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9" r:id="rId1"/>
    <p:sldMasterId id="2147484054" r:id="rId2"/>
    <p:sldMasterId id="2147484067" r:id="rId3"/>
    <p:sldMasterId id="2147484085" r:id="rId4"/>
  </p:sldMasterIdLst>
  <p:notesMasterIdLst>
    <p:notesMasterId r:id="rId62"/>
  </p:notesMasterIdLst>
  <p:sldIdLst>
    <p:sldId id="1841" r:id="rId5"/>
    <p:sldId id="611" r:id="rId6"/>
    <p:sldId id="2147470405" r:id="rId7"/>
    <p:sldId id="2147470406" r:id="rId8"/>
    <p:sldId id="2147470418" r:id="rId9"/>
    <p:sldId id="2147470400" r:id="rId10"/>
    <p:sldId id="4363" r:id="rId11"/>
    <p:sldId id="275" r:id="rId12"/>
    <p:sldId id="4382" r:id="rId13"/>
    <p:sldId id="2147470417" r:id="rId14"/>
    <p:sldId id="4256" r:id="rId15"/>
    <p:sldId id="3651" r:id="rId16"/>
    <p:sldId id="2147470392" r:id="rId17"/>
    <p:sldId id="289" r:id="rId18"/>
    <p:sldId id="311" r:id="rId19"/>
    <p:sldId id="4288" r:id="rId20"/>
    <p:sldId id="4336" r:id="rId21"/>
    <p:sldId id="3655" r:id="rId22"/>
    <p:sldId id="4301" r:id="rId23"/>
    <p:sldId id="4292" r:id="rId24"/>
    <p:sldId id="4339" r:id="rId25"/>
    <p:sldId id="4232" r:id="rId26"/>
    <p:sldId id="4275" r:id="rId27"/>
    <p:sldId id="4242" r:id="rId28"/>
    <p:sldId id="4231" r:id="rId29"/>
    <p:sldId id="2147470403" r:id="rId30"/>
    <p:sldId id="2147470412" r:id="rId31"/>
    <p:sldId id="2147470413" r:id="rId32"/>
    <p:sldId id="2147470416" r:id="rId33"/>
    <p:sldId id="2147470420" r:id="rId34"/>
    <p:sldId id="2147470419" r:id="rId35"/>
    <p:sldId id="4333" r:id="rId36"/>
    <p:sldId id="4272" r:id="rId37"/>
    <p:sldId id="4328" r:id="rId38"/>
    <p:sldId id="4331" r:id="rId39"/>
    <p:sldId id="2147470409" r:id="rId40"/>
    <p:sldId id="4317" r:id="rId41"/>
    <p:sldId id="4337" r:id="rId42"/>
    <p:sldId id="4338" r:id="rId43"/>
    <p:sldId id="2147470404" r:id="rId44"/>
    <p:sldId id="2910" r:id="rId45"/>
    <p:sldId id="2147470408" r:id="rId46"/>
    <p:sldId id="4223" r:id="rId47"/>
    <p:sldId id="2911" r:id="rId48"/>
    <p:sldId id="2147470414" r:id="rId49"/>
    <p:sldId id="2147470401" r:id="rId50"/>
    <p:sldId id="316" r:id="rId51"/>
    <p:sldId id="2147470394" r:id="rId52"/>
    <p:sldId id="2147470393" r:id="rId53"/>
    <p:sldId id="2147470396" r:id="rId54"/>
    <p:sldId id="2147470395" r:id="rId55"/>
    <p:sldId id="2147470397" r:id="rId56"/>
    <p:sldId id="2147470398" r:id="rId57"/>
    <p:sldId id="294" r:id="rId58"/>
    <p:sldId id="2147470410" r:id="rId59"/>
    <p:sldId id="2147470411" r:id="rId60"/>
    <p:sldId id="2147470399" r:id="rId6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5F3"/>
    <a:srgbClr val="F3F2F1"/>
    <a:srgbClr val="F7F5F4"/>
    <a:srgbClr val="EEECEA"/>
    <a:srgbClr val="EDEBE7"/>
    <a:srgbClr val="D3CEC6"/>
    <a:srgbClr val="314859"/>
    <a:srgbClr val="9B2520"/>
    <a:srgbClr val="F6F5F4"/>
    <a:srgbClr val="1A26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8355BD-41D1-4618-88F8-9D5B2A3F6E5A}" v="56" dt="2023-09-26T07:45:25.5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9" autoAdjust="0"/>
    <p:restoredTop sz="97013" autoAdjust="0"/>
  </p:normalViewPr>
  <p:slideViewPr>
    <p:cSldViewPr snapToGrid="0">
      <p:cViewPr varScale="1">
        <p:scale>
          <a:sx n="119" d="100"/>
          <a:sy n="119" d="100"/>
        </p:scale>
        <p:origin x="148" y="2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68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microsoft.com/office/2016/11/relationships/changesInfo" Target="changesInfos/changesInfo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rnard Katic" userId="9a451269-c204-436a-8a2c-6194ae9985dd" providerId="ADAL" clId="{468355BD-41D1-4618-88F8-9D5B2A3F6E5A}"/>
    <pc:docChg chg="custSel addSld delSld modSld">
      <pc:chgData name="Bernard Katic" userId="9a451269-c204-436a-8a2c-6194ae9985dd" providerId="ADAL" clId="{468355BD-41D1-4618-88F8-9D5B2A3F6E5A}" dt="2023-09-26T07:45:25.574" v="128"/>
      <pc:docMkLst>
        <pc:docMk/>
      </pc:docMkLst>
      <pc:sldChg chg="addSp modSp mod">
        <pc:chgData name="Bernard Katic" userId="9a451269-c204-436a-8a2c-6194ae9985dd" providerId="ADAL" clId="{468355BD-41D1-4618-88F8-9D5B2A3F6E5A}" dt="2023-09-26T07:31:28.332" v="108" actId="403"/>
        <pc:sldMkLst>
          <pc:docMk/>
          <pc:sldMk cId="2690460165" sldId="275"/>
        </pc:sldMkLst>
        <pc:spChg chg="mod">
          <ac:chgData name="Bernard Katic" userId="9a451269-c204-436a-8a2c-6194ae9985dd" providerId="ADAL" clId="{468355BD-41D1-4618-88F8-9D5B2A3F6E5A}" dt="2023-09-26T07:31:28.332" v="108" actId="403"/>
          <ac:spMkLst>
            <pc:docMk/>
            <pc:sldMk cId="2690460165" sldId="275"/>
            <ac:spMk id="13" creationId="{B9815975-E6ED-DB6A-5ED2-B63616C48CA5}"/>
          </ac:spMkLst>
        </pc:spChg>
        <pc:picChg chg="add mod">
          <ac:chgData name="Bernard Katic" userId="9a451269-c204-436a-8a2c-6194ae9985dd" providerId="ADAL" clId="{468355BD-41D1-4618-88F8-9D5B2A3F6E5A}" dt="2023-09-26T06:51:14.851" v="17"/>
          <ac:picMkLst>
            <pc:docMk/>
            <pc:sldMk cId="2690460165" sldId="275"/>
            <ac:picMk id="10" creationId="{71A574DE-A743-F95F-C286-06E4B061CDD4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2:03.307" v="29" actId="1076"/>
        <pc:sldMkLst>
          <pc:docMk/>
          <pc:sldMk cId="2302788693" sldId="289"/>
        </pc:sldMkLst>
        <pc:picChg chg="add mod">
          <ac:chgData name="Bernard Katic" userId="9a451269-c204-436a-8a2c-6194ae9985dd" providerId="ADAL" clId="{468355BD-41D1-4618-88F8-9D5B2A3F6E5A}" dt="2023-09-26T06:52:03.307" v="29" actId="1076"/>
          <ac:picMkLst>
            <pc:docMk/>
            <pc:sldMk cId="2302788693" sldId="289"/>
            <ac:picMk id="190" creationId="{C1D4D7F7-698E-E734-2930-7808EC4826C7}"/>
          </ac:picMkLst>
        </pc:picChg>
      </pc:sldChg>
      <pc:sldChg chg="addSp modSp">
        <pc:chgData name="Bernard Katic" userId="9a451269-c204-436a-8a2c-6194ae9985dd" providerId="ADAL" clId="{468355BD-41D1-4618-88F8-9D5B2A3F6E5A}" dt="2023-09-26T06:55:15.175" v="84"/>
        <pc:sldMkLst>
          <pc:docMk/>
          <pc:sldMk cId="4027570206" sldId="294"/>
        </pc:sldMkLst>
        <pc:picChg chg="add mod">
          <ac:chgData name="Bernard Katic" userId="9a451269-c204-436a-8a2c-6194ae9985dd" providerId="ADAL" clId="{468355BD-41D1-4618-88F8-9D5B2A3F6E5A}" dt="2023-09-26T06:55:15.175" v="84"/>
          <ac:picMkLst>
            <pc:docMk/>
            <pc:sldMk cId="4027570206" sldId="294"/>
            <ac:picMk id="3" creationId="{91B647A0-48D6-D023-6B76-F3BF3634BBF9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2:09.100" v="31" actId="1076"/>
        <pc:sldMkLst>
          <pc:docMk/>
          <pc:sldMk cId="2010826204" sldId="311"/>
        </pc:sldMkLst>
        <pc:picChg chg="add mod">
          <ac:chgData name="Bernard Katic" userId="9a451269-c204-436a-8a2c-6194ae9985dd" providerId="ADAL" clId="{468355BD-41D1-4618-88F8-9D5B2A3F6E5A}" dt="2023-09-26T06:52:09.100" v="31" actId="1076"/>
          <ac:picMkLst>
            <pc:docMk/>
            <pc:sldMk cId="2010826204" sldId="311"/>
            <ac:picMk id="15" creationId="{56B3C45F-645A-FC81-DDA0-65DDF75196FC}"/>
          </ac:picMkLst>
        </pc:picChg>
      </pc:sldChg>
      <pc:sldChg chg="addSp modSp">
        <pc:chgData name="Bernard Katic" userId="9a451269-c204-436a-8a2c-6194ae9985dd" providerId="ADAL" clId="{468355BD-41D1-4618-88F8-9D5B2A3F6E5A}" dt="2023-09-26T06:54:33.433" v="75"/>
        <pc:sldMkLst>
          <pc:docMk/>
          <pc:sldMk cId="3819049457" sldId="316"/>
        </pc:sldMkLst>
        <pc:picChg chg="add mod">
          <ac:chgData name="Bernard Katic" userId="9a451269-c204-436a-8a2c-6194ae9985dd" providerId="ADAL" clId="{468355BD-41D1-4618-88F8-9D5B2A3F6E5A}" dt="2023-09-26T06:54:33.433" v="75"/>
          <ac:picMkLst>
            <pc:docMk/>
            <pc:sldMk cId="3819049457" sldId="316"/>
            <ac:picMk id="2" creationId="{9CC15424-0A31-E1BA-36E2-AA72E8E81E90}"/>
          </ac:picMkLst>
        </pc:picChg>
      </pc:sldChg>
      <pc:sldChg chg="del">
        <pc:chgData name="Bernard Katic" userId="9a451269-c204-436a-8a2c-6194ae9985dd" providerId="ADAL" clId="{468355BD-41D1-4618-88F8-9D5B2A3F6E5A}" dt="2023-09-26T06:48:37.809" v="0" actId="2696"/>
        <pc:sldMkLst>
          <pc:docMk/>
          <pc:sldMk cId="2337793626" sldId="389"/>
        </pc:sldMkLst>
      </pc:sldChg>
      <pc:sldChg chg="addSp modSp mod">
        <pc:chgData name="Bernard Katic" userId="9a451269-c204-436a-8a2c-6194ae9985dd" providerId="ADAL" clId="{468355BD-41D1-4618-88F8-9D5B2A3F6E5A}" dt="2023-09-26T06:50:56.304" v="9" actId="1076"/>
        <pc:sldMkLst>
          <pc:docMk/>
          <pc:sldMk cId="47957458" sldId="611"/>
        </pc:sldMkLst>
        <pc:picChg chg="add mod">
          <ac:chgData name="Bernard Katic" userId="9a451269-c204-436a-8a2c-6194ae9985dd" providerId="ADAL" clId="{468355BD-41D1-4618-88F8-9D5B2A3F6E5A}" dt="2023-09-26T06:50:56.304" v="9" actId="1076"/>
          <ac:picMkLst>
            <pc:docMk/>
            <pc:sldMk cId="47957458" sldId="611"/>
            <ac:picMk id="6" creationId="{3506C42C-8A27-0ECE-F894-63D5ABA6E07E}"/>
          </ac:picMkLst>
        </pc:picChg>
      </pc:sldChg>
      <pc:sldChg chg="add">
        <pc:chgData name="Bernard Katic" userId="9a451269-c204-436a-8a2c-6194ae9985dd" providerId="ADAL" clId="{468355BD-41D1-4618-88F8-9D5B2A3F6E5A}" dt="2023-09-26T06:56:32.496" v="89"/>
        <pc:sldMkLst>
          <pc:docMk/>
          <pc:sldMk cId="836624634" sldId="1841"/>
        </pc:sldMkLst>
      </pc:sldChg>
      <pc:sldChg chg="addSp modSp">
        <pc:chgData name="Bernard Katic" userId="9a451269-c204-436a-8a2c-6194ae9985dd" providerId="ADAL" clId="{468355BD-41D1-4618-88F8-9D5B2A3F6E5A}" dt="2023-09-26T06:54:22.347" v="69"/>
        <pc:sldMkLst>
          <pc:docMk/>
          <pc:sldMk cId="175240867" sldId="2910"/>
        </pc:sldMkLst>
        <pc:picChg chg="add mod">
          <ac:chgData name="Bernard Katic" userId="9a451269-c204-436a-8a2c-6194ae9985dd" providerId="ADAL" clId="{468355BD-41D1-4618-88F8-9D5B2A3F6E5A}" dt="2023-09-26T06:54:22.347" v="69"/>
          <ac:picMkLst>
            <pc:docMk/>
            <pc:sldMk cId="175240867" sldId="2910"/>
            <ac:picMk id="3" creationId="{1519806E-73F5-D353-5E70-7DAAB02E6C1E}"/>
          </ac:picMkLst>
        </pc:picChg>
      </pc:sldChg>
      <pc:sldChg chg="addSp modSp">
        <pc:chgData name="Bernard Katic" userId="9a451269-c204-436a-8a2c-6194ae9985dd" providerId="ADAL" clId="{468355BD-41D1-4618-88F8-9D5B2A3F6E5A}" dt="2023-09-26T06:54:27.358" v="72"/>
        <pc:sldMkLst>
          <pc:docMk/>
          <pc:sldMk cId="2181483896" sldId="2911"/>
        </pc:sldMkLst>
        <pc:picChg chg="add mod">
          <ac:chgData name="Bernard Katic" userId="9a451269-c204-436a-8a2c-6194ae9985dd" providerId="ADAL" clId="{468355BD-41D1-4618-88F8-9D5B2A3F6E5A}" dt="2023-09-26T06:54:27.358" v="72"/>
          <ac:picMkLst>
            <pc:docMk/>
            <pc:sldMk cId="2181483896" sldId="2911"/>
            <ac:picMk id="6" creationId="{B0F33042-8B18-4D88-DAD2-DE25A4ADD018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1:48.001" v="25" actId="1076"/>
        <pc:sldMkLst>
          <pc:docMk/>
          <pc:sldMk cId="2151055446" sldId="3651"/>
        </pc:sldMkLst>
        <pc:picChg chg="add mod">
          <ac:chgData name="Bernard Katic" userId="9a451269-c204-436a-8a2c-6194ae9985dd" providerId="ADAL" clId="{468355BD-41D1-4618-88F8-9D5B2A3F6E5A}" dt="2023-09-26T06:51:48.001" v="25" actId="1076"/>
          <ac:picMkLst>
            <pc:docMk/>
            <pc:sldMk cId="2151055446" sldId="3651"/>
            <ac:picMk id="3" creationId="{3E7AD0E4-835B-D27F-DE05-C9B3DB922B86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2:16.059" v="33" actId="1076"/>
        <pc:sldMkLst>
          <pc:docMk/>
          <pc:sldMk cId="1059490159" sldId="3655"/>
        </pc:sldMkLst>
        <pc:picChg chg="add mod">
          <ac:chgData name="Bernard Katic" userId="9a451269-c204-436a-8a2c-6194ae9985dd" providerId="ADAL" clId="{468355BD-41D1-4618-88F8-9D5B2A3F6E5A}" dt="2023-09-26T06:52:16.059" v="33" actId="1076"/>
          <ac:picMkLst>
            <pc:docMk/>
            <pc:sldMk cId="1059490159" sldId="3655"/>
            <ac:picMk id="9" creationId="{A8E52CEB-9F3D-56DB-89D6-926534F7F8AB}"/>
          </ac:picMkLst>
        </pc:picChg>
      </pc:sldChg>
      <pc:sldChg chg="addSp modSp">
        <pc:chgData name="Bernard Katic" userId="9a451269-c204-436a-8a2c-6194ae9985dd" providerId="ADAL" clId="{468355BD-41D1-4618-88F8-9D5B2A3F6E5A}" dt="2023-09-26T06:54:25.547" v="71"/>
        <pc:sldMkLst>
          <pc:docMk/>
          <pc:sldMk cId="1364471749" sldId="4223"/>
        </pc:sldMkLst>
        <pc:picChg chg="add mod">
          <ac:chgData name="Bernard Katic" userId="9a451269-c204-436a-8a2c-6194ae9985dd" providerId="ADAL" clId="{468355BD-41D1-4618-88F8-9D5B2A3F6E5A}" dt="2023-09-26T06:54:25.547" v="71"/>
          <ac:picMkLst>
            <pc:docMk/>
            <pc:sldMk cId="1364471749" sldId="4223"/>
            <ac:picMk id="3" creationId="{C2756EB8-06D6-4195-A7E1-4F875C054C47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3:23.348" v="50" actId="1076"/>
        <pc:sldMkLst>
          <pc:docMk/>
          <pc:sldMk cId="2158227583" sldId="4231"/>
        </pc:sldMkLst>
        <pc:picChg chg="add mod">
          <ac:chgData name="Bernard Katic" userId="9a451269-c204-436a-8a2c-6194ae9985dd" providerId="ADAL" clId="{468355BD-41D1-4618-88F8-9D5B2A3F6E5A}" dt="2023-09-26T06:53:23.348" v="50" actId="1076"/>
          <ac:picMkLst>
            <pc:docMk/>
            <pc:sldMk cId="2158227583" sldId="4231"/>
            <ac:picMk id="7" creationId="{CC72BCA0-6C67-5076-1793-F0199F572246}"/>
          </ac:picMkLst>
        </pc:picChg>
        <pc:picChg chg="mod">
          <ac:chgData name="Bernard Katic" userId="9a451269-c204-436a-8a2c-6194ae9985dd" providerId="ADAL" clId="{468355BD-41D1-4618-88F8-9D5B2A3F6E5A}" dt="2023-09-26T06:53:19.288" v="48" actId="1076"/>
          <ac:picMkLst>
            <pc:docMk/>
            <pc:sldMk cId="2158227583" sldId="4231"/>
            <ac:picMk id="2052" creationId="{709C744A-6DFC-9F80-BDBF-4F6D2604FDD2}"/>
          </ac:picMkLst>
        </pc:picChg>
      </pc:sldChg>
      <pc:sldChg chg="addSp modSp mod">
        <pc:chgData name="Bernard Katic" userId="9a451269-c204-436a-8a2c-6194ae9985dd" providerId="ADAL" clId="{468355BD-41D1-4618-88F8-9D5B2A3F6E5A}" dt="2023-09-26T07:37:35.349" v="112" actId="403"/>
        <pc:sldMkLst>
          <pc:docMk/>
          <pc:sldMk cId="1413843526" sldId="4232"/>
        </pc:sldMkLst>
        <pc:spChg chg="mod">
          <ac:chgData name="Bernard Katic" userId="9a451269-c204-436a-8a2c-6194ae9985dd" providerId="ADAL" clId="{468355BD-41D1-4618-88F8-9D5B2A3F6E5A}" dt="2023-09-26T07:37:28.115" v="110" actId="403"/>
          <ac:spMkLst>
            <pc:docMk/>
            <pc:sldMk cId="1413843526" sldId="4232"/>
            <ac:spMk id="140" creationId="{2AB35E5F-3702-4197-9A4C-1B9F1BF43E9E}"/>
          </ac:spMkLst>
        </pc:spChg>
        <pc:spChg chg="mod">
          <ac:chgData name="Bernard Katic" userId="9a451269-c204-436a-8a2c-6194ae9985dd" providerId="ADAL" clId="{468355BD-41D1-4618-88F8-9D5B2A3F6E5A}" dt="2023-09-26T07:37:35.349" v="112" actId="403"/>
          <ac:spMkLst>
            <pc:docMk/>
            <pc:sldMk cId="1413843526" sldId="4232"/>
            <ac:spMk id="141" creationId="{FA34B26A-DF65-4643-A283-6E097069C00D}"/>
          </ac:spMkLst>
        </pc:spChg>
        <pc:picChg chg="add mod">
          <ac:chgData name="Bernard Katic" userId="9a451269-c204-436a-8a2c-6194ae9985dd" providerId="ADAL" clId="{468355BD-41D1-4618-88F8-9D5B2A3F6E5A}" dt="2023-09-26T06:52:53.150" v="42" actId="1076"/>
          <ac:picMkLst>
            <pc:docMk/>
            <pc:sldMk cId="1413843526" sldId="4232"/>
            <ac:picMk id="3" creationId="{F8D8BF0A-9561-4CAD-C95F-7A38231A14D6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3:06.213" v="46" actId="1076"/>
        <pc:sldMkLst>
          <pc:docMk/>
          <pc:sldMk cId="2257701155" sldId="4242"/>
        </pc:sldMkLst>
        <pc:picChg chg="add mod">
          <ac:chgData name="Bernard Katic" userId="9a451269-c204-436a-8a2c-6194ae9985dd" providerId="ADAL" clId="{468355BD-41D1-4618-88F8-9D5B2A3F6E5A}" dt="2023-09-26T06:53:06.213" v="46" actId="1076"/>
          <ac:picMkLst>
            <pc:docMk/>
            <pc:sldMk cId="2257701155" sldId="4242"/>
            <ac:picMk id="2" creationId="{9BCD1C84-E18B-A00B-5A84-A6335E6D438E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1:38.235" v="23" actId="1076"/>
        <pc:sldMkLst>
          <pc:docMk/>
          <pc:sldMk cId="1188314993" sldId="4256"/>
        </pc:sldMkLst>
        <pc:picChg chg="add mod">
          <ac:chgData name="Bernard Katic" userId="9a451269-c204-436a-8a2c-6194ae9985dd" providerId="ADAL" clId="{468355BD-41D1-4618-88F8-9D5B2A3F6E5A}" dt="2023-09-26T06:51:38.235" v="23" actId="1076"/>
          <ac:picMkLst>
            <pc:docMk/>
            <pc:sldMk cId="1188314993" sldId="4256"/>
            <ac:picMk id="3" creationId="{90B7EA11-3554-6E81-4AD4-CB8E6B732102}"/>
          </ac:picMkLst>
        </pc:picChg>
      </pc:sldChg>
      <pc:sldChg chg="addSp modSp">
        <pc:chgData name="Bernard Katic" userId="9a451269-c204-436a-8a2c-6194ae9985dd" providerId="ADAL" clId="{468355BD-41D1-4618-88F8-9D5B2A3F6E5A}" dt="2023-09-26T06:54:00.115" v="60"/>
        <pc:sldMkLst>
          <pc:docMk/>
          <pc:sldMk cId="3133404561" sldId="4272"/>
        </pc:sldMkLst>
        <pc:picChg chg="add mod">
          <ac:chgData name="Bernard Katic" userId="9a451269-c204-436a-8a2c-6194ae9985dd" providerId="ADAL" clId="{468355BD-41D1-4618-88F8-9D5B2A3F6E5A}" dt="2023-09-26T06:54:00.115" v="60"/>
          <ac:picMkLst>
            <pc:docMk/>
            <pc:sldMk cId="3133404561" sldId="4272"/>
            <ac:picMk id="3" creationId="{C164A08A-A658-5415-C15A-4B67570FC4BD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2:58.370" v="44" actId="1076"/>
        <pc:sldMkLst>
          <pc:docMk/>
          <pc:sldMk cId="4231214331" sldId="4275"/>
        </pc:sldMkLst>
        <pc:picChg chg="add mod">
          <ac:chgData name="Bernard Katic" userId="9a451269-c204-436a-8a2c-6194ae9985dd" providerId="ADAL" clId="{468355BD-41D1-4618-88F8-9D5B2A3F6E5A}" dt="2023-09-26T06:52:58.370" v="44" actId="1076"/>
          <ac:picMkLst>
            <pc:docMk/>
            <pc:sldMk cId="4231214331" sldId="4275"/>
            <ac:picMk id="3" creationId="{AC0AACF3-0C0E-6BA8-DA05-805E36A749DB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2:36.415" v="38" actId="1076"/>
        <pc:sldMkLst>
          <pc:docMk/>
          <pc:sldMk cId="4266244832" sldId="4292"/>
        </pc:sldMkLst>
        <pc:picChg chg="add mod">
          <ac:chgData name="Bernard Katic" userId="9a451269-c204-436a-8a2c-6194ae9985dd" providerId="ADAL" clId="{468355BD-41D1-4618-88F8-9D5B2A3F6E5A}" dt="2023-09-26T06:52:36.415" v="38" actId="1076"/>
          <ac:picMkLst>
            <pc:docMk/>
            <pc:sldMk cId="4266244832" sldId="4292"/>
            <ac:picMk id="8" creationId="{9E91EF25-110C-A027-16E1-E1911D347A0C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2:29.264" v="36" actId="1076"/>
        <pc:sldMkLst>
          <pc:docMk/>
          <pc:sldMk cId="4283053641" sldId="4301"/>
        </pc:sldMkLst>
        <pc:picChg chg="add mod">
          <ac:chgData name="Bernard Katic" userId="9a451269-c204-436a-8a2c-6194ae9985dd" providerId="ADAL" clId="{468355BD-41D1-4618-88F8-9D5B2A3F6E5A}" dt="2023-09-26T06:52:29.264" v="36" actId="1076"/>
          <ac:picMkLst>
            <pc:docMk/>
            <pc:sldMk cId="4283053641" sldId="4301"/>
            <ac:picMk id="3" creationId="{BCAC3227-CBDB-0957-A158-D8D5C7C53831}"/>
          </ac:picMkLst>
        </pc:picChg>
      </pc:sldChg>
      <pc:sldChg chg="addSp modSp">
        <pc:chgData name="Bernard Katic" userId="9a451269-c204-436a-8a2c-6194ae9985dd" providerId="ADAL" clId="{468355BD-41D1-4618-88F8-9D5B2A3F6E5A}" dt="2023-09-26T06:54:08.374" v="64"/>
        <pc:sldMkLst>
          <pc:docMk/>
          <pc:sldMk cId="3548127360" sldId="4317"/>
        </pc:sldMkLst>
        <pc:picChg chg="add mod">
          <ac:chgData name="Bernard Katic" userId="9a451269-c204-436a-8a2c-6194ae9985dd" providerId="ADAL" clId="{468355BD-41D1-4618-88F8-9D5B2A3F6E5A}" dt="2023-09-26T06:54:08.374" v="64"/>
          <ac:picMkLst>
            <pc:docMk/>
            <pc:sldMk cId="3548127360" sldId="4317"/>
            <ac:picMk id="3" creationId="{0C8C653A-6E43-12AA-3205-76A501F69F6C}"/>
          </ac:picMkLst>
        </pc:picChg>
      </pc:sldChg>
      <pc:sldChg chg="addSp modSp">
        <pc:chgData name="Bernard Katic" userId="9a451269-c204-436a-8a2c-6194ae9985dd" providerId="ADAL" clId="{468355BD-41D1-4618-88F8-9D5B2A3F6E5A}" dt="2023-09-26T06:54:02.494" v="61"/>
        <pc:sldMkLst>
          <pc:docMk/>
          <pc:sldMk cId="2207733263" sldId="4328"/>
        </pc:sldMkLst>
        <pc:picChg chg="add mod">
          <ac:chgData name="Bernard Katic" userId="9a451269-c204-436a-8a2c-6194ae9985dd" providerId="ADAL" clId="{468355BD-41D1-4618-88F8-9D5B2A3F6E5A}" dt="2023-09-26T06:54:02.494" v="61"/>
          <ac:picMkLst>
            <pc:docMk/>
            <pc:sldMk cId="2207733263" sldId="4328"/>
            <ac:picMk id="5" creationId="{E138FE0D-3E12-7F40-6E86-C26CEB631A63}"/>
          </ac:picMkLst>
        </pc:picChg>
      </pc:sldChg>
      <pc:sldChg chg="addSp modSp">
        <pc:chgData name="Bernard Katic" userId="9a451269-c204-436a-8a2c-6194ae9985dd" providerId="ADAL" clId="{468355BD-41D1-4618-88F8-9D5B2A3F6E5A}" dt="2023-09-26T06:54:04.160" v="62"/>
        <pc:sldMkLst>
          <pc:docMk/>
          <pc:sldMk cId="2974198158" sldId="4331"/>
        </pc:sldMkLst>
        <pc:picChg chg="add mod">
          <ac:chgData name="Bernard Katic" userId="9a451269-c204-436a-8a2c-6194ae9985dd" providerId="ADAL" clId="{468355BD-41D1-4618-88F8-9D5B2A3F6E5A}" dt="2023-09-26T06:54:04.160" v="62"/>
          <ac:picMkLst>
            <pc:docMk/>
            <pc:sldMk cId="2974198158" sldId="4331"/>
            <ac:picMk id="7" creationId="{89EA9E2D-F461-8670-2176-0C5A49F0BFCD}"/>
          </ac:picMkLst>
        </pc:picChg>
      </pc:sldChg>
      <pc:sldChg chg="addSp modSp">
        <pc:chgData name="Bernard Katic" userId="9a451269-c204-436a-8a2c-6194ae9985dd" providerId="ADAL" clId="{468355BD-41D1-4618-88F8-9D5B2A3F6E5A}" dt="2023-09-26T06:53:58.044" v="59"/>
        <pc:sldMkLst>
          <pc:docMk/>
          <pc:sldMk cId="159046893" sldId="4333"/>
        </pc:sldMkLst>
        <pc:picChg chg="add mod">
          <ac:chgData name="Bernard Katic" userId="9a451269-c204-436a-8a2c-6194ae9985dd" providerId="ADAL" clId="{468355BD-41D1-4618-88F8-9D5B2A3F6E5A}" dt="2023-09-26T06:53:58.044" v="59"/>
          <ac:picMkLst>
            <pc:docMk/>
            <pc:sldMk cId="159046893" sldId="4333"/>
            <ac:picMk id="2" creationId="{98F393F7-364F-E7C4-179B-E07DA803B5CC}"/>
          </ac:picMkLst>
        </pc:picChg>
      </pc:sldChg>
      <pc:sldChg chg="addSp modSp">
        <pc:chgData name="Bernard Katic" userId="9a451269-c204-436a-8a2c-6194ae9985dd" providerId="ADAL" clId="{468355BD-41D1-4618-88F8-9D5B2A3F6E5A}" dt="2023-09-26T06:54:10.130" v="65"/>
        <pc:sldMkLst>
          <pc:docMk/>
          <pc:sldMk cId="2696500063" sldId="4337"/>
        </pc:sldMkLst>
        <pc:picChg chg="add mod">
          <ac:chgData name="Bernard Katic" userId="9a451269-c204-436a-8a2c-6194ae9985dd" providerId="ADAL" clId="{468355BD-41D1-4618-88F8-9D5B2A3F6E5A}" dt="2023-09-26T06:54:10.130" v="65"/>
          <ac:picMkLst>
            <pc:docMk/>
            <pc:sldMk cId="2696500063" sldId="4337"/>
            <ac:picMk id="9" creationId="{8D330C80-C932-9BE7-A3D2-EEDA3B12778E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4:18.482" v="67" actId="1076"/>
        <pc:sldMkLst>
          <pc:docMk/>
          <pc:sldMk cId="699437047" sldId="4338"/>
        </pc:sldMkLst>
        <pc:picChg chg="add mod">
          <ac:chgData name="Bernard Katic" userId="9a451269-c204-436a-8a2c-6194ae9985dd" providerId="ADAL" clId="{468355BD-41D1-4618-88F8-9D5B2A3F6E5A}" dt="2023-09-26T06:54:18.482" v="67" actId="1076"/>
          <ac:picMkLst>
            <pc:docMk/>
            <pc:sldMk cId="699437047" sldId="4338"/>
            <ac:picMk id="3" creationId="{EAD22495-F8A5-E8E1-C338-E32D43DD4DEC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2:45.733" v="40" actId="1076"/>
        <pc:sldMkLst>
          <pc:docMk/>
          <pc:sldMk cId="1042240007" sldId="4339"/>
        </pc:sldMkLst>
        <pc:picChg chg="add mod">
          <ac:chgData name="Bernard Katic" userId="9a451269-c204-436a-8a2c-6194ae9985dd" providerId="ADAL" clId="{468355BD-41D1-4618-88F8-9D5B2A3F6E5A}" dt="2023-09-26T06:52:45.733" v="40" actId="1076"/>
          <ac:picMkLst>
            <pc:docMk/>
            <pc:sldMk cId="1042240007" sldId="4339"/>
            <ac:picMk id="35" creationId="{A3893E49-9B3F-05CC-1D19-380491513456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1:12.123" v="16" actId="1076"/>
        <pc:sldMkLst>
          <pc:docMk/>
          <pc:sldMk cId="1468951302" sldId="4363"/>
        </pc:sldMkLst>
        <pc:picChg chg="add mod">
          <ac:chgData name="Bernard Katic" userId="9a451269-c204-436a-8a2c-6194ae9985dd" providerId="ADAL" clId="{468355BD-41D1-4618-88F8-9D5B2A3F6E5A}" dt="2023-09-26T06:51:12.123" v="16" actId="1076"/>
          <ac:picMkLst>
            <pc:docMk/>
            <pc:sldMk cId="1468951302" sldId="4363"/>
            <ac:picMk id="2" creationId="{F7B758BA-C9AD-9960-A8A0-755AE5579C53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1:21.458" v="19" actId="1076"/>
        <pc:sldMkLst>
          <pc:docMk/>
          <pc:sldMk cId="3213901526" sldId="4382"/>
        </pc:sldMkLst>
        <pc:picChg chg="add mod">
          <ac:chgData name="Bernard Katic" userId="9a451269-c204-436a-8a2c-6194ae9985dd" providerId="ADAL" clId="{468355BD-41D1-4618-88F8-9D5B2A3F6E5A}" dt="2023-09-26T06:51:21.458" v="19" actId="1076"/>
          <ac:picMkLst>
            <pc:docMk/>
            <pc:sldMk cId="3213901526" sldId="4382"/>
            <ac:picMk id="6" creationId="{57E9B997-B75A-8B41-1173-4730AC3B20DB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1:55.648" v="27" actId="1076"/>
        <pc:sldMkLst>
          <pc:docMk/>
          <pc:sldMk cId="2988017867" sldId="2147470392"/>
        </pc:sldMkLst>
        <pc:picChg chg="add mod">
          <ac:chgData name="Bernard Katic" userId="9a451269-c204-436a-8a2c-6194ae9985dd" providerId="ADAL" clId="{468355BD-41D1-4618-88F8-9D5B2A3F6E5A}" dt="2023-09-26T06:51:55.648" v="27" actId="1076"/>
          <ac:picMkLst>
            <pc:docMk/>
            <pc:sldMk cId="2988017867" sldId="2147470392"/>
            <ac:picMk id="3" creationId="{98E2D65F-06E2-B1AC-7D21-F2D9AA3A7965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4:47.491" v="78" actId="1076"/>
        <pc:sldMkLst>
          <pc:docMk/>
          <pc:sldMk cId="3793140745" sldId="2147470393"/>
        </pc:sldMkLst>
        <pc:picChg chg="add mod">
          <ac:chgData name="Bernard Katic" userId="9a451269-c204-436a-8a2c-6194ae9985dd" providerId="ADAL" clId="{468355BD-41D1-4618-88F8-9D5B2A3F6E5A}" dt="2023-09-26T06:54:47.491" v="78" actId="1076"/>
          <ac:picMkLst>
            <pc:docMk/>
            <pc:sldMk cId="3793140745" sldId="2147470393"/>
            <ac:picMk id="17" creationId="{CFD30912-DB6B-2095-1776-DDB2AD8F1782}"/>
          </ac:picMkLst>
        </pc:picChg>
      </pc:sldChg>
      <pc:sldChg chg="addSp modSp">
        <pc:chgData name="Bernard Katic" userId="9a451269-c204-436a-8a2c-6194ae9985dd" providerId="ADAL" clId="{468355BD-41D1-4618-88F8-9D5B2A3F6E5A}" dt="2023-09-26T06:54:36.200" v="76"/>
        <pc:sldMkLst>
          <pc:docMk/>
          <pc:sldMk cId="2643174377" sldId="2147470394"/>
        </pc:sldMkLst>
        <pc:picChg chg="add mod">
          <ac:chgData name="Bernard Katic" userId="9a451269-c204-436a-8a2c-6194ae9985dd" providerId="ADAL" clId="{468355BD-41D1-4618-88F8-9D5B2A3F6E5A}" dt="2023-09-26T06:54:36.200" v="76"/>
          <ac:picMkLst>
            <pc:docMk/>
            <pc:sldMk cId="2643174377" sldId="2147470394"/>
            <ac:picMk id="3" creationId="{02AE7526-78DF-AE65-BB2D-D4CE3115FD96}"/>
          </ac:picMkLst>
        </pc:picChg>
      </pc:sldChg>
      <pc:sldChg chg="addSp modSp">
        <pc:chgData name="Bernard Katic" userId="9a451269-c204-436a-8a2c-6194ae9985dd" providerId="ADAL" clId="{468355BD-41D1-4618-88F8-9D5B2A3F6E5A}" dt="2023-09-26T06:54:54.653" v="80"/>
        <pc:sldMkLst>
          <pc:docMk/>
          <pc:sldMk cId="3275921123" sldId="2147470395"/>
        </pc:sldMkLst>
        <pc:picChg chg="add mod">
          <ac:chgData name="Bernard Katic" userId="9a451269-c204-436a-8a2c-6194ae9985dd" providerId="ADAL" clId="{468355BD-41D1-4618-88F8-9D5B2A3F6E5A}" dt="2023-09-26T06:54:54.653" v="80"/>
          <ac:picMkLst>
            <pc:docMk/>
            <pc:sldMk cId="3275921123" sldId="2147470395"/>
            <ac:picMk id="13" creationId="{DCA998E5-1525-590A-096F-9C5441A6F59E}"/>
          </ac:picMkLst>
        </pc:picChg>
      </pc:sldChg>
      <pc:sldChg chg="addSp modSp">
        <pc:chgData name="Bernard Katic" userId="9a451269-c204-436a-8a2c-6194ae9985dd" providerId="ADAL" clId="{468355BD-41D1-4618-88F8-9D5B2A3F6E5A}" dt="2023-09-26T06:54:50.731" v="79"/>
        <pc:sldMkLst>
          <pc:docMk/>
          <pc:sldMk cId="14817913" sldId="2147470396"/>
        </pc:sldMkLst>
        <pc:picChg chg="add mod">
          <ac:chgData name="Bernard Katic" userId="9a451269-c204-436a-8a2c-6194ae9985dd" providerId="ADAL" clId="{468355BD-41D1-4618-88F8-9D5B2A3F6E5A}" dt="2023-09-26T06:54:50.731" v="79"/>
          <ac:picMkLst>
            <pc:docMk/>
            <pc:sldMk cId="14817913" sldId="2147470396"/>
            <ac:picMk id="17" creationId="{1A70F967-3C97-7285-367B-0D2FC83C7501}"/>
          </ac:picMkLst>
        </pc:picChg>
      </pc:sldChg>
      <pc:sldChg chg="addSp modSp">
        <pc:chgData name="Bernard Katic" userId="9a451269-c204-436a-8a2c-6194ae9985dd" providerId="ADAL" clId="{468355BD-41D1-4618-88F8-9D5B2A3F6E5A}" dt="2023-09-26T06:54:58.216" v="81"/>
        <pc:sldMkLst>
          <pc:docMk/>
          <pc:sldMk cId="2793557398" sldId="2147470397"/>
        </pc:sldMkLst>
        <pc:picChg chg="add mod">
          <ac:chgData name="Bernard Katic" userId="9a451269-c204-436a-8a2c-6194ae9985dd" providerId="ADAL" clId="{468355BD-41D1-4618-88F8-9D5B2A3F6E5A}" dt="2023-09-26T06:54:58.216" v="81"/>
          <ac:picMkLst>
            <pc:docMk/>
            <pc:sldMk cId="2793557398" sldId="2147470397"/>
            <ac:picMk id="5" creationId="{3E8425D9-2192-4E31-F660-FFCCCCF4C161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5:12.126" v="83" actId="1076"/>
        <pc:sldMkLst>
          <pc:docMk/>
          <pc:sldMk cId="2643828292" sldId="2147470398"/>
        </pc:sldMkLst>
        <pc:picChg chg="add mod">
          <ac:chgData name="Bernard Katic" userId="9a451269-c204-436a-8a2c-6194ae9985dd" providerId="ADAL" clId="{468355BD-41D1-4618-88F8-9D5B2A3F6E5A}" dt="2023-09-26T06:55:12.126" v="83" actId="1076"/>
          <ac:picMkLst>
            <pc:docMk/>
            <pc:sldMk cId="2643828292" sldId="2147470398"/>
            <ac:picMk id="3" creationId="{174E93EB-6680-2BB3-3BE6-3F082DA2D816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5:27.450" v="88" actId="1076"/>
        <pc:sldMkLst>
          <pc:docMk/>
          <pc:sldMk cId="4238238710" sldId="2147470399"/>
        </pc:sldMkLst>
        <pc:picChg chg="add mod">
          <ac:chgData name="Bernard Katic" userId="9a451269-c204-436a-8a2c-6194ae9985dd" providerId="ADAL" clId="{468355BD-41D1-4618-88F8-9D5B2A3F6E5A}" dt="2023-09-26T06:55:27.450" v="88" actId="1076"/>
          <ac:picMkLst>
            <pc:docMk/>
            <pc:sldMk cId="4238238710" sldId="2147470399"/>
            <ac:picMk id="11" creationId="{46ED5ED5-1B04-29A2-0DC1-A3B8793AC97F}"/>
          </ac:picMkLst>
        </pc:picChg>
      </pc:sldChg>
      <pc:sldChg chg="addSp modSp">
        <pc:chgData name="Bernard Katic" userId="9a451269-c204-436a-8a2c-6194ae9985dd" providerId="ADAL" clId="{468355BD-41D1-4618-88F8-9D5B2A3F6E5A}" dt="2023-09-26T06:51:04.688" v="14"/>
        <pc:sldMkLst>
          <pc:docMk/>
          <pc:sldMk cId="3035162827" sldId="2147470400"/>
        </pc:sldMkLst>
        <pc:picChg chg="add mod">
          <ac:chgData name="Bernard Katic" userId="9a451269-c204-436a-8a2c-6194ae9985dd" providerId="ADAL" clId="{468355BD-41D1-4618-88F8-9D5B2A3F6E5A}" dt="2023-09-26T06:51:04.688" v="14"/>
          <ac:picMkLst>
            <pc:docMk/>
            <pc:sldMk cId="3035162827" sldId="2147470400"/>
            <ac:picMk id="2" creationId="{DD60B03A-FE13-6625-9B7A-33F0E4AEE615}"/>
          </ac:picMkLst>
        </pc:picChg>
      </pc:sldChg>
      <pc:sldChg chg="addSp modSp">
        <pc:chgData name="Bernard Katic" userId="9a451269-c204-436a-8a2c-6194ae9985dd" providerId="ADAL" clId="{468355BD-41D1-4618-88F8-9D5B2A3F6E5A}" dt="2023-09-26T06:54:30.985" v="74"/>
        <pc:sldMkLst>
          <pc:docMk/>
          <pc:sldMk cId="2457461592" sldId="2147470401"/>
        </pc:sldMkLst>
        <pc:picChg chg="add mod">
          <ac:chgData name="Bernard Katic" userId="9a451269-c204-436a-8a2c-6194ae9985dd" providerId="ADAL" clId="{468355BD-41D1-4618-88F8-9D5B2A3F6E5A}" dt="2023-09-26T06:54:30.985" v="74"/>
          <ac:picMkLst>
            <pc:docMk/>
            <pc:sldMk cId="2457461592" sldId="2147470401"/>
            <ac:picMk id="18" creationId="{5448C589-A67C-C06D-639C-762EF658AD1D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3:31.077" v="52" actId="1076"/>
        <pc:sldMkLst>
          <pc:docMk/>
          <pc:sldMk cId="385222266" sldId="2147470403"/>
        </pc:sldMkLst>
        <pc:picChg chg="add mod">
          <ac:chgData name="Bernard Katic" userId="9a451269-c204-436a-8a2c-6194ae9985dd" providerId="ADAL" clId="{468355BD-41D1-4618-88F8-9D5B2A3F6E5A}" dt="2023-09-26T06:53:31.077" v="52" actId="1076"/>
          <ac:picMkLst>
            <pc:docMk/>
            <pc:sldMk cId="385222266" sldId="2147470403"/>
            <ac:picMk id="2" creationId="{AB418723-AC93-4F71-ED5F-417BBB651DC8}"/>
          </ac:picMkLst>
        </pc:picChg>
      </pc:sldChg>
      <pc:sldChg chg="addSp modSp">
        <pc:chgData name="Bernard Katic" userId="9a451269-c204-436a-8a2c-6194ae9985dd" providerId="ADAL" clId="{468355BD-41D1-4618-88F8-9D5B2A3F6E5A}" dt="2023-09-26T06:54:20.187" v="68"/>
        <pc:sldMkLst>
          <pc:docMk/>
          <pc:sldMk cId="561799913" sldId="2147470404"/>
        </pc:sldMkLst>
        <pc:picChg chg="add mod">
          <ac:chgData name="Bernard Katic" userId="9a451269-c204-436a-8a2c-6194ae9985dd" providerId="ADAL" clId="{468355BD-41D1-4618-88F8-9D5B2A3F6E5A}" dt="2023-09-26T06:54:20.187" v="68"/>
          <ac:picMkLst>
            <pc:docMk/>
            <pc:sldMk cId="561799913" sldId="2147470404"/>
            <ac:picMk id="2" creationId="{AE86382D-E35E-64AC-66A5-41755078F5C1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0:49.686" v="7" actId="1076"/>
        <pc:sldMkLst>
          <pc:docMk/>
          <pc:sldMk cId="995349092" sldId="2147470405"/>
        </pc:sldMkLst>
        <pc:picChg chg="add mod">
          <ac:chgData name="Bernard Katic" userId="9a451269-c204-436a-8a2c-6194ae9985dd" providerId="ADAL" clId="{468355BD-41D1-4618-88F8-9D5B2A3F6E5A}" dt="2023-09-26T06:50:49.686" v="7" actId="1076"/>
          <ac:picMkLst>
            <pc:docMk/>
            <pc:sldMk cId="995349092" sldId="2147470405"/>
            <ac:picMk id="2" creationId="{065D6DB3-8DB8-B032-6B0F-A1C86192CEC5}"/>
          </ac:picMkLst>
        </pc:picChg>
      </pc:sldChg>
      <pc:sldChg chg="addSp modSp mod">
        <pc:chgData name="Bernard Katic" userId="9a451269-c204-436a-8a2c-6194ae9985dd" providerId="ADAL" clId="{468355BD-41D1-4618-88F8-9D5B2A3F6E5A}" dt="2023-09-26T07:29:55.455" v="96" actId="404"/>
        <pc:sldMkLst>
          <pc:docMk/>
          <pc:sldMk cId="706799507" sldId="2147470406"/>
        </pc:sldMkLst>
        <pc:spChg chg="mod">
          <ac:chgData name="Bernard Katic" userId="9a451269-c204-436a-8a2c-6194ae9985dd" providerId="ADAL" clId="{468355BD-41D1-4618-88F8-9D5B2A3F6E5A}" dt="2023-09-26T07:29:55.455" v="96" actId="404"/>
          <ac:spMkLst>
            <pc:docMk/>
            <pc:sldMk cId="706799507" sldId="2147470406"/>
            <ac:spMk id="77" creationId="{DFC93992-BFD6-5411-38F9-390349631DC3}"/>
          </ac:spMkLst>
        </pc:spChg>
        <pc:picChg chg="add mod">
          <ac:chgData name="Bernard Katic" userId="9a451269-c204-436a-8a2c-6194ae9985dd" providerId="ADAL" clId="{468355BD-41D1-4618-88F8-9D5B2A3F6E5A}" dt="2023-09-26T06:50:59.544" v="10"/>
          <ac:picMkLst>
            <pc:docMk/>
            <pc:sldMk cId="706799507" sldId="2147470406"/>
            <ac:picMk id="2" creationId="{6B9AC2B7-393D-5191-E19F-FFEEACE4C41F}"/>
          </ac:picMkLst>
        </pc:picChg>
      </pc:sldChg>
      <pc:sldChg chg="addSp modSp">
        <pc:chgData name="Bernard Katic" userId="9a451269-c204-436a-8a2c-6194ae9985dd" providerId="ADAL" clId="{468355BD-41D1-4618-88F8-9D5B2A3F6E5A}" dt="2023-09-26T06:54:23.949" v="70"/>
        <pc:sldMkLst>
          <pc:docMk/>
          <pc:sldMk cId="35867405" sldId="2147470408"/>
        </pc:sldMkLst>
        <pc:picChg chg="add mod">
          <ac:chgData name="Bernard Katic" userId="9a451269-c204-436a-8a2c-6194ae9985dd" providerId="ADAL" clId="{468355BD-41D1-4618-88F8-9D5B2A3F6E5A}" dt="2023-09-26T06:54:23.949" v="70"/>
          <ac:picMkLst>
            <pc:docMk/>
            <pc:sldMk cId="35867405" sldId="2147470408"/>
            <ac:picMk id="3" creationId="{2D007ED5-8EFE-B2CD-2542-8A94A85A8530}"/>
          </ac:picMkLst>
        </pc:picChg>
      </pc:sldChg>
      <pc:sldChg chg="addSp modSp">
        <pc:chgData name="Bernard Katic" userId="9a451269-c204-436a-8a2c-6194ae9985dd" providerId="ADAL" clId="{468355BD-41D1-4618-88F8-9D5B2A3F6E5A}" dt="2023-09-26T06:54:06.058" v="63"/>
        <pc:sldMkLst>
          <pc:docMk/>
          <pc:sldMk cId="1655248562" sldId="2147470409"/>
        </pc:sldMkLst>
        <pc:picChg chg="add mod">
          <ac:chgData name="Bernard Katic" userId="9a451269-c204-436a-8a2c-6194ae9985dd" providerId="ADAL" clId="{468355BD-41D1-4618-88F8-9D5B2A3F6E5A}" dt="2023-09-26T06:54:06.058" v="63"/>
          <ac:picMkLst>
            <pc:docMk/>
            <pc:sldMk cId="1655248562" sldId="2147470409"/>
            <ac:picMk id="2" creationId="{B783A5A0-25BA-B026-7791-919D1767ED27}"/>
          </ac:picMkLst>
        </pc:picChg>
      </pc:sldChg>
      <pc:sldChg chg="addSp modSp">
        <pc:chgData name="Bernard Katic" userId="9a451269-c204-436a-8a2c-6194ae9985dd" providerId="ADAL" clId="{468355BD-41D1-4618-88F8-9D5B2A3F6E5A}" dt="2023-09-26T06:55:17.483" v="85"/>
        <pc:sldMkLst>
          <pc:docMk/>
          <pc:sldMk cId="1355928827" sldId="2147470410"/>
        </pc:sldMkLst>
        <pc:picChg chg="add mod">
          <ac:chgData name="Bernard Katic" userId="9a451269-c204-436a-8a2c-6194ae9985dd" providerId="ADAL" clId="{468355BD-41D1-4618-88F8-9D5B2A3F6E5A}" dt="2023-09-26T06:55:17.483" v="85"/>
          <ac:picMkLst>
            <pc:docMk/>
            <pc:sldMk cId="1355928827" sldId="2147470410"/>
            <ac:picMk id="2" creationId="{15602BC0-121C-7C12-D259-B4CA7C31CE6C}"/>
          </ac:picMkLst>
        </pc:picChg>
      </pc:sldChg>
      <pc:sldChg chg="addSp modSp">
        <pc:chgData name="Bernard Katic" userId="9a451269-c204-436a-8a2c-6194ae9985dd" providerId="ADAL" clId="{468355BD-41D1-4618-88F8-9D5B2A3F6E5A}" dt="2023-09-26T06:55:20.241" v="86"/>
        <pc:sldMkLst>
          <pc:docMk/>
          <pc:sldMk cId="2481745273" sldId="2147470411"/>
        </pc:sldMkLst>
        <pc:picChg chg="add mod">
          <ac:chgData name="Bernard Katic" userId="9a451269-c204-436a-8a2c-6194ae9985dd" providerId="ADAL" clId="{468355BD-41D1-4618-88F8-9D5B2A3F6E5A}" dt="2023-09-26T06:55:20.241" v="86"/>
          <ac:picMkLst>
            <pc:docMk/>
            <pc:sldMk cId="2481745273" sldId="2147470411"/>
            <ac:picMk id="5" creationId="{F01884AF-E7A1-5501-AD65-6F135773728A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3:38.515" v="54" actId="1076"/>
        <pc:sldMkLst>
          <pc:docMk/>
          <pc:sldMk cId="2676115961" sldId="2147470412"/>
        </pc:sldMkLst>
        <pc:picChg chg="add mod">
          <ac:chgData name="Bernard Katic" userId="9a451269-c204-436a-8a2c-6194ae9985dd" providerId="ADAL" clId="{468355BD-41D1-4618-88F8-9D5B2A3F6E5A}" dt="2023-09-26T06:53:38.515" v="54" actId="1076"/>
          <ac:picMkLst>
            <pc:docMk/>
            <pc:sldMk cId="2676115961" sldId="2147470412"/>
            <ac:picMk id="3" creationId="{97CB1C81-D4D7-B947-DD2E-2AF182DA2B30}"/>
          </ac:picMkLst>
        </pc:picChg>
      </pc:sldChg>
      <pc:sldChg chg="addSp modSp">
        <pc:chgData name="Bernard Katic" userId="9a451269-c204-436a-8a2c-6194ae9985dd" providerId="ADAL" clId="{468355BD-41D1-4618-88F8-9D5B2A3F6E5A}" dt="2023-09-26T06:53:43.031" v="55"/>
        <pc:sldMkLst>
          <pc:docMk/>
          <pc:sldMk cId="1360199225" sldId="2147470413"/>
        </pc:sldMkLst>
        <pc:picChg chg="add mod">
          <ac:chgData name="Bernard Katic" userId="9a451269-c204-436a-8a2c-6194ae9985dd" providerId="ADAL" clId="{468355BD-41D1-4618-88F8-9D5B2A3F6E5A}" dt="2023-09-26T06:53:43.031" v="55"/>
          <ac:picMkLst>
            <pc:docMk/>
            <pc:sldMk cId="1360199225" sldId="2147470413"/>
            <ac:picMk id="3" creationId="{C45784AD-9C67-FBA8-5053-6C017E043D66}"/>
          </ac:picMkLst>
        </pc:picChg>
      </pc:sldChg>
      <pc:sldChg chg="addSp modSp">
        <pc:chgData name="Bernard Katic" userId="9a451269-c204-436a-8a2c-6194ae9985dd" providerId="ADAL" clId="{468355BD-41D1-4618-88F8-9D5B2A3F6E5A}" dt="2023-09-26T06:54:29.086" v="73"/>
        <pc:sldMkLst>
          <pc:docMk/>
          <pc:sldMk cId="622033213" sldId="2147470414"/>
        </pc:sldMkLst>
        <pc:picChg chg="add mod">
          <ac:chgData name="Bernard Katic" userId="9a451269-c204-436a-8a2c-6194ae9985dd" providerId="ADAL" clId="{468355BD-41D1-4618-88F8-9D5B2A3F6E5A}" dt="2023-09-26T06:54:29.086" v="73"/>
          <ac:picMkLst>
            <pc:docMk/>
            <pc:sldMk cId="622033213" sldId="2147470414"/>
            <ac:picMk id="3" creationId="{8F8DF6D1-5BEB-D7AD-AA7C-5B1EFF624AA3}"/>
          </ac:picMkLst>
        </pc:picChg>
      </pc:sldChg>
      <pc:sldChg chg="addSp modSp mod">
        <pc:chgData name="Bernard Katic" userId="9a451269-c204-436a-8a2c-6194ae9985dd" providerId="ADAL" clId="{468355BD-41D1-4618-88F8-9D5B2A3F6E5A}" dt="2023-09-26T07:45:22.237" v="127" actId="1076"/>
        <pc:sldMkLst>
          <pc:docMk/>
          <pc:sldMk cId="3966053635" sldId="2147470416"/>
        </pc:sldMkLst>
        <pc:spChg chg="mod">
          <ac:chgData name="Bernard Katic" userId="9a451269-c204-436a-8a2c-6194ae9985dd" providerId="ADAL" clId="{468355BD-41D1-4618-88F8-9D5B2A3F6E5A}" dt="2023-09-26T07:40:59.986" v="119" actId="20577"/>
          <ac:spMkLst>
            <pc:docMk/>
            <pc:sldMk cId="3966053635" sldId="2147470416"/>
            <ac:spMk id="3" creationId="{2085CD73-5EBF-72E8-86D2-25B80476F2E0}"/>
          </ac:spMkLst>
        </pc:spChg>
        <pc:picChg chg="add mod">
          <ac:chgData name="Bernard Katic" userId="9a451269-c204-436a-8a2c-6194ae9985dd" providerId="ADAL" clId="{468355BD-41D1-4618-88F8-9D5B2A3F6E5A}" dt="2023-09-26T07:45:22.237" v="127" actId="1076"/>
          <ac:picMkLst>
            <pc:docMk/>
            <pc:sldMk cId="3966053635" sldId="2147470416"/>
            <ac:picMk id="5" creationId="{B4ECACA6-5BCA-DE8E-2C14-FF4DEBEEB457}"/>
          </ac:picMkLst>
        </pc:picChg>
      </pc:sldChg>
      <pc:sldChg chg="addSp modSp mod">
        <pc:chgData name="Bernard Katic" userId="9a451269-c204-436a-8a2c-6194ae9985dd" providerId="ADAL" clId="{468355BD-41D1-4618-88F8-9D5B2A3F6E5A}" dt="2023-09-26T06:51:30.695" v="21" actId="1076"/>
        <pc:sldMkLst>
          <pc:docMk/>
          <pc:sldMk cId="3060845453" sldId="2147470417"/>
        </pc:sldMkLst>
        <pc:picChg chg="add mod">
          <ac:chgData name="Bernard Katic" userId="9a451269-c204-436a-8a2c-6194ae9985dd" providerId="ADAL" clId="{468355BD-41D1-4618-88F8-9D5B2A3F6E5A}" dt="2023-09-26T06:51:30.695" v="21" actId="1076"/>
          <ac:picMkLst>
            <pc:docMk/>
            <pc:sldMk cId="3060845453" sldId="2147470417"/>
            <ac:picMk id="3" creationId="{058C1BD4-574F-9BB6-15C5-E8F30BCB7305}"/>
          </ac:picMkLst>
        </pc:picChg>
      </pc:sldChg>
      <pc:sldChg chg="addSp modSp mod">
        <pc:chgData name="Bernard Katic" userId="9a451269-c204-436a-8a2c-6194ae9985dd" providerId="ADAL" clId="{468355BD-41D1-4618-88F8-9D5B2A3F6E5A}" dt="2023-09-26T07:30:05.550" v="103" actId="404"/>
        <pc:sldMkLst>
          <pc:docMk/>
          <pc:sldMk cId="2765461921" sldId="2147470418"/>
        </pc:sldMkLst>
        <pc:spChg chg="mod">
          <ac:chgData name="Bernard Katic" userId="9a451269-c204-436a-8a2c-6194ae9985dd" providerId="ADAL" clId="{468355BD-41D1-4618-88F8-9D5B2A3F6E5A}" dt="2023-09-26T07:30:05.550" v="103" actId="404"/>
          <ac:spMkLst>
            <pc:docMk/>
            <pc:sldMk cId="2765461921" sldId="2147470418"/>
            <ac:spMk id="77" creationId="{DFC93992-BFD6-5411-38F9-390349631DC3}"/>
          </ac:spMkLst>
        </pc:spChg>
        <pc:picChg chg="add mod">
          <ac:chgData name="Bernard Katic" userId="9a451269-c204-436a-8a2c-6194ae9985dd" providerId="ADAL" clId="{468355BD-41D1-4618-88F8-9D5B2A3F6E5A}" dt="2023-09-26T06:51:02.999" v="13" actId="1036"/>
          <ac:picMkLst>
            <pc:docMk/>
            <pc:sldMk cId="2765461921" sldId="2147470418"/>
            <ac:picMk id="2" creationId="{7308777E-38C0-4671-93BE-8BEC1A4A876A}"/>
          </ac:picMkLst>
        </pc:picChg>
      </pc:sldChg>
      <pc:sldChg chg="addSp delSp modSp mod">
        <pc:chgData name="Bernard Katic" userId="9a451269-c204-436a-8a2c-6194ae9985dd" providerId="ADAL" clId="{468355BD-41D1-4618-88F8-9D5B2A3F6E5A}" dt="2023-09-26T07:42:52.125" v="122" actId="1076"/>
        <pc:sldMkLst>
          <pc:docMk/>
          <pc:sldMk cId="1080865960" sldId="2147470419"/>
        </pc:sldMkLst>
        <pc:picChg chg="add mod">
          <ac:chgData name="Bernard Katic" userId="9a451269-c204-436a-8a2c-6194ae9985dd" providerId="ADAL" clId="{468355BD-41D1-4618-88F8-9D5B2A3F6E5A}" dt="2023-09-26T06:53:53.504" v="58"/>
          <ac:picMkLst>
            <pc:docMk/>
            <pc:sldMk cId="1080865960" sldId="2147470419"/>
            <ac:picMk id="5" creationId="{7643BDB5-66A6-406C-4954-53BB2491854E}"/>
          </ac:picMkLst>
        </pc:picChg>
        <pc:picChg chg="del">
          <ac:chgData name="Bernard Katic" userId="9a451269-c204-436a-8a2c-6194ae9985dd" providerId="ADAL" clId="{468355BD-41D1-4618-88F8-9D5B2A3F6E5A}" dt="2023-09-26T07:42:42.576" v="120" actId="478"/>
          <ac:picMkLst>
            <pc:docMk/>
            <pc:sldMk cId="1080865960" sldId="2147470419"/>
            <ac:picMk id="6" creationId="{443143A9-2553-282D-14CA-7F51C54E22E9}"/>
          </ac:picMkLst>
        </pc:picChg>
        <pc:picChg chg="add mod">
          <ac:chgData name="Bernard Katic" userId="9a451269-c204-436a-8a2c-6194ae9985dd" providerId="ADAL" clId="{468355BD-41D1-4618-88F8-9D5B2A3F6E5A}" dt="2023-09-26T07:42:52.125" v="122" actId="1076"/>
          <ac:picMkLst>
            <pc:docMk/>
            <pc:sldMk cId="1080865960" sldId="2147470419"/>
            <ac:picMk id="8" creationId="{70A1B975-BBF7-DCC4-9CA8-1D0F4E223132}"/>
          </ac:picMkLst>
        </pc:picChg>
      </pc:sldChg>
      <pc:sldChg chg="addSp delSp modSp new mod">
        <pc:chgData name="Bernard Katic" userId="9a451269-c204-436a-8a2c-6194ae9985dd" providerId="ADAL" clId="{468355BD-41D1-4618-88F8-9D5B2A3F6E5A}" dt="2023-09-26T07:45:25.574" v="128"/>
        <pc:sldMkLst>
          <pc:docMk/>
          <pc:sldMk cId="177633815" sldId="2147470420"/>
        </pc:sldMkLst>
        <pc:spChg chg="del">
          <ac:chgData name="Bernard Katic" userId="9a451269-c204-436a-8a2c-6194ae9985dd" providerId="ADAL" clId="{468355BD-41D1-4618-88F8-9D5B2A3F6E5A}" dt="2023-09-26T07:45:14.412" v="125" actId="478"/>
          <ac:spMkLst>
            <pc:docMk/>
            <pc:sldMk cId="177633815" sldId="2147470420"/>
            <ac:spMk id="2" creationId="{1656247B-B4D1-B441-FC0D-E4D0C334B26A}"/>
          </ac:spMkLst>
        </pc:spChg>
        <pc:spChg chg="del">
          <ac:chgData name="Bernard Katic" userId="9a451269-c204-436a-8a2c-6194ae9985dd" providerId="ADAL" clId="{468355BD-41D1-4618-88F8-9D5B2A3F6E5A}" dt="2023-09-26T07:45:17.771" v="126" actId="478"/>
          <ac:spMkLst>
            <pc:docMk/>
            <pc:sldMk cId="177633815" sldId="2147470420"/>
            <ac:spMk id="3" creationId="{DAEC6D89-5ADD-C804-B66E-ADED4F63059C}"/>
          </ac:spMkLst>
        </pc:spChg>
        <pc:picChg chg="add">
          <ac:chgData name="Bernard Katic" userId="9a451269-c204-436a-8a2c-6194ae9985dd" providerId="ADAL" clId="{468355BD-41D1-4618-88F8-9D5B2A3F6E5A}" dt="2023-09-26T07:45:04.742" v="124" actId="22"/>
          <ac:picMkLst>
            <pc:docMk/>
            <pc:sldMk cId="177633815" sldId="2147470420"/>
            <ac:picMk id="6" creationId="{57D3145F-7D16-0090-5CD3-D883517CBCA6}"/>
          </ac:picMkLst>
        </pc:picChg>
        <pc:picChg chg="add mod">
          <ac:chgData name="Bernard Katic" userId="9a451269-c204-436a-8a2c-6194ae9985dd" providerId="ADAL" clId="{468355BD-41D1-4618-88F8-9D5B2A3F6E5A}" dt="2023-09-26T07:45:25.574" v="128"/>
          <ac:picMkLst>
            <pc:docMk/>
            <pc:sldMk cId="177633815" sldId="2147470420"/>
            <ac:picMk id="7" creationId="{0B8797B8-B45F-29D9-4073-9FCFE5F125F1}"/>
          </ac:picMkLst>
        </pc:picChg>
      </pc:sldChg>
      <pc:sldChg chg="del">
        <pc:chgData name="Bernard Katic" userId="9a451269-c204-436a-8a2c-6194ae9985dd" providerId="ADAL" clId="{468355BD-41D1-4618-88F8-9D5B2A3F6E5A}" dt="2023-09-26T06:48:49.466" v="1" actId="2696"/>
        <pc:sldMkLst>
          <pc:docMk/>
          <pc:sldMk cId="2757796180" sldId="2147470420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5DB-44A0-A944-A54C099A5BD3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5DB-44A0-A944-A54C099A5BD3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5DB-44A0-A944-A54C099A5BD3}"/>
              </c:ext>
            </c:extLst>
          </c:dPt>
          <c:dPt>
            <c:idx val="3"/>
            <c:bubble3D val="0"/>
            <c:spPr>
              <a:solidFill>
                <a:schemeClr val="bg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5DB-44A0-A944-A54C099A5BD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</c:v>
                </c:pt>
                <c:pt idx="1">
                  <c:v>20</c:v>
                </c:pt>
                <c:pt idx="2">
                  <c:v>20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5DB-44A0-A944-A54C099A5B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Sheet1!$A$2:$A$10</c:f>
              <c:strCache>
                <c:ptCount val="9"/>
                <c:pt idx="0">
                  <c:v>Static Image Recognition, Classification and Tagging</c:v>
                </c:pt>
                <c:pt idx="1">
                  <c:v>Algorithm Trading Strategy Performance Management</c:v>
                </c:pt>
                <c:pt idx="2">
                  <c:v>Efficient, Scalable Processing of Patient Data</c:v>
                </c:pt>
                <c:pt idx="3">
                  <c:v>Predictive Maintenance</c:v>
                </c:pt>
                <c:pt idx="4">
                  <c:v>Object Identification, detection, classification, tracking</c:v>
                </c:pt>
                <c:pt idx="5">
                  <c:v>Text Query of Images </c:v>
                </c:pt>
                <c:pt idx="6">
                  <c:v>Automated Geophysical Feature Detection</c:v>
                </c:pt>
                <c:pt idx="7">
                  <c:v>Content Distribution on Social Media</c:v>
                </c:pt>
                <c:pt idx="8">
                  <c:v>Object detection &amp; classification, avoidance, navigation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8097</c:v>
                </c:pt>
                <c:pt idx="1">
                  <c:v>7540</c:v>
                </c:pt>
                <c:pt idx="2">
                  <c:v>7336</c:v>
                </c:pt>
                <c:pt idx="3">
                  <c:v>4680</c:v>
                </c:pt>
                <c:pt idx="4">
                  <c:v>4201</c:v>
                </c:pt>
                <c:pt idx="5">
                  <c:v>3714</c:v>
                </c:pt>
                <c:pt idx="6">
                  <c:v>3655</c:v>
                </c:pt>
                <c:pt idx="7">
                  <c:v>3564</c:v>
                </c:pt>
                <c:pt idx="8">
                  <c:v>3169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5B-477F-8553-D12F4A0CADB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4"/>
        <c:axId val="43375823"/>
        <c:axId val="43640975"/>
      </c:barChart>
      <c:catAx>
        <c:axId val="433758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accent5">
                <a:lumMod val="40000"/>
                <a:lumOff val="6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accent5">
                    <a:lumMod val="75000"/>
                    <a:lumOff val="25000"/>
                  </a:schemeClr>
                </a:solidFill>
                <a:effectLst/>
                <a:latin typeface="Arial Nova Cond" panose="020B0506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3640975"/>
        <c:crosses val="autoZero"/>
        <c:auto val="1"/>
        <c:lblAlgn val="ctr"/>
        <c:lblOffset val="100"/>
        <c:noMultiLvlLbl val="0"/>
      </c:catAx>
      <c:valAx>
        <c:axId val="43640975"/>
        <c:scaling>
          <c:orientation val="minMax"/>
          <c:max val="8500"/>
          <c:min val="0"/>
        </c:scaling>
        <c:delete val="0"/>
        <c:axPos val="l"/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accent5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3375823"/>
        <c:crosses val="autoZero"/>
        <c:crossBetween val="between"/>
        <c:majorUnit val="2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8064504504968272"/>
          <c:y val="3.5798720185686229E-2"/>
          <c:w val="0.59345959170226159"/>
          <c:h val="0.8401246874658976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4"/>
            </a:solidFill>
            <a:ln w="6350">
              <a:noFill/>
            </a:ln>
            <a:effectLst/>
          </c:spPr>
          <c:invertIfNegative val="0"/>
          <c:dLbls>
            <c:numFmt formatCode="General\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Nova Cond" panose="020B0506020202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10"/>
                <c:pt idx="0">
                  <c:v>Fleet Mobile</c:v>
                </c:pt>
                <c:pt idx="1">
                  <c:v>Expediting Transactions</c:v>
                </c:pt>
                <c:pt idx="2">
                  <c:v>Production Floor Systems</c:v>
                </c:pt>
                <c:pt idx="3">
                  <c:v>Logistics &amp; Supply Chain</c:v>
                </c:pt>
                <c:pt idx="4">
                  <c:v>Monitoring Through External Devices/Systems </c:v>
                </c:pt>
                <c:pt idx="5">
                  <c:v>Operational Environment</c:v>
                </c:pt>
                <c:pt idx="6">
                  <c:v>HR/Workforce Management</c:v>
                </c:pt>
                <c:pt idx="7">
                  <c:v>Security/Fraud</c:v>
                </c:pt>
                <c:pt idx="8">
                  <c:v>Customer Relation/Interaction (i.e., chatbots)</c:v>
                </c:pt>
                <c:pt idx="9">
                  <c:v>External Communication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 formatCode="General">
                  <c:v>22</c:v>
                </c:pt>
                <c:pt idx="1">
                  <c:v>24</c:v>
                </c:pt>
                <c:pt idx="2">
                  <c:v>27</c:v>
                </c:pt>
                <c:pt idx="3">
                  <c:v>36</c:v>
                </c:pt>
                <c:pt idx="4">
                  <c:v>37</c:v>
                </c:pt>
                <c:pt idx="5">
                  <c:v>51</c:v>
                </c:pt>
                <c:pt idx="6">
                  <c:v>60</c:v>
                </c:pt>
                <c:pt idx="7">
                  <c:v>60</c:v>
                </c:pt>
                <c:pt idx="8">
                  <c:v>66</c:v>
                </c:pt>
                <c:pt idx="9">
                  <c:v>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4D-4850-8000-8A8E665B3BE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8"/>
        <c:axId val="43375823"/>
        <c:axId val="43640975"/>
      </c:barChart>
      <c:catAx>
        <c:axId val="4337582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accent5">
                <a:lumMod val="40000"/>
                <a:lumOff val="6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ova Cond" panose="020B0506020202020204" pitchFamily="34" charset="0"/>
                <a:ea typeface="+mn-ea"/>
                <a:cs typeface="+mn-cs"/>
              </a:defRPr>
            </a:pPr>
            <a:endParaRPr lang="en-US"/>
          </a:p>
        </c:txPr>
        <c:crossAx val="43640975"/>
        <c:crosses val="autoZero"/>
        <c:auto val="1"/>
        <c:lblAlgn val="ctr"/>
        <c:lblOffset val="100"/>
        <c:noMultiLvlLbl val="0"/>
      </c:catAx>
      <c:valAx>
        <c:axId val="43640975"/>
        <c:scaling>
          <c:orientation val="minMax"/>
          <c:max val="100"/>
          <c:min val="0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ova Cond" panose="020B0506020202020204" pitchFamily="34" charset="0"/>
                <a:ea typeface="+mn-ea"/>
                <a:cs typeface="+mn-cs"/>
              </a:defRPr>
            </a:pPr>
            <a:endParaRPr lang="en-US"/>
          </a:p>
        </c:txPr>
        <c:crossAx val="43375823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>
          <a:latin typeface="Arial Nova Cond" panose="020B0506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AC9B82-E9F1-49AA-9AEE-6ED0A0766A8E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6EE3ABD-F4C8-4E53-8665-511A63E35E7E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 err="1"/>
            <a:t>Is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a </a:t>
          </a:r>
          <a:r>
            <a:rPr lang="hr-HR" dirty="0" err="1"/>
            <a:t>mamal</a:t>
          </a:r>
          <a:r>
            <a:rPr lang="hr-HR" dirty="0"/>
            <a:t>?</a:t>
          </a:r>
          <a:endParaRPr lang="en-GB" dirty="0"/>
        </a:p>
      </dgm:t>
    </dgm:pt>
    <dgm:pt modelId="{66E40EAE-8B86-44E6-A77F-DDBF3DAD129F}" type="parTrans" cxnId="{4EE1F8DA-BD91-472E-8959-754E00FA11D6}">
      <dgm:prSet/>
      <dgm:spPr/>
      <dgm:t>
        <a:bodyPr/>
        <a:lstStyle/>
        <a:p>
          <a:endParaRPr lang="en-GB"/>
        </a:p>
      </dgm:t>
    </dgm:pt>
    <dgm:pt modelId="{35BE7EC1-BDE1-4316-BAB4-6C0059AEDEA7}" type="sibTrans" cxnId="{4EE1F8DA-BD91-472E-8959-754E00FA11D6}">
      <dgm:prSet/>
      <dgm:spPr/>
      <dgm:t>
        <a:bodyPr/>
        <a:lstStyle/>
        <a:p>
          <a:endParaRPr lang="en-GB"/>
        </a:p>
      </dgm:t>
    </dgm:pt>
    <dgm:pt modelId="{B77FDF3D-098E-4105-B685-48C1A5AA0497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live in </a:t>
          </a:r>
          <a:r>
            <a:rPr lang="hr-HR" dirty="0" err="1"/>
            <a:t>Africa</a:t>
          </a:r>
          <a:endParaRPr lang="en-GB" dirty="0"/>
        </a:p>
      </dgm:t>
    </dgm:pt>
    <dgm:pt modelId="{4A398F7D-CAB9-4E8B-BE1D-5E0EAA62C12E}" type="parTrans" cxnId="{14547299-B551-445C-954F-B4E4756109A8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32CAEC51-3A70-4055-87E4-03ACA0DCA418}" type="sibTrans" cxnId="{14547299-B551-445C-954F-B4E4756109A8}">
      <dgm:prSet/>
      <dgm:spPr/>
      <dgm:t>
        <a:bodyPr/>
        <a:lstStyle/>
        <a:p>
          <a:endParaRPr lang="en-GB"/>
        </a:p>
      </dgm:t>
    </dgm:pt>
    <dgm:pt modelId="{AB2D0054-0176-442E-80DD-0DB9C2632FC5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have</a:t>
          </a:r>
          <a:r>
            <a:rPr lang="hr-HR" dirty="0"/>
            <a:t> </a:t>
          </a:r>
          <a:r>
            <a:rPr lang="hr-HR" dirty="0" err="1"/>
            <a:t>stripes</a:t>
          </a:r>
          <a:endParaRPr lang="en-GB" dirty="0"/>
        </a:p>
      </dgm:t>
    </dgm:pt>
    <dgm:pt modelId="{4B12BF21-3AB2-48C0-90F1-62B762097F2B}" type="parTrans" cxnId="{A5F312E4-1B28-4C6D-8C89-6F3879591B63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8BB25B39-897F-414C-9525-7D0674503774}" type="sibTrans" cxnId="{A5F312E4-1B28-4C6D-8C89-6F3879591B63}">
      <dgm:prSet/>
      <dgm:spPr/>
      <dgm:t>
        <a:bodyPr/>
        <a:lstStyle/>
        <a:p>
          <a:endParaRPr lang="en-GB"/>
        </a:p>
      </dgm:t>
    </dgm:pt>
    <dgm:pt modelId="{DC109D8B-DBE9-4B82-91C2-26C0B8EBEC14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 (70%)</a:t>
          </a:r>
          <a:br>
            <a:rPr lang="hr-HR" dirty="0"/>
          </a:br>
          <a:r>
            <a:rPr lang="hr-HR" dirty="0" err="1"/>
            <a:t>Wolf</a:t>
          </a:r>
          <a:endParaRPr lang="en-GB" dirty="0"/>
        </a:p>
      </dgm:t>
    </dgm:pt>
    <dgm:pt modelId="{222C5BA4-A598-4C02-A507-99462A1F0149}" type="parTrans" cxnId="{B93DD988-26FD-4649-8C8F-CC7CE00DFDA0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79355E77-A27A-43A4-BE09-B1AFFF96C5B3}" type="sibTrans" cxnId="{B93DD988-26FD-4649-8C8F-CC7CE00DFDA0}">
      <dgm:prSet/>
      <dgm:spPr/>
      <dgm:t>
        <a:bodyPr/>
        <a:lstStyle/>
        <a:p>
          <a:endParaRPr lang="en-GB"/>
        </a:p>
      </dgm:t>
    </dgm:pt>
    <dgm:pt modelId="{9ADB5E8F-38FC-4AA8-A000-3E8A84147DC3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Is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Swimming</a:t>
          </a:r>
          <a:r>
            <a:rPr lang="hr-HR" dirty="0"/>
            <a:t>?</a:t>
          </a:r>
          <a:endParaRPr lang="en-GB" dirty="0"/>
        </a:p>
      </dgm:t>
    </dgm:pt>
    <dgm:pt modelId="{EDCABF9D-9747-45E2-9656-F328B8F8FD66}" type="parTrans" cxnId="{25116C44-9BC9-4165-8427-2CE82C72465C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30A5EF66-FCA9-4D4C-8E32-3327D7DDEEA1}" type="sibTrans" cxnId="{25116C44-9BC9-4165-8427-2CE82C72465C}">
      <dgm:prSet/>
      <dgm:spPr/>
      <dgm:t>
        <a:bodyPr/>
        <a:lstStyle/>
        <a:p>
          <a:endParaRPr lang="en-GB"/>
        </a:p>
      </dgm:t>
    </dgm:pt>
    <dgm:pt modelId="{AF3881F9-F73F-4D55-881D-74F9B4C9877E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have</a:t>
          </a:r>
          <a:r>
            <a:rPr lang="hr-HR" dirty="0"/>
            <a:t> </a:t>
          </a:r>
          <a:r>
            <a:rPr lang="hr-HR" dirty="0" err="1"/>
            <a:t>tenticals</a:t>
          </a:r>
          <a:endParaRPr lang="en-GB" dirty="0"/>
        </a:p>
      </dgm:t>
    </dgm:pt>
    <dgm:pt modelId="{8E015E31-B10C-43DD-AA99-7F48206D50E9}" type="parTrans" cxnId="{D0251ABC-4163-48C7-B3E6-CFED74EF5DE3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BF97839C-9810-4F4D-B017-4DE074D5EC4F}" type="sibTrans" cxnId="{D0251ABC-4163-48C7-B3E6-CFED74EF5DE3}">
      <dgm:prSet/>
      <dgm:spPr/>
      <dgm:t>
        <a:bodyPr/>
        <a:lstStyle/>
        <a:p>
          <a:endParaRPr lang="en-GB"/>
        </a:p>
      </dgm:t>
    </dgm:pt>
    <dgm:pt modelId="{E4FB10C2-E4FB-446B-80B6-AA212570EFDF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migrate</a:t>
          </a:r>
          <a:endParaRPr lang="en-GB" dirty="0"/>
        </a:p>
      </dgm:t>
    </dgm:pt>
    <dgm:pt modelId="{41B47E37-27D1-4E8A-8BCB-BA32D3EED749}" type="parTrans" cxnId="{F3D34076-C604-4E75-B6BC-95F0D1E4FC56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FFF9FE24-8C5B-4F25-A79E-64D30606ABE8}" type="sibTrans" cxnId="{F3D34076-C604-4E75-B6BC-95F0D1E4FC56}">
      <dgm:prSet/>
      <dgm:spPr/>
      <dgm:t>
        <a:bodyPr/>
        <a:lstStyle/>
        <a:p>
          <a:endParaRPr lang="en-GB"/>
        </a:p>
      </dgm:t>
    </dgm:pt>
    <dgm:pt modelId="{D1A29EE0-EA00-4650-8A1A-066A3FF12204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 err="1"/>
            <a:t>Yes</a:t>
          </a:r>
          <a:br>
            <a:rPr lang="hr-HR" dirty="0"/>
          </a:br>
          <a:r>
            <a:rPr lang="hr-HR" dirty="0" err="1"/>
            <a:t>Ostrich</a:t>
          </a:r>
          <a:endParaRPr lang="en-GB" dirty="0"/>
        </a:p>
      </dgm:t>
    </dgm:pt>
    <dgm:pt modelId="{DD822AE3-A6F6-48C9-97B6-DE9D0009216C}" type="parTrans" cxnId="{60E2F688-89A1-434C-886C-2DFF0572CEED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A78F9B7E-7414-49B6-955C-01D770BEF0FD}" type="sibTrans" cxnId="{60E2F688-89A1-434C-886C-2DFF0572CEED}">
      <dgm:prSet/>
      <dgm:spPr/>
      <dgm:t>
        <a:bodyPr/>
        <a:lstStyle/>
        <a:p>
          <a:endParaRPr lang="en-GB"/>
        </a:p>
      </dgm:t>
    </dgm:pt>
    <dgm:pt modelId="{1578D98A-6103-4E77-B52B-186A52DF7A0E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Penguin</a:t>
          </a:r>
          <a:endParaRPr lang="en-GB" dirty="0"/>
        </a:p>
      </dgm:t>
    </dgm:pt>
    <dgm:pt modelId="{1DCD589F-8A45-4B3F-A2E6-412C78DE77B1}" type="parTrans" cxnId="{ED01E493-F760-4369-AF42-B3AC17291296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43296029-C95B-46A8-A469-5CAFAC584669}" type="sibTrans" cxnId="{ED01E493-F760-4369-AF42-B3AC17291296}">
      <dgm:prSet/>
      <dgm:spPr/>
      <dgm:t>
        <a:bodyPr/>
        <a:lstStyle/>
        <a:p>
          <a:endParaRPr lang="en-GB"/>
        </a:p>
      </dgm:t>
    </dgm:pt>
    <dgm:pt modelId="{78BF9089-23D9-48B2-91C3-DA35D257103D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 (90%)</a:t>
          </a:r>
          <a:br>
            <a:rPr lang="hr-HR" dirty="0"/>
          </a:br>
          <a:r>
            <a:rPr lang="hr-HR" dirty="0" err="1"/>
            <a:t>Is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flying</a:t>
          </a:r>
          <a:r>
            <a:rPr lang="hr-HR" dirty="0"/>
            <a:t>?</a:t>
          </a:r>
          <a:endParaRPr lang="en-GB" dirty="0"/>
        </a:p>
      </dgm:t>
    </dgm:pt>
    <dgm:pt modelId="{AD20CD28-A7EC-407F-8642-D50DECE45131}" type="parTrans" cxnId="{58ED12B5-CD33-485B-9FD4-81ED2EDF7EB6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664C1811-777B-47E4-9DEC-F8991A2036E6}" type="sibTrans" cxnId="{58ED12B5-CD33-485B-9FD4-81ED2EDF7EB6}">
      <dgm:prSet/>
      <dgm:spPr/>
      <dgm:t>
        <a:bodyPr/>
        <a:lstStyle/>
        <a:p>
          <a:endParaRPr lang="en-GB"/>
        </a:p>
      </dgm:t>
    </dgm:pt>
    <dgm:pt modelId="{A87A1371-0B0C-4CB6-9EF0-A21318E2BD57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have</a:t>
          </a:r>
          <a:r>
            <a:rPr lang="hr-HR" dirty="0"/>
            <a:t> </a:t>
          </a:r>
          <a:r>
            <a:rPr lang="hr-HR" dirty="0" err="1"/>
            <a:t>long</a:t>
          </a:r>
          <a:r>
            <a:rPr lang="hr-HR" dirty="0"/>
            <a:t> </a:t>
          </a:r>
          <a:r>
            <a:rPr lang="hr-HR" dirty="0" err="1"/>
            <a:t>legs</a:t>
          </a:r>
          <a:r>
            <a:rPr lang="hr-HR" dirty="0"/>
            <a:t>?</a:t>
          </a:r>
          <a:endParaRPr lang="en-GB" dirty="0"/>
        </a:p>
      </dgm:t>
    </dgm:pt>
    <dgm:pt modelId="{CC782E11-B8FA-49DB-A683-2A1927D3A44D}" type="parTrans" cxnId="{8C354A7A-4C33-4F42-9C39-55F388BFDDD2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B1E578E1-1696-4858-8C7C-EE5ECDA73F8B}" type="sibTrans" cxnId="{8C354A7A-4C33-4F42-9C39-55F388BFDDD2}">
      <dgm:prSet/>
      <dgm:spPr/>
      <dgm:t>
        <a:bodyPr/>
        <a:lstStyle/>
        <a:p>
          <a:endParaRPr lang="en-GB"/>
        </a:p>
      </dgm:t>
    </dgm:pt>
    <dgm:pt modelId="{0ECA1873-1A55-4399-8D04-F42A77B0A217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live in </a:t>
          </a:r>
          <a:r>
            <a:rPr lang="hr-HR" dirty="0" err="1"/>
            <a:t>Antartica</a:t>
          </a:r>
          <a:endParaRPr lang="en-GB" dirty="0"/>
        </a:p>
      </dgm:t>
    </dgm:pt>
    <dgm:pt modelId="{A5C15224-7E8D-4C8A-8D44-9D188D895C7D}" type="parTrans" cxnId="{554F397C-6282-452F-9457-71CFA098F2CD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8B6FE8AB-FF59-4853-9370-84E2D5BD332A}" type="sibTrans" cxnId="{554F397C-6282-452F-9457-71CFA098F2CD}">
      <dgm:prSet/>
      <dgm:spPr/>
      <dgm:t>
        <a:bodyPr/>
        <a:lstStyle/>
        <a:p>
          <a:endParaRPr lang="en-GB"/>
        </a:p>
      </dgm:t>
    </dgm:pt>
    <dgm:pt modelId="{84BE6516-0826-45C0-B067-571E6690D577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Kiwi</a:t>
          </a:r>
          <a:endParaRPr lang="en-GB" dirty="0"/>
        </a:p>
      </dgm:t>
    </dgm:pt>
    <dgm:pt modelId="{0418A8D3-2600-4377-8A56-1E885CD46057}" type="parTrans" cxnId="{679FF3EF-7BCF-44FE-8FB1-0F685562927C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7D41CCFD-2487-4B70-9393-5ADC42278C35}" type="sibTrans" cxnId="{679FF3EF-7BCF-44FE-8FB1-0F685562927C}">
      <dgm:prSet/>
      <dgm:spPr/>
      <dgm:t>
        <a:bodyPr/>
        <a:lstStyle/>
        <a:p>
          <a:endParaRPr lang="en-GB"/>
        </a:p>
      </dgm:t>
    </dgm:pt>
    <dgm:pt modelId="{82B53AA2-445F-4362-A745-4B4CA5F03AF0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Stork</a:t>
          </a:r>
          <a:endParaRPr lang="en-GB" dirty="0"/>
        </a:p>
      </dgm:t>
    </dgm:pt>
    <dgm:pt modelId="{3CC1DCF5-B020-4B8A-BF8A-AFAC37D4E7FB}" type="parTrans" cxnId="{F513D7C0-4831-42EC-AAF2-58E9AD3B334C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446FABF4-A6CF-4991-BC75-26FD01745F01}" type="sibTrans" cxnId="{F513D7C0-4831-42EC-AAF2-58E9AD3B334C}">
      <dgm:prSet/>
      <dgm:spPr/>
      <dgm:t>
        <a:bodyPr/>
        <a:lstStyle/>
        <a:p>
          <a:endParaRPr lang="en-GB"/>
        </a:p>
      </dgm:t>
    </dgm:pt>
    <dgm:pt modelId="{AE331C74-CE46-44CE-8F79-A3E92FFCE58D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Sparrow</a:t>
          </a:r>
          <a:endParaRPr lang="en-GB" dirty="0"/>
        </a:p>
      </dgm:t>
    </dgm:pt>
    <dgm:pt modelId="{72C5FEF1-6F27-449F-ADCF-41C125882F84}" type="parTrans" cxnId="{2CD21727-D076-457A-8262-908229589C96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9A4AF779-5208-4B3D-A873-AD184390914C}" type="sibTrans" cxnId="{2CD21727-D076-457A-8262-908229589C96}">
      <dgm:prSet/>
      <dgm:spPr/>
      <dgm:t>
        <a:bodyPr/>
        <a:lstStyle/>
        <a:p>
          <a:endParaRPr lang="en-GB"/>
        </a:p>
      </dgm:t>
    </dgm:pt>
    <dgm:pt modelId="{B75CA1AC-DF94-48FD-AC02-9C31FFBE6D6D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Octopus</a:t>
          </a:r>
          <a:endParaRPr lang="en-GB" dirty="0"/>
        </a:p>
      </dgm:t>
    </dgm:pt>
    <dgm:pt modelId="{289AE554-87EF-4295-A826-3D2E1856AB1D}" type="parTrans" cxnId="{D211CB42-332B-4969-BC9A-EBD567C1F63B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3E90714E-20F4-475B-93C3-42AD8092E7BE}" type="sibTrans" cxnId="{D211CB42-332B-4969-BC9A-EBD567C1F63B}">
      <dgm:prSet/>
      <dgm:spPr/>
      <dgm:t>
        <a:bodyPr/>
        <a:lstStyle/>
        <a:p>
          <a:endParaRPr lang="en-GB"/>
        </a:p>
      </dgm:t>
    </dgm:pt>
    <dgm:pt modelId="{D12FEE69-1ECE-4732-884E-3E2B070A3E98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Fish</a:t>
          </a:r>
          <a:endParaRPr lang="en-GB" dirty="0"/>
        </a:p>
      </dgm:t>
    </dgm:pt>
    <dgm:pt modelId="{CD2B9526-4569-4987-A677-76BC71CF56F2}" type="parTrans" cxnId="{CF6D35E0-00AA-4D03-854C-FF7664F9D6BD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18AAE814-765D-4DE1-87F8-19D2FC013776}" type="sibTrans" cxnId="{CF6D35E0-00AA-4D03-854C-FF7664F9D6BD}">
      <dgm:prSet/>
      <dgm:spPr/>
      <dgm:t>
        <a:bodyPr/>
        <a:lstStyle/>
        <a:p>
          <a:endParaRPr lang="en-GB"/>
        </a:p>
      </dgm:t>
    </dgm:pt>
    <dgm:pt modelId="{2B4507FD-7881-4DE6-B8F7-2B6E970FC1B8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Is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a predator?</a:t>
          </a:r>
          <a:endParaRPr lang="en-GB" dirty="0"/>
        </a:p>
      </dgm:t>
    </dgm:pt>
    <dgm:pt modelId="{D3230BFE-5366-4821-993D-33BAE246AD2F}" type="parTrans" cxnId="{67F987B7-0BF0-412C-BB13-E989DCE5FF09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70391267-8931-4D6D-B1A4-FC2B27D94AC2}" type="sibTrans" cxnId="{67F987B7-0BF0-412C-BB13-E989DCE5FF09}">
      <dgm:prSet/>
      <dgm:spPr/>
      <dgm:t>
        <a:bodyPr/>
        <a:lstStyle/>
        <a:p>
          <a:endParaRPr lang="en-GB"/>
        </a:p>
      </dgm:t>
    </dgm:pt>
    <dgm:pt modelId="{A0B342AD-1F86-40AD-BF0D-EF85EFBE29B3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Elephant</a:t>
          </a:r>
          <a:endParaRPr lang="en-GB" dirty="0"/>
        </a:p>
      </dgm:t>
    </dgm:pt>
    <dgm:pt modelId="{59B96F81-037B-4901-B15E-8B05EAE85AB6}" type="parTrans" cxnId="{445920CE-A31E-4162-86FC-121A0250F7C6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F04D7820-2A6C-4A07-ABBD-F07AA305BEB6}" type="sibTrans" cxnId="{445920CE-A31E-4162-86FC-121A0250F7C6}">
      <dgm:prSet/>
      <dgm:spPr/>
      <dgm:t>
        <a:bodyPr/>
        <a:lstStyle/>
        <a:p>
          <a:endParaRPr lang="en-GB"/>
        </a:p>
      </dgm:t>
    </dgm:pt>
    <dgm:pt modelId="{92D4B389-8077-4839-837F-7A5D64932990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Tiger</a:t>
          </a:r>
          <a:endParaRPr lang="en-GB" dirty="0"/>
        </a:p>
      </dgm:t>
    </dgm:pt>
    <dgm:pt modelId="{78980774-F791-4256-852E-C8BAA723272F}" type="parTrans" cxnId="{A9A99220-C02D-4E2B-9724-A334F4B00027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0857D8A6-2003-4917-A9C2-6CA30758CEBC}" type="sibTrans" cxnId="{A9A99220-C02D-4E2B-9724-A334F4B00027}">
      <dgm:prSet/>
      <dgm:spPr/>
      <dgm:t>
        <a:bodyPr/>
        <a:lstStyle/>
        <a:p>
          <a:endParaRPr lang="en-GB"/>
        </a:p>
      </dgm:t>
    </dgm:pt>
    <dgm:pt modelId="{5F7A50D2-D9C6-40FC-B49B-558278EEFA60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/>
            <a:t>Zebra</a:t>
          </a:r>
          <a:endParaRPr lang="en-GB" dirty="0"/>
        </a:p>
      </dgm:t>
    </dgm:pt>
    <dgm:pt modelId="{CB4AA9C7-F87D-4C82-836C-C029BC6ED40F}" type="parTrans" cxnId="{64CAEA3F-6B74-4507-B4C2-4118C13A66FB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74627CE2-4B3A-47C5-9280-9CFA1B1B56B8}" type="sibTrans" cxnId="{64CAEA3F-6B74-4507-B4C2-4118C13A66FB}">
      <dgm:prSet/>
      <dgm:spPr/>
      <dgm:t>
        <a:bodyPr/>
        <a:lstStyle/>
        <a:p>
          <a:endParaRPr lang="en-GB"/>
        </a:p>
      </dgm:t>
    </dgm:pt>
    <dgm:pt modelId="{44ACFCFC-D0EE-4BDC-A8CE-E9AAB22242C1}" type="pres">
      <dgm:prSet presAssocID="{18AC9B82-E9F1-49AA-9AEE-6ED0A0766A8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B6116DB-3C3C-4E25-A53F-372924840D3C}" type="pres">
      <dgm:prSet presAssocID="{76EE3ABD-F4C8-4E53-8665-511A63E35E7E}" presName="root1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172FBAD-74AE-4176-8598-80EC08E37A8D}" type="pres">
      <dgm:prSet presAssocID="{76EE3ABD-F4C8-4E53-8665-511A63E35E7E}" presName="LevelOneTextNode" presStyleLbl="node0" presStyleIdx="0" presStyleCnt="1">
        <dgm:presLayoutVars>
          <dgm:chPref val="3"/>
        </dgm:presLayoutVars>
      </dgm:prSet>
      <dgm:spPr/>
    </dgm:pt>
    <dgm:pt modelId="{01D92F20-2300-4A27-AB7F-02C4AD6D7D03}" type="pres">
      <dgm:prSet presAssocID="{76EE3ABD-F4C8-4E53-8665-511A63E35E7E}" presName="level2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FD7C1C7B-4A0D-4C14-9DB6-CD7D1B5318BD}" type="pres">
      <dgm:prSet presAssocID="{4A398F7D-CAB9-4E8B-BE1D-5E0EAA62C12E}" presName="conn2-1" presStyleLbl="parChTrans1D2" presStyleIdx="0" presStyleCnt="2"/>
      <dgm:spPr/>
    </dgm:pt>
    <dgm:pt modelId="{7ADC4D40-D425-4711-9392-A00C4B9A2EF1}" type="pres">
      <dgm:prSet presAssocID="{4A398F7D-CAB9-4E8B-BE1D-5E0EAA62C12E}" presName="connTx" presStyleLbl="parChTrans1D2" presStyleIdx="0" presStyleCnt="2"/>
      <dgm:spPr/>
    </dgm:pt>
    <dgm:pt modelId="{B476B5AF-6FF8-4175-8E34-CDC4FAC08816}" type="pres">
      <dgm:prSet presAssocID="{B77FDF3D-098E-4105-B685-48C1A5AA0497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00569417-0EC1-47E4-BE96-023FAB9CF394}" type="pres">
      <dgm:prSet presAssocID="{B77FDF3D-098E-4105-B685-48C1A5AA0497}" presName="LevelTwoTextNode" presStyleLbl="node2" presStyleIdx="0" presStyleCnt="2">
        <dgm:presLayoutVars>
          <dgm:chPref val="3"/>
        </dgm:presLayoutVars>
      </dgm:prSet>
      <dgm:spPr/>
    </dgm:pt>
    <dgm:pt modelId="{F5EA7DE8-656B-4DCC-8FDC-4CDE79827409}" type="pres">
      <dgm:prSet presAssocID="{B77FDF3D-098E-4105-B685-48C1A5AA0497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1D7E0709-67FF-4320-A10C-09B408ED9549}" type="pres">
      <dgm:prSet presAssocID="{4B12BF21-3AB2-48C0-90F1-62B762097F2B}" presName="conn2-1" presStyleLbl="parChTrans1D3" presStyleIdx="0" presStyleCnt="4"/>
      <dgm:spPr/>
    </dgm:pt>
    <dgm:pt modelId="{D462F954-29DB-4C02-A073-99A2A59FA8E1}" type="pres">
      <dgm:prSet presAssocID="{4B12BF21-3AB2-48C0-90F1-62B762097F2B}" presName="connTx" presStyleLbl="parChTrans1D3" presStyleIdx="0" presStyleCnt="4"/>
      <dgm:spPr/>
    </dgm:pt>
    <dgm:pt modelId="{CC4B7627-3570-4DCA-BA93-00057CAE2695}" type="pres">
      <dgm:prSet presAssocID="{AB2D0054-0176-442E-80DD-0DB9C2632FC5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F6B8D996-7ABC-4FBE-BE2E-69797BF3A71B}" type="pres">
      <dgm:prSet presAssocID="{AB2D0054-0176-442E-80DD-0DB9C2632FC5}" presName="LevelTwoTextNode" presStyleLbl="node3" presStyleIdx="0" presStyleCnt="4">
        <dgm:presLayoutVars>
          <dgm:chPref val="3"/>
        </dgm:presLayoutVars>
      </dgm:prSet>
      <dgm:spPr/>
    </dgm:pt>
    <dgm:pt modelId="{27133673-34A9-4A9C-AB6C-B5D4F2F411F8}" type="pres">
      <dgm:prSet presAssocID="{AB2D0054-0176-442E-80DD-0DB9C2632FC5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0197D564-7941-4BFA-9679-B479811D9800}" type="pres">
      <dgm:prSet presAssocID="{D3230BFE-5366-4821-993D-33BAE246AD2F}" presName="conn2-1" presStyleLbl="parChTrans1D4" presStyleIdx="0" presStyleCnt="14"/>
      <dgm:spPr/>
    </dgm:pt>
    <dgm:pt modelId="{A134B9B0-80BE-475F-8FC8-1DED6B0A7094}" type="pres">
      <dgm:prSet presAssocID="{D3230BFE-5366-4821-993D-33BAE246AD2F}" presName="connTx" presStyleLbl="parChTrans1D4" presStyleIdx="0" presStyleCnt="14"/>
      <dgm:spPr/>
    </dgm:pt>
    <dgm:pt modelId="{E36F09E6-5D79-49DF-9DC8-A84EAF45891A}" type="pres">
      <dgm:prSet presAssocID="{2B4507FD-7881-4DE6-B8F7-2B6E970FC1B8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44D2F23B-B584-4CF8-A8AC-B0B9E7474320}" type="pres">
      <dgm:prSet presAssocID="{2B4507FD-7881-4DE6-B8F7-2B6E970FC1B8}" presName="LevelTwoTextNode" presStyleLbl="node4" presStyleIdx="0" presStyleCnt="14">
        <dgm:presLayoutVars>
          <dgm:chPref val="3"/>
        </dgm:presLayoutVars>
      </dgm:prSet>
      <dgm:spPr/>
    </dgm:pt>
    <dgm:pt modelId="{62B14C7A-747E-4EB6-9DC7-464BB3646290}" type="pres">
      <dgm:prSet presAssocID="{2B4507FD-7881-4DE6-B8F7-2B6E970FC1B8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C187E54F-712B-41D1-843D-F84E5B6A975B}" type="pres">
      <dgm:prSet presAssocID="{78980774-F791-4256-852E-C8BAA723272F}" presName="conn2-1" presStyleLbl="parChTrans1D4" presStyleIdx="1" presStyleCnt="14"/>
      <dgm:spPr/>
    </dgm:pt>
    <dgm:pt modelId="{35FA85A2-177E-4684-B960-552BE187A171}" type="pres">
      <dgm:prSet presAssocID="{78980774-F791-4256-852E-C8BAA723272F}" presName="connTx" presStyleLbl="parChTrans1D4" presStyleIdx="1" presStyleCnt="14"/>
      <dgm:spPr/>
    </dgm:pt>
    <dgm:pt modelId="{E54E4ABD-4C4A-400C-844B-BC2D92A761A7}" type="pres">
      <dgm:prSet presAssocID="{92D4B389-8077-4839-837F-7A5D64932990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C73676B5-F5AA-4A93-86AD-81F4A26DF3EA}" type="pres">
      <dgm:prSet presAssocID="{92D4B389-8077-4839-837F-7A5D64932990}" presName="LevelTwoTextNode" presStyleLbl="node4" presStyleIdx="1" presStyleCnt="14">
        <dgm:presLayoutVars>
          <dgm:chPref val="3"/>
        </dgm:presLayoutVars>
      </dgm:prSet>
      <dgm:spPr/>
    </dgm:pt>
    <dgm:pt modelId="{BC5517D2-4104-4925-A62C-3C0530F87484}" type="pres">
      <dgm:prSet presAssocID="{92D4B389-8077-4839-837F-7A5D64932990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FDD0792F-EC85-4B2B-9EFD-61BB49470446}" type="pres">
      <dgm:prSet presAssocID="{CB4AA9C7-F87D-4C82-836C-C029BC6ED40F}" presName="conn2-1" presStyleLbl="parChTrans1D4" presStyleIdx="2" presStyleCnt="14"/>
      <dgm:spPr/>
    </dgm:pt>
    <dgm:pt modelId="{1B3AE6C3-74DC-4997-8627-E9BCC4BC0ED2}" type="pres">
      <dgm:prSet presAssocID="{CB4AA9C7-F87D-4C82-836C-C029BC6ED40F}" presName="connTx" presStyleLbl="parChTrans1D4" presStyleIdx="2" presStyleCnt="14"/>
      <dgm:spPr/>
    </dgm:pt>
    <dgm:pt modelId="{0B45D36E-74A2-4F69-BAD7-CD57143A82F7}" type="pres">
      <dgm:prSet presAssocID="{5F7A50D2-D9C6-40FC-B49B-558278EEFA60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E598306A-6873-4323-BAF0-E87F27365205}" type="pres">
      <dgm:prSet presAssocID="{5F7A50D2-D9C6-40FC-B49B-558278EEFA60}" presName="LevelTwoTextNode" presStyleLbl="node4" presStyleIdx="2" presStyleCnt="14">
        <dgm:presLayoutVars>
          <dgm:chPref val="3"/>
        </dgm:presLayoutVars>
      </dgm:prSet>
      <dgm:spPr/>
    </dgm:pt>
    <dgm:pt modelId="{3A74DD98-8854-4D15-87C5-7AF5436D4C79}" type="pres">
      <dgm:prSet presAssocID="{5F7A50D2-D9C6-40FC-B49B-558278EEFA60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B3A33D2C-1D7D-470E-A734-AD89B1DFC54C}" type="pres">
      <dgm:prSet presAssocID="{59B96F81-037B-4901-B15E-8B05EAE85AB6}" presName="conn2-1" presStyleLbl="parChTrans1D4" presStyleIdx="3" presStyleCnt="14"/>
      <dgm:spPr/>
    </dgm:pt>
    <dgm:pt modelId="{40D7286A-A146-4F6D-A236-3502429A0603}" type="pres">
      <dgm:prSet presAssocID="{59B96F81-037B-4901-B15E-8B05EAE85AB6}" presName="connTx" presStyleLbl="parChTrans1D4" presStyleIdx="3" presStyleCnt="14"/>
      <dgm:spPr/>
    </dgm:pt>
    <dgm:pt modelId="{C0D6AF94-4B3F-4C81-90AF-E762BF5AEC7A}" type="pres">
      <dgm:prSet presAssocID="{A0B342AD-1F86-40AD-BF0D-EF85EFBE29B3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0D8B3482-994E-46A5-8BC9-F5965E0AE75E}" type="pres">
      <dgm:prSet presAssocID="{A0B342AD-1F86-40AD-BF0D-EF85EFBE29B3}" presName="LevelTwoTextNode" presStyleLbl="node4" presStyleIdx="3" presStyleCnt="14">
        <dgm:presLayoutVars>
          <dgm:chPref val="3"/>
        </dgm:presLayoutVars>
      </dgm:prSet>
      <dgm:spPr/>
    </dgm:pt>
    <dgm:pt modelId="{0CAF1E01-83FD-43EA-B443-51243B6D80AA}" type="pres">
      <dgm:prSet presAssocID="{A0B342AD-1F86-40AD-BF0D-EF85EFBE29B3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453E5138-6338-4C67-A8E7-99E4576EF282}" type="pres">
      <dgm:prSet presAssocID="{222C5BA4-A598-4C02-A507-99462A1F0149}" presName="conn2-1" presStyleLbl="parChTrans1D3" presStyleIdx="1" presStyleCnt="4"/>
      <dgm:spPr/>
    </dgm:pt>
    <dgm:pt modelId="{4DB3C4DA-5998-4D08-86FB-DC3075F4881A}" type="pres">
      <dgm:prSet presAssocID="{222C5BA4-A598-4C02-A507-99462A1F0149}" presName="connTx" presStyleLbl="parChTrans1D3" presStyleIdx="1" presStyleCnt="4"/>
      <dgm:spPr/>
    </dgm:pt>
    <dgm:pt modelId="{11DA4FDB-E412-471F-BB89-5A897A00D310}" type="pres">
      <dgm:prSet presAssocID="{DC109D8B-DBE9-4B82-91C2-26C0B8EBEC14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ADC8B174-226D-419D-8636-4A117E1475C1}" type="pres">
      <dgm:prSet presAssocID="{DC109D8B-DBE9-4B82-91C2-26C0B8EBEC14}" presName="LevelTwoTextNode" presStyleLbl="node3" presStyleIdx="1" presStyleCnt="4">
        <dgm:presLayoutVars>
          <dgm:chPref val="3"/>
        </dgm:presLayoutVars>
      </dgm:prSet>
      <dgm:spPr/>
    </dgm:pt>
    <dgm:pt modelId="{F40E5E57-F329-4D43-9ECD-B852BF16B013}" type="pres">
      <dgm:prSet presAssocID="{DC109D8B-DBE9-4B82-91C2-26C0B8EBEC14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978068EC-4055-4677-AD7A-FD1717E7A88E}" type="pres">
      <dgm:prSet presAssocID="{EDCABF9D-9747-45E2-9656-F328B8F8FD66}" presName="conn2-1" presStyleLbl="parChTrans1D2" presStyleIdx="1" presStyleCnt="2"/>
      <dgm:spPr/>
    </dgm:pt>
    <dgm:pt modelId="{4C0AAF19-93E2-42D0-A726-8B83844361C7}" type="pres">
      <dgm:prSet presAssocID="{EDCABF9D-9747-45E2-9656-F328B8F8FD66}" presName="connTx" presStyleLbl="parChTrans1D2" presStyleIdx="1" presStyleCnt="2"/>
      <dgm:spPr/>
    </dgm:pt>
    <dgm:pt modelId="{077CA465-49B4-4E26-ADC1-4C1FF59E327D}" type="pres">
      <dgm:prSet presAssocID="{9ADB5E8F-38FC-4AA8-A000-3E8A84147DC3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62F4E6C4-DD71-4CAF-B1C3-CE67C9F7D744}" type="pres">
      <dgm:prSet presAssocID="{9ADB5E8F-38FC-4AA8-A000-3E8A84147DC3}" presName="LevelTwoTextNode" presStyleLbl="node2" presStyleIdx="1" presStyleCnt="2">
        <dgm:presLayoutVars>
          <dgm:chPref val="3"/>
        </dgm:presLayoutVars>
      </dgm:prSet>
      <dgm:spPr/>
    </dgm:pt>
    <dgm:pt modelId="{A48853B3-A97E-4A8F-96DB-BD0F18BAD56E}" type="pres">
      <dgm:prSet presAssocID="{9ADB5E8F-38FC-4AA8-A000-3E8A84147DC3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89D2BF4F-DA32-4D61-B5F1-50003BEAB8AB}" type="pres">
      <dgm:prSet presAssocID="{8E015E31-B10C-43DD-AA99-7F48206D50E9}" presName="conn2-1" presStyleLbl="parChTrans1D3" presStyleIdx="2" presStyleCnt="4"/>
      <dgm:spPr/>
    </dgm:pt>
    <dgm:pt modelId="{07535C6D-19FE-4C19-82F2-335F2A00E241}" type="pres">
      <dgm:prSet presAssocID="{8E015E31-B10C-43DD-AA99-7F48206D50E9}" presName="connTx" presStyleLbl="parChTrans1D3" presStyleIdx="2" presStyleCnt="4"/>
      <dgm:spPr/>
    </dgm:pt>
    <dgm:pt modelId="{9B258D96-191B-4E7C-B550-4168C3E2300E}" type="pres">
      <dgm:prSet presAssocID="{AF3881F9-F73F-4D55-881D-74F9B4C9877E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0851FE32-9F3D-4FC4-823A-41E46A10F017}" type="pres">
      <dgm:prSet presAssocID="{AF3881F9-F73F-4D55-881D-74F9B4C9877E}" presName="LevelTwoTextNode" presStyleLbl="node3" presStyleIdx="2" presStyleCnt="4">
        <dgm:presLayoutVars>
          <dgm:chPref val="3"/>
        </dgm:presLayoutVars>
      </dgm:prSet>
      <dgm:spPr/>
    </dgm:pt>
    <dgm:pt modelId="{6866B6B1-F9B3-4E4F-AD7A-4A9D668743FC}" type="pres">
      <dgm:prSet presAssocID="{AF3881F9-F73F-4D55-881D-74F9B4C9877E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A21395B-5802-4816-A63F-8D93F6143F2F}" type="pres">
      <dgm:prSet presAssocID="{289AE554-87EF-4295-A826-3D2E1856AB1D}" presName="conn2-1" presStyleLbl="parChTrans1D4" presStyleIdx="4" presStyleCnt="14"/>
      <dgm:spPr/>
    </dgm:pt>
    <dgm:pt modelId="{52827D6C-75CD-44E0-83D3-855820C22FD8}" type="pres">
      <dgm:prSet presAssocID="{289AE554-87EF-4295-A826-3D2E1856AB1D}" presName="connTx" presStyleLbl="parChTrans1D4" presStyleIdx="4" presStyleCnt="14"/>
      <dgm:spPr/>
    </dgm:pt>
    <dgm:pt modelId="{819569E9-97D4-4815-981F-1B432AA1281E}" type="pres">
      <dgm:prSet presAssocID="{B75CA1AC-DF94-48FD-AC02-9C31FFBE6D6D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9E46B5DF-F59E-4E9C-B8F9-AB40F3685D61}" type="pres">
      <dgm:prSet presAssocID="{B75CA1AC-DF94-48FD-AC02-9C31FFBE6D6D}" presName="LevelTwoTextNode" presStyleLbl="node4" presStyleIdx="4" presStyleCnt="14">
        <dgm:presLayoutVars>
          <dgm:chPref val="3"/>
        </dgm:presLayoutVars>
      </dgm:prSet>
      <dgm:spPr/>
    </dgm:pt>
    <dgm:pt modelId="{F3AAF762-4053-4B85-B79C-654E1993A1AF}" type="pres">
      <dgm:prSet presAssocID="{B75CA1AC-DF94-48FD-AC02-9C31FFBE6D6D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51FD56DB-844A-4959-9976-D95452901C07}" type="pres">
      <dgm:prSet presAssocID="{CD2B9526-4569-4987-A677-76BC71CF56F2}" presName="conn2-1" presStyleLbl="parChTrans1D4" presStyleIdx="5" presStyleCnt="14"/>
      <dgm:spPr/>
    </dgm:pt>
    <dgm:pt modelId="{FC04F971-FD1E-4DF7-ACC2-6E6F718BAC82}" type="pres">
      <dgm:prSet presAssocID="{CD2B9526-4569-4987-A677-76BC71CF56F2}" presName="connTx" presStyleLbl="parChTrans1D4" presStyleIdx="5" presStyleCnt="14"/>
      <dgm:spPr/>
    </dgm:pt>
    <dgm:pt modelId="{7D099734-6F90-4C96-8880-AFE03BE49A36}" type="pres">
      <dgm:prSet presAssocID="{D12FEE69-1ECE-4732-884E-3E2B070A3E98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EEDF0D04-77BC-42ED-8589-BE42797E175C}" type="pres">
      <dgm:prSet presAssocID="{D12FEE69-1ECE-4732-884E-3E2B070A3E98}" presName="LevelTwoTextNode" presStyleLbl="node4" presStyleIdx="5" presStyleCnt="14">
        <dgm:presLayoutVars>
          <dgm:chPref val="3"/>
        </dgm:presLayoutVars>
      </dgm:prSet>
      <dgm:spPr/>
    </dgm:pt>
    <dgm:pt modelId="{BF501CD2-6376-49EB-A905-2D193FDFB347}" type="pres">
      <dgm:prSet presAssocID="{D12FEE69-1ECE-4732-884E-3E2B070A3E98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EA635AD5-02F5-4C35-8270-3E02AF3CA021}" type="pres">
      <dgm:prSet presAssocID="{AD20CD28-A7EC-407F-8642-D50DECE45131}" presName="conn2-1" presStyleLbl="parChTrans1D3" presStyleIdx="3" presStyleCnt="4"/>
      <dgm:spPr/>
    </dgm:pt>
    <dgm:pt modelId="{6D5A0F61-2317-42FE-8B95-C8EC0077EE59}" type="pres">
      <dgm:prSet presAssocID="{AD20CD28-A7EC-407F-8642-D50DECE45131}" presName="connTx" presStyleLbl="parChTrans1D3" presStyleIdx="3" presStyleCnt="4"/>
      <dgm:spPr/>
    </dgm:pt>
    <dgm:pt modelId="{D41B0974-9A40-4E03-A35A-CE6A5C3916D1}" type="pres">
      <dgm:prSet presAssocID="{78BF9089-23D9-48B2-91C3-DA35D257103D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B380DE17-F4D7-453B-90F5-2EE337DC6E6B}" type="pres">
      <dgm:prSet presAssocID="{78BF9089-23D9-48B2-91C3-DA35D257103D}" presName="LevelTwoTextNode" presStyleLbl="node3" presStyleIdx="3" presStyleCnt="4">
        <dgm:presLayoutVars>
          <dgm:chPref val="3"/>
        </dgm:presLayoutVars>
      </dgm:prSet>
      <dgm:spPr/>
    </dgm:pt>
    <dgm:pt modelId="{C007FEDC-5F39-4A87-8057-2033E3C3167A}" type="pres">
      <dgm:prSet presAssocID="{78BF9089-23D9-48B2-91C3-DA35D257103D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99D60B5D-A202-4366-88F7-2E45C1D1739C}" type="pres">
      <dgm:prSet presAssocID="{41B47E37-27D1-4E8A-8BCB-BA32D3EED749}" presName="conn2-1" presStyleLbl="parChTrans1D4" presStyleIdx="6" presStyleCnt="14"/>
      <dgm:spPr/>
    </dgm:pt>
    <dgm:pt modelId="{9B1CDD64-4A18-44F8-B97E-771B29A68FCE}" type="pres">
      <dgm:prSet presAssocID="{41B47E37-27D1-4E8A-8BCB-BA32D3EED749}" presName="connTx" presStyleLbl="parChTrans1D4" presStyleIdx="6" presStyleCnt="14"/>
      <dgm:spPr/>
    </dgm:pt>
    <dgm:pt modelId="{C22D31B6-B3D7-4F5D-A717-0885A087E3C6}" type="pres">
      <dgm:prSet presAssocID="{E4FB10C2-E4FB-446B-80B6-AA212570EFDF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C87F5299-AAD1-45C4-B5F7-09868D7EE857}" type="pres">
      <dgm:prSet presAssocID="{E4FB10C2-E4FB-446B-80B6-AA212570EFDF}" presName="LevelTwoTextNode" presStyleLbl="node4" presStyleIdx="6" presStyleCnt="14">
        <dgm:presLayoutVars>
          <dgm:chPref val="3"/>
        </dgm:presLayoutVars>
      </dgm:prSet>
      <dgm:spPr/>
    </dgm:pt>
    <dgm:pt modelId="{050334EF-67DA-4E36-9B43-FF4AF972BAC9}" type="pres">
      <dgm:prSet presAssocID="{E4FB10C2-E4FB-446B-80B6-AA212570EFDF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AE3AEE94-84DC-4051-AF59-92B23315214E}" type="pres">
      <dgm:prSet presAssocID="{3CC1DCF5-B020-4B8A-BF8A-AFAC37D4E7FB}" presName="conn2-1" presStyleLbl="parChTrans1D4" presStyleIdx="7" presStyleCnt="14"/>
      <dgm:spPr/>
    </dgm:pt>
    <dgm:pt modelId="{FD83FC41-C8AE-419E-BC59-A4CE57D9C687}" type="pres">
      <dgm:prSet presAssocID="{3CC1DCF5-B020-4B8A-BF8A-AFAC37D4E7FB}" presName="connTx" presStyleLbl="parChTrans1D4" presStyleIdx="7" presStyleCnt="14"/>
      <dgm:spPr/>
    </dgm:pt>
    <dgm:pt modelId="{7C84ADEC-D3C6-4DB4-8CA6-F3191C6AEC0D}" type="pres">
      <dgm:prSet presAssocID="{82B53AA2-445F-4362-A745-4B4CA5F03AF0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647A2DD5-4EA0-4BDE-9279-E37032A21036}" type="pres">
      <dgm:prSet presAssocID="{82B53AA2-445F-4362-A745-4B4CA5F03AF0}" presName="LevelTwoTextNode" presStyleLbl="node4" presStyleIdx="7" presStyleCnt="14">
        <dgm:presLayoutVars>
          <dgm:chPref val="3"/>
        </dgm:presLayoutVars>
      </dgm:prSet>
      <dgm:spPr/>
    </dgm:pt>
    <dgm:pt modelId="{BDE1E8D8-41B0-472F-A413-C211B97F2626}" type="pres">
      <dgm:prSet presAssocID="{82B53AA2-445F-4362-A745-4B4CA5F03AF0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CFC2FB41-DD95-4D12-9F96-AB3059E6DF2F}" type="pres">
      <dgm:prSet presAssocID="{72C5FEF1-6F27-449F-ADCF-41C125882F84}" presName="conn2-1" presStyleLbl="parChTrans1D4" presStyleIdx="8" presStyleCnt="14"/>
      <dgm:spPr/>
    </dgm:pt>
    <dgm:pt modelId="{FDBA86FE-5543-4744-B795-573442B0EA21}" type="pres">
      <dgm:prSet presAssocID="{72C5FEF1-6F27-449F-ADCF-41C125882F84}" presName="connTx" presStyleLbl="parChTrans1D4" presStyleIdx="8" presStyleCnt="14"/>
      <dgm:spPr/>
    </dgm:pt>
    <dgm:pt modelId="{0A2D29C2-A591-4D2E-83FD-6AC71C7E5539}" type="pres">
      <dgm:prSet presAssocID="{AE331C74-CE46-44CE-8F79-A3E92FFCE58D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3F676F0B-A416-4D66-AA8E-41E5174ECF16}" type="pres">
      <dgm:prSet presAssocID="{AE331C74-CE46-44CE-8F79-A3E92FFCE58D}" presName="LevelTwoTextNode" presStyleLbl="node4" presStyleIdx="8" presStyleCnt="14">
        <dgm:presLayoutVars>
          <dgm:chPref val="3"/>
        </dgm:presLayoutVars>
      </dgm:prSet>
      <dgm:spPr/>
    </dgm:pt>
    <dgm:pt modelId="{A7911191-42C1-4805-93B2-3CEA5FE2DFEF}" type="pres">
      <dgm:prSet presAssocID="{AE331C74-CE46-44CE-8F79-A3E92FFCE58D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735B7AB-4650-4263-AD68-3F17B6C215C9}" type="pres">
      <dgm:prSet presAssocID="{CC782E11-B8FA-49DB-A683-2A1927D3A44D}" presName="conn2-1" presStyleLbl="parChTrans1D4" presStyleIdx="9" presStyleCnt="14"/>
      <dgm:spPr/>
    </dgm:pt>
    <dgm:pt modelId="{62D40EAE-9C73-43AF-A216-306328E032A9}" type="pres">
      <dgm:prSet presAssocID="{CC782E11-B8FA-49DB-A683-2A1927D3A44D}" presName="connTx" presStyleLbl="parChTrans1D4" presStyleIdx="9" presStyleCnt="14"/>
      <dgm:spPr/>
    </dgm:pt>
    <dgm:pt modelId="{CF81D8A5-B96F-4687-B986-4601145FCDB2}" type="pres">
      <dgm:prSet presAssocID="{A87A1371-0B0C-4CB6-9EF0-A21318E2BD57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EE03606-3080-480F-82B0-CFC5C42D5C2B}" type="pres">
      <dgm:prSet presAssocID="{A87A1371-0B0C-4CB6-9EF0-A21318E2BD57}" presName="LevelTwoTextNode" presStyleLbl="node4" presStyleIdx="9" presStyleCnt="14">
        <dgm:presLayoutVars>
          <dgm:chPref val="3"/>
        </dgm:presLayoutVars>
      </dgm:prSet>
      <dgm:spPr/>
    </dgm:pt>
    <dgm:pt modelId="{2C153D91-B65E-41F6-9D08-8506ABDD3A0F}" type="pres">
      <dgm:prSet presAssocID="{A87A1371-0B0C-4CB6-9EF0-A21318E2BD57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46B2B6C-FF0F-41AA-B523-378FD2AAB722}" type="pres">
      <dgm:prSet presAssocID="{DD822AE3-A6F6-48C9-97B6-DE9D0009216C}" presName="conn2-1" presStyleLbl="parChTrans1D4" presStyleIdx="10" presStyleCnt="14"/>
      <dgm:spPr/>
    </dgm:pt>
    <dgm:pt modelId="{728652CC-9FEA-4E72-9840-B3F7F78FF0E0}" type="pres">
      <dgm:prSet presAssocID="{DD822AE3-A6F6-48C9-97B6-DE9D0009216C}" presName="connTx" presStyleLbl="parChTrans1D4" presStyleIdx="10" presStyleCnt="14"/>
      <dgm:spPr/>
    </dgm:pt>
    <dgm:pt modelId="{73BE9657-88E5-4DDC-A1AF-22CB1D139AA8}" type="pres">
      <dgm:prSet presAssocID="{D1A29EE0-EA00-4650-8A1A-066A3FF12204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8CFDEFD-52AD-42E4-A620-56F70597932B}" type="pres">
      <dgm:prSet presAssocID="{D1A29EE0-EA00-4650-8A1A-066A3FF12204}" presName="LevelTwoTextNode" presStyleLbl="node4" presStyleIdx="10" presStyleCnt="14">
        <dgm:presLayoutVars>
          <dgm:chPref val="3"/>
        </dgm:presLayoutVars>
      </dgm:prSet>
      <dgm:spPr/>
    </dgm:pt>
    <dgm:pt modelId="{79D5AF49-4972-4C2D-9DF4-B2ECBB5FB433}" type="pres">
      <dgm:prSet presAssocID="{D1A29EE0-EA00-4650-8A1A-066A3FF12204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9B635BFD-05F5-4387-B568-AFCAAF2541F6}" type="pres">
      <dgm:prSet presAssocID="{A5C15224-7E8D-4C8A-8D44-9D188D895C7D}" presName="conn2-1" presStyleLbl="parChTrans1D4" presStyleIdx="11" presStyleCnt="14"/>
      <dgm:spPr/>
    </dgm:pt>
    <dgm:pt modelId="{C3651CB1-32BD-44AA-903C-C2770868169D}" type="pres">
      <dgm:prSet presAssocID="{A5C15224-7E8D-4C8A-8D44-9D188D895C7D}" presName="connTx" presStyleLbl="parChTrans1D4" presStyleIdx="11" presStyleCnt="14"/>
      <dgm:spPr/>
    </dgm:pt>
    <dgm:pt modelId="{257C5140-F26F-4A90-88AC-F838D706E263}" type="pres">
      <dgm:prSet presAssocID="{0ECA1873-1A55-4399-8D04-F42A77B0A217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81C8DF04-611A-4A45-B01B-9F450144F99D}" type="pres">
      <dgm:prSet presAssocID="{0ECA1873-1A55-4399-8D04-F42A77B0A217}" presName="LevelTwoTextNode" presStyleLbl="node4" presStyleIdx="11" presStyleCnt="14">
        <dgm:presLayoutVars>
          <dgm:chPref val="3"/>
        </dgm:presLayoutVars>
      </dgm:prSet>
      <dgm:spPr/>
    </dgm:pt>
    <dgm:pt modelId="{98DEE051-9F2D-446B-821A-49F9C8B31F6F}" type="pres">
      <dgm:prSet presAssocID="{0ECA1873-1A55-4399-8D04-F42A77B0A217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46C3605E-C0B0-465A-93CB-BD79630BBD57}" type="pres">
      <dgm:prSet presAssocID="{1DCD589F-8A45-4B3F-A2E6-412C78DE77B1}" presName="conn2-1" presStyleLbl="parChTrans1D4" presStyleIdx="12" presStyleCnt="14"/>
      <dgm:spPr/>
    </dgm:pt>
    <dgm:pt modelId="{BE2E23EF-3C22-4C51-A1EB-4B21075A8D82}" type="pres">
      <dgm:prSet presAssocID="{1DCD589F-8A45-4B3F-A2E6-412C78DE77B1}" presName="connTx" presStyleLbl="parChTrans1D4" presStyleIdx="12" presStyleCnt="14"/>
      <dgm:spPr/>
    </dgm:pt>
    <dgm:pt modelId="{188A232E-FD2C-4F24-85BB-13DB5E6A0160}" type="pres">
      <dgm:prSet presAssocID="{1578D98A-6103-4E77-B52B-186A52DF7A0E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DE1DD6EA-44D2-4F69-B025-7864F976D1BC}" type="pres">
      <dgm:prSet presAssocID="{1578D98A-6103-4E77-B52B-186A52DF7A0E}" presName="LevelTwoTextNode" presStyleLbl="node4" presStyleIdx="12" presStyleCnt="14">
        <dgm:presLayoutVars>
          <dgm:chPref val="3"/>
        </dgm:presLayoutVars>
      </dgm:prSet>
      <dgm:spPr/>
    </dgm:pt>
    <dgm:pt modelId="{F3625326-00D6-4984-95C5-616E653A5A51}" type="pres">
      <dgm:prSet presAssocID="{1578D98A-6103-4E77-B52B-186A52DF7A0E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9A6D2AFA-EBCE-4168-9F2D-FC2701B2DF93}" type="pres">
      <dgm:prSet presAssocID="{0418A8D3-2600-4377-8A56-1E885CD46057}" presName="conn2-1" presStyleLbl="parChTrans1D4" presStyleIdx="13" presStyleCnt="14"/>
      <dgm:spPr/>
    </dgm:pt>
    <dgm:pt modelId="{7F43730C-844B-40E7-8D83-F045A817D823}" type="pres">
      <dgm:prSet presAssocID="{0418A8D3-2600-4377-8A56-1E885CD46057}" presName="connTx" presStyleLbl="parChTrans1D4" presStyleIdx="13" presStyleCnt="14"/>
      <dgm:spPr/>
    </dgm:pt>
    <dgm:pt modelId="{61E0BA40-EF81-4DA4-A4FC-AE9FE9323EB2}" type="pres">
      <dgm:prSet presAssocID="{84BE6516-0826-45C0-B067-571E6690D577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0E9CD83E-C228-4F7F-AC6E-66A41C989AAC}" type="pres">
      <dgm:prSet presAssocID="{84BE6516-0826-45C0-B067-571E6690D577}" presName="LevelTwoTextNode" presStyleLbl="node4" presStyleIdx="13" presStyleCnt="14">
        <dgm:presLayoutVars>
          <dgm:chPref val="3"/>
        </dgm:presLayoutVars>
      </dgm:prSet>
      <dgm:spPr/>
    </dgm:pt>
    <dgm:pt modelId="{D14649AD-FC30-49E8-B134-B2093AE0FB5F}" type="pres">
      <dgm:prSet presAssocID="{84BE6516-0826-45C0-B067-571E6690D577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</dgm:ptLst>
  <dgm:cxnLst>
    <dgm:cxn modelId="{55FC2A02-354F-4ABC-B24C-CD392C7B7D77}" type="presOf" srcId="{CC782E11-B8FA-49DB-A683-2A1927D3A44D}" destId="{7735B7AB-4650-4263-AD68-3F17B6C215C9}" srcOrd="0" destOrd="0" presId="urn:microsoft.com/office/officeart/2005/8/layout/hierarchy2"/>
    <dgm:cxn modelId="{EA4B5A03-7DE6-4E91-B798-9671C8C7AF85}" type="presOf" srcId="{1DCD589F-8A45-4B3F-A2E6-412C78DE77B1}" destId="{46C3605E-C0B0-465A-93CB-BD79630BBD57}" srcOrd="0" destOrd="0" presId="urn:microsoft.com/office/officeart/2005/8/layout/hierarchy2"/>
    <dgm:cxn modelId="{86EB1F0A-25F6-44AD-833D-98AA13BACF54}" type="presOf" srcId="{CB4AA9C7-F87D-4C82-836C-C029BC6ED40F}" destId="{FDD0792F-EC85-4B2B-9EFD-61BB49470446}" srcOrd="0" destOrd="0" presId="urn:microsoft.com/office/officeart/2005/8/layout/hierarchy2"/>
    <dgm:cxn modelId="{108F401D-C784-4EF5-A9E1-BAF1E52CE1C9}" type="presOf" srcId="{84BE6516-0826-45C0-B067-571E6690D577}" destId="{0E9CD83E-C228-4F7F-AC6E-66A41C989AAC}" srcOrd="0" destOrd="0" presId="urn:microsoft.com/office/officeart/2005/8/layout/hierarchy2"/>
    <dgm:cxn modelId="{A9A99220-C02D-4E2B-9724-A334F4B00027}" srcId="{2B4507FD-7881-4DE6-B8F7-2B6E970FC1B8}" destId="{92D4B389-8077-4839-837F-7A5D64932990}" srcOrd="0" destOrd="0" parTransId="{78980774-F791-4256-852E-C8BAA723272F}" sibTransId="{0857D8A6-2003-4917-A9C2-6CA30758CEBC}"/>
    <dgm:cxn modelId="{3ECB4025-0BE0-4428-B581-E0CD0A340065}" type="presOf" srcId="{78980774-F791-4256-852E-C8BAA723272F}" destId="{C187E54F-712B-41D1-843D-F84E5B6A975B}" srcOrd="0" destOrd="0" presId="urn:microsoft.com/office/officeart/2005/8/layout/hierarchy2"/>
    <dgm:cxn modelId="{2CD21727-D076-457A-8262-908229589C96}" srcId="{E4FB10C2-E4FB-446B-80B6-AA212570EFDF}" destId="{AE331C74-CE46-44CE-8F79-A3E92FFCE58D}" srcOrd="1" destOrd="0" parTransId="{72C5FEF1-6F27-449F-ADCF-41C125882F84}" sibTransId="{9A4AF779-5208-4B3D-A873-AD184390914C}"/>
    <dgm:cxn modelId="{C5DC6327-8094-4449-8FED-DE460E78A2DE}" type="presOf" srcId="{CD2B9526-4569-4987-A677-76BC71CF56F2}" destId="{FC04F971-FD1E-4DF7-ACC2-6E6F718BAC82}" srcOrd="1" destOrd="0" presId="urn:microsoft.com/office/officeart/2005/8/layout/hierarchy2"/>
    <dgm:cxn modelId="{B1A6892B-0BF3-4FDE-8B4E-5420E9FC8CC3}" type="presOf" srcId="{0ECA1873-1A55-4399-8D04-F42A77B0A217}" destId="{81C8DF04-611A-4A45-B01B-9F450144F99D}" srcOrd="0" destOrd="0" presId="urn:microsoft.com/office/officeart/2005/8/layout/hierarchy2"/>
    <dgm:cxn modelId="{C48F722D-1358-4111-B3B3-C99A817B5C8B}" type="presOf" srcId="{289AE554-87EF-4295-A826-3D2E1856AB1D}" destId="{52827D6C-75CD-44E0-83D3-855820C22FD8}" srcOrd="1" destOrd="0" presId="urn:microsoft.com/office/officeart/2005/8/layout/hierarchy2"/>
    <dgm:cxn modelId="{ABCD8737-4750-4098-AC18-41C17708AF7D}" type="presOf" srcId="{3CC1DCF5-B020-4B8A-BF8A-AFAC37D4E7FB}" destId="{FD83FC41-C8AE-419E-BC59-A4CE57D9C687}" srcOrd="1" destOrd="0" presId="urn:microsoft.com/office/officeart/2005/8/layout/hierarchy2"/>
    <dgm:cxn modelId="{4B305B3E-0CD8-4F43-A73A-80A2E7AAF3B3}" type="presOf" srcId="{289AE554-87EF-4295-A826-3D2E1856AB1D}" destId="{7A21395B-5802-4816-A63F-8D93F6143F2F}" srcOrd="0" destOrd="0" presId="urn:microsoft.com/office/officeart/2005/8/layout/hierarchy2"/>
    <dgm:cxn modelId="{51499B3E-9C2B-40B9-928C-4D12BBEA2FCF}" type="presOf" srcId="{0418A8D3-2600-4377-8A56-1E885CD46057}" destId="{7F43730C-844B-40E7-8D83-F045A817D823}" srcOrd="1" destOrd="0" presId="urn:microsoft.com/office/officeart/2005/8/layout/hierarchy2"/>
    <dgm:cxn modelId="{64CAEA3F-6B74-4507-B4C2-4118C13A66FB}" srcId="{2B4507FD-7881-4DE6-B8F7-2B6E970FC1B8}" destId="{5F7A50D2-D9C6-40FC-B49B-558278EEFA60}" srcOrd="1" destOrd="0" parTransId="{CB4AA9C7-F87D-4C82-836C-C029BC6ED40F}" sibTransId="{74627CE2-4B3A-47C5-9280-9CFA1B1B56B8}"/>
    <dgm:cxn modelId="{F0B4B75E-3AA7-4C22-909C-F992E1E7A512}" type="presOf" srcId="{72C5FEF1-6F27-449F-ADCF-41C125882F84}" destId="{CFC2FB41-DD95-4D12-9F96-AB3059E6DF2F}" srcOrd="0" destOrd="0" presId="urn:microsoft.com/office/officeart/2005/8/layout/hierarchy2"/>
    <dgm:cxn modelId="{CC690A5F-0B25-46FC-9EA1-AE3D1269C509}" type="presOf" srcId="{E4FB10C2-E4FB-446B-80B6-AA212570EFDF}" destId="{C87F5299-AAD1-45C4-B5F7-09868D7EE857}" srcOrd="0" destOrd="0" presId="urn:microsoft.com/office/officeart/2005/8/layout/hierarchy2"/>
    <dgm:cxn modelId="{4A8AC061-A385-4AEC-9CE9-3CBB1D45A737}" type="presOf" srcId="{78BF9089-23D9-48B2-91C3-DA35D257103D}" destId="{B380DE17-F4D7-453B-90F5-2EE337DC6E6B}" srcOrd="0" destOrd="0" presId="urn:microsoft.com/office/officeart/2005/8/layout/hierarchy2"/>
    <dgm:cxn modelId="{D211CB42-332B-4969-BC9A-EBD567C1F63B}" srcId="{AF3881F9-F73F-4D55-881D-74F9B4C9877E}" destId="{B75CA1AC-DF94-48FD-AC02-9C31FFBE6D6D}" srcOrd="0" destOrd="0" parTransId="{289AE554-87EF-4295-A826-3D2E1856AB1D}" sibTransId="{3E90714E-20F4-475B-93C3-42AD8092E7BE}"/>
    <dgm:cxn modelId="{25116C44-9BC9-4165-8427-2CE82C72465C}" srcId="{76EE3ABD-F4C8-4E53-8665-511A63E35E7E}" destId="{9ADB5E8F-38FC-4AA8-A000-3E8A84147DC3}" srcOrd="1" destOrd="0" parTransId="{EDCABF9D-9747-45E2-9656-F328B8F8FD66}" sibTransId="{30A5EF66-FCA9-4D4C-8E32-3327D7DDEEA1}"/>
    <dgm:cxn modelId="{1E8FFF45-B5F5-4D7E-9EA3-C41A0FF51323}" type="presOf" srcId="{4A398F7D-CAB9-4E8B-BE1D-5E0EAA62C12E}" destId="{7ADC4D40-D425-4711-9392-A00C4B9A2EF1}" srcOrd="1" destOrd="0" presId="urn:microsoft.com/office/officeart/2005/8/layout/hierarchy2"/>
    <dgm:cxn modelId="{6249B566-E883-4428-A3DE-0A67BD036FE4}" type="presOf" srcId="{DD822AE3-A6F6-48C9-97B6-DE9D0009216C}" destId="{728652CC-9FEA-4E72-9840-B3F7F78FF0E0}" srcOrd="1" destOrd="0" presId="urn:microsoft.com/office/officeart/2005/8/layout/hierarchy2"/>
    <dgm:cxn modelId="{A7529A47-E2A2-4505-8E79-16930E6B44A8}" type="presOf" srcId="{AE331C74-CE46-44CE-8F79-A3E92FFCE58D}" destId="{3F676F0B-A416-4D66-AA8E-41E5174ECF16}" srcOrd="0" destOrd="0" presId="urn:microsoft.com/office/officeart/2005/8/layout/hierarchy2"/>
    <dgm:cxn modelId="{77A46B6A-EB25-4349-A0B8-DB659C6DC5E3}" type="presOf" srcId="{AB2D0054-0176-442E-80DD-0DB9C2632FC5}" destId="{F6B8D996-7ABC-4FBE-BE2E-69797BF3A71B}" srcOrd="0" destOrd="0" presId="urn:microsoft.com/office/officeart/2005/8/layout/hierarchy2"/>
    <dgm:cxn modelId="{973DD96A-A2CC-4ED7-93CA-562E846379A7}" type="presOf" srcId="{A5C15224-7E8D-4C8A-8D44-9D188D895C7D}" destId="{9B635BFD-05F5-4387-B568-AFCAAF2541F6}" srcOrd="0" destOrd="0" presId="urn:microsoft.com/office/officeart/2005/8/layout/hierarchy2"/>
    <dgm:cxn modelId="{9CAEDE6B-A241-4249-A846-118CEF75898C}" type="presOf" srcId="{4B12BF21-3AB2-48C0-90F1-62B762097F2B}" destId="{1D7E0709-67FF-4320-A10C-09B408ED9549}" srcOrd="0" destOrd="0" presId="urn:microsoft.com/office/officeart/2005/8/layout/hierarchy2"/>
    <dgm:cxn modelId="{F94BCE4C-CCDF-4C08-9779-C94AB9C7D9C2}" type="presOf" srcId="{4B12BF21-3AB2-48C0-90F1-62B762097F2B}" destId="{D462F954-29DB-4C02-A073-99A2A59FA8E1}" srcOrd="1" destOrd="0" presId="urn:microsoft.com/office/officeart/2005/8/layout/hierarchy2"/>
    <dgm:cxn modelId="{C521E64E-664C-402E-97A3-6E30FA0557F7}" type="presOf" srcId="{76EE3ABD-F4C8-4E53-8665-511A63E35E7E}" destId="{7172FBAD-74AE-4176-8598-80EC08E37A8D}" srcOrd="0" destOrd="0" presId="urn:microsoft.com/office/officeart/2005/8/layout/hierarchy2"/>
    <dgm:cxn modelId="{4B6B6070-3EC2-4147-BB81-930F8E106C12}" type="presOf" srcId="{CD2B9526-4569-4987-A677-76BC71CF56F2}" destId="{51FD56DB-844A-4959-9976-D95452901C07}" srcOrd="0" destOrd="0" presId="urn:microsoft.com/office/officeart/2005/8/layout/hierarchy2"/>
    <dgm:cxn modelId="{8E931D54-529A-4D1A-BAC7-9890AAA20114}" type="presOf" srcId="{D3230BFE-5366-4821-993D-33BAE246AD2F}" destId="{0197D564-7941-4BFA-9679-B479811D9800}" srcOrd="0" destOrd="0" presId="urn:microsoft.com/office/officeart/2005/8/layout/hierarchy2"/>
    <dgm:cxn modelId="{F3D34076-C604-4E75-B6BC-95F0D1E4FC56}" srcId="{78BF9089-23D9-48B2-91C3-DA35D257103D}" destId="{E4FB10C2-E4FB-446B-80B6-AA212570EFDF}" srcOrd="0" destOrd="0" parTransId="{41B47E37-27D1-4E8A-8BCB-BA32D3EED749}" sibTransId="{FFF9FE24-8C5B-4F25-A79E-64D30606ABE8}"/>
    <dgm:cxn modelId="{81EE635A-F503-4504-BC87-8A3C5C529385}" type="presOf" srcId="{AD20CD28-A7EC-407F-8642-D50DECE45131}" destId="{EA635AD5-02F5-4C35-8270-3E02AF3CA021}" srcOrd="0" destOrd="0" presId="urn:microsoft.com/office/officeart/2005/8/layout/hierarchy2"/>
    <dgm:cxn modelId="{8C354A7A-4C33-4F42-9C39-55F388BFDDD2}" srcId="{78BF9089-23D9-48B2-91C3-DA35D257103D}" destId="{A87A1371-0B0C-4CB6-9EF0-A21318E2BD57}" srcOrd="1" destOrd="0" parTransId="{CC782E11-B8FA-49DB-A683-2A1927D3A44D}" sibTransId="{B1E578E1-1696-4858-8C7C-EE5ECDA73F8B}"/>
    <dgm:cxn modelId="{554F397C-6282-452F-9457-71CFA098F2CD}" srcId="{A87A1371-0B0C-4CB6-9EF0-A21318E2BD57}" destId="{0ECA1873-1A55-4399-8D04-F42A77B0A217}" srcOrd="1" destOrd="0" parTransId="{A5C15224-7E8D-4C8A-8D44-9D188D895C7D}" sibTransId="{8B6FE8AB-FF59-4853-9370-84E2D5BD332A}"/>
    <dgm:cxn modelId="{9F270B7F-1DE5-47DB-BEC8-C703C04406F8}" type="presOf" srcId="{B75CA1AC-DF94-48FD-AC02-9C31FFBE6D6D}" destId="{9E46B5DF-F59E-4E9C-B8F9-AB40F3685D61}" srcOrd="0" destOrd="0" presId="urn:microsoft.com/office/officeart/2005/8/layout/hierarchy2"/>
    <dgm:cxn modelId="{2E18CA81-9C35-4F57-B99E-FB9F3A02B026}" type="presOf" srcId="{59B96F81-037B-4901-B15E-8B05EAE85AB6}" destId="{B3A33D2C-1D7D-470E-A734-AD89B1DFC54C}" srcOrd="0" destOrd="0" presId="urn:microsoft.com/office/officeart/2005/8/layout/hierarchy2"/>
    <dgm:cxn modelId="{7C6C0986-C486-4E2D-96FB-674EE6090DBC}" type="presOf" srcId="{EDCABF9D-9747-45E2-9656-F328B8F8FD66}" destId="{4C0AAF19-93E2-42D0-A726-8B83844361C7}" srcOrd="1" destOrd="0" presId="urn:microsoft.com/office/officeart/2005/8/layout/hierarchy2"/>
    <dgm:cxn modelId="{6ACBDE87-11CE-4509-AE00-DD780337B238}" type="presOf" srcId="{59B96F81-037B-4901-B15E-8B05EAE85AB6}" destId="{40D7286A-A146-4F6D-A236-3502429A0603}" srcOrd="1" destOrd="0" presId="urn:microsoft.com/office/officeart/2005/8/layout/hierarchy2"/>
    <dgm:cxn modelId="{B93DD988-26FD-4649-8C8F-CC7CE00DFDA0}" srcId="{B77FDF3D-098E-4105-B685-48C1A5AA0497}" destId="{DC109D8B-DBE9-4B82-91C2-26C0B8EBEC14}" srcOrd="1" destOrd="0" parTransId="{222C5BA4-A598-4C02-A507-99462A1F0149}" sibTransId="{79355E77-A27A-43A4-BE09-B1AFFF96C5B3}"/>
    <dgm:cxn modelId="{60E2F688-89A1-434C-886C-2DFF0572CEED}" srcId="{A87A1371-0B0C-4CB6-9EF0-A21318E2BD57}" destId="{D1A29EE0-EA00-4650-8A1A-066A3FF12204}" srcOrd="0" destOrd="0" parTransId="{DD822AE3-A6F6-48C9-97B6-DE9D0009216C}" sibTransId="{A78F9B7E-7414-49B6-955C-01D770BEF0FD}"/>
    <dgm:cxn modelId="{EA12CD89-E34A-4497-B1F2-48E86EFAA461}" type="presOf" srcId="{5F7A50D2-D9C6-40FC-B49B-558278EEFA60}" destId="{E598306A-6873-4323-BAF0-E87F27365205}" srcOrd="0" destOrd="0" presId="urn:microsoft.com/office/officeart/2005/8/layout/hierarchy2"/>
    <dgm:cxn modelId="{31D0088C-290A-49C9-976E-B46CD65754BB}" type="presOf" srcId="{2B4507FD-7881-4DE6-B8F7-2B6E970FC1B8}" destId="{44D2F23B-B584-4CF8-A8AC-B0B9E7474320}" srcOrd="0" destOrd="0" presId="urn:microsoft.com/office/officeart/2005/8/layout/hierarchy2"/>
    <dgm:cxn modelId="{F014D991-85BE-4446-937E-80A74CEDD009}" type="presOf" srcId="{222C5BA4-A598-4C02-A507-99462A1F0149}" destId="{4DB3C4DA-5998-4D08-86FB-DC3075F4881A}" srcOrd="1" destOrd="0" presId="urn:microsoft.com/office/officeart/2005/8/layout/hierarchy2"/>
    <dgm:cxn modelId="{CBC77D92-669D-435E-A8D2-485BFE39A296}" type="presOf" srcId="{D1A29EE0-EA00-4650-8A1A-066A3FF12204}" destId="{78CFDEFD-52AD-42E4-A620-56F70597932B}" srcOrd="0" destOrd="0" presId="urn:microsoft.com/office/officeart/2005/8/layout/hierarchy2"/>
    <dgm:cxn modelId="{6F2CF992-F561-4BAA-9A23-99D7B7D2CAD1}" type="presOf" srcId="{CB4AA9C7-F87D-4C82-836C-C029BC6ED40F}" destId="{1B3AE6C3-74DC-4997-8627-E9BCC4BC0ED2}" srcOrd="1" destOrd="0" presId="urn:microsoft.com/office/officeart/2005/8/layout/hierarchy2"/>
    <dgm:cxn modelId="{ED01E493-F760-4369-AF42-B3AC17291296}" srcId="{0ECA1873-1A55-4399-8D04-F42A77B0A217}" destId="{1578D98A-6103-4E77-B52B-186A52DF7A0E}" srcOrd="0" destOrd="0" parTransId="{1DCD589F-8A45-4B3F-A2E6-412C78DE77B1}" sibTransId="{43296029-C95B-46A8-A469-5CAFAC584669}"/>
    <dgm:cxn modelId="{B5782B98-B55F-42A8-80EA-0D8748C75068}" type="presOf" srcId="{82B53AA2-445F-4362-A745-4B4CA5F03AF0}" destId="{647A2DD5-4EA0-4BDE-9279-E37032A21036}" srcOrd="0" destOrd="0" presId="urn:microsoft.com/office/officeart/2005/8/layout/hierarchy2"/>
    <dgm:cxn modelId="{14547299-B551-445C-954F-B4E4756109A8}" srcId="{76EE3ABD-F4C8-4E53-8665-511A63E35E7E}" destId="{B77FDF3D-098E-4105-B685-48C1A5AA0497}" srcOrd="0" destOrd="0" parTransId="{4A398F7D-CAB9-4E8B-BE1D-5E0EAA62C12E}" sibTransId="{32CAEC51-3A70-4055-87E4-03ACA0DCA418}"/>
    <dgm:cxn modelId="{40CF789F-2A55-4115-94AC-ADE07E3878FB}" type="presOf" srcId="{AD20CD28-A7EC-407F-8642-D50DECE45131}" destId="{6D5A0F61-2317-42FE-8B95-C8EC0077EE59}" srcOrd="1" destOrd="0" presId="urn:microsoft.com/office/officeart/2005/8/layout/hierarchy2"/>
    <dgm:cxn modelId="{EBFFC8A0-98D4-4F5D-A91C-53467677CC7D}" type="presOf" srcId="{A0B342AD-1F86-40AD-BF0D-EF85EFBE29B3}" destId="{0D8B3482-994E-46A5-8BC9-F5965E0AE75E}" srcOrd="0" destOrd="0" presId="urn:microsoft.com/office/officeart/2005/8/layout/hierarchy2"/>
    <dgm:cxn modelId="{CC9697A1-1781-46C9-B432-7BDEFA238423}" type="presOf" srcId="{3CC1DCF5-B020-4B8A-BF8A-AFAC37D4E7FB}" destId="{AE3AEE94-84DC-4051-AF59-92B23315214E}" srcOrd="0" destOrd="0" presId="urn:microsoft.com/office/officeart/2005/8/layout/hierarchy2"/>
    <dgm:cxn modelId="{545000A3-B618-4B72-9086-B64738AAAA99}" type="presOf" srcId="{92D4B389-8077-4839-837F-7A5D64932990}" destId="{C73676B5-F5AA-4A93-86AD-81F4A26DF3EA}" srcOrd="0" destOrd="0" presId="urn:microsoft.com/office/officeart/2005/8/layout/hierarchy2"/>
    <dgm:cxn modelId="{884C18A3-9669-4B3F-8C41-D36F7386B71F}" type="presOf" srcId="{EDCABF9D-9747-45E2-9656-F328B8F8FD66}" destId="{978068EC-4055-4677-AD7A-FD1717E7A88E}" srcOrd="0" destOrd="0" presId="urn:microsoft.com/office/officeart/2005/8/layout/hierarchy2"/>
    <dgm:cxn modelId="{79F5B1A7-2728-49A7-BE0E-6019B3F08F13}" type="presOf" srcId="{9ADB5E8F-38FC-4AA8-A000-3E8A84147DC3}" destId="{62F4E6C4-DD71-4CAF-B1C3-CE67C9F7D744}" srcOrd="0" destOrd="0" presId="urn:microsoft.com/office/officeart/2005/8/layout/hierarchy2"/>
    <dgm:cxn modelId="{BB8D7AAE-5E44-4D1F-8F76-587D18C68C34}" type="presOf" srcId="{8E015E31-B10C-43DD-AA99-7F48206D50E9}" destId="{07535C6D-19FE-4C19-82F2-335F2A00E241}" srcOrd="1" destOrd="0" presId="urn:microsoft.com/office/officeart/2005/8/layout/hierarchy2"/>
    <dgm:cxn modelId="{AE56F2AE-631C-4EDD-B033-CC86802D9BA1}" type="presOf" srcId="{222C5BA4-A598-4C02-A507-99462A1F0149}" destId="{453E5138-6338-4C67-A8E7-99E4576EF282}" srcOrd="0" destOrd="0" presId="urn:microsoft.com/office/officeart/2005/8/layout/hierarchy2"/>
    <dgm:cxn modelId="{02CBD8AF-29E1-460E-9902-224830FE4009}" type="presOf" srcId="{0418A8D3-2600-4377-8A56-1E885CD46057}" destId="{9A6D2AFA-EBCE-4168-9F2D-FC2701B2DF93}" srcOrd="0" destOrd="0" presId="urn:microsoft.com/office/officeart/2005/8/layout/hierarchy2"/>
    <dgm:cxn modelId="{C75A56B0-F146-478C-B7A0-CDD68E1F88FB}" type="presOf" srcId="{A5C15224-7E8D-4C8A-8D44-9D188D895C7D}" destId="{C3651CB1-32BD-44AA-903C-C2770868169D}" srcOrd="1" destOrd="0" presId="urn:microsoft.com/office/officeart/2005/8/layout/hierarchy2"/>
    <dgm:cxn modelId="{58ED12B5-CD33-485B-9FD4-81ED2EDF7EB6}" srcId="{9ADB5E8F-38FC-4AA8-A000-3E8A84147DC3}" destId="{78BF9089-23D9-48B2-91C3-DA35D257103D}" srcOrd="1" destOrd="0" parTransId="{AD20CD28-A7EC-407F-8642-D50DECE45131}" sibTransId="{664C1811-777B-47E4-9DEC-F8991A2036E6}"/>
    <dgm:cxn modelId="{B293C1B5-5CC6-4EC7-A354-BB938A8BB521}" type="presOf" srcId="{41B47E37-27D1-4E8A-8BCB-BA32D3EED749}" destId="{99D60B5D-A202-4366-88F7-2E45C1D1739C}" srcOrd="0" destOrd="0" presId="urn:microsoft.com/office/officeart/2005/8/layout/hierarchy2"/>
    <dgm:cxn modelId="{9A9E5BB6-52C9-4C1B-AE83-5D907582F7DF}" type="presOf" srcId="{18AC9B82-E9F1-49AA-9AEE-6ED0A0766A8E}" destId="{44ACFCFC-D0EE-4BDC-A8CE-E9AAB22242C1}" srcOrd="0" destOrd="0" presId="urn:microsoft.com/office/officeart/2005/8/layout/hierarchy2"/>
    <dgm:cxn modelId="{67F987B7-0BF0-412C-BB13-E989DCE5FF09}" srcId="{AB2D0054-0176-442E-80DD-0DB9C2632FC5}" destId="{2B4507FD-7881-4DE6-B8F7-2B6E970FC1B8}" srcOrd="0" destOrd="0" parTransId="{D3230BFE-5366-4821-993D-33BAE246AD2F}" sibTransId="{70391267-8931-4D6D-B1A4-FC2B27D94AC2}"/>
    <dgm:cxn modelId="{09B736B8-8BBB-4BBC-BD66-4B8847E88DDF}" type="presOf" srcId="{1DCD589F-8A45-4B3F-A2E6-412C78DE77B1}" destId="{BE2E23EF-3C22-4C51-A1EB-4B21075A8D82}" srcOrd="1" destOrd="0" presId="urn:microsoft.com/office/officeart/2005/8/layout/hierarchy2"/>
    <dgm:cxn modelId="{D0251ABC-4163-48C7-B3E6-CFED74EF5DE3}" srcId="{9ADB5E8F-38FC-4AA8-A000-3E8A84147DC3}" destId="{AF3881F9-F73F-4D55-881D-74F9B4C9877E}" srcOrd="0" destOrd="0" parTransId="{8E015E31-B10C-43DD-AA99-7F48206D50E9}" sibTransId="{BF97839C-9810-4F4D-B017-4DE074D5EC4F}"/>
    <dgm:cxn modelId="{0ECCCBBC-752D-406C-B152-FA0A22BC401B}" type="presOf" srcId="{DC109D8B-DBE9-4B82-91C2-26C0B8EBEC14}" destId="{ADC8B174-226D-419D-8636-4A117E1475C1}" srcOrd="0" destOrd="0" presId="urn:microsoft.com/office/officeart/2005/8/layout/hierarchy2"/>
    <dgm:cxn modelId="{C7F668BE-3FD7-4052-A4B2-F3B48876F79D}" type="presOf" srcId="{D3230BFE-5366-4821-993D-33BAE246AD2F}" destId="{A134B9B0-80BE-475F-8FC8-1DED6B0A7094}" srcOrd="1" destOrd="0" presId="urn:microsoft.com/office/officeart/2005/8/layout/hierarchy2"/>
    <dgm:cxn modelId="{F513D7C0-4831-42EC-AAF2-58E9AD3B334C}" srcId="{E4FB10C2-E4FB-446B-80B6-AA212570EFDF}" destId="{82B53AA2-445F-4362-A745-4B4CA5F03AF0}" srcOrd="0" destOrd="0" parTransId="{3CC1DCF5-B020-4B8A-BF8A-AFAC37D4E7FB}" sibTransId="{446FABF4-A6CF-4991-BC75-26FD01745F01}"/>
    <dgm:cxn modelId="{338ABCC1-6C39-4464-8D1F-9B3E0925EFDE}" type="presOf" srcId="{4A398F7D-CAB9-4E8B-BE1D-5E0EAA62C12E}" destId="{FD7C1C7B-4A0D-4C14-9DB6-CD7D1B5318BD}" srcOrd="0" destOrd="0" presId="urn:microsoft.com/office/officeart/2005/8/layout/hierarchy2"/>
    <dgm:cxn modelId="{4A75CBC2-5978-4196-9246-A972B63A9772}" type="presOf" srcId="{1578D98A-6103-4E77-B52B-186A52DF7A0E}" destId="{DE1DD6EA-44D2-4F69-B025-7864F976D1BC}" srcOrd="0" destOrd="0" presId="urn:microsoft.com/office/officeart/2005/8/layout/hierarchy2"/>
    <dgm:cxn modelId="{519D5AC3-6136-47C4-8029-DC5CB5C0A676}" type="presOf" srcId="{8E015E31-B10C-43DD-AA99-7F48206D50E9}" destId="{89D2BF4F-DA32-4D61-B5F1-50003BEAB8AB}" srcOrd="0" destOrd="0" presId="urn:microsoft.com/office/officeart/2005/8/layout/hierarchy2"/>
    <dgm:cxn modelId="{AD96D4C5-196F-4377-9657-28EAC0799D0D}" type="presOf" srcId="{78980774-F791-4256-852E-C8BAA723272F}" destId="{35FA85A2-177E-4684-B960-552BE187A171}" srcOrd="1" destOrd="0" presId="urn:microsoft.com/office/officeart/2005/8/layout/hierarchy2"/>
    <dgm:cxn modelId="{B8C19AC8-A14E-41E8-955D-2052C54DA72D}" type="presOf" srcId="{AF3881F9-F73F-4D55-881D-74F9B4C9877E}" destId="{0851FE32-9F3D-4FC4-823A-41E46A10F017}" srcOrd="0" destOrd="0" presId="urn:microsoft.com/office/officeart/2005/8/layout/hierarchy2"/>
    <dgm:cxn modelId="{445920CE-A31E-4162-86FC-121A0250F7C6}" srcId="{AB2D0054-0176-442E-80DD-0DB9C2632FC5}" destId="{A0B342AD-1F86-40AD-BF0D-EF85EFBE29B3}" srcOrd="1" destOrd="0" parTransId="{59B96F81-037B-4901-B15E-8B05EAE85AB6}" sibTransId="{F04D7820-2A6C-4A07-ABBD-F07AA305BEB6}"/>
    <dgm:cxn modelId="{D36551D0-53A8-474F-85EA-C56E1D2F63F5}" type="presOf" srcId="{CC782E11-B8FA-49DB-A683-2A1927D3A44D}" destId="{62D40EAE-9C73-43AF-A216-306328E032A9}" srcOrd="1" destOrd="0" presId="urn:microsoft.com/office/officeart/2005/8/layout/hierarchy2"/>
    <dgm:cxn modelId="{32CEE8D1-38FE-4663-BB85-48A809A69BA7}" type="presOf" srcId="{A87A1371-0B0C-4CB6-9EF0-A21318E2BD57}" destId="{7EE03606-3080-480F-82B0-CFC5C42D5C2B}" srcOrd="0" destOrd="0" presId="urn:microsoft.com/office/officeart/2005/8/layout/hierarchy2"/>
    <dgm:cxn modelId="{9374ECD6-7F59-454A-B4E3-6DE4D90EEF89}" type="presOf" srcId="{D12FEE69-1ECE-4732-884E-3E2B070A3E98}" destId="{EEDF0D04-77BC-42ED-8589-BE42797E175C}" srcOrd="0" destOrd="0" presId="urn:microsoft.com/office/officeart/2005/8/layout/hierarchy2"/>
    <dgm:cxn modelId="{4EE1F8DA-BD91-472E-8959-754E00FA11D6}" srcId="{18AC9B82-E9F1-49AA-9AEE-6ED0A0766A8E}" destId="{76EE3ABD-F4C8-4E53-8665-511A63E35E7E}" srcOrd="0" destOrd="0" parTransId="{66E40EAE-8B86-44E6-A77F-DDBF3DAD129F}" sibTransId="{35BE7EC1-BDE1-4316-BAB4-6C0059AEDEA7}"/>
    <dgm:cxn modelId="{1BED9FDE-1902-4F07-8811-4F942F8A898D}" type="presOf" srcId="{DD822AE3-A6F6-48C9-97B6-DE9D0009216C}" destId="{746B2B6C-FF0F-41AA-B523-378FD2AAB722}" srcOrd="0" destOrd="0" presId="urn:microsoft.com/office/officeart/2005/8/layout/hierarchy2"/>
    <dgm:cxn modelId="{CF6D35E0-00AA-4D03-854C-FF7664F9D6BD}" srcId="{AF3881F9-F73F-4D55-881D-74F9B4C9877E}" destId="{D12FEE69-1ECE-4732-884E-3E2B070A3E98}" srcOrd="1" destOrd="0" parTransId="{CD2B9526-4569-4987-A677-76BC71CF56F2}" sibTransId="{18AAE814-765D-4DE1-87F8-19D2FC013776}"/>
    <dgm:cxn modelId="{A5F312E4-1B28-4C6D-8C89-6F3879591B63}" srcId="{B77FDF3D-098E-4105-B685-48C1A5AA0497}" destId="{AB2D0054-0176-442E-80DD-0DB9C2632FC5}" srcOrd="0" destOrd="0" parTransId="{4B12BF21-3AB2-48C0-90F1-62B762097F2B}" sibTransId="{8BB25B39-897F-414C-9525-7D0674503774}"/>
    <dgm:cxn modelId="{679FF3EF-7BCF-44FE-8FB1-0F685562927C}" srcId="{0ECA1873-1A55-4399-8D04-F42A77B0A217}" destId="{84BE6516-0826-45C0-B067-571E6690D577}" srcOrd="1" destOrd="0" parTransId="{0418A8D3-2600-4377-8A56-1E885CD46057}" sibTransId="{7D41CCFD-2487-4B70-9393-5ADC42278C35}"/>
    <dgm:cxn modelId="{AD99FAEF-B62D-483B-A418-3E2DE431D8E5}" type="presOf" srcId="{72C5FEF1-6F27-449F-ADCF-41C125882F84}" destId="{FDBA86FE-5543-4744-B795-573442B0EA21}" srcOrd="1" destOrd="0" presId="urn:microsoft.com/office/officeart/2005/8/layout/hierarchy2"/>
    <dgm:cxn modelId="{23A556F3-604F-4BF6-A7B8-BDA68DE9B625}" type="presOf" srcId="{B77FDF3D-098E-4105-B685-48C1A5AA0497}" destId="{00569417-0EC1-47E4-BE96-023FAB9CF394}" srcOrd="0" destOrd="0" presId="urn:microsoft.com/office/officeart/2005/8/layout/hierarchy2"/>
    <dgm:cxn modelId="{5E7C7CF9-292E-482D-AE33-0267131ADCB3}" type="presOf" srcId="{41B47E37-27D1-4E8A-8BCB-BA32D3EED749}" destId="{9B1CDD64-4A18-44F8-B97E-771B29A68FCE}" srcOrd="1" destOrd="0" presId="urn:microsoft.com/office/officeart/2005/8/layout/hierarchy2"/>
    <dgm:cxn modelId="{1BDB2B79-4BD0-46C8-B129-3C2DDBEA4EBF}" type="presParOf" srcId="{44ACFCFC-D0EE-4BDC-A8CE-E9AAB22242C1}" destId="{1B6116DB-3C3C-4E25-A53F-372924840D3C}" srcOrd="0" destOrd="0" presId="urn:microsoft.com/office/officeart/2005/8/layout/hierarchy2"/>
    <dgm:cxn modelId="{6AAAC455-B8B4-4A7E-8329-F1E436B5CFA2}" type="presParOf" srcId="{1B6116DB-3C3C-4E25-A53F-372924840D3C}" destId="{7172FBAD-74AE-4176-8598-80EC08E37A8D}" srcOrd="0" destOrd="0" presId="urn:microsoft.com/office/officeart/2005/8/layout/hierarchy2"/>
    <dgm:cxn modelId="{FFA43B34-B8D9-4820-837B-080CDCABB904}" type="presParOf" srcId="{1B6116DB-3C3C-4E25-A53F-372924840D3C}" destId="{01D92F20-2300-4A27-AB7F-02C4AD6D7D03}" srcOrd="1" destOrd="0" presId="urn:microsoft.com/office/officeart/2005/8/layout/hierarchy2"/>
    <dgm:cxn modelId="{E518DA4C-BE29-471E-8FC2-88ED5F1E905A}" type="presParOf" srcId="{01D92F20-2300-4A27-AB7F-02C4AD6D7D03}" destId="{FD7C1C7B-4A0D-4C14-9DB6-CD7D1B5318BD}" srcOrd="0" destOrd="0" presId="urn:microsoft.com/office/officeart/2005/8/layout/hierarchy2"/>
    <dgm:cxn modelId="{15BE3890-32AE-41DC-8FAB-BE96675647AF}" type="presParOf" srcId="{FD7C1C7B-4A0D-4C14-9DB6-CD7D1B5318BD}" destId="{7ADC4D40-D425-4711-9392-A00C4B9A2EF1}" srcOrd="0" destOrd="0" presId="urn:microsoft.com/office/officeart/2005/8/layout/hierarchy2"/>
    <dgm:cxn modelId="{B3483F8C-D2E9-47E5-AFB8-F1F0BF2B52AC}" type="presParOf" srcId="{01D92F20-2300-4A27-AB7F-02C4AD6D7D03}" destId="{B476B5AF-6FF8-4175-8E34-CDC4FAC08816}" srcOrd="1" destOrd="0" presId="urn:microsoft.com/office/officeart/2005/8/layout/hierarchy2"/>
    <dgm:cxn modelId="{C8708726-D09F-42F3-AB9F-B0175B5E9E6D}" type="presParOf" srcId="{B476B5AF-6FF8-4175-8E34-CDC4FAC08816}" destId="{00569417-0EC1-47E4-BE96-023FAB9CF394}" srcOrd="0" destOrd="0" presId="urn:microsoft.com/office/officeart/2005/8/layout/hierarchy2"/>
    <dgm:cxn modelId="{AC292118-C88A-45DB-A17C-99C661211ADA}" type="presParOf" srcId="{B476B5AF-6FF8-4175-8E34-CDC4FAC08816}" destId="{F5EA7DE8-656B-4DCC-8FDC-4CDE79827409}" srcOrd="1" destOrd="0" presId="urn:microsoft.com/office/officeart/2005/8/layout/hierarchy2"/>
    <dgm:cxn modelId="{C002B681-CB07-44C9-8C70-B1A160864265}" type="presParOf" srcId="{F5EA7DE8-656B-4DCC-8FDC-4CDE79827409}" destId="{1D7E0709-67FF-4320-A10C-09B408ED9549}" srcOrd="0" destOrd="0" presId="urn:microsoft.com/office/officeart/2005/8/layout/hierarchy2"/>
    <dgm:cxn modelId="{BF1D1A76-DDBF-416A-ACE2-4BBE75A68911}" type="presParOf" srcId="{1D7E0709-67FF-4320-A10C-09B408ED9549}" destId="{D462F954-29DB-4C02-A073-99A2A59FA8E1}" srcOrd="0" destOrd="0" presId="urn:microsoft.com/office/officeart/2005/8/layout/hierarchy2"/>
    <dgm:cxn modelId="{916C64DA-0536-4892-B0E7-5F629FF0D0BE}" type="presParOf" srcId="{F5EA7DE8-656B-4DCC-8FDC-4CDE79827409}" destId="{CC4B7627-3570-4DCA-BA93-00057CAE2695}" srcOrd="1" destOrd="0" presId="urn:microsoft.com/office/officeart/2005/8/layout/hierarchy2"/>
    <dgm:cxn modelId="{AE58BAAC-CCA4-4BDC-9B9A-79E9A8452E91}" type="presParOf" srcId="{CC4B7627-3570-4DCA-BA93-00057CAE2695}" destId="{F6B8D996-7ABC-4FBE-BE2E-69797BF3A71B}" srcOrd="0" destOrd="0" presId="urn:microsoft.com/office/officeart/2005/8/layout/hierarchy2"/>
    <dgm:cxn modelId="{AFAFEC42-64B1-4FCC-83C8-E75933A21982}" type="presParOf" srcId="{CC4B7627-3570-4DCA-BA93-00057CAE2695}" destId="{27133673-34A9-4A9C-AB6C-B5D4F2F411F8}" srcOrd="1" destOrd="0" presId="urn:microsoft.com/office/officeart/2005/8/layout/hierarchy2"/>
    <dgm:cxn modelId="{3FD433BA-04E1-4DE1-895A-EE6E778A02DC}" type="presParOf" srcId="{27133673-34A9-4A9C-AB6C-B5D4F2F411F8}" destId="{0197D564-7941-4BFA-9679-B479811D9800}" srcOrd="0" destOrd="0" presId="urn:microsoft.com/office/officeart/2005/8/layout/hierarchy2"/>
    <dgm:cxn modelId="{23D2E110-C354-4AE5-815B-9A289CED8382}" type="presParOf" srcId="{0197D564-7941-4BFA-9679-B479811D9800}" destId="{A134B9B0-80BE-475F-8FC8-1DED6B0A7094}" srcOrd="0" destOrd="0" presId="urn:microsoft.com/office/officeart/2005/8/layout/hierarchy2"/>
    <dgm:cxn modelId="{85792442-F1AB-4602-BB92-A207F48EBD3A}" type="presParOf" srcId="{27133673-34A9-4A9C-AB6C-B5D4F2F411F8}" destId="{E36F09E6-5D79-49DF-9DC8-A84EAF45891A}" srcOrd="1" destOrd="0" presId="urn:microsoft.com/office/officeart/2005/8/layout/hierarchy2"/>
    <dgm:cxn modelId="{97E1894D-4FD8-4E14-99E3-7C83BE1CDB66}" type="presParOf" srcId="{E36F09E6-5D79-49DF-9DC8-A84EAF45891A}" destId="{44D2F23B-B584-4CF8-A8AC-B0B9E7474320}" srcOrd="0" destOrd="0" presId="urn:microsoft.com/office/officeart/2005/8/layout/hierarchy2"/>
    <dgm:cxn modelId="{B7AC4B53-E181-4943-B5BA-A240D0911BD8}" type="presParOf" srcId="{E36F09E6-5D79-49DF-9DC8-A84EAF45891A}" destId="{62B14C7A-747E-4EB6-9DC7-464BB3646290}" srcOrd="1" destOrd="0" presId="urn:microsoft.com/office/officeart/2005/8/layout/hierarchy2"/>
    <dgm:cxn modelId="{865FD03A-7F87-4868-B175-950CB0FB0926}" type="presParOf" srcId="{62B14C7A-747E-4EB6-9DC7-464BB3646290}" destId="{C187E54F-712B-41D1-843D-F84E5B6A975B}" srcOrd="0" destOrd="0" presId="urn:microsoft.com/office/officeart/2005/8/layout/hierarchy2"/>
    <dgm:cxn modelId="{2B2B9C85-9E2D-449B-B17F-58C7FF3F5F4C}" type="presParOf" srcId="{C187E54F-712B-41D1-843D-F84E5B6A975B}" destId="{35FA85A2-177E-4684-B960-552BE187A171}" srcOrd="0" destOrd="0" presId="urn:microsoft.com/office/officeart/2005/8/layout/hierarchy2"/>
    <dgm:cxn modelId="{69BAE550-5080-43BA-A97B-EA3012B4ECB8}" type="presParOf" srcId="{62B14C7A-747E-4EB6-9DC7-464BB3646290}" destId="{E54E4ABD-4C4A-400C-844B-BC2D92A761A7}" srcOrd="1" destOrd="0" presId="urn:microsoft.com/office/officeart/2005/8/layout/hierarchy2"/>
    <dgm:cxn modelId="{2C176E3B-7E84-43FD-9596-B9FD204D48B9}" type="presParOf" srcId="{E54E4ABD-4C4A-400C-844B-BC2D92A761A7}" destId="{C73676B5-F5AA-4A93-86AD-81F4A26DF3EA}" srcOrd="0" destOrd="0" presId="urn:microsoft.com/office/officeart/2005/8/layout/hierarchy2"/>
    <dgm:cxn modelId="{A8EF10E8-C50D-4BF1-8A5C-791BC8C77DA2}" type="presParOf" srcId="{E54E4ABD-4C4A-400C-844B-BC2D92A761A7}" destId="{BC5517D2-4104-4925-A62C-3C0530F87484}" srcOrd="1" destOrd="0" presId="urn:microsoft.com/office/officeart/2005/8/layout/hierarchy2"/>
    <dgm:cxn modelId="{A358A15F-973A-4388-8222-89F89E904D55}" type="presParOf" srcId="{62B14C7A-747E-4EB6-9DC7-464BB3646290}" destId="{FDD0792F-EC85-4B2B-9EFD-61BB49470446}" srcOrd="2" destOrd="0" presId="urn:microsoft.com/office/officeart/2005/8/layout/hierarchy2"/>
    <dgm:cxn modelId="{0CF3FC66-370C-40C1-A6F7-5F4842FCF087}" type="presParOf" srcId="{FDD0792F-EC85-4B2B-9EFD-61BB49470446}" destId="{1B3AE6C3-74DC-4997-8627-E9BCC4BC0ED2}" srcOrd="0" destOrd="0" presId="urn:microsoft.com/office/officeart/2005/8/layout/hierarchy2"/>
    <dgm:cxn modelId="{D427DDE6-3D32-4CB8-80E6-FFD66E0738DA}" type="presParOf" srcId="{62B14C7A-747E-4EB6-9DC7-464BB3646290}" destId="{0B45D36E-74A2-4F69-BAD7-CD57143A82F7}" srcOrd="3" destOrd="0" presId="urn:microsoft.com/office/officeart/2005/8/layout/hierarchy2"/>
    <dgm:cxn modelId="{42D45F26-BFBB-454F-A309-B05A6BCA3DDF}" type="presParOf" srcId="{0B45D36E-74A2-4F69-BAD7-CD57143A82F7}" destId="{E598306A-6873-4323-BAF0-E87F27365205}" srcOrd="0" destOrd="0" presId="urn:microsoft.com/office/officeart/2005/8/layout/hierarchy2"/>
    <dgm:cxn modelId="{0A3B8B88-D445-4B1E-A0A7-207FB8CFCD6D}" type="presParOf" srcId="{0B45D36E-74A2-4F69-BAD7-CD57143A82F7}" destId="{3A74DD98-8854-4D15-87C5-7AF5436D4C79}" srcOrd="1" destOrd="0" presId="urn:microsoft.com/office/officeart/2005/8/layout/hierarchy2"/>
    <dgm:cxn modelId="{B288FA9A-D769-46F2-ADC9-62ECA2E87997}" type="presParOf" srcId="{27133673-34A9-4A9C-AB6C-B5D4F2F411F8}" destId="{B3A33D2C-1D7D-470E-A734-AD89B1DFC54C}" srcOrd="2" destOrd="0" presId="urn:microsoft.com/office/officeart/2005/8/layout/hierarchy2"/>
    <dgm:cxn modelId="{11DBD5E6-84B6-4205-AAEA-17CAEA91207C}" type="presParOf" srcId="{B3A33D2C-1D7D-470E-A734-AD89B1DFC54C}" destId="{40D7286A-A146-4F6D-A236-3502429A0603}" srcOrd="0" destOrd="0" presId="urn:microsoft.com/office/officeart/2005/8/layout/hierarchy2"/>
    <dgm:cxn modelId="{880BED0A-B42A-4063-8AAA-6F8B5788DFE3}" type="presParOf" srcId="{27133673-34A9-4A9C-AB6C-B5D4F2F411F8}" destId="{C0D6AF94-4B3F-4C81-90AF-E762BF5AEC7A}" srcOrd="3" destOrd="0" presId="urn:microsoft.com/office/officeart/2005/8/layout/hierarchy2"/>
    <dgm:cxn modelId="{9D1A377E-30BA-4648-AF91-0D70C77F39AB}" type="presParOf" srcId="{C0D6AF94-4B3F-4C81-90AF-E762BF5AEC7A}" destId="{0D8B3482-994E-46A5-8BC9-F5965E0AE75E}" srcOrd="0" destOrd="0" presId="urn:microsoft.com/office/officeart/2005/8/layout/hierarchy2"/>
    <dgm:cxn modelId="{716290D6-1F36-411D-B55C-B849948C9D7F}" type="presParOf" srcId="{C0D6AF94-4B3F-4C81-90AF-E762BF5AEC7A}" destId="{0CAF1E01-83FD-43EA-B443-51243B6D80AA}" srcOrd="1" destOrd="0" presId="urn:microsoft.com/office/officeart/2005/8/layout/hierarchy2"/>
    <dgm:cxn modelId="{52F43495-13E6-4552-914E-3D3C79F9FE41}" type="presParOf" srcId="{F5EA7DE8-656B-4DCC-8FDC-4CDE79827409}" destId="{453E5138-6338-4C67-A8E7-99E4576EF282}" srcOrd="2" destOrd="0" presId="urn:microsoft.com/office/officeart/2005/8/layout/hierarchy2"/>
    <dgm:cxn modelId="{D9BEC77E-B819-4214-99CD-21CE2BA30A22}" type="presParOf" srcId="{453E5138-6338-4C67-A8E7-99E4576EF282}" destId="{4DB3C4DA-5998-4D08-86FB-DC3075F4881A}" srcOrd="0" destOrd="0" presId="urn:microsoft.com/office/officeart/2005/8/layout/hierarchy2"/>
    <dgm:cxn modelId="{D5E4A2F5-C4EA-44DD-A653-EB9ED3BB3B6C}" type="presParOf" srcId="{F5EA7DE8-656B-4DCC-8FDC-4CDE79827409}" destId="{11DA4FDB-E412-471F-BB89-5A897A00D310}" srcOrd="3" destOrd="0" presId="urn:microsoft.com/office/officeart/2005/8/layout/hierarchy2"/>
    <dgm:cxn modelId="{F9BB30B0-9EDB-4D83-9AAB-D5BFD6264020}" type="presParOf" srcId="{11DA4FDB-E412-471F-BB89-5A897A00D310}" destId="{ADC8B174-226D-419D-8636-4A117E1475C1}" srcOrd="0" destOrd="0" presId="urn:microsoft.com/office/officeart/2005/8/layout/hierarchy2"/>
    <dgm:cxn modelId="{3E8187EB-B9DF-4CCF-9A84-C57B77583AE8}" type="presParOf" srcId="{11DA4FDB-E412-471F-BB89-5A897A00D310}" destId="{F40E5E57-F329-4D43-9ECD-B852BF16B013}" srcOrd="1" destOrd="0" presId="urn:microsoft.com/office/officeart/2005/8/layout/hierarchy2"/>
    <dgm:cxn modelId="{BCE4A353-67E2-4F99-8D9B-CBBA8F653945}" type="presParOf" srcId="{01D92F20-2300-4A27-AB7F-02C4AD6D7D03}" destId="{978068EC-4055-4677-AD7A-FD1717E7A88E}" srcOrd="2" destOrd="0" presId="urn:microsoft.com/office/officeart/2005/8/layout/hierarchy2"/>
    <dgm:cxn modelId="{C970B856-FFB0-45C5-9311-36B7439B9215}" type="presParOf" srcId="{978068EC-4055-4677-AD7A-FD1717E7A88E}" destId="{4C0AAF19-93E2-42D0-A726-8B83844361C7}" srcOrd="0" destOrd="0" presId="urn:microsoft.com/office/officeart/2005/8/layout/hierarchy2"/>
    <dgm:cxn modelId="{0BC8E84B-8CC3-4E88-8CDA-355F669FA954}" type="presParOf" srcId="{01D92F20-2300-4A27-AB7F-02C4AD6D7D03}" destId="{077CA465-49B4-4E26-ADC1-4C1FF59E327D}" srcOrd="3" destOrd="0" presId="urn:microsoft.com/office/officeart/2005/8/layout/hierarchy2"/>
    <dgm:cxn modelId="{01DF85F5-213A-4CD6-A86D-69F0D88674E9}" type="presParOf" srcId="{077CA465-49B4-4E26-ADC1-4C1FF59E327D}" destId="{62F4E6C4-DD71-4CAF-B1C3-CE67C9F7D744}" srcOrd="0" destOrd="0" presId="urn:microsoft.com/office/officeart/2005/8/layout/hierarchy2"/>
    <dgm:cxn modelId="{FB1AA90F-6A14-48FC-9963-A31E19650334}" type="presParOf" srcId="{077CA465-49B4-4E26-ADC1-4C1FF59E327D}" destId="{A48853B3-A97E-4A8F-96DB-BD0F18BAD56E}" srcOrd="1" destOrd="0" presId="urn:microsoft.com/office/officeart/2005/8/layout/hierarchy2"/>
    <dgm:cxn modelId="{095FD3F2-70D2-4868-AB1A-94313FC2CAA5}" type="presParOf" srcId="{A48853B3-A97E-4A8F-96DB-BD0F18BAD56E}" destId="{89D2BF4F-DA32-4D61-B5F1-50003BEAB8AB}" srcOrd="0" destOrd="0" presId="urn:microsoft.com/office/officeart/2005/8/layout/hierarchy2"/>
    <dgm:cxn modelId="{34ABA608-F252-46AC-89A3-69C90AFADED9}" type="presParOf" srcId="{89D2BF4F-DA32-4D61-B5F1-50003BEAB8AB}" destId="{07535C6D-19FE-4C19-82F2-335F2A00E241}" srcOrd="0" destOrd="0" presId="urn:microsoft.com/office/officeart/2005/8/layout/hierarchy2"/>
    <dgm:cxn modelId="{1B5AAD22-CD9C-4E9C-80BF-19AD2AAD52BA}" type="presParOf" srcId="{A48853B3-A97E-4A8F-96DB-BD0F18BAD56E}" destId="{9B258D96-191B-4E7C-B550-4168C3E2300E}" srcOrd="1" destOrd="0" presId="urn:microsoft.com/office/officeart/2005/8/layout/hierarchy2"/>
    <dgm:cxn modelId="{E3272CEB-61F0-4312-A133-C2E0EECC9F61}" type="presParOf" srcId="{9B258D96-191B-4E7C-B550-4168C3E2300E}" destId="{0851FE32-9F3D-4FC4-823A-41E46A10F017}" srcOrd="0" destOrd="0" presId="urn:microsoft.com/office/officeart/2005/8/layout/hierarchy2"/>
    <dgm:cxn modelId="{CA3DBB14-AB8F-48FC-B825-6CB32B107074}" type="presParOf" srcId="{9B258D96-191B-4E7C-B550-4168C3E2300E}" destId="{6866B6B1-F9B3-4E4F-AD7A-4A9D668743FC}" srcOrd="1" destOrd="0" presId="urn:microsoft.com/office/officeart/2005/8/layout/hierarchy2"/>
    <dgm:cxn modelId="{4B652305-644E-44E9-ADCF-61D17E446BAC}" type="presParOf" srcId="{6866B6B1-F9B3-4E4F-AD7A-4A9D668743FC}" destId="{7A21395B-5802-4816-A63F-8D93F6143F2F}" srcOrd="0" destOrd="0" presId="urn:microsoft.com/office/officeart/2005/8/layout/hierarchy2"/>
    <dgm:cxn modelId="{EBE4C549-1021-42CC-8203-3E51CC730619}" type="presParOf" srcId="{7A21395B-5802-4816-A63F-8D93F6143F2F}" destId="{52827D6C-75CD-44E0-83D3-855820C22FD8}" srcOrd="0" destOrd="0" presId="urn:microsoft.com/office/officeart/2005/8/layout/hierarchy2"/>
    <dgm:cxn modelId="{888B7671-BB87-4F4E-A3CF-47F3F75769A3}" type="presParOf" srcId="{6866B6B1-F9B3-4E4F-AD7A-4A9D668743FC}" destId="{819569E9-97D4-4815-981F-1B432AA1281E}" srcOrd="1" destOrd="0" presId="urn:microsoft.com/office/officeart/2005/8/layout/hierarchy2"/>
    <dgm:cxn modelId="{4C6932B3-0EBB-4C88-9A4B-D2958237B628}" type="presParOf" srcId="{819569E9-97D4-4815-981F-1B432AA1281E}" destId="{9E46B5DF-F59E-4E9C-B8F9-AB40F3685D61}" srcOrd="0" destOrd="0" presId="urn:microsoft.com/office/officeart/2005/8/layout/hierarchy2"/>
    <dgm:cxn modelId="{CA99CE1C-AA83-47E9-9F5D-319AFA71BD8A}" type="presParOf" srcId="{819569E9-97D4-4815-981F-1B432AA1281E}" destId="{F3AAF762-4053-4B85-B79C-654E1993A1AF}" srcOrd="1" destOrd="0" presId="urn:microsoft.com/office/officeart/2005/8/layout/hierarchy2"/>
    <dgm:cxn modelId="{39711E40-4D52-48E2-9BD4-245608CC5821}" type="presParOf" srcId="{6866B6B1-F9B3-4E4F-AD7A-4A9D668743FC}" destId="{51FD56DB-844A-4959-9976-D95452901C07}" srcOrd="2" destOrd="0" presId="urn:microsoft.com/office/officeart/2005/8/layout/hierarchy2"/>
    <dgm:cxn modelId="{03DFB2CD-E213-46DE-8A0A-BCEBFDA0D78F}" type="presParOf" srcId="{51FD56DB-844A-4959-9976-D95452901C07}" destId="{FC04F971-FD1E-4DF7-ACC2-6E6F718BAC82}" srcOrd="0" destOrd="0" presId="urn:microsoft.com/office/officeart/2005/8/layout/hierarchy2"/>
    <dgm:cxn modelId="{745E9AE3-DF51-409B-9E69-C1900D1F7EEA}" type="presParOf" srcId="{6866B6B1-F9B3-4E4F-AD7A-4A9D668743FC}" destId="{7D099734-6F90-4C96-8880-AFE03BE49A36}" srcOrd="3" destOrd="0" presId="urn:microsoft.com/office/officeart/2005/8/layout/hierarchy2"/>
    <dgm:cxn modelId="{0CB102D4-348E-48FA-B176-77360BACB36A}" type="presParOf" srcId="{7D099734-6F90-4C96-8880-AFE03BE49A36}" destId="{EEDF0D04-77BC-42ED-8589-BE42797E175C}" srcOrd="0" destOrd="0" presId="urn:microsoft.com/office/officeart/2005/8/layout/hierarchy2"/>
    <dgm:cxn modelId="{A79941C3-0D55-4944-96CB-EC218D97CB03}" type="presParOf" srcId="{7D099734-6F90-4C96-8880-AFE03BE49A36}" destId="{BF501CD2-6376-49EB-A905-2D193FDFB347}" srcOrd="1" destOrd="0" presId="urn:microsoft.com/office/officeart/2005/8/layout/hierarchy2"/>
    <dgm:cxn modelId="{5F2CE4A4-0C12-4A81-8E3E-0D926B84D304}" type="presParOf" srcId="{A48853B3-A97E-4A8F-96DB-BD0F18BAD56E}" destId="{EA635AD5-02F5-4C35-8270-3E02AF3CA021}" srcOrd="2" destOrd="0" presId="urn:microsoft.com/office/officeart/2005/8/layout/hierarchy2"/>
    <dgm:cxn modelId="{55C9CAFA-D1F9-422D-B5A6-E39651F3D06A}" type="presParOf" srcId="{EA635AD5-02F5-4C35-8270-3E02AF3CA021}" destId="{6D5A0F61-2317-42FE-8B95-C8EC0077EE59}" srcOrd="0" destOrd="0" presId="urn:microsoft.com/office/officeart/2005/8/layout/hierarchy2"/>
    <dgm:cxn modelId="{2C4918C8-AAA3-41A6-B49F-0141F23D0148}" type="presParOf" srcId="{A48853B3-A97E-4A8F-96DB-BD0F18BAD56E}" destId="{D41B0974-9A40-4E03-A35A-CE6A5C3916D1}" srcOrd="3" destOrd="0" presId="urn:microsoft.com/office/officeart/2005/8/layout/hierarchy2"/>
    <dgm:cxn modelId="{1EF339FC-C3DA-4EDB-A6FE-7F9C0CBCAD32}" type="presParOf" srcId="{D41B0974-9A40-4E03-A35A-CE6A5C3916D1}" destId="{B380DE17-F4D7-453B-90F5-2EE337DC6E6B}" srcOrd="0" destOrd="0" presId="urn:microsoft.com/office/officeart/2005/8/layout/hierarchy2"/>
    <dgm:cxn modelId="{7790184F-7D31-4690-B277-59FB3A84E973}" type="presParOf" srcId="{D41B0974-9A40-4E03-A35A-CE6A5C3916D1}" destId="{C007FEDC-5F39-4A87-8057-2033E3C3167A}" srcOrd="1" destOrd="0" presId="urn:microsoft.com/office/officeart/2005/8/layout/hierarchy2"/>
    <dgm:cxn modelId="{024F5ADE-3467-4BBC-AAA0-4468C9E7CFC9}" type="presParOf" srcId="{C007FEDC-5F39-4A87-8057-2033E3C3167A}" destId="{99D60B5D-A202-4366-88F7-2E45C1D1739C}" srcOrd="0" destOrd="0" presId="urn:microsoft.com/office/officeart/2005/8/layout/hierarchy2"/>
    <dgm:cxn modelId="{1FD46BBE-2A29-4DFF-9C32-CAB32CEF9EF9}" type="presParOf" srcId="{99D60B5D-A202-4366-88F7-2E45C1D1739C}" destId="{9B1CDD64-4A18-44F8-B97E-771B29A68FCE}" srcOrd="0" destOrd="0" presId="urn:microsoft.com/office/officeart/2005/8/layout/hierarchy2"/>
    <dgm:cxn modelId="{7627FE1F-D76A-429E-8D21-52167F4EE71B}" type="presParOf" srcId="{C007FEDC-5F39-4A87-8057-2033E3C3167A}" destId="{C22D31B6-B3D7-4F5D-A717-0885A087E3C6}" srcOrd="1" destOrd="0" presId="urn:microsoft.com/office/officeart/2005/8/layout/hierarchy2"/>
    <dgm:cxn modelId="{A16CB8B6-ED8A-4367-87E6-F386CD87C405}" type="presParOf" srcId="{C22D31B6-B3D7-4F5D-A717-0885A087E3C6}" destId="{C87F5299-AAD1-45C4-B5F7-09868D7EE857}" srcOrd="0" destOrd="0" presId="urn:microsoft.com/office/officeart/2005/8/layout/hierarchy2"/>
    <dgm:cxn modelId="{FEE9FCFA-FAC8-417A-84FE-8AFCD68DE09A}" type="presParOf" srcId="{C22D31B6-B3D7-4F5D-A717-0885A087E3C6}" destId="{050334EF-67DA-4E36-9B43-FF4AF972BAC9}" srcOrd="1" destOrd="0" presId="urn:microsoft.com/office/officeart/2005/8/layout/hierarchy2"/>
    <dgm:cxn modelId="{204F5FFE-332E-4FC2-AD8A-EDEFA5504B5E}" type="presParOf" srcId="{050334EF-67DA-4E36-9B43-FF4AF972BAC9}" destId="{AE3AEE94-84DC-4051-AF59-92B23315214E}" srcOrd="0" destOrd="0" presId="urn:microsoft.com/office/officeart/2005/8/layout/hierarchy2"/>
    <dgm:cxn modelId="{5A8F0CCB-EE84-451A-84B1-8F1D53216D69}" type="presParOf" srcId="{AE3AEE94-84DC-4051-AF59-92B23315214E}" destId="{FD83FC41-C8AE-419E-BC59-A4CE57D9C687}" srcOrd="0" destOrd="0" presId="urn:microsoft.com/office/officeart/2005/8/layout/hierarchy2"/>
    <dgm:cxn modelId="{A1336F3A-1BB0-4C25-8775-44B10A90EE06}" type="presParOf" srcId="{050334EF-67DA-4E36-9B43-FF4AF972BAC9}" destId="{7C84ADEC-D3C6-4DB4-8CA6-F3191C6AEC0D}" srcOrd="1" destOrd="0" presId="urn:microsoft.com/office/officeart/2005/8/layout/hierarchy2"/>
    <dgm:cxn modelId="{E061E7AF-27DB-4384-8E82-C830EAFE6CEF}" type="presParOf" srcId="{7C84ADEC-D3C6-4DB4-8CA6-F3191C6AEC0D}" destId="{647A2DD5-4EA0-4BDE-9279-E37032A21036}" srcOrd="0" destOrd="0" presId="urn:microsoft.com/office/officeart/2005/8/layout/hierarchy2"/>
    <dgm:cxn modelId="{0F625AB0-6DA4-4732-8D0E-BF6CAF363E26}" type="presParOf" srcId="{7C84ADEC-D3C6-4DB4-8CA6-F3191C6AEC0D}" destId="{BDE1E8D8-41B0-472F-A413-C211B97F2626}" srcOrd="1" destOrd="0" presId="urn:microsoft.com/office/officeart/2005/8/layout/hierarchy2"/>
    <dgm:cxn modelId="{7FBD8ABD-4758-4874-AAA3-A82F3C036EBA}" type="presParOf" srcId="{050334EF-67DA-4E36-9B43-FF4AF972BAC9}" destId="{CFC2FB41-DD95-4D12-9F96-AB3059E6DF2F}" srcOrd="2" destOrd="0" presId="urn:microsoft.com/office/officeart/2005/8/layout/hierarchy2"/>
    <dgm:cxn modelId="{8982A624-E916-4C5B-8FEC-299B31D6DB55}" type="presParOf" srcId="{CFC2FB41-DD95-4D12-9F96-AB3059E6DF2F}" destId="{FDBA86FE-5543-4744-B795-573442B0EA21}" srcOrd="0" destOrd="0" presId="urn:microsoft.com/office/officeart/2005/8/layout/hierarchy2"/>
    <dgm:cxn modelId="{95C0EAF4-284D-49E6-A96F-BB36ED91865D}" type="presParOf" srcId="{050334EF-67DA-4E36-9B43-FF4AF972BAC9}" destId="{0A2D29C2-A591-4D2E-83FD-6AC71C7E5539}" srcOrd="3" destOrd="0" presId="urn:microsoft.com/office/officeart/2005/8/layout/hierarchy2"/>
    <dgm:cxn modelId="{8901308C-B83F-4AAE-B3FE-CE296ECABB91}" type="presParOf" srcId="{0A2D29C2-A591-4D2E-83FD-6AC71C7E5539}" destId="{3F676F0B-A416-4D66-AA8E-41E5174ECF16}" srcOrd="0" destOrd="0" presId="urn:microsoft.com/office/officeart/2005/8/layout/hierarchy2"/>
    <dgm:cxn modelId="{7ED2AA6A-20E1-4067-ADA2-22CC46E2B154}" type="presParOf" srcId="{0A2D29C2-A591-4D2E-83FD-6AC71C7E5539}" destId="{A7911191-42C1-4805-93B2-3CEA5FE2DFEF}" srcOrd="1" destOrd="0" presId="urn:microsoft.com/office/officeart/2005/8/layout/hierarchy2"/>
    <dgm:cxn modelId="{DCD78A1B-7F58-4033-A5FF-13C6457F2062}" type="presParOf" srcId="{C007FEDC-5F39-4A87-8057-2033E3C3167A}" destId="{7735B7AB-4650-4263-AD68-3F17B6C215C9}" srcOrd="2" destOrd="0" presId="urn:microsoft.com/office/officeart/2005/8/layout/hierarchy2"/>
    <dgm:cxn modelId="{B224292F-9C4B-4F6C-949E-9972C1350D52}" type="presParOf" srcId="{7735B7AB-4650-4263-AD68-3F17B6C215C9}" destId="{62D40EAE-9C73-43AF-A216-306328E032A9}" srcOrd="0" destOrd="0" presId="urn:microsoft.com/office/officeart/2005/8/layout/hierarchy2"/>
    <dgm:cxn modelId="{16AF901B-BDA3-45D7-BA41-67F2D265B18A}" type="presParOf" srcId="{C007FEDC-5F39-4A87-8057-2033E3C3167A}" destId="{CF81D8A5-B96F-4687-B986-4601145FCDB2}" srcOrd="3" destOrd="0" presId="urn:microsoft.com/office/officeart/2005/8/layout/hierarchy2"/>
    <dgm:cxn modelId="{8E99D80F-1C21-4189-8464-650BABBF8F9D}" type="presParOf" srcId="{CF81D8A5-B96F-4687-B986-4601145FCDB2}" destId="{7EE03606-3080-480F-82B0-CFC5C42D5C2B}" srcOrd="0" destOrd="0" presId="urn:microsoft.com/office/officeart/2005/8/layout/hierarchy2"/>
    <dgm:cxn modelId="{EC03A08C-C7CF-4A0D-83DC-F02B52BC7351}" type="presParOf" srcId="{CF81D8A5-B96F-4687-B986-4601145FCDB2}" destId="{2C153D91-B65E-41F6-9D08-8506ABDD3A0F}" srcOrd="1" destOrd="0" presId="urn:microsoft.com/office/officeart/2005/8/layout/hierarchy2"/>
    <dgm:cxn modelId="{5702E8FB-EAA1-4A07-B03F-45364493DF67}" type="presParOf" srcId="{2C153D91-B65E-41F6-9D08-8506ABDD3A0F}" destId="{746B2B6C-FF0F-41AA-B523-378FD2AAB722}" srcOrd="0" destOrd="0" presId="urn:microsoft.com/office/officeart/2005/8/layout/hierarchy2"/>
    <dgm:cxn modelId="{45714563-5686-4385-8DBF-631E296E2DD9}" type="presParOf" srcId="{746B2B6C-FF0F-41AA-B523-378FD2AAB722}" destId="{728652CC-9FEA-4E72-9840-B3F7F78FF0E0}" srcOrd="0" destOrd="0" presId="urn:microsoft.com/office/officeart/2005/8/layout/hierarchy2"/>
    <dgm:cxn modelId="{CC606CE7-A866-420D-A8F2-06CB2374D5E0}" type="presParOf" srcId="{2C153D91-B65E-41F6-9D08-8506ABDD3A0F}" destId="{73BE9657-88E5-4DDC-A1AF-22CB1D139AA8}" srcOrd="1" destOrd="0" presId="urn:microsoft.com/office/officeart/2005/8/layout/hierarchy2"/>
    <dgm:cxn modelId="{6398C2B0-2F78-43CE-AC4A-7410BEAFE952}" type="presParOf" srcId="{73BE9657-88E5-4DDC-A1AF-22CB1D139AA8}" destId="{78CFDEFD-52AD-42E4-A620-56F70597932B}" srcOrd="0" destOrd="0" presId="urn:microsoft.com/office/officeart/2005/8/layout/hierarchy2"/>
    <dgm:cxn modelId="{85556FC1-771C-40B5-A351-8D28F1569BEE}" type="presParOf" srcId="{73BE9657-88E5-4DDC-A1AF-22CB1D139AA8}" destId="{79D5AF49-4972-4C2D-9DF4-B2ECBB5FB433}" srcOrd="1" destOrd="0" presId="urn:microsoft.com/office/officeart/2005/8/layout/hierarchy2"/>
    <dgm:cxn modelId="{38D320AF-12D1-4CA9-B709-02CD492E36A8}" type="presParOf" srcId="{2C153D91-B65E-41F6-9D08-8506ABDD3A0F}" destId="{9B635BFD-05F5-4387-B568-AFCAAF2541F6}" srcOrd="2" destOrd="0" presId="urn:microsoft.com/office/officeart/2005/8/layout/hierarchy2"/>
    <dgm:cxn modelId="{1A607BC4-8015-499B-922E-A819046C67E0}" type="presParOf" srcId="{9B635BFD-05F5-4387-B568-AFCAAF2541F6}" destId="{C3651CB1-32BD-44AA-903C-C2770868169D}" srcOrd="0" destOrd="0" presId="urn:microsoft.com/office/officeart/2005/8/layout/hierarchy2"/>
    <dgm:cxn modelId="{0C9B9A81-493A-4366-8452-2869E4EF924A}" type="presParOf" srcId="{2C153D91-B65E-41F6-9D08-8506ABDD3A0F}" destId="{257C5140-F26F-4A90-88AC-F838D706E263}" srcOrd="3" destOrd="0" presId="urn:microsoft.com/office/officeart/2005/8/layout/hierarchy2"/>
    <dgm:cxn modelId="{932CD1EE-6374-4A45-B89B-9A7DC59AE0BE}" type="presParOf" srcId="{257C5140-F26F-4A90-88AC-F838D706E263}" destId="{81C8DF04-611A-4A45-B01B-9F450144F99D}" srcOrd="0" destOrd="0" presId="urn:microsoft.com/office/officeart/2005/8/layout/hierarchy2"/>
    <dgm:cxn modelId="{602901DE-C2E1-4F69-A49F-EB9B9ABAA737}" type="presParOf" srcId="{257C5140-F26F-4A90-88AC-F838D706E263}" destId="{98DEE051-9F2D-446B-821A-49F9C8B31F6F}" srcOrd="1" destOrd="0" presId="urn:microsoft.com/office/officeart/2005/8/layout/hierarchy2"/>
    <dgm:cxn modelId="{AF98034F-352C-4844-B038-A1807A4706F2}" type="presParOf" srcId="{98DEE051-9F2D-446B-821A-49F9C8B31F6F}" destId="{46C3605E-C0B0-465A-93CB-BD79630BBD57}" srcOrd="0" destOrd="0" presId="urn:microsoft.com/office/officeart/2005/8/layout/hierarchy2"/>
    <dgm:cxn modelId="{7EDA0D6A-F1D9-4995-84A7-B38B9CE794C1}" type="presParOf" srcId="{46C3605E-C0B0-465A-93CB-BD79630BBD57}" destId="{BE2E23EF-3C22-4C51-A1EB-4B21075A8D82}" srcOrd="0" destOrd="0" presId="urn:microsoft.com/office/officeart/2005/8/layout/hierarchy2"/>
    <dgm:cxn modelId="{D9F6EDFC-577C-4462-8DD5-6856E77145D0}" type="presParOf" srcId="{98DEE051-9F2D-446B-821A-49F9C8B31F6F}" destId="{188A232E-FD2C-4F24-85BB-13DB5E6A0160}" srcOrd="1" destOrd="0" presId="urn:microsoft.com/office/officeart/2005/8/layout/hierarchy2"/>
    <dgm:cxn modelId="{4DF21BA6-B705-4CD8-A407-6237CFF7A0A0}" type="presParOf" srcId="{188A232E-FD2C-4F24-85BB-13DB5E6A0160}" destId="{DE1DD6EA-44D2-4F69-B025-7864F976D1BC}" srcOrd="0" destOrd="0" presId="urn:microsoft.com/office/officeart/2005/8/layout/hierarchy2"/>
    <dgm:cxn modelId="{E3169AEC-DE20-4510-8ED2-A06723B86908}" type="presParOf" srcId="{188A232E-FD2C-4F24-85BB-13DB5E6A0160}" destId="{F3625326-00D6-4984-95C5-616E653A5A51}" srcOrd="1" destOrd="0" presId="urn:microsoft.com/office/officeart/2005/8/layout/hierarchy2"/>
    <dgm:cxn modelId="{2C45554F-E1CD-452F-803A-33A8D93CDC36}" type="presParOf" srcId="{98DEE051-9F2D-446B-821A-49F9C8B31F6F}" destId="{9A6D2AFA-EBCE-4168-9F2D-FC2701B2DF93}" srcOrd="2" destOrd="0" presId="urn:microsoft.com/office/officeart/2005/8/layout/hierarchy2"/>
    <dgm:cxn modelId="{6A26FB07-DDFC-44AA-A076-1E1FBF1B5B21}" type="presParOf" srcId="{9A6D2AFA-EBCE-4168-9F2D-FC2701B2DF93}" destId="{7F43730C-844B-40E7-8D83-F045A817D823}" srcOrd="0" destOrd="0" presId="urn:microsoft.com/office/officeart/2005/8/layout/hierarchy2"/>
    <dgm:cxn modelId="{84FADB2C-45EF-45C9-BDBA-A8C42854564A}" type="presParOf" srcId="{98DEE051-9F2D-446B-821A-49F9C8B31F6F}" destId="{61E0BA40-EF81-4DA4-A4FC-AE9FE9323EB2}" srcOrd="3" destOrd="0" presId="urn:microsoft.com/office/officeart/2005/8/layout/hierarchy2"/>
    <dgm:cxn modelId="{23394209-F3BB-4176-99E6-E277286484F4}" type="presParOf" srcId="{61E0BA40-EF81-4DA4-A4FC-AE9FE9323EB2}" destId="{0E9CD83E-C228-4F7F-AC6E-66A41C989AAC}" srcOrd="0" destOrd="0" presId="urn:microsoft.com/office/officeart/2005/8/layout/hierarchy2"/>
    <dgm:cxn modelId="{9385F13C-D54B-4CD1-9ECB-0FE1E2382D61}" type="presParOf" srcId="{61E0BA40-EF81-4DA4-A4FC-AE9FE9323EB2}" destId="{D14649AD-FC30-49E8-B134-B2093AE0FB5F}" srcOrd="1" destOrd="0" presId="urn:microsoft.com/office/officeart/2005/8/layout/hierarchy2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AC9B82-E9F1-49AA-9AEE-6ED0A0766A8E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6EE3ABD-F4C8-4E53-8665-511A63E35E7E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 err="1"/>
            <a:t>Is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a </a:t>
          </a:r>
          <a:r>
            <a:rPr lang="hr-HR" dirty="0" err="1"/>
            <a:t>mamal</a:t>
          </a:r>
          <a:r>
            <a:rPr lang="hr-HR" dirty="0"/>
            <a:t>?</a:t>
          </a:r>
          <a:endParaRPr lang="en-GB" dirty="0"/>
        </a:p>
      </dgm:t>
    </dgm:pt>
    <dgm:pt modelId="{66E40EAE-8B86-44E6-A77F-DDBF3DAD129F}" type="parTrans" cxnId="{4EE1F8DA-BD91-472E-8959-754E00FA11D6}">
      <dgm:prSet/>
      <dgm:spPr/>
      <dgm:t>
        <a:bodyPr/>
        <a:lstStyle/>
        <a:p>
          <a:endParaRPr lang="en-GB"/>
        </a:p>
      </dgm:t>
    </dgm:pt>
    <dgm:pt modelId="{35BE7EC1-BDE1-4316-BAB4-6C0059AEDEA7}" type="sibTrans" cxnId="{4EE1F8DA-BD91-472E-8959-754E00FA11D6}">
      <dgm:prSet/>
      <dgm:spPr/>
      <dgm:t>
        <a:bodyPr/>
        <a:lstStyle/>
        <a:p>
          <a:endParaRPr lang="en-GB"/>
        </a:p>
      </dgm:t>
    </dgm:pt>
    <dgm:pt modelId="{B77FDF3D-098E-4105-B685-48C1A5AA0497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live in </a:t>
          </a:r>
          <a:r>
            <a:rPr lang="hr-HR" dirty="0" err="1"/>
            <a:t>Africa</a:t>
          </a:r>
          <a:endParaRPr lang="en-GB" dirty="0"/>
        </a:p>
      </dgm:t>
    </dgm:pt>
    <dgm:pt modelId="{4A398F7D-CAB9-4E8B-BE1D-5E0EAA62C12E}" type="parTrans" cxnId="{14547299-B551-445C-954F-B4E4756109A8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32CAEC51-3A70-4055-87E4-03ACA0DCA418}" type="sibTrans" cxnId="{14547299-B551-445C-954F-B4E4756109A8}">
      <dgm:prSet/>
      <dgm:spPr/>
      <dgm:t>
        <a:bodyPr/>
        <a:lstStyle/>
        <a:p>
          <a:endParaRPr lang="en-GB"/>
        </a:p>
      </dgm:t>
    </dgm:pt>
    <dgm:pt modelId="{AB2D0054-0176-442E-80DD-0DB9C2632FC5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have</a:t>
          </a:r>
          <a:r>
            <a:rPr lang="hr-HR" dirty="0"/>
            <a:t> </a:t>
          </a:r>
          <a:r>
            <a:rPr lang="hr-HR" dirty="0" err="1"/>
            <a:t>stripes</a:t>
          </a:r>
          <a:endParaRPr lang="en-GB" dirty="0"/>
        </a:p>
      </dgm:t>
    </dgm:pt>
    <dgm:pt modelId="{4B12BF21-3AB2-48C0-90F1-62B762097F2B}" type="parTrans" cxnId="{A5F312E4-1B28-4C6D-8C89-6F3879591B63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8BB25B39-897F-414C-9525-7D0674503774}" type="sibTrans" cxnId="{A5F312E4-1B28-4C6D-8C89-6F3879591B63}">
      <dgm:prSet/>
      <dgm:spPr/>
      <dgm:t>
        <a:bodyPr/>
        <a:lstStyle/>
        <a:p>
          <a:endParaRPr lang="en-GB"/>
        </a:p>
      </dgm:t>
    </dgm:pt>
    <dgm:pt modelId="{DC109D8B-DBE9-4B82-91C2-26C0B8EBEC14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 (70%)</a:t>
          </a:r>
          <a:br>
            <a:rPr lang="hr-HR" dirty="0"/>
          </a:br>
          <a:r>
            <a:rPr lang="hr-HR" dirty="0" err="1"/>
            <a:t>Wolf</a:t>
          </a:r>
          <a:endParaRPr lang="en-GB" dirty="0"/>
        </a:p>
      </dgm:t>
    </dgm:pt>
    <dgm:pt modelId="{222C5BA4-A598-4C02-A507-99462A1F0149}" type="parTrans" cxnId="{B93DD988-26FD-4649-8C8F-CC7CE00DFDA0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79355E77-A27A-43A4-BE09-B1AFFF96C5B3}" type="sibTrans" cxnId="{B93DD988-26FD-4649-8C8F-CC7CE00DFDA0}">
      <dgm:prSet/>
      <dgm:spPr/>
      <dgm:t>
        <a:bodyPr/>
        <a:lstStyle/>
        <a:p>
          <a:endParaRPr lang="en-GB"/>
        </a:p>
      </dgm:t>
    </dgm:pt>
    <dgm:pt modelId="{9ADB5E8F-38FC-4AA8-A000-3E8A84147DC3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Is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Swimming</a:t>
          </a:r>
          <a:r>
            <a:rPr lang="hr-HR" dirty="0"/>
            <a:t>?</a:t>
          </a:r>
          <a:endParaRPr lang="en-GB" dirty="0"/>
        </a:p>
      </dgm:t>
    </dgm:pt>
    <dgm:pt modelId="{EDCABF9D-9747-45E2-9656-F328B8F8FD66}" type="parTrans" cxnId="{25116C44-9BC9-4165-8427-2CE82C72465C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30A5EF66-FCA9-4D4C-8E32-3327D7DDEEA1}" type="sibTrans" cxnId="{25116C44-9BC9-4165-8427-2CE82C72465C}">
      <dgm:prSet/>
      <dgm:spPr/>
      <dgm:t>
        <a:bodyPr/>
        <a:lstStyle/>
        <a:p>
          <a:endParaRPr lang="en-GB"/>
        </a:p>
      </dgm:t>
    </dgm:pt>
    <dgm:pt modelId="{AF3881F9-F73F-4D55-881D-74F9B4C9877E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have</a:t>
          </a:r>
          <a:r>
            <a:rPr lang="hr-HR" dirty="0"/>
            <a:t> </a:t>
          </a:r>
          <a:r>
            <a:rPr lang="hr-HR" dirty="0" err="1"/>
            <a:t>tenticals</a:t>
          </a:r>
          <a:endParaRPr lang="en-GB" dirty="0"/>
        </a:p>
      </dgm:t>
    </dgm:pt>
    <dgm:pt modelId="{8E015E31-B10C-43DD-AA99-7F48206D50E9}" type="parTrans" cxnId="{D0251ABC-4163-48C7-B3E6-CFED74EF5DE3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BF97839C-9810-4F4D-B017-4DE074D5EC4F}" type="sibTrans" cxnId="{D0251ABC-4163-48C7-B3E6-CFED74EF5DE3}">
      <dgm:prSet/>
      <dgm:spPr/>
      <dgm:t>
        <a:bodyPr/>
        <a:lstStyle/>
        <a:p>
          <a:endParaRPr lang="en-GB"/>
        </a:p>
      </dgm:t>
    </dgm:pt>
    <dgm:pt modelId="{E4FB10C2-E4FB-446B-80B6-AA212570EFDF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migrate</a:t>
          </a:r>
          <a:endParaRPr lang="en-GB" dirty="0"/>
        </a:p>
      </dgm:t>
    </dgm:pt>
    <dgm:pt modelId="{41B47E37-27D1-4E8A-8BCB-BA32D3EED749}" type="parTrans" cxnId="{F3D34076-C604-4E75-B6BC-95F0D1E4FC56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FFF9FE24-8C5B-4F25-A79E-64D30606ABE8}" type="sibTrans" cxnId="{F3D34076-C604-4E75-B6BC-95F0D1E4FC56}">
      <dgm:prSet/>
      <dgm:spPr/>
      <dgm:t>
        <a:bodyPr/>
        <a:lstStyle/>
        <a:p>
          <a:endParaRPr lang="en-GB"/>
        </a:p>
      </dgm:t>
    </dgm:pt>
    <dgm:pt modelId="{D1A29EE0-EA00-4650-8A1A-066A3FF12204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 err="1"/>
            <a:t>Yes</a:t>
          </a:r>
          <a:br>
            <a:rPr lang="hr-HR" dirty="0"/>
          </a:br>
          <a:r>
            <a:rPr lang="hr-HR" dirty="0" err="1"/>
            <a:t>Ostrich</a:t>
          </a:r>
          <a:endParaRPr lang="en-GB" dirty="0"/>
        </a:p>
      </dgm:t>
    </dgm:pt>
    <dgm:pt modelId="{DD822AE3-A6F6-48C9-97B6-DE9D0009216C}" type="parTrans" cxnId="{60E2F688-89A1-434C-886C-2DFF0572CEED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A78F9B7E-7414-49B6-955C-01D770BEF0FD}" type="sibTrans" cxnId="{60E2F688-89A1-434C-886C-2DFF0572CEED}">
      <dgm:prSet/>
      <dgm:spPr/>
      <dgm:t>
        <a:bodyPr/>
        <a:lstStyle/>
        <a:p>
          <a:endParaRPr lang="en-GB"/>
        </a:p>
      </dgm:t>
    </dgm:pt>
    <dgm:pt modelId="{1578D98A-6103-4E77-B52B-186A52DF7A0E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Penguin</a:t>
          </a:r>
          <a:endParaRPr lang="en-GB" dirty="0"/>
        </a:p>
      </dgm:t>
    </dgm:pt>
    <dgm:pt modelId="{1DCD589F-8A45-4B3F-A2E6-412C78DE77B1}" type="parTrans" cxnId="{ED01E493-F760-4369-AF42-B3AC17291296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43296029-C95B-46A8-A469-5CAFAC584669}" type="sibTrans" cxnId="{ED01E493-F760-4369-AF42-B3AC17291296}">
      <dgm:prSet/>
      <dgm:spPr/>
      <dgm:t>
        <a:bodyPr/>
        <a:lstStyle/>
        <a:p>
          <a:endParaRPr lang="en-GB"/>
        </a:p>
      </dgm:t>
    </dgm:pt>
    <dgm:pt modelId="{78BF9089-23D9-48B2-91C3-DA35D257103D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 (90%)</a:t>
          </a:r>
          <a:br>
            <a:rPr lang="hr-HR" dirty="0"/>
          </a:br>
          <a:r>
            <a:rPr lang="hr-HR" dirty="0" err="1"/>
            <a:t>Is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flying</a:t>
          </a:r>
          <a:r>
            <a:rPr lang="hr-HR" dirty="0"/>
            <a:t>?</a:t>
          </a:r>
          <a:endParaRPr lang="en-GB" dirty="0"/>
        </a:p>
      </dgm:t>
    </dgm:pt>
    <dgm:pt modelId="{AD20CD28-A7EC-407F-8642-D50DECE45131}" type="parTrans" cxnId="{58ED12B5-CD33-485B-9FD4-81ED2EDF7EB6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664C1811-777B-47E4-9DEC-F8991A2036E6}" type="sibTrans" cxnId="{58ED12B5-CD33-485B-9FD4-81ED2EDF7EB6}">
      <dgm:prSet/>
      <dgm:spPr/>
      <dgm:t>
        <a:bodyPr/>
        <a:lstStyle/>
        <a:p>
          <a:endParaRPr lang="en-GB"/>
        </a:p>
      </dgm:t>
    </dgm:pt>
    <dgm:pt modelId="{A87A1371-0B0C-4CB6-9EF0-A21318E2BD57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have</a:t>
          </a:r>
          <a:r>
            <a:rPr lang="hr-HR" dirty="0"/>
            <a:t> </a:t>
          </a:r>
          <a:r>
            <a:rPr lang="hr-HR" dirty="0" err="1"/>
            <a:t>long</a:t>
          </a:r>
          <a:r>
            <a:rPr lang="hr-HR" dirty="0"/>
            <a:t> </a:t>
          </a:r>
          <a:r>
            <a:rPr lang="hr-HR" dirty="0" err="1"/>
            <a:t>legs</a:t>
          </a:r>
          <a:r>
            <a:rPr lang="hr-HR" dirty="0"/>
            <a:t>?</a:t>
          </a:r>
          <a:endParaRPr lang="en-GB" dirty="0"/>
        </a:p>
      </dgm:t>
    </dgm:pt>
    <dgm:pt modelId="{CC782E11-B8FA-49DB-A683-2A1927D3A44D}" type="parTrans" cxnId="{8C354A7A-4C33-4F42-9C39-55F388BFDDD2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B1E578E1-1696-4858-8C7C-EE5ECDA73F8B}" type="sibTrans" cxnId="{8C354A7A-4C33-4F42-9C39-55F388BFDDD2}">
      <dgm:prSet/>
      <dgm:spPr/>
      <dgm:t>
        <a:bodyPr/>
        <a:lstStyle/>
        <a:p>
          <a:endParaRPr lang="en-GB"/>
        </a:p>
      </dgm:t>
    </dgm:pt>
    <dgm:pt modelId="{0ECA1873-1A55-4399-8D04-F42A77B0A217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live in </a:t>
          </a:r>
          <a:r>
            <a:rPr lang="hr-HR" dirty="0" err="1"/>
            <a:t>Antartica</a:t>
          </a:r>
          <a:endParaRPr lang="en-GB" dirty="0"/>
        </a:p>
      </dgm:t>
    </dgm:pt>
    <dgm:pt modelId="{A5C15224-7E8D-4C8A-8D44-9D188D895C7D}" type="parTrans" cxnId="{554F397C-6282-452F-9457-71CFA098F2CD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8B6FE8AB-FF59-4853-9370-84E2D5BD332A}" type="sibTrans" cxnId="{554F397C-6282-452F-9457-71CFA098F2CD}">
      <dgm:prSet/>
      <dgm:spPr/>
      <dgm:t>
        <a:bodyPr/>
        <a:lstStyle/>
        <a:p>
          <a:endParaRPr lang="en-GB"/>
        </a:p>
      </dgm:t>
    </dgm:pt>
    <dgm:pt modelId="{84BE6516-0826-45C0-B067-571E6690D577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Kiwi</a:t>
          </a:r>
          <a:endParaRPr lang="en-GB" dirty="0"/>
        </a:p>
      </dgm:t>
    </dgm:pt>
    <dgm:pt modelId="{0418A8D3-2600-4377-8A56-1E885CD46057}" type="parTrans" cxnId="{679FF3EF-7BCF-44FE-8FB1-0F685562927C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7D41CCFD-2487-4B70-9393-5ADC42278C35}" type="sibTrans" cxnId="{679FF3EF-7BCF-44FE-8FB1-0F685562927C}">
      <dgm:prSet/>
      <dgm:spPr/>
      <dgm:t>
        <a:bodyPr/>
        <a:lstStyle/>
        <a:p>
          <a:endParaRPr lang="en-GB"/>
        </a:p>
      </dgm:t>
    </dgm:pt>
    <dgm:pt modelId="{82B53AA2-445F-4362-A745-4B4CA5F03AF0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Stork</a:t>
          </a:r>
          <a:endParaRPr lang="en-GB" dirty="0"/>
        </a:p>
      </dgm:t>
    </dgm:pt>
    <dgm:pt modelId="{3CC1DCF5-B020-4B8A-BF8A-AFAC37D4E7FB}" type="parTrans" cxnId="{F513D7C0-4831-42EC-AAF2-58E9AD3B334C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446FABF4-A6CF-4991-BC75-26FD01745F01}" type="sibTrans" cxnId="{F513D7C0-4831-42EC-AAF2-58E9AD3B334C}">
      <dgm:prSet/>
      <dgm:spPr/>
      <dgm:t>
        <a:bodyPr/>
        <a:lstStyle/>
        <a:p>
          <a:endParaRPr lang="en-GB"/>
        </a:p>
      </dgm:t>
    </dgm:pt>
    <dgm:pt modelId="{AE331C74-CE46-44CE-8F79-A3E92FFCE58D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Sparrow</a:t>
          </a:r>
          <a:endParaRPr lang="en-GB" dirty="0"/>
        </a:p>
      </dgm:t>
    </dgm:pt>
    <dgm:pt modelId="{72C5FEF1-6F27-449F-ADCF-41C125882F84}" type="parTrans" cxnId="{2CD21727-D076-457A-8262-908229589C96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9A4AF779-5208-4B3D-A873-AD184390914C}" type="sibTrans" cxnId="{2CD21727-D076-457A-8262-908229589C96}">
      <dgm:prSet/>
      <dgm:spPr/>
      <dgm:t>
        <a:bodyPr/>
        <a:lstStyle/>
        <a:p>
          <a:endParaRPr lang="en-GB"/>
        </a:p>
      </dgm:t>
    </dgm:pt>
    <dgm:pt modelId="{B75CA1AC-DF94-48FD-AC02-9C31FFBE6D6D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Octopus</a:t>
          </a:r>
          <a:endParaRPr lang="en-GB" dirty="0"/>
        </a:p>
      </dgm:t>
    </dgm:pt>
    <dgm:pt modelId="{289AE554-87EF-4295-A826-3D2E1856AB1D}" type="parTrans" cxnId="{D211CB42-332B-4969-BC9A-EBD567C1F63B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3E90714E-20F4-475B-93C3-42AD8092E7BE}" type="sibTrans" cxnId="{D211CB42-332B-4969-BC9A-EBD567C1F63B}">
      <dgm:prSet/>
      <dgm:spPr/>
      <dgm:t>
        <a:bodyPr/>
        <a:lstStyle/>
        <a:p>
          <a:endParaRPr lang="en-GB"/>
        </a:p>
      </dgm:t>
    </dgm:pt>
    <dgm:pt modelId="{D12FEE69-1ECE-4732-884E-3E2B070A3E98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Fish</a:t>
          </a:r>
          <a:endParaRPr lang="en-GB" dirty="0"/>
        </a:p>
      </dgm:t>
    </dgm:pt>
    <dgm:pt modelId="{CD2B9526-4569-4987-A677-76BC71CF56F2}" type="parTrans" cxnId="{CF6D35E0-00AA-4D03-854C-FF7664F9D6BD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18AAE814-765D-4DE1-87F8-19D2FC013776}" type="sibTrans" cxnId="{CF6D35E0-00AA-4D03-854C-FF7664F9D6BD}">
      <dgm:prSet/>
      <dgm:spPr/>
      <dgm:t>
        <a:bodyPr/>
        <a:lstStyle/>
        <a:p>
          <a:endParaRPr lang="en-GB"/>
        </a:p>
      </dgm:t>
    </dgm:pt>
    <dgm:pt modelId="{2B4507FD-7881-4DE6-B8F7-2B6E970FC1B8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Is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a predator?</a:t>
          </a:r>
          <a:endParaRPr lang="en-GB" dirty="0"/>
        </a:p>
      </dgm:t>
    </dgm:pt>
    <dgm:pt modelId="{D3230BFE-5366-4821-993D-33BAE246AD2F}" type="parTrans" cxnId="{67F987B7-0BF0-412C-BB13-E989DCE5FF09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70391267-8931-4D6D-B1A4-FC2B27D94AC2}" type="sibTrans" cxnId="{67F987B7-0BF0-412C-BB13-E989DCE5FF09}">
      <dgm:prSet/>
      <dgm:spPr/>
      <dgm:t>
        <a:bodyPr/>
        <a:lstStyle/>
        <a:p>
          <a:endParaRPr lang="en-GB"/>
        </a:p>
      </dgm:t>
    </dgm:pt>
    <dgm:pt modelId="{A0B342AD-1F86-40AD-BF0D-EF85EFBE29B3}">
      <dgm:prSet phldrT="[Text]"/>
      <dgm:spPr>
        <a:solidFill>
          <a:srgbClr val="7030A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Does</a:t>
          </a:r>
          <a:r>
            <a:rPr lang="hr-HR" dirty="0"/>
            <a:t> </a:t>
          </a:r>
          <a:r>
            <a:rPr lang="hr-HR" dirty="0" err="1"/>
            <a:t>it</a:t>
          </a:r>
          <a:r>
            <a:rPr lang="hr-HR" dirty="0"/>
            <a:t> </a:t>
          </a:r>
          <a:r>
            <a:rPr lang="hr-HR" dirty="0" err="1"/>
            <a:t>have</a:t>
          </a:r>
          <a:r>
            <a:rPr lang="hr-HR" dirty="0"/>
            <a:t> </a:t>
          </a:r>
          <a:r>
            <a:rPr lang="hr-HR" dirty="0" err="1"/>
            <a:t>long</a:t>
          </a:r>
          <a:r>
            <a:rPr lang="hr-HR" dirty="0"/>
            <a:t> </a:t>
          </a:r>
          <a:r>
            <a:rPr lang="hr-HR" dirty="0" err="1"/>
            <a:t>neck</a:t>
          </a:r>
          <a:r>
            <a:rPr lang="hr-HR" dirty="0"/>
            <a:t>?</a:t>
          </a:r>
          <a:endParaRPr lang="en-GB" dirty="0"/>
        </a:p>
      </dgm:t>
    </dgm:pt>
    <dgm:pt modelId="{59B96F81-037B-4901-B15E-8B05EAE85AB6}" type="parTrans" cxnId="{445920CE-A31E-4162-86FC-121A0250F7C6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F04D7820-2A6C-4A07-ABBD-F07AA305BEB6}" type="sibTrans" cxnId="{445920CE-A31E-4162-86FC-121A0250F7C6}">
      <dgm:prSet/>
      <dgm:spPr/>
      <dgm:t>
        <a:bodyPr/>
        <a:lstStyle/>
        <a:p>
          <a:endParaRPr lang="en-GB"/>
        </a:p>
      </dgm:t>
    </dgm:pt>
    <dgm:pt modelId="{92D4B389-8077-4839-837F-7A5D64932990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Tiger</a:t>
          </a:r>
          <a:endParaRPr lang="en-GB" dirty="0"/>
        </a:p>
      </dgm:t>
    </dgm:pt>
    <dgm:pt modelId="{78980774-F791-4256-852E-C8BAA723272F}" type="parTrans" cxnId="{A9A99220-C02D-4E2B-9724-A334F4B00027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0857D8A6-2003-4917-A9C2-6CA30758CEBC}" type="sibTrans" cxnId="{A9A99220-C02D-4E2B-9724-A334F4B00027}">
      <dgm:prSet/>
      <dgm:spPr/>
      <dgm:t>
        <a:bodyPr/>
        <a:lstStyle/>
        <a:p>
          <a:endParaRPr lang="en-GB"/>
        </a:p>
      </dgm:t>
    </dgm:pt>
    <dgm:pt modelId="{5F7A50D2-D9C6-40FC-B49B-558278EEFA60}">
      <dgm:prSet phldrT="[Text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/>
            <a:t>Zebra</a:t>
          </a:r>
          <a:endParaRPr lang="en-GB" dirty="0"/>
        </a:p>
      </dgm:t>
    </dgm:pt>
    <dgm:pt modelId="{CB4AA9C7-F87D-4C82-836C-C029BC6ED40F}" type="parTrans" cxnId="{64CAEA3F-6B74-4507-B4C2-4118C13A66FB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74627CE2-4B3A-47C5-9280-9CFA1B1B56B8}" type="sibTrans" cxnId="{64CAEA3F-6B74-4507-B4C2-4118C13A66FB}">
      <dgm:prSet/>
      <dgm:spPr/>
      <dgm:t>
        <a:bodyPr/>
        <a:lstStyle/>
        <a:p>
          <a:endParaRPr lang="en-GB"/>
        </a:p>
      </dgm:t>
    </dgm:pt>
    <dgm:pt modelId="{BA187217-C55F-477E-8CD6-F9451490A658}">
      <dgm:prSet phldrT="[Text]"/>
      <dgm:spPr>
        <a:solidFill>
          <a:srgbClr val="7030A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No</a:t>
          </a:r>
          <a:br>
            <a:rPr lang="hr-HR" dirty="0"/>
          </a:br>
          <a:r>
            <a:rPr lang="hr-HR" dirty="0" err="1"/>
            <a:t>Elephant</a:t>
          </a:r>
          <a:endParaRPr lang="en-GB" dirty="0"/>
        </a:p>
      </dgm:t>
    </dgm:pt>
    <dgm:pt modelId="{038BCF52-553D-41B0-B6A4-278CC4E1F1AC}" type="parTrans" cxnId="{1E021C7D-C252-429E-A41B-E3BB46D34D33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C451EAEB-06F4-4539-8577-AF37A803C825}" type="sibTrans" cxnId="{1E021C7D-C252-429E-A41B-E3BB46D34D33}">
      <dgm:prSet/>
      <dgm:spPr/>
      <dgm:t>
        <a:bodyPr/>
        <a:lstStyle/>
        <a:p>
          <a:endParaRPr lang="en-GB"/>
        </a:p>
      </dgm:t>
    </dgm:pt>
    <dgm:pt modelId="{114F579C-823E-47FF-A963-871B385A144E}">
      <dgm:prSet phldrT="[Text]"/>
      <dgm:spPr>
        <a:solidFill>
          <a:srgbClr val="7030A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r-HR" dirty="0"/>
            <a:t>YES</a:t>
          </a:r>
          <a:br>
            <a:rPr lang="hr-HR" dirty="0"/>
          </a:br>
          <a:r>
            <a:rPr lang="hr-HR" dirty="0" err="1"/>
            <a:t>Giraffe</a:t>
          </a:r>
          <a:endParaRPr lang="en-GB" dirty="0"/>
        </a:p>
      </dgm:t>
    </dgm:pt>
    <dgm:pt modelId="{457D4DDC-46AC-4F6E-93F4-39D5C220C360}" type="parTrans" cxnId="{DDECBF2D-92C5-4E87-B912-2EB59BF3ECB8}">
      <dgm:prSet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/>
        </a:p>
      </dgm:t>
    </dgm:pt>
    <dgm:pt modelId="{EC21006B-D0ED-40E7-A573-D0CF3F6B0AE0}" type="sibTrans" cxnId="{DDECBF2D-92C5-4E87-B912-2EB59BF3ECB8}">
      <dgm:prSet/>
      <dgm:spPr/>
      <dgm:t>
        <a:bodyPr/>
        <a:lstStyle/>
        <a:p>
          <a:endParaRPr lang="en-GB"/>
        </a:p>
      </dgm:t>
    </dgm:pt>
    <dgm:pt modelId="{44ACFCFC-D0EE-4BDC-A8CE-E9AAB22242C1}" type="pres">
      <dgm:prSet presAssocID="{18AC9B82-E9F1-49AA-9AEE-6ED0A0766A8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B6116DB-3C3C-4E25-A53F-372924840D3C}" type="pres">
      <dgm:prSet presAssocID="{76EE3ABD-F4C8-4E53-8665-511A63E35E7E}" presName="root1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172FBAD-74AE-4176-8598-80EC08E37A8D}" type="pres">
      <dgm:prSet presAssocID="{76EE3ABD-F4C8-4E53-8665-511A63E35E7E}" presName="LevelOneTextNode" presStyleLbl="node0" presStyleIdx="0" presStyleCnt="1">
        <dgm:presLayoutVars>
          <dgm:chPref val="3"/>
        </dgm:presLayoutVars>
      </dgm:prSet>
      <dgm:spPr/>
    </dgm:pt>
    <dgm:pt modelId="{01D92F20-2300-4A27-AB7F-02C4AD6D7D03}" type="pres">
      <dgm:prSet presAssocID="{76EE3ABD-F4C8-4E53-8665-511A63E35E7E}" presName="level2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FD7C1C7B-4A0D-4C14-9DB6-CD7D1B5318BD}" type="pres">
      <dgm:prSet presAssocID="{4A398F7D-CAB9-4E8B-BE1D-5E0EAA62C12E}" presName="conn2-1" presStyleLbl="parChTrans1D2" presStyleIdx="0" presStyleCnt="2"/>
      <dgm:spPr/>
    </dgm:pt>
    <dgm:pt modelId="{7ADC4D40-D425-4711-9392-A00C4B9A2EF1}" type="pres">
      <dgm:prSet presAssocID="{4A398F7D-CAB9-4E8B-BE1D-5E0EAA62C12E}" presName="connTx" presStyleLbl="parChTrans1D2" presStyleIdx="0" presStyleCnt="2"/>
      <dgm:spPr/>
    </dgm:pt>
    <dgm:pt modelId="{B476B5AF-6FF8-4175-8E34-CDC4FAC08816}" type="pres">
      <dgm:prSet presAssocID="{B77FDF3D-098E-4105-B685-48C1A5AA0497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00569417-0EC1-47E4-BE96-023FAB9CF394}" type="pres">
      <dgm:prSet presAssocID="{B77FDF3D-098E-4105-B685-48C1A5AA0497}" presName="LevelTwoTextNode" presStyleLbl="node2" presStyleIdx="0" presStyleCnt="2">
        <dgm:presLayoutVars>
          <dgm:chPref val="3"/>
        </dgm:presLayoutVars>
      </dgm:prSet>
      <dgm:spPr/>
    </dgm:pt>
    <dgm:pt modelId="{F5EA7DE8-656B-4DCC-8FDC-4CDE79827409}" type="pres">
      <dgm:prSet presAssocID="{B77FDF3D-098E-4105-B685-48C1A5AA0497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1D7E0709-67FF-4320-A10C-09B408ED9549}" type="pres">
      <dgm:prSet presAssocID="{4B12BF21-3AB2-48C0-90F1-62B762097F2B}" presName="conn2-1" presStyleLbl="parChTrans1D3" presStyleIdx="0" presStyleCnt="4"/>
      <dgm:spPr/>
    </dgm:pt>
    <dgm:pt modelId="{D462F954-29DB-4C02-A073-99A2A59FA8E1}" type="pres">
      <dgm:prSet presAssocID="{4B12BF21-3AB2-48C0-90F1-62B762097F2B}" presName="connTx" presStyleLbl="parChTrans1D3" presStyleIdx="0" presStyleCnt="4"/>
      <dgm:spPr/>
    </dgm:pt>
    <dgm:pt modelId="{CC4B7627-3570-4DCA-BA93-00057CAE2695}" type="pres">
      <dgm:prSet presAssocID="{AB2D0054-0176-442E-80DD-0DB9C2632FC5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F6B8D996-7ABC-4FBE-BE2E-69797BF3A71B}" type="pres">
      <dgm:prSet presAssocID="{AB2D0054-0176-442E-80DD-0DB9C2632FC5}" presName="LevelTwoTextNode" presStyleLbl="node3" presStyleIdx="0" presStyleCnt="4">
        <dgm:presLayoutVars>
          <dgm:chPref val="3"/>
        </dgm:presLayoutVars>
      </dgm:prSet>
      <dgm:spPr/>
    </dgm:pt>
    <dgm:pt modelId="{27133673-34A9-4A9C-AB6C-B5D4F2F411F8}" type="pres">
      <dgm:prSet presAssocID="{AB2D0054-0176-442E-80DD-0DB9C2632FC5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0197D564-7941-4BFA-9679-B479811D9800}" type="pres">
      <dgm:prSet presAssocID="{D3230BFE-5366-4821-993D-33BAE246AD2F}" presName="conn2-1" presStyleLbl="parChTrans1D4" presStyleIdx="0" presStyleCnt="16"/>
      <dgm:spPr/>
    </dgm:pt>
    <dgm:pt modelId="{A134B9B0-80BE-475F-8FC8-1DED6B0A7094}" type="pres">
      <dgm:prSet presAssocID="{D3230BFE-5366-4821-993D-33BAE246AD2F}" presName="connTx" presStyleLbl="parChTrans1D4" presStyleIdx="0" presStyleCnt="16"/>
      <dgm:spPr/>
    </dgm:pt>
    <dgm:pt modelId="{E36F09E6-5D79-49DF-9DC8-A84EAF45891A}" type="pres">
      <dgm:prSet presAssocID="{2B4507FD-7881-4DE6-B8F7-2B6E970FC1B8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44D2F23B-B584-4CF8-A8AC-B0B9E7474320}" type="pres">
      <dgm:prSet presAssocID="{2B4507FD-7881-4DE6-B8F7-2B6E970FC1B8}" presName="LevelTwoTextNode" presStyleLbl="node4" presStyleIdx="0" presStyleCnt="16">
        <dgm:presLayoutVars>
          <dgm:chPref val="3"/>
        </dgm:presLayoutVars>
      </dgm:prSet>
      <dgm:spPr/>
    </dgm:pt>
    <dgm:pt modelId="{62B14C7A-747E-4EB6-9DC7-464BB3646290}" type="pres">
      <dgm:prSet presAssocID="{2B4507FD-7881-4DE6-B8F7-2B6E970FC1B8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C187E54F-712B-41D1-843D-F84E5B6A975B}" type="pres">
      <dgm:prSet presAssocID="{78980774-F791-4256-852E-C8BAA723272F}" presName="conn2-1" presStyleLbl="parChTrans1D4" presStyleIdx="1" presStyleCnt="16"/>
      <dgm:spPr/>
    </dgm:pt>
    <dgm:pt modelId="{35FA85A2-177E-4684-B960-552BE187A171}" type="pres">
      <dgm:prSet presAssocID="{78980774-F791-4256-852E-C8BAA723272F}" presName="connTx" presStyleLbl="parChTrans1D4" presStyleIdx="1" presStyleCnt="16"/>
      <dgm:spPr/>
    </dgm:pt>
    <dgm:pt modelId="{E54E4ABD-4C4A-400C-844B-BC2D92A761A7}" type="pres">
      <dgm:prSet presAssocID="{92D4B389-8077-4839-837F-7A5D64932990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C73676B5-F5AA-4A93-86AD-81F4A26DF3EA}" type="pres">
      <dgm:prSet presAssocID="{92D4B389-8077-4839-837F-7A5D64932990}" presName="LevelTwoTextNode" presStyleLbl="node4" presStyleIdx="1" presStyleCnt="16">
        <dgm:presLayoutVars>
          <dgm:chPref val="3"/>
        </dgm:presLayoutVars>
      </dgm:prSet>
      <dgm:spPr/>
    </dgm:pt>
    <dgm:pt modelId="{BC5517D2-4104-4925-A62C-3C0530F87484}" type="pres">
      <dgm:prSet presAssocID="{92D4B389-8077-4839-837F-7A5D64932990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FDD0792F-EC85-4B2B-9EFD-61BB49470446}" type="pres">
      <dgm:prSet presAssocID="{CB4AA9C7-F87D-4C82-836C-C029BC6ED40F}" presName="conn2-1" presStyleLbl="parChTrans1D4" presStyleIdx="2" presStyleCnt="16"/>
      <dgm:spPr/>
    </dgm:pt>
    <dgm:pt modelId="{1B3AE6C3-74DC-4997-8627-E9BCC4BC0ED2}" type="pres">
      <dgm:prSet presAssocID="{CB4AA9C7-F87D-4C82-836C-C029BC6ED40F}" presName="connTx" presStyleLbl="parChTrans1D4" presStyleIdx="2" presStyleCnt="16"/>
      <dgm:spPr/>
    </dgm:pt>
    <dgm:pt modelId="{0B45D36E-74A2-4F69-BAD7-CD57143A82F7}" type="pres">
      <dgm:prSet presAssocID="{5F7A50D2-D9C6-40FC-B49B-558278EEFA60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E598306A-6873-4323-BAF0-E87F27365205}" type="pres">
      <dgm:prSet presAssocID="{5F7A50D2-D9C6-40FC-B49B-558278EEFA60}" presName="LevelTwoTextNode" presStyleLbl="node4" presStyleIdx="2" presStyleCnt="16">
        <dgm:presLayoutVars>
          <dgm:chPref val="3"/>
        </dgm:presLayoutVars>
      </dgm:prSet>
      <dgm:spPr/>
    </dgm:pt>
    <dgm:pt modelId="{3A74DD98-8854-4D15-87C5-7AF5436D4C79}" type="pres">
      <dgm:prSet presAssocID="{5F7A50D2-D9C6-40FC-B49B-558278EEFA60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B3A33D2C-1D7D-470E-A734-AD89B1DFC54C}" type="pres">
      <dgm:prSet presAssocID="{59B96F81-037B-4901-B15E-8B05EAE85AB6}" presName="conn2-1" presStyleLbl="parChTrans1D4" presStyleIdx="3" presStyleCnt="16"/>
      <dgm:spPr/>
    </dgm:pt>
    <dgm:pt modelId="{40D7286A-A146-4F6D-A236-3502429A0603}" type="pres">
      <dgm:prSet presAssocID="{59B96F81-037B-4901-B15E-8B05EAE85AB6}" presName="connTx" presStyleLbl="parChTrans1D4" presStyleIdx="3" presStyleCnt="16"/>
      <dgm:spPr/>
    </dgm:pt>
    <dgm:pt modelId="{C0D6AF94-4B3F-4C81-90AF-E762BF5AEC7A}" type="pres">
      <dgm:prSet presAssocID="{A0B342AD-1F86-40AD-BF0D-EF85EFBE29B3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0D8B3482-994E-46A5-8BC9-F5965E0AE75E}" type="pres">
      <dgm:prSet presAssocID="{A0B342AD-1F86-40AD-BF0D-EF85EFBE29B3}" presName="LevelTwoTextNode" presStyleLbl="node4" presStyleIdx="3" presStyleCnt="16">
        <dgm:presLayoutVars>
          <dgm:chPref val="3"/>
        </dgm:presLayoutVars>
      </dgm:prSet>
      <dgm:spPr/>
    </dgm:pt>
    <dgm:pt modelId="{0CAF1E01-83FD-43EA-B443-51243B6D80AA}" type="pres">
      <dgm:prSet presAssocID="{A0B342AD-1F86-40AD-BF0D-EF85EFBE29B3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D09063A1-3C0C-4295-A52F-DED2554C1B9C}" type="pres">
      <dgm:prSet presAssocID="{457D4DDC-46AC-4F6E-93F4-39D5C220C360}" presName="conn2-1" presStyleLbl="parChTrans1D4" presStyleIdx="4" presStyleCnt="16"/>
      <dgm:spPr/>
    </dgm:pt>
    <dgm:pt modelId="{392C7600-267A-4550-9166-1456194661C4}" type="pres">
      <dgm:prSet presAssocID="{457D4DDC-46AC-4F6E-93F4-39D5C220C360}" presName="connTx" presStyleLbl="parChTrans1D4" presStyleIdx="4" presStyleCnt="16"/>
      <dgm:spPr/>
    </dgm:pt>
    <dgm:pt modelId="{F217DB06-7081-48C0-A487-532AE8212DB4}" type="pres">
      <dgm:prSet presAssocID="{114F579C-823E-47FF-A963-871B385A144E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1345FD0B-CA06-4AA4-8061-3388096B2DEB}" type="pres">
      <dgm:prSet presAssocID="{114F579C-823E-47FF-A963-871B385A144E}" presName="LevelTwoTextNode" presStyleLbl="node4" presStyleIdx="4" presStyleCnt="16">
        <dgm:presLayoutVars>
          <dgm:chPref val="3"/>
        </dgm:presLayoutVars>
      </dgm:prSet>
      <dgm:spPr/>
    </dgm:pt>
    <dgm:pt modelId="{3141BC0B-D0BA-44C2-80AC-E04D190AF182}" type="pres">
      <dgm:prSet presAssocID="{114F579C-823E-47FF-A963-871B385A144E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1A325274-5F40-476E-B2D9-C735F570EAF8}" type="pres">
      <dgm:prSet presAssocID="{038BCF52-553D-41B0-B6A4-278CC4E1F1AC}" presName="conn2-1" presStyleLbl="parChTrans1D4" presStyleIdx="5" presStyleCnt="16"/>
      <dgm:spPr/>
    </dgm:pt>
    <dgm:pt modelId="{DDA7641F-2A4E-43A8-9402-30CD1CA4F2BB}" type="pres">
      <dgm:prSet presAssocID="{038BCF52-553D-41B0-B6A4-278CC4E1F1AC}" presName="connTx" presStyleLbl="parChTrans1D4" presStyleIdx="5" presStyleCnt="16"/>
      <dgm:spPr/>
    </dgm:pt>
    <dgm:pt modelId="{C1072602-E46D-44C6-9DB4-C6951D876077}" type="pres">
      <dgm:prSet presAssocID="{BA187217-C55F-477E-8CD6-F9451490A658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BF36F1EF-DC20-4D16-A7F7-613EDA0775FB}" type="pres">
      <dgm:prSet presAssocID="{BA187217-C55F-477E-8CD6-F9451490A658}" presName="LevelTwoTextNode" presStyleLbl="node4" presStyleIdx="5" presStyleCnt="16">
        <dgm:presLayoutVars>
          <dgm:chPref val="3"/>
        </dgm:presLayoutVars>
      </dgm:prSet>
      <dgm:spPr/>
    </dgm:pt>
    <dgm:pt modelId="{ABDE9500-CF1D-4B54-94D4-B26971EEEF6C}" type="pres">
      <dgm:prSet presAssocID="{BA187217-C55F-477E-8CD6-F9451490A658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453E5138-6338-4C67-A8E7-99E4576EF282}" type="pres">
      <dgm:prSet presAssocID="{222C5BA4-A598-4C02-A507-99462A1F0149}" presName="conn2-1" presStyleLbl="parChTrans1D3" presStyleIdx="1" presStyleCnt="4"/>
      <dgm:spPr/>
    </dgm:pt>
    <dgm:pt modelId="{4DB3C4DA-5998-4D08-86FB-DC3075F4881A}" type="pres">
      <dgm:prSet presAssocID="{222C5BA4-A598-4C02-A507-99462A1F0149}" presName="connTx" presStyleLbl="parChTrans1D3" presStyleIdx="1" presStyleCnt="4"/>
      <dgm:spPr/>
    </dgm:pt>
    <dgm:pt modelId="{11DA4FDB-E412-471F-BB89-5A897A00D310}" type="pres">
      <dgm:prSet presAssocID="{DC109D8B-DBE9-4B82-91C2-26C0B8EBEC14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ADC8B174-226D-419D-8636-4A117E1475C1}" type="pres">
      <dgm:prSet presAssocID="{DC109D8B-DBE9-4B82-91C2-26C0B8EBEC14}" presName="LevelTwoTextNode" presStyleLbl="node3" presStyleIdx="1" presStyleCnt="4">
        <dgm:presLayoutVars>
          <dgm:chPref val="3"/>
        </dgm:presLayoutVars>
      </dgm:prSet>
      <dgm:spPr/>
    </dgm:pt>
    <dgm:pt modelId="{F40E5E57-F329-4D43-9ECD-B852BF16B013}" type="pres">
      <dgm:prSet presAssocID="{DC109D8B-DBE9-4B82-91C2-26C0B8EBEC14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978068EC-4055-4677-AD7A-FD1717E7A88E}" type="pres">
      <dgm:prSet presAssocID="{EDCABF9D-9747-45E2-9656-F328B8F8FD66}" presName="conn2-1" presStyleLbl="parChTrans1D2" presStyleIdx="1" presStyleCnt="2"/>
      <dgm:spPr/>
    </dgm:pt>
    <dgm:pt modelId="{4C0AAF19-93E2-42D0-A726-8B83844361C7}" type="pres">
      <dgm:prSet presAssocID="{EDCABF9D-9747-45E2-9656-F328B8F8FD66}" presName="connTx" presStyleLbl="parChTrans1D2" presStyleIdx="1" presStyleCnt="2"/>
      <dgm:spPr/>
    </dgm:pt>
    <dgm:pt modelId="{077CA465-49B4-4E26-ADC1-4C1FF59E327D}" type="pres">
      <dgm:prSet presAssocID="{9ADB5E8F-38FC-4AA8-A000-3E8A84147DC3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62F4E6C4-DD71-4CAF-B1C3-CE67C9F7D744}" type="pres">
      <dgm:prSet presAssocID="{9ADB5E8F-38FC-4AA8-A000-3E8A84147DC3}" presName="LevelTwoTextNode" presStyleLbl="node2" presStyleIdx="1" presStyleCnt="2">
        <dgm:presLayoutVars>
          <dgm:chPref val="3"/>
        </dgm:presLayoutVars>
      </dgm:prSet>
      <dgm:spPr/>
    </dgm:pt>
    <dgm:pt modelId="{A48853B3-A97E-4A8F-96DB-BD0F18BAD56E}" type="pres">
      <dgm:prSet presAssocID="{9ADB5E8F-38FC-4AA8-A000-3E8A84147DC3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89D2BF4F-DA32-4D61-B5F1-50003BEAB8AB}" type="pres">
      <dgm:prSet presAssocID="{8E015E31-B10C-43DD-AA99-7F48206D50E9}" presName="conn2-1" presStyleLbl="parChTrans1D3" presStyleIdx="2" presStyleCnt="4"/>
      <dgm:spPr/>
    </dgm:pt>
    <dgm:pt modelId="{07535C6D-19FE-4C19-82F2-335F2A00E241}" type="pres">
      <dgm:prSet presAssocID="{8E015E31-B10C-43DD-AA99-7F48206D50E9}" presName="connTx" presStyleLbl="parChTrans1D3" presStyleIdx="2" presStyleCnt="4"/>
      <dgm:spPr/>
    </dgm:pt>
    <dgm:pt modelId="{9B258D96-191B-4E7C-B550-4168C3E2300E}" type="pres">
      <dgm:prSet presAssocID="{AF3881F9-F73F-4D55-881D-74F9B4C9877E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0851FE32-9F3D-4FC4-823A-41E46A10F017}" type="pres">
      <dgm:prSet presAssocID="{AF3881F9-F73F-4D55-881D-74F9B4C9877E}" presName="LevelTwoTextNode" presStyleLbl="node3" presStyleIdx="2" presStyleCnt="4">
        <dgm:presLayoutVars>
          <dgm:chPref val="3"/>
        </dgm:presLayoutVars>
      </dgm:prSet>
      <dgm:spPr/>
    </dgm:pt>
    <dgm:pt modelId="{6866B6B1-F9B3-4E4F-AD7A-4A9D668743FC}" type="pres">
      <dgm:prSet presAssocID="{AF3881F9-F73F-4D55-881D-74F9B4C9877E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A21395B-5802-4816-A63F-8D93F6143F2F}" type="pres">
      <dgm:prSet presAssocID="{289AE554-87EF-4295-A826-3D2E1856AB1D}" presName="conn2-1" presStyleLbl="parChTrans1D4" presStyleIdx="6" presStyleCnt="16"/>
      <dgm:spPr/>
    </dgm:pt>
    <dgm:pt modelId="{52827D6C-75CD-44E0-83D3-855820C22FD8}" type="pres">
      <dgm:prSet presAssocID="{289AE554-87EF-4295-A826-3D2E1856AB1D}" presName="connTx" presStyleLbl="parChTrans1D4" presStyleIdx="6" presStyleCnt="16"/>
      <dgm:spPr/>
    </dgm:pt>
    <dgm:pt modelId="{819569E9-97D4-4815-981F-1B432AA1281E}" type="pres">
      <dgm:prSet presAssocID="{B75CA1AC-DF94-48FD-AC02-9C31FFBE6D6D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9E46B5DF-F59E-4E9C-B8F9-AB40F3685D61}" type="pres">
      <dgm:prSet presAssocID="{B75CA1AC-DF94-48FD-AC02-9C31FFBE6D6D}" presName="LevelTwoTextNode" presStyleLbl="node4" presStyleIdx="6" presStyleCnt="16">
        <dgm:presLayoutVars>
          <dgm:chPref val="3"/>
        </dgm:presLayoutVars>
      </dgm:prSet>
      <dgm:spPr/>
    </dgm:pt>
    <dgm:pt modelId="{F3AAF762-4053-4B85-B79C-654E1993A1AF}" type="pres">
      <dgm:prSet presAssocID="{B75CA1AC-DF94-48FD-AC02-9C31FFBE6D6D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51FD56DB-844A-4959-9976-D95452901C07}" type="pres">
      <dgm:prSet presAssocID="{CD2B9526-4569-4987-A677-76BC71CF56F2}" presName="conn2-1" presStyleLbl="parChTrans1D4" presStyleIdx="7" presStyleCnt="16"/>
      <dgm:spPr/>
    </dgm:pt>
    <dgm:pt modelId="{FC04F971-FD1E-4DF7-ACC2-6E6F718BAC82}" type="pres">
      <dgm:prSet presAssocID="{CD2B9526-4569-4987-A677-76BC71CF56F2}" presName="connTx" presStyleLbl="parChTrans1D4" presStyleIdx="7" presStyleCnt="16"/>
      <dgm:spPr/>
    </dgm:pt>
    <dgm:pt modelId="{7D099734-6F90-4C96-8880-AFE03BE49A36}" type="pres">
      <dgm:prSet presAssocID="{D12FEE69-1ECE-4732-884E-3E2B070A3E98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EEDF0D04-77BC-42ED-8589-BE42797E175C}" type="pres">
      <dgm:prSet presAssocID="{D12FEE69-1ECE-4732-884E-3E2B070A3E98}" presName="LevelTwoTextNode" presStyleLbl="node4" presStyleIdx="7" presStyleCnt="16">
        <dgm:presLayoutVars>
          <dgm:chPref val="3"/>
        </dgm:presLayoutVars>
      </dgm:prSet>
      <dgm:spPr/>
    </dgm:pt>
    <dgm:pt modelId="{BF501CD2-6376-49EB-A905-2D193FDFB347}" type="pres">
      <dgm:prSet presAssocID="{D12FEE69-1ECE-4732-884E-3E2B070A3E98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EA635AD5-02F5-4C35-8270-3E02AF3CA021}" type="pres">
      <dgm:prSet presAssocID="{AD20CD28-A7EC-407F-8642-D50DECE45131}" presName="conn2-1" presStyleLbl="parChTrans1D3" presStyleIdx="3" presStyleCnt="4"/>
      <dgm:spPr/>
    </dgm:pt>
    <dgm:pt modelId="{6D5A0F61-2317-42FE-8B95-C8EC0077EE59}" type="pres">
      <dgm:prSet presAssocID="{AD20CD28-A7EC-407F-8642-D50DECE45131}" presName="connTx" presStyleLbl="parChTrans1D3" presStyleIdx="3" presStyleCnt="4"/>
      <dgm:spPr/>
    </dgm:pt>
    <dgm:pt modelId="{D41B0974-9A40-4E03-A35A-CE6A5C3916D1}" type="pres">
      <dgm:prSet presAssocID="{78BF9089-23D9-48B2-91C3-DA35D257103D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B380DE17-F4D7-453B-90F5-2EE337DC6E6B}" type="pres">
      <dgm:prSet presAssocID="{78BF9089-23D9-48B2-91C3-DA35D257103D}" presName="LevelTwoTextNode" presStyleLbl="node3" presStyleIdx="3" presStyleCnt="4">
        <dgm:presLayoutVars>
          <dgm:chPref val="3"/>
        </dgm:presLayoutVars>
      </dgm:prSet>
      <dgm:spPr/>
    </dgm:pt>
    <dgm:pt modelId="{C007FEDC-5F39-4A87-8057-2033E3C3167A}" type="pres">
      <dgm:prSet presAssocID="{78BF9089-23D9-48B2-91C3-DA35D257103D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99D60B5D-A202-4366-88F7-2E45C1D1739C}" type="pres">
      <dgm:prSet presAssocID="{41B47E37-27D1-4E8A-8BCB-BA32D3EED749}" presName="conn2-1" presStyleLbl="parChTrans1D4" presStyleIdx="8" presStyleCnt="16"/>
      <dgm:spPr/>
    </dgm:pt>
    <dgm:pt modelId="{9B1CDD64-4A18-44F8-B97E-771B29A68FCE}" type="pres">
      <dgm:prSet presAssocID="{41B47E37-27D1-4E8A-8BCB-BA32D3EED749}" presName="connTx" presStyleLbl="parChTrans1D4" presStyleIdx="8" presStyleCnt="16"/>
      <dgm:spPr/>
    </dgm:pt>
    <dgm:pt modelId="{C22D31B6-B3D7-4F5D-A717-0885A087E3C6}" type="pres">
      <dgm:prSet presAssocID="{E4FB10C2-E4FB-446B-80B6-AA212570EFDF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C87F5299-AAD1-45C4-B5F7-09868D7EE857}" type="pres">
      <dgm:prSet presAssocID="{E4FB10C2-E4FB-446B-80B6-AA212570EFDF}" presName="LevelTwoTextNode" presStyleLbl="node4" presStyleIdx="8" presStyleCnt="16">
        <dgm:presLayoutVars>
          <dgm:chPref val="3"/>
        </dgm:presLayoutVars>
      </dgm:prSet>
      <dgm:spPr/>
    </dgm:pt>
    <dgm:pt modelId="{050334EF-67DA-4E36-9B43-FF4AF972BAC9}" type="pres">
      <dgm:prSet presAssocID="{E4FB10C2-E4FB-446B-80B6-AA212570EFDF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AE3AEE94-84DC-4051-AF59-92B23315214E}" type="pres">
      <dgm:prSet presAssocID="{3CC1DCF5-B020-4B8A-BF8A-AFAC37D4E7FB}" presName="conn2-1" presStyleLbl="parChTrans1D4" presStyleIdx="9" presStyleCnt="16"/>
      <dgm:spPr/>
    </dgm:pt>
    <dgm:pt modelId="{FD83FC41-C8AE-419E-BC59-A4CE57D9C687}" type="pres">
      <dgm:prSet presAssocID="{3CC1DCF5-B020-4B8A-BF8A-AFAC37D4E7FB}" presName="connTx" presStyleLbl="parChTrans1D4" presStyleIdx="9" presStyleCnt="16"/>
      <dgm:spPr/>
    </dgm:pt>
    <dgm:pt modelId="{7C84ADEC-D3C6-4DB4-8CA6-F3191C6AEC0D}" type="pres">
      <dgm:prSet presAssocID="{82B53AA2-445F-4362-A745-4B4CA5F03AF0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647A2DD5-4EA0-4BDE-9279-E37032A21036}" type="pres">
      <dgm:prSet presAssocID="{82B53AA2-445F-4362-A745-4B4CA5F03AF0}" presName="LevelTwoTextNode" presStyleLbl="node4" presStyleIdx="9" presStyleCnt="16">
        <dgm:presLayoutVars>
          <dgm:chPref val="3"/>
        </dgm:presLayoutVars>
      </dgm:prSet>
      <dgm:spPr/>
    </dgm:pt>
    <dgm:pt modelId="{BDE1E8D8-41B0-472F-A413-C211B97F2626}" type="pres">
      <dgm:prSet presAssocID="{82B53AA2-445F-4362-A745-4B4CA5F03AF0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CFC2FB41-DD95-4D12-9F96-AB3059E6DF2F}" type="pres">
      <dgm:prSet presAssocID="{72C5FEF1-6F27-449F-ADCF-41C125882F84}" presName="conn2-1" presStyleLbl="parChTrans1D4" presStyleIdx="10" presStyleCnt="16"/>
      <dgm:spPr/>
    </dgm:pt>
    <dgm:pt modelId="{FDBA86FE-5543-4744-B795-573442B0EA21}" type="pres">
      <dgm:prSet presAssocID="{72C5FEF1-6F27-449F-ADCF-41C125882F84}" presName="connTx" presStyleLbl="parChTrans1D4" presStyleIdx="10" presStyleCnt="16"/>
      <dgm:spPr/>
    </dgm:pt>
    <dgm:pt modelId="{0A2D29C2-A591-4D2E-83FD-6AC71C7E5539}" type="pres">
      <dgm:prSet presAssocID="{AE331C74-CE46-44CE-8F79-A3E92FFCE58D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3F676F0B-A416-4D66-AA8E-41E5174ECF16}" type="pres">
      <dgm:prSet presAssocID="{AE331C74-CE46-44CE-8F79-A3E92FFCE58D}" presName="LevelTwoTextNode" presStyleLbl="node4" presStyleIdx="10" presStyleCnt="16">
        <dgm:presLayoutVars>
          <dgm:chPref val="3"/>
        </dgm:presLayoutVars>
      </dgm:prSet>
      <dgm:spPr/>
    </dgm:pt>
    <dgm:pt modelId="{A7911191-42C1-4805-93B2-3CEA5FE2DFEF}" type="pres">
      <dgm:prSet presAssocID="{AE331C74-CE46-44CE-8F79-A3E92FFCE58D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735B7AB-4650-4263-AD68-3F17B6C215C9}" type="pres">
      <dgm:prSet presAssocID="{CC782E11-B8FA-49DB-A683-2A1927D3A44D}" presName="conn2-1" presStyleLbl="parChTrans1D4" presStyleIdx="11" presStyleCnt="16"/>
      <dgm:spPr/>
    </dgm:pt>
    <dgm:pt modelId="{62D40EAE-9C73-43AF-A216-306328E032A9}" type="pres">
      <dgm:prSet presAssocID="{CC782E11-B8FA-49DB-A683-2A1927D3A44D}" presName="connTx" presStyleLbl="parChTrans1D4" presStyleIdx="11" presStyleCnt="16"/>
      <dgm:spPr/>
    </dgm:pt>
    <dgm:pt modelId="{CF81D8A5-B96F-4687-B986-4601145FCDB2}" type="pres">
      <dgm:prSet presAssocID="{A87A1371-0B0C-4CB6-9EF0-A21318E2BD57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EE03606-3080-480F-82B0-CFC5C42D5C2B}" type="pres">
      <dgm:prSet presAssocID="{A87A1371-0B0C-4CB6-9EF0-A21318E2BD57}" presName="LevelTwoTextNode" presStyleLbl="node4" presStyleIdx="11" presStyleCnt="16">
        <dgm:presLayoutVars>
          <dgm:chPref val="3"/>
        </dgm:presLayoutVars>
      </dgm:prSet>
      <dgm:spPr/>
    </dgm:pt>
    <dgm:pt modelId="{2C153D91-B65E-41F6-9D08-8506ABDD3A0F}" type="pres">
      <dgm:prSet presAssocID="{A87A1371-0B0C-4CB6-9EF0-A21318E2BD57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46B2B6C-FF0F-41AA-B523-378FD2AAB722}" type="pres">
      <dgm:prSet presAssocID="{DD822AE3-A6F6-48C9-97B6-DE9D0009216C}" presName="conn2-1" presStyleLbl="parChTrans1D4" presStyleIdx="12" presStyleCnt="16"/>
      <dgm:spPr/>
    </dgm:pt>
    <dgm:pt modelId="{728652CC-9FEA-4E72-9840-B3F7F78FF0E0}" type="pres">
      <dgm:prSet presAssocID="{DD822AE3-A6F6-48C9-97B6-DE9D0009216C}" presName="connTx" presStyleLbl="parChTrans1D4" presStyleIdx="12" presStyleCnt="16"/>
      <dgm:spPr/>
    </dgm:pt>
    <dgm:pt modelId="{73BE9657-88E5-4DDC-A1AF-22CB1D139AA8}" type="pres">
      <dgm:prSet presAssocID="{D1A29EE0-EA00-4650-8A1A-066A3FF12204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8CFDEFD-52AD-42E4-A620-56F70597932B}" type="pres">
      <dgm:prSet presAssocID="{D1A29EE0-EA00-4650-8A1A-066A3FF12204}" presName="LevelTwoTextNode" presStyleLbl="node4" presStyleIdx="12" presStyleCnt="16">
        <dgm:presLayoutVars>
          <dgm:chPref val="3"/>
        </dgm:presLayoutVars>
      </dgm:prSet>
      <dgm:spPr/>
    </dgm:pt>
    <dgm:pt modelId="{79D5AF49-4972-4C2D-9DF4-B2ECBB5FB433}" type="pres">
      <dgm:prSet presAssocID="{D1A29EE0-EA00-4650-8A1A-066A3FF12204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9B635BFD-05F5-4387-B568-AFCAAF2541F6}" type="pres">
      <dgm:prSet presAssocID="{A5C15224-7E8D-4C8A-8D44-9D188D895C7D}" presName="conn2-1" presStyleLbl="parChTrans1D4" presStyleIdx="13" presStyleCnt="16"/>
      <dgm:spPr/>
    </dgm:pt>
    <dgm:pt modelId="{C3651CB1-32BD-44AA-903C-C2770868169D}" type="pres">
      <dgm:prSet presAssocID="{A5C15224-7E8D-4C8A-8D44-9D188D895C7D}" presName="connTx" presStyleLbl="parChTrans1D4" presStyleIdx="13" presStyleCnt="16"/>
      <dgm:spPr/>
    </dgm:pt>
    <dgm:pt modelId="{257C5140-F26F-4A90-88AC-F838D706E263}" type="pres">
      <dgm:prSet presAssocID="{0ECA1873-1A55-4399-8D04-F42A77B0A217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81C8DF04-611A-4A45-B01B-9F450144F99D}" type="pres">
      <dgm:prSet presAssocID="{0ECA1873-1A55-4399-8D04-F42A77B0A217}" presName="LevelTwoTextNode" presStyleLbl="node4" presStyleIdx="13" presStyleCnt="16">
        <dgm:presLayoutVars>
          <dgm:chPref val="3"/>
        </dgm:presLayoutVars>
      </dgm:prSet>
      <dgm:spPr/>
    </dgm:pt>
    <dgm:pt modelId="{98DEE051-9F2D-446B-821A-49F9C8B31F6F}" type="pres">
      <dgm:prSet presAssocID="{0ECA1873-1A55-4399-8D04-F42A77B0A217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46C3605E-C0B0-465A-93CB-BD79630BBD57}" type="pres">
      <dgm:prSet presAssocID="{1DCD589F-8A45-4B3F-A2E6-412C78DE77B1}" presName="conn2-1" presStyleLbl="parChTrans1D4" presStyleIdx="14" presStyleCnt="16"/>
      <dgm:spPr/>
    </dgm:pt>
    <dgm:pt modelId="{BE2E23EF-3C22-4C51-A1EB-4B21075A8D82}" type="pres">
      <dgm:prSet presAssocID="{1DCD589F-8A45-4B3F-A2E6-412C78DE77B1}" presName="connTx" presStyleLbl="parChTrans1D4" presStyleIdx="14" presStyleCnt="16"/>
      <dgm:spPr/>
    </dgm:pt>
    <dgm:pt modelId="{188A232E-FD2C-4F24-85BB-13DB5E6A0160}" type="pres">
      <dgm:prSet presAssocID="{1578D98A-6103-4E77-B52B-186A52DF7A0E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DE1DD6EA-44D2-4F69-B025-7864F976D1BC}" type="pres">
      <dgm:prSet presAssocID="{1578D98A-6103-4E77-B52B-186A52DF7A0E}" presName="LevelTwoTextNode" presStyleLbl="node4" presStyleIdx="14" presStyleCnt="16">
        <dgm:presLayoutVars>
          <dgm:chPref val="3"/>
        </dgm:presLayoutVars>
      </dgm:prSet>
      <dgm:spPr/>
    </dgm:pt>
    <dgm:pt modelId="{F3625326-00D6-4984-95C5-616E653A5A51}" type="pres">
      <dgm:prSet presAssocID="{1578D98A-6103-4E77-B52B-186A52DF7A0E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9A6D2AFA-EBCE-4168-9F2D-FC2701B2DF93}" type="pres">
      <dgm:prSet presAssocID="{0418A8D3-2600-4377-8A56-1E885CD46057}" presName="conn2-1" presStyleLbl="parChTrans1D4" presStyleIdx="15" presStyleCnt="16"/>
      <dgm:spPr/>
    </dgm:pt>
    <dgm:pt modelId="{7F43730C-844B-40E7-8D83-F045A817D823}" type="pres">
      <dgm:prSet presAssocID="{0418A8D3-2600-4377-8A56-1E885CD46057}" presName="connTx" presStyleLbl="parChTrans1D4" presStyleIdx="15" presStyleCnt="16"/>
      <dgm:spPr/>
    </dgm:pt>
    <dgm:pt modelId="{61E0BA40-EF81-4DA4-A4FC-AE9FE9323EB2}" type="pres">
      <dgm:prSet presAssocID="{84BE6516-0826-45C0-B067-571E6690D577}" presName="root2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0E9CD83E-C228-4F7F-AC6E-66A41C989AAC}" type="pres">
      <dgm:prSet presAssocID="{84BE6516-0826-45C0-B067-571E6690D577}" presName="LevelTwoTextNode" presStyleLbl="node4" presStyleIdx="15" presStyleCnt="16">
        <dgm:presLayoutVars>
          <dgm:chPref val="3"/>
        </dgm:presLayoutVars>
      </dgm:prSet>
      <dgm:spPr/>
    </dgm:pt>
    <dgm:pt modelId="{D14649AD-FC30-49E8-B134-B2093AE0FB5F}" type="pres">
      <dgm:prSet presAssocID="{84BE6516-0826-45C0-B067-571E6690D577}" presName="level3hierChild" presStyleCnt="0"/>
      <dgm:spPr>
        <a:scene3d>
          <a:camera prst="orthographicFront"/>
          <a:lightRig rig="threePt" dir="t"/>
        </a:scene3d>
        <a:sp3d>
          <a:bevelT/>
        </a:sp3d>
      </dgm:spPr>
    </dgm:pt>
  </dgm:ptLst>
  <dgm:cxnLst>
    <dgm:cxn modelId="{55FC2A02-354F-4ABC-B24C-CD392C7B7D77}" type="presOf" srcId="{CC782E11-B8FA-49DB-A683-2A1927D3A44D}" destId="{7735B7AB-4650-4263-AD68-3F17B6C215C9}" srcOrd="0" destOrd="0" presId="urn:microsoft.com/office/officeart/2005/8/layout/hierarchy2"/>
    <dgm:cxn modelId="{EA4B5A03-7DE6-4E91-B798-9671C8C7AF85}" type="presOf" srcId="{1DCD589F-8A45-4B3F-A2E6-412C78DE77B1}" destId="{46C3605E-C0B0-465A-93CB-BD79630BBD57}" srcOrd="0" destOrd="0" presId="urn:microsoft.com/office/officeart/2005/8/layout/hierarchy2"/>
    <dgm:cxn modelId="{86EB1F0A-25F6-44AD-833D-98AA13BACF54}" type="presOf" srcId="{CB4AA9C7-F87D-4C82-836C-C029BC6ED40F}" destId="{FDD0792F-EC85-4B2B-9EFD-61BB49470446}" srcOrd="0" destOrd="0" presId="urn:microsoft.com/office/officeart/2005/8/layout/hierarchy2"/>
    <dgm:cxn modelId="{AF0F9D17-4A52-49D3-A049-09F30AAE2302}" type="presOf" srcId="{BA187217-C55F-477E-8CD6-F9451490A658}" destId="{BF36F1EF-DC20-4D16-A7F7-613EDA0775FB}" srcOrd="0" destOrd="0" presId="urn:microsoft.com/office/officeart/2005/8/layout/hierarchy2"/>
    <dgm:cxn modelId="{108F401D-C784-4EF5-A9E1-BAF1E52CE1C9}" type="presOf" srcId="{84BE6516-0826-45C0-B067-571E6690D577}" destId="{0E9CD83E-C228-4F7F-AC6E-66A41C989AAC}" srcOrd="0" destOrd="0" presId="urn:microsoft.com/office/officeart/2005/8/layout/hierarchy2"/>
    <dgm:cxn modelId="{A9A99220-C02D-4E2B-9724-A334F4B00027}" srcId="{2B4507FD-7881-4DE6-B8F7-2B6E970FC1B8}" destId="{92D4B389-8077-4839-837F-7A5D64932990}" srcOrd="0" destOrd="0" parTransId="{78980774-F791-4256-852E-C8BAA723272F}" sibTransId="{0857D8A6-2003-4917-A9C2-6CA30758CEBC}"/>
    <dgm:cxn modelId="{CBA0CD20-F2DA-4D2A-BD6E-4459A188458E}" type="presOf" srcId="{038BCF52-553D-41B0-B6A4-278CC4E1F1AC}" destId="{DDA7641F-2A4E-43A8-9402-30CD1CA4F2BB}" srcOrd="1" destOrd="0" presId="urn:microsoft.com/office/officeart/2005/8/layout/hierarchy2"/>
    <dgm:cxn modelId="{3ECB4025-0BE0-4428-B581-E0CD0A340065}" type="presOf" srcId="{78980774-F791-4256-852E-C8BAA723272F}" destId="{C187E54F-712B-41D1-843D-F84E5B6A975B}" srcOrd="0" destOrd="0" presId="urn:microsoft.com/office/officeart/2005/8/layout/hierarchy2"/>
    <dgm:cxn modelId="{2CD21727-D076-457A-8262-908229589C96}" srcId="{E4FB10C2-E4FB-446B-80B6-AA212570EFDF}" destId="{AE331C74-CE46-44CE-8F79-A3E92FFCE58D}" srcOrd="1" destOrd="0" parTransId="{72C5FEF1-6F27-449F-ADCF-41C125882F84}" sibTransId="{9A4AF779-5208-4B3D-A873-AD184390914C}"/>
    <dgm:cxn modelId="{C5DC6327-8094-4449-8FED-DE460E78A2DE}" type="presOf" srcId="{CD2B9526-4569-4987-A677-76BC71CF56F2}" destId="{FC04F971-FD1E-4DF7-ACC2-6E6F718BAC82}" srcOrd="1" destOrd="0" presId="urn:microsoft.com/office/officeart/2005/8/layout/hierarchy2"/>
    <dgm:cxn modelId="{B1A6892B-0BF3-4FDE-8B4E-5420E9FC8CC3}" type="presOf" srcId="{0ECA1873-1A55-4399-8D04-F42A77B0A217}" destId="{81C8DF04-611A-4A45-B01B-9F450144F99D}" srcOrd="0" destOrd="0" presId="urn:microsoft.com/office/officeart/2005/8/layout/hierarchy2"/>
    <dgm:cxn modelId="{C48F722D-1358-4111-B3B3-C99A817B5C8B}" type="presOf" srcId="{289AE554-87EF-4295-A826-3D2E1856AB1D}" destId="{52827D6C-75CD-44E0-83D3-855820C22FD8}" srcOrd="1" destOrd="0" presId="urn:microsoft.com/office/officeart/2005/8/layout/hierarchy2"/>
    <dgm:cxn modelId="{DDECBF2D-92C5-4E87-B912-2EB59BF3ECB8}" srcId="{A0B342AD-1F86-40AD-BF0D-EF85EFBE29B3}" destId="{114F579C-823E-47FF-A963-871B385A144E}" srcOrd="0" destOrd="0" parTransId="{457D4DDC-46AC-4F6E-93F4-39D5C220C360}" sibTransId="{EC21006B-D0ED-40E7-A573-D0CF3F6B0AE0}"/>
    <dgm:cxn modelId="{ABCD8737-4750-4098-AC18-41C17708AF7D}" type="presOf" srcId="{3CC1DCF5-B020-4B8A-BF8A-AFAC37D4E7FB}" destId="{FD83FC41-C8AE-419E-BC59-A4CE57D9C687}" srcOrd="1" destOrd="0" presId="urn:microsoft.com/office/officeart/2005/8/layout/hierarchy2"/>
    <dgm:cxn modelId="{4B305B3E-0CD8-4F43-A73A-80A2E7AAF3B3}" type="presOf" srcId="{289AE554-87EF-4295-A826-3D2E1856AB1D}" destId="{7A21395B-5802-4816-A63F-8D93F6143F2F}" srcOrd="0" destOrd="0" presId="urn:microsoft.com/office/officeart/2005/8/layout/hierarchy2"/>
    <dgm:cxn modelId="{51499B3E-9C2B-40B9-928C-4D12BBEA2FCF}" type="presOf" srcId="{0418A8D3-2600-4377-8A56-1E885CD46057}" destId="{7F43730C-844B-40E7-8D83-F045A817D823}" srcOrd="1" destOrd="0" presId="urn:microsoft.com/office/officeart/2005/8/layout/hierarchy2"/>
    <dgm:cxn modelId="{64CAEA3F-6B74-4507-B4C2-4118C13A66FB}" srcId="{2B4507FD-7881-4DE6-B8F7-2B6E970FC1B8}" destId="{5F7A50D2-D9C6-40FC-B49B-558278EEFA60}" srcOrd="1" destOrd="0" parTransId="{CB4AA9C7-F87D-4C82-836C-C029BC6ED40F}" sibTransId="{74627CE2-4B3A-47C5-9280-9CFA1B1B56B8}"/>
    <dgm:cxn modelId="{F0B4B75E-3AA7-4C22-909C-F992E1E7A512}" type="presOf" srcId="{72C5FEF1-6F27-449F-ADCF-41C125882F84}" destId="{CFC2FB41-DD95-4D12-9F96-AB3059E6DF2F}" srcOrd="0" destOrd="0" presId="urn:microsoft.com/office/officeart/2005/8/layout/hierarchy2"/>
    <dgm:cxn modelId="{CC690A5F-0B25-46FC-9EA1-AE3D1269C509}" type="presOf" srcId="{E4FB10C2-E4FB-446B-80B6-AA212570EFDF}" destId="{C87F5299-AAD1-45C4-B5F7-09868D7EE857}" srcOrd="0" destOrd="0" presId="urn:microsoft.com/office/officeart/2005/8/layout/hierarchy2"/>
    <dgm:cxn modelId="{4A8AC061-A385-4AEC-9CE9-3CBB1D45A737}" type="presOf" srcId="{78BF9089-23D9-48B2-91C3-DA35D257103D}" destId="{B380DE17-F4D7-453B-90F5-2EE337DC6E6B}" srcOrd="0" destOrd="0" presId="urn:microsoft.com/office/officeart/2005/8/layout/hierarchy2"/>
    <dgm:cxn modelId="{D211CB42-332B-4969-BC9A-EBD567C1F63B}" srcId="{AF3881F9-F73F-4D55-881D-74F9B4C9877E}" destId="{B75CA1AC-DF94-48FD-AC02-9C31FFBE6D6D}" srcOrd="0" destOrd="0" parTransId="{289AE554-87EF-4295-A826-3D2E1856AB1D}" sibTransId="{3E90714E-20F4-475B-93C3-42AD8092E7BE}"/>
    <dgm:cxn modelId="{25116C44-9BC9-4165-8427-2CE82C72465C}" srcId="{76EE3ABD-F4C8-4E53-8665-511A63E35E7E}" destId="{9ADB5E8F-38FC-4AA8-A000-3E8A84147DC3}" srcOrd="1" destOrd="0" parTransId="{EDCABF9D-9747-45E2-9656-F328B8F8FD66}" sibTransId="{30A5EF66-FCA9-4D4C-8E32-3327D7DDEEA1}"/>
    <dgm:cxn modelId="{1E8FFF45-B5F5-4D7E-9EA3-C41A0FF51323}" type="presOf" srcId="{4A398F7D-CAB9-4E8B-BE1D-5E0EAA62C12E}" destId="{7ADC4D40-D425-4711-9392-A00C4B9A2EF1}" srcOrd="1" destOrd="0" presId="urn:microsoft.com/office/officeart/2005/8/layout/hierarchy2"/>
    <dgm:cxn modelId="{6249B566-E883-4428-A3DE-0A67BD036FE4}" type="presOf" srcId="{DD822AE3-A6F6-48C9-97B6-DE9D0009216C}" destId="{728652CC-9FEA-4E72-9840-B3F7F78FF0E0}" srcOrd="1" destOrd="0" presId="urn:microsoft.com/office/officeart/2005/8/layout/hierarchy2"/>
    <dgm:cxn modelId="{A7529A47-E2A2-4505-8E79-16930E6B44A8}" type="presOf" srcId="{AE331C74-CE46-44CE-8F79-A3E92FFCE58D}" destId="{3F676F0B-A416-4D66-AA8E-41E5174ECF16}" srcOrd="0" destOrd="0" presId="urn:microsoft.com/office/officeart/2005/8/layout/hierarchy2"/>
    <dgm:cxn modelId="{77A46B6A-EB25-4349-A0B8-DB659C6DC5E3}" type="presOf" srcId="{AB2D0054-0176-442E-80DD-0DB9C2632FC5}" destId="{F6B8D996-7ABC-4FBE-BE2E-69797BF3A71B}" srcOrd="0" destOrd="0" presId="urn:microsoft.com/office/officeart/2005/8/layout/hierarchy2"/>
    <dgm:cxn modelId="{973DD96A-A2CC-4ED7-93CA-562E846379A7}" type="presOf" srcId="{A5C15224-7E8D-4C8A-8D44-9D188D895C7D}" destId="{9B635BFD-05F5-4387-B568-AFCAAF2541F6}" srcOrd="0" destOrd="0" presId="urn:microsoft.com/office/officeart/2005/8/layout/hierarchy2"/>
    <dgm:cxn modelId="{9CAEDE6B-A241-4249-A846-118CEF75898C}" type="presOf" srcId="{4B12BF21-3AB2-48C0-90F1-62B762097F2B}" destId="{1D7E0709-67FF-4320-A10C-09B408ED9549}" srcOrd="0" destOrd="0" presId="urn:microsoft.com/office/officeart/2005/8/layout/hierarchy2"/>
    <dgm:cxn modelId="{F94BCE4C-CCDF-4C08-9779-C94AB9C7D9C2}" type="presOf" srcId="{4B12BF21-3AB2-48C0-90F1-62B762097F2B}" destId="{D462F954-29DB-4C02-A073-99A2A59FA8E1}" srcOrd="1" destOrd="0" presId="urn:microsoft.com/office/officeart/2005/8/layout/hierarchy2"/>
    <dgm:cxn modelId="{C521E64E-664C-402E-97A3-6E30FA0557F7}" type="presOf" srcId="{76EE3ABD-F4C8-4E53-8665-511A63E35E7E}" destId="{7172FBAD-74AE-4176-8598-80EC08E37A8D}" srcOrd="0" destOrd="0" presId="urn:microsoft.com/office/officeart/2005/8/layout/hierarchy2"/>
    <dgm:cxn modelId="{4B6B6070-3EC2-4147-BB81-930F8E106C12}" type="presOf" srcId="{CD2B9526-4569-4987-A677-76BC71CF56F2}" destId="{51FD56DB-844A-4959-9976-D95452901C07}" srcOrd="0" destOrd="0" presId="urn:microsoft.com/office/officeart/2005/8/layout/hierarchy2"/>
    <dgm:cxn modelId="{8E931D54-529A-4D1A-BAC7-9890AAA20114}" type="presOf" srcId="{D3230BFE-5366-4821-993D-33BAE246AD2F}" destId="{0197D564-7941-4BFA-9679-B479811D9800}" srcOrd="0" destOrd="0" presId="urn:microsoft.com/office/officeart/2005/8/layout/hierarchy2"/>
    <dgm:cxn modelId="{F3D34076-C604-4E75-B6BC-95F0D1E4FC56}" srcId="{78BF9089-23D9-48B2-91C3-DA35D257103D}" destId="{E4FB10C2-E4FB-446B-80B6-AA212570EFDF}" srcOrd="0" destOrd="0" parTransId="{41B47E37-27D1-4E8A-8BCB-BA32D3EED749}" sibTransId="{FFF9FE24-8C5B-4F25-A79E-64D30606ABE8}"/>
    <dgm:cxn modelId="{81EE635A-F503-4504-BC87-8A3C5C529385}" type="presOf" srcId="{AD20CD28-A7EC-407F-8642-D50DECE45131}" destId="{EA635AD5-02F5-4C35-8270-3E02AF3CA021}" srcOrd="0" destOrd="0" presId="urn:microsoft.com/office/officeart/2005/8/layout/hierarchy2"/>
    <dgm:cxn modelId="{8C354A7A-4C33-4F42-9C39-55F388BFDDD2}" srcId="{78BF9089-23D9-48B2-91C3-DA35D257103D}" destId="{A87A1371-0B0C-4CB6-9EF0-A21318E2BD57}" srcOrd="1" destOrd="0" parTransId="{CC782E11-B8FA-49DB-A683-2A1927D3A44D}" sibTransId="{B1E578E1-1696-4858-8C7C-EE5ECDA73F8B}"/>
    <dgm:cxn modelId="{554F397C-6282-452F-9457-71CFA098F2CD}" srcId="{A87A1371-0B0C-4CB6-9EF0-A21318E2BD57}" destId="{0ECA1873-1A55-4399-8D04-F42A77B0A217}" srcOrd="1" destOrd="0" parTransId="{A5C15224-7E8D-4C8A-8D44-9D188D895C7D}" sibTransId="{8B6FE8AB-FF59-4853-9370-84E2D5BD332A}"/>
    <dgm:cxn modelId="{1E021C7D-C252-429E-A41B-E3BB46D34D33}" srcId="{A0B342AD-1F86-40AD-BF0D-EF85EFBE29B3}" destId="{BA187217-C55F-477E-8CD6-F9451490A658}" srcOrd="1" destOrd="0" parTransId="{038BCF52-553D-41B0-B6A4-278CC4E1F1AC}" sibTransId="{C451EAEB-06F4-4539-8577-AF37A803C825}"/>
    <dgm:cxn modelId="{9F270B7F-1DE5-47DB-BEC8-C703C04406F8}" type="presOf" srcId="{B75CA1AC-DF94-48FD-AC02-9C31FFBE6D6D}" destId="{9E46B5DF-F59E-4E9C-B8F9-AB40F3685D61}" srcOrd="0" destOrd="0" presId="urn:microsoft.com/office/officeart/2005/8/layout/hierarchy2"/>
    <dgm:cxn modelId="{2E18CA81-9C35-4F57-B99E-FB9F3A02B026}" type="presOf" srcId="{59B96F81-037B-4901-B15E-8B05EAE85AB6}" destId="{B3A33D2C-1D7D-470E-A734-AD89B1DFC54C}" srcOrd="0" destOrd="0" presId="urn:microsoft.com/office/officeart/2005/8/layout/hierarchy2"/>
    <dgm:cxn modelId="{7C6C0986-C486-4E2D-96FB-674EE6090DBC}" type="presOf" srcId="{EDCABF9D-9747-45E2-9656-F328B8F8FD66}" destId="{4C0AAF19-93E2-42D0-A726-8B83844361C7}" srcOrd="1" destOrd="0" presId="urn:microsoft.com/office/officeart/2005/8/layout/hierarchy2"/>
    <dgm:cxn modelId="{6ACBDE87-11CE-4509-AE00-DD780337B238}" type="presOf" srcId="{59B96F81-037B-4901-B15E-8B05EAE85AB6}" destId="{40D7286A-A146-4F6D-A236-3502429A0603}" srcOrd="1" destOrd="0" presId="urn:microsoft.com/office/officeart/2005/8/layout/hierarchy2"/>
    <dgm:cxn modelId="{B93DD988-26FD-4649-8C8F-CC7CE00DFDA0}" srcId="{B77FDF3D-098E-4105-B685-48C1A5AA0497}" destId="{DC109D8B-DBE9-4B82-91C2-26C0B8EBEC14}" srcOrd="1" destOrd="0" parTransId="{222C5BA4-A598-4C02-A507-99462A1F0149}" sibTransId="{79355E77-A27A-43A4-BE09-B1AFFF96C5B3}"/>
    <dgm:cxn modelId="{60E2F688-89A1-434C-886C-2DFF0572CEED}" srcId="{A87A1371-0B0C-4CB6-9EF0-A21318E2BD57}" destId="{D1A29EE0-EA00-4650-8A1A-066A3FF12204}" srcOrd="0" destOrd="0" parTransId="{DD822AE3-A6F6-48C9-97B6-DE9D0009216C}" sibTransId="{A78F9B7E-7414-49B6-955C-01D770BEF0FD}"/>
    <dgm:cxn modelId="{EA12CD89-E34A-4497-B1F2-48E86EFAA461}" type="presOf" srcId="{5F7A50D2-D9C6-40FC-B49B-558278EEFA60}" destId="{E598306A-6873-4323-BAF0-E87F27365205}" srcOrd="0" destOrd="0" presId="urn:microsoft.com/office/officeart/2005/8/layout/hierarchy2"/>
    <dgm:cxn modelId="{31D0088C-290A-49C9-976E-B46CD65754BB}" type="presOf" srcId="{2B4507FD-7881-4DE6-B8F7-2B6E970FC1B8}" destId="{44D2F23B-B584-4CF8-A8AC-B0B9E7474320}" srcOrd="0" destOrd="0" presId="urn:microsoft.com/office/officeart/2005/8/layout/hierarchy2"/>
    <dgm:cxn modelId="{F014D991-85BE-4446-937E-80A74CEDD009}" type="presOf" srcId="{222C5BA4-A598-4C02-A507-99462A1F0149}" destId="{4DB3C4DA-5998-4D08-86FB-DC3075F4881A}" srcOrd="1" destOrd="0" presId="urn:microsoft.com/office/officeart/2005/8/layout/hierarchy2"/>
    <dgm:cxn modelId="{CBC77D92-669D-435E-A8D2-485BFE39A296}" type="presOf" srcId="{D1A29EE0-EA00-4650-8A1A-066A3FF12204}" destId="{78CFDEFD-52AD-42E4-A620-56F70597932B}" srcOrd="0" destOrd="0" presId="urn:microsoft.com/office/officeart/2005/8/layout/hierarchy2"/>
    <dgm:cxn modelId="{6F2CF992-F561-4BAA-9A23-99D7B7D2CAD1}" type="presOf" srcId="{CB4AA9C7-F87D-4C82-836C-C029BC6ED40F}" destId="{1B3AE6C3-74DC-4997-8627-E9BCC4BC0ED2}" srcOrd="1" destOrd="0" presId="urn:microsoft.com/office/officeart/2005/8/layout/hierarchy2"/>
    <dgm:cxn modelId="{ED01E493-F760-4369-AF42-B3AC17291296}" srcId="{0ECA1873-1A55-4399-8D04-F42A77B0A217}" destId="{1578D98A-6103-4E77-B52B-186A52DF7A0E}" srcOrd="0" destOrd="0" parTransId="{1DCD589F-8A45-4B3F-A2E6-412C78DE77B1}" sibTransId="{43296029-C95B-46A8-A469-5CAFAC584669}"/>
    <dgm:cxn modelId="{B5782B98-B55F-42A8-80EA-0D8748C75068}" type="presOf" srcId="{82B53AA2-445F-4362-A745-4B4CA5F03AF0}" destId="{647A2DD5-4EA0-4BDE-9279-E37032A21036}" srcOrd="0" destOrd="0" presId="urn:microsoft.com/office/officeart/2005/8/layout/hierarchy2"/>
    <dgm:cxn modelId="{14547299-B551-445C-954F-B4E4756109A8}" srcId="{76EE3ABD-F4C8-4E53-8665-511A63E35E7E}" destId="{B77FDF3D-098E-4105-B685-48C1A5AA0497}" srcOrd="0" destOrd="0" parTransId="{4A398F7D-CAB9-4E8B-BE1D-5E0EAA62C12E}" sibTransId="{32CAEC51-3A70-4055-87E4-03ACA0DCA418}"/>
    <dgm:cxn modelId="{40CF789F-2A55-4115-94AC-ADE07E3878FB}" type="presOf" srcId="{AD20CD28-A7EC-407F-8642-D50DECE45131}" destId="{6D5A0F61-2317-42FE-8B95-C8EC0077EE59}" srcOrd="1" destOrd="0" presId="urn:microsoft.com/office/officeart/2005/8/layout/hierarchy2"/>
    <dgm:cxn modelId="{EBFFC8A0-98D4-4F5D-A91C-53467677CC7D}" type="presOf" srcId="{A0B342AD-1F86-40AD-BF0D-EF85EFBE29B3}" destId="{0D8B3482-994E-46A5-8BC9-F5965E0AE75E}" srcOrd="0" destOrd="0" presId="urn:microsoft.com/office/officeart/2005/8/layout/hierarchy2"/>
    <dgm:cxn modelId="{CC9697A1-1781-46C9-B432-7BDEFA238423}" type="presOf" srcId="{3CC1DCF5-B020-4B8A-BF8A-AFAC37D4E7FB}" destId="{AE3AEE94-84DC-4051-AF59-92B23315214E}" srcOrd="0" destOrd="0" presId="urn:microsoft.com/office/officeart/2005/8/layout/hierarchy2"/>
    <dgm:cxn modelId="{545000A3-B618-4B72-9086-B64738AAAA99}" type="presOf" srcId="{92D4B389-8077-4839-837F-7A5D64932990}" destId="{C73676B5-F5AA-4A93-86AD-81F4A26DF3EA}" srcOrd="0" destOrd="0" presId="urn:microsoft.com/office/officeart/2005/8/layout/hierarchy2"/>
    <dgm:cxn modelId="{884C18A3-9669-4B3F-8C41-D36F7386B71F}" type="presOf" srcId="{EDCABF9D-9747-45E2-9656-F328B8F8FD66}" destId="{978068EC-4055-4677-AD7A-FD1717E7A88E}" srcOrd="0" destOrd="0" presId="urn:microsoft.com/office/officeart/2005/8/layout/hierarchy2"/>
    <dgm:cxn modelId="{79F5B1A7-2728-49A7-BE0E-6019B3F08F13}" type="presOf" srcId="{9ADB5E8F-38FC-4AA8-A000-3E8A84147DC3}" destId="{62F4E6C4-DD71-4CAF-B1C3-CE67C9F7D744}" srcOrd="0" destOrd="0" presId="urn:microsoft.com/office/officeart/2005/8/layout/hierarchy2"/>
    <dgm:cxn modelId="{BB8D7AAE-5E44-4D1F-8F76-587D18C68C34}" type="presOf" srcId="{8E015E31-B10C-43DD-AA99-7F48206D50E9}" destId="{07535C6D-19FE-4C19-82F2-335F2A00E241}" srcOrd="1" destOrd="0" presId="urn:microsoft.com/office/officeart/2005/8/layout/hierarchy2"/>
    <dgm:cxn modelId="{AE56F2AE-631C-4EDD-B033-CC86802D9BA1}" type="presOf" srcId="{222C5BA4-A598-4C02-A507-99462A1F0149}" destId="{453E5138-6338-4C67-A8E7-99E4576EF282}" srcOrd="0" destOrd="0" presId="urn:microsoft.com/office/officeart/2005/8/layout/hierarchy2"/>
    <dgm:cxn modelId="{02CBD8AF-29E1-460E-9902-224830FE4009}" type="presOf" srcId="{0418A8D3-2600-4377-8A56-1E885CD46057}" destId="{9A6D2AFA-EBCE-4168-9F2D-FC2701B2DF93}" srcOrd="0" destOrd="0" presId="urn:microsoft.com/office/officeart/2005/8/layout/hierarchy2"/>
    <dgm:cxn modelId="{C75A56B0-F146-478C-B7A0-CDD68E1F88FB}" type="presOf" srcId="{A5C15224-7E8D-4C8A-8D44-9D188D895C7D}" destId="{C3651CB1-32BD-44AA-903C-C2770868169D}" srcOrd="1" destOrd="0" presId="urn:microsoft.com/office/officeart/2005/8/layout/hierarchy2"/>
    <dgm:cxn modelId="{58ED12B5-CD33-485B-9FD4-81ED2EDF7EB6}" srcId="{9ADB5E8F-38FC-4AA8-A000-3E8A84147DC3}" destId="{78BF9089-23D9-48B2-91C3-DA35D257103D}" srcOrd="1" destOrd="0" parTransId="{AD20CD28-A7EC-407F-8642-D50DECE45131}" sibTransId="{664C1811-777B-47E4-9DEC-F8991A2036E6}"/>
    <dgm:cxn modelId="{B293C1B5-5CC6-4EC7-A354-BB938A8BB521}" type="presOf" srcId="{41B47E37-27D1-4E8A-8BCB-BA32D3EED749}" destId="{99D60B5D-A202-4366-88F7-2E45C1D1739C}" srcOrd="0" destOrd="0" presId="urn:microsoft.com/office/officeart/2005/8/layout/hierarchy2"/>
    <dgm:cxn modelId="{9A9E5BB6-52C9-4C1B-AE83-5D907582F7DF}" type="presOf" srcId="{18AC9B82-E9F1-49AA-9AEE-6ED0A0766A8E}" destId="{44ACFCFC-D0EE-4BDC-A8CE-E9AAB22242C1}" srcOrd="0" destOrd="0" presId="urn:microsoft.com/office/officeart/2005/8/layout/hierarchy2"/>
    <dgm:cxn modelId="{67F987B7-0BF0-412C-BB13-E989DCE5FF09}" srcId="{AB2D0054-0176-442E-80DD-0DB9C2632FC5}" destId="{2B4507FD-7881-4DE6-B8F7-2B6E970FC1B8}" srcOrd="0" destOrd="0" parTransId="{D3230BFE-5366-4821-993D-33BAE246AD2F}" sibTransId="{70391267-8931-4D6D-B1A4-FC2B27D94AC2}"/>
    <dgm:cxn modelId="{09B736B8-8BBB-4BBC-BD66-4B8847E88DDF}" type="presOf" srcId="{1DCD589F-8A45-4B3F-A2E6-412C78DE77B1}" destId="{BE2E23EF-3C22-4C51-A1EB-4B21075A8D82}" srcOrd="1" destOrd="0" presId="urn:microsoft.com/office/officeart/2005/8/layout/hierarchy2"/>
    <dgm:cxn modelId="{D0251ABC-4163-48C7-B3E6-CFED74EF5DE3}" srcId="{9ADB5E8F-38FC-4AA8-A000-3E8A84147DC3}" destId="{AF3881F9-F73F-4D55-881D-74F9B4C9877E}" srcOrd="0" destOrd="0" parTransId="{8E015E31-B10C-43DD-AA99-7F48206D50E9}" sibTransId="{BF97839C-9810-4F4D-B017-4DE074D5EC4F}"/>
    <dgm:cxn modelId="{0ECCCBBC-752D-406C-B152-FA0A22BC401B}" type="presOf" srcId="{DC109D8B-DBE9-4B82-91C2-26C0B8EBEC14}" destId="{ADC8B174-226D-419D-8636-4A117E1475C1}" srcOrd="0" destOrd="0" presId="urn:microsoft.com/office/officeart/2005/8/layout/hierarchy2"/>
    <dgm:cxn modelId="{C7F668BE-3FD7-4052-A4B2-F3B48876F79D}" type="presOf" srcId="{D3230BFE-5366-4821-993D-33BAE246AD2F}" destId="{A134B9B0-80BE-475F-8FC8-1DED6B0A7094}" srcOrd="1" destOrd="0" presId="urn:microsoft.com/office/officeart/2005/8/layout/hierarchy2"/>
    <dgm:cxn modelId="{F513D7C0-4831-42EC-AAF2-58E9AD3B334C}" srcId="{E4FB10C2-E4FB-446B-80B6-AA212570EFDF}" destId="{82B53AA2-445F-4362-A745-4B4CA5F03AF0}" srcOrd="0" destOrd="0" parTransId="{3CC1DCF5-B020-4B8A-BF8A-AFAC37D4E7FB}" sibTransId="{446FABF4-A6CF-4991-BC75-26FD01745F01}"/>
    <dgm:cxn modelId="{338ABCC1-6C39-4464-8D1F-9B3E0925EFDE}" type="presOf" srcId="{4A398F7D-CAB9-4E8B-BE1D-5E0EAA62C12E}" destId="{FD7C1C7B-4A0D-4C14-9DB6-CD7D1B5318BD}" srcOrd="0" destOrd="0" presId="urn:microsoft.com/office/officeart/2005/8/layout/hierarchy2"/>
    <dgm:cxn modelId="{4A75CBC2-5978-4196-9246-A972B63A9772}" type="presOf" srcId="{1578D98A-6103-4E77-B52B-186A52DF7A0E}" destId="{DE1DD6EA-44D2-4F69-B025-7864F976D1BC}" srcOrd="0" destOrd="0" presId="urn:microsoft.com/office/officeart/2005/8/layout/hierarchy2"/>
    <dgm:cxn modelId="{519D5AC3-6136-47C4-8029-DC5CB5C0A676}" type="presOf" srcId="{8E015E31-B10C-43DD-AA99-7F48206D50E9}" destId="{89D2BF4F-DA32-4D61-B5F1-50003BEAB8AB}" srcOrd="0" destOrd="0" presId="urn:microsoft.com/office/officeart/2005/8/layout/hierarchy2"/>
    <dgm:cxn modelId="{AD96D4C5-196F-4377-9657-28EAC0799D0D}" type="presOf" srcId="{78980774-F791-4256-852E-C8BAA723272F}" destId="{35FA85A2-177E-4684-B960-552BE187A171}" srcOrd="1" destOrd="0" presId="urn:microsoft.com/office/officeart/2005/8/layout/hierarchy2"/>
    <dgm:cxn modelId="{509D14C8-462F-48CD-AFAC-5E3FB0D6546C}" type="presOf" srcId="{457D4DDC-46AC-4F6E-93F4-39D5C220C360}" destId="{D09063A1-3C0C-4295-A52F-DED2554C1B9C}" srcOrd="0" destOrd="0" presId="urn:microsoft.com/office/officeart/2005/8/layout/hierarchy2"/>
    <dgm:cxn modelId="{B8C19AC8-A14E-41E8-955D-2052C54DA72D}" type="presOf" srcId="{AF3881F9-F73F-4D55-881D-74F9B4C9877E}" destId="{0851FE32-9F3D-4FC4-823A-41E46A10F017}" srcOrd="0" destOrd="0" presId="urn:microsoft.com/office/officeart/2005/8/layout/hierarchy2"/>
    <dgm:cxn modelId="{445920CE-A31E-4162-86FC-121A0250F7C6}" srcId="{AB2D0054-0176-442E-80DD-0DB9C2632FC5}" destId="{A0B342AD-1F86-40AD-BF0D-EF85EFBE29B3}" srcOrd="1" destOrd="0" parTransId="{59B96F81-037B-4901-B15E-8B05EAE85AB6}" sibTransId="{F04D7820-2A6C-4A07-ABBD-F07AA305BEB6}"/>
    <dgm:cxn modelId="{D36551D0-53A8-474F-85EA-C56E1D2F63F5}" type="presOf" srcId="{CC782E11-B8FA-49DB-A683-2A1927D3A44D}" destId="{62D40EAE-9C73-43AF-A216-306328E032A9}" srcOrd="1" destOrd="0" presId="urn:microsoft.com/office/officeart/2005/8/layout/hierarchy2"/>
    <dgm:cxn modelId="{32CEE8D1-38FE-4663-BB85-48A809A69BA7}" type="presOf" srcId="{A87A1371-0B0C-4CB6-9EF0-A21318E2BD57}" destId="{7EE03606-3080-480F-82B0-CFC5C42D5C2B}" srcOrd="0" destOrd="0" presId="urn:microsoft.com/office/officeart/2005/8/layout/hierarchy2"/>
    <dgm:cxn modelId="{9374ECD6-7F59-454A-B4E3-6DE4D90EEF89}" type="presOf" srcId="{D12FEE69-1ECE-4732-884E-3E2B070A3E98}" destId="{EEDF0D04-77BC-42ED-8589-BE42797E175C}" srcOrd="0" destOrd="0" presId="urn:microsoft.com/office/officeart/2005/8/layout/hierarchy2"/>
    <dgm:cxn modelId="{4EE1F8DA-BD91-472E-8959-754E00FA11D6}" srcId="{18AC9B82-E9F1-49AA-9AEE-6ED0A0766A8E}" destId="{76EE3ABD-F4C8-4E53-8665-511A63E35E7E}" srcOrd="0" destOrd="0" parTransId="{66E40EAE-8B86-44E6-A77F-DDBF3DAD129F}" sibTransId="{35BE7EC1-BDE1-4316-BAB4-6C0059AEDEA7}"/>
    <dgm:cxn modelId="{1BED9FDE-1902-4F07-8811-4F942F8A898D}" type="presOf" srcId="{DD822AE3-A6F6-48C9-97B6-DE9D0009216C}" destId="{746B2B6C-FF0F-41AA-B523-378FD2AAB722}" srcOrd="0" destOrd="0" presId="urn:microsoft.com/office/officeart/2005/8/layout/hierarchy2"/>
    <dgm:cxn modelId="{CF6D35E0-00AA-4D03-854C-FF7664F9D6BD}" srcId="{AF3881F9-F73F-4D55-881D-74F9B4C9877E}" destId="{D12FEE69-1ECE-4732-884E-3E2B070A3E98}" srcOrd="1" destOrd="0" parTransId="{CD2B9526-4569-4987-A677-76BC71CF56F2}" sibTransId="{18AAE814-765D-4DE1-87F8-19D2FC013776}"/>
    <dgm:cxn modelId="{A5F312E4-1B28-4C6D-8C89-6F3879591B63}" srcId="{B77FDF3D-098E-4105-B685-48C1A5AA0497}" destId="{AB2D0054-0176-442E-80DD-0DB9C2632FC5}" srcOrd="0" destOrd="0" parTransId="{4B12BF21-3AB2-48C0-90F1-62B762097F2B}" sibTransId="{8BB25B39-897F-414C-9525-7D0674503774}"/>
    <dgm:cxn modelId="{E8FC5EE4-39CD-4591-97F1-BB02A05561B1}" type="presOf" srcId="{457D4DDC-46AC-4F6E-93F4-39D5C220C360}" destId="{392C7600-267A-4550-9166-1456194661C4}" srcOrd="1" destOrd="0" presId="urn:microsoft.com/office/officeart/2005/8/layout/hierarchy2"/>
    <dgm:cxn modelId="{AD8CDEE5-E1D3-4814-BBC0-1BB2EB1DE7E2}" type="presOf" srcId="{114F579C-823E-47FF-A963-871B385A144E}" destId="{1345FD0B-CA06-4AA4-8061-3388096B2DEB}" srcOrd="0" destOrd="0" presId="urn:microsoft.com/office/officeart/2005/8/layout/hierarchy2"/>
    <dgm:cxn modelId="{5E51E8E5-A503-4FE8-B962-1384DC331522}" type="presOf" srcId="{038BCF52-553D-41B0-B6A4-278CC4E1F1AC}" destId="{1A325274-5F40-476E-B2D9-C735F570EAF8}" srcOrd="0" destOrd="0" presId="urn:microsoft.com/office/officeart/2005/8/layout/hierarchy2"/>
    <dgm:cxn modelId="{679FF3EF-7BCF-44FE-8FB1-0F685562927C}" srcId="{0ECA1873-1A55-4399-8D04-F42A77B0A217}" destId="{84BE6516-0826-45C0-B067-571E6690D577}" srcOrd="1" destOrd="0" parTransId="{0418A8D3-2600-4377-8A56-1E885CD46057}" sibTransId="{7D41CCFD-2487-4B70-9393-5ADC42278C35}"/>
    <dgm:cxn modelId="{AD99FAEF-B62D-483B-A418-3E2DE431D8E5}" type="presOf" srcId="{72C5FEF1-6F27-449F-ADCF-41C125882F84}" destId="{FDBA86FE-5543-4744-B795-573442B0EA21}" srcOrd="1" destOrd="0" presId="urn:microsoft.com/office/officeart/2005/8/layout/hierarchy2"/>
    <dgm:cxn modelId="{23A556F3-604F-4BF6-A7B8-BDA68DE9B625}" type="presOf" srcId="{B77FDF3D-098E-4105-B685-48C1A5AA0497}" destId="{00569417-0EC1-47E4-BE96-023FAB9CF394}" srcOrd="0" destOrd="0" presId="urn:microsoft.com/office/officeart/2005/8/layout/hierarchy2"/>
    <dgm:cxn modelId="{5E7C7CF9-292E-482D-AE33-0267131ADCB3}" type="presOf" srcId="{41B47E37-27D1-4E8A-8BCB-BA32D3EED749}" destId="{9B1CDD64-4A18-44F8-B97E-771B29A68FCE}" srcOrd="1" destOrd="0" presId="urn:microsoft.com/office/officeart/2005/8/layout/hierarchy2"/>
    <dgm:cxn modelId="{1BDB2B79-4BD0-46C8-B129-3C2DDBEA4EBF}" type="presParOf" srcId="{44ACFCFC-D0EE-4BDC-A8CE-E9AAB22242C1}" destId="{1B6116DB-3C3C-4E25-A53F-372924840D3C}" srcOrd="0" destOrd="0" presId="urn:microsoft.com/office/officeart/2005/8/layout/hierarchy2"/>
    <dgm:cxn modelId="{6AAAC455-B8B4-4A7E-8329-F1E436B5CFA2}" type="presParOf" srcId="{1B6116DB-3C3C-4E25-A53F-372924840D3C}" destId="{7172FBAD-74AE-4176-8598-80EC08E37A8D}" srcOrd="0" destOrd="0" presId="urn:microsoft.com/office/officeart/2005/8/layout/hierarchy2"/>
    <dgm:cxn modelId="{FFA43B34-B8D9-4820-837B-080CDCABB904}" type="presParOf" srcId="{1B6116DB-3C3C-4E25-A53F-372924840D3C}" destId="{01D92F20-2300-4A27-AB7F-02C4AD6D7D03}" srcOrd="1" destOrd="0" presId="urn:microsoft.com/office/officeart/2005/8/layout/hierarchy2"/>
    <dgm:cxn modelId="{E518DA4C-BE29-471E-8FC2-88ED5F1E905A}" type="presParOf" srcId="{01D92F20-2300-4A27-AB7F-02C4AD6D7D03}" destId="{FD7C1C7B-4A0D-4C14-9DB6-CD7D1B5318BD}" srcOrd="0" destOrd="0" presId="urn:microsoft.com/office/officeart/2005/8/layout/hierarchy2"/>
    <dgm:cxn modelId="{15BE3890-32AE-41DC-8FAB-BE96675647AF}" type="presParOf" srcId="{FD7C1C7B-4A0D-4C14-9DB6-CD7D1B5318BD}" destId="{7ADC4D40-D425-4711-9392-A00C4B9A2EF1}" srcOrd="0" destOrd="0" presId="urn:microsoft.com/office/officeart/2005/8/layout/hierarchy2"/>
    <dgm:cxn modelId="{B3483F8C-D2E9-47E5-AFB8-F1F0BF2B52AC}" type="presParOf" srcId="{01D92F20-2300-4A27-AB7F-02C4AD6D7D03}" destId="{B476B5AF-6FF8-4175-8E34-CDC4FAC08816}" srcOrd="1" destOrd="0" presId="urn:microsoft.com/office/officeart/2005/8/layout/hierarchy2"/>
    <dgm:cxn modelId="{C8708726-D09F-42F3-AB9F-B0175B5E9E6D}" type="presParOf" srcId="{B476B5AF-6FF8-4175-8E34-CDC4FAC08816}" destId="{00569417-0EC1-47E4-BE96-023FAB9CF394}" srcOrd="0" destOrd="0" presId="urn:microsoft.com/office/officeart/2005/8/layout/hierarchy2"/>
    <dgm:cxn modelId="{AC292118-C88A-45DB-A17C-99C661211ADA}" type="presParOf" srcId="{B476B5AF-6FF8-4175-8E34-CDC4FAC08816}" destId="{F5EA7DE8-656B-4DCC-8FDC-4CDE79827409}" srcOrd="1" destOrd="0" presId="urn:microsoft.com/office/officeart/2005/8/layout/hierarchy2"/>
    <dgm:cxn modelId="{C002B681-CB07-44C9-8C70-B1A160864265}" type="presParOf" srcId="{F5EA7DE8-656B-4DCC-8FDC-4CDE79827409}" destId="{1D7E0709-67FF-4320-A10C-09B408ED9549}" srcOrd="0" destOrd="0" presId="urn:microsoft.com/office/officeart/2005/8/layout/hierarchy2"/>
    <dgm:cxn modelId="{BF1D1A76-DDBF-416A-ACE2-4BBE75A68911}" type="presParOf" srcId="{1D7E0709-67FF-4320-A10C-09B408ED9549}" destId="{D462F954-29DB-4C02-A073-99A2A59FA8E1}" srcOrd="0" destOrd="0" presId="urn:microsoft.com/office/officeart/2005/8/layout/hierarchy2"/>
    <dgm:cxn modelId="{916C64DA-0536-4892-B0E7-5F629FF0D0BE}" type="presParOf" srcId="{F5EA7DE8-656B-4DCC-8FDC-4CDE79827409}" destId="{CC4B7627-3570-4DCA-BA93-00057CAE2695}" srcOrd="1" destOrd="0" presId="urn:microsoft.com/office/officeart/2005/8/layout/hierarchy2"/>
    <dgm:cxn modelId="{AE58BAAC-CCA4-4BDC-9B9A-79E9A8452E91}" type="presParOf" srcId="{CC4B7627-3570-4DCA-BA93-00057CAE2695}" destId="{F6B8D996-7ABC-4FBE-BE2E-69797BF3A71B}" srcOrd="0" destOrd="0" presId="urn:microsoft.com/office/officeart/2005/8/layout/hierarchy2"/>
    <dgm:cxn modelId="{AFAFEC42-64B1-4FCC-83C8-E75933A21982}" type="presParOf" srcId="{CC4B7627-3570-4DCA-BA93-00057CAE2695}" destId="{27133673-34A9-4A9C-AB6C-B5D4F2F411F8}" srcOrd="1" destOrd="0" presId="urn:microsoft.com/office/officeart/2005/8/layout/hierarchy2"/>
    <dgm:cxn modelId="{3FD433BA-04E1-4DE1-895A-EE6E778A02DC}" type="presParOf" srcId="{27133673-34A9-4A9C-AB6C-B5D4F2F411F8}" destId="{0197D564-7941-4BFA-9679-B479811D9800}" srcOrd="0" destOrd="0" presId="urn:microsoft.com/office/officeart/2005/8/layout/hierarchy2"/>
    <dgm:cxn modelId="{23D2E110-C354-4AE5-815B-9A289CED8382}" type="presParOf" srcId="{0197D564-7941-4BFA-9679-B479811D9800}" destId="{A134B9B0-80BE-475F-8FC8-1DED6B0A7094}" srcOrd="0" destOrd="0" presId="urn:microsoft.com/office/officeart/2005/8/layout/hierarchy2"/>
    <dgm:cxn modelId="{85792442-F1AB-4602-BB92-A207F48EBD3A}" type="presParOf" srcId="{27133673-34A9-4A9C-AB6C-B5D4F2F411F8}" destId="{E36F09E6-5D79-49DF-9DC8-A84EAF45891A}" srcOrd="1" destOrd="0" presId="urn:microsoft.com/office/officeart/2005/8/layout/hierarchy2"/>
    <dgm:cxn modelId="{97E1894D-4FD8-4E14-99E3-7C83BE1CDB66}" type="presParOf" srcId="{E36F09E6-5D79-49DF-9DC8-A84EAF45891A}" destId="{44D2F23B-B584-4CF8-A8AC-B0B9E7474320}" srcOrd="0" destOrd="0" presId="urn:microsoft.com/office/officeart/2005/8/layout/hierarchy2"/>
    <dgm:cxn modelId="{B7AC4B53-E181-4943-B5BA-A240D0911BD8}" type="presParOf" srcId="{E36F09E6-5D79-49DF-9DC8-A84EAF45891A}" destId="{62B14C7A-747E-4EB6-9DC7-464BB3646290}" srcOrd="1" destOrd="0" presId="urn:microsoft.com/office/officeart/2005/8/layout/hierarchy2"/>
    <dgm:cxn modelId="{865FD03A-7F87-4868-B175-950CB0FB0926}" type="presParOf" srcId="{62B14C7A-747E-4EB6-9DC7-464BB3646290}" destId="{C187E54F-712B-41D1-843D-F84E5B6A975B}" srcOrd="0" destOrd="0" presId="urn:microsoft.com/office/officeart/2005/8/layout/hierarchy2"/>
    <dgm:cxn modelId="{2B2B9C85-9E2D-449B-B17F-58C7FF3F5F4C}" type="presParOf" srcId="{C187E54F-712B-41D1-843D-F84E5B6A975B}" destId="{35FA85A2-177E-4684-B960-552BE187A171}" srcOrd="0" destOrd="0" presId="urn:microsoft.com/office/officeart/2005/8/layout/hierarchy2"/>
    <dgm:cxn modelId="{69BAE550-5080-43BA-A97B-EA3012B4ECB8}" type="presParOf" srcId="{62B14C7A-747E-4EB6-9DC7-464BB3646290}" destId="{E54E4ABD-4C4A-400C-844B-BC2D92A761A7}" srcOrd="1" destOrd="0" presId="urn:microsoft.com/office/officeart/2005/8/layout/hierarchy2"/>
    <dgm:cxn modelId="{2C176E3B-7E84-43FD-9596-B9FD204D48B9}" type="presParOf" srcId="{E54E4ABD-4C4A-400C-844B-BC2D92A761A7}" destId="{C73676B5-F5AA-4A93-86AD-81F4A26DF3EA}" srcOrd="0" destOrd="0" presId="urn:microsoft.com/office/officeart/2005/8/layout/hierarchy2"/>
    <dgm:cxn modelId="{A8EF10E8-C50D-4BF1-8A5C-791BC8C77DA2}" type="presParOf" srcId="{E54E4ABD-4C4A-400C-844B-BC2D92A761A7}" destId="{BC5517D2-4104-4925-A62C-3C0530F87484}" srcOrd="1" destOrd="0" presId="urn:microsoft.com/office/officeart/2005/8/layout/hierarchy2"/>
    <dgm:cxn modelId="{A358A15F-973A-4388-8222-89F89E904D55}" type="presParOf" srcId="{62B14C7A-747E-4EB6-9DC7-464BB3646290}" destId="{FDD0792F-EC85-4B2B-9EFD-61BB49470446}" srcOrd="2" destOrd="0" presId="urn:microsoft.com/office/officeart/2005/8/layout/hierarchy2"/>
    <dgm:cxn modelId="{0CF3FC66-370C-40C1-A6F7-5F4842FCF087}" type="presParOf" srcId="{FDD0792F-EC85-4B2B-9EFD-61BB49470446}" destId="{1B3AE6C3-74DC-4997-8627-E9BCC4BC0ED2}" srcOrd="0" destOrd="0" presId="urn:microsoft.com/office/officeart/2005/8/layout/hierarchy2"/>
    <dgm:cxn modelId="{D427DDE6-3D32-4CB8-80E6-FFD66E0738DA}" type="presParOf" srcId="{62B14C7A-747E-4EB6-9DC7-464BB3646290}" destId="{0B45D36E-74A2-4F69-BAD7-CD57143A82F7}" srcOrd="3" destOrd="0" presId="urn:microsoft.com/office/officeart/2005/8/layout/hierarchy2"/>
    <dgm:cxn modelId="{42D45F26-BFBB-454F-A309-B05A6BCA3DDF}" type="presParOf" srcId="{0B45D36E-74A2-4F69-BAD7-CD57143A82F7}" destId="{E598306A-6873-4323-BAF0-E87F27365205}" srcOrd="0" destOrd="0" presId="urn:microsoft.com/office/officeart/2005/8/layout/hierarchy2"/>
    <dgm:cxn modelId="{0A3B8B88-D445-4B1E-A0A7-207FB8CFCD6D}" type="presParOf" srcId="{0B45D36E-74A2-4F69-BAD7-CD57143A82F7}" destId="{3A74DD98-8854-4D15-87C5-7AF5436D4C79}" srcOrd="1" destOrd="0" presId="urn:microsoft.com/office/officeart/2005/8/layout/hierarchy2"/>
    <dgm:cxn modelId="{B288FA9A-D769-46F2-ADC9-62ECA2E87997}" type="presParOf" srcId="{27133673-34A9-4A9C-AB6C-B5D4F2F411F8}" destId="{B3A33D2C-1D7D-470E-A734-AD89B1DFC54C}" srcOrd="2" destOrd="0" presId="urn:microsoft.com/office/officeart/2005/8/layout/hierarchy2"/>
    <dgm:cxn modelId="{11DBD5E6-84B6-4205-AAEA-17CAEA91207C}" type="presParOf" srcId="{B3A33D2C-1D7D-470E-A734-AD89B1DFC54C}" destId="{40D7286A-A146-4F6D-A236-3502429A0603}" srcOrd="0" destOrd="0" presId="urn:microsoft.com/office/officeart/2005/8/layout/hierarchy2"/>
    <dgm:cxn modelId="{880BED0A-B42A-4063-8AAA-6F8B5788DFE3}" type="presParOf" srcId="{27133673-34A9-4A9C-AB6C-B5D4F2F411F8}" destId="{C0D6AF94-4B3F-4C81-90AF-E762BF5AEC7A}" srcOrd="3" destOrd="0" presId="urn:microsoft.com/office/officeart/2005/8/layout/hierarchy2"/>
    <dgm:cxn modelId="{9D1A377E-30BA-4648-AF91-0D70C77F39AB}" type="presParOf" srcId="{C0D6AF94-4B3F-4C81-90AF-E762BF5AEC7A}" destId="{0D8B3482-994E-46A5-8BC9-F5965E0AE75E}" srcOrd="0" destOrd="0" presId="urn:microsoft.com/office/officeart/2005/8/layout/hierarchy2"/>
    <dgm:cxn modelId="{716290D6-1F36-411D-B55C-B849948C9D7F}" type="presParOf" srcId="{C0D6AF94-4B3F-4C81-90AF-E762BF5AEC7A}" destId="{0CAF1E01-83FD-43EA-B443-51243B6D80AA}" srcOrd="1" destOrd="0" presId="urn:microsoft.com/office/officeart/2005/8/layout/hierarchy2"/>
    <dgm:cxn modelId="{5FF6CA88-1CBB-4D9A-9A3F-876F8F11BD75}" type="presParOf" srcId="{0CAF1E01-83FD-43EA-B443-51243B6D80AA}" destId="{D09063A1-3C0C-4295-A52F-DED2554C1B9C}" srcOrd="0" destOrd="0" presId="urn:microsoft.com/office/officeart/2005/8/layout/hierarchy2"/>
    <dgm:cxn modelId="{A529146E-5688-4FC9-96C9-754F6BB73B5A}" type="presParOf" srcId="{D09063A1-3C0C-4295-A52F-DED2554C1B9C}" destId="{392C7600-267A-4550-9166-1456194661C4}" srcOrd="0" destOrd="0" presId="urn:microsoft.com/office/officeart/2005/8/layout/hierarchy2"/>
    <dgm:cxn modelId="{891A56F3-A172-4E10-833E-BCE6F6A9E6A6}" type="presParOf" srcId="{0CAF1E01-83FD-43EA-B443-51243B6D80AA}" destId="{F217DB06-7081-48C0-A487-532AE8212DB4}" srcOrd="1" destOrd="0" presId="urn:microsoft.com/office/officeart/2005/8/layout/hierarchy2"/>
    <dgm:cxn modelId="{8D76E3E8-BE1C-4DA1-8BC7-5B98E080A9CE}" type="presParOf" srcId="{F217DB06-7081-48C0-A487-532AE8212DB4}" destId="{1345FD0B-CA06-4AA4-8061-3388096B2DEB}" srcOrd="0" destOrd="0" presId="urn:microsoft.com/office/officeart/2005/8/layout/hierarchy2"/>
    <dgm:cxn modelId="{DF4163D0-79E8-495E-9D69-59633FFA00F5}" type="presParOf" srcId="{F217DB06-7081-48C0-A487-532AE8212DB4}" destId="{3141BC0B-D0BA-44C2-80AC-E04D190AF182}" srcOrd="1" destOrd="0" presId="urn:microsoft.com/office/officeart/2005/8/layout/hierarchy2"/>
    <dgm:cxn modelId="{D2344EFB-9D77-479C-8058-5106F2B2D7D3}" type="presParOf" srcId="{0CAF1E01-83FD-43EA-B443-51243B6D80AA}" destId="{1A325274-5F40-476E-B2D9-C735F570EAF8}" srcOrd="2" destOrd="0" presId="urn:microsoft.com/office/officeart/2005/8/layout/hierarchy2"/>
    <dgm:cxn modelId="{39A0A566-8D4A-4A09-9262-6AE58344F356}" type="presParOf" srcId="{1A325274-5F40-476E-B2D9-C735F570EAF8}" destId="{DDA7641F-2A4E-43A8-9402-30CD1CA4F2BB}" srcOrd="0" destOrd="0" presId="urn:microsoft.com/office/officeart/2005/8/layout/hierarchy2"/>
    <dgm:cxn modelId="{3BE16258-7A91-4B92-AF8B-78FCA8677654}" type="presParOf" srcId="{0CAF1E01-83FD-43EA-B443-51243B6D80AA}" destId="{C1072602-E46D-44C6-9DB4-C6951D876077}" srcOrd="3" destOrd="0" presId="urn:microsoft.com/office/officeart/2005/8/layout/hierarchy2"/>
    <dgm:cxn modelId="{958DC9D5-F8DA-4076-9113-9C4F9F0D2490}" type="presParOf" srcId="{C1072602-E46D-44C6-9DB4-C6951D876077}" destId="{BF36F1EF-DC20-4D16-A7F7-613EDA0775FB}" srcOrd="0" destOrd="0" presId="urn:microsoft.com/office/officeart/2005/8/layout/hierarchy2"/>
    <dgm:cxn modelId="{10AF7DA4-E255-491D-A73C-1274B7EFE1E5}" type="presParOf" srcId="{C1072602-E46D-44C6-9DB4-C6951D876077}" destId="{ABDE9500-CF1D-4B54-94D4-B26971EEEF6C}" srcOrd="1" destOrd="0" presId="urn:microsoft.com/office/officeart/2005/8/layout/hierarchy2"/>
    <dgm:cxn modelId="{52F43495-13E6-4552-914E-3D3C79F9FE41}" type="presParOf" srcId="{F5EA7DE8-656B-4DCC-8FDC-4CDE79827409}" destId="{453E5138-6338-4C67-A8E7-99E4576EF282}" srcOrd="2" destOrd="0" presId="urn:microsoft.com/office/officeart/2005/8/layout/hierarchy2"/>
    <dgm:cxn modelId="{D9BEC77E-B819-4214-99CD-21CE2BA30A22}" type="presParOf" srcId="{453E5138-6338-4C67-A8E7-99E4576EF282}" destId="{4DB3C4DA-5998-4D08-86FB-DC3075F4881A}" srcOrd="0" destOrd="0" presId="urn:microsoft.com/office/officeart/2005/8/layout/hierarchy2"/>
    <dgm:cxn modelId="{D5E4A2F5-C4EA-44DD-A653-EB9ED3BB3B6C}" type="presParOf" srcId="{F5EA7DE8-656B-4DCC-8FDC-4CDE79827409}" destId="{11DA4FDB-E412-471F-BB89-5A897A00D310}" srcOrd="3" destOrd="0" presId="urn:microsoft.com/office/officeart/2005/8/layout/hierarchy2"/>
    <dgm:cxn modelId="{F9BB30B0-9EDB-4D83-9AAB-D5BFD6264020}" type="presParOf" srcId="{11DA4FDB-E412-471F-BB89-5A897A00D310}" destId="{ADC8B174-226D-419D-8636-4A117E1475C1}" srcOrd="0" destOrd="0" presId="urn:microsoft.com/office/officeart/2005/8/layout/hierarchy2"/>
    <dgm:cxn modelId="{3E8187EB-B9DF-4CCF-9A84-C57B77583AE8}" type="presParOf" srcId="{11DA4FDB-E412-471F-BB89-5A897A00D310}" destId="{F40E5E57-F329-4D43-9ECD-B852BF16B013}" srcOrd="1" destOrd="0" presId="urn:microsoft.com/office/officeart/2005/8/layout/hierarchy2"/>
    <dgm:cxn modelId="{BCE4A353-67E2-4F99-8D9B-CBBA8F653945}" type="presParOf" srcId="{01D92F20-2300-4A27-AB7F-02C4AD6D7D03}" destId="{978068EC-4055-4677-AD7A-FD1717E7A88E}" srcOrd="2" destOrd="0" presId="urn:microsoft.com/office/officeart/2005/8/layout/hierarchy2"/>
    <dgm:cxn modelId="{C970B856-FFB0-45C5-9311-36B7439B9215}" type="presParOf" srcId="{978068EC-4055-4677-AD7A-FD1717E7A88E}" destId="{4C0AAF19-93E2-42D0-A726-8B83844361C7}" srcOrd="0" destOrd="0" presId="urn:microsoft.com/office/officeart/2005/8/layout/hierarchy2"/>
    <dgm:cxn modelId="{0BC8E84B-8CC3-4E88-8CDA-355F669FA954}" type="presParOf" srcId="{01D92F20-2300-4A27-AB7F-02C4AD6D7D03}" destId="{077CA465-49B4-4E26-ADC1-4C1FF59E327D}" srcOrd="3" destOrd="0" presId="urn:microsoft.com/office/officeart/2005/8/layout/hierarchy2"/>
    <dgm:cxn modelId="{01DF85F5-213A-4CD6-A86D-69F0D88674E9}" type="presParOf" srcId="{077CA465-49B4-4E26-ADC1-4C1FF59E327D}" destId="{62F4E6C4-DD71-4CAF-B1C3-CE67C9F7D744}" srcOrd="0" destOrd="0" presId="urn:microsoft.com/office/officeart/2005/8/layout/hierarchy2"/>
    <dgm:cxn modelId="{FB1AA90F-6A14-48FC-9963-A31E19650334}" type="presParOf" srcId="{077CA465-49B4-4E26-ADC1-4C1FF59E327D}" destId="{A48853B3-A97E-4A8F-96DB-BD0F18BAD56E}" srcOrd="1" destOrd="0" presId="urn:microsoft.com/office/officeart/2005/8/layout/hierarchy2"/>
    <dgm:cxn modelId="{095FD3F2-70D2-4868-AB1A-94313FC2CAA5}" type="presParOf" srcId="{A48853B3-A97E-4A8F-96DB-BD0F18BAD56E}" destId="{89D2BF4F-DA32-4D61-B5F1-50003BEAB8AB}" srcOrd="0" destOrd="0" presId="urn:microsoft.com/office/officeart/2005/8/layout/hierarchy2"/>
    <dgm:cxn modelId="{34ABA608-F252-46AC-89A3-69C90AFADED9}" type="presParOf" srcId="{89D2BF4F-DA32-4D61-B5F1-50003BEAB8AB}" destId="{07535C6D-19FE-4C19-82F2-335F2A00E241}" srcOrd="0" destOrd="0" presId="urn:microsoft.com/office/officeart/2005/8/layout/hierarchy2"/>
    <dgm:cxn modelId="{1B5AAD22-CD9C-4E9C-80BF-19AD2AAD52BA}" type="presParOf" srcId="{A48853B3-A97E-4A8F-96DB-BD0F18BAD56E}" destId="{9B258D96-191B-4E7C-B550-4168C3E2300E}" srcOrd="1" destOrd="0" presId="urn:microsoft.com/office/officeart/2005/8/layout/hierarchy2"/>
    <dgm:cxn modelId="{E3272CEB-61F0-4312-A133-C2E0EECC9F61}" type="presParOf" srcId="{9B258D96-191B-4E7C-B550-4168C3E2300E}" destId="{0851FE32-9F3D-4FC4-823A-41E46A10F017}" srcOrd="0" destOrd="0" presId="urn:microsoft.com/office/officeart/2005/8/layout/hierarchy2"/>
    <dgm:cxn modelId="{CA3DBB14-AB8F-48FC-B825-6CB32B107074}" type="presParOf" srcId="{9B258D96-191B-4E7C-B550-4168C3E2300E}" destId="{6866B6B1-F9B3-4E4F-AD7A-4A9D668743FC}" srcOrd="1" destOrd="0" presId="urn:microsoft.com/office/officeart/2005/8/layout/hierarchy2"/>
    <dgm:cxn modelId="{4B652305-644E-44E9-ADCF-61D17E446BAC}" type="presParOf" srcId="{6866B6B1-F9B3-4E4F-AD7A-4A9D668743FC}" destId="{7A21395B-5802-4816-A63F-8D93F6143F2F}" srcOrd="0" destOrd="0" presId="urn:microsoft.com/office/officeart/2005/8/layout/hierarchy2"/>
    <dgm:cxn modelId="{EBE4C549-1021-42CC-8203-3E51CC730619}" type="presParOf" srcId="{7A21395B-5802-4816-A63F-8D93F6143F2F}" destId="{52827D6C-75CD-44E0-83D3-855820C22FD8}" srcOrd="0" destOrd="0" presId="urn:microsoft.com/office/officeart/2005/8/layout/hierarchy2"/>
    <dgm:cxn modelId="{888B7671-BB87-4F4E-A3CF-47F3F75769A3}" type="presParOf" srcId="{6866B6B1-F9B3-4E4F-AD7A-4A9D668743FC}" destId="{819569E9-97D4-4815-981F-1B432AA1281E}" srcOrd="1" destOrd="0" presId="urn:microsoft.com/office/officeart/2005/8/layout/hierarchy2"/>
    <dgm:cxn modelId="{4C6932B3-0EBB-4C88-9A4B-D2958237B628}" type="presParOf" srcId="{819569E9-97D4-4815-981F-1B432AA1281E}" destId="{9E46B5DF-F59E-4E9C-B8F9-AB40F3685D61}" srcOrd="0" destOrd="0" presId="urn:microsoft.com/office/officeart/2005/8/layout/hierarchy2"/>
    <dgm:cxn modelId="{CA99CE1C-AA83-47E9-9F5D-319AFA71BD8A}" type="presParOf" srcId="{819569E9-97D4-4815-981F-1B432AA1281E}" destId="{F3AAF762-4053-4B85-B79C-654E1993A1AF}" srcOrd="1" destOrd="0" presId="urn:microsoft.com/office/officeart/2005/8/layout/hierarchy2"/>
    <dgm:cxn modelId="{39711E40-4D52-48E2-9BD4-245608CC5821}" type="presParOf" srcId="{6866B6B1-F9B3-4E4F-AD7A-4A9D668743FC}" destId="{51FD56DB-844A-4959-9976-D95452901C07}" srcOrd="2" destOrd="0" presId="urn:microsoft.com/office/officeart/2005/8/layout/hierarchy2"/>
    <dgm:cxn modelId="{03DFB2CD-E213-46DE-8A0A-BCEBFDA0D78F}" type="presParOf" srcId="{51FD56DB-844A-4959-9976-D95452901C07}" destId="{FC04F971-FD1E-4DF7-ACC2-6E6F718BAC82}" srcOrd="0" destOrd="0" presId="urn:microsoft.com/office/officeart/2005/8/layout/hierarchy2"/>
    <dgm:cxn modelId="{745E9AE3-DF51-409B-9E69-C1900D1F7EEA}" type="presParOf" srcId="{6866B6B1-F9B3-4E4F-AD7A-4A9D668743FC}" destId="{7D099734-6F90-4C96-8880-AFE03BE49A36}" srcOrd="3" destOrd="0" presId="urn:microsoft.com/office/officeart/2005/8/layout/hierarchy2"/>
    <dgm:cxn modelId="{0CB102D4-348E-48FA-B176-77360BACB36A}" type="presParOf" srcId="{7D099734-6F90-4C96-8880-AFE03BE49A36}" destId="{EEDF0D04-77BC-42ED-8589-BE42797E175C}" srcOrd="0" destOrd="0" presId="urn:microsoft.com/office/officeart/2005/8/layout/hierarchy2"/>
    <dgm:cxn modelId="{A79941C3-0D55-4944-96CB-EC218D97CB03}" type="presParOf" srcId="{7D099734-6F90-4C96-8880-AFE03BE49A36}" destId="{BF501CD2-6376-49EB-A905-2D193FDFB347}" srcOrd="1" destOrd="0" presId="urn:microsoft.com/office/officeart/2005/8/layout/hierarchy2"/>
    <dgm:cxn modelId="{5F2CE4A4-0C12-4A81-8E3E-0D926B84D304}" type="presParOf" srcId="{A48853B3-A97E-4A8F-96DB-BD0F18BAD56E}" destId="{EA635AD5-02F5-4C35-8270-3E02AF3CA021}" srcOrd="2" destOrd="0" presId="urn:microsoft.com/office/officeart/2005/8/layout/hierarchy2"/>
    <dgm:cxn modelId="{55C9CAFA-D1F9-422D-B5A6-E39651F3D06A}" type="presParOf" srcId="{EA635AD5-02F5-4C35-8270-3E02AF3CA021}" destId="{6D5A0F61-2317-42FE-8B95-C8EC0077EE59}" srcOrd="0" destOrd="0" presId="urn:microsoft.com/office/officeart/2005/8/layout/hierarchy2"/>
    <dgm:cxn modelId="{2C4918C8-AAA3-41A6-B49F-0141F23D0148}" type="presParOf" srcId="{A48853B3-A97E-4A8F-96DB-BD0F18BAD56E}" destId="{D41B0974-9A40-4E03-A35A-CE6A5C3916D1}" srcOrd="3" destOrd="0" presId="urn:microsoft.com/office/officeart/2005/8/layout/hierarchy2"/>
    <dgm:cxn modelId="{1EF339FC-C3DA-4EDB-A6FE-7F9C0CBCAD32}" type="presParOf" srcId="{D41B0974-9A40-4E03-A35A-CE6A5C3916D1}" destId="{B380DE17-F4D7-453B-90F5-2EE337DC6E6B}" srcOrd="0" destOrd="0" presId="urn:microsoft.com/office/officeart/2005/8/layout/hierarchy2"/>
    <dgm:cxn modelId="{7790184F-7D31-4690-B277-59FB3A84E973}" type="presParOf" srcId="{D41B0974-9A40-4E03-A35A-CE6A5C3916D1}" destId="{C007FEDC-5F39-4A87-8057-2033E3C3167A}" srcOrd="1" destOrd="0" presId="urn:microsoft.com/office/officeart/2005/8/layout/hierarchy2"/>
    <dgm:cxn modelId="{024F5ADE-3467-4BBC-AAA0-4468C9E7CFC9}" type="presParOf" srcId="{C007FEDC-5F39-4A87-8057-2033E3C3167A}" destId="{99D60B5D-A202-4366-88F7-2E45C1D1739C}" srcOrd="0" destOrd="0" presId="urn:microsoft.com/office/officeart/2005/8/layout/hierarchy2"/>
    <dgm:cxn modelId="{1FD46BBE-2A29-4DFF-9C32-CAB32CEF9EF9}" type="presParOf" srcId="{99D60B5D-A202-4366-88F7-2E45C1D1739C}" destId="{9B1CDD64-4A18-44F8-B97E-771B29A68FCE}" srcOrd="0" destOrd="0" presId="urn:microsoft.com/office/officeart/2005/8/layout/hierarchy2"/>
    <dgm:cxn modelId="{7627FE1F-D76A-429E-8D21-52167F4EE71B}" type="presParOf" srcId="{C007FEDC-5F39-4A87-8057-2033E3C3167A}" destId="{C22D31B6-B3D7-4F5D-A717-0885A087E3C6}" srcOrd="1" destOrd="0" presId="urn:microsoft.com/office/officeart/2005/8/layout/hierarchy2"/>
    <dgm:cxn modelId="{A16CB8B6-ED8A-4367-87E6-F386CD87C405}" type="presParOf" srcId="{C22D31B6-B3D7-4F5D-A717-0885A087E3C6}" destId="{C87F5299-AAD1-45C4-B5F7-09868D7EE857}" srcOrd="0" destOrd="0" presId="urn:microsoft.com/office/officeart/2005/8/layout/hierarchy2"/>
    <dgm:cxn modelId="{FEE9FCFA-FAC8-417A-84FE-8AFCD68DE09A}" type="presParOf" srcId="{C22D31B6-B3D7-4F5D-A717-0885A087E3C6}" destId="{050334EF-67DA-4E36-9B43-FF4AF972BAC9}" srcOrd="1" destOrd="0" presId="urn:microsoft.com/office/officeart/2005/8/layout/hierarchy2"/>
    <dgm:cxn modelId="{204F5FFE-332E-4FC2-AD8A-EDEFA5504B5E}" type="presParOf" srcId="{050334EF-67DA-4E36-9B43-FF4AF972BAC9}" destId="{AE3AEE94-84DC-4051-AF59-92B23315214E}" srcOrd="0" destOrd="0" presId="urn:microsoft.com/office/officeart/2005/8/layout/hierarchy2"/>
    <dgm:cxn modelId="{5A8F0CCB-EE84-451A-84B1-8F1D53216D69}" type="presParOf" srcId="{AE3AEE94-84DC-4051-AF59-92B23315214E}" destId="{FD83FC41-C8AE-419E-BC59-A4CE57D9C687}" srcOrd="0" destOrd="0" presId="urn:microsoft.com/office/officeart/2005/8/layout/hierarchy2"/>
    <dgm:cxn modelId="{A1336F3A-1BB0-4C25-8775-44B10A90EE06}" type="presParOf" srcId="{050334EF-67DA-4E36-9B43-FF4AF972BAC9}" destId="{7C84ADEC-D3C6-4DB4-8CA6-F3191C6AEC0D}" srcOrd="1" destOrd="0" presId="urn:microsoft.com/office/officeart/2005/8/layout/hierarchy2"/>
    <dgm:cxn modelId="{E061E7AF-27DB-4384-8E82-C830EAFE6CEF}" type="presParOf" srcId="{7C84ADEC-D3C6-4DB4-8CA6-F3191C6AEC0D}" destId="{647A2DD5-4EA0-4BDE-9279-E37032A21036}" srcOrd="0" destOrd="0" presId="urn:microsoft.com/office/officeart/2005/8/layout/hierarchy2"/>
    <dgm:cxn modelId="{0F625AB0-6DA4-4732-8D0E-BF6CAF363E26}" type="presParOf" srcId="{7C84ADEC-D3C6-4DB4-8CA6-F3191C6AEC0D}" destId="{BDE1E8D8-41B0-472F-A413-C211B97F2626}" srcOrd="1" destOrd="0" presId="urn:microsoft.com/office/officeart/2005/8/layout/hierarchy2"/>
    <dgm:cxn modelId="{7FBD8ABD-4758-4874-AAA3-A82F3C036EBA}" type="presParOf" srcId="{050334EF-67DA-4E36-9B43-FF4AF972BAC9}" destId="{CFC2FB41-DD95-4D12-9F96-AB3059E6DF2F}" srcOrd="2" destOrd="0" presId="urn:microsoft.com/office/officeart/2005/8/layout/hierarchy2"/>
    <dgm:cxn modelId="{8982A624-E916-4C5B-8FEC-299B31D6DB55}" type="presParOf" srcId="{CFC2FB41-DD95-4D12-9F96-AB3059E6DF2F}" destId="{FDBA86FE-5543-4744-B795-573442B0EA21}" srcOrd="0" destOrd="0" presId="urn:microsoft.com/office/officeart/2005/8/layout/hierarchy2"/>
    <dgm:cxn modelId="{95C0EAF4-284D-49E6-A96F-BB36ED91865D}" type="presParOf" srcId="{050334EF-67DA-4E36-9B43-FF4AF972BAC9}" destId="{0A2D29C2-A591-4D2E-83FD-6AC71C7E5539}" srcOrd="3" destOrd="0" presId="urn:microsoft.com/office/officeart/2005/8/layout/hierarchy2"/>
    <dgm:cxn modelId="{8901308C-B83F-4AAE-B3FE-CE296ECABB91}" type="presParOf" srcId="{0A2D29C2-A591-4D2E-83FD-6AC71C7E5539}" destId="{3F676F0B-A416-4D66-AA8E-41E5174ECF16}" srcOrd="0" destOrd="0" presId="urn:microsoft.com/office/officeart/2005/8/layout/hierarchy2"/>
    <dgm:cxn modelId="{7ED2AA6A-20E1-4067-ADA2-22CC46E2B154}" type="presParOf" srcId="{0A2D29C2-A591-4D2E-83FD-6AC71C7E5539}" destId="{A7911191-42C1-4805-93B2-3CEA5FE2DFEF}" srcOrd="1" destOrd="0" presId="urn:microsoft.com/office/officeart/2005/8/layout/hierarchy2"/>
    <dgm:cxn modelId="{DCD78A1B-7F58-4033-A5FF-13C6457F2062}" type="presParOf" srcId="{C007FEDC-5F39-4A87-8057-2033E3C3167A}" destId="{7735B7AB-4650-4263-AD68-3F17B6C215C9}" srcOrd="2" destOrd="0" presId="urn:microsoft.com/office/officeart/2005/8/layout/hierarchy2"/>
    <dgm:cxn modelId="{B224292F-9C4B-4F6C-949E-9972C1350D52}" type="presParOf" srcId="{7735B7AB-4650-4263-AD68-3F17B6C215C9}" destId="{62D40EAE-9C73-43AF-A216-306328E032A9}" srcOrd="0" destOrd="0" presId="urn:microsoft.com/office/officeart/2005/8/layout/hierarchy2"/>
    <dgm:cxn modelId="{16AF901B-BDA3-45D7-BA41-67F2D265B18A}" type="presParOf" srcId="{C007FEDC-5F39-4A87-8057-2033E3C3167A}" destId="{CF81D8A5-B96F-4687-B986-4601145FCDB2}" srcOrd="3" destOrd="0" presId="urn:microsoft.com/office/officeart/2005/8/layout/hierarchy2"/>
    <dgm:cxn modelId="{8E99D80F-1C21-4189-8464-650BABBF8F9D}" type="presParOf" srcId="{CF81D8A5-B96F-4687-B986-4601145FCDB2}" destId="{7EE03606-3080-480F-82B0-CFC5C42D5C2B}" srcOrd="0" destOrd="0" presId="urn:microsoft.com/office/officeart/2005/8/layout/hierarchy2"/>
    <dgm:cxn modelId="{EC03A08C-C7CF-4A0D-83DC-F02B52BC7351}" type="presParOf" srcId="{CF81D8A5-B96F-4687-B986-4601145FCDB2}" destId="{2C153D91-B65E-41F6-9D08-8506ABDD3A0F}" srcOrd="1" destOrd="0" presId="urn:microsoft.com/office/officeart/2005/8/layout/hierarchy2"/>
    <dgm:cxn modelId="{5702E8FB-EAA1-4A07-B03F-45364493DF67}" type="presParOf" srcId="{2C153D91-B65E-41F6-9D08-8506ABDD3A0F}" destId="{746B2B6C-FF0F-41AA-B523-378FD2AAB722}" srcOrd="0" destOrd="0" presId="urn:microsoft.com/office/officeart/2005/8/layout/hierarchy2"/>
    <dgm:cxn modelId="{45714563-5686-4385-8DBF-631E296E2DD9}" type="presParOf" srcId="{746B2B6C-FF0F-41AA-B523-378FD2AAB722}" destId="{728652CC-9FEA-4E72-9840-B3F7F78FF0E0}" srcOrd="0" destOrd="0" presId="urn:microsoft.com/office/officeart/2005/8/layout/hierarchy2"/>
    <dgm:cxn modelId="{CC606CE7-A866-420D-A8F2-06CB2374D5E0}" type="presParOf" srcId="{2C153D91-B65E-41F6-9D08-8506ABDD3A0F}" destId="{73BE9657-88E5-4DDC-A1AF-22CB1D139AA8}" srcOrd="1" destOrd="0" presId="urn:microsoft.com/office/officeart/2005/8/layout/hierarchy2"/>
    <dgm:cxn modelId="{6398C2B0-2F78-43CE-AC4A-7410BEAFE952}" type="presParOf" srcId="{73BE9657-88E5-4DDC-A1AF-22CB1D139AA8}" destId="{78CFDEFD-52AD-42E4-A620-56F70597932B}" srcOrd="0" destOrd="0" presId="urn:microsoft.com/office/officeart/2005/8/layout/hierarchy2"/>
    <dgm:cxn modelId="{85556FC1-771C-40B5-A351-8D28F1569BEE}" type="presParOf" srcId="{73BE9657-88E5-4DDC-A1AF-22CB1D139AA8}" destId="{79D5AF49-4972-4C2D-9DF4-B2ECBB5FB433}" srcOrd="1" destOrd="0" presId="urn:microsoft.com/office/officeart/2005/8/layout/hierarchy2"/>
    <dgm:cxn modelId="{38D320AF-12D1-4CA9-B709-02CD492E36A8}" type="presParOf" srcId="{2C153D91-B65E-41F6-9D08-8506ABDD3A0F}" destId="{9B635BFD-05F5-4387-B568-AFCAAF2541F6}" srcOrd="2" destOrd="0" presId="urn:microsoft.com/office/officeart/2005/8/layout/hierarchy2"/>
    <dgm:cxn modelId="{1A607BC4-8015-499B-922E-A819046C67E0}" type="presParOf" srcId="{9B635BFD-05F5-4387-B568-AFCAAF2541F6}" destId="{C3651CB1-32BD-44AA-903C-C2770868169D}" srcOrd="0" destOrd="0" presId="urn:microsoft.com/office/officeart/2005/8/layout/hierarchy2"/>
    <dgm:cxn modelId="{0C9B9A81-493A-4366-8452-2869E4EF924A}" type="presParOf" srcId="{2C153D91-B65E-41F6-9D08-8506ABDD3A0F}" destId="{257C5140-F26F-4A90-88AC-F838D706E263}" srcOrd="3" destOrd="0" presId="urn:microsoft.com/office/officeart/2005/8/layout/hierarchy2"/>
    <dgm:cxn modelId="{932CD1EE-6374-4A45-B89B-9A7DC59AE0BE}" type="presParOf" srcId="{257C5140-F26F-4A90-88AC-F838D706E263}" destId="{81C8DF04-611A-4A45-B01B-9F450144F99D}" srcOrd="0" destOrd="0" presId="urn:microsoft.com/office/officeart/2005/8/layout/hierarchy2"/>
    <dgm:cxn modelId="{602901DE-C2E1-4F69-A49F-EB9B9ABAA737}" type="presParOf" srcId="{257C5140-F26F-4A90-88AC-F838D706E263}" destId="{98DEE051-9F2D-446B-821A-49F9C8B31F6F}" srcOrd="1" destOrd="0" presId="urn:microsoft.com/office/officeart/2005/8/layout/hierarchy2"/>
    <dgm:cxn modelId="{AF98034F-352C-4844-B038-A1807A4706F2}" type="presParOf" srcId="{98DEE051-9F2D-446B-821A-49F9C8B31F6F}" destId="{46C3605E-C0B0-465A-93CB-BD79630BBD57}" srcOrd="0" destOrd="0" presId="urn:microsoft.com/office/officeart/2005/8/layout/hierarchy2"/>
    <dgm:cxn modelId="{7EDA0D6A-F1D9-4995-84A7-B38B9CE794C1}" type="presParOf" srcId="{46C3605E-C0B0-465A-93CB-BD79630BBD57}" destId="{BE2E23EF-3C22-4C51-A1EB-4B21075A8D82}" srcOrd="0" destOrd="0" presId="urn:microsoft.com/office/officeart/2005/8/layout/hierarchy2"/>
    <dgm:cxn modelId="{D9F6EDFC-577C-4462-8DD5-6856E77145D0}" type="presParOf" srcId="{98DEE051-9F2D-446B-821A-49F9C8B31F6F}" destId="{188A232E-FD2C-4F24-85BB-13DB5E6A0160}" srcOrd="1" destOrd="0" presId="urn:microsoft.com/office/officeart/2005/8/layout/hierarchy2"/>
    <dgm:cxn modelId="{4DF21BA6-B705-4CD8-A407-6237CFF7A0A0}" type="presParOf" srcId="{188A232E-FD2C-4F24-85BB-13DB5E6A0160}" destId="{DE1DD6EA-44D2-4F69-B025-7864F976D1BC}" srcOrd="0" destOrd="0" presId="urn:microsoft.com/office/officeart/2005/8/layout/hierarchy2"/>
    <dgm:cxn modelId="{E3169AEC-DE20-4510-8ED2-A06723B86908}" type="presParOf" srcId="{188A232E-FD2C-4F24-85BB-13DB5E6A0160}" destId="{F3625326-00D6-4984-95C5-616E653A5A51}" srcOrd="1" destOrd="0" presId="urn:microsoft.com/office/officeart/2005/8/layout/hierarchy2"/>
    <dgm:cxn modelId="{2C45554F-E1CD-452F-803A-33A8D93CDC36}" type="presParOf" srcId="{98DEE051-9F2D-446B-821A-49F9C8B31F6F}" destId="{9A6D2AFA-EBCE-4168-9F2D-FC2701B2DF93}" srcOrd="2" destOrd="0" presId="urn:microsoft.com/office/officeart/2005/8/layout/hierarchy2"/>
    <dgm:cxn modelId="{6A26FB07-DDFC-44AA-A076-1E1FBF1B5B21}" type="presParOf" srcId="{9A6D2AFA-EBCE-4168-9F2D-FC2701B2DF93}" destId="{7F43730C-844B-40E7-8D83-F045A817D823}" srcOrd="0" destOrd="0" presId="urn:microsoft.com/office/officeart/2005/8/layout/hierarchy2"/>
    <dgm:cxn modelId="{84FADB2C-45EF-45C9-BDBA-A8C42854564A}" type="presParOf" srcId="{98DEE051-9F2D-446B-821A-49F9C8B31F6F}" destId="{61E0BA40-EF81-4DA4-A4FC-AE9FE9323EB2}" srcOrd="3" destOrd="0" presId="urn:microsoft.com/office/officeart/2005/8/layout/hierarchy2"/>
    <dgm:cxn modelId="{23394209-F3BB-4176-99E6-E277286484F4}" type="presParOf" srcId="{61E0BA40-EF81-4DA4-A4FC-AE9FE9323EB2}" destId="{0E9CD83E-C228-4F7F-AC6E-66A41C989AAC}" srcOrd="0" destOrd="0" presId="urn:microsoft.com/office/officeart/2005/8/layout/hierarchy2"/>
    <dgm:cxn modelId="{9385F13C-D54B-4CD1-9ECB-0FE1E2382D61}" type="presParOf" srcId="{61E0BA40-EF81-4DA4-A4FC-AE9FE9323EB2}" destId="{D14649AD-FC30-49E8-B134-B2093AE0FB5F}" srcOrd="1" destOrd="0" presId="urn:microsoft.com/office/officeart/2005/8/layout/hierarchy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72FBAD-74AE-4176-8598-80EC08E37A8D}">
      <dsp:nvSpPr>
        <dsp:cNvPr id="0" name=""/>
        <dsp:cNvSpPr/>
      </dsp:nvSpPr>
      <dsp:spPr>
        <a:xfrm>
          <a:off x="854301" y="1799649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 err="1"/>
            <a:t>Is</a:t>
          </a:r>
          <a:r>
            <a:rPr lang="hr-HR" sz="1100" kern="1200" dirty="0"/>
            <a:t> </a:t>
          </a:r>
          <a:r>
            <a:rPr lang="hr-HR" sz="1100" kern="1200" dirty="0" err="1"/>
            <a:t>it</a:t>
          </a:r>
          <a:r>
            <a:rPr lang="hr-HR" sz="1100" kern="1200" dirty="0"/>
            <a:t> a </a:t>
          </a:r>
          <a:r>
            <a:rPr lang="hr-HR" sz="1100" kern="1200" dirty="0" err="1"/>
            <a:t>mamal</a:t>
          </a:r>
          <a:r>
            <a:rPr lang="hr-HR" sz="1100" kern="1200" dirty="0"/>
            <a:t>?</a:t>
          </a:r>
          <a:endParaRPr lang="en-GB" sz="1100" kern="1200" dirty="0"/>
        </a:p>
      </dsp:txBody>
      <dsp:txXfrm>
        <a:off x="868397" y="1813745"/>
        <a:ext cx="934322" cy="453065"/>
      </dsp:txXfrm>
    </dsp:sp>
    <dsp:sp modelId="{FD7C1C7B-4A0D-4C14-9DB6-CD7D1B5318BD}">
      <dsp:nvSpPr>
        <dsp:cNvPr id="0" name=""/>
        <dsp:cNvSpPr/>
      </dsp:nvSpPr>
      <dsp:spPr>
        <a:xfrm rot="17500715">
          <a:off x="1488195" y="1547663"/>
          <a:ext cx="1042248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1042248" y="834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983263" y="1529956"/>
        <a:ext cx="52112" cy="52112"/>
      </dsp:txXfrm>
    </dsp:sp>
    <dsp:sp modelId="{00569417-0EC1-47E4-BE96-023FAB9CF394}">
      <dsp:nvSpPr>
        <dsp:cNvPr id="0" name=""/>
        <dsp:cNvSpPr/>
      </dsp:nvSpPr>
      <dsp:spPr>
        <a:xfrm>
          <a:off x="2201822" y="831118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YES</a:t>
          </a:r>
          <a:br>
            <a:rPr lang="hr-HR" sz="1100" kern="1200" dirty="0"/>
          </a:br>
          <a:r>
            <a:rPr lang="hr-HR" sz="1100" kern="1200" dirty="0" err="1"/>
            <a:t>Does</a:t>
          </a:r>
          <a:r>
            <a:rPr lang="hr-HR" sz="1100" kern="1200" dirty="0"/>
            <a:t> </a:t>
          </a:r>
          <a:r>
            <a:rPr lang="hr-HR" sz="1100" kern="1200" dirty="0" err="1"/>
            <a:t>it</a:t>
          </a:r>
          <a:r>
            <a:rPr lang="hr-HR" sz="1100" kern="1200" dirty="0"/>
            <a:t> live in </a:t>
          </a:r>
          <a:r>
            <a:rPr lang="hr-HR" sz="1100" kern="1200" dirty="0" err="1"/>
            <a:t>Africa</a:t>
          </a:r>
          <a:endParaRPr lang="en-GB" sz="1100" kern="1200" dirty="0"/>
        </a:p>
      </dsp:txBody>
      <dsp:txXfrm>
        <a:off x="2215918" y="845214"/>
        <a:ext cx="934322" cy="453065"/>
      </dsp:txXfrm>
    </dsp:sp>
    <dsp:sp modelId="{1D7E0709-67FF-4320-A10C-09B408ED9549}">
      <dsp:nvSpPr>
        <dsp:cNvPr id="0" name=""/>
        <dsp:cNvSpPr/>
      </dsp:nvSpPr>
      <dsp:spPr>
        <a:xfrm rot="19457599">
          <a:off x="3119772" y="925036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344987" y="921532"/>
        <a:ext cx="23706" cy="23706"/>
      </dsp:txXfrm>
    </dsp:sp>
    <dsp:sp modelId="{F6B8D996-7ABC-4FBE-BE2E-69797BF3A71B}">
      <dsp:nvSpPr>
        <dsp:cNvPr id="0" name=""/>
        <dsp:cNvSpPr/>
      </dsp:nvSpPr>
      <dsp:spPr>
        <a:xfrm>
          <a:off x="3549343" y="554395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YES</a:t>
          </a:r>
          <a:br>
            <a:rPr lang="hr-HR" sz="1100" kern="1200" dirty="0"/>
          </a:br>
          <a:r>
            <a:rPr lang="hr-HR" sz="1100" kern="1200" dirty="0" err="1"/>
            <a:t>Does</a:t>
          </a:r>
          <a:r>
            <a:rPr lang="hr-HR" sz="1100" kern="1200" dirty="0"/>
            <a:t> </a:t>
          </a:r>
          <a:r>
            <a:rPr lang="hr-HR" sz="1100" kern="1200" dirty="0" err="1"/>
            <a:t>it</a:t>
          </a:r>
          <a:r>
            <a:rPr lang="hr-HR" sz="1100" kern="1200" dirty="0"/>
            <a:t> </a:t>
          </a:r>
          <a:r>
            <a:rPr lang="hr-HR" sz="1100" kern="1200" dirty="0" err="1"/>
            <a:t>have</a:t>
          </a:r>
          <a:r>
            <a:rPr lang="hr-HR" sz="1100" kern="1200" dirty="0"/>
            <a:t> </a:t>
          </a:r>
          <a:r>
            <a:rPr lang="hr-HR" sz="1100" kern="1200" dirty="0" err="1"/>
            <a:t>stripes</a:t>
          </a:r>
          <a:endParaRPr lang="en-GB" sz="1100" kern="1200" dirty="0"/>
        </a:p>
      </dsp:txBody>
      <dsp:txXfrm>
        <a:off x="3563439" y="568491"/>
        <a:ext cx="934322" cy="453065"/>
      </dsp:txXfrm>
    </dsp:sp>
    <dsp:sp modelId="{0197D564-7941-4BFA-9679-B479811D9800}">
      <dsp:nvSpPr>
        <dsp:cNvPr id="0" name=""/>
        <dsp:cNvSpPr/>
      </dsp:nvSpPr>
      <dsp:spPr>
        <a:xfrm rot="19457599">
          <a:off x="4467293" y="648313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692508" y="644809"/>
        <a:ext cx="23706" cy="23706"/>
      </dsp:txXfrm>
    </dsp:sp>
    <dsp:sp modelId="{44D2F23B-B584-4CF8-A8AC-B0B9E7474320}">
      <dsp:nvSpPr>
        <dsp:cNvPr id="0" name=""/>
        <dsp:cNvSpPr/>
      </dsp:nvSpPr>
      <dsp:spPr>
        <a:xfrm>
          <a:off x="4896864" y="277672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YES</a:t>
          </a:r>
          <a:br>
            <a:rPr lang="hr-HR" sz="1100" kern="1200" dirty="0"/>
          </a:br>
          <a:r>
            <a:rPr lang="hr-HR" sz="1100" kern="1200" dirty="0" err="1"/>
            <a:t>Is</a:t>
          </a:r>
          <a:r>
            <a:rPr lang="hr-HR" sz="1100" kern="1200" dirty="0"/>
            <a:t> </a:t>
          </a:r>
          <a:r>
            <a:rPr lang="hr-HR" sz="1100" kern="1200" dirty="0" err="1"/>
            <a:t>it</a:t>
          </a:r>
          <a:r>
            <a:rPr lang="hr-HR" sz="1100" kern="1200" dirty="0"/>
            <a:t> a predator?</a:t>
          </a:r>
          <a:endParaRPr lang="en-GB" sz="1100" kern="1200" dirty="0"/>
        </a:p>
      </dsp:txBody>
      <dsp:txXfrm>
        <a:off x="4910960" y="291768"/>
        <a:ext cx="934322" cy="453065"/>
      </dsp:txXfrm>
    </dsp:sp>
    <dsp:sp modelId="{C187E54F-712B-41D1-843D-F84E5B6A975B}">
      <dsp:nvSpPr>
        <dsp:cNvPr id="0" name=""/>
        <dsp:cNvSpPr/>
      </dsp:nvSpPr>
      <dsp:spPr>
        <a:xfrm rot="19457599">
          <a:off x="5814814" y="371590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040029" y="368086"/>
        <a:ext cx="23706" cy="23706"/>
      </dsp:txXfrm>
    </dsp:sp>
    <dsp:sp modelId="{C73676B5-F5AA-4A93-86AD-81F4A26DF3EA}">
      <dsp:nvSpPr>
        <dsp:cNvPr id="0" name=""/>
        <dsp:cNvSpPr/>
      </dsp:nvSpPr>
      <dsp:spPr>
        <a:xfrm>
          <a:off x="6244385" y="949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YES</a:t>
          </a:r>
          <a:br>
            <a:rPr lang="hr-HR" sz="1100" kern="1200" dirty="0"/>
          </a:br>
          <a:r>
            <a:rPr lang="hr-HR" sz="1100" kern="1200" dirty="0" err="1"/>
            <a:t>Tiger</a:t>
          </a:r>
          <a:endParaRPr lang="en-GB" sz="1100" kern="1200" dirty="0"/>
        </a:p>
      </dsp:txBody>
      <dsp:txXfrm>
        <a:off x="6258481" y="15045"/>
        <a:ext cx="934322" cy="453065"/>
      </dsp:txXfrm>
    </dsp:sp>
    <dsp:sp modelId="{FDD0792F-EC85-4B2B-9EFD-61BB49470446}">
      <dsp:nvSpPr>
        <dsp:cNvPr id="0" name=""/>
        <dsp:cNvSpPr/>
      </dsp:nvSpPr>
      <dsp:spPr>
        <a:xfrm rot="2142401">
          <a:off x="5814814" y="648313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040029" y="644809"/>
        <a:ext cx="23706" cy="23706"/>
      </dsp:txXfrm>
    </dsp:sp>
    <dsp:sp modelId="{E598306A-6873-4323-BAF0-E87F27365205}">
      <dsp:nvSpPr>
        <dsp:cNvPr id="0" name=""/>
        <dsp:cNvSpPr/>
      </dsp:nvSpPr>
      <dsp:spPr>
        <a:xfrm>
          <a:off x="6244385" y="554395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No</a:t>
          </a:r>
          <a:br>
            <a:rPr lang="hr-HR" sz="1100" kern="1200" dirty="0"/>
          </a:br>
          <a:r>
            <a:rPr lang="hr-HR" sz="1100" kern="1200" dirty="0"/>
            <a:t>Zebra</a:t>
          </a:r>
          <a:endParaRPr lang="en-GB" sz="1100" kern="1200" dirty="0"/>
        </a:p>
      </dsp:txBody>
      <dsp:txXfrm>
        <a:off x="6258481" y="568491"/>
        <a:ext cx="934322" cy="453065"/>
      </dsp:txXfrm>
    </dsp:sp>
    <dsp:sp modelId="{B3A33D2C-1D7D-470E-A734-AD89B1DFC54C}">
      <dsp:nvSpPr>
        <dsp:cNvPr id="0" name=""/>
        <dsp:cNvSpPr/>
      </dsp:nvSpPr>
      <dsp:spPr>
        <a:xfrm rot="2142401">
          <a:off x="4467293" y="925036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692508" y="921532"/>
        <a:ext cx="23706" cy="23706"/>
      </dsp:txXfrm>
    </dsp:sp>
    <dsp:sp modelId="{0D8B3482-994E-46A5-8BC9-F5965E0AE75E}">
      <dsp:nvSpPr>
        <dsp:cNvPr id="0" name=""/>
        <dsp:cNvSpPr/>
      </dsp:nvSpPr>
      <dsp:spPr>
        <a:xfrm>
          <a:off x="4896864" y="831118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NO</a:t>
          </a:r>
          <a:br>
            <a:rPr lang="hr-HR" sz="1100" kern="1200" dirty="0"/>
          </a:br>
          <a:r>
            <a:rPr lang="hr-HR" sz="1100" kern="1200" dirty="0" err="1"/>
            <a:t>Elephant</a:t>
          </a:r>
          <a:endParaRPr lang="en-GB" sz="1100" kern="1200" dirty="0"/>
        </a:p>
      </dsp:txBody>
      <dsp:txXfrm>
        <a:off x="4910960" y="845214"/>
        <a:ext cx="934322" cy="453065"/>
      </dsp:txXfrm>
    </dsp:sp>
    <dsp:sp modelId="{453E5138-6338-4C67-A8E7-99E4576EF282}">
      <dsp:nvSpPr>
        <dsp:cNvPr id="0" name=""/>
        <dsp:cNvSpPr/>
      </dsp:nvSpPr>
      <dsp:spPr>
        <a:xfrm rot="2142401">
          <a:off x="3119772" y="1201759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344987" y="1198255"/>
        <a:ext cx="23706" cy="23706"/>
      </dsp:txXfrm>
    </dsp:sp>
    <dsp:sp modelId="{ADC8B174-226D-419D-8636-4A117E1475C1}">
      <dsp:nvSpPr>
        <dsp:cNvPr id="0" name=""/>
        <dsp:cNvSpPr/>
      </dsp:nvSpPr>
      <dsp:spPr>
        <a:xfrm>
          <a:off x="3549343" y="1107842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NO (70%)</a:t>
          </a:r>
          <a:br>
            <a:rPr lang="hr-HR" sz="1100" kern="1200" dirty="0"/>
          </a:br>
          <a:r>
            <a:rPr lang="hr-HR" sz="1100" kern="1200" dirty="0" err="1"/>
            <a:t>Wolf</a:t>
          </a:r>
          <a:endParaRPr lang="en-GB" sz="1100" kern="1200" dirty="0"/>
        </a:p>
      </dsp:txBody>
      <dsp:txXfrm>
        <a:off x="3563439" y="1121938"/>
        <a:ext cx="934322" cy="453065"/>
      </dsp:txXfrm>
    </dsp:sp>
    <dsp:sp modelId="{978068EC-4055-4677-AD7A-FD1717E7A88E}">
      <dsp:nvSpPr>
        <dsp:cNvPr id="0" name=""/>
        <dsp:cNvSpPr/>
      </dsp:nvSpPr>
      <dsp:spPr>
        <a:xfrm rot="4099285">
          <a:off x="1488195" y="2516194"/>
          <a:ext cx="1042248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1042248" y="834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983263" y="2498487"/>
        <a:ext cx="52112" cy="52112"/>
      </dsp:txXfrm>
    </dsp:sp>
    <dsp:sp modelId="{62F4E6C4-DD71-4CAF-B1C3-CE67C9F7D744}">
      <dsp:nvSpPr>
        <dsp:cNvPr id="0" name=""/>
        <dsp:cNvSpPr/>
      </dsp:nvSpPr>
      <dsp:spPr>
        <a:xfrm>
          <a:off x="2201822" y="2768180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NO</a:t>
          </a:r>
          <a:br>
            <a:rPr lang="hr-HR" sz="1100" kern="1200" dirty="0"/>
          </a:br>
          <a:r>
            <a:rPr lang="hr-HR" sz="1100" kern="1200" dirty="0" err="1"/>
            <a:t>Is</a:t>
          </a:r>
          <a:r>
            <a:rPr lang="hr-HR" sz="1100" kern="1200" dirty="0"/>
            <a:t> </a:t>
          </a:r>
          <a:r>
            <a:rPr lang="hr-HR" sz="1100" kern="1200" dirty="0" err="1"/>
            <a:t>it</a:t>
          </a:r>
          <a:r>
            <a:rPr lang="hr-HR" sz="1100" kern="1200" dirty="0"/>
            <a:t> </a:t>
          </a:r>
          <a:r>
            <a:rPr lang="hr-HR" sz="1100" kern="1200" dirty="0" err="1"/>
            <a:t>Swimming</a:t>
          </a:r>
          <a:r>
            <a:rPr lang="hr-HR" sz="1100" kern="1200" dirty="0"/>
            <a:t>?</a:t>
          </a:r>
          <a:endParaRPr lang="en-GB" sz="1100" kern="1200" dirty="0"/>
        </a:p>
      </dsp:txBody>
      <dsp:txXfrm>
        <a:off x="2215918" y="2782276"/>
        <a:ext cx="934322" cy="453065"/>
      </dsp:txXfrm>
    </dsp:sp>
    <dsp:sp modelId="{89D2BF4F-DA32-4D61-B5F1-50003BEAB8AB}">
      <dsp:nvSpPr>
        <dsp:cNvPr id="0" name=""/>
        <dsp:cNvSpPr/>
      </dsp:nvSpPr>
      <dsp:spPr>
        <a:xfrm rot="17692822">
          <a:off x="2899289" y="2585374"/>
          <a:ext cx="915101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915101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333963" y="2570846"/>
        <a:ext cx="45755" cy="45755"/>
      </dsp:txXfrm>
    </dsp:sp>
    <dsp:sp modelId="{0851FE32-9F3D-4FC4-823A-41E46A10F017}">
      <dsp:nvSpPr>
        <dsp:cNvPr id="0" name=""/>
        <dsp:cNvSpPr/>
      </dsp:nvSpPr>
      <dsp:spPr>
        <a:xfrm>
          <a:off x="3549343" y="1938011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YES</a:t>
          </a:r>
          <a:br>
            <a:rPr lang="hr-HR" sz="1100" kern="1200" dirty="0"/>
          </a:br>
          <a:r>
            <a:rPr lang="hr-HR" sz="1100" kern="1200" dirty="0" err="1"/>
            <a:t>Does</a:t>
          </a:r>
          <a:r>
            <a:rPr lang="hr-HR" sz="1100" kern="1200" dirty="0"/>
            <a:t> </a:t>
          </a:r>
          <a:r>
            <a:rPr lang="hr-HR" sz="1100" kern="1200" dirty="0" err="1"/>
            <a:t>it</a:t>
          </a:r>
          <a:r>
            <a:rPr lang="hr-HR" sz="1100" kern="1200" dirty="0"/>
            <a:t> </a:t>
          </a:r>
          <a:r>
            <a:rPr lang="hr-HR" sz="1100" kern="1200" dirty="0" err="1"/>
            <a:t>have</a:t>
          </a:r>
          <a:r>
            <a:rPr lang="hr-HR" sz="1100" kern="1200" dirty="0"/>
            <a:t> </a:t>
          </a:r>
          <a:r>
            <a:rPr lang="hr-HR" sz="1100" kern="1200" dirty="0" err="1"/>
            <a:t>tenticals</a:t>
          </a:r>
          <a:endParaRPr lang="en-GB" sz="1100" kern="1200" dirty="0"/>
        </a:p>
      </dsp:txBody>
      <dsp:txXfrm>
        <a:off x="3563439" y="1952107"/>
        <a:ext cx="934322" cy="453065"/>
      </dsp:txXfrm>
    </dsp:sp>
    <dsp:sp modelId="{7A21395B-5802-4816-A63F-8D93F6143F2F}">
      <dsp:nvSpPr>
        <dsp:cNvPr id="0" name=""/>
        <dsp:cNvSpPr/>
      </dsp:nvSpPr>
      <dsp:spPr>
        <a:xfrm rot="19457599">
          <a:off x="4467293" y="2031928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692508" y="2028424"/>
        <a:ext cx="23706" cy="23706"/>
      </dsp:txXfrm>
    </dsp:sp>
    <dsp:sp modelId="{9E46B5DF-F59E-4E9C-B8F9-AB40F3685D61}">
      <dsp:nvSpPr>
        <dsp:cNvPr id="0" name=""/>
        <dsp:cNvSpPr/>
      </dsp:nvSpPr>
      <dsp:spPr>
        <a:xfrm>
          <a:off x="4896864" y="1661288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YES</a:t>
          </a:r>
          <a:br>
            <a:rPr lang="hr-HR" sz="1100" kern="1200" dirty="0"/>
          </a:br>
          <a:r>
            <a:rPr lang="hr-HR" sz="1100" kern="1200" dirty="0" err="1"/>
            <a:t>Octopus</a:t>
          </a:r>
          <a:endParaRPr lang="en-GB" sz="1100" kern="1200" dirty="0"/>
        </a:p>
      </dsp:txBody>
      <dsp:txXfrm>
        <a:off x="4910960" y="1675384"/>
        <a:ext cx="934322" cy="453065"/>
      </dsp:txXfrm>
    </dsp:sp>
    <dsp:sp modelId="{51FD56DB-844A-4959-9976-D95452901C07}">
      <dsp:nvSpPr>
        <dsp:cNvPr id="0" name=""/>
        <dsp:cNvSpPr/>
      </dsp:nvSpPr>
      <dsp:spPr>
        <a:xfrm rot="2142401">
          <a:off x="4467293" y="2308651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692508" y="2305148"/>
        <a:ext cx="23706" cy="23706"/>
      </dsp:txXfrm>
    </dsp:sp>
    <dsp:sp modelId="{EEDF0D04-77BC-42ED-8589-BE42797E175C}">
      <dsp:nvSpPr>
        <dsp:cNvPr id="0" name=""/>
        <dsp:cNvSpPr/>
      </dsp:nvSpPr>
      <dsp:spPr>
        <a:xfrm>
          <a:off x="4896864" y="2214734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No</a:t>
          </a:r>
          <a:br>
            <a:rPr lang="hr-HR" sz="1100" kern="1200" dirty="0"/>
          </a:br>
          <a:r>
            <a:rPr lang="hr-HR" sz="1100" kern="1200" dirty="0" err="1"/>
            <a:t>Fish</a:t>
          </a:r>
          <a:endParaRPr lang="en-GB" sz="1100" kern="1200" dirty="0"/>
        </a:p>
      </dsp:txBody>
      <dsp:txXfrm>
        <a:off x="4910960" y="2228830"/>
        <a:ext cx="934322" cy="453065"/>
      </dsp:txXfrm>
    </dsp:sp>
    <dsp:sp modelId="{EA635AD5-02F5-4C35-8270-3E02AF3CA021}">
      <dsp:nvSpPr>
        <dsp:cNvPr id="0" name=""/>
        <dsp:cNvSpPr/>
      </dsp:nvSpPr>
      <dsp:spPr>
        <a:xfrm rot="3907178">
          <a:off x="2899289" y="3415544"/>
          <a:ext cx="915101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915101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333963" y="3401016"/>
        <a:ext cx="45755" cy="45755"/>
      </dsp:txXfrm>
    </dsp:sp>
    <dsp:sp modelId="{B380DE17-F4D7-453B-90F5-2EE337DC6E6B}">
      <dsp:nvSpPr>
        <dsp:cNvPr id="0" name=""/>
        <dsp:cNvSpPr/>
      </dsp:nvSpPr>
      <dsp:spPr>
        <a:xfrm>
          <a:off x="3549343" y="3598349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NO (90%)</a:t>
          </a:r>
          <a:br>
            <a:rPr lang="hr-HR" sz="1100" kern="1200" dirty="0"/>
          </a:br>
          <a:r>
            <a:rPr lang="hr-HR" sz="1100" kern="1200" dirty="0" err="1"/>
            <a:t>Is</a:t>
          </a:r>
          <a:r>
            <a:rPr lang="hr-HR" sz="1100" kern="1200" dirty="0"/>
            <a:t> </a:t>
          </a:r>
          <a:r>
            <a:rPr lang="hr-HR" sz="1100" kern="1200" dirty="0" err="1"/>
            <a:t>it</a:t>
          </a:r>
          <a:r>
            <a:rPr lang="hr-HR" sz="1100" kern="1200" dirty="0"/>
            <a:t> </a:t>
          </a:r>
          <a:r>
            <a:rPr lang="hr-HR" sz="1100" kern="1200" dirty="0" err="1"/>
            <a:t>flying</a:t>
          </a:r>
          <a:r>
            <a:rPr lang="hr-HR" sz="1100" kern="1200" dirty="0"/>
            <a:t>?</a:t>
          </a:r>
          <a:endParaRPr lang="en-GB" sz="1100" kern="1200" dirty="0"/>
        </a:p>
      </dsp:txBody>
      <dsp:txXfrm>
        <a:off x="3563439" y="3612445"/>
        <a:ext cx="934322" cy="453065"/>
      </dsp:txXfrm>
    </dsp:sp>
    <dsp:sp modelId="{99D60B5D-A202-4366-88F7-2E45C1D1739C}">
      <dsp:nvSpPr>
        <dsp:cNvPr id="0" name=""/>
        <dsp:cNvSpPr/>
      </dsp:nvSpPr>
      <dsp:spPr>
        <a:xfrm rot="18289469">
          <a:off x="4367266" y="3553905"/>
          <a:ext cx="674190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674190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687506" y="3545400"/>
        <a:ext cx="33709" cy="33709"/>
      </dsp:txXfrm>
    </dsp:sp>
    <dsp:sp modelId="{C87F5299-AAD1-45C4-B5F7-09868D7EE857}">
      <dsp:nvSpPr>
        <dsp:cNvPr id="0" name=""/>
        <dsp:cNvSpPr/>
      </dsp:nvSpPr>
      <dsp:spPr>
        <a:xfrm>
          <a:off x="4896864" y="3044903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YES</a:t>
          </a:r>
          <a:br>
            <a:rPr lang="hr-HR" sz="1100" kern="1200" dirty="0"/>
          </a:br>
          <a:r>
            <a:rPr lang="hr-HR" sz="1100" kern="1200" dirty="0" err="1"/>
            <a:t>Does</a:t>
          </a:r>
          <a:r>
            <a:rPr lang="hr-HR" sz="1100" kern="1200" dirty="0"/>
            <a:t> </a:t>
          </a:r>
          <a:r>
            <a:rPr lang="hr-HR" sz="1100" kern="1200" dirty="0" err="1"/>
            <a:t>it</a:t>
          </a:r>
          <a:r>
            <a:rPr lang="hr-HR" sz="1100" kern="1200" dirty="0"/>
            <a:t> </a:t>
          </a:r>
          <a:r>
            <a:rPr lang="hr-HR" sz="1100" kern="1200" dirty="0" err="1"/>
            <a:t>migrate</a:t>
          </a:r>
          <a:endParaRPr lang="en-GB" sz="1100" kern="1200" dirty="0"/>
        </a:p>
      </dsp:txBody>
      <dsp:txXfrm>
        <a:off x="4910960" y="3058999"/>
        <a:ext cx="934322" cy="453065"/>
      </dsp:txXfrm>
    </dsp:sp>
    <dsp:sp modelId="{AE3AEE94-84DC-4051-AF59-92B23315214E}">
      <dsp:nvSpPr>
        <dsp:cNvPr id="0" name=""/>
        <dsp:cNvSpPr/>
      </dsp:nvSpPr>
      <dsp:spPr>
        <a:xfrm rot="19457599">
          <a:off x="5814814" y="3138820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040029" y="3135317"/>
        <a:ext cx="23706" cy="23706"/>
      </dsp:txXfrm>
    </dsp:sp>
    <dsp:sp modelId="{647A2DD5-4EA0-4BDE-9279-E37032A21036}">
      <dsp:nvSpPr>
        <dsp:cNvPr id="0" name=""/>
        <dsp:cNvSpPr/>
      </dsp:nvSpPr>
      <dsp:spPr>
        <a:xfrm>
          <a:off x="6244385" y="2768180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YES</a:t>
          </a:r>
          <a:br>
            <a:rPr lang="hr-HR" sz="1100" kern="1200" dirty="0"/>
          </a:br>
          <a:r>
            <a:rPr lang="hr-HR" sz="1100" kern="1200" dirty="0" err="1"/>
            <a:t>Stork</a:t>
          </a:r>
          <a:endParaRPr lang="en-GB" sz="1100" kern="1200" dirty="0"/>
        </a:p>
      </dsp:txBody>
      <dsp:txXfrm>
        <a:off x="6258481" y="2782276"/>
        <a:ext cx="934322" cy="453065"/>
      </dsp:txXfrm>
    </dsp:sp>
    <dsp:sp modelId="{CFC2FB41-DD95-4D12-9F96-AB3059E6DF2F}">
      <dsp:nvSpPr>
        <dsp:cNvPr id="0" name=""/>
        <dsp:cNvSpPr/>
      </dsp:nvSpPr>
      <dsp:spPr>
        <a:xfrm rot="2142401">
          <a:off x="5814814" y="3415544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040029" y="3412040"/>
        <a:ext cx="23706" cy="23706"/>
      </dsp:txXfrm>
    </dsp:sp>
    <dsp:sp modelId="{3F676F0B-A416-4D66-AA8E-41E5174ECF16}">
      <dsp:nvSpPr>
        <dsp:cNvPr id="0" name=""/>
        <dsp:cNvSpPr/>
      </dsp:nvSpPr>
      <dsp:spPr>
        <a:xfrm>
          <a:off x="6244385" y="3321626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NO</a:t>
          </a:r>
          <a:br>
            <a:rPr lang="hr-HR" sz="1100" kern="1200" dirty="0"/>
          </a:br>
          <a:r>
            <a:rPr lang="hr-HR" sz="1100" kern="1200" dirty="0" err="1"/>
            <a:t>Sparrow</a:t>
          </a:r>
          <a:endParaRPr lang="en-GB" sz="1100" kern="1200" dirty="0"/>
        </a:p>
      </dsp:txBody>
      <dsp:txXfrm>
        <a:off x="6258481" y="3335722"/>
        <a:ext cx="934322" cy="453065"/>
      </dsp:txXfrm>
    </dsp:sp>
    <dsp:sp modelId="{7735B7AB-4650-4263-AD68-3F17B6C215C9}">
      <dsp:nvSpPr>
        <dsp:cNvPr id="0" name=""/>
        <dsp:cNvSpPr/>
      </dsp:nvSpPr>
      <dsp:spPr>
        <a:xfrm rot="3310531">
          <a:off x="4367266" y="4107351"/>
          <a:ext cx="674190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674190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687506" y="4098846"/>
        <a:ext cx="33709" cy="33709"/>
      </dsp:txXfrm>
    </dsp:sp>
    <dsp:sp modelId="{7EE03606-3080-480F-82B0-CFC5C42D5C2B}">
      <dsp:nvSpPr>
        <dsp:cNvPr id="0" name=""/>
        <dsp:cNvSpPr/>
      </dsp:nvSpPr>
      <dsp:spPr>
        <a:xfrm>
          <a:off x="4896864" y="4151795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NO</a:t>
          </a:r>
          <a:br>
            <a:rPr lang="hr-HR" sz="1100" kern="1200" dirty="0"/>
          </a:br>
          <a:r>
            <a:rPr lang="hr-HR" sz="1100" kern="1200" dirty="0" err="1"/>
            <a:t>Does</a:t>
          </a:r>
          <a:r>
            <a:rPr lang="hr-HR" sz="1100" kern="1200" dirty="0"/>
            <a:t> </a:t>
          </a:r>
          <a:r>
            <a:rPr lang="hr-HR" sz="1100" kern="1200" dirty="0" err="1"/>
            <a:t>it</a:t>
          </a:r>
          <a:r>
            <a:rPr lang="hr-HR" sz="1100" kern="1200" dirty="0"/>
            <a:t> </a:t>
          </a:r>
          <a:r>
            <a:rPr lang="hr-HR" sz="1100" kern="1200" dirty="0" err="1"/>
            <a:t>have</a:t>
          </a:r>
          <a:r>
            <a:rPr lang="hr-HR" sz="1100" kern="1200" dirty="0"/>
            <a:t> </a:t>
          </a:r>
          <a:r>
            <a:rPr lang="hr-HR" sz="1100" kern="1200" dirty="0" err="1"/>
            <a:t>long</a:t>
          </a:r>
          <a:r>
            <a:rPr lang="hr-HR" sz="1100" kern="1200" dirty="0"/>
            <a:t> </a:t>
          </a:r>
          <a:r>
            <a:rPr lang="hr-HR" sz="1100" kern="1200" dirty="0" err="1"/>
            <a:t>legs</a:t>
          </a:r>
          <a:r>
            <a:rPr lang="hr-HR" sz="1100" kern="1200" dirty="0"/>
            <a:t>?</a:t>
          </a:r>
          <a:endParaRPr lang="en-GB" sz="1100" kern="1200" dirty="0"/>
        </a:p>
      </dsp:txBody>
      <dsp:txXfrm>
        <a:off x="4910960" y="4165891"/>
        <a:ext cx="934322" cy="453065"/>
      </dsp:txXfrm>
    </dsp:sp>
    <dsp:sp modelId="{746B2B6C-FF0F-41AA-B523-378FD2AAB722}">
      <dsp:nvSpPr>
        <dsp:cNvPr id="0" name=""/>
        <dsp:cNvSpPr/>
      </dsp:nvSpPr>
      <dsp:spPr>
        <a:xfrm rot="19457599">
          <a:off x="5814814" y="4245713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040029" y="4242209"/>
        <a:ext cx="23706" cy="23706"/>
      </dsp:txXfrm>
    </dsp:sp>
    <dsp:sp modelId="{78CFDEFD-52AD-42E4-A620-56F70597932B}">
      <dsp:nvSpPr>
        <dsp:cNvPr id="0" name=""/>
        <dsp:cNvSpPr/>
      </dsp:nvSpPr>
      <dsp:spPr>
        <a:xfrm>
          <a:off x="6244385" y="3875072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 err="1"/>
            <a:t>Yes</a:t>
          </a:r>
          <a:br>
            <a:rPr lang="hr-HR" sz="1100" kern="1200" dirty="0"/>
          </a:br>
          <a:r>
            <a:rPr lang="hr-HR" sz="1100" kern="1200" dirty="0" err="1"/>
            <a:t>Ostrich</a:t>
          </a:r>
          <a:endParaRPr lang="en-GB" sz="1100" kern="1200" dirty="0"/>
        </a:p>
      </dsp:txBody>
      <dsp:txXfrm>
        <a:off x="6258481" y="3889168"/>
        <a:ext cx="934322" cy="453065"/>
      </dsp:txXfrm>
    </dsp:sp>
    <dsp:sp modelId="{9B635BFD-05F5-4387-B568-AFCAAF2541F6}">
      <dsp:nvSpPr>
        <dsp:cNvPr id="0" name=""/>
        <dsp:cNvSpPr/>
      </dsp:nvSpPr>
      <dsp:spPr>
        <a:xfrm rot="2142401">
          <a:off x="5814814" y="4522436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040029" y="4518932"/>
        <a:ext cx="23706" cy="23706"/>
      </dsp:txXfrm>
    </dsp:sp>
    <dsp:sp modelId="{81C8DF04-611A-4A45-B01B-9F450144F99D}">
      <dsp:nvSpPr>
        <dsp:cNvPr id="0" name=""/>
        <dsp:cNvSpPr/>
      </dsp:nvSpPr>
      <dsp:spPr>
        <a:xfrm>
          <a:off x="6244385" y="4428518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NO</a:t>
          </a:r>
          <a:br>
            <a:rPr lang="hr-HR" sz="1100" kern="1200" dirty="0"/>
          </a:br>
          <a:r>
            <a:rPr lang="hr-HR" sz="1100" kern="1200" dirty="0" err="1"/>
            <a:t>Does</a:t>
          </a:r>
          <a:r>
            <a:rPr lang="hr-HR" sz="1100" kern="1200" dirty="0"/>
            <a:t> </a:t>
          </a:r>
          <a:r>
            <a:rPr lang="hr-HR" sz="1100" kern="1200" dirty="0" err="1"/>
            <a:t>it</a:t>
          </a:r>
          <a:r>
            <a:rPr lang="hr-HR" sz="1100" kern="1200" dirty="0"/>
            <a:t> live in </a:t>
          </a:r>
          <a:r>
            <a:rPr lang="hr-HR" sz="1100" kern="1200" dirty="0" err="1"/>
            <a:t>Antartica</a:t>
          </a:r>
          <a:endParaRPr lang="en-GB" sz="1100" kern="1200" dirty="0"/>
        </a:p>
      </dsp:txBody>
      <dsp:txXfrm>
        <a:off x="6258481" y="4442614"/>
        <a:ext cx="934322" cy="453065"/>
      </dsp:txXfrm>
    </dsp:sp>
    <dsp:sp modelId="{46C3605E-C0B0-465A-93CB-BD79630BBD57}">
      <dsp:nvSpPr>
        <dsp:cNvPr id="0" name=""/>
        <dsp:cNvSpPr/>
      </dsp:nvSpPr>
      <dsp:spPr>
        <a:xfrm rot="19457599">
          <a:off x="7162335" y="4522436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7387549" y="4518932"/>
        <a:ext cx="23706" cy="23706"/>
      </dsp:txXfrm>
    </dsp:sp>
    <dsp:sp modelId="{DE1DD6EA-44D2-4F69-B025-7864F976D1BC}">
      <dsp:nvSpPr>
        <dsp:cNvPr id="0" name=""/>
        <dsp:cNvSpPr/>
      </dsp:nvSpPr>
      <dsp:spPr>
        <a:xfrm>
          <a:off x="7591906" y="4151795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YES</a:t>
          </a:r>
          <a:br>
            <a:rPr lang="hr-HR" sz="1100" kern="1200" dirty="0"/>
          </a:br>
          <a:r>
            <a:rPr lang="hr-HR" sz="1100" kern="1200" dirty="0" err="1"/>
            <a:t>Penguin</a:t>
          </a:r>
          <a:endParaRPr lang="en-GB" sz="1100" kern="1200" dirty="0"/>
        </a:p>
      </dsp:txBody>
      <dsp:txXfrm>
        <a:off x="7606002" y="4165891"/>
        <a:ext cx="934322" cy="453065"/>
      </dsp:txXfrm>
    </dsp:sp>
    <dsp:sp modelId="{9A6D2AFA-EBCE-4168-9F2D-FC2701B2DF93}">
      <dsp:nvSpPr>
        <dsp:cNvPr id="0" name=""/>
        <dsp:cNvSpPr/>
      </dsp:nvSpPr>
      <dsp:spPr>
        <a:xfrm rot="2142401">
          <a:off x="7162335" y="4799159"/>
          <a:ext cx="474136" cy="16699"/>
        </a:xfrm>
        <a:custGeom>
          <a:avLst/>
          <a:gdLst/>
          <a:ahLst/>
          <a:cxnLst/>
          <a:rect l="0" t="0" r="0" b="0"/>
          <a:pathLst>
            <a:path>
              <a:moveTo>
                <a:pt x="0" y="8349"/>
              </a:moveTo>
              <a:lnTo>
                <a:pt x="474136" y="83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7387549" y="4795655"/>
        <a:ext cx="23706" cy="23706"/>
      </dsp:txXfrm>
    </dsp:sp>
    <dsp:sp modelId="{0E9CD83E-C228-4F7F-AC6E-66A41C989AAC}">
      <dsp:nvSpPr>
        <dsp:cNvPr id="0" name=""/>
        <dsp:cNvSpPr/>
      </dsp:nvSpPr>
      <dsp:spPr>
        <a:xfrm>
          <a:off x="7591906" y="4705241"/>
          <a:ext cx="962514" cy="4812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NO</a:t>
          </a:r>
          <a:br>
            <a:rPr lang="hr-HR" sz="1100" kern="1200" dirty="0"/>
          </a:br>
          <a:r>
            <a:rPr lang="hr-HR" sz="1100" kern="1200" dirty="0" err="1"/>
            <a:t>Kiwi</a:t>
          </a:r>
          <a:endParaRPr lang="en-GB" sz="1100" kern="1200" dirty="0"/>
        </a:p>
      </dsp:txBody>
      <dsp:txXfrm>
        <a:off x="7606002" y="4719337"/>
        <a:ext cx="934322" cy="4530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72FBAD-74AE-4176-8598-80EC08E37A8D}">
      <dsp:nvSpPr>
        <dsp:cNvPr id="0" name=""/>
        <dsp:cNvSpPr/>
      </dsp:nvSpPr>
      <dsp:spPr>
        <a:xfrm>
          <a:off x="248708" y="2059541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 err="1"/>
            <a:t>Is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a </a:t>
          </a:r>
          <a:r>
            <a:rPr lang="hr-HR" sz="1000" kern="1200" dirty="0" err="1"/>
            <a:t>mamal</a:t>
          </a:r>
          <a:r>
            <a:rPr lang="hr-HR" sz="1000" kern="1200" dirty="0"/>
            <a:t>?</a:t>
          </a:r>
          <a:endParaRPr lang="en-GB" sz="1000" kern="1200" dirty="0"/>
        </a:p>
      </dsp:txBody>
      <dsp:txXfrm>
        <a:off x="262676" y="2073509"/>
        <a:ext cx="925886" cy="448975"/>
      </dsp:txXfrm>
    </dsp:sp>
    <dsp:sp modelId="{FD7C1C7B-4A0D-4C14-9DB6-CD7D1B5318BD}">
      <dsp:nvSpPr>
        <dsp:cNvPr id="0" name=""/>
        <dsp:cNvSpPr/>
      </dsp:nvSpPr>
      <dsp:spPr>
        <a:xfrm rot="17500715">
          <a:off x="876877" y="1810184"/>
          <a:ext cx="1032836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1032836" y="7921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367474" y="1792284"/>
        <a:ext cx="51641" cy="51641"/>
      </dsp:txXfrm>
    </dsp:sp>
    <dsp:sp modelId="{00569417-0EC1-47E4-BE96-023FAB9CF394}">
      <dsp:nvSpPr>
        <dsp:cNvPr id="0" name=""/>
        <dsp:cNvSpPr/>
      </dsp:nvSpPr>
      <dsp:spPr>
        <a:xfrm>
          <a:off x="1584060" y="1099757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YES</a:t>
          </a:r>
          <a:br>
            <a:rPr lang="hr-HR" sz="1000" kern="1200" dirty="0"/>
          </a:br>
          <a:r>
            <a:rPr lang="hr-HR" sz="1000" kern="1200" dirty="0" err="1"/>
            <a:t>Does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live in </a:t>
          </a:r>
          <a:r>
            <a:rPr lang="hr-HR" sz="1000" kern="1200" dirty="0" err="1"/>
            <a:t>Africa</a:t>
          </a:r>
          <a:endParaRPr lang="en-GB" sz="1000" kern="1200" dirty="0"/>
        </a:p>
      </dsp:txBody>
      <dsp:txXfrm>
        <a:off x="1598028" y="1113725"/>
        <a:ext cx="925886" cy="448975"/>
      </dsp:txXfrm>
    </dsp:sp>
    <dsp:sp modelId="{1D7E0709-67FF-4320-A10C-09B408ED9549}">
      <dsp:nvSpPr>
        <dsp:cNvPr id="0" name=""/>
        <dsp:cNvSpPr/>
      </dsp:nvSpPr>
      <dsp:spPr>
        <a:xfrm rot="19457599">
          <a:off x="2493720" y="1193179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716901" y="1189354"/>
        <a:ext cx="23492" cy="23492"/>
      </dsp:txXfrm>
    </dsp:sp>
    <dsp:sp modelId="{F6B8D996-7ABC-4FBE-BE2E-69797BF3A71B}">
      <dsp:nvSpPr>
        <dsp:cNvPr id="0" name=""/>
        <dsp:cNvSpPr/>
      </dsp:nvSpPr>
      <dsp:spPr>
        <a:xfrm>
          <a:off x="2919412" y="825533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YES</a:t>
          </a:r>
          <a:br>
            <a:rPr lang="hr-HR" sz="1000" kern="1200" dirty="0"/>
          </a:br>
          <a:r>
            <a:rPr lang="hr-HR" sz="1000" kern="1200" dirty="0" err="1"/>
            <a:t>Does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</a:t>
          </a:r>
          <a:r>
            <a:rPr lang="hr-HR" sz="1000" kern="1200" dirty="0" err="1"/>
            <a:t>have</a:t>
          </a:r>
          <a:r>
            <a:rPr lang="hr-HR" sz="1000" kern="1200" dirty="0"/>
            <a:t> </a:t>
          </a:r>
          <a:r>
            <a:rPr lang="hr-HR" sz="1000" kern="1200" dirty="0" err="1"/>
            <a:t>stripes</a:t>
          </a:r>
          <a:endParaRPr lang="en-GB" sz="1000" kern="1200" dirty="0"/>
        </a:p>
      </dsp:txBody>
      <dsp:txXfrm>
        <a:off x="2933380" y="839501"/>
        <a:ext cx="925886" cy="448975"/>
      </dsp:txXfrm>
    </dsp:sp>
    <dsp:sp modelId="{0197D564-7941-4BFA-9679-B479811D9800}">
      <dsp:nvSpPr>
        <dsp:cNvPr id="0" name=""/>
        <dsp:cNvSpPr/>
      </dsp:nvSpPr>
      <dsp:spPr>
        <a:xfrm rot="18289469">
          <a:off x="3729949" y="781843"/>
          <a:ext cx="668101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668101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047297" y="773062"/>
        <a:ext cx="33405" cy="33405"/>
      </dsp:txXfrm>
    </dsp:sp>
    <dsp:sp modelId="{44D2F23B-B584-4CF8-A8AC-B0B9E7474320}">
      <dsp:nvSpPr>
        <dsp:cNvPr id="0" name=""/>
        <dsp:cNvSpPr/>
      </dsp:nvSpPr>
      <dsp:spPr>
        <a:xfrm>
          <a:off x="4254764" y="277084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YES</a:t>
          </a:r>
          <a:br>
            <a:rPr lang="hr-HR" sz="1000" kern="1200" dirty="0"/>
          </a:br>
          <a:r>
            <a:rPr lang="hr-HR" sz="1000" kern="1200" dirty="0" err="1"/>
            <a:t>Is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a predator?</a:t>
          </a:r>
          <a:endParaRPr lang="en-GB" sz="1000" kern="1200" dirty="0"/>
        </a:p>
      </dsp:txBody>
      <dsp:txXfrm>
        <a:off x="4268732" y="291052"/>
        <a:ext cx="925886" cy="448975"/>
      </dsp:txXfrm>
    </dsp:sp>
    <dsp:sp modelId="{C187E54F-712B-41D1-843D-F84E5B6A975B}">
      <dsp:nvSpPr>
        <dsp:cNvPr id="0" name=""/>
        <dsp:cNvSpPr/>
      </dsp:nvSpPr>
      <dsp:spPr>
        <a:xfrm rot="19457599">
          <a:off x="5164424" y="370507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387605" y="366682"/>
        <a:ext cx="23492" cy="23492"/>
      </dsp:txXfrm>
    </dsp:sp>
    <dsp:sp modelId="{C73676B5-F5AA-4A93-86AD-81F4A26DF3EA}">
      <dsp:nvSpPr>
        <dsp:cNvPr id="0" name=""/>
        <dsp:cNvSpPr/>
      </dsp:nvSpPr>
      <dsp:spPr>
        <a:xfrm>
          <a:off x="5590116" y="2860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YES</a:t>
          </a:r>
          <a:br>
            <a:rPr lang="hr-HR" sz="1000" kern="1200" dirty="0"/>
          </a:br>
          <a:r>
            <a:rPr lang="hr-HR" sz="1000" kern="1200" dirty="0" err="1"/>
            <a:t>Tiger</a:t>
          </a:r>
          <a:endParaRPr lang="en-GB" sz="1000" kern="1200" dirty="0"/>
        </a:p>
      </dsp:txBody>
      <dsp:txXfrm>
        <a:off x="5604084" y="16828"/>
        <a:ext cx="925886" cy="448975"/>
      </dsp:txXfrm>
    </dsp:sp>
    <dsp:sp modelId="{FDD0792F-EC85-4B2B-9EFD-61BB49470446}">
      <dsp:nvSpPr>
        <dsp:cNvPr id="0" name=""/>
        <dsp:cNvSpPr/>
      </dsp:nvSpPr>
      <dsp:spPr>
        <a:xfrm rot="2142401">
          <a:off x="5164424" y="644731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387605" y="640906"/>
        <a:ext cx="23492" cy="23492"/>
      </dsp:txXfrm>
    </dsp:sp>
    <dsp:sp modelId="{E598306A-6873-4323-BAF0-E87F27365205}">
      <dsp:nvSpPr>
        <dsp:cNvPr id="0" name=""/>
        <dsp:cNvSpPr/>
      </dsp:nvSpPr>
      <dsp:spPr>
        <a:xfrm>
          <a:off x="5590116" y="551309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</a:t>
          </a:r>
          <a:br>
            <a:rPr lang="hr-HR" sz="1000" kern="1200" dirty="0"/>
          </a:br>
          <a:r>
            <a:rPr lang="hr-HR" sz="1000" kern="1200" dirty="0"/>
            <a:t>Zebra</a:t>
          </a:r>
          <a:endParaRPr lang="en-GB" sz="1000" kern="1200" dirty="0"/>
        </a:p>
      </dsp:txBody>
      <dsp:txXfrm>
        <a:off x="5604084" y="565277"/>
        <a:ext cx="925886" cy="448975"/>
      </dsp:txXfrm>
    </dsp:sp>
    <dsp:sp modelId="{B3A33D2C-1D7D-470E-A734-AD89B1DFC54C}">
      <dsp:nvSpPr>
        <dsp:cNvPr id="0" name=""/>
        <dsp:cNvSpPr/>
      </dsp:nvSpPr>
      <dsp:spPr>
        <a:xfrm rot="3310531">
          <a:off x="3729949" y="1330291"/>
          <a:ext cx="668101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668101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047297" y="1321510"/>
        <a:ext cx="33405" cy="33405"/>
      </dsp:txXfrm>
    </dsp:sp>
    <dsp:sp modelId="{0D8B3482-994E-46A5-8BC9-F5965E0AE75E}">
      <dsp:nvSpPr>
        <dsp:cNvPr id="0" name=""/>
        <dsp:cNvSpPr/>
      </dsp:nvSpPr>
      <dsp:spPr>
        <a:xfrm>
          <a:off x="4254764" y="1373981"/>
          <a:ext cx="953822" cy="476911"/>
        </a:xfrm>
        <a:prstGeom prst="roundRect">
          <a:avLst>
            <a:gd name="adj" fmla="val 10000"/>
          </a:avLst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</a:t>
          </a:r>
          <a:br>
            <a:rPr lang="hr-HR" sz="1000" kern="1200" dirty="0"/>
          </a:br>
          <a:r>
            <a:rPr lang="hr-HR" sz="1000" kern="1200" dirty="0" err="1"/>
            <a:t>Does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</a:t>
          </a:r>
          <a:r>
            <a:rPr lang="hr-HR" sz="1000" kern="1200" dirty="0" err="1"/>
            <a:t>have</a:t>
          </a:r>
          <a:r>
            <a:rPr lang="hr-HR" sz="1000" kern="1200" dirty="0"/>
            <a:t> </a:t>
          </a:r>
          <a:r>
            <a:rPr lang="hr-HR" sz="1000" kern="1200" dirty="0" err="1"/>
            <a:t>long</a:t>
          </a:r>
          <a:r>
            <a:rPr lang="hr-HR" sz="1000" kern="1200" dirty="0"/>
            <a:t> </a:t>
          </a:r>
          <a:r>
            <a:rPr lang="hr-HR" sz="1000" kern="1200" dirty="0" err="1"/>
            <a:t>neck</a:t>
          </a:r>
          <a:r>
            <a:rPr lang="hr-HR" sz="1000" kern="1200" dirty="0"/>
            <a:t>?</a:t>
          </a:r>
          <a:endParaRPr lang="en-GB" sz="1000" kern="1200" dirty="0"/>
        </a:p>
      </dsp:txBody>
      <dsp:txXfrm>
        <a:off x="4268732" y="1387949"/>
        <a:ext cx="925886" cy="448975"/>
      </dsp:txXfrm>
    </dsp:sp>
    <dsp:sp modelId="{D09063A1-3C0C-4295-A52F-DED2554C1B9C}">
      <dsp:nvSpPr>
        <dsp:cNvPr id="0" name=""/>
        <dsp:cNvSpPr/>
      </dsp:nvSpPr>
      <dsp:spPr>
        <a:xfrm rot="19457599">
          <a:off x="5164424" y="1467403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387605" y="1463578"/>
        <a:ext cx="23492" cy="23492"/>
      </dsp:txXfrm>
    </dsp:sp>
    <dsp:sp modelId="{1345FD0B-CA06-4AA4-8061-3388096B2DEB}">
      <dsp:nvSpPr>
        <dsp:cNvPr id="0" name=""/>
        <dsp:cNvSpPr/>
      </dsp:nvSpPr>
      <dsp:spPr>
        <a:xfrm>
          <a:off x="5590116" y="1099757"/>
          <a:ext cx="953822" cy="476911"/>
        </a:xfrm>
        <a:prstGeom prst="roundRect">
          <a:avLst>
            <a:gd name="adj" fmla="val 10000"/>
          </a:avLst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YES</a:t>
          </a:r>
          <a:br>
            <a:rPr lang="hr-HR" sz="1000" kern="1200" dirty="0"/>
          </a:br>
          <a:r>
            <a:rPr lang="hr-HR" sz="1000" kern="1200" dirty="0" err="1"/>
            <a:t>Giraffe</a:t>
          </a:r>
          <a:endParaRPr lang="en-GB" sz="1000" kern="1200" dirty="0"/>
        </a:p>
      </dsp:txBody>
      <dsp:txXfrm>
        <a:off x="5604084" y="1113725"/>
        <a:ext cx="925886" cy="448975"/>
      </dsp:txXfrm>
    </dsp:sp>
    <dsp:sp modelId="{1A325274-5F40-476E-B2D9-C735F570EAF8}">
      <dsp:nvSpPr>
        <dsp:cNvPr id="0" name=""/>
        <dsp:cNvSpPr/>
      </dsp:nvSpPr>
      <dsp:spPr>
        <a:xfrm rot="2142401">
          <a:off x="5164424" y="1741627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387605" y="1737802"/>
        <a:ext cx="23492" cy="23492"/>
      </dsp:txXfrm>
    </dsp:sp>
    <dsp:sp modelId="{BF36F1EF-DC20-4D16-A7F7-613EDA0775FB}">
      <dsp:nvSpPr>
        <dsp:cNvPr id="0" name=""/>
        <dsp:cNvSpPr/>
      </dsp:nvSpPr>
      <dsp:spPr>
        <a:xfrm>
          <a:off x="5590116" y="1648205"/>
          <a:ext cx="953822" cy="476911"/>
        </a:xfrm>
        <a:prstGeom prst="roundRect">
          <a:avLst>
            <a:gd name="adj" fmla="val 10000"/>
          </a:avLst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</a:t>
          </a:r>
          <a:br>
            <a:rPr lang="hr-HR" sz="1000" kern="1200" dirty="0"/>
          </a:br>
          <a:r>
            <a:rPr lang="hr-HR" sz="1000" kern="1200" dirty="0" err="1"/>
            <a:t>Elephant</a:t>
          </a:r>
          <a:endParaRPr lang="en-GB" sz="1000" kern="1200" dirty="0"/>
        </a:p>
      </dsp:txBody>
      <dsp:txXfrm>
        <a:off x="5604084" y="1662173"/>
        <a:ext cx="925886" cy="448975"/>
      </dsp:txXfrm>
    </dsp:sp>
    <dsp:sp modelId="{453E5138-6338-4C67-A8E7-99E4576EF282}">
      <dsp:nvSpPr>
        <dsp:cNvPr id="0" name=""/>
        <dsp:cNvSpPr/>
      </dsp:nvSpPr>
      <dsp:spPr>
        <a:xfrm rot="2142401">
          <a:off x="2493720" y="1467403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716901" y="1463578"/>
        <a:ext cx="23492" cy="23492"/>
      </dsp:txXfrm>
    </dsp:sp>
    <dsp:sp modelId="{ADC8B174-226D-419D-8636-4A117E1475C1}">
      <dsp:nvSpPr>
        <dsp:cNvPr id="0" name=""/>
        <dsp:cNvSpPr/>
      </dsp:nvSpPr>
      <dsp:spPr>
        <a:xfrm>
          <a:off x="2919412" y="1373981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 (70%)</a:t>
          </a:r>
          <a:br>
            <a:rPr lang="hr-HR" sz="1000" kern="1200" dirty="0"/>
          </a:br>
          <a:r>
            <a:rPr lang="hr-HR" sz="1000" kern="1200" dirty="0" err="1"/>
            <a:t>Wolf</a:t>
          </a:r>
          <a:endParaRPr lang="en-GB" sz="1000" kern="1200" dirty="0"/>
        </a:p>
      </dsp:txBody>
      <dsp:txXfrm>
        <a:off x="2933380" y="1387949"/>
        <a:ext cx="925886" cy="448975"/>
      </dsp:txXfrm>
    </dsp:sp>
    <dsp:sp modelId="{978068EC-4055-4677-AD7A-FD1717E7A88E}">
      <dsp:nvSpPr>
        <dsp:cNvPr id="0" name=""/>
        <dsp:cNvSpPr/>
      </dsp:nvSpPr>
      <dsp:spPr>
        <a:xfrm rot="4099285">
          <a:off x="876877" y="2769968"/>
          <a:ext cx="1032836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1032836" y="7921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367474" y="2752068"/>
        <a:ext cx="51641" cy="51641"/>
      </dsp:txXfrm>
    </dsp:sp>
    <dsp:sp modelId="{62F4E6C4-DD71-4CAF-B1C3-CE67C9F7D744}">
      <dsp:nvSpPr>
        <dsp:cNvPr id="0" name=""/>
        <dsp:cNvSpPr/>
      </dsp:nvSpPr>
      <dsp:spPr>
        <a:xfrm>
          <a:off x="1584060" y="3019325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</a:t>
          </a:r>
          <a:br>
            <a:rPr lang="hr-HR" sz="1000" kern="1200" dirty="0"/>
          </a:br>
          <a:r>
            <a:rPr lang="hr-HR" sz="1000" kern="1200" dirty="0" err="1"/>
            <a:t>Is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</a:t>
          </a:r>
          <a:r>
            <a:rPr lang="hr-HR" sz="1000" kern="1200" dirty="0" err="1"/>
            <a:t>Swimming</a:t>
          </a:r>
          <a:r>
            <a:rPr lang="hr-HR" sz="1000" kern="1200" dirty="0"/>
            <a:t>?</a:t>
          </a:r>
          <a:endParaRPr lang="en-GB" sz="1000" kern="1200" dirty="0"/>
        </a:p>
      </dsp:txBody>
      <dsp:txXfrm>
        <a:off x="1598028" y="3033293"/>
        <a:ext cx="925886" cy="448975"/>
      </dsp:txXfrm>
    </dsp:sp>
    <dsp:sp modelId="{89D2BF4F-DA32-4D61-B5F1-50003BEAB8AB}">
      <dsp:nvSpPr>
        <dsp:cNvPr id="0" name=""/>
        <dsp:cNvSpPr/>
      </dsp:nvSpPr>
      <dsp:spPr>
        <a:xfrm rot="17692822">
          <a:off x="2275229" y="2838524"/>
          <a:ext cx="906837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906837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705976" y="2823774"/>
        <a:ext cx="45341" cy="45341"/>
      </dsp:txXfrm>
    </dsp:sp>
    <dsp:sp modelId="{0851FE32-9F3D-4FC4-823A-41E46A10F017}">
      <dsp:nvSpPr>
        <dsp:cNvPr id="0" name=""/>
        <dsp:cNvSpPr/>
      </dsp:nvSpPr>
      <dsp:spPr>
        <a:xfrm>
          <a:off x="2919412" y="2196653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YES</a:t>
          </a:r>
          <a:br>
            <a:rPr lang="hr-HR" sz="1000" kern="1200" dirty="0"/>
          </a:br>
          <a:r>
            <a:rPr lang="hr-HR" sz="1000" kern="1200" dirty="0" err="1"/>
            <a:t>Does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</a:t>
          </a:r>
          <a:r>
            <a:rPr lang="hr-HR" sz="1000" kern="1200" dirty="0" err="1"/>
            <a:t>have</a:t>
          </a:r>
          <a:r>
            <a:rPr lang="hr-HR" sz="1000" kern="1200" dirty="0"/>
            <a:t> </a:t>
          </a:r>
          <a:r>
            <a:rPr lang="hr-HR" sz="1000" kern="1200" dirty="0" err="1"/>
            <a:t>tenticals</a:t>
          </a:r>
          <a:endParaRPr lang="en-GB" sz="1000" kern="1200" dirty="0"/>
        </a:p>
      </dsp:txBody>
      <dsp:txXfrm>
        <a:off x="2933380" y="2210621"/>
        <a:ext cx="925886" cy="448975"/>
      </dsp:txXfrm>
    </dsp:sp>
    <dsp:sp modelId="{7A21395B-5802-4816-A63F-8D93F6143F2F}">
      <dsp:nvSpPr>
        <dsp:cNvPr id="0" name=""/>
        <dsp:cNvSpPr/>
      </dsp:nvSpPr>
      <dsp:spPr>
        <a:xfrm rot="19457599">
          <a:off x="3829072" y="2290076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052253" y="2286250"/>
        <a:ext cx="23492" cy="23492"/>
      </dsp:txXfrm>
    </dsp:sp>
    <dsp:sp modelId="{9E46B5DF-F59E-4E9C-B8F9-AB40F3685D61}">
      <dsp:nvSpPr>
        <dsp:cNvPr id="0" name=""/>
        <dsp:cNvSpPr/>
      </dsp:nvSpPr>
      <dsp:spPr>
        <a:xfrm>
          <a:off x="4254764" y="1922429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YES</a:t>
          </a:r>
          <a:br>
            <a:rPr lang="hr-HR" sz="1000" kern="1200" dirty="0"/>
          </a:br>
          <a:r>
            <a:rPr lang="hr-HR" sz="1000" kern="1200" dirty="0" err="1"/>
            <a:t>Octopus</a:t>
          </a:r>
          <a:endParaRPr lang="en-GB" sz="1000" kern="1200" dirty="0"/>
        </a:p>
      </dsp:txBody>
      <dsp:txXfrm>
        <a:off x="4268732" y="1936397"/>
        <a:ext cx="925886" cy="448975"/>
      </dsp:txXfrm>
    </dsp:sp>
    <dsp:sp modelId="{51FD56DB-844A-4959-9976-D95452901C07}">
      <dsp:nvSpPr>
        <dsp:cNvPr id="0" name=""/>
        <dsp:cNvSpPr/>
      </dsp:nvSpPr>
      <dsp:spPr>
        <a:xfrm rot="2142401">
          <a:off x="3829072" y="2564300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052253" y="2560475"/>
        <a:ext cx="23492" cy="23492"/>
      </dsp:txXfrm>
    </dsp:sp>
    <dsp:sp modelId="{EEDF0D04-77BC-42ED-8589-BE42797E175C}">
      <dsp:nvSpPr>
        <dsp:cNvPr id="0" name=""/>
        <dsp:cNvSpPr/>
      </dsp:nvSpPr>
      <dsp:spPr>
        <a:xfrm>
          <a:off x="4254764" y="2470877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</a:t>
          </a:r>
          <a:br>
            <a:rPr lang="hr-HR" sz="1000" kern="1200" dirty="0"/>
          </a:br>
          <a:r>
            <a:rPr lang="hr-HR" sz="1000" kern="1200" dirty="0" err="1"/>
            <a:t>Fish</a:t>
          </a:r>
          <a:endParaRPr lang="en-GB" sz="1000" kern="1200" dirty="0"/>
        </a:p>
      </dsp:txBody>
      <dsp:txXfrm>
        <a:off x="4268732" y="2484845"/>
        <a:ext cx="925886" cy="448975"/>
      </dsp:txXfrm>
    </dsp:sp>
    <dsp:sp modelId="{EA635AD5-02F5-4C35-8270-3E02AF3CA021}">
      <dsp:nvSpPr>
        <dsp:cNvPr id="0" name=""/>
        <dsp:cNvSpPr/>
      </dsp:nvSpPr>
      <dsp:spPr>
        <a:xfrm rot="3907178">
          <a:off x="2275229" y="3661196"/>
          <a:ext cx="906837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906837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705976" y="3646446"/>
        <a:ext cx="45341" cy="45341"/>
      </dsp:txXfrm>
    </dsp:sp>
    <dsp:sp modelId="{B380DE17-F4D7-453B-90F5-2EE337DC6E6B}">
      <dsp:nvSpPr>
        <dsp:cNvPr id="0" name=""/>
        <dsp:cNvSpPr/>
      </dsp:nvSpPr>
      <dsp:spPr>
        <a:xfrm>
          <a:off x="2919412" y="3841998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 (90%)</a:t>
          </a:r>
          <a:br>
            <a:rPr lang="hr-HR" sz="1000" kern="1200" dirty="0"/>
          </a:br>
          <a:r>
            <a:rPr lang="hr-HR" sz="1000" kern="1200" dirty="0" err="1"/>
            <a:t>Is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</a:t>
          </a:r>
          <a:r>
            <a:rPr lang="hr-HR" sz="1000" kern="1200" dirty="0" err="1"/>
            <a:t>flying</a:t>
          </a:r>
          <a:r>
            <a:rPr lang="hr-HR" sz="1000" kern="1200" dirty="0"/>
            <a:t>?</a:t>
          </a:r>
          <a:endParaRPr lang="en-GB" sz="1000" kern="1200" dirty="0"/>
        </a:p>
      </dsp:txBody>
      <dsp:txXfrm>
        <a:off x="2933380" y="3855966"/>
        <a:ext cx="925886" cy="448975"/>
      </dsp:txXfrm>
    </dsp:sp>
    <dsp:sp modelId="{99D60B5D-A202-4366-88F7-2E45C1D1739C}">
      <dsp:nvSpPr>
        <dsp:cNvPr id="0" name=""/>
        <dsp:cNvSpPr/>
      </dsp:nvSpPr>
      <dsp:spPr>
        <a:xfrm rot="18289469">
          <a:off x="3729949" y="3798308"/>
          <a:ext cx="668101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668101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047297" y="3789527"/>
        <a:ext cx="33405" cy="33405"/>
      </dsp:txXfrm>
    </dsp:sp>
    <dsp:sp modelId="{C87F5299-AAD1-45C4-B5F7-09868D7EE857}">
      <dsp:nvSpPr>
        <dsp:cNvPr id="0" name=""/>
        <dsp:cNvSpPr/>
      </dsp:nvSpPr>
      <dsp:spPr>
        <a:xfrm>
          <a:off x="4254764" y="3293550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YES</a:t>
          </a:r>
          <a:br>
            <a:rPr lang="hr-HR" sz="1000" kern="1200" dirty="0"/>
          </a:br>
          <a:r>
            <a:rPr lang="hr-HR" sz="1000" kern="1200" dirty="0" err="1"/>
            <a:t>Does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</a:t>
          </a:r>
          <a:r>
            <a:rPr lang="hr-HR" sz="1000" kern="1200" dirty="0" err="1"/>
            <a:t>migrate</a:t>
          </a:r>
          <a:endParaRPr lang="en-GB" sz="1000" kern="1200" dirty="0"/>
        </a:p>
      </dsp:txBody>
      <dsp:txXfrm>
        <a:off x="4268732" y="3307518"/>
        <a:ext cx="925886" cy="448975"/>
      </dsp:txXfrm>
    </dsp:sp>
    <dsp:sp modelId="{AE3AEE94-84DC-4051-AF59-92B23315214E}">
      <dsp:nvSpPr>
        <dsp:cNvPr id="0" name=""/>
        <dsp:cNvSpPr/>
      </dsp:nvSpPr>
      <dsp:spPr>
        <a:xfrm rot="19457599">
          <a:off x="5164424" y="3386972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387605" y="3383147"/>
        <a:ext cx="23492" cy="23492"/>
      </dsp:txXfrm>
    </dsp:sp>
    <dsp:sp modelId="{647A2DD5-4EA0-4BDE-9279-E37032A21036}">
      <dsp:nvSpPr>
        <dsp:cNvPr id="0" name=""/>
        <dsp:cNvSpPr/>
      </dsp:nvSpPr>
      <dsp:spPr>
        <a:xfrm>
          <a:off x="5590116" y="3019325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YES</a:t>
          </a:r>
          <a:br>
            <a:rPr lang="hr-HR" sz="1000" kern="1200" dirty="0"/>
          </a:br>
          <a:r>
            <a:rPr lang="hr-HR" sz="1000" kern="1200" dirty="0" err="1"/>
            <a:t>Stork</a:t>
          </a:r>
          <a:endParaRPr lang="en-GB" sz="1000" kern="1200" dirty="0"/>
        </a:p>
      </dsp:txBody>
      <dsp:txXfrm>
        <a:off x="5604084" y="3033293"/>
        <a:ext cx="925886" cy="448975"/>
      </dsp:txXfrm>
    </dsp:sp>
    <dsp:sp modelId="{CFC2FB41-DD95-4D12-9F96-AB3059E6DF2F}">
      <dsp:nvSpPr>
        <dsp:cNvPr id="0" name=""/>
        <dsp:cNvSpPr/>
      </dsp:nvSpPr>
      <dsp:spPr>
        <a:xfrm rot="2142401">
          <a:off x="5164424" y="3661196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387605" y="3657371"/>
        <a:ext cx="23492" cy="23492"/>
      </dsp:txXfrm>
    </dsp:sp>
    <dsp:sp modelId="{3F676F0B-A416-4D66-AA8E-41E5174ECF16}">
      <dsp:nvSpPr>
        <dsp:cNvPr id="0" name=""/>
        <dsp:cNvSpPr/>
      </dsp:nvSpPr>
      <dsp:spPr>
        <a:xfrm>
          <a:off x="5590116" y="3567774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</a:t>
          </a:r>
          <a:br>
            <a:rPr lang="hr-HR" sz="1000" kern="1200" dirty="0"/>
          </a:br>
          <a:r>
            <a:rPr lang="hr-HR" sz="1000" kern="1200" dirty="0" err="1"/>
            <a:t>Sparrow</a:t>
          </a:r>
          <a:endParaRPr lang="en-GB" sz="1000" kern="1200" dirty="0"/>
        </a:p>
      </dsp:txBody>
      <dsp:txXfrm>
        <a:off x="5604084" y="3581742"/>
        <a:ext cx="925886" cy="448975"/>
      </dsp:txXfrm>
    </dsp:sp>
    <dsp:sp modelId="{7735B7AB-4650-4263-AD68-3F17B6C215C9}">
      <dsp:nvSpPr>
        <dsp:cNvPr id="0" name=""/>
        <dsp:cNvSpPr/>
      </dsp:nvSpPr>
      <dsp:spPr>
        <a:xfrm rot="3310531">
          <a:off x="3729949" y="4346756"/>
          <a:ext cx="668101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668101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047297" y="4337975"/>
        <a:ext cx="33405" cy="33405"/>
      </dsp:txXfrm>
    </dsp:sp>
    <dsp:sp modelId="{7EE03606-3080-480F-82B0-CFC5C42D5C2B}">
      <dsp:nvSpPr>
        <dsp:cNvPr id="0" name=""/>
        <dsp:cNvSpPr/>
      </dsp:nvSpPr>
      <dsp:spPr>
        <a:xfrm>
          <a:off x="4254764" y="4390446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</a:t>
          </a:r>
          <a:br>
            <a:rPr lang="hr-HR" sz="1000" kern="1200" dirty="0"/>
          </a:br>
          <a:r>
            <a:rPr lang="hr-HR" sz="1000" kern="1200" dirty="0" err="1"/>
            <a:t>Does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</a:t>
          </a:r>
          <a:r>
            <a:rPr lang="hr-HR" sz="1000" kern="1200" dirty="0" err="1"/>
            <a:t>have</a:t>
          </a:r>
          <a:r>
            <a:rPr lang="hr-HR" sz="1000" kern="1200" dirty="0"/>
            <a:t> </a:t>
          </a:r>
          <a:r>
            <a:rPr lang="hr-HR" sz="1000" kern="1200" dirty="0" err="1"/>
            <a:t>long</a:t>
          </a:r>
          <a:r>
            <a:rPr lang="hr-HR" sz="1000" kern="1200" dirty="0"/>
            <a:t> </a:t>
          </a:r>
          <a:r>
            <a:rPr lang="hr-HR" sz="1000" kern="1200" dirty="0" err="1"/>
            <a:t>legs</a:t>
          </a:r>
          <a:r>
            <a:rPr lang="hr-HR" sz="1000" kern="1200" dirty="0"/>
            <a:t>?</a:t>
          </a:r>
          <a:endParaRPr lang="en-GB" sz="1000" kern="1200" dirty="0"/>
        </a:p>
      </dsp:txBody>
      <dsp:txXfrm>
        <a:off x="4268732" y="4404414"/>
        <a:ext cx="925886" cy="448975"/>
      </dsp:txXfrm>
    </dsp:sp>
    <dsp:sp modelId="{746B2B6C-FF0F-41AA-B523-378FD2AAB722}">
      <dsp:nvSpPr>
        <dsp:cNvPr id="0" name=""/>
        <dsp:cNvSpPr/>
      </dsp:nvSpPr>
      <dsp:spPr>
        <a:xfrm rot="19457599">
          <a:off x="5164424" y="4483869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387605" y="4480043"/>
        <a:ext cx="23492" cy="23492"/>
      </dsp:txXfrm>
    </dsp:sp>
    <dsp:sp modelId="{78CFDEFD-52AD-42E4-A620-56F70597932B}">
      <dsp:nvSpPr>
        <dsp:cNvPr id="0" name=""/>
        <dsp:cNvSpPr/>
      </dsp:nvSpPr>
      <dsp:spPr>
        <a:xfrm>
          <a:off x="5590116" y="4116222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 err="1"/>
            <a:t>Yes</a:t>
          </a:r>
          <a:br>
            <a:rPr lang="hr-HR" sz="1000" kern="1200" dirty="0"/>
          </a:br>
          <a:r>
            <a:rPr lang="hr-HR" sz="1000" kern="1200" dirty="0" err="1"/>
            <a:t>Ostrich</a:t>
          </a:r>
          <a:endParaRPr lang="en-GB" sz="1000" kern="1200" dirty="0"/>
        </a:p>
      </dsp:txBody>
      <dsp:txXfrm>
        <a:off x="5604084" y="4130190"/>
        <a:ext cx="925886" cy="448975"/>
      </dsp:txXfrm>
    </dsp:sp>
    <dsp:sp modelId="{9B635BFD-05F5-4387-B568-AFCAAF2541F6}">
      <dsp:nvSpPr>
        <dsp:cNvPr id="0" name=""/>
        <dsp:cNvSpPr/>
      </dsp:nvSpPr>
      <dsp:spPr>
        <a:xfrm rot="2142401">
          <a:off x="5164424" y="4758093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387605" y="4754267"/>
        <a:ext cx="23492" cy="23492"/>
      </dsp:txXfrm>
    </dsp:sp>
    <dsp:sp modelId="{81C8DF04-611A-4A45-B01B-9F450144F99D}">
      <dsp:nvSpPr>
        <dsp:cNvPr id="0" name=""/>
        <dsp:cNvSpPr/>
      </dsp:nvSpPr>
      <dsp:spPr>
        <a:xfrm>
          <a:off x="5590116" y="4664670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</a:t>
          </a:r>
          <a:br>
            <a:rPr lang="hr-HR" sz="1000" kern="1200" dirty="0"/>
          </a:br>
          <a:r>
            <a:rPr lang="hr-HR" sz="1000" kern="1200" dirty="0" err="1"/>
            <a:t>Does</a:t>
          </a:r>
          <a:r>
            <a:rPr lang="hr-HR" sz="1000" kern="1200" dirty="0"/>
            <a:t> </a:t>
          </a:r>
          <a:r>
            <a:rPr lang="hr-HR" sz="1000" kern="1200" dirty="0" err="1"/>
            <a:t>it</a:t>
          </a:r>
          <a:r>
            <a:rPr lang="hr-HR" sz="1000" kern="1200" dirty="0"/>
            <a:t> live in </a:t>
          </a:r>
          <a:r>
            <a:rPr lang="hr-HR" sz="1000" kern="1200" dirty="0" err="1"/>
            <a:t>Antartica</a:t>
          </a:r>
          <a:endParaRPr lang="en-GB" sz="1000" kern="1200" dirty="0"/>
        </a:p>
      </dsp:txBody>
      <dsp:txXfrm>
        <a:off x="5604084" y="4678638"/>
        <a:ext cx="925886" cy="448975"/>
      </dsp:txXfrm>
    </dsp:sp>
    <dsp:sp modelId="{46C3605E-C0B0-465A-93CB-BD79630BBD57}">
      <dsp:nvSpPr>
        <dsp:cNvPr id="0" name=""/>
        <dsp:cNvSpPr/>
      </dsp:nvSpPr>
      <dsp:spPr>
        <a:xfrm rot="19457599">
          <a:off x="6499777" y="4758093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722957" y="4754267"/>
        <a:ext cx="23492" cy="23492"/>
      </dsp:txXfrm>
    </dsp:sp>
    <dsp:sp modelId="{DE1DD6EA-44D2-4F69-B025-7864F976D1BC}">
      <dsp:nvSpPr>
        <dsp:cNvPr id="0" name=""/>
        <dsp:cNvSpPr/>
      </dsp:nvSpPr>
      <dsp:spPr>
        <a:xfrm>
          <a:off x="6925468" y="4390446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YES</a:t>
          </a:r>
          <a:br>
            <a:rPr lang="hr-HR" sz="1000" kern="1200" dirty="0"/>
          </a:br>
          <a:r>
            <a:rPr lang="hr-HR" sz="1000" kern="1200" dirty="0" err="1"/>
            <a:t>Penguin</a:t>
          </a:r>
          <a:endParaRPr lang="en-GB" sz="1000" kern="1200" dirty="0"/>
        </a:p>
      </dsp:txBody>
      <dsp:txXfrm>
        <a:off x="6939436" y="4404414"/>
        <a:ext cx="925886" cy="448975"/>
      </dsp:txXfrm>
    </dsp:sp>
    <dsp:sp modelId="{9A6D2AFA-EBCE-4168-9F2D-FC2701B2DF93}">
      <dsp:nvSpPr>
        <dsp:cNvPr id="0" name=""/>
        <dsp:cNvSpPr/>
      </dsp:nvSpPr>
      <dsp:spPr>
        <a:xfrm rot="2142401">
          <a:off x="6499777" y="5032317"/>
          <a:ext cx="46985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469854" y="79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722957" y="5028492"/>
        <a:ext cx="23492" cy="23492"/>
      </dsp:txXfrm>
    </dsp:sp>
    <dsp:sp modelId="{0E9CD83E-C228-4F7F-AC6E-66A41C989AAC}">
      <dsp:nvSpPr>
        <dsp:cNvPr id="0" name=""/>
        <dsp:cNvSpPr/>
      </dsp:nvSpPr>
      <dsp:spPr>
        <a:xfrm>
          <a:off x="6925468" y="4938894"/>
          <a:ext cx="953822" cy="476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000" kern="1200" dirty="0"/>
            <a:t>NO</a:t>
          </a:r>
          <a:br>
            <a:rPr lang="hr-HR" sz="1000" kern="1200" dirty="0"/>
          </a:br>
          <a:r>
            <a:rPr lang="hr-HR" sz="1000" kern="1200" dirty="0" err="1"/>
            <a:t>Kiwi</a:t>
          </a:r>
          <a:endParaRPr lang="en-GB" sz="1000" kern="1200" dirty="0"/>
        </a:p>
      </dsp:txBody>
      <dsp:txXfrm>
        <a:off x="6939436" y="4952862"/>
        <a:ext cx="925886" cy="448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D4FC31-2C4A-452C-8901-5B9C9E56A5D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7FC662-4889-4DA3-AECB-441AF2D20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518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150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E88A4B-5E00-4148-AB59-8FE775E93C9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4344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7FC662-4889-4DA3-AECB-441AF2D208CC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315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7FC662-4889-4DA3-AECB-441AF2D208CC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488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7FC662-4889-4DA3-AECB-441AF2D208CC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578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63423065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DE642-0D2E-44CC-B6A3-1D14DDF83283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63836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289E-6D1D-4B10-81F1-7013BF6CC118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10570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DCAE-426D-49D2-8CB9-C74EE46531FE}" type="datetime1">
              <a:rPr lang="en-IN" smtClean="0"/>
              <a:t>26-09-2023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89410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741E-6511-4F37-A23C-008FD4C83844}" type="datetime1">
              <a:rPr lang="en-IN" smtClean="0"/>
              <a:t>26-09-2023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8506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53849947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6F6DD-F3B7-43BF-A2D9-B27DBA812341}" type="datetime1">
              <a:rPr lang="en-IN" smtClean="0"/>
              <a:t>26-09-2023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45962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787C-336E-49C7-B869-904DE33BC491}" type="datetime1">
              <a:rPr lang="en-IN" smtClean="0"/>
              <a:t>26-09-2023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73120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7DA9D-51A8-4B04-A17B-A7DFCF6A6B12}" type="datetime1">
              <a:rPr lang="en-IN" smtClean="0"/>
              <a:t>26-09-2023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43388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83833937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6183567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55421627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6324176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103869823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4A4-FD36-4F44-BD2E-6DD1C5697906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71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F38-0F6F-4BE2-9D07-955A9CE135D0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18611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BA851B7-1D4D-414A-A4EC-742A13C9177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98301" y="1731402"/>
            <a:ext cx="1764792" cy="1761366"/>
          </a:xfrm>
          <a:custGeom>
            <a:avLst/>
            <a:gdLst>
              <a:gd name="connsiteX0" fmla="*/ 880683 w 1761366"/>
              <a:gd name="connsiteY0" fmla="*/ 0 h 1761366"/>
              <a:gd name="connsiteX1" fmla="*/ 1761366 w 1761366"/>
              <a:gd name="connsiteY1" fmla="*/ 880683 h 1761366"/>
              <a:gd name="connsiteX2" fmla="*/ 880683 w 1761366"/>
              <a:gd name="connsiteY2" fmla="*/ 1761366 h 1761366"/>
              <a:gd name="connsiteX3" fmla="*/ 0 w 1761366"/>
              <a:gd name="connsiteY3" fmla="*/ 880683 h 1761366"/>
              <a:gd name="connsiteX4" fmla="*/ 880683 w 1761366"/>
              <a:gd name="connsiteY4" fmla="*/ 0 h 176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1366" h="1761366">
                <a:moveTo>
                  <a:pt x="880683" y="0"/>
                </a:moveTo>
                <a:cubicBezTo>
                  <a:pt x="1367071" y="0"/>
                  <a:pt x="1761366" y="394295"/>
                  <a:pt x="1761366" y="880683"/>
                </a:cubicBezTo>
                <a:cubicBezTo>
                  <a:pt x="1761366" y="1367071"/>
                  <a:pt x="1367071" y="1761366"/>
                  <a:pt x="880683" y="1761366"/>
                </a:cubicBezTo>
                <a:cubicBezTo>
                  <a:pt x="394295" y="1761366"/>
                  <a:pt x="0" y="1367071"/>
                  <a:pt x="0" y="880683"/>
                </a:cubicBezTo>
                <a:cubicBezTo>
                  <a:pt x="0" y="394295"/>
                  <a:pt x="394295" y="0"/>
                  <a:pt x="880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43F6FB-9825-4C4F-8FED-CB024948E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EF67CB-77F8-45F7-96AA-960742D17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6ADDB-F93E-4B29-B527-5B9C8FF0C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9D4E15-F4E1-4E41-AAF1-D49EC2CE4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737720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F58BAED-9427-4254-BC33-A42282CF7CE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09245" y="1811564"/>
            <a:ext cx="1645920" cy="1642350"/>
          </a:xfrm>
          <a:custGeom>
            <a:avLst/>
            <a:gdLst>
              <a:gd name="connsiteX0" fmla="*/ 821175 w 1642350"/>
              <a:gd name="connsiteY0" fmla="*/ 0 h 1642350"/>
              <a:gd name="connsiteX1" fmla="*/ 1642350 w 1642350"/>
              <a:gd name="connsiteY1" fmla="*/ 821175 h 1642350"/>
              <a:gd name="connsiteX2" fmla="*/ 821175 w 1642350"/>
              <a:gd name="connsiteY2" fmla="*/ 1642350 h 1642350"/>
              <a:gd name="connsiteX3" fmla="*/ 0 w 1642350"/>
              <a:gd name="connsiteY3" fmla="*/ 821175 h 1642350"/>
              <a:gd name="connsiteX4" fmla="*/ 821175 w 1642350"/>
              <a:gd name="connsiteY4" fmla="*/ 0 h 164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2350" h="1642350">
                <a:moveTo>
                  <a:pt x="821175" y="0"/>
                </a:moveTo>
                <a:cubicBezTo>
                  <a:pt x="1274697" y="0"/>
                  <a:pt x="1642350" y="367653"/>
                  <a:pt x="1642350" y="821175"/>
                </a:cubicBezTo>
                <a:cubicBezTo>
                  <a:pt x="1642350" y="1274697"/>
                  <a:pt x="1274697" y="1642350"/>
                  <a:pt x="821175" y="1642350"/>
                </a:cubicBezTo>
                <a:cubicBezTo>
                  <a:pt x="367653" y="1642350"/>
                  <a:pt x="0" y="1274697"/>
                  <a:pt x="0" y="821175"/>
                </a:cubicBezTo>
                <a:cubicBezTo>
                  <a:pt x="0" y="367653"/>
                  <a:pt x="367653" y="0"/>
                  <a:pt x="82117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B6729A-9AD3-4EE8-9541-6EF7379D9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65E513-1DBE-4E9B-A685-86182BDB4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A4C355-B44D-4400-A304-26A699573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9FA3A4-3717-4317-9F6A-BDB83EBDE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591058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3A7B1AD-9E22-4E67-8E8D-56D4E54D400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28316" y="4288319"/>
            <a:ext cx="1271016" cy="1266958"/>
          </a:xfrm>
          <a:custGeom>
            <a:avLst/>
            <a:gdLst>
              <a:gd name="connsiteX0" fmla="*/ 633479 w 1266958"/>
              <a:gd name="connsiteY0" fmla="*/ 0 h 1266958"/>
              <a:gd name="connsiteX1" fmla="*/ 1266958 w 1266958"/>
              <a:gd name="connsiteY1" fmla="*/ 633479 h 1266958"/>
              <a:gd name="connsiteX2" fmla="*/ 633479 w 1266958"/>
              <a:gd name="connsiteY2" fmla="*/ 1266958 h 1266958"/>
              <a:gd name="connsiteX3" fmla="*/ 0 w 1266958"/>
              <a:gd name="connsiteY3" fmla="*/ 633479 h 1266958"/>
              <a:gd name="connsiteX4" fmla="*/ 633479 w 1266958"/>
              <a:gd name="connsiteY4" fmla="*/ 0 h 1266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6958" h="1266958">
                <a:moveTo>
                  <a:pt x="633479" y="0"/>
                </a:moveTo>
                <a:cubicBezTo>
                  <a:pt x="983340" y="0"/>
                  <a:pt x="1266958" y="283618"/>
                  <a:pt x="1266958" y="633479"/>
                </a:cubicBezTo>
                <a:cubicBezTo>
                  <a:pt x="1266958" y="983340"/>
                  <a:pt x="983340" y="1266958"/>
                  <a:pt x="633479" y="1266958"/>
                </a:cubicBezTo>
                <a:cubicBezTo>
                  <a:pt x="283618" y="1266958"/>
                  <a:pt x="0" y="983340"/>
                  <a:pt x="0" y="633479"/>
                </a:cubicBezTo>
                <a:cubicBezTo>
                  <a:pt x="0" y="283618"/>
                  <a:pt x="283618" y="0"/>
                  <a:pt x="63347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600"/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BE8066-3C80-43FB-8C7F-ED6DACE01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A6B473-6CEE-44C7-91FE-4546381F2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B222E6-6D06-4791-A442-36EB7DD3E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0E42A9-BFEE-471D-A326-15D530029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43246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E4729D9-82E1-4D70-85DF-58A48FD4D4EE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3307975" y="2220652"/>
            <a:ext cx="2578608" cy="2577494"/>
          </a:xfrm>
          <a:custGeom>
            <a:avLst/>
            <a:gdLst>
              <a:gd name="connsiteX0" fmla="*/ 1288747 w 2577494"/>
              <a:gd name="connsiteY0" fmla="*/ 0 h 2577494"/>
              <a:gd name="connsiteX1" fmla="*/ 2577494 w 2577494"/>
              <a:gd name="connsiteY1" fmla="*/ 1288747 h 2577494"/>
              <a:gd name="connsiteX2" fmla="*/ 1288747 w 2577494"/>
              <a:gd name="connsiteY2" fmla="*/ 2577494 h 2577494"/>
              <a:gd name="connsiteX3" fmla="*/ 0 w 2577494"/>
              <a:gd name="connsiteY3" fmla="*/ 1288747 h 2577494"/>
              <a:gd name="connsiteX4" fmla="*/ 1288747 w 2577494"/>
              <a:gd name="connsiteY4" fmla="*/ 0 h 257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7494" h="2577494">
                <a:moveTo>
                  <a:pt x="1288747" y="0"/>
                </a:moveTo>
                <a:cubicBezTo>
                  <a:pt x="2000502" y="0"/>
                  <a:pt x="2577494" y="576992"/>
                  <a:pt x="2577494" y="1288747"/>
                </a:cubicBezTo>
                <a:cubicBezTo>
                  <a:pt x="2577494" y="2000502"/>
                  <a:pt x="2000502" y="2577494"/>
                  <a:pt x="1288747" y="2577494"/>
                </a:cubicBezTo>
                <a:cubicBezTo>
                  <a:pt x="576992" y="2577494"/>
                  <a:pt x="0" y="2000502"/>
                  <a:pt x="0" y="1288747"/>
                </a:cubicBezTo>
                <a:cubicBezTo>
                  <a:pt x="0" y="576992"/>
                  <a:pt x="576992" y="0"/>
                  <a:pt x="128874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56B0E0-5901-4D7B-9FC0-19BB001F3E4E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DA8570-F063-4D5E-8D05-CD8B07BB7B28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939683-E0D0-44A1-98EB-0B5209628B9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A29C4-8E89-4F3B-8CB8-93EEBE5F0EA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13500" y="3051523"/>
            <a:ext cx="3189176" cy="776358"/>
          </a:xfrm>
        </p:spPr>
        <p:txBody>
          <a:bodyPr/>
          <a:lstStyle>
            <a:lvl1pPr algn="ctr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413876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2"/>
            <a:ext cx="12192000" cy="68580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B8A1A3-5BFE-4E68-81F1-F52462776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778FC9-D586-4BDA-AAC7-07F6E4330661}"/>
              </a:ext>
            </a:extLst>
          </p:cNvPr>
          <p:cNvSpPr/>
          <p:nvPr userDrawn="1"/>
        </p:nvSpPr>
        <p:spPr>
          <a:xfrm>
            <a:off x="0" y="6477000"/>
            <a:ext cx="12192000" cy="381000"/>
          </a:xfrm>
          <a:prstGeom prst="rect">
            <a:avLst/>
          </a:prstGeom>
          <a:solidFill>
            <a:srgbClr val="E6E6E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982C57-594A-46BA-A1D1-27CFC1A75732}"/>
              </a:ext>
            </a:extLst>
          </p:cNvPr>
          <p:cNvSpPr txBox="1"/>
          <p:nvPr userDrawn="1"/>
        </p:nvSpPr>
        <p:spPr>
          <a:xfrm>
            <a:off x="4326254" y="6560550"/>
            <a:ext cx="36366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0" noProof="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Copyright © Insa Investment Software 2020</a:t>
            </a:r>
          </a:p>
        </p:txBody>
      </p:sp>
    </p:spTree>
    <p:extLst>
      <p:ext uri="{BB962C8B-B14F-4D97-AF65-F5344CB8AC3E}">
        <p14:creationId xmlns:p14="http://schemas.microsoft.com/office/powerpoint/2010/main" val="29468693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5ADDCC6-38EA-4AA2-A019-4A1130B3E2F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2" y="0"/>
            <a:ext cx="5961888" cy="6858000"/>
          </a:xfrm>
        </p:spPr>
        <p:txBody>
          <a:bodyPr/>
          <a:lstStyle/>
          <a:p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A50AA4-1472-43AC-826B-45A1D0D03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E72DE-45A9-4D50-842A-20C43B1858BC}" type="datetime1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20657-4064-423B-AF14-83600C785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18819B-8E5E-4F03-93C2-6F2C851C3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8BBEAA9-E8DD-4E4C-8C1C-6AF598497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05086"/>
            <a:ext cx="3044952" cy="1197864"/>
          </a:xfrm>
        </p:spPr>
        <p:txBody>
          <a:bodyPr>
            <a:normAutofit/>
          </a:bodyPr>
          <a:lstStyle>
            <a:lvl1pPr algn="l">
              <a:defRPr sz="24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283179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75ECB-E30A-4F5F-B7B4-FD875B2CD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D1AE6D-1A9A-49BB-8698-1BC3416FD2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939" indent="0" algn="ctr">
              <a:buNone/>
              <a:defRPr sz="2000"/>
            </a:lvl2pPr>
            <a:lvl3pPr marL="913901" indent="0" algn="ctr">
              <a:buNone/>
              <a:defRPr sz="1800"/>
            </a:lvl3pPr>
            <a:lvl4pPr marL="1370852" indent="0" algn="ctr">
              <a:buNone/>
              <a:defRPr sz="1600"/>
            </a:lvl4pPr>
            <a:lvl5pPr marL="1827802" indent="0" algn="ctr">
              <a:buNone/>
              <a:defRPr sz="1600"/>
            </a:lvl5pPr>
            <a:lvl6pPr marL="2284766" indent="0" algn="ctr">
              <a:buNone/>
              <a:defRPr sz="1600"/>
            </a:lvl6pPr>
            <a:lvl7pPr marL="2741702" indent="0" algn="ctr">
              <a:buNone/>
              <a:defRPr sz="1600"/>
            </a:lvl7pPr>
            <a:lvl8pPr marL="3198640" indent="0" algn="ctr">
              <a:buNone/>
              <a:defRPr sz="1600"/>
            </a:lvl8pPr>
            <a:lvl9pPr marL="365557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C9D3C-F2D8-45BF-ACB7-0DE995346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F88F26-31C6-4D35-AD24-6918AF799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1C25B6-9B2D-46CA-A1BA-FC66509DC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309059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C50DD-AC19-4E81-BD17-739F27151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A6AE9-3C58-43A0-A02E-BBA1BBCB2B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4F6CD-5279-4CD5-95B0-9A17CADB6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813BE-B9C4-4B2D-836B-2034119F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B10B79-0104-44AB-A099-F301CDD3F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835014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868C0-B4EE-4E74-B858-21512DB16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8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B45DCA-7068-47A4-84C4-228719B67D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50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693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39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08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780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47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170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8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55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D29C2-E0B6-481E-A435-617D899ED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9B12E0-9E12-4AC8-AA5F-F63AA7B49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9BDFB-226B-4CAA-A5C1-52B1A3B04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201111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CCB41-4321-4CD5-A95B-C9A616F36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000D4C-6EA3-4981-AA59-0A37B88720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C95E7B-48CA-40F1-A73D-A737F9F89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22066E-4A59-46CA-9CC7-443D066FF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B011AF-8476-46E8-BFF9-0FBF88433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1BC66A-DE5C-4438-8F08-264BD7FC8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851312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44CC6-DE26-4252-8C6E-F2A4C5037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C9408A-B349-4127-BC36-DA37172EA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39" indent="0">
              <a:buNone/>
              <a:defRPr sz="2000" b="1"/>
            </a:lvl2pPr>
            <a:lvl3pPr marL="913901" indent="0">
              <a:buNone/>
              <a:defRPr sz="1800" b="1"/>
            </a:lvl3pPr>
            <a:lvl4pPr marL="1370852" indent="0">
              <a:buNone/>
              <a:defRPr sz="1600" b="1"/>
            </a:lvl4pPr>
            <a:lvl5pPr marL="1827802" indent="0">
              <a:buNone/>
              <a:defRPr sz="1600" b="1"/>
            </a:lvl5pPr>
            <a:lvl6pPr marL="2284766" indent="0">
              <a:buNone/>
              <a:defRPr sz="1600" b="1"/>
            </a:lvl6pPr>
            <a:lvl7pPr marL="2741702" indent="0">
              <a:buNone/>
              <a:defRPr sz="1600" b="1"/>
            </a:lvl7pPr>
            <a:lvl8pPr marL="3198640" indent="0">
              <a:buNone/>
              <a:defRPr sz="1600" b="1"/>
            </a:lvl8pPr>
            <a:lvl9pPr marL="365557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99F428-2E1D-4936-877D-C8EDE471C8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4C59A4-05F9-4734-A23E-3116E8FE03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39" indent="0">
              <a:buNone/>
              <a:defRPr sz="2000" b="1"/>
            </a:lvl2pPr>
            <a:lvl3pPr marL="913901" indent="0">
              <a:buNone/>
              <a:defRPr sz="1800" b="1"/>
            </a:lvl3pPr>
            <a:lvl4pPr marL="1370852" indent="0">
              <a:buNone/>
              <a:defRPr sz="1600" b="1"/>
            </a:lvl4pPr>
            <a:lvl5pPr marL="1827802" indent="0">
              <a:buNone/>
              <a:defRPr sz="1600" b="1"/>
            </a:lvl5pPr>
            <a:lvl6pPr marL="2284766" indent="0">
              <a:buNone/>
              <a:defRPr sz="1600" b="1"/>
            </a:lvl6pPr>
            <a:lvl7pPr marL="2741702" indent="0">
              <a:buNone/>
              <a:defRPr sz="1600" b="1"/>
            </a:lvl7pPr>
            <a:lvl8pPr marL="3198640" indent="0">
              <a:buNone/>
              <a:defRPr sz="1600" b="1"/>
            </a:lvl8pPr>
            <a:lvl9pPr marL="365557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5DF1FF-4DEF-4095-8315-EFDC8C9A66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B4E964-A248-4A82-8995-CFF1F956E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65ADFA-0938-44F4-9926-734D9AB31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E240C7-07AB-44C1-952D-980103D2C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476219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208A2-D0ED-4B89-AD54-6E31DC6E7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FA19E7-19C6-460F-A8B5-F64A6F4A7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EDF4C3-2E9E-4FC3-8C52-6100334CC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A6792D-C3D7-46BF-B8DC-3FDC103AE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172477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510051-12C3-41F6-9174-732199F53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7A3E2D-A8A7-4DF0-BA36-66C10323A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A95E4C-7CCB-47ED-98B8-D83860372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61EF5A-5C82-4CE5-9858-9576BE895C2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  <a14:imgEffect>
                      <a14:saturation sat="1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6694"/>
          <a:stretch>
            <a:fillRect/>
          </a:stretch>
        </p:blipFill>
        <p:spPr>
          <a:xfrm>
            <a:off x="26" y="0"/>
            <a:ext cx="12191999" cy="6858000"/>
          </a:xfrm>
          <a:custGeom>
            <a:avLst/>
            <a:gdLst>
              <a:gd name="connsiteX0" fmla="*/ 0 w 12191999"/>
              <a:gd name="connsiteY0" fmla="*/ 0 h 6356358"/>
              <a:gd name="connsiteX1" fmla="*/ 12191999 w 12191999"/>
              <a:gd name="connsiteY1" fmla="*/ 0 h 6356358"/>
              <a:gd name="connsiteX2" fmla="*/ 12191999 w 12191999"/>
              <a:gd name="connsiteY2" fmla="*/ 6356358 h 6356358"/>
              <a:gd name="connsiteX3" fmla="*/ 0 w 12191999"/>
              <a:gd name="connsiteY3" fmla="*/ 6356358 h 6356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6356358">
                <a:moveTo>
                  <a:pt x="0" y="0"/>
                </a:moveTo>
                <a:lnTo>
                  <a:pt x="12191999" y="0"/>
                </a:lnTo>
                <a:lnTo>
                  <a:pt x="12191999" y="6356358"/>
                </a:lnTo>
                <a:lnTo>
                  <a:pt x="0" y="6356358"/>
                </a:lnTo>
                <a:close/>
              </a:path>
            </a:pathLst>
          </a:cu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D3D92D1-BAA4-45EA-8DD2-ECBF86A0091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 sz="1800"/>
          </a:p>
        </p:txBody>
      </p:sp>
    </p:spTree>
    <p:extLst>
      <p:ext uri="{BB962C8B-B14F-4D97-AF65-F5344CB8AC3E}">
        <p14:creationId xmlns:p14="http://schemas.microsoft.com/office/powerpoint/2010/main" val="24386990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ABFD7-6EE1-4DBE-9E9E-2DD51FE4D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25B15-A84E-4F62-A91B-8F59018D4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6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554605-0F29-4257-B4DE-4AD243A1E2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939" indent="0">
              <a:buNone/>
              <a:defRPr sz="1400"/>
            </a:lvl2pPr>
            <a:lvl3pPr marL="913901" indent="0">
              <a:buNone/>
              <a:defRPr sz="1200"/>
            </a:lvl3pPr>
            <a:lvl4pPr marL="1370852" indent="0">
              <a:buNone/>
              <a:defRPr sz="1000"/>
            </a:lvl4pPr>
            <a:lvl5pPr marL="1827802" indent="0">
              <a:buNone/>
              <a:defRPr sz="1000"/>
            </a:lvl5pPr>
            <a:lvl6pPr marL="2284766" indent="0">
              <a:buNone/>
              <a:defRPr sz="1000"/>
            </a:lvl6pPr>
            <a:lvl7pPr marL="2741702" indent="0">
              <a:buNone/>
              <a:defRPr sz="1000"/>
            </a:lvl7pPr>
            <a:lvl8pPr marL="3198640" indent="0">
              <a:buNone/>
              <a:defRPr sz="1000"/>
            </a:lvl8pPr>
            <a:lvl9pPr marL="365557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938D33-CA79-40F7-BDBC-CF8CE376B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411F93-FD60-4A4D-B19C-57D8F444A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AFA184-9A09-4148-B86C-01E480094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068636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CE025-588E-4F42-9299-EFEC67D70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4C625C-B0E1-4AC9-B5E1-9F1BB2AAF4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6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6939" indent="0">
              <a:buNone/>
              <a:defRPr sz="2800"/>
            </a:lvl2pPr>
            <a:lvl3pPr marL="913901" indent="0">
              <a:buNone/>
              <a:defRPr sz="2400"/>
            </a:lvl3pPr>
            <a:lvl4pPr marL="1370852" indent="0">
              <a:buNone/>
              <a:defRPr sz="2000"/>
            </a:lvl4pPr>
            <a:lvl5pPr marL="1827802" indent="0">
              <a:buNone/>
              <a:defRPr sz="2000"/>
            </a:lvl5pPr>
            <a:lvl6pPr marL="2284766" indent="0">
              <a:buNone/>
              <a:defRPr sz="2000"/>
            </a:lvl6pPr>
            <a:lvl7pPr marL="2741702" indent="0">
              <a:buNone/>
              <a:defRPr sz="2000"/>
            </a:lvl7pPr>
            <a:lvl8pPr marL="3198640" indent="0">
              <a:buNone/>
              <a:defRPr sz="2000"/>
            </a:lvl8pPr>
            <a:lvl9pPr marL="3655579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F94E51-F7AE-4561-98A4-D8FD7E6C64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939" indent="0">
              <a:buNone/>
              <a:defRPr sz="1400"/>
            </a:lvl2pPr>
            <a:lvl3pPr marL="913901" indent="0">
              <a:buNone/>
              <a:defRPr sz="1200"/>
            </a:lvl3pPr>
            <a:lvl4pPr marL="1370852" indent="0">
              <a:buNone/>
              <a:defRPr sz="1000"/>
            </a:lvl4pPr>
            <a:lvl5pPr marL="1827802" indent="0">
              <a:buNone/>
              <a:defRPr sz="1000"/>
            </a:lvl5pPr>
            <a:lvl6pPr marL="2284766" indent="0">
              <a:buNone/>
              <a:defRPr sz="1000"/>
            </a:lvl6pPr>
            <a:lvl7pPr marL="2741702" indent="0">
              <a:buNone/>
              <a:defRPr sz="1000"/>
            </a:lvl7pPr>
            <a:lvl8pPr marL="3198640" indent="0">
              <a:buNone/>
              <a:defRPr sz="1000"/>
            </a:lvl8pPr>
            <a:lvl9pPr marL="365557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EF1327-7214-406A-BD33-F5A304221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3BD5C8-FE1F-4345-B983-C3A4E84AD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2DD7F-0C81-483E-838B-8C4619DC9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099526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2A70A-953E-47A9-B7BB-996B5654E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866257-A13A-4404-B564-5E9A9A102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1D28D-B7F7-4852-A7E5-DB0489BA8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94A79-A926-4BBE-BCA7-25B18639C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92A44-47C5-4F98-8B07-354DBAE47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318191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DE3CDA-9076-47DE-95F6-3E133EFBE9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C058C4-17C8-4D93-BBEC-45F50350EB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04BA-7A43-486B-9F24-52DC96C20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B71EF-FA07-4475-B5CD-712383C33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CF11C-A8C2-4F7B-9C45-E2B2964DA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2851436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CCC61F63-4E16-4148-B117-56CB093E74BD}"/>
              </a:ext>
            </a:extLst>
          </p:cNvPr>
          <p:cNvGrpSpPr/>
          <p:nvPr userDrawn="1"/>
        </p:nvGrpSpPr>
        <p:grpSpPr>
          <a:xfrm>
            <a:off x="0" y="0"/>
            <a:ext cx="7251700" cy="6858000"/>
            <a:chOff x="0" y="0"/>
            <a:chExt cx="7251700" cy="685800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E46E537-70A0-4601-A38D-312D42213E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7251700" cy="6858000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1E79BE0-55FC-447C-91F5-7F31D31DBBBD}"/>
                </a:ext>
              </a:extLst>
            </p:cNvPr>
            <p:cNvSpPr/>
            <p:nvPr/>
          </p:nvSpPr>
          <p:spPr>
            <a:xfrm>
              <a:off x="0" y="0"/>
              <a:ext cx="4196588" cy="6858000"/>
            </a:xfrm>
            <a:prstGeom prst="rect">
              <a:avLst/>
            </a:prstGeom>
            <a:gradFill>
              <a:gsLst>
                <a:gs pos="49528">
                  <a:schemeClr val="tx1">
                    <a:alpha val="53000"/>
                  </a:schemeClr>
                </a:gs>
                <a:gs pos="0">
                  <a:schemeClr val="tx2">
                    <a:alpha val="0"/>
                  </a:schemeClr>
                </a:gs>
                <a:gs pos="82000">
                  <a:schemeClr val="tx1">
                    <a:alpha val="62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399B57E-4B4A-44C2-B028-923CB67E2982}"/>
                </a:ext>
              </a:extLst>
            </p:cNvPr>
            <p:cNvSpPr/>
            <p:nvPr/>
          </p:nvSpPr>
          <p:spPr>
            <a:xfrm>
              <a:off x="266700" y="0"/>
              <a:ext cx="291875" cy="6858000"/>
            </a:xfrm>
            <a:prstGeom prst="rect">
              <a:avLst/>
            </a:prstGeom>
            <a:solidFill>
              <a:schemeClr val="tx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1ED0A3E-D4BE-4E9F-8379-9BBEA595FC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11636" y="1778143"/>
            <a:ext cx="5070762" cy="238760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/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969706-7712-4206-B7B3-62ED22DE78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11636" y="4405596"/>
            <a:ext cx="5070762" cy="563562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I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C327C3-4AA0-4C30-9B5F-D6386E83F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8B43-1DAC-44B4-9596-98E36734B603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0B4767-B3E7-4392-B091-EBB6E3D4E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36A868-1936-4A3C-B105-5AEBBFB9B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33910689-8359-4C8B-9D97-2B7715757854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2029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D9E0B-FFB2-415E-9185-9A8CB6DD5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4C9A2-A323-40A8-84A3-04E8BE9C50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9FCD22-43BA-4191-AC22-B2F995001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E5549-4E0E-41C2-B8FC-45BADDDAFC63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63E283-1FE6-4F33-B39F-31EE7EBB5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5F0D9-0DF8-4790-97F0-A94471DCE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9608248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E9FE3-6871-4E0A-ABE6-C5B5579A2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1AD6BC-C542-44E0-8205-8E2857660B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1C4672-270F-4D0A-AEF3-7D8BDA4C6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CADE5-71EE-450C-9E5F-96A5A57898C7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6D94BD-DE78-467F-B10A-EE5D56876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4C424A-A6C5-4034-97A4-121DE52AF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387763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C6E1811-4169-43CB-A95C-3A462E7CA43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47989" y="1888577"/>
            <a:ext cx="1705624" cy="1705626"/>
          </a:xfrm>
          <a:custGeom>
            <a:avLst/>
            <a:gdLst>
              <a:gd name="connsiteX0" fmla="*/ 852812 w 1705624"/>
              <a:gd name="connsiteY0" fmla="*/ 0 h 1705626"/>
              <a:gd name="connsiteX1" fmla="*/ 1705624 w 1705624"/>
              <a:gd name="connsiteY1" fmla="*/ 852813 h 1705626"/>
              <a:gd name="connsiteX2" fmla="*/ 852812 w 1705624"/>
              <a:gd name="connsiteY2" fmla="*/ 1705626 h 1705626"/>
              <a:gd name="connsiteX3" fmla="*/ 0 w 1705624"/>
              <a:gd name="connsiteY3" fmla="*/ 852813 h 1705626"/>
              <a:gd name="connsiteX4" fmla="*/ 852812 w 1705624"/>
              <a:gd name="connsiteY4" fmla="*/ 0 h 170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05624" h="1705626">
                <a:moveTo>
                  <a:pt x="852812" y="0"/>
                </a:moveTo>
                <a:cubicBezTo>
                  <a:pt x="1323807" y="0"/>
                  <a:pt x="1705624" y="381817"/>
                  <a:pt x="1705624" y="852813"/>
                </a:cubicBezTo>
                <a:cubicBezTo>
                  <a:pt x="1705624" y="1323809"/>
                  <a:pt x="1323807" y="1705626"/>
                  <a:pt x="852812" y="1705626"/>
                </a:cubicBezTo>
                <a:cubicBezTo>
                  <a:pt x="381817" y="1705626"/>
                  <a:pt x="0" y="1323809"/>
                  <a:pt x="0" y="852813"/>
                </a:cubicBezTo>
                <a:cubicBezTo>
                  <a:pt x="0" y="381817"/>
                  <a:pt x="381817" y="0"/>
                  <a:pt x="8528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EF4F962E-EBFE-4537-9EEF-ACFCB0376D9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243189" y="1888577"/>
            <a:ext cx="1705624" cy="1705626"/>
          </a:xfrm>
          <a:custGeom>
            <a:avLst/>
            <a:gdLst>
              <a:gd name="connsiteX0" fmla="*/ 852812 w 1705624"/>
              <a:gd name="connsiteY0" fmla="*/ 0 h 1705626"/>
              <a:gd name="connsiteX1" fmla="*/ 1705624 w 1705624"/>
              <a:gd name="connsiteY1" fmla="*/ 852813 h 1705626"/>
              <a:gd name="connsiteX2" fmla="*/ 852812 w 1705624"/>
              <a:gd name="connsiteY2" fmla="*/ 1705626 h 1705626"/>
              <a:gd name="connsiteX3" fmla="*/ 0 w 1705624"/>
              <a:gd name="connsiteY3" fmla="*/ 852813 h 1705626"/>
              <a:gd name="connsiteX4" fmla="*/ 852812 w 1705624"/>
              <a:gd name="connsiteY4" fmla="*/ 0 h 170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05624" h="1705626">
                <a:moveTo>
                  <a:pt x="852812" y="0"/>
                </a:moveTo>
                <a:cubicBezTo>
                  <a:pt x="1323807" y="0"/>
                  <a:pt x="1705624" y="381817"/>
                  <a:pt x="1705624" y="852813"/>
                </a:cubicBezTo>
                <a:cubicBezTo>
                  <a:pt x="1705624" y="1323809"/>
                  <a:pt x="1323807" y="1705626"/>
                  <a:pt x="852812" y="1705626"/>
                </a:cubicBezTo>
                <a:cubicBezTo>
                  <a:pt x="381817" y="1705626"/>
                  <a:pt x="0" y="1323809"/>
                  <a:pt x="0" y="852813"/>
                </a:cubicBezTo>
                <a:cubicBezTo>
                  <a:pt x="0" y="381817"/>
                  <a:pt x="381817" y="0"/>
                  <a:pt x="8528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81D2C9C8-62F4-4759-BD11-7A3D1A12964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38389" y="1888577"/>
            <a:ext cx="1705624" cy="1705626"/>
          </a:xfrm>
          <a:custGeom>
            <a:avLst/>
            <a:gdLst>
              <a:gd name="connsiteX0" fmla="*/ 852812 w 1705624"/>
              <a:gd name="connsiteY0" fmla="*/ 0 h 1705626"/>
              <a:gd name="connsiteX1" fmla="*/ 1705624 w 1705624"/>
              <a:gd name="connsiteY1" fmla="*/ 852813 h 1705626"/>
              <a:gd name="connsiteX2" fmla="*/ 852812 w 1705624"/>
              <a:gd name="connsiteY2" fmla="*/ 1705626 h 1705626"/>
              <a:gd name="connsiteX3" fmla="*/ 0 w 1705624"/>
              <a:gd name="connsiteY3" fmla="*/ 852813 h 1705626"/>
              <a:gd name="connsiteX4" fmla="*/ 852812 w 1705624"/>
              <a:gd name="connsiteY4" fmla="*/ 0 h 170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05624" h="1705626">
                <a:moveTo>
                  <a:pt x="852812" y="0"/>
                </a:moveTo>
                <a:cubicBezTo>
                  <a:pt x="1323807" y="0"/>
                  <a:pt x="1705624" y="381817"/>
                  <a:pt x="1705624" y="852813"/>
                </a:cubicBezTo>
                <a:cubicBezTo>
                  <a:pt x="1705624" y="1323809"/>
                  <a:pt x="1323807" y="1705626"/>
                  <a:pt x="852812" y="1705626"/>
                </a:cubicBezTo>
                <a:cubicBezTo>
                  <a:pt x="381817" y="1705626"/>
                  <a:pt x="0" y="1323809"/>
                  <a:pt x="0" y="852813"/>
                </a:cubicBezTo>
                <a:cubicBezTo>
                  <a:pt x="0" y="381817"/>
                  <a:pt x="381817" y="0"/>
                  <a:pt x="8528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9F1DA0-4D62-4807-AD09-3C08C596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F80FD6-348C-4B83-9BED-06B83B1BA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75E2-EE90-4AB7-90DF-9B505F2FB4FB}" type="datetime1">
              <a:rPr lang="en-IN" smtClean="0"/>
              <a:t>26-09-2023</a:t>
            </a:fld>
            <a:endParaRPr lang="en-IN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70AF38-442D-40CB-BF41-08C5D82A3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BAE474-CF00-40DA-86E9-C45BAF16E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pPr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8308853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E44A2-D379-45C1-B557-D62FAB320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1304B-54F1-4708-AE01-DBF35337BA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0EDFD8-BACA-477A-B07B-DB7B6F0CC8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732778-BF1C-4C8D-86EB-63345737F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BBB7-F9B3-42D7-AF22-079A4A2E6FC5}" type="datetime1">
              <a:rPr lang="en-IN" smtClean="0"/>
              <a:t>26-09-2023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6FD3CA-B6A4-4670-BE19-18C957148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0E3407-1D0D-4C53-88FA-77B4A1ED5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7921886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3CEBE-6E3B-4EDE-9655-1EF91599A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6C6B98-D033-4B21-8F96-B19AF3D82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EFD14B-E81A-43A4-AD5B-4CAA903252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102085-B2A7-4630-B289-176074714D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88A6DB-5F23-4EC4-B359-DA39F50025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B48AE9-7D36-4C26-A7AC-692B79A52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B5CB7-4223-4408-9DF3-FF3D38FDCFED}" type="datetime1">
              <a:rPr lang="en-IN" smtClean="0"/>
              <a:t>26-09-2023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2FD17E-E47E-42C1-84B1-B00038E44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13B073-694D-406B-8B1C-D64A03F2B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506506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460F1-254C-4288-8BCC-BE02F2941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A50AA4-1472-43AC-826B-45A1D0D03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18F6F-E6A5-417A-943F-3C03BB1C16F2}" type="datetime1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20657-4064-423B-AF14-83600C785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18819B-8E5E-4F03-93C2-6F2C851C3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500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2A42A70-8B42-4A4C-96D1-B71F26ED9B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922776" cy="6858000"/>
          </a:xfrm>
        </p:spPr>
        <p:txBody>
          <a:bodyPr/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6460F1-254C-4288-8BCC-BE02F2941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779" y="265147"/>
            <a:ext cx="1847088" cy="521208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A50AA4-1472-43AC-826B-45A1D0D03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3CFF9-317D-4908-828B-D10AB887E86A}" type="datetime1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20657-4064-423B-AF14-83600C785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18819B-8E5E-4F03-93C2-6F2C851C3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28923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5ADDCC6-38EA-4AA2-A019-4A1130B3E2F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2" y="0"/>
            <a:ext cx="5961888" cy="6858000"/>
          </a:xfrm>
        </p:spPr>
        <p:txBody>
          <a:bodyPr/>
          <a:lstStyle/>
          <a:p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A50AA4-1472-43AC-826B-45A1D0D03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E72DE-45A9-4D50-842A-20C43B1858BC}" type="datetime1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20657-4064-423B-AF14-83600C785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18819B-8E5E-4F03-93C2-6F2C851C3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8BBEAA9-E8DD-4E4C-8C1C-6AF598497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05086"/>
            <a:ext cx="3044952" cy="1197864"/>
          </a:xfrm>
        </p:spPr>
        <p:txBody>
          <a:bodyPr>
            <a:normAutofit/>
          </a:bodyPr>
          <a:lstStyle>
            <a:lvl1pPr algn="l">
              <a:defRPr sz="24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4099250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6CA1C69F-DE24-44E3-87EE-6DDF0DD387E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88952" cy="2827338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07AF47-71D9-4F55-9F2A-EF96A7752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1097702"/>
            <a:ext cx="7379208" cy="633681"/>
          </a:xfrm>
        </p:spPr>
        <p:txBody>
          <a:bodyPr/>
          <a:lstStyle>
            <a:lvl1pPr algn="ctr">
              <a:defRPr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C0BEE5-C461-4DCA-8F4E-97DA60146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A931F-ABFE-4A19-8862-C04B6C2C43A4}" type="datetime1">
              <a:rPr lang="en-IN" smtClean="0"/>
              <a:t>26-09-2023</a:t>
            </a:fld>
            <a:endParaRPr lang="en-IN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10D859-4E53-4D71-8D54-EBAC6B246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EAAA7C-D225-4D42-8256-7DFBA2BF6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pPr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713325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3BAEFF9-DC21-45BA-B04B-EE5089F9CAD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922776" cy="6858000"/>
          </a:xfrm>
        </p:spPr>
        <p:txBody>
          <a:bodyPr/>
          <a:lstStyle/>
          <a:p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A50AA4-1472-43AC-826B-45A1D0D03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AF12-8206-48CB-B154-730E1628742E}" type="datetime1">
              <a:rPr lang="en-IN" smtClean="0"/>
              <a:t>26-09-2023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20657-4064-423B-AF14-83600C785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18819B-8E5E-4F03-93C2-6F2C851C3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88AD56-FD35-4755-A2F9-8866D3D068A7}"/>
              </a:ext>
            </a:extLst>
          </p:cNvPr>
          <p:cNvSpPr txBox="1"/>
          <p:nvPr userDrawn="1"/>
        </p:nvSpPr>
        <p:spPr>
          <a:xfrm>
            <a:off x="867868" y="265147"/>
            <a:ext cx="184699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IN" sz="2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413262357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B7E3B-3579-40AF-B303-15BAECD7B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F179EB-264A-45AF-B7FC-932F01A29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EE8-AF1E-42D9-91F8-0453DF2782B9}" type="datetime1">
              <a:rPr lang="en-IN" smtClean="0"/>
              <a:t>26-09-2023</a:t>
            </a:fld>
            <a:endParaRPr lang="en-IN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3ACDAD-C0BB-4EFF-8F77-308894B35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1C5EAA-BB91-4C37-9B44-4EA9251A0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pPr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2612577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1D32D5-4B85-4DB5-8547-DED45F16C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BFE89-C6EA-45DE-8B41-D877E7C8C278}" type="datetime1">
              <a:rPr lang="en-IN" smtClean="0"/>
              <a:t>26-09-2023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1238D2-6B94-469E-89A2-083699F16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F0EC3E-36EB-427C-A161-E50A16C94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0752326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2E276-0858-4E35-80A7-9A7502708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C549E0-F91D-4377-8B89-E51059F63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3D0C5F-2DDF-4EBD-8FA6-C7F77C32C1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ECDDCF-AFE7-43CC-8465-ABED41F09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A57CB-4304-4478-81F1-7D7B5BB6ADD2}" type="datetime1">
              <a:rPr lang="en-IN" smtClean="0"/>
              <a:t>26-09-2023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89CA2-3FF9-4BFC-819C-B0F5FA091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03D14-7DCE-4F4C-AC67-0A43E4F1B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17999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DD22F-25E6-4A69-8064-5904E158E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4E881-0CA0-41A0-8AF0-B4BBAC9243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8EA0AA-4A26-4FB3-B2D5-18A7F754F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0D4705-10BE-401F-AA6D-07AF0C643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76900-6790-4F2A-83EE-8038C3BA1F3E}" type="datetime1">
              <a:rPr lang="en-IN" smtClean="0"/>
              <a:t>26-09-2023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F34E11-FD4C-4466-BDEB-DDDDA93D5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ECA77E-E58A-4E1F-AACD-0CEA1E14C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99919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53970-2603-46F8-A7A5-C42919665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F77374-516E-4D19-83F4-EEB024AEE0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1241E-06A3-4AFD-AE8B-1010B9AEE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049D5-5128-469C-AD72-051C9B8CCF14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8A061-293C-4AE9-9988-DF114F94B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34E999-C6F4-4DAB-93BE-F207CF0A1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106239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385FED-0CEB-40EF-A8D8-8A8658A4BE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6333A-F5CA-407D-BDFE-AB25607031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25857A-0FAD-4D47-9FCE-399D6E493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4F00-3487-4B7D-A294-EEEBF9CDAF12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F74A4-BFE9-4CF3-BEE3-B7ADC152F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8FC98-348A-4AE6-940D-98B6B9AAB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7828014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34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1524" y="0"/>
            <a:ext cx="12188952" cy="6858000"/>
          </a:xfrm>
          <a:prstGeom prst="rect">
            <a:avLst/>
          </a:prstGeom>
          <a:gradFill flip="none" rotWithShape="1">
            <a:gsLst>
              <a:gs pos="24000">
                <a:schemeClr val="accent1"/>
              </a:gs>
              <a:gs pos="63748">
                <a:schemeClr val="accent1">
                  <a:alpha val="46000"/>
                </a:schemeClr>
              </a:gs>
              <a:gs pos="100000">
                <a:schemeClr val="accent1">
                  <a:alpha val="19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7151" y="1622142"/>
            <a:ext cx="5387501" cy="1898980"/>
          </a:xfrm>
        </p:spPr>
        <p:txBody>
          <a:bodyPr anchor="ctr">
            <a:noAutofit/>
          </a:bodyPr>
          <a:lstStyle>
            <a:lvl1pPr marL="72000" indent="-72000" algn="l">
              <a:lnSpc>
                <a:spcPct val="100000"/>
              </a:lnSpc>
              <a:defRPr sz="4800" b="1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7329" y="3563137"/>
            <a:ext cx="4210050" cy="531344"/>
          </a:xfrm>
        </p:spPr>
        <p:txBody>
          <a:bodyPr anchor="ctr">
            <a:noAutofit/>
          </a:bodyPr>
          <a:lstStyle>
            <a:lvl1pPr marL="72000" indent="-72000" algn="l">
              <a:lnSpc>
                <a:spcPct val="100000"/>
              </a:lnSpc>
              <a:buNone/>
              <a:defRPr sz="2000" i="1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4A21F-7E7E-444D-B556-49045A56657E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596B0AB-DDB1-4E90-9FCF-4A7ADBA97B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Half Frame 8"/>
          <p:cNvSpPr/>
          <p:nvPr userDrawn="1"/>
        </p:nvSpPr>
        <p:spPr>
          <a:xfrm>
            <a:off x="545811" y="1529136"/>
            <a:ext cx="890082" cy="886968"/>
          </a:xfrm>
          <a:prstGeom prst="halfFrame">
            <a:avLst>
              <a:gd name="adj1" fmla="val 3737"/>
              <a:gd name="adj2" fmla="val 407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48798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CA9F4-44CD-4A91-895A-99D8FF9D67A3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72825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BBFE2-EFD7-491D-9367-B8CB038FFD6D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21937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D5C04-F1C6-4714-9E68-5CB5C16B1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5C9D30-4FEE-473A-B227-0D4B62EDB1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203B05-1656-47B5-BE33-BA2BE1867B2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5999746C-EAA4-4365-8D5D-32C87ED26DA3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66E092-10F0-4730-AF2A-2DABCAE9A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05296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78EF652-573C-40AC-8C8A-F1BD7D3849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6403" y="533994"/>
            <a:ext cx="6176359" cy="5790013"/>
          </a:xfrm>
          <a:custGeom>
            <a:avLst/>
            <a:gdLst>
              <a:gd name="connsiteX0" fmla="*/ 0 w 6176359"/>
              <a:gd name="connsiteY0" fmla="*/ 0 h 5790013"/>
              <a:gd name="connsiteX1" fmla="*/ 6176359 w 6176359"/>
              <a:gd name="connsiteY1" fmla="*/ 0 h 5790013"/>
              <a:gd name="connsiteX2" fmla="*/ 6176359 w 6176359"/>
              <a:gd name="connsiteY2" fmla="*/ 5790013 h 5790013"/>
              <a:gd name="connsiteX3" fmla="*/ 0 w 6176359"/>
              <a:gd name="connsiteY3" fmla="*/ 5790013 h 579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76359" h="5790013">
                <a:moveTo>
                  <a:pt x="0" y="0"/>
                </a:moveTo>
                <a:lnTo>
                  <a:pt x="6176359" y="0"/>
                </a:lnTo>
                <a:lnTo>
                  <a:pt x="6176359" y="5790013"/>
                </a:lnTo>
                <a:lnTo>
                  <a:pt x="0" y="57900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38A58B-0AB3-497F-BFB4-BCDF0C86E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E29D44-CFDD-4F16-A701-7A99D45433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EE391-780B-4B74-ACC8-4A89454BD872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5999746C-EAA4-4365-8D5D-32C87ED26DA3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981BD2-78EF-40B5-B4ED-0CE2EBDAD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765065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CADC0BE-7C04-493E-AA68-5D59470319A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" y="1077168"/>
            <a:ext cx="6908801" cy="5273222"/>
          </a:xfrm>
          <a:custGeom>
            <a:avLst/>
            <a:gdLst>
              <a:gd name="connsiteX0" fmla="*/ 0 w 6908801"/>
              <a:gd name="connsiteY0" fmla="*/ 0 h 5273222"/>
              <a:gd name="connsiteX1" fmla="*/ 5527040 w 6908801"/>
              <a:gd name="connsiteY1" fmla="*/ 0 h 5273222"/>
              <a:gd name="connsiteX2" fmla="*/ 6908801 w 6908801"/>
              <a:gd name="connsiteY2" fmla="*/ 5273222 h 5273222"/>
              <a:gd name="connsiteX3" fmla="*/ 0 w 6908801"/>
              <a:gd name="connsiteY3" fmla="*/ 5273222 h 5273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08801" h="5273222">
                <a:moveTo>
                  <a:pt x="0" y="0"/>
                </a:moveTo>
                <a:lnTo>
                  <a:pt x="5527040" y="0"/>
                </a:lnTo>
                <a:lnTo>
                  <a:pt x="6908801" y="5273222"/>
                </a:lnTo>
                <a:lnTo>
                  <a:pt x="0" y="52732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8AAB5D-BCF3-44D0-9565-B73807AD9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8931BF-A90C-4DC7-BF6E-283EE028576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C22ECB-C95A-4753-BC5D-05EA572DDE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5999746C-EAA4-4365-8D5D-32C87ED26DA3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CE4085-F056-4D1B-BD0A-39C0EFDA6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64941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7FB89CB-02D6-4D61-98A1-A81CA59F003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392043"/>
            <a:ext cx="5870448" cy="4782312"/>
          </a:xfrm>
          <a:custGeom>
            <a:avLst/>
            <a:gdLst>
              <a:gd name="connsiteX0" fmla="*/ 0 w 5870448"/>
              <a:gd name="connsiteY0" fmla="*/ 0 h 4782312"/>
              <a:gd name="connsiteX1" fmla="*/ 5870448 w 5870448"/>
              <a:gd name="connsiteY1" fmla="*/ 0 h 4782312"/>
              <a:gd name="connsiteX2" fmla="*/ 5870448 w 5870448"/>
              <a:gd name="connsiteY2" fmla="*/ 4782312 h 4782312"/>
              <a:gd name="connsiteX3" fmla="*/ 0 w 5870448"/>
              <a:gd name="connsiteY3" fmla="*/ 4782312 h 4782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70448" h="4782312">
                <a:moveTo>
                  <a:pt x="0" y="0"/>
                </a:moveTo>
                <a:lnTo>
                  <a:pt x="5870448" y="0"/>
                </a:lnTo>
                <a:lnTo>
                  <a:pt x="5870448" y="4782312"/>
                </a:lnTo>
                <a:lnTo>
                  <a:pt x="0" y="478231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CDDB92-4F47-4389-9EB5-A87156F64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67BDAA-4013-43D1-83EE-4D9BA0F9300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C35EA-B322-41A6-97DF-40F8953C8638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5999746C-EAA4-4365-8D5D-32C87ED26DA3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D3A940-4C86-4735-A9F0-153D77720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10103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1DAC97-8B2A-4896-905C-94641CD733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947746"/>
            <a:ext cx="4797730" cy="5910255"/>
          </a:xfrm>
          <a:custGeom>
            <a:avLst/>
            <a:gdLst>
              <a:gd name="connsiteX0" fmla="*/ 0 w 4797730"/>
              <a:gd name="connsiteY0" fmla="*/ 0 h 5910255"/>
              <a:gd name="connsiteX1" fmla="*/ 4797730 w 4797730"/>
              <a:gd name="connsiteY1" fmla="*/ 0 h 5910255"/>
              <a:gd name="connsiteX2" fmla="*/ 4797730 w 4797730"/>
              <a:gd name="connsiteY2" fmla="*/ 5910255 h 5910255"/>
              <a:gd name="connsiteX3" fmla="*/ 0 w 4797730"/>
              <a:gd name="connsiteY3" fmla="*/ 5910255 h 5910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7730" h="5910255">
                <a:moveTo>
                  <a:pt x="0" y="0"/>
                </a:moveTo>
                <a:lnTo>
                  <a:pt x="4797730" y="0"/>
                </a:lnTo>
                <a:lnTo>
                  <a:pt x="4797730" y="5910255"/>
                </a:lnTo>
                <a:lnTo>
                  <a:pt x="0" y="591025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C77017-AB1C-4CDE-AC2F-5428F8FF1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085D3C-CE92-42D2-B1A6-B18867E1DB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6C0624-27B8-4B2F-932E-5F88C01A207A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5999746C-EAA4-4365-8D5D-32C87ED26DA3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CE6EEC-15A5-407E-9BAB-00881E27E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47759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0B37FE1A-E9A6-4665-A37C-FE28AD47E9E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705810" y="1460499"/>
            <a:ext cx="2664873" cy="3367046"/>
          </a:xfrm>
          <a:custGeom>
            <a:avLst/>
            <a:gdLst>
              <a:gd name="connsiteX0" fmla="*/ 0 w 2664873"/>
              <a:gd name="connsiteY0" fmla="*/ 0 h 3367046"/>
              <a:gd name="connsiteX1" fmla="*/ 2664873 w 2664873"/>
              <a:gd name="connsiteY1" fmla="*/ 0 h 3367046"/>
              <a:gd name="connsiteX2" fmla="*/ 2664873 w 2664873"/>
              <a:gd name="connsiteY2" fmla="*/ 3367046 h 3367046"/>
              <a:gd name="connsiteX3" fmla="*/ 0 w 2664873"/>
              <a:gd name="connsiteY3" fmla="*/ 3367046 h 3367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4873" h="3367046">
                <a:moveTo>
                  <a:pt x="0" y="0"/>
                </a:moveTo>
                <a:lnTo>
                  <a:pt x="2664873" y="0"/>
                </a:lnTo>
                <a:lnTo>
                  <a:pt x="2664873" y="3367046"/>
                </a:lnTo>
                <a:lnTo>
                  <a:pt x="0" y="336704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E14CA7A-82E4-4233-AFE4-1727587C955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763565" y="1460499"/>
            <a:ext cx="2664873" cy="3367046"/>
          </a:xfrm>
          <a:custGeom>
            <a:avLst/>
            <a:gdLst>
              <a:gd name="connsiteX0" fmla="*/ 0 w 2664873"/>
              <a:gd name="connsiteY0" fmla="*/ 0 h 3367046"/>
              <a:gd name="connsiteX1" fmla="*/ 2664873 w 2664873"/>
              <a:gd name="connsiteY1" fmla="*/ 0 h 3367046"/>
              <a:gd name="connsiteX2" fmla="*/ 2664873 w 2664873"/>
              <a:gd name="connsiteY2" fmla="*/ 3367046 h 3367046"/>
              <a:gd name="connsiteX3" fmla="*/ 0 w 2664873"/>
              <a:gd name="connsiteY3" fmla="*/ 3367046 h 3367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4873" h="3367046">
                <a:moveTo>
                  <a:pt x="0" y="0"/>
                </a:moveTo>
                <a:lnTo>
                  <a:pt x="2664873" y="0"/>
                </a:lnTo>
                <a:lnTo>
                  <a:pt x="2664873" y="3367046"/>
                </a:lnTo>
                <a:lnTo>
                  <a:pt x="0" y="336704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458CCD7-4AE4-4806-B987-DDDCD46E1DE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21322" y="1460499"/>
            <a:ext cx="2664873" cy="3367046"/>
          </a:xfrm>
          <a:custGeom>
            <a:avLst/>
            <a:gdLst>
              <a:gd name="connsiteX0" fmla="*/ 0 w 2664873"/>
              <a:gd name="connsiteY0" fmla="*/ 0 h 3367046"/>
              <a:gd name="connsiteX1" fmla="*/ 2664873 w 2664873"/>
              <a:gd name="connsiteY1" fmla="*/ 0 h 3367046"/>
              <a:gd name="connsiteX2" fmla="*/ 2664873 w 2664873"/>
              <a:gd name="connsiteY2" fmla="*/ 3367046 h 3367046"/>
              <a:gd name="connsiteX3" fmla="*/ 0 w 2664873"/>
              <a:gd name="connsiteY3" fmla="*/ 3367046 h 3367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4873" h="3367046">
                <a:moveTo>
                  <a:pt x="0" y="0"/>
                </a:moveTo>
                <a:lnTo>
                  <a:pt x="2664873" y="0"/>
                </a:lnTo>
                <a:lnTo>
                  <a:pt x="2664873" y="3367046"/>
                </a:lnTo>
                <a:lnTo>
                  <a:pt x="0" y="336704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885740-321A-4198-8349-42339B21F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7A2B6D-0F69-4CEB-A4CE-D8822AADE3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3D1A6D-05E9-40E9-B6D1-E8EA3AC0740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5999746C-EAA4-4365-8D5D-32C87ED26DA3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CBAF93-7E76-4F5E-BE57-36B149AD7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52977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3A737C3D-C07E-4D4A-B81B-F613E948EF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07046" y="4289890"/>
            <a:ext cx="1800589" cy="1800588"/>
          </a:xfrm>
          <a:custGeom>
            <a:avLst/>
            <a:gdLst>
              <a:gd name="connsiteX0" fmla="*/ 900295 w 1800589"/>
              <a:gd name="connsiteY0" fmla="*/ 0 h 1800588"/>
              <a:gd name="connsiteX1" fmla="*/ 1800589 w 1800589"/>
              <a:gd name="connsiteY1" fmla="*/ 900294 h 1800588"/>
              <a:gd name="connsiteX2" fmla="*/ 900295 w 1800589"/>
              <a:gd name="connsiteY2" fmla="*/ 1800588 h 1800588"/>
              <a:gd name="connsiteX3" fmla="*/ 0 w 1800589"/>
              <a:gd name="connsiteY3" fmla="*/ 900294 h 1800588"/>
              <a:gd name="connsiteX4" fmla="*/ 900295 w 1800589"/>
              <a:gd name="connsiteY4" fmla="*/ 0 h 180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589" h="1800588">
                <a:moveTo>
                  <a:pt x="900295" y="0"/>
                </a:moveTo>
                <a:cubicBezTo>
                  <a:pt x="1397514" y="0"/>
                  <a:pt x="1800589" y="403076"/>
                  <a:pt x="1800589" y="900294"/>
                </a:cubicBezTo>
                <a:cubicBezTo>
                  <a:pt x="1800589" y="1397513"/>
                  <a:pt x="1397514" y="1800588"/>
                  <a:pt x="900295" y="1800588"/>
                </a:cubicBezTo>
                <a:cubicBezTo>
                  <a:pt x="403075" y="1800588"/>
                  <a:pt x="0" y="1397513"/>
                  <a:pt x="0" y="900294"/>
                </a:cubicBezTo>
                <a:cubicBezTo>
                  <a:pt x="0" y="403076"/>
                  <a:pt x="403075" y="0"/>
                  <a:pt x="90029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1485164-8628-4F7F-AE2B-FCBF1AB4CA5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07045" y="1501426"/>
            <a:ext cx="1800589" cy="1800588"/>
          </a:xfrm>
          <a:custGeom>
            <a:avLst/>
            <a:gdLst>
              <a:gd name="connsiteX0" fmla="*/ 900295 w 1800589"/>
              <a:gd name="connsiteY0" fmla="*/ 0 h 1800588"/>
              <a:gd name="connsiteX1" fmla="*/ 1800589 w 1800589"/>
              <a:gd name="connsiteY1" fmla="*/ 900294 h 1800588"/>
              <a:gd name="connsiteX2" fmla="*/ 900295 w 1800589"/>
              <a:gd name="connsiteY2" fmla="*/ 1800588 h 1800588"/>
              <a:gd name="connsiteX3" fmla="*/ 0 w 1800589"/>
              <a:gd name="connsiteY3" fmla="*/ 900294 h 1800588"/>
              <a:gd name="connsiteX4" fmla="*/ 900295 w 1800589"/>
              <a:gd name="connsiteY4" fmla="*/ 0 h 180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589" h="1800588">
                <a:moveTo>
                  <a:pt x="900295" y="0"/>
                </a:moveTo>
                <a:cubicBezTo>
                  <a:pt x="1397514" y="0"/>
                  <a:pt x="1800589" y="403076"/>
                  <a:pt x="1800589" y="900294"/>
                </a:cubicBezTo>
                <a:cubicBezTo>
                  <a:pt x="1800589" y="1397513"/>
                  <a:pt x="1397514" y="1800588"/>
                  <a:pt x="900295" y="1800588"/>
                </a:cubicBezTo>
                <a:cubicBezTo>
                  <a:pt x="403075" y="1800588"/>
                  <a:pt x="0" y="1397513"/>
                  <a:pt x="0" y="900294"/>
                </a:cubicBezTo>
                <a:cubicBezTo>
                  <a:pt x="0" y="403076"/>
                  <a:pt x="403075" y="0"/>
                  <a:pt x="90029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DB4385-470C-4D23-AEEB-B1F71B4C8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EFDF2F4-9316-477C-B495-AC0C5CBF84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98B3E-E4F4-4DED-8328-695CCFE76F59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5999746C-EAA4-4365-8D5D-32C87ED26DA3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357BD6-E070-45E1-B327-F5EB6AC46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61218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D5C04-F1C6-4714-9E68-5CB5C16B1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5C9D30-4FEE-473A-B227-0D4B62EDB1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203B05-1656-47B5-BE33-BA2BE1867B2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5999746C-EAA4-4365-8D5D-32C87ED26DA3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66E092-10F0-4730-AF2A-2DABCAE9A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7DC8C34-5314-4260-A554-D0F673FFE81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ln>
            <a:noFill/>
          </a:ln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4428860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FEC9ECE2-85C7-49E7-9B00-6679208C37F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7789" y="4380237"/>
            <a:ext cx="1620076" cy="1620074"/>
          </a:xfrm>
          <a:custGeom>
            <a:avLst/>
            <a:gdLst>
              <a:gd name="connsiteX0" fmla="*/ 810038 w 1620076"/>
              <a:gd name="connsiteY0" fmla="*/ 0 h 1620074"/>
              <a:gd name="connsiteX1" fmla="*/ 1620076 w 1620076"/>
              <a:gd name="connsiteY1" fmla="*/ 810037 h 1620074"/>
              <a:gd name="connsiteX2" fmla="*/ 810038 w 1620076"/>
              <a:gd name="connsiteY2" fmla="*/ 1620074 h 1620074"/>
              <a:gd name="connsiteX3" fmla="*/ 0 w 1620076"/>
              <a:gd name="connsiteY3" fmla="*/ 810037 h 1620074"/>
              <a:gd name="connsiteX4" fmla="*/ 810038 w 1620076"/>
              <a:gd name="connsiteY4" fmla="*/ 0 h 1620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0076" h="1620074">
                <a:moveTo>
                  <a:pt x="810038" y="0"/>
                </a:moveTo>
                <a:cubicBezTo>
                  <a:pt x="1257410" y="0"/>
                  <a:pt x="1620076" y="362666"/>
                  <a:pt x="1620076" y="810037"/>
                </a:cubicBezTo>
                <a:cubicBezTo>
                  <a:pt x="1620076" y="1257408"/>
                  <a:pt x="1257410" y="1620074"/>
                  <a:pt x="810038" y="1620074"/>
                </a:cubicBezTo>
                <a:cubicBezTo>
                  <a:pt x="362666" y="1620074"/>
                  <a:pt x="0" y="1257408"/>
                  <a:pt x="0" y="810037"/>
                </a:cubicBezTo>
                <a:cubicBezTo>
                  <a:pt x="0" y="362666"/>
                  <a:pt x="362666" y="0"/>
                  <a:pt x="81003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44A90DDC-6820-4288-B36C-C01CAE45165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50176" y="2295713"/>
            <a:ext cx="1620076" cy="1620074"/>
          </a:xfrm>
          <a:custGeom>
            <a:avLst/>
            <a:gdLst>
              <a:gd name="connsiteX0" fmla="*/ 810038 w 1620076"/>
              <a:gd name="connsiteY0" fmla="*/ 0 h 1620074"/>
              <a:gd name="connsiteX1" fmla="*/ 1620076 w 1620076"/>
              <a:gd name="connsiteY1" fmla="*/ 810037 h 1620074"/>
              <a:gd name="connsiteX2" fmla="*/ 810038 w 1620076"/>
              <a:gd name="connsiteY2" fmla="*/ 1620074 h 1620074"/>
              <a:gd name="connsiteX3" fmla="*/ 0 w 1620076"/>
              <a:gd name="connsiteY3" fmla="*/ 810037 h 1620074"/>
              <a:gd name="connsiteX4" fmla="*/ 810038 w 1620076"/>
              <a:gd name="connsiteY4" fmla="*/ 0 h 1620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0076" h="1620074">
                <a:moveTo>
                  <a:pt x="810038" y="0"/>
                </a:moveTo>
                <a:cubicBezTo>
                  <a:pt x="1257410" y="0"/>
                  <a:pt x="1620076" y="362666"/>
                  <a:pt x="1620076" y="810037"/>
                </a:cubicBezTo>
                <a:cubicBezTo>
                  <a:pt x="1620076" y="1257408"/>
                  <a:pt x="1257410" y="1620074"/>
                  <a:pt x="810038" y="1620074"/>
                </a:cubicBezTo>
                <a:cubicBezTo>
                  <a:pt x="362666" y="1620074"/>
                  <a:pt x="0" y="1257408"/>
                  <a:pt x="0" y="810037"/>
                </a:cubicBezTo>
                <a:cubicBezTo>
                  <a:pt x="0" y="362666"/>
                  <a:pt x="362666" y="0"/>
                  <a:pt x="81003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1C6D896D-FB34-43E0-A6DE-0C289FD3215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26524" y="3352844"/>
            <a:ext cx="1620076" cy="1620074"/>
          </a:xfrm>
          <a:custGeom>
            <a:avLst/>
            <a:gdLst>
              <a:gd name="connsiteX0" fmla="*/ 810038 w 1620076"/>
              <a:gd name="connsiteY0" fmla="*/ 0 h 1620074"/>
              <a:gd name="connsiteX1" fmla="*/ 1620076 w 1620076"/>
              <a:gd name="connsiteY1" fmla="*/ 810037 h 1620074"/>
              <a:gd name="connsiteX2" fmla="*/ 810038 w 1620076"/>
              <a:gd name="connsiteY2" fmla="*/ 1620074 h 1620074"/>
              <a:gd name="connsiteX3" fmla="*/ 0 w 1620076"/>
              <a:gd name="connsiteY3" fmla="*/ 810037 h 1620074"/>
              <a:gd name="connsiteX4" fmla="*/ 810038 w 1620076"/>
              <a:gd name="connsiteY4" fmla="*/ 0 h 1620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0076" h="1620074">
                <a:moveTo>
                  <a:pt x="810038" y="0"/>
                </a:moveTo>
                <a:cubicBezTo>
                  <a:pt x="1257410" y="0"/>
                  <a:pt x="1620076" y="362666"/>
                  <a:pt x="1620076" y="810037"/>
                </a:cubicBezTo>
                <a:cubicBezTo>
                  <a:pt x="1620076" y="1257408"/>
                  <a:pt x="1257410" y="1620074"/>
                  <a:pt x="810038" y="1620074"/>
                </a:cubicBezTo>
                <a:cubicBezTo>
                  <a:pt x="362666" y="1620074"/>
                  <a:pt x="0" y="1257408"/>
                  <a:pt x="0" y="810037"/>
                </a:cubicBezTo>
                <a:cubicBezTo>
                  <a:pt x="0" y="362666"/>
                  <a:pt x="362666" y="0"/>
                  <a:pt x="81003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D024C5F-B503-47FD-A459-F82370CC34F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26524" y="1268321"/>
            <a:ext cx="1620076" cy="1620074"/>
          </a:xfrm>
          <a:custGeom>
            <a:avLst/>
            <a:gdLst>
              <a:gd name="connsiteX0" fmla="*/ 810038 w 1620076"/>
              <a:gd name="connsiteY0" fmla="*/ 0 h 1620074"/>
              <a:gd name="connsiteX1" fmla="*/ 1620076 w 1620076"/>
              <a:gd name="connsiteY1" fmla="*/ 810037 h 1620074"/>
              <a:gd name="connsiteX2" fmla="*/ 810038 w 1620076"/>
              <a:gd name="connsiteY2" fmla="*/ 1620074 h 1620074"/>
              <a:gd name="connsiteX3" fmla="*/ 0 w 1620076"/>
              <a:gd name="connsiteY3" fmla="*/ 810037 h 1620074"/>
              <a:gd name="connsiteX4" fmla="*/ 810038 w 1620076"/>
              <a:gd name="connsiteY4" fmla="*/ 0 h 1620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0076" h="1620074">
                <a:moveTo>
                  <a:pt x="810038" y="0"/>
                </a:moveTo>
                <a:cubicBezTo>
                  <a:pt x="1257410" y="0"/>
                  <a:pt x="1620076" y="362666"/>
                  <a:pt x="1620076" y="810037"/>
                </a:cubicBezTo>
                <a:cubicBezTo>
                  <a:pt x="1620076" y="1257408"/>
                  <a:pt x="1257410" y="1620074"/>
                  <a:pt x="810038" y="1620074"/>
                </a:cubicBezTo>
                <a:cubicBezTo>
                  <a:pt x="362666" y="1620074"/>
                  <a:pt x="0" y="1257408"/>
                  <a:pt x="0" y="810037"/>
                </a:cubicBezTo>
                <a:cubicBezTo>
                  <a:pt x="0" y="362666"/>
                  <a:pt x="362666" y="0"/>
                  <a:pt x="81003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41755-2384-46B0-B1DC-1EB0D521D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710E72-FA1A-4B38-9144-8F82CA82651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2AE631-7EA8-4E56-A167-1F589C5825F8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5999746C-EAA4-4365-8D5D-32C87ED26DA3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EE4AFE-94AB-4221-B50F-87F230136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78299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D271-4644-4944-9883-8D796F0A39A1}" type="datetime1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22166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D55E2-EF1F-48DC-9FBC-9954A650E7FA}" type="datetime1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17302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8BEDD-0623-402B-80A5-0600B2CE4222}" type="datetime1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91806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EC9B5-F2B2-4F8A-A0CD-A2108F35D0B3}" type="datetime1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F76E97-06A2-422F-8D50-491DEE3DBCFF}"/>
              </a:ext>
            </a:extLst>
          </p:cNvPr>
          <p:cNvSpPr/>
          <p:nvPr userDrawn="1"/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1CE5C1E-15FA-4209-8016-54D2E3B8A1C7}"/>
              </a:ext>
            </a:extLst>
          </p:cNvPr>
          <p:cNvGrpSpPr/>
          <p:nvPr userDrawn="1"/>
        </p:nvGrpSpPr>
        <p:grpSpPr>
          <a:xfrm>
            <a:off x="3227799" y="2045716"/>
            <a:ext cx="5736402" cy="2766568"/>
            <a:chOff x="2974051" y="2098096"/>
            <a:chExt cx="5736402" cy="2766568"/>
          </a:xfrm>
        </p:grpSpPr>
        <p:sp>
          <p:nvSpPr>
            <p:cNvPr id="6" name="Half Frame 5">
              <a:extLst>
                <a:ext uri="{FF2B5EF4-FFF2-40B4-BE49-F238E27FC236}">
                  <a16:creationId xmlns:a16="http://schemas.microsoft.com/office/drawing/2014/main" id="{422E25BE-FE3A-449E-81EB-6D4DA4469340}"/>
                </a:ext>
              </a:extLst>
            </p:cNvPr>
            <p:cNvSpPr/>
            <p:nvPr userDrawn="1"/>
          </p:nvSpPr>
          <p:spPr>
            <a:xfrm>
              <a:off x="2974051" y="2098096"/>
              <a:ext cx="890082" cy="886968"/>
            </a:xfrm>
            <a:prstGeom prst="halfFrame">
              <a:avLst>
                <a:gd name="adj1" fmla="val 3737"/>
                <a:gd name="adj2" fmla="val 407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schemeClr val="tx1"/>
                </a:solidFill>
              </a:endParaRPr>
            </a:p>
          </p:txBody>
        </p:sp>
        <p:sp>
          <p:nvSpPr>
            <p:cNvPr id="7" name="Half Frame 6">
              <a:extLst>
                <a:ext uri="{FF2B5EF4-FFF2-40B4-BE49-F238E27FC236}">
                  <a16:creationId xmlns:a16="http://schemas.microsoft.com/office/drawing/2014/main" id="{26DBC903-B7AA-448E-9233-DE2B616522A8}"/>
                </a:ext>
              </a:extLst>
            </p:cNvPr>
            <p:cNvSpPr/>
            <p:nvPr userDrawn="1"/>
          </p:nvSpPr>
          <p:spPr>
            <a:xfrm rot="10800000">
              <a:off x="7820371" y="3977696"/>
              <a:ext cx="890082" cy="886968"/>
            </a:xfrm>
            <a:prstGeom prst="halfFrame">
              <a:avLst>
                <a:gd name="adj1" fmla="val 3737"/>
                <a:gd name="adj2" fmla="val 407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schemeClr val="tx1"/>
                </a:solidFill>
              </a:endParaRP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6E42DDBA-F623-48CC-8482-9FD4342A5DA8}"/>
              </a:ext>
            </a:extLst>
          </p:cNvPr>
          <p:cNvSpPr/>
          <p:nvPr userDrawn="1"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5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163650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3F76E97-06A2-422F-8D50-491DEE3DBCFF}"/>
              </a:ext>
            </a:extLst>
          </p:cNvPr>
          <p:cNvSpPr/>
          <p:nvPr userDrawn="1"/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E6D2D8-6DFC-4103-97C1-3F10F6D14643}"/>
              </a:ext>
            </a:extLst>
          </p:cNvPr>
          <p:cNvSpPr/>
          <p:nvPr userDrawn="1"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5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EC9B5-F2B2-4F8A-A0CD-A2108F35D0B3}" type="datetime1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1CE5C1E-15FA-4209-8016-54D2E3B8A1C7}"/>
              </a:ext>
            </a:extLst>
          </p:cNvPr>
          <p:cNvGrpSpPr/>
          <p:nvPr userDrawn="1"/>
        </p:nvGrpSpPr>
        <p:grpSpPr>
          <a:xfrm>
            <a:off x="3669759" y="1146556"/>
            <a:ext cx="4852482" cy="2532888"/>
            <a:chOff x="2974051" y="2098096"/>
            <a:chExt cx="4852482" cy="2532888"/>
          </a:xfrm>
        </p:grpSpPr>
        <p:sp>
          <p:nvSpPr>
            <p:cNvPr id="6" name="Half Frame 5">
              <a:extLst>
                <a:ext uri="{FF2B5EF4-FFF2-40B4-BE49-F238E27FC236}">
                  <a16:creationId xmlns:a16="http://schemas.microsoft.com/office/drawing/2014/main" id="{422E25BE-FE3A-449E-81EB-6D4DA4469340}"/>
                </a:ext>
              </a:extLst>
            </p:cNvPr>
            <p:cNvSpPr/>
            <p:nvPr userDrawn="1"/>
          </p:nvSpPr>
          <p:spPr>
            <a:xfrm>
              <a:off x="2974051" y="2098096"/>
              <a:ext cx="890082" cy="886968"/>
            </a:xfrm>
            <a:prstGeom prst="halfFrame">
              <a:avLst>
                <a:gd name="adj1" fmla="val 3737"/>
                <a:gd name="adj2" fmla="val 407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schemeClr val="tx1"/>
                </a:solidFill>
              </a:endParaRPr>
            </a:p>
          </p:txBody>
        </p:sp>
        <p:sp>
          <p:nvSpPr>
            <p:cNvPr id="7" name="Half Frame 6">
              <a:extLst>
                <a:ext uri="{FF2B5EF4-FFF2-40B4-BE49-F238E27FC236}">
                  <a16:creationId xmlns:a16="http://schemas.microsoft.com/office/drawing/2014/main" id="{26DBC903-B7AA-448E-9233-DE2B616522A8}"/>
                </a:ext>
              </a:extLst>
            </p:cNvPr>
            <p:cNvSpPr/>
            <p:nvPr userDrawn="1"/>
          </p:nvSpPr>
          <p:spPr>
            <a:xfrm rot="10800000">
              <a:off x="6936451" y="3744016"/>
              <a:ext cx="890082" cy="886968"/>
            </a:xfrm>
            <a:prstGeom prst="halfFrame">
              <a:avLst>
                <a:gd name="adj1" fmla="val 3737"/>
                <a:gd name="adj2" fmla="val 407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8184187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52BD-5101-4C31-A6D8-F1243DECFAC4}" type="datetime1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4781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E56F7-748F-4674-B3CB-03C81AA9C175}" type="datetime1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93461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BEAC-F0AA-43C9-BCEF-DC60D689928B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11279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1246-50D0-41F0-9D3D-5FCE2ACAC644}" type="datetime1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592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54.xml"/><Relationship Id="rId21" Type="http://schemas.openxmlformats.org/officeDocument/2006/relationships/slideLayout" Target="../slideLayouts/slideLayout72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71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70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Relationship Id="rId22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F1074-2263-4064-B121-FEB41A8F7F09}" type="datetime1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78DC329-F966-40ED-9D7F-3F233B67DE27}" type="slidenum">
              <a:rPr lang="en-IN" smtClean="0"/>
              <a:pPr/>
              <a:t>‹#›</a:t>
            </a:fld>
            <a:endParaRPr lang="en-IN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18EE643-B5AA-0419-87D9-1D1F84FF5D7A}"/>
              </a:ext>
            </a:extLst>
          </p:cNvPr>
          <p:cNvGrpSpPr/>
          <p:nvPr userDrawn="1"/>
        </p:nvGrpSpPr>
        <p:grpSpPr>
          <a:xfrm>
            <a:off x="11057286" y="116113"/>
            <a:ext cx="1163341" cy="6743324"/>
            <a:chOff x="11057286" y="116113"/>
            <a:chExt cx="1163341" cy="6743324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E78D059-3707-F671-C19D-971F5347EE78}"/>
                </a:ext>
              </a:extLst>
            </p:cNvPr>
            <p:cNvGrpSpPr/>
            <p:nvPr/>
          </p:nvGrpSpPr>
          <p:grpSpPr>
            <a:xfrm rot="10800000" flipH="1" flipV="1">
              <a:off x="11114940" y="116113"/>
              <a:ext cx="1023225" cy="6421403"/>
              <a:chOff x="7528288" y="1028701"/>
              <a:chExt cx="1255340" cy="5167561"/>
            </a:xfrm>
          </p:grpSpPr>
          <p:sp>
            <p:nvSpPr>
              <p:cNvPr id="14" name="Rectangle 5">
                <a:extLst>
                  <a:ext uri="{FF2B5EF4-FFF2-40B4-BE49-F238E27FC236}">
                    <a16:creationId xmlns:a16="http://schemas.microsoft.com/office/drawing/2014/main" id="{79170693-4DC4-5227-95F8-5BFB779A0052}"/>
                  </a:ext>
                </a:extLst>
              </p:cNvPr>
              <p:cNvSpPr/>
              <p:nvPr/>
            </p:nvSpPr>
            <p:spPr>
              <a:xfrm>
                <a:off x="7734468" y="1600200"/>
                <a:ext cx="945152" cy="4000799"/>
              </a:xfrm>
              <a:custGeom>
                <a:avLst/>
                <a:gdLst>
                  <a:gd name="connsiteX0" fmla="*/ 0 w 1952367"/>
                  <a:gd name="connsiteY0" fmla="*/ 0 h 1892644"/>
                  <a:gd name="connsiteX1" fmla="*/ 1952367 w 1952367"/>
                  <a:gd name="connsiteY1" fmla="*/ 0 h 1892644"/>
                  <a:gd name="connsiteX2" fmla="*/ 1952367 w 1952367"/>
                  <a:gd name="connsiteY2" fmla="*/ 1892644 h 1892644"/>
                  <a:gd name="connsiteX3" fmla="*/ 0 w 1952367"/>
                  <a:gd name="connsiteY3" fmla="*/ 1892644 h 1892644"/>
                  <a:gd name="connsiteX4" fmla="*/ 0 w 1952367"/>
                  <a:gd name="connsiteY4" fmla="*/ 0 h 1892644"/>
                  <a:gd name="connsiteX0" fmla="*/ 0 w 1952367"/>
                  <a:gd name="connsiteY0" fmla="*/ 1892644 h 1984084"/>
                  <a:gd name="connsiteX1" fmla="*/ 0 w 1952367"/>
                  <a:gd name="connsiteY1" fmla="*/ 0 h 1984084"/>
                  <a:gd name="connsiteX2" fmla="*/ 1952367 w 1952367"/>
                  <a:gd name="connsiteY2" fmla="*/ 0 h 1984084"/>
                  <a:gd name="connsiteX3" fmla="*/ 1952367 w 1952367"/>
                  <a:gd name="connsiteY3" fmla="*/ 1892644 h 1984084"/>
                  <a:gd name="connsiteX4" fmla="*/ 91440 w 1952367"/>
                  <a:gd name="connsiteY4" fmla="*/ 1984084 h 1984084"/>
                  <a:gd name="connsiteX0" fmla="*/ 0 w 1952367"/>
                  <a:gd name="connsiteY0" fmla="*/ 1892644 h 1892644"/>
                  <a:gd name="connsiteX1" fmla="*/ 0 w 1952367"/>
                  <a:gd name="connsiteY1" fmla="*/ 0 h 1892644"/>
                  <a:gd name="connsiteX2" fmla="*/ 1952367 w 1952367"/>
                  <a:gd name="connsiteY2" fmla="*/ 0 h 1892644"/>
                  <a:gd name="connsiteX3" fmla="*/ 1952367 w 1952367"/>
                  <a:gd name="connsiteY3" fmla="*/ 1892644 h 1892644"/>
                  <a:gd name="connsiteX0" fmla="*/ 0 w 1952367"/>
                  <a:gd name="connsiteY0" fmla="*/ 0 h 1892644"/>
                  <a:gd name="connsiteX1" fmla="*/ 1952367 w 1952367"/>
                  <a:gd name="connsiteY1" fmla="*/ 0 h 1892644"/>
                  <a:gd name="connsiteX2" fmla="*/ 1952367 w 1952367"/>
                  <a:gd name="connsiteY2" fmla="*/ 1892644 h 18926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952367" h="1892644">
                    <a:moveTo>
                      <a:pt x="0" y="0"/>
                    </a:moveTo>
                    <a:lnTo>
                      <a:pt x="1952367" y="0"/>
                    </a:lnTo>
                    <a:lnTo>
                      <a:pt x="1952367" y="1892644"/>
                    </a:lnTo>
                  </a:path>
                </a:pathLst>
              </a:custGeom>
              <a:noFill/>
              <a:ln w="6350">
                <a:solidFill>
                  <a:schemeClr val="accent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5">
                <a:extLst>
                  <a:ext uri="{FF2B5EF4-FFF2-40B4-BE49-F238E27FC236}">
                    <a16:creationId xmlns:a16="http://schemas.microsoft.com/office/drawing/2014/main" id="{81149A7E-98D4-AEEB-BE94-7BF09BB53320}"/>
                  </a:ext>
                </a:extLst>
              </p:cNvPr>
              <p:cNvSpPr/>
              <p:nvPr/>
            </p:nvSpPr>
            <p:spPr>
              <a:xfrm flipH="1">
                <a:off x="7528288" y="1028701"/>
                <a:ext cx="1255340" cy="5167561"/>
              </a:xfrm>
              <a:custGeom>
                <a:avLst/>
                <a:gdLst>
                  <a:gd name="connsiteX0" fmla="*/ 0 w 1952367"/>
                  <a:gd name="connsiteY0" fmla="*/ 0 h 1892644"/>
                  <a:gd name="connsiteX1" fmla="*/ 1952367 w 1952367"/>
                  <a:gd name="connsiteY1" fmla="*/ 0 h 1892644"/>
                  <a:gd name="connsiteX2" fmla="*/ 1952367 w 1952367"/>
                  <a:gd name="connsiteY2" fmla="*/ 1892644 h 1892644"/>
                  <a:gd name="connsiteX3" fmla="*/ 0 w 1952367"/>
                  <a:gd name="connsiteY3" fmla="*/ 1892644 h 1892644"/>
                  <a:gd name="connsiteX4" fmla="*/ 0 w 1952367"/>
                  <a:gd name="connsiteY4" fmla="*/ 0 h 1892644"/>
                  <a:gd name="connsiteX0" fmla="*/ 0 w 1952367"/>
                  <a:gd name="connsiteY0" fmla="*/ 1892644 h 1984084"/>
                  <a:gd name="connsiteX1" fmla="*/ 0 w 1952367"/>
                  <a:gd name="connsiteY1" fmla="*/ 0 h 1984084"/>
                  <a:gd name="connsiteX2" fmla="*/ 1952367 w 1952367"/>
                  <a:gd name="connsiteY2" fmla="*/ 0 h 1984084"/>
                  <a:gd name="connsiteX3" fmla="*/ 1952367 w 1952367"/>
                  <a:gd name="connsiteY3" fmla="*/ 1892644 h 1984084"/>
                  <a:gd name="connsiteX4" fmla="*/ 91440 w 1952367"/>
                  <a:gd name="connsiteY4" fmla="*/ 1984084 h 1984084"/>
                  <a:gd name="connsiteX0" fmla="*/ 0 w 1952367"/>
                  <a:gd name="connsiteY0" fmla="*/ 1892644 h 1892644"/>
                  <a:gd name="connsiteX1" fmla="*/ 0 w 1952367"/>
                  <a:gd name="connsiteY1" fmla="*/ 0 h 1892644"/>
                  <a:gd name="connsiteX2" fmla="*/ 1952367 w 1952367"/>
                  <a:gd name="connsiteY2" fmla="*/ 0 h 1892644"/>
                  <a:gd name="connsiteX3" fmla="*/ 1952367 w 1952367"/>
                  <a:gd name="connsiteY3" fmla="*/ 1892644 h 1892644"/>
                  <a:gd name="connsiteX0" fmla="*/ 0 w 1952367"/>
                  <a:gd name="connsiteY0" fmla="*/ 0 h 1892644"/>
                  <a:gd name="connsiteX1" fmla="*/ 1952367 w 1952367"/>
                  <a:gd name="connsiteY1" fmla="*/ 0 h 1892644"/>
                  <a:gd name="connsiteX2" fmla="*/ 1952367 w 1952367"/>
                  <a:gd name="connsiteY2" fmla="*/ 1892644 h 1892644"/>
                  <a:gd name="connsiteX0" fmla="*/ 64309 w 2016676"/>
                  <a:gd name="connsiteY0" fmla="*/ 0 h 1892644"/>
                  <a:gd name="connsiteX1" fmla="*/ 0 w 2016676"/>
                  <a:gd name="connsiteY1" fmla="*/ 11035 h 1892644"/>
                  <a:gd name="connsiteX2" fmla="*/ 2016676 w 2016676"/>
                  <a:gd name="connsiteY2" fmla="*/ 0 h 1892644"/>
                  <a:gd name="connsiteX3" fmla="*/ 2016676 w 2016676"/>
                  <a:gd name="connsiteY3" fmla="*/ 1892644 h 1892644"/>
                  <a:gd name="connsiteX0" fmla="*/ 0 w 1952367"/>
                  <a:gd name="connsiteY0" fmla="*/ 1799328 h 3691972"/>
                  <a:gd name="connsiteX1" fmla="*/ 141482 w 1952367"/>
                  <a:gd name="connsiteY1" fmla="*/ 0 h 3691972"/>
                  <a:gd name="connsiteX2" fmla="*/ 1952367 w 1952367"/>
                  <a:gd name="connsiteY2" fmla="*/ 1799328 h 3691972"/>
                  <a:gd name="connsiteX3" fmla="*/ 1952367 w 1952367"/>
                  <a:gd name="connsiteY3" fmla="*/ 3691972 h 3691972"/>
                  <a:gd name="connsiteX0" fmla="*/ 0 w 1952367"/>
                  <a:gd name="connsiteY0" fmla="*/ 1799328 h 3691972"/>
                  <a:gd name="connsiteX1" fmla="*/ 141482 w 1952367"/>
                  <a:gd name="connsiteY1" fmla="*/ 0 h 3691972"/>
                  <a:gd name="connsiteX2" fmla="*/ 979352 w 1952367"/>
                  <a:gd name="connsiteY2" fmla="*/ 883106 h 3691972"/>
                  <a:gd name="connsiteX3" fmla="*/ 1952367 w 1952367"/>
                  <a:gd name="connsiteY3" fmla="*/ 1799328 h 3691972"/>
                  <a:gd name="connsiteX4" fmla="*/ 1952367 w 1952367"/>
                  <a:gd name="connsiteY4" fmla="*/ 3691972 h 3691972"/>
                  <a:gd name="connsiteX0" fmla="*/ 0 w 1952367"/>
                  <a:gd name="connsiteY0" fmla="*/ 1799328 h 3691972"/>
                  <a:gd name="connsiteX1" fmla="*/ 141482 w 1952367"/>
                  <a:gd name="connsiteY1" fmla="*/ 0 h 3691972"/>
                  <a:gd name="connsiteX2" fmla="*/ 156182 w 1952367"/>
                  <a:gd name="connsiteY2" fmla="*/ 1777250 h 3691972"/>
                  <a:gd name="connsiteX3" fmla="*/ 1952367 w 1952367"/>
                  <a:gd name="connsiteY3" fmla="*/ 1799328 h 3691972"/>
                  <a:gd name="connsiteX4" fmla="*/ 1952367 w 1952367"/>
                  <a:gd name="connsiteY4" fmla="*/ 3691972 h 3691972"/>
                  <a:gd name="connsiteX0" fmla="*/ 5885298 w 5885298"/>
                  <a:gd name="connsiteY0" fmla="*/ 33120 h 3691972"/>
                  <a:gd name="connsiteX1" fmla="*/ 1 w 5885298"/>
                  <a:gd name="connsiteY1" fmla="*/ 0 h 3691972"/>
                  <a:gd name="connsiteX2" fmla="*/ 14701 w 5885298"/>
                  <a:gd name="connsiteY2" fmla="*/ 1777250 h 3691972"/>
                  <a:gd name="connsiteX3" fmla="*/ 1810886 w 5885298"/>
                  <a:gd name="connsiteY3" fmla="*/ 1799328 h 3691972"/>
                  <a:gd name="connsiteX4" fmla="*/ 1810886 w 5885298"/>
                  <a:gd name="connsiteY4" fmla="*/ 3691972 h 3691972"/>
                  <a:gd name="connsiteX0" fmla="*/ 5929398 w 5929398"/>
                  <a:gd name="connsiteY0" fmla="*/ 22081 h 3691972"/>
                  <a:gd name="connsiteX1" fmla="*/ 1 w 5929398"/>
                  <a:gd name="connsiteY1" fmla="*/ 0 h 3691972"/>
                  <a:gd name="connsiteX2" fmla="*/ 14701 w 5929398"/>
                  <a:gd name="connsiteY2" fmla="*/ 1777250 h 3691972"/>
                  <a:gd name="connsiteX3" fmla="*/ 1810886 w 5929398"/>
                  <a:gd name="connsiteY3" fmla="*/ 1799328 h 3691972"/>
                  <a:gd name="connsiteX4" fmla="*/ 1810886 w 5929398"/>
                  <a:gd name="connsiteY4" fmla="*/ 3691972 h 3691972"/>
                  <a:gd name="connsiteX0" fmla="*/ 5908005 w 5908005"/>
                  <a:gd name="connsiteY0" fmla="*/ 0 h 3698509"/>
                  <a:gd name="connsiteX1" fmla="*/ 1 w 5908005"/>
                  <a:gd name="connsiteY1" fmla="*/ 6537 h 3698509"/>
                  <a:gd name="connsiteX2" fmla="*/ 14701 w 5908005"/>
                  <a:gd name="connsiteY2" fmla="*/ 1783787 h 3698509"/>
                  <a:gd name="connsiteX3" fmla="*/ 1810886 w 5908005"/>
                  <a:gd name="connsiteY3" fmla="*/ 1805865 h 3698509"/>
                  <a:gd name="connsiteX4" fmla="*/ 1810886 w 5908005"/>
                  <a:gd name="connsiteY4" fmla="*/ 3698509 h 3698509"/>
                  <a:gd name="connsiteX0" fmla="*/ 5908005 w 5908005"/>
                  <a:gd name="connsiteY0" fmla="*/ 0 h 3698509"/>
                  <a:gd name="connsiteX1" fmla="*/ 1 w 5908005"/>
                  <a:gd name="connsiteY1" fmla="*/ 6537 h 3698509"/>
                  <a:gd name="connsiteX2" fmla="*/ 14701 w 5908005"/>
                  <a:gd name="connsiteY2" fmla="*/ 1783787 h 3698509"/>
                  <a:gd name="connsiteX3" fmla="*/ 1781911 w 5908005"/>
                  <a:gd name="connsiteY3" fmla="*/ 1793095 h 3698509"/>
                  <a:gd name="connsiteX4" fmla="*/ 1810886 w 5908005"/>
                  <a:gd name="connsiteY4" fmla="*/ 3698509 h 36985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8005" h="3698509">
                    <a:moveTo>
                      <a:pt x="5908005" y="0"/>
                    </a:moveTo>
                    <a:lnTo>
                      <a:pt x="1" y="6537"/>
                    </a:lnTo>
                    <a:lnTo>
                      <a:pt x="14701" y="1783787"/>
                    </a:lnTo>
                    <a:lnTo>
                      <a:pt x="1781911" y="1793095"/>
                    </a:lnTo>
                    <a:lnTo>
                      <a:pt x="1810886" y="3698509"/>
                    </a:lnTo>
                  </a:path>
                </a:pathLst>
              </a:custGeom>
              <a:noFill/>
              <a:ln w="6350">
                <a:solidFill>
                  <a:schemeClr val="accent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9DFBE8BB-AF00-96C4-278B-3E21CFA11ABE}"/>
                </a:ext>
              </a:extLst>
            </p:cNvPr>
            <p:cNvGrpSpPr/>
            <p:nvPr userDrawn="1"/>
          </p:nvGrpSpPr>
          <p:grpSpPr>
            <a:xfrm rot="10800000" flipH="1" flipV="1">
              <a:off x="11057286" y="5262738"/>
              <a:ext cx="1163341" cy="1596699"/>
              <a:chOff x="6823683" y="2437828"/>
              <a:chExt cx="2141256" cy="2938890"/>
            </a:xfrm>
          </p:grpSpPr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882D181D-B41A-D008-B5C5-61529EBE77A0}"/>
                  </a:ext>
                </a:extLst>
              </p:cNvPr>
              <p:cNvSpPr/>
              <p:nvPr/>
            </p:nvSpPr>
            <p:spPr>
              <a:xfrm>
                <a:off x="6823683" y="3812705"/>
                <a:ext cx="1737768" cy="1564013"/>
              </a:xfrm>
              <a:custGeom>
                <a:avLst/>
                <a:gdLst>
                  <a:gd name="connsiteX0" fmla="*/ 1737768 w 1737768"/>
                  <a:gd name="connsiteY0" fmla="*/ 0 h 1564014"/>
                  <a:gd name="connsiteX1" fmla="*/ 1737767 w 1737768"/>
                  <a:gd name="connsiteY1" fmla="*/ 540295 h 1564014"/>
                  <a:gd name="connsiteX2" fmla="*/ 1701779 w 1737768"/>
                  <a:gd name="connsiteY2" fmla="*/ 572684 h 1564014"/>
                  <a:gd name="connsiteX3" fmla="*/ 1701780 w 1737768"/>
                  <a:gd name="connsiteY3" fmla="*/ 572685 h 1564014"/>
                  <a:gd name="connsiteX4" fmla="*/ 600317 w 1737768"/>
                  <a:gd name="connsiteY4" fmla="*/ 1564014 h 1564014"/>
                  <a:gd name="connsiteX5" fmla="*/ 0 w 1737768"/>
                  <a:gd name="connsiteY5" fmla="*/ 1564014 h 1564014"/>
                  <a:gd name="connsiteX6" fmla="*/ 1336174 w 1737768"/>
                  <a:gd name="connsiteY6" fmla="*/ 361441 h 1564014"/>
                  <a:gd name="connsiteX7" fmla="*/ 1336173 w 1737768"/>
                  <a:gd name="connsiteY7" fmla="*/ 361441 h 1564014"/>
                  <a:gd name="connsiteX8" fmla="*/ 1737768 w 1737768"/>
                  <a:gd name="connsiteY8" fmla="*/ 0 h 15640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37768" h="1564014">
                    <a:moveTo>
                      <a:pt x="1737768" y="0"/>
                    </a:moveTo>
                    <a:lnTo>
                      <a:pt x="1737767" y="540295"/>
                    </a:lnTo>
                    <a:lnTo>
                      <a:pt x="1701779" y="572684"/>
                    </a:lnTo>
                    <a:lnTo>
                      <a:pt x="1701780" y="572685"/>
                    </a:lnTo>
                    <a:lnTo>
                      <a:pt x="600317" y="1564014"/>
                    </a:lnTo>
                    <a:lnTo>
                      <a:pt x="0" y="1564014"/>
                    </a:lnTo>
                    <a:lnTo>
                      <a:pt x="1336174" y="361441"/>
                    </a:lnTo>
                    <a:lnTo>
                      <a:pt x="1336173" y="361441"/>
                    </a:lnTo>
                    <a:lnTo>
                      <a:pt x="173776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31285580-A488-66E9-F266-CB77607665D9}"/>
                  </a:ext>
                </a:extLst>
              </p:cNvPr>
              <p:cNvSpPr/>
              <p:nvPr/>
            </p:nvSpPr>
            <p:spPr>
              <a:xfrm>
                <a:off x="7404052" y="2437828"/>
                <a:ext cx="1511350" cy="2938890"/>
              </a:xfrm>
              <a:custGeom>
                <a:avLst/>
                <a:gdLst>
                  <a:gd name="connsiteX0" fmla="*/ 1511350 w 1511350"/>
                  <a:gd name="connsiteY0" fmla="*/ 0 h 2938890"/>
                  <a:gd name="connsiteX1" fmla="*/ 1511349 w 1511350"/>
                  <a:gd name="connsiteY1" fmla="*/ 2938890 h 2938890"/>
                  <a:gd name="connsiteX2" fmla="*/ 1134467 w 1511350"/>
                  <a:gd name="connsiteY2" fmla="*/ 2938890 h 2938890"/>
                  <a:gd name="connsiteX3" fmla="*/ 1134467 w 1511350"/>
                  <a:gd name="connsiteY3" fmla="*/ 2937362 h 2938890"/>
                  <a:gd name="connsiteX4" fmla="*/ 0 w 1511350"/>
                  <a:gd name="connsiteY4" fmla="*/ 2937362 h 2938890"/>
                  <a:gd name="connsiteX5" fmla="*/ 1134468 w 1511350"/>
                  <a:gd name="connsiteY5" fmla="*/ 1916327 h 2938890"/>
                  <a:gd name="connsiteX6" fmla="*/ 1134468 w 1511350"/>
                  <a:gd name="connsiteY6" fmla="*/ 349474 h 2938890"/>
                  <a:gd name="connsiteX7" fmla="*/ 1511350 w 1511350"/>
                  <a:gd name="connsiteY7" fmla="*/ 0 h 2938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11350" h="2938890">
                    <a:moveTo>
                      <a:pt x="1511350" y="0"/>
                    </a:moveTo>
                    <a:lnTo>
                      <a:pt x="1511349" y="2938890"/>
                    </a:lnTo>
                    <a:lnTo>
                      <a:pt x="1134467" y="2938890"/>
                    </a:lnTo>
                    <a:lnTo>
                      <a:pt x="1134467" y="2937362"/>
                    </a:lnTo>
                    <a:lnTo>
                      <a:pt x="0" y="2937362"/>
                    </a:lnTo>
                    <a:lnTo>
                      <a:pt x="1134468" y="1916327"/>
                    </a:lnTo>
                    <a:lnTo>
                      <a:pt x="1134468" y="349474"/>
                    </a:lnTo>
                    <a:lnTo>
                      <a:pt x="151135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01818857-C29B-3AB2-EABA-1DA576DFC81C}"/>
                  </a:ext>
                </a:extLst>
              </p:cNvPr>
              <p:cNvSpPr/>
              <p:nvPr/>
            </p:nvSpPr>
            <p:spPr>
              <a:xfrm rot="19029658">
                <a:off x="7718537" y="3117951"/>
                <a:ext cx="1246402" cy="761550"/>
              </a:xfrm>
              <a:custGeom>
                <a:avLst/>
                <a:gdLst>
                  <a:gd name="connsiteX0" fmla="*/ 1246403 w 1246403"/>
                  <a:gd name="connsiteY0" fmla="*/ 0 h 761551"/>
                  <a:gd name="connsiteX1" fmla="*/ 540234 w 1246403"/>
                  <a:gd name="connsiteY1" fmla="*/ 761551 h 761551"/>
                  <a:gd name="connsiteX2" fmla="*/ 0 w 1246403"/>
                  <a:gd name="connsiteY2" fmla="*/ 753522 h 761551"/>
                  <a:gd name="connsiteX3" fmla="*/ 698724 w 1246403"/>
                  <a:gd name="connsiteY3" fmla="*/ 0 h 761551"/>
                  <a:gd name="connsiteX4" fmla="*/ 1246403 w 1246403"/>
                  <a:gd name="connsiteY4" fmla="*/ 0 h 761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6403" h="761551">
                    <a:moveTo>
                      <a:pt x="1246403" y="0"/>
                    </a:moveTo>
                    <a:lnTo>
                      <a:pt x="540234" y="761551"/>
                    </a:lnTo>
                    <a:lnTo>
                      <a:pt x="0" y="753522"/>
                    </a:lnTo>
                    <a:lnTo>
                      <a:pt x="698724" y="0"/>
                    </a:lnTo>
                    <a:lnTo>
                      <a:pt x="1246403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19FFC53-F05C-EDA7-17E2-7AB5A6F7629D}"/>
              </a:ext>
            </a:extLst>
          </p:cNvPr>
          <p:cNvGrpSpPr/>
          <p:nvPr userDrawn="1"/>
        </p:nvGrpSpPr>
        <p:grpSpPr>
          <a:xfrm flipH="1" flipV="1">
            <a:off x="-24378" y="-7258"/>
            <a:ext cx="1163341" cy="6743324"/>
            <a:chOff x="11057286" y="116113"/>
            <a:chExt cx="1163341" cy="6743324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79EB58A1-11CD-8A35-CB17-729AF5ABE3F4}"/>
                </a:ext>
              </a:extLst>
            </p:cNvPr>
            <p:cNvGrpSpPr/>
            <p:nvPr/>
          </p:nvGrpSpPr>
          <p:grpSpPr>
            <a:xfrm rot="10800000" flipH="1" flipV="1">
              <a:off x="11114940" y="116113"/>
              <a:ext cx="1023225" cy="6421403"/>
              <a:chOff x="7528288" y="1028701"/>
              <a:chExt cx="1255340" cy="5167561"/>
            </a:xfrm>
          </p:grpSpPr>
          <p:sp>
            <p:nvSpPr>
              <p:cNvPr id="32" name="Rectangle 5">
                <a:extLst>
                  <a:ext uri="{FF2B5EF4-FFF2-40B4-BE49-F238E27FC236}">
                    <a16:creationId xmlns:a16="http://schemas.microsoft.com/office/drawing/2014/main" id="{4E21FA56-35BB-0394-DD19-B3A59DC3F858}"/>
                  </a:ext>
                </a:extLst>
              </p:cNvPr>
              <p:cNvSpPr/>
              <p:nvPr/>
            </p:nvSpPr>
            <p:spPr>
              <a:xfrm>
                <a:off x="7734468" y="1600200"/>
                <a:ext cx="945152" cy="4000799"/>
              </a:xfrm>
              <a:custGeom>
                <a:avLst/>
                <a:gdLst>
                  <a:gd name="connsiteX0" fmla="*/ 0 w 1952367"/>
                  <a:gd name="connsiteY0" fmla="*/ 0 h 1892644"/>
                  <a:gd name="connsiteX1" fmla="*/ 1952367 w 1952367"/>
                  <a:gd name="connsiteY1" fmla="*/ 0 h 1892644"/>
                  <a:gd name="connsiteX2" fmla="*/ 1952367 w 1952367"/>
                  <a:gd name="connsiteY2" fmla="*/ 1892644 h 1892644"/>
                  <a:gd name="connsiteX3" fmla="*/ 0 w 1952367"/>
                  <a:gd name="connsiteY3" fmla="*/ 1892644 h 1892644"/>
                  <a:gd name="connsiteX4" fmla="*/ 0 w 1952367"/>
                  <a:gd name="connsiteY4" fmla="*/ 0 h 1892644"/>
                  <a:gd name="connsiteX0" fmla="*/ 0 w 1952367"/>
                  <a:gd name="connsiteY0" fmla="*/ 1892644 h 1984084"/>
                  <a:gd name="connsiteX1" fmla="*/ 0 w 1952367"/>
                  <a:gd name="connsiteY1" fmla="*/ 0 h 1984084"/>
                  <a:gd name="connsiteX2" fmla="*/ 1952367 w 1952367"/>
                  <a:gd name="connsiteY2" fmla="*/ 0 h 1984084"/>
                  <a:gd name="connsiteX3" fmla="*/ 1952367 w 1952367"/>
                  <a:gd name="connsiteY3" fmla="*/ 1892644 h 1984084"/>
                  <a:gd name="connsiteX4" fmla="*/ 91440 w 1952367"/>
                  <a:gd name="connsiteY4" fmla="*/ 1984084 h 1984084"/>
                  <a:gd name="connsiteX0" fmla="*/ 0 w 1952367"/>
                  <a:gd name="connsiteY0" fmla="*/ 1892644 h 1892644"/>
                  <a:gd name="connsiteX1" fmla="*/ 0 w 1952367"/>
                  <a:gd name="connsiteY1" fmla="*/ 0 h 1892644"/>
                  <a:gd name="connsiteX2" fmla="*/ 1952367 w 1952367"/>
                  <a:gd name="connsiteY2" fmla="*/ 0 h 1892644"/>
                  <a:gd name="connsiteX3" fmla="*/ 1952367 w 1952367"/>
                  <a:gd name="connsiteY3" fmla="*/ 1892644 h 1892644"/>
                  <a:gd name="connsiteX0" fmla="*/ 0 w 1952367"/>
                  <a:gd name="connsiteY0" fmla="*/ 0 h 1892644"/>
                  <a:gd name="connsiteX1" fmla="*/ 1952367 w 1952367"/>
                  <a:gd name="connsiteY1" fmla="*/ 0 h 1892644"/>
                  <a:gd name="connsiteX2" fmla="*/ 1952367 w 1952367"/>
                  <a:gd name="connsiteY2" fmla="*/ 1892644 h 18926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952367" h="1892644">
                    <a:moveTo>
                      <a:pt x="0" y="0"/>
                    </a:moveTo>
                    <a:lnTo>
                      <a:pt x="1952367" y="0"/>
                    </a:lnTo>
                    <a:lnTo>
                      <a:pt x="1952367" y="1892644"/>
                    </a:lnTo>
                  </a:path>
                </a:pathLst>
              </a:custGeom>
              <a:noFill/>
              <a:ln w="6350">
                <a:solidFill>
                  <a:schemeClr val="accent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" name="Rectangle 5">
                <a:extLst>
                  <a:ext uri="{FF2B5EF4-FFF2-40B4-BE49-F238E27FC236}">
                    <a16:creationId xmlns:a16="http://schemas.microsoft.com/office/drawing/2014/main" id="{C8E2163C-FE80-857B-6E4D-93F6B248CFB1}"/>
                  </a:ext>
                </a:extLst>
              </p:cNvPr>
              <p:cNvSpPr/>
              <p:nvPr/>
            </p:nvSpPr>
            <p:spPr>
              <a:xfrm flipH="1">
                <a:off x="7528288" y="1028701"/>
                <a:ext cx="1255340" cy="5167561"/>
              </a:xfrm>
              <a:custGeom>
                <a:avLst/>
                <a:gdLst>
                  <a:gd name="connsiteX0" fmla="*/ 0 w 1952367"/>
                  <a:gd name="connsiteY0" fmla="*/ 0 h 1892644"/>
                  <a:gd name="connsiteX1" fmla="*/ 1952367 w 1952367"/>
                  <a:gd name="connsiteY1" fmla="*/ 0 h 1892644"/>
                  <a:gd name="connsiteX2" fmla="*/ 1952367 w 1952367"/>
                  <a:gd name="connsiteY2" fmla="*/ 1892644 h 1892644"/>
                  <a:gd name="connsiteX3" fmla="*/ 0 w 1952367"/>
                  <a:gd name="connsiteY3" fmla="*/ 1892644 h 1892644"/>
                  <a:gd name="connsiteX4" fmla="*/ 0 w 1952367"/>
                  <a:gd name="connsiteY4" fmla="*/ 0 h 1892644"/>
                  <a:gd name="connsiteX0" fmla="*/ 0 w 1952367"/>
                  <a:gd name="connsiteY0" fmla="*/ 1892644 h 1984084"/>
                  <a:gd name="connsiteX1" fmla="*/ 0 w 1952367"/>
                  <a:gd name="connsiteY1" fmla="*/ 0 h 1984084"/>
                  <a:gd name="connsiteX2" fmla="*/ 1952367 w 1952367"/>
                  <a:gd name="connsiteY2" fmla="*/ 0 h 1984084"/>
                  <a:gd name="connsiteX3" fmla="*/ 1952367 w 1952367"/>
                  <a:gd name="connsiteY3" fmla="*/ 1892644 h 1984084"/>
                  <a:gd name="connsiteX4" fmla="*/ 91440 w 1952367"/>
                  <a:gd name="connsiteY4" fmla="*/ 1984084 h 1984084"/>
                  <a:gd name="connsiteX0" fmla="*/ 0 w 1952367"/>
                  <a:gd name="connsiteY0" fmla="*/ 1892644 h 1892644"/>
                  <a:gd name="connsiteX1" fmla="*/ 0 w 1952367"/>
                  <a:gd name="connsiteY1" fmla="*/ 0 h 1892644"/>
                  <a:gd name="connsiteX2" fmla="*/ 1952367 w 1952367"/>
                  <a:gd name="connsiteY2" fmla="*/ 0 h 1892644"/>
                  <a:gd name="connsiteX3" fmla="*/ 1952367 w 1952367"/>
                  <a:gd name="connsiteY3" fmla="*/ 1892644 h 1892644"/>
                  <a:gd name="connsiteX0" fmla="*/ 0 w 1952367"/>
                  <a:gd name="connsiteY0" fmla="*/ 0 h 1892644"/>
                  <a:gd name="connsiteX1" fmla="*/ 1952367 w 1952367"/>
                  <a:gd name="connsiteY1" fmla="*/ 0 h 1892644"/>
                  <a:gd name="connsiteX2" fmla="*/ 1952367 w 1952367"/>
                  <a:gd name="connsiteY2" fmla="*/ 1892644 h 1892644"/>
                  <a:gd name="connsiteX0" fmla="*/ 64309 w 2016676"/>
                  <a:gd name="connsiteY0" fmla="*/ 0 h 1892644"/>
                  <a:gd name="connsiteX1" fmla="*/ 0 w 2016676"/>
                  <a:gd name="connsiteY1" fmla="*/ 11035 h 1892644"/>
                  <a:gd name="connsiteX2" fmla="*/ 2016676 w 2016676"/>
                  <a:gd name="connsiteY2" fmla="*/ 0 h 1892644"/>
                  <a:gd name="connsiteX3" fmla="*/ 2016676 w 2016676"/>
                  <a:gd name="connsiteY3" fmla="*/ 1892644 h 1892644"/>
                  <a:gd name="connsiteX0" fmla="*/ 0 w 1952367"/>
                  <a:gd name="connsiteY0" fmla="*/ 1799328 h 3691972"/>
                  <a:gd name="connsiteX1" fmla="*/ 141482 w 1952367"/>
                  <a:gd name="connsiteY1" fmla="*/ 0 h 3691972"/>
                  <a:gd name="connsiteX2" fmla="*/ 1952367 w 1952367"/>
                  <a:gd name="connsiteY2" fmla="*/ 1799328 h 3691972"/>
                  <a:gd name="connsiteX3" fmla="*/ 1952367 w 1952367"/>
                  <a:gd name="connsiteY3" fmla="*/ 3691972 h 3691972"/>
                  <a:gd name="connsiteX0" fmla="*/ 0 w 1952367"/>
                  <a:gd name="connsiteY0" fmla="*/ 1799328 h 3691972"/>
                  <a:gd name="connsiteX1" fmla="*/ 141482 w 1952367"/>
                  <a:gd name="connsiteY1" fmla="*/ 0 h 3691972"/>
                  <a:gd name="connsiteX2" fmla="*/ 979352 w 1952367"/>
                  <a:gd name="connsiteY2" fmla="*/ 883106 h 3691972"/>
                  <a:gd name="connsiteX3" fmla="*/ 1952367 w 1952367"/>
                  <a:gd name="connsiteY3" fmla="*/ 1799328 h 3691972"/>
                  <a:gd name="connsiteX4" fmla="*/ 1952367 w 1952367"/>
                  <a:gd name="connsiteY4" fmla="*/ 3691972 h 3691972"/>
                  <a:gd name="connsiteX0" fmla="*/ 0 w 1952367"/>
                  <a:gd name="connsiteY0" fmla="*/ 1799328 h 3691972"/>
                  <a:gd name="connsiteX1" fmla="*/ 141482 w 1952367"/>
                  <a:gd name="connsiteY1" fmla="*/ 0 h 3691972"/>
                  <a:gd name="connsiteX2" fmla="*/ 156182 w 1952367"/>
                  <a:gd name="connsiteY2" fmla="*/ 1777250 h 3691972"/>
                  <a:gd name="connsiteX3" fmla="*/ 1952367 w 1952367"/>
                  <a:gd name="connsiteY3" fmla="*/ 1799328 h 3691972"/>
                  <a:gd name="connsiteX4" fmla="*/ 1952367 w 1952367"/>
                  <a:gd name="connsiteY4" fmla="*/ 3691972 h 3691972"/>
                  <a:gd name="connsiteX0" fmla="*/ 5885298 w 5885298"/>
                  <a:gd name="connsiteY0" fmla="*/ 33120 h 3691972"/>
                  <a:gd name="connsiteX1" fmla="*/ 1 w 5885298"/>
                  <a:gd name="connsiteY1" fmla="*/ 0 h 3691972"/>
                  <a:gd name="connsiteX2" fmla="*/ 14701 w 5885298"/>
                  <a:gd name="connsiteY2" fmla="*/ 1777250 h 3691972"/>
                  <a:gd name="connsiteX3" fmla="*/ 1810886 w 5885298"/>
                  <a:gd name="connsiteY3" fmla="*/ 1799328 h 3691972"/>
                  <a:gd name="connsiteX4" fmla="*/ 1810886 w 5885298"/>
                  <a:gd name="connsiteY4" fmla="*/ 3691972 h 3691972"/>
                  <a:gd name="connsiteX0" fmla="*/ 5929398 w 5929398"/>
                  <a:gd name="connsiteY0" fmla="*/ 22081 h 3691972"/>
                  <a:gd name="connsiteX1" fmla="*/ 1 w 5929398"/>
                  <a:gd name="connsiteY1" fmla="*/ 0 h 3691972"/>
                  <a:gd name="connsiteX2" fmla="*/ 14701 w 5929398"/>
                  <a:gd name="connsiteY2" fmla="*/ 1777250 h 3691972"/>
                  <a:gd name="connsiteX3" fmla="*/ 1810886 w 5929398"/>
                  <a:gd name="connsiteY3" fmla="*/ 1799328 h 3691972"/>
                  <a:gd name="connsiteX4" fmla="*/ 1810886 w 5929398"/>
                  <a:gd name="connsiteY4" fmla="*/ 3691972 h 3691972"/>
                  <a:gd name="connsiteX0" fmla="*/ 5908005 w 5908005"/>
                  <a:gd name="connsiteY0" fmla="*/ 0 h 3698509"/>
                  <a:gd name="connsiteX1" fmla="*/ 1 w 5908005"/>
                  <a:gd name="connsiteY1" fmla="*/ 6537 h 3698509"/>
                  <a:gd name="connsiteX2" fmla="*/ 14701 w 5908005"/>
                  <a:gd name="connsiteY2" fmla="*/ 1783787 h 3698509"/>
                  <a:gd name="connsiteX3" fmla="*/ 1810886 w 5908005"/>
                  <a:gd name="connsiteY3" fmla="*/ 1805865 h 3698509"/>
                  <a:gd name="connsiteX4" fmla="*/ 1810886 w 5908005"/>
                  <a:gd name="connsiteY4" fmla="*/ 3698509 h 3698509"/>
                  <a:gd name="connsiteX0" fmla="*/ 5908005 w 5908005"/>
                  <a:gd name="connsiteY0" fmla="*/ 0 h 3698509"/>
                  <a:gd name="connsiteX1" fmla="*/ 1 w 5908005"/>
                  <a:gd name="connsiteY1" fmla="*/ 6537 h 3698509"/>
                  <a:gd name="connsiteX2" fmla="*/ 14701 w 5908005"/>
                  <a:gd name="connsiteY2" fmla="*/ 1783787 h 3698509"/>
                  <a:gd name="connsiteX3" fmla="*/ 1781911 w 5908005"/>
                  <a:gd name="connsiteY3" fmla="*/ 1793095 h 3698509"/>
                  <a:gd name="connsiteX4" fmla="*/ 1810886 w 5908005"/>
                  <a:gd name="connsiteY4" fmla="*/ 3698509 h 36985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8005" h="3698509">
                    <a:moveTo>
                      <a:pt x="5908005" y="0"/>
                    </a:moveTo>
                    <a:lnTo>
                      <a:pt x="1" y="6537"/>
                    </a:lnTo>
                    <a:lnTo>
                      <a:pt x="14701" y="1783787"/>
                    </a:lnTo>
                    <a:lnTo>
                      <a:pt x="1781911" y="1793095"/>
                    </a:lnTo>
                    <a:lnTo>
                      <a:pt x="1810886" y="3698509"/>
                    </a:lnTo>
                  </a:path>
                </a:pathLst>
              </a:custGeom>
              <a:noFill/>
              <a:ln w="6350">
                <a:solidFill>
                  <a:schemeClr val="accent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C09BF502-AA2A-908D-97FE-C86B2F514EDE}"/>
                </a:ext>
              </a:extLst>
            </p:cNvPr>
            <p:cNvGrpSpPr/>
            <p:nvPr userDrawn="1"/>
          </p:nvGrpSpPr>
          <p:grpSpPr>
            <a:xfrm rot="10800000" flipH="1" flipV="1">
              <a:off x="11057286" y="5262738"/>
              <a:ext cx="1163341" cy="1596699"/>
              <a:chOff x="6823683" y="2437828"/>
              <a:chExt cx="2141256" cy="2938890"/>
            </a:xfrm>
          </p:grpSpPr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EBCED7B5-BCAD-1758-CD3F-E782099799C2}"/>
                  </a:ext>
                </a:extLst>
              </p:cNvPr>
              <p:cNvSpPr/>
              <p:nvPr/>
            </p:nvSpPr>
            <p:spPr>
              <a:xfrm>
                <a:off x="6823683" y="3812705"/>
                <a:ext cx="1737768" cy="1564013"/>
              </a:xfrm>
              <a:custGeom>
                <a:avLst/>
                <a:gdLst>
                  <a:gd name="connsiteX0" fmla="*/ 1737768 w 1737768"/>
                  <a:gd name="connsiteY0" fmla="*/ 0 h 1564014"/>
                  <a:gd name="connsiteX1" fmla="*/ 1737767 w 1737768"/>
                  <a:gd name="connsiteY1" fmla="*/ 540295 h 1564014"/>
                  <a:gd name="connsiteX2" fmla="*/ 1701779 w 1737768"/>
                  <a:gd name="connsiteY2" fmla="*/ 572684 h 1564014"/>
                  <a:gd name="connsiteX3" fmla="*/ 1701780 w 1737768"/>
                  <a:gd name="connsiteY3" fmla="*/ 572685 h 1564014"/>
                  <a:gd name="connsiteX4" fmla="*/ 600317 w 1737768"/>
                  <a:gd name="connsiteY4" fmla="*/ 1564014 h 1564014"/>
                  <a:gd name="connsiteX5" fmla="*/ 0 w 1737768"/>
                  <a:gd name="connsiteY5" fmla="*/ 1564014 h 1564014"/>
                  <a:gd name="connsiteX6" fmla="*/ 1336174 w 1737768"/>
                  <a:gd name="connsiteY6" fmla="*/ 361441 h 1564014"/>
                  <a:gd name="connsiteX7" fmla="*/ 1336173 w 1737768"/>
                  <a:gd name="connsiteY7" fmla="*/ 361441 h 1564014"/>
                  <a:gd name="connsiteX8" fmla="*/ 1737768 w 1737768"/>
                  <a:gd name="connsiteY8" fmla="*/ 0 h 15640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37768" h="1564014">
                    <a:moveTo>
                      <a:pt x="1737768" y="0"/>
                    </a:moveTo>
                    <a:lnTo>
                      <a:pt x="1737767" y="540295"/>
                    </a:lnTo>
                    <a:lnTo>
                      <a:pt x="1701779" y="572684"/>
                    </a:lnTo>
                    <a:lnTo>
                      <a:pt x="1701780" y="572685"/>
                    </a:lnTo>
                    <a:lnTo>
                      <a:pt x="600317" y="1564014"/>
                    </a:lnTo>
                    <a:lnTo>
                      <a:pt x="0" y="1564014"/>
                    </a:lnTo>
                    <a:lnTo>
                      <a:pt x="1336174" y="361441"/>
                    </a:lnTo>
                    <a:lnTo>
                      <a:pt x="1336173" y="361441"/>
                    </a:lnTo>
                    <a:lnTo>
                      <a:pt x="173776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BEB2DB0E-01FA-1FBE-2592-5BB2663B7EF9}"/>
                  </a:ext>
                </a:extLst>
              </p:cNvPr>
              <p:cNvSpPr/>
              <p:nvPr/>
            </p:nvSpPr>
            <p:spPr>
              <a:xfrm>
                <a:off x="7404052" y="2437828"/>
                <a:ext cx="1511350" cy="2938890"/>
              </a:xfrm>
              <a:custGeom>
                <a:avLst/>
                <a:gdLst>
                  <a:gd name="connsiteX0" fmla="*/ 1511350 w 1511350"/>
                  <a:gd name="connsiteY0" fmla="*/ 0 h 2938890"/>
                  <a:gd name="connsiteX1" fmla="*/ 1511349 w 1511350"/>
                  <a:gd name="connsiteY1" fmla="*/ 2938890 h 2938890"/>
                  <a:gd name="connsiteX2" fmla="*/ 1134467 w 1511350"/>
                  <a:gd name="connsiteY2" fmla="*/ 2938890 h 2938890"/>
                  <a:gd name="connsiteX3" fmla="*/ 1134467 w 1511350"/>
                  <a:gd name="connsiteY3" fmla="*/ 2937362 h 2938890"/>
                  <a:gd name="connsiteX4" fmla="*/ 0 w 1511350"/>
                  <a:gd name="connsiteY4" fmla="*/ 2937362 h 2938890"/>
                  <a:gd name="connsiteX5" fmla="*/ 1134468 w 1511350"/>
                  <a:gd name="connsiteY5" fmla="*/ 1916327 h 2938890"/>
                  <a:gd name="connsiteX6" fmla="*/ 1134468 w 1511350"/>
                  <a:gd name="connsiteY6" fmla="*/ 349474 h 2938890"/>
                  <a:gd name="connsiteX7" fmla="*/ 1511350 w 1511350"/>
                  <a:gd name="connsiteY7" fmla="*/ 0 h 2938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11350" h="2938890">
                    <a:moveTo>
                      <a:pt x="1511350" y="0"/>
                    </a:moveTo>
                    <a:lnTo>
                      <a:pt x="1511349" y="2938890"/>
                    </a:lnTo>
                    <a:lnTo>
                      <a:pt x="1134467" y="2938890"/>
                    </a:lnTo>
                    <a:lnTo>
                      <a:pt x="1134467" y="2937362"/>
                    </a:lnTo>
                    <a:lnTo>
                      <a:pt x="0" y="2937362"/>
                    </a:lnTo>
                    <a:lnTo>
                      <a:pt x="1134468" y="1916327"/>
                    </a:lnTo>
                    <a:lnTo>
                      <a:pt x="1134468" y="349474"/>
                    </a:lnTo>
                    <a:lnTo>
                      <a:pt x="151135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E8C4B401-725A-94E2-3E6A-470AEB24329D}"/>
                  </a:ext>
                </a:extLst>
              </p:cNvPr>
              <p:cNvSpPr/>
              <p:nvPr/>
            </p:nvSpPr>
            <p:spPr>
              <a:xfrm rot="19029658">
                <a:off x="7718537" y="3117951"/>
                <a:ext cx="1246402" cy="761550"/>
              </a:xfrm>
              <a:custGeom>
                <a:avLst/>
                <a:gdLst>
                  <a:gd name="connsiteX0" fmla="*/ 1246403 w 1246403"/>
                  <a:gd name="connsiteY0" fmla="*/ 0 h 761551"/>
                  <a:gd name="connsiteX1" fmla="*/ 540234 w 1246403"/>
                  <a:gd name="connsiteY1" fmla="*/ 761551 h 761551"/>
                  <a:gd name="connsiteX2" fmla="*/ 0 w 1246403"/>
                  <a:gd name="connsiteY2" fmla="*/ 753522 h 761551"/>
                  <a:gd name="connsiteX3" fmla="*/ 698724 w 1246403"/>
                  <a:gd name="connsiteY3" fmla="*/ 0 h 761551"/>
                  <a:gd name="connsiteX4" fmla="*/ 1246403 w 1246403"/>
                  <a:gd name="connsiteY4" fmla="*/ 0 h 761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6403" h="761551">
                    <a:moveTo>
                      <a:pt x="1246403" y="0"/>
                    </a:moveTo>
                    <a:lnTo>
                      <a:pt x="540234" y="761551"/>
                    </a:lnTo>
                    <a:lnTo>
                      <a:pt x="0" y="753522"/>
                    </a:lnTo>
                    <a:lnTo>
                      <a:pt x="698724" y="0"/>
                    </a:lnTo>
                    <a:lnTo>
                      <a:pt x="1246403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47625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30" r:id="rId1"/>
    <p:sldLayoutId id="2147484031" r:id="rId2"/>
    <p:sldLayoutId id="2147484032" r:id="rId3"/>
    <p:sldLayoutId id="2147484033" r:id="rId4"/>
    <p:sldLayoutId id="2147484034" r:id="rId5"/>
    <p:sldLayoutId id="2147484035" r:id="rId6"/>
    <p:sldLayoutId id="2147484036" r:id="rId7"/>
    <p:sldLayoutId id="2147484037" r:id="rId8"/>
    <p:sldLayoutId id="2147484038" r:id="rId9"/>
    <p:sldLayoutId id="2147484039" r:id="rId10"/>
    <p:sldLayoutId id="2147484040" r:id="rId11"/>
    <p:sldLayoutId id="2147484041" r:id="rId12"/>
    <p:sldLayoutId id="2147484042" r:id="rId13"/>
    <p:sldLayoutId id="2147484043" r:id="rId14"/>
    <p:sldLayoutId id="2147484044" r:id="rId15"/>
    <p:sldLayoutId id="2147484045" r:id="rId16"/>
    <p:sldLayoutId id="2147484046" r:id="rId17"/>
    <p:sldLayoutId id="2147484049" r:id="rId18"/>
    <p:sldLayoutId id="2147484050" r:id="rId19"/>
    <p:sldLayoutId id="2147484051" r:id="rId20"/>
    <p:sldLayoutId id="2147484053" r:id="rId21"/>
    <p:sldLayoutId id="2147484066" r:id="rId22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2145CE-FA9B-4701-BD86-3D4CE3911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EBA573-F187-4AA9-82DC-F6CCB7045F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3348C9-08BF-4E04-8230-2301D349FE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9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6149E-30CA-4500-93FF-EA3968B630D3}" type="datetimeFigureOut">
              <a:rPr lang="en-IN" smtClean="0"/>
              <a:t>26-09-2023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CDC3C7-8B84-4D43-974C-2FB1F80F3B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9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266F48-0F36-4AAB-BB50-2891A811C7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9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ACAE9-2F5C-47E1-AA18-33E6942D106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22976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  <p:sldLayoutId id="2147484056" r:id="rId2"/>
    <p:sldLayoutId id="2147484057" r:id="rId3"/>
    <p:sldLayoutId id="2147484058" r:id="rId4"/>
    <p:sldLayoutId id="2147484059" r:id="rId5"/>
    <p:sldLayoutId id="2147484060" r:id="rId6"/>
    <p:sldLayoutId id="2147484061" r:id="rId7"/>
    <p:sldLayoutId id="2147484062" r:id="rId8"/>
    <p:sldLayoutId id="2147484063" r:id="rId9"/>
    <p:sldLayoutId id="2147484064" r:id="rId10"/>
    <p:sldLayoutId id="2147484065" r:id="rId11"/>
  </p:sldLayoutIdLst>
  <p:txStyles>
    <p:titleStyle>
      <a:lvl1pPr algn="l" defTabSz="91390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82" indent="-228482" algn="l" defTabSz="91390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446" indent="-228482" algn="l" defTabSz="91390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382" indent="-228482" algn="l" defTabSz="91390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320" indent="-228482" algn="l" defTabSz="91390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259" indent="-228482" algn="l" defTabSz="91390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21" indent="-228482" algn="l" defTabSz="91390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172" indent="-228482" algn="l" defTabSz="91390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122" indent="-228482" algn="l" defTabSz="91390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086" indent="-228482" algn="l" defTabSz="91390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39" algn="l" defTabSz="913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01" algn="l" defTabSz="913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52" algn="l" defTabSz="913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02" algn="l" defTabSz="913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766" algn="l" defTabSz="913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02" algn="l" defTabSz="913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640" algn="l" defTabSz="913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579" algn="l" defTabSz="913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9225A2-2841-40AC-B217-1CC50A996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879" y="153113"/>
            <a:ext cx="11934345" cy="6336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471254-EE3C-432B-AAB4-DA24A20AB7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880" y="897154"/>
            <a:ext cx="11912052" cy="57124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0CF28-6F4D-4286-961D-10166EE7B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29063" y="6717226"/>
            <a:ext cx="961475" cy="1407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8501CF0-3458-410E-B969-578E92398B87}" type="datetime1">
              <a:rPr lang="en-IN" smtClean="0"/>
              <a:t>26-09-2023</a:t>
            </a:fld>
            <a:endParaRPr lang="en-IN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D21DF7-5283-4048-AD43-26F5F29B06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720840"/>
            <a:ext cx="960120" cy="1371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IN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280026-BCD5-4E90-A9E4-FFA7E28DA2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1834" y="6609633"/>
            <a:ext cx="450166" cy="2483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3910689-8359-4C8B-9D97-2B7715757854}" type="slidenum">
              <a:rPr lang="en-IN" smtClean="0"/>
              <a:pPr/>
              <a:t>‹#›</a:t>
            </a:fld>
            <a:endParaRPr lang="en-IN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8184AA3-490D-4D44-A94D-E2F65EF80E77}"/>
              </a:ext>
            </a:extLst>
          </p:cNvPr>
          <p:cNvGrpSpPr/>
          <p:nvPr userDrawn="1"/>
        </p:nvGrpSpPr>
        <p:grpSpPr>
          <a:xfrm>
            <a:off x="11850610" y="6617509"/>
            <a:ext cx="232615" cy="232615"/>
            <a:chOff x="5386350" y="2487053"/>
            <a:chExt cx="1457325" cy="1457325"/>
          </a:xfrm>
          <a:solidFill>
            <a:schemeClr val="bg2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5C1DB0C-84E9-4777-9F7B-82A0A5824283}"/>
                </a:ext>
              </a:extLst>
            </p:cNvPr>
            <p:cNvSpPr/>
            <p:nvPr/>
          </p:nvSpPr>
          <p:spPr>
            <a:xfrm>
              <a:off x="5386350" y="2487053"/>
              <a:ext cx="1457325" cy="1457325"/>
            </a:xfrm>
            <a:custGeom>
              <a:avLst/>
              <a:gdLst>
                <a:gd name="connsiteX0" fmla="*/ 1421139 w 1457325"/>
                <a:gd name="connsiteY0" fmla="*/ 672629 h 1457325"/>
                <a:gd name="connsiteX1" fmla="*/ 1454876 w 1457325"/>
                <a:gd name="connsiteY1" fmla="*/ 638901 h 1457325"/>
                <a:gd name="connsiteX2" fmla="*/ 1421139 w 1457325"/>
                <a:gd name="connsiteY2" fmla="*/ 605173 h 1457325"/>
                <a:gd name="connsiteX3" fmla="*/ 1332909 w 1457325"/>
                <a:gd name="connsiteY3" fmla="*/ 605173 h 1457325"/>
                <a:gd name="connsiteX4" fmla="*/ 1332909 w 1457325"/>
                <a:gd name="connsiteY4" fmla="*/ 508904 h 1457325"/>
                <a:gd name="connsiteX5" fmla="*/ 1332337 w 1457325"/>
                <a:gd name="connsiteY5" fmla="*/ 488412 h 1457325"/>
                <a:gd name="connsiteX6" fmla="*/ 1421139 w 1457325"/>
                <a:gd name="connsiteY6" fmla="*/ 488412 h 1457325"/>
                <a:gd name="connsiteX7" fmla="*/ 1454876 w 1457325"/>
                <a:gd name="connsiteY7" fmla="*/ 454688 h 1457325"/>
                <a:gd name="connsiteX8" fmla="*/ 1421139 w 1457325"/>
                <a:gd name="connsiteY8" fmla="*/ 420955 h 1457325"/>
                <a:gd name="connsiteX9" fmla="*/ 1322536 w 1457325"/>
                <a:gd name="connsiteY9" fmla="*/ 420955 h 1457325"/>
                <a:gd name="connsiteX10" fmla="*/ 1221657 w 1457325"/>
                <a:gd name="connsiteY10" fmla="*/ 240348 h 1457325"/>
                <a:gd name="connsiteX11" fmla="*/ 1041053 w 1457325"/>
                <a:gd name="connsiteY11" fmla="*/ 139480 h 1457325"/>
                <a:gd name="connsiteX12" fmla="*/ 1041053 w 1457325"/>
                <a:gd name="connsiteY12" fmla="*/ 40872 h 1457325"/>
                <a:gd name="connsiteX13" fmla="*/ 1007335 w 1457325"/>
                <a:gd name="connsiteY13" fmla="*/ 7144 h 1457325"/>
                <a:gd name="connsiteX14" fmla="*/ 973607 w 1457325"/>
                <a:gd name="connsiteY14" fmla="*/ 40872 h 1457325"/>
                <a:gd name="connsiteX15" fmla="*/ 973607 w 1457325"/>
                <a:gd name="connsiteY15" fmla="*/ 129676 h 1457325"/>
                <a:gd name="connsiteX16" fmla="*/ 953109 w 1457325"/>
                <a:gd name="connsiteY16" fmla="*/ 129113 h 1457325"/>
                <a:gd name="connsiteX17" fmla="*/ 856849 w 1457325"/>
                <a:gd name="connsiteY17" fmla="*/ 129113 h 1457325"/>
                <a:gd name="connsiteX18" fmla="*/ 856849 w 1457325"/>
                <a:gd name="connsiteY18" fmla="*/ 40872 h 1457325"/>
                <a:gd name="connsiteX19" fmla="*/ 823112 w 1457325"/>
                <a:gd name="connsiteY19" fmla="*/ 7144 h 1457325"/>
                <a:gd name="connsiteX20" fmla="*/ 789383 w 1457325"/>
                <a:gd name="connsiteY20" fmla="*/ 40872 h 1457325"/>
                <a:gd name="connsiteX21" fmla="*/ 789383 w 1457325"/>
                <a:gd name="connsiteY21" fmla="*/ 129113 h 1457325"/>
                <a:gd name="connsiteX22" fmla="*/ 672626 w 1457325"/>
                <a:gd name="connsiteY22" fmla="*/ 129113 h 1457325"/>
                <a:gd name="connsiteX23" fmla="*/ 672626 w 1457325"/>
                <a:gd name="connsiteY23" fmla="*/ 40872 h 1457325"/>
                <a:gd name="connsiteX24" fmla="*/ 638906 w 1457325"/>
                <a:gd name="connsiteY24" fmla="*/ 7144 h 1457325"/>
                <a:gd name="connsiteX25" fmla="*/ 605177 w 1457325"/>
                <a:gd name="connsiteY25" fmla="*/ 40872 h 1457325"/>
                <a:gd name="connsiteX26" fmla="*/ 605177 w 1457325"/>
                <a:gd name="connsiteY26" fmla="*/ 129113 h 1457325"/>
                <a:gd name="connsiteX27" fmla="*/ 508904 w 1457325"/>
                <a:gd name="connsiteY27" fmla="*/ 129113 h 1457325"/>
                <a:gd name="connsiteX28" fmla="*/ 488421 w 1457325"/>
                <a:gd name="connsiteY28" fmla="*/ 129676 h 1457325"/>
                <a:gd name="connsiteX29" fmla="*/ 488421 w 1457325"/>
                <a:gd name="connsiteY29" fmla="*/ 40872 h 1457325"/>
                <a:gd name="connsiteX30" fmla="*/ 454693 w 1457325"/>
                <a:gd name="connsiteY30" fmla="*/ 7144 h 1457325"/>
                <a:gd name="connsiteX31" fmla="*/ 420960 w 1457325"/>
                <a:gd name="connsiteY31" fmla="*/ 40872 h 1457325"/>
                <a:gd name="connsiteX32" fmla="*/ 420960 w 1457325"/>
                <a:gd name="connsiteY32" fmla="*/ 139476 h 1457325"/>
                <a:gd name="connsiteX33" fmla="*/ 240348 w 1457325"/>
                <a:gd name="connsiteY33" fmla="*/ 240348 h 1457325"/>
                <a:gd name="connsiteX34" fmla="*/ 139471 w 1457325"/>
                <a:gd name="connsiteY34" fmla="*/ 420955 h 1457325"/>
                <a:gd name="connsiteX35" fmla="*/ 40872 w 1457325"/>
                <a:gd name="connsiteY35" fmla="*/ 420955 h 1457325"/>
                <a:gd name="connsiteX36" fmla="*/ 7144 w 1457325"/>
                <a:gd name="connsiteY36" fmla="*/ 454688 h 1457325"/>
                <a:gd name="connsiteX37" fmla="*/ 40872 w 1457325"/>
                <a:gd name="connsiteY37" fmla="*/ 488412 h 1457325"/>
                <a:gd name="connsiteX38" fmla="*/ 129676 w 1457325"/>
                <a:gd name="connsiteY38" fmla="*/ 488412 h 1457325"/>
                <a:gd name="connsiteX39" fmla="*/ 129109 w 1457325"/>
                <a:gd name="connsiteY39" fmla="*/ 508904 h 1457325"/>
                <a:gd name="connsiteX40" fmla="*/ 129109 w 1457325"/>
                <a:gd name="connsiteY40" fmla="*/ 605173 h 1457325"/>
                <a:gd name="connsiteX41" fmla="*/ 40872 w 1457325"/>
                <a:gd name="connsiteY41" fmla="*/ 605173 h 1457325"/>
                <a:gd name="connsiteX42" fmla="*/ 7144 w 1457325"/>
                <a:gd name="connsiteY42" fmla="*/ 638901 h 1457325"/>
                <a:gd name="connsiteX43" fmla="*/ 40872 w 1457325"/>
                <a:gd name="connsiteY43" fmla="*/ 672629 h 1457325"/>
                <a:gd name="connsiteX44" fmla="*/ 129109 w 1457325"/>
                <a:gd name="connsiteY44" fmla="*/ 672629 h 1457325"/>
                <a:gd name="connsiteX45" fmla="*/ 129109 w 1457325"/>
                <a:gd name="connsiteY45" fmla="*/ 789389 h 1457325"/>
                <a:gd name="connsiteX46" fmla="*/ 40872 w 1457325"/>
                <a:gd name="connsiteY46" fmla="*/ 789389 h 1457325"/>
                <a:gd name="connsiteX47" fmla="*/ 7144 w 1457325"/>
                <a:gd name="connsiteY47" fmla="*/ 823108 h 1457325"/>
                <a:gd name="connsiteX48" fmla="*/ 40872 w 1457325"/>
                <a:gd name="connsiteY48" fmla="*/ 856832 h 1457325"/>
                <a:gd name="connsiteX49" fmla="*/ 129109 w 1457325"/>
                <a:gd name="connsiteY49" fmla="*/ 856832 h 1457325"/>
                <a:gd name="connsiteX50" fmla="*/ 129109 w 1457325"/>
                <a:gd name="connsiteY50" fmla="*/ 953120 h 1457325"/>
                <a:gd name="connsiteX51" fmla="*/ 129676 w 1457325"/>
                <a:gd name="connsiteY51" fmla="*/ 973589 h 1457325"/>
                <a:gd name="connsiteX52" fmla="*/ 40872 w 1457325"/>
                <a:gd name="connsiteY52" fmla="*/ 973589 h 1457325"/>
                <a:gd name="connsiteX53" fmla="*/ 7144 w 1457325"/>
                <a:gd name="connsiteY53" fmla="*/ 1007317 h 1457325"/>
                <a:gd name="connsiteX54" fmla="*/ 40872 w 1457325"/>
                <a:gd name="connsiteY54" fmla="*/ 1041055 h 1457325"/>
                <a:gd name="connsiteX55" fmla="*/ 139471 w 1457325"/>
                <a:gd name="connsiteY55" fmla="*/ 1041055 h 1457325"/>
                <a:gd name="connsiteX56" fmla="*/ 240348 w 1457325"/>
                <a:gd name="connsiteY56" fmla="*/ 1221658 h 1457325"/>
                <a:gd name="connsiteX57" fmla="*/ 420960 w 1457325"/>
                <a:gd name="connsiteY57" fmla="*/ 1322528 h 1457325"/>
                <a:gd name="connsiteX58" fmla="*/ 420960 w 1457325"/>
                <a:gd name="connsiteY58" fmla="*/ 1421150 h 1457325"/>
                <a:gd name="connsiteX59" fmla="*/ 454693 w 1457325"/>
                <a:gd name="connsiteY59" fmla="*/ 1454878 h 1457325"/>
                <a:gd name="connsiteX60" fmla="*/ 488421 w 1457325"/>
                <a:gd name="connsiteY60" fmla="*/ 1421150 h 1457325"/>
                <a:gd name="connsiteX61" fmla="*/ 488421 w 1457325"/>
                <a:gd name="connsiteY61" fmla="*/ 1332339 h 1457325"/>
                <a:gd name="connsiteX62" fmla="*/ 508904 w 1457325"/>
                <a:gd name="connsiteY62" fmla="*/ 1332901 h 1457325"/>
                <a:gd name="connsiteX63" fmla="*/ 605177 w 1457325"/>
                <a:gd name="connsiteY63" fmla="*/ 1332901 h 1457325"/>
                <a:gd name="connsiteX64" fmla="*/ 605177 w 1457325"/>
                <a:gd name="connsiteY64" fmla="*/ 1421150 h 1457325"/>
                <a:gd name="connsiteX65" fmla="*/ 638906 w 1457325"/>
                <a:gd name="connsiteY65" fmla="*/ 1454878 h 1457325"/>
                <a:gd name="connsiteX66" fmla="*/ 672626 w 1457325"/>
                <a:gd name="connsiteY66" fmla="*/ 1421150 h 1457325"/>
                <a:gd name="connsiteX67" fmla="*/ 672626 w 1457325"/>
                <a:gd name="connsiteY67" fmla="*/ 1332901 h 1457325"/>
                <a:gd name="connsiteX68" fmla="*/ 789383 w 1457325"/>
                <a:gd name="connsiteY68" fmla="*/ 1332901 h 1457325"/>
                <a:gd name="connsiteX69" fmla="*/ 789383 w 1457325"/>
                <a:gd name="connsiteY69" fmla="*/ 1421150 h 1457325"/>
                <a:gd name="connsiteX70" fmla="*/ 823112 w 1457325"/>
                <a:gd name="connsiteY70" fmla="*/ 1454878 h 1457325"/>
                <a:gd name="connsiteX71" fmla="*/ 856849 w 1457325"/>
                <a:gd name="connsiteY71" fmla="*/ 1421150 h 1457325"/>
                <a:gd name="connsiteX72" fmla="*/ 856849 w 1457325"/>
                <a:gd name="connsiteY72" fmla="*/ 1332901 h 1457325"/>
                <a:gd name="connsiteX73" fmla="*/ 953109 w 1457325"/>
                <a:gd name="connsiteY73" fmla="*/ 1332901 h 1457325"/>
                <a:gd name="connsiteX74" fmla="*/ 973607 w 1457325"/>
                <a:gd name="connsiteY74" fmla="*/ 1332339 h 1457325"/>
                <a:gd name="connsiteX75" fmla="*/ 973607 w 1457325"/>
                <a:gd name="connsiteY75" fmla="*/ 1421150 h 1457325"/>
                <a:gd name="connsiteX76" fmla="*/ 1007335 w 1457325"/>
                <a:gd name="connsiteY76" fmla="*/ 1454878 h 1457325"/>
                <a:gd name="connsiteX77" fmla="*/ 1041053 w 1457325"/>
                <a:gd name="connsiteY77" fmla="*/ 1421150 h 1457325"/>
                <a:gd name="connsiteX78" fmla="*/ 1041053 w 1457325"/>
                <a:gd name="connsiteY78" fmla="*/ 1322528 h 1457325"/>
                <a:gd name="connsiteX79" fmla="*/ 1221657 w 1457325"/>
                <a:gd name="connsiteY79" fmla="*/ 1221658 h 1457325"/>
                <a:gd name="connsiteX80" fmla="*/ 1322536 w 1457325"/>
                <a:gd name="connsiteY80" fmla="*/ 1041055 h 1457325"/>
                <a:gd name="connsiteX81" fmla="*/ 1421139 w 1457325"/>
                <a:gd name="connsiteY81" fmla="*/ 1041055 h 1457325"/>
                <a:gd name="connsiteX82" fmla="*/ 1454876 w 1457325"/>
                <a:gd name="connsiteY82" fmla="*/ 1007317 h 1457325"/>
                <a:gd name="connsiteX83" fmla="*/ 1421139 w 1457325"/>
                <a:gd name="connsiteY83" fmla="*/ 973589 h 1457325"/>
                <a:gd name="connsiteX84" fmla="*/ 1332337 w 1457325"/>
                <a:gd name="connsiteY84" fmla="*/ 973589 h 1457325"/>
                <a:gd name="connsiteX85" fmla="*/ 1332909 w 1457325"/>
                <a:gd name="connsiteY85" fmla="*/ 953120 h 1457325"/>
                <a:gd name="connsiteX86" fmla="*/ 1332909 w 1457325"/>
                <a:gd name="connsiteY86" fmla="*/ 856832 h 1457325"/>
                <a:gd name="connsiteX87" fmla="*/ 1421139 w 1457325"/>
                <a:gd name="connsiteY87" fmla="*/ 856832 h 1457325"/>
                <a:gd name="connsiteX88" fmla="*/ 1454876 w 1457325"/>
                <a:gd name="connsiteY88" fmla="*/ 823108 h 1457325"/>
                <a:gd name="connsiteX89" fmla="*/ 1421139 w 1457325"/>
                <a:gd name="connsiteY89" fmla="*/ 789389 h 1457325"/>
                <a:gd name="connsiteX90" fmla="*/ 1332909 w 1457325"/>
                <a:gd name="connsiteY90" fmla="*/ 789389 h 1457325"/>
                <a:gd name="connsiteX91" fmla="*/ 1332909 w 1457325"/>
                <a:gd name="connsiteY91" fmla="*/ 672629 h 1457325"/>
                <a:gd name="connsiteX92" fmla="*/ 1421139 w 1457325"/>
                <a:gd name="connsiteY92" fmla="*/ 672629 h 1457325"/>
                <a:gd name="connsiteX93" fmla="*/ 1208484 w 1457325"/>
                <a:gd name="connsiteY93" fmla="*/ 953120 h 1457325"/>
                <a:gd name="connsiteX94" fmla="*/ 1133684 w 1457325"/>
                <a:gd name="connsiteY94" fmla="*/ 1133676 h 1457325"/>
                <a:gd name="connsiteX95" fmla="*/ 953109 w 1457325"/>
                <a:gd name="connsiteY95" fmla="*/ 1208466 h 1457325"/>
                <a:gd name="connsiteX96" fmla="*/ 508904 w 1457325"/>
                <a:gd name="connsiteY96" fmla="*/ 1208466 h 1457325"/>
                <a:gd name="connsiteX97" fmla="*/ 328333 w 1457325"/>
                <a:gd name="connsiteY97" fmla="*/ 1133676 h 1457325"/>
                <a:gd name="connsiteX98" fmla="*/ 253534 w 1457325"/>
                <a:gd name="connsiteY98" fmla="*/ 953120 h 1457325"/>
                <a:gd name="connsiteX99" fmla="*/ 253534 w 1457325"/>
                <a:gd name="connsiteY99" fmla="*/ 508904 h 1457325"/>
                <a:gd name="connsiteX100" fmla="*/ 328333 w 1457325"/>
                <a:gd name="connsiteY100" fmla="*/ 328333 h 1457325"/>
                <a:gd name="connsiteX101" fmla="*/ 508904 w 1457325"/>
                <a:gd name="connsiteY101" fmla="*/ 253534 h 1457325"/>
                <a:gd name="connsiteX102" fmla="*/ 953109 w 1457325"/>
                <a:gd name="connsiteY102" fmla="*/ 253534 h 1457325"/>
                <a:gd name="connsiteX103" fmla="*/ 1133684 w 1457325"/>
                <a:gd name="connsiteY103" fmla="*/ 328333 h 1457325"/>
                <a:gd name="connsiteX104" fmla="*/ 1208484 w 1457325"/>
                <a:gd name="connsiteY104" fmla="*/ 508904 h 1457325"/>
                <a:gd name="connsiteX105" fmla="*/ 1208484 w 1457325"/>
                <a:gd name="connsiteY105" fmla="*/ 953120 h 145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</a:cxnLst>
              <a:rect l="l" t="t" r="r" b="b"/>
              <a:pathLst>
                <a:path w="1457325" h="1457325">
                  <a:moveTo>
                    <a:pt x="1421139" y="672629"/>
                  </a:moveTo>
                  <a:cubicBezTo>
                    <a:pt x="1439760" y="672629"/>
                    <a:pt x="1454876" y="657527"/>
                    <a:pt x="1454876" y="638901"/>
                  </a:cubicBezTo>
                  <a:cubicBezTo>
                    <a:pt x="1454876" y="620274"/>
                    <a:pt x="1439760" y="605173"/>
                    <a:pt x="1421139" y="605173"/>
                  </a:cubicBezTo>
                  <a:lnTo>
                    <a:pt x="1332909" y="605173"/>
                  </a:lnTo>
                  <a:lnTo>
                    <a:pt x="1332909" y="508904"/>
                  </a:lnTo>
                  <a:cubicBezTo>
                    <a:pt x="1332909" y="502030"/>
                    <a:pt x="1332689" y="495203"/>
                    <a:pt x="1332337" y="488412"/>
                  </a:cubicBezTo>
                  <a:lnTo>
                    <a:pt x="1421139" y="488412"/>
                  </a:lnTo>
                  <a:cubicBezTo>
                    <a:pt x="1439760" y="488412"/>
                    <a:pt x="1454876" y="473315"/>
                    <a:pt x="1454876" y="454688"/>
                  </a:cubicBezTo>
                  <a:cubicBezTo>
                    <a:pt x="1454876" y="436057"/>
                    <a:pt x="1439760" y="420955"/>
                    <a:pt x="1421139" y="420955"/>
                  </a:cubicBezTo>
                  <a:lnTo>
                    <a:pt x="1322536" y="420955"/>
                  </a:lnTo>
                  <a:cubicBezTo>
                    <a:pt x="1306010" y="351402"/>
                    <a:pt x="1270453" y="289075"/>
                    <a:pt x="1221657" y="240348"/>
                  </a:cubicBezTo>
                  <a:cubicBezTo>
                    <a:pt x="1172936" y="191552"/>
                    <a:pt x="1110614" y="156000"/>
                    <a:pt x="1041053" y="139480"/>
                  </a:cubicBezTo>
                  <a:lnTo>
                    <a:pt x="1041053" y="40872"/>
                  </a:lnTo>
                  <a:cubicBezTo>
                    <a:pt x="1041053" y="22246"/>
                    <a:pt x="1025965" y="7144"/>
                    <a:pt x="1007335" y="7144"/>
                  </a:cubicBezTo>
                  <a:cubicBezTo>
                    <a:pt x="988694" y="7144"/>
                    <a:pt x="973607" y="22246"/>
                    <a:pt x="973607" y="40872"/>
                  </a:cubicBezTo>
                  <a:lnTo>
                    <a:pt x="973607" y="129676"/>
                  </a:lnTo>
                  <a:cubicBezTo>
                    <a:pt x="966815" y="129318"/>
                    <a:pt x="959976" y="129113"/>
                    <a:pt x="953109" y="129113"/>
                  </a:cubicBezTo>
                  <a:lnTo>
                    <a:pt x="856849" y="129113"/>
                  </a:lnTo>
                  <a:lnTo>
                    <a:pt x="856849" y="40872"/>
                  </a:lnTo>
                  <a:cubicBezTo>
                    <a:pt x="856849" y="22246"/>
                    <a:pt x="841742" y="7144"/>
                    <a:pt x="823112" y="7144"/>
                  </a:cubicBezTo>
                  <a:cubicBezTo>
                    <a:pt x="804500" y="7144"/>
                    <a:pt x="789383" y="22246"/>
                    <a:pt x="789383" y="40872"/>
                  </a:cubicBezTo>
                  <a:lnTo>
                    <a:pt x="789383" y="129113"/>
                  </a:lnTo>
                  <a:lnTo>
                    <a:pt x="672626" y="129113"/>
                  </a:lnTo>
                  <a:lnTo>
                    <a:pt x="672626" y="40872"/>
                  </a:lnTo>
                  <a:cubicBezTo>
                    <a:pt x="672626" y="22246"/>
                    <a:pt x="657532" y="7144"/>
                    <a:pt x="638906" y="7144"/>
                  </a:cubicBezTo>
                  <a:cubicBezTo>
                    <a:pt x="620279" y="7144"/>
                    <a:pt x="605177" y="22246"/>
                    <a:pt x="605177" y="40872"/>
                  </a:cubicBezTo>
                  <a:lnTo>
                    <a:pt x="605177" y="129113"/>
                  </a:lnTo>
                  <a:lnTo>
                    <a:pt x="508904" y="129113"/>
                  </a:lnTo>
                  <a:cubicBezTo>
                    <a:pt x="502034" y="129113"/>
                    <a:pt x="495207" y="129318"/>
                    <a:pt x="488421" y="129676"/>
                  </a:cubicBezTo>
                  <a:lnTo>
                    <a:pt x="488421" y="40872"/>
                  </a:lnTo>
                  <a:cubicBezTo>
                    <a:pt x="488421" y="22246"/>
                    <a:pt x="473320" y="7144"/>
                    <a:pt x="454693" y="7144"/>
                  </a:cubicBezTo>
                  <a:cubicBezTo>
                    <a:pt x="436062" y="7144"/>
                    <a:pt x="420960" y="22246"/>
                    <a:pt x="420960" y="40872"/>
                  </a:cubicBezTo>
                  <a:lnTo>
                    <a:pt x="420960" y="139476"/>
                  </a:lnTo>
                  <a:cubicBezTo>
                    <a:pt x="351407" y="155996"/>
                    <a:pt x="289080" y="191552"/>
                    <a:pt x="240348" y="240348"/>
                  </a:cubicBezTo>
                  <a:cubicBezTo>
                    <a:pt x="191555" y="289075"/>
                    <a:pt x="156000" y="351402"/>
                    <a:pt x="139471" y="420955"/>
                  </a:cubicBezTo>
                  <a:lnTo>
                    <a:pt x="40872" y="420955"/>
                  </a:lnTo>
                  <a:cubicBezTo>
                    <a:pt x="22245" y="420955"/>
                    <a:pt x="7144" y="436057"/>
                    <a:pt x="7144" y="454688"/>
                  </a:cubicBezTo>
                  <a:cubicBezTo>
                    <a:pt x="7144" y="473315"/>
                    <a:pt x="22245" y="488412"/>
                    <a:pt x="40872" y="488412"/>
                  </a:cubicBezTo>
                  <a:lnTo>
                    <a:pt x="129676" y="488412"/>
                  </a:lnTo>
                  <a:cubicBezTo>
                    <a:pt x="129318" y="495203"/>
                    <a:pt x="129109" y="502030"/>
                    <a:pt x="129109" y="508904"/>
                  </a:cubicBezTo>
                  <a:lnTo>
                    <a:pt x="129109" y="605173"/>
                  </a:lnTo>
                  <a:lnTo>
                    <a:pt x="40872" y="605173"/>
                  </a:lnTo>
                  <a:cubicBezTo>
                    <a:pt x="22245" y="605173"/>
                    <a:pt x="7144" y="620274"/>
                    <a:pt x="7144" y="638901"/>
                  </a:cubicBezTo>
                  <a:cubicBezTo>
                    <a:pt x="7144" y="657527"/>
                    <a:pt x="22245" y="672629"/>
                    <a:pt x="40872" y="672629"/>
                  </a:cubicBezTo>
                  <a:lnTo>
                    <a:pt x="129109" y="672629"/>
                  </a:lnTo>
                  <a:lnTo>
                    <a:pt x="129109" y="789389"/>
                  </a:lnTo>
                  <a:lnTo>
                    <a:pt x="40872" y="789389"/>
                  </a:lnTo>
                  <a:cubicBezTo>
                    <a:pt x="22245" y="789389"/>
                    <a:pt x="7144" y="804477"/>
                    <a:pt x="7144" y="823108"/>
                  </a:cubicBezTo>
                  <a:cubicBezTo>
                    <a:pt x="7144" y="841749"/>
                    <a:pt x="22245" y="856832"/>
                    <a:pt x="40872" y="856832"/>
                  </a:cubicBezTo>
                  <a:lnTo>
                    <a:pt x="129109" y="856832"/>
                  </a:lnTo>
                  <a:lnTo>
                    <a:pt x="129109" y="953120"/>
                  </a:lnTo>
                  <a:cubicBezTo>
                    <a:pt x="129109" y="959988"/>
                    <a:pt x="129318" y="966808"/>
                    <a:pt x="129676" y="973589"/>
                  </a:cubicBezTo>
                  <a:lnTo>
                    <a:pt x="40872" y="973589"/>
                  </a:lnTo>
                  <a:cubicBezTo>
                    <a:pt x="22245" y="973589"/>
                    <a:pt x="7144" y="988696"/>
                    <a:pt x="7144" y="1007317"/>
                  </a:cubicBezTo>
                  <a:cubicBezTo>
                    <a:pt x="7144" y="1025948"/>
                    <a:pt x="22245" y="1041055"/>
                    <a:pt x="40872" y="1041055"/>
                  </a:cubicBezTo>
                  <a:lnTo>
                    <a:pt x="139471" y="1041055"/>
                  </a:lnTo>
                  <a:cubicBezTo>
                    <a:pt x="156000" y="1110607"/>
                    <a:pt x="191555" y="1172938"/>
                    <a:pt x="240348" y="1221658"/>
                  </a:cubicBezTo>
                  <a:cubicBezTo>
                    <a:pt x="289080" y="1270455"/>
                    <a:pt x="351407" y="1306021"/>
                    <a:pt x="420960" y="1322528"/>
                  </a:cubicBezTo>
                  <a:lnTo>
                    <a:pt x="420960" y="1421150"/>
                  </a:lnTo>
                  <a:cubicBezTo>
                    <a:pt x="420960" y="1439781"/>
                    <a:pt x="436062" y="1454878"/>
                    <a:pt x="454693" y="1454878"/>
                  </a:cubicBezTo>
                  <a:cubicBezTo>
                    <a:pt x="473320" y="1454878"/>
                    <a:pt x="488421" y="1439781"/>
                    <a:pt x="488421" y="1421150"/>
                  </a:cubicBezTo>
                  <a:lnTo>
                    <a:pt x="488421" y="1332339"/>
                  </a:lnTo>
                  <a:cubicBezTo>
                    <a:pt x="495207" y="1332691"/>
                    <a:pt x="502034" y="1332901"/>
                    <a:pt x="508904" y="1332901"/>
                  </a:cubicBezTo>
                  <a:lnTo>
                    <a:pt x="605177" y="1332901"/>
                  </a:lnTo>
                  <a:lnTo>
                    <a:pt x="605177" y="1421150"/>
                  </a:lnTo>
                  <a:cubicBezTo>
                    <a:pt x="605177" y="1439781"/>
                    <a:pt x="620279" y="1454878"/>
                    <a:pt x="638906" y="1454878"/>
                  </a:cubicBezTo>
                  <a:cubicBezTo>
                    <a:pt x="657532" y="1454878"/>
                    <a:pt x="672626" y="1439781"/>
                    <a:pt x="672626" y="1421150"/>
                  </a:cubicBezTo>
                  <a:lnTo>
                    <a:pt x="672626" y="1332901"/>
                  </a:lnTo>
                  <a:lnTo>
                    <a:pt x="789383" y="1332901"/>
                  </a:lnTo>
                  <a:lnTo>
                    <a:pt x="789383" y="1421150"/>
                  </a:lnTo>
                  <a:cubicBezTo>
                    <a:pt x="789383" y="1439781"/>
                    <a:pt x="804500" y="1454878"/>
                    <a:pt x="823112" y="1454878"/>
                  </a:cubicBezTo>
                  <a:cubicBezTo>
                    <a:pt x="841742" y="1454878"/>
                    <a:pt x="856849" y="1439781"/>
                    <a:pt x="856849" y="1421150"/>
                  </a:cubicBezTo>
                  <a:lnTo>
                    <a:pt x="856849" y="1332901"/>
                  </a:lnTo>
                  <a:lnTo>
                    <a:pt x="953109" y="1332901"/>
                  </a:lnTo>
                  <a:cubicBezTo>
                    <a:pt x="959976" y="1332901"/>
                    <a:pt x="966815" y="1332691"/>
                    <a:pt x="973607" y="1332339"/>
                  </a:cubicBezTo>
                  <a:lnTo>
                    <a:pt x="973607" y="1421150"/>
                  </a:lnTo>
                  <a:cubicBezTo>
                    <a:pt x="973607" y="1439781"/>
                    <a:pt x="988694" y="1454878"/>
                    <a:pt x="1007335" y="1454878"/>
                  </a:cubicBezTo>
                  <a:cubicBezTo>
                    <a:pt x="1025965" y="1454878"/>
                    <a:pt x="1041053" y="1439781"/>
                    <a:pt x="1041053" y="1421150"/>
                  </a:cubicBezTo>
                  <a:lnTo>
                    <a:pt x="1041053" y="1322528"/>
                  </a:lnTo>
                  <a:cubicBezTo>
                    <a:pt x="1110614" y="1306012"/>
                    <a:pt x="1172936" y="1270455"/>
                    <a:pt x="1221657" y="1221658"/>
                  </a:cubicBezTo>
                  <a:cubicBezTo>
                    <a:pt x="1270453" y="1172938"/>
                    <a:pt x="1306010" y="1110607"/>
                    <a:pt x="1322536" y="1041055"/>
                  </a:cubicBezTo>
                  <a:lnTo>
                    <a:pt x="1421139" y="1041055"/>
                  </a:lnTo>
                  <a:cubicBezTo>
                    <a:pt x="1439760" y="1041055"/>
                    <a:pt x="1454876" y="1025948"/>
                    <a:pt x="1454876" y="1007317"/>
                  </a:cubicBezTo>
                  <a:cubicBezTo>
                    <a:pt x="1454876" y="988696"/>
                    <a:pt x="1439760" y="973589"/>
                    <a:pt x="1421139" y="973589"/>
                  </a:cubicBezTo>
                  <a:lnTo>
                    <a:pt x="1332337" y="973589"/>
                  </a:lnTo>
                  <a:cubicBezTo>
                    <a:pt x="1332689" y="966808"/>
                    <a:pt x="1332909" y="959988"/>
                    <a:pt x="1332909" y="953120"/>
                  </a:cubicBezTo>
                  <a:lnTo>
                    <a:pt x="1332909" y="856832"/>
                  </a:lnTo>
                  <a:lnTo>
                    <a:pt x="1421139" y="856832"/>
                  </a:lnTo>
                  <a:cubicBezTo>
                    <a:pt x="1439760" y="856832"/>
                    <a:pt x="1454876" y="841749"/>
                    <a:pt x="1454876" y="823108"/>
                  </a:cubicBezTo>
                  <a:cubicBezTo>
                    <a:pt x="1454876" y="804477"/>
                    <a:pt x="1439760" y="789389"/>
                    <a:pt x="1421139" y="789389"/>
                  </a:cubicBezTo>
                  <a:lnTo>
                    <a:pt x="1332909" y="789389"/>
                  </a:lnTo>
                  <a:lnTo>
                    <a:pt x="1332909" y="672629"/>
                  </a:lnTo>
                  <a:lnTo>
                    <a:pt x="1421139" y="672629"/>
                  </a:lnTo>
                  <a:close/>
                  <a:moveTo>
                    <a:pt x="1208484" y="953120"/>
                  </a:moveTo>
                  <a:cubicBezTo>
                    <a:pt x="1208445" y="1023834"/>
                    <a:pt x="1179985" y="1087280"/>
                    <a:pt x="1133684" y="1133676"/>
                  </a:cubicBezTo>
                  <a:cubicBezTo>
                    <a:pt x="1087278" y="1179996"/>
                    <a:pt x="1023822" y="1208447"/>
                    <a:pt x="953109" y="1208466"/>
                  </a:cubicBezTo>
                  <a:lnTo>
                    <a:pt x="508904" y="1208466"/>
                  </a:lnTo>
                  <a:cubicBezTo>
                    <a:pt x="438187" y="1208447"/>
                    <a:pt x="374740" y="1179996"/>
                    <a:pt x="328333" y="1133676"/>
                  </a:cubicBezTo>
                  <a:cubicBezTo>
                    <a:pt x="282025" y="1087280"/>
                    <a:pt x="253571" y="1023834"/>
                    <a:pt x="253534" y="953120"/>
                  </a:cubicBezTo>
                  <a:lnTo>
                    <a:pt x="253534" y="508904"/>
                  </a:lnTo>
                  <a:cubicBezTo>
                    <a:pt x="253571" y="438187"/>
                    <a:pt x="282025" y="374740"/>
                    <a:pt x="328333" y="328333"/>
                  </a:cubicBezTo>
                  <a:cubicBezTo>
                    <a:pt x="374740" y="282025"/>
                    <a:pt x="438187" y="253571"/>
                    <a:pt x="508904" y="253534"/>
                  </a:cubicBezTo>
                  <a:lnTo>
                    <a:pt x="953109" y="253534"/>
                  </a:lnTo>
                  <a:cubicBezTo>
                    <a:pt x="1023822" y="253571"/>
                    <a:pt x="1087278" y="282025"/>
                    <a:pt x="1133684" y="328333"/>
                  </a:cubicBezTo>
                  <a:cubicBezTo>
                    <a:pt x="1179985" y="374740"/>
                    <a:pt x="1208445" y="438187"/>
                    <a:pt x="1208484" y="508904"/>
                  </a:cubicBezTo>
                  <a:lnTo>
                    <a:pt x="1208484" y="95312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N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A699659-D34A-486F-A869-1F1033266461}"/>
                </a:ext>
              </a:extLst>
            </p:cNvPr>
            <p:cNvSpPr/>
            <p:nvPr/>
          </p:nvSpPr>
          <p:spPr>
            <a:xfrm>
              <a:off x="5683844" y="2784551"/>
              <a:ext cx="247650" cy="866775"/>
            </a:xfrm>
            <a:custGeom>
              <a:avLst/>
              <a:gdLst>
                <a:gd name="connsiteX0" fmla="*/ 68405 w 247650"/>
                <a:gd name="connsiteY0" fmla="*/ 617598 h 866775"/>
                <a:gd name="connsiteX1" fmla="*/ 68405 w 247650"/>
                <a:gd name="connsiteY1" fmla="*/ 249445 h 866775"/>
                <a:gd name="connsiteX2" fmla="*/ 249413 w 247650"/>
                <a:gd name="connsiteY2" fmla="*/ 7144 h 866775"/>
                <a:gd name="connsiteX3" fmla="*/ 78088 w 247650"/>
                <a:gd name="connsiteY3" fmla="*/ 78121 h 866775"/>
                <a:gd name="connsiteX4" fmla="*/ 7144 w 247650"/>
                <a:gd name="connsiteY4" fmla="*/ 249426 h 866775"/>
                <a:gd name="connsiteX5" fmla="*/ 7144 w 247650"/>
                <a:gd name="connsiteY5" fmla="*/ 617608 h 866775"/>
                <a:gd name="connsiteX6" fmla="*/ 78130 w 247650"/>
                <a:gd name="connsiteY6" fmla="*/ 788934 h 866775"/>
                <a:gd name="connsiteX7" fmla="*/ 249422 w 247650"/>
                <a:gd name="connsiteY7" fmla="*/ 859876 h 866775"/>
                <a:gd name="connsiteX8" fmla="*/ 68405 w 247650"/>
                <a:gd name="connsiteY8" fmla="*/ 617598 h 866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7650" h="866775">
                  <a:moveTo>
                    <a:pt x="68405" y="617598"/>
                  </a:moveTo>
                  <a:lnTo>
                    <a:pt x="68405" y="249445"/>
                  </a:lnTo>
                  <a:cubicBezTo>
                    <a:pt x="68405" y="70108"/>
                    <a:pt x="249413" y="7144"/>
                    <a:pt x="249413" y="7144"/>
                  </a:cubicBezTo>
                  <a:cubicBezTo>
                    <a:pt x="184775" y="7168"/>
                    <a:pt x="123941" y="32361"/>
                    <a:pt x="78088" y="78121"/>
                  </a:cubicBezTo>
                  <a:cubicBezTo>
                    <a:pt x="32366" y="123941"/>
                    <a:pt x="7171" y="184770"/>
                    <a:pt x="7144" y="249426"/>
                  </a:cubicBezTo>
                  <a:lnTo>
                    <a:pt x="7144" y="617608"/>
                  </a:lnTo>
                  <a:cubicBezTo>
                    <a:pt x="7171" y="682244"/>
                    <a:pt x="32366" y="743071"/>
                    <a:pt x="78130" y="788934"/>
                  </a:cubicBezTo>
                  <a:cubicBezTo>
                    <a:pt x="123955" y="834663"/>
                    <a:pt x="184784" y="859847"/>
                    <a:pt x="249422" y="859876"/>
                  </a:cubicBezTo>
                  <a:cubicBezTo>
                    <a:pt x="249422" y="859876"/>
                    <a:pt x="68405" y="782590"/>
                    <a:pt x="68405" y="61759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N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41069BA-2DC0-49A2-BD6B-69CBAABB8438}"/>
                </a:ext>
              </a:extLst>
            </p:cNvPr>
            <p:cNvSpPr/>
            <p:nvPr/>
          </p:nvSpPr>
          <p:spPr>
            <a:xfrm>
              <a:off x="6294577" y="2784551"/>
              <a:ext cx="247650" cy="866775"/>
            </a:xfrm>
            <a:custGeom>
              <a:avLst/>
              <a:gdLst>
                <a:gd name="connsiteX0" fmla="*/ 7144 w 247650"/>
                <a:gd name="connsiteY0" fmla="*/ 7144 h 866775"/>
                <a:gd name="connsiteX1" fmla="*/ 188176 w 247650"/>
                <a:gd name="connsiteY1" fmla="*/ 249426 h 866775"/>
                <a:gd name="connsiteX2" fmla="*/ 188176 w 247650"/>
                <a:gd name="connsiteY2" fmla="*/ 617570 h 866775"/>
                <a:gd name="connsiteX3" fmla="*/ 7144 w 247650"/>
                <a:gd name="connsiteY3" fmla="*/ 859876 h 866775"/>
                <a:gd name="connsiteX4" fmla="*/ 178479 w 247650"/>
                <a:gd name="connsiteY4" fmla="*/ 788896 h 866775"/>
                <a:gd name="connsiteX5" fmla="*/ 249422 w 247650"/>
                <a:gd name="connsiteY5" fmla="*/ 617598 h 866775"/>
                <a:gd name="connsiteX6" fmla="*/ 249422 w 247650"/>
                <a:gd name="connsiteY6" fmla="*/ 249413 h 866775"/>
                <a:gd name="connsiteX7" fmla="*/ 178432 w 247650"/>
                <a:gd name="connsiteY7" fmla="*/ 78075 h 866775"/>
                <a:gd name="connsiteX8" fmla="*/ 7144 w 247650"/>
                <a:gd name="connsiteY8" fmla="*/ 7144 h 866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7650" h="866775">
                  <a:moveTo>
                    <a:pt x="7144" y="7144"/>
                  </a:moveTo>
                  <a:cubicBezTo>
                    <a:pt x="7144" y="7144"/>
                    <a:pt x="188176" y="84428"/>
                    <a:pt x="188176" y="249426"/>
                  </a:cubicBezTo>
                  <a:lnTo>
                    <a:pt x="188176" y="617570"/>
                  </a:lnTo>
                  <a:cubicBezTo>
                    <a:pt x="188176" y="796916"/>
                    <a:pt x="7144" y="859876"/>
                    <a:pt x="7144" y="859876"/>
                  </a:cubicBezTo>
                  <a:cubicBezTo>
                    <a:pt x="71790" y="859847"/>
                    <a:pt x="132626" y="834654"/>
                    <a:pt x="178479" y="788896"/>
                  </a:cubicBezTo>
                  <a:cubicBezTo>
                    <a:pt x="224199" y="743071"/>
                    <a:pt x="249393" y="682244"/>
                    <a:pt x="249422" y="617598"/>
                  </a:cubicBezTo>
                  <a:lnTo>
                    <a:pt x="249422" y="249413"/>
                  </a:lnTo>
                  <a:cubicBezTo>
                    <a:pt x="249393" y="184770"/>
                    <a:pt x="224199" y="123941"/>
                    <a:pt x="178432" y="78075"/>
                  </a:cubicBezTo>
                  <a:cubicBezTo>
                    <a:pt x="132607" y="32356"/>
                    <a:pt x="71790" y="7163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N"/>
            </a:p>
          </p:txBody>
        </p:sp>
      </p:grpSp>
    </p:spTree>
    <p:extLst>
      <p:ext uri="{BB962C8B-B14F-4D97-AF65-F5344CB8AC3E}">
        <p14:creationId xmlns:p14="http://schemas.microsoft.com/office/powerpoint/2010/main" val="2378609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  <p:sldLayoutId id="2147484080" r:id="rId13"/>
    <p:sldLayoutId id="2147484081" r:id="rId14"/>
    <p:sldLayoutId id="2147484082" r:id="rId15"/>
    <p:sldLayoutId id="2147484083" r:id="rId16"/>
    <p:sldLayoutId id="2147484084" r:id="rId17"/>
    <p:sldLayoutId id="2147484107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accent3">
              <a:lumMod val="75000"/>
              <a:lumOff val="25000"/>
            </a:schemeClr>
          </a:solidFill>
          <a:effectLst/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accent3">
              <a:lumMod val="75000"/>
              <a:lumOff val="25000"/>
            </a:schemeClr>
          </a:solidFill>
          <a:effectLst/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accent3">
              <a:lumMod val="75000"/>
              <a:lumOff val="25000"/>
            </a:schemeClr>
          </a:solidFill>
          <a:effectLst/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accent3">
              <a:lumMod val="75000"/>
              <a:lumOff val="25000"/>
            </a:schemeClr>
          </a:solidFill>
          <a:effectLst/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accent3">
              <a:lumMod val="75000"/>
              <a:lumOff val="25000"/>
            </a:schemeClr>
          </a:solidFill>
          <a:effectLst/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accent3">
              <a:lumMod val="75000"/>
              <a:lumOff val="25000"/>
            </a:schemeClr>
          </a:solidFill>
          <a:effectLst/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02828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3" name="Oval 12"/>
          <p:cNvSpPr/>
          <p:nvPr userDrawn="1"/>
        </p:nvSpPr>
        <p:spPr>
          <a:xfrm>
            <a:off x="11716546" y="6386830"/>
            <a:ext cx="439259" cy="439259"/>
          </a:xfrm>
          <a:prstGeom prst="ellipse">
            <a:avLst/>
          </a:prstGeom>
          <a:solidFill>
            <a:schemeClr val="bg2"/>
          </a:solidFill>
          <a:ln>
            <a:noFill/>
          </a:ln>
          <a:effectLst>
            <a:outerShdw blurRad="50800" dir="16200000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963" y="103031"/>
            <a:ext cx="11522075" cy="7856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963" y="1224870"/>
            <a:ext cx="11522075" cy="5079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4372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999746C-EAA4-4365-8D5D-32C87ED26DA3}" type="datetime1">
              <a:rPr lang="en-US" smtClean="0"/>
              <a:t>9/26/2023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474372" y="0"/>
            <a:ext cx="11243256" cy="10303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2" name="Rectangle 11"/>
          <p:cNvSpPr/>
          <p:nvPr userDrawn="1"/>
        </p:nvSpPr>
        <p:spPr>
          <a:xfrm>
            <a:off x="474372" y="6754969"/>
            <a:ext cx="11243256" cy="1030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4"/>
          </p:nvPr>
        </p:nvSpPr>
        <p:spPr>
          <a:xfrm>
            <a:off x="11714502" y="6487440"/>
            <a:ext cx="443346" cy="2331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596B0AB-DDB1-4E90-9FCF-4A7ADBA97B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939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  <p:sldLayoutId id="2147484097" r:id="rId12"/>
    <p:sldLayoutId id="2147484098" r:id="rId13"/>
    <p:sldLayoutId id="2147484099" r:id="rId14"/>
    <p:sldLayoutId id="2147484100" r:id="rId15"/>
    <p:sldLayoutId id="2147484101" r:id="rId16"/>
    <p:sldLayoutId id="2147484102" r:id="rId17"/>
    <p:sldLayoutId id="2147484103" r:id="rId18"/>
    <p:sldLayoutId id="2147484104" r:id="rId19"/>
    <p:sldLayoutId id="2147484105" r:id="rId20"/>
    <p:sldLayoutId id="2147484106" r:id="rId21"/>
  </p:sldLayoutIdLst>
  <p:hf hdr="0" ftr="0" dt="0"/>
  <p:txStyles>
    <p:titleStyle>
      <a:lvl1pPr marL="72000" indent="-72000" algn="ctr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tx2"/>
          </a:solidFill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72000" indent="-720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2000" indent="-720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72000" indent="-720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72000" indent="-720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72000" indent="-720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572">
          <p15:clr>
            <a:srgbClr val="F26B43"/>
          </p15:clr>
        </p15:guide>
        <p15:guide id="4" orient="horz" pos="3974">
          <p15:clr>
            <a:srgbClr val="F26B43"/>
          </p15:clr>
        </p15:guide>
        <p15:guide id="5" orient="horz" pos="777">
          <p15:clr>
            <a:srgbClr val="F26B43"/>
          </p15:clr>
        </p15:guide>
        <p15:guide id="6" pos="7469">
          <p15:clr>
            <a:srgbClr val="F26B43"/>
          </p15:clr>
        </p15:guide>
        <p15:guide id="7" pos="21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.png"/><Relationship Id="rId7" Type="http://schemas.openxmlformats.org/officeDocument/2006/relationships/image" Target="../media/image13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chart" Target="../charts/chart3.xml"/><Relationship Id="rId7" Type="http://schemas.openxmlformats.org/officeDocument/2006/relationships/image" Target="../media/image20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7.png"/><Relationship Id="rId4" Type="http://schemas.openxmlformats.org/officeDocument/2006/relationships/image" Target="../media/image27.jpe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7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7.png"/><Relationship Id="rId4" Type="http://schemas.openxmlformats.org/officeDocument/2006/relationships/image" Target="../media/image37.sv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7.png"/><Relationship Id="rId5" Type="http://schemas.openxmlformats.org/officeDocument/2006/relationships/image" Target="../media/image43.svg"/><Relationship Id="rId4" Type="http://schemas.openxmlformats.org/officeDocument/2006/relationships/image" Target="../media/image4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7.png"/><Relationship Id="rId4" Type="http://schemas.openxmlformats.org/officeDocument/2006/relationships/image" Target="../media/image37.sv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2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75B6B-3E37-463F-9D0C-FF42A6EE07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52882" y="335550"/>
            <a:ext cx="5639118" cy="2387600"/>
          </a:xfrm>
        </p:spPr>
        <p:txBody>
          <a:bodyPr/>
          <a:lstStyle/>
          <a:p>
            <a:r>
              <a:rPr lang="en-US" dirty="0">
                <a:solidFill>
                  <a:schemeClr val="bg2"/>
                </a:solidFill>
              </a:rPr>
              <a:t>Artificial Intelligence</a:t>
            </a:r>
            <a:br>
              <a:rPr lang="hr-HR" dirty="0">
                <a:solidFill>
                  <a:schemeClr val="bg2"/>
                </a:solidFill>
              </a:rPr>
            </a:br>
            <a:r>
              <a:rPr lang="hr-HR" dirty="0">
                <a:solidFill>
                  <a:schemeClr val="bg2"/>
                </a:solidFill>
              </a:rPr>
              <a:t>Real Life </a:t>
            </a:r>
            <a:r>
              <a:rPr lang="hr-HR" dirty="0" err="1">
                <a:solidFill>
                  <a:schemeClr val="bg2"/>
                </a:solidFill>
              </a:rPr>
              <a:t>Scenarios</a:t>
            </a:r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F37891-A58F-4E3F-AA8E-7120FB4F3E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05097" y="6327852"/>
            <a:ext cx="5070762" cy="563562"/>
          </a:xfrm>
        </p:spPr>
        <p:txBody>
          <a:bodyPr>
            <a:normAutofit fontScale="92500" lnSpcReduction="10000"/>
          </a:bodyPr>
          <a:lstStyle/>
          <a:p>
            <a:r>
              <a:rPr lang="hr-HR" sz="1800" dirty="0"/>
              <a:t>Bernardin Katić</a:t>
            </a:r>
            <a:br>
              <a:rPr lang="en-GB" sz="1800" dirty="0"/>
            </a:br>
            <a:r>
              <a:rPr lang="en-GB" sz="1800" dirty="0"/>
              <a:t>KORTO</a:t>
            </a:r>
            <a:endParaRPr lang="en-IN" sz="1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789917-5EF0-4110-A729-482B7AA7F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910689-8359-4C8B-9D97-2B7715757854}" type="slidenum">
              <a:rPr kumimoji="0" lang="en-IN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IN" sz="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18B16B-CBA5-665E-BD6B-F50EE69A01A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54" y="5943600"/>
            <a:ext cx="2144337" cy="865159"/>
          </a:xfrm>
          <a:prstGeom prst="rect">
            <a:avLst/>
          </a:prstGeom>
        </p:spPr>
      </p:pic>
      <p:pic>
        <p:nvPicPr>
          <p:cNvPr id="6" name="Picture 5" descr="A yellow and orange logo&#10;&#10;Description automatically generated">
            <a:extLst>
              <a:ext uri="{FF2B5EF4-FFF2-40B4-BE49-F238E27FC236}">
                <a16:creationId xmlns:a16="http://schemas.microsoft.com/office/drawing/2014/main" id="{3506C42C-8A27-0ECE-F894-63D5ABA6E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954" y="-99622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57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DFC93992-BFD6-5411-38F9-390349631DC3}"/>
              </a:ext>
            </a:extLst>
          </p:cNvPr>
          <p:cNvSpPr/>
          <p:nvPr/>
        </p:nvSpPr>
        <p:spPr>
          <a:xfrm>
            <a:off x="1699450" y="2532095"/>
            <a:ext cx="813395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Can machines think? </a:t>
            </a:r>
            <a:endParaRPr lang="hr-HR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algn="ctr"/>
            <a:r>
              <a:rPr lang="en-GB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Alan Turing, 1950</a:t>
            </a:r>
            <a:endParaRPr lang="en-U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065D6DB3-8DB8-B032-6B0F-A1C86192C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9726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349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DFC93992-BFD6-5411-38F9-390349631DC3}"/>
              </a:ext>
            </a:extLst>
          </p:cNvPr>
          <p:cNvSpPr/>
          <p:nvPr/>
        </p:nvSpPr>
        <p:spPr>
          <a:xfrm>
            <a:off x="1260078" y="1250344"/>
            <a:ext cx="9034845" cy="704808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AI is a computer </a:t>
            </a:r>
            <a:r>
              <a:rPr lang="en-GB" sz="6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syste</a:t>
            </a: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</a:t>
            </a: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en-GB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able to perform tasks</a:t>
            </a: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en-GB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that ordinarily require</a:t>
            </a: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en-GB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human intelligence ...</a:t>
            </a: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en-GB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Jeremy </a:t>
            </a:r>
            <a:r>
              <a:rPr lang="en-GB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Achin</a:t>
            </a:r>
            <a:r>
              <a:rPr lang="hr-H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, </a:t>
            </a:r>
            <a:r>
              <a:rPr lang="hr-HR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DataRobot</a:t>
            </a:r>
            <a:endParaRPr lang="hr-HR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algn="ctr"/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endParaRPr lang="en-U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6B9AC2B7-393D-5191-E19F-FFEEACE4C4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9726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799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DFC93992-BFD6-5411-38F9-390349631DC3}"/>
              </a:ext>
            </a:extLst>
          </p:cNvPr>
          <p:cNvSpPr/>
          <p:nvPr/>
        </p:nvSpPr>
        <p:spPr>
          <a:xfrm>
            <a:off x="1288678" y="2365090"/>
            <a:ext cx="9070111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AI</a:t>
            </a: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hr-HR" sz="6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will</a:t>
            </a: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hr-HR" sz="6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not</a:t>
            </a: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take </a:t>
            </a:r>
            <a:r>
              <a:rPr lang="hr-HR" sz="6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your</a:t>
            </a: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hr-HR" sz="6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job</a:t>
            </a: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!</a:t>
            </a: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 human, </a:t>
            </a:r>
            <a:r>
              <a:rPr lang="hr-HR" sz="6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using</a:t>
            </a: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AI </a:t>
            </a:r>
            <a:r>
              <a:rPr lang="hr-HR" sz="6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will</a:t>
            </a: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!</a:t>
            </a: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hr-H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Mo </a:t>
            </a:r>
            <a:r>
              <a:rPr lang="hr-HR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Gawdat</a:t>
            </a: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endParaRPr lang="en-U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7308777E-38C0-4671-93BE-8BEC1A4A8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7200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61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DFC93992-BFD6-5411-38F9-390349631DC3}"/>
              </a:ext>
            </a:extLst>
          </p:cNvPr>
          <p:cNvSpPr/>
          <p:nvPr/>
        </p:nvSpPr>
        <p:spPr>
          <a:xfrm>
            <a:off x="840138" y="2290652"/>
            <a:ext cx="10511724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ARTIFICIAL INTELLIGENCE </a:t>
            </a: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WILL NEVER BE A MATCH</a:t>
            </a:r>
            <a:b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hr-HR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FOR NATURAL STUPIDITY</a:t>
            </a:r>
            <a:endParaRPr lang="en-U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DD60B03A-FE13-6625-9B7A-33F0E4AEE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9726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162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Placeholder 71" descr="A person sitting on a desk&#10;&#10;Description automatically generated">
            <a:extLst>
              <a:ext uri="{FF2B5EF4-FFF2-40B4-BE49-F238E27FC236}">
                <a16:creationId xmlns:a16="http://schemas.microsoft.com/office/drawing/2014/main" id="{DCBD7500-04D4-484B-8BCC-1AF097E0D84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" b="62"/>
          <a:stretch>
            <a:fillRect/>
          </a:stretch>
        </p:blipFill>
        <p:spPr>
          <a:xfrm>
            <a:off x="3300843" y="2220652"/>
            <a:ext cx="2578608" cy="2577494"/>
          </a:xfr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E5AA97E-F962-4EFD-BFAF-943940154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7</a:t>
            </a:fld>
            <a:endParaRPr lang="en-IN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1DB8607-F998-4AF4-BCC7-25E9A7CB7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746" y="2959612"/>
            <a:ext cx="2396075" cy="1033332"/>
          </a:xfrm>
        </p:spPr>
        <p:txBody>
          <a:bodyPr>
            <a:noAutofit/>
          </a:bodyPr>
          <a:lstStyle/>
          <a:p>
            <a:r>
              <a:rPr lang="en-IN" sz="3600" dirty="0">
                <a:solidFill>
                  <a:schemeClr val="accent6"/>
                </a:solidFill>
              </a:rPr>
              <a:t>Our </a:t>
            </a:r>
            <a:br>
              <a:rPr lang="en-IN" sz="3600" dirty="0">
                <a:solidFill>
                  <a:schemeClr val="accent6"/>
                </a:solidFill>
              </a:rPr>
            </a:br>
            <a:r>
              <a:rPr lang="en-IN" sz="3600" dirty="0">
                <a:solidFill>
                  <a:schemeClr val="accent6"/>
                </a:solidFill>
              </a:rPr>
              <a:t>Agenda</a:t>
            </a:r>
            <a:endParaRPr lang="en-US" sz="36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26A5DA0-B4B0-49F7-B7AC-D16B009C7756}"/>
              </a:ext>
            </a:extLst>
          </p:cNvPr>
          <p:cNvGrpSpPr/>
          <p:nvPr/>
        </p:nvGrpSpPr>
        <p:grpSpPr>
          <a:xfrm>
            <a:off x="505326" y="1822999"/>
            <a:ext cx="5520420" cy="3765480"/>
            <a:chOff x="505326" y="1822999"/>
            <a:chExt cx="5520420" cy="3765480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6F8BF07-8C86-4427-9D6E-4D7E6A5E259C}"/>
                </a:ext>
              </a:extLst>
            </p:cNvPr>
            <p:cNvSpPr/>
            <p:nvPr/>
          </p:nvSpPr>
          <p:spPr>
            <a:xfrm>
              <a:off x="3181038" y="2086641"/>
              <a:ext cx="2844708" cy="2844709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6E27E0C1-4160-4668-8FFA-768FF9F6824A}"/>
                </a:ext>
              </a:extLst>
            </p:cNvPr>
            <p:cNvSpPr/>
            <p:nvPr/>
          </p:nvSpPr>
          <p:spPr>
            <a:xfrm>
              <a:off x="505326" y="2776820"/>
              <a:ext cx="3520433" cy="1681939"/>
            </a:xfrm>
            <a:custGeom>
              <a:avLst/>
              <a:gdLst>
                <a:gd name="connsiteX0" fmla="*/ 863020 w 3520433"/>
                <a:gd name="connsiteY0" fmla="*/ 0 h 1681939"/>
                <a:gd name="connsiteX1" fmla="*/ 1782146 w 3520433"/>
                <a:gd name="connsiteY1" fmla="*/ 0 h 1681939"/>
                <a:gd name="connsiteX2" fmla="*/ 1782146 w 3520433"/>
                <a:gd name="connsiteY2" fmla="*/ 3068 h 1681939"/>
                <a:gd name="connsiteX3" fmla="*/ 3104326 w 3520433"/>
                <a:gd name="connsiteY3" fmla="*/ 3068 h 1681939"/>
                <a:gd name="connsiteX4" fmla="*/ 3518541 w 3520433"/>
                <a:gd name="connsiteY4" fmla="*/ 1418954 h 1681939"/>
                <a:gd name="connsiteX5" fmla="*/ 3518610 w 3520433"/>
                <a:gd name="connsiteY5" fmla="*/ 1418957 h 1681939"/>
                <a:gd name="connsiteX6" fmla="*/ 3518556 w 3520433"/>
                <a:gd name="connsiteY6" fmla="*/ 1419005 h 1681939"/>
                <a:gd name="connsiteX7" fmla="*/ 3520433 w 3520433"/>
                <a:gd name="connsiteY7" fmla="*/ 1425423 h 1681939"/>
                <a:gd name="connsiteX8" fmla="*/ 3511175 w 3520433"/>
                <a:gd name="connsiteY8" fmla="*/ 1425423 h 1681939"/>
                <a:gd name="connsiteX9" fmla="*/ 3216209 w 3520433"/>
                <a:gd name="connsiteY9" fmla="*/ 1681939 h 1681939"/>
                <a:gd name="connsiteX10" fmla="*/ 3172532 w 3520433"/>
                <a:gd name="connsiteY10" fmla="*/ 1646494 h 1681939"/>
                <a:gd name="connsiteX11" fmla="*/ 3011041 w 3520433"/>
                <a:gd name="connsiteY11" fmla="*/ 1453973 h 1681939"/>
                <a:gd name="connsiteX12" fmla="*/ 2995286 w 3520433"/>
                <a:gd name="connsiteY12" fmla="*/ 1425423 h 1681939"/>
                <a:gd name="connsiteX13" fmla="*/ 1782146 w 3520433"/>
                <a:gd name="connsiteY13" fmla="*/ 1425423 h 1681939"/>
                <a:gd name="connsiteX14" fmla="*/ 1782146 w 3520433"/>
                <a:gd name="connsiteY14" fmla="*/ 1426885 h 1681939"/>
                <a:gd name="connsiteX15" fmla="*/ 863020 w 3520433"/>
                <a:gd name="connsiteY15" fmla="*/ 1426885 h 1681939"/>
                <a:gd name="connsiteX16" fmla="*/ 863020 w 3520433"/>
                <a:gd name="connsiteY16" fmla="*/ 1422201 h 1681939"/>
                <a:gd name="connsiteX17" fmla="*/ 0 w 3520433"/>
                <a:gd name="connsiteY17" fmla="*/ 1422201 h 1681939"/>
                <a:gd name="connsiteX18" fmla="*/ 0 w 3520433"/>
                <a:gd name="connsiteY18" fmla="*/ 2475 h 1681939"/>
                <a:gd name="connsiteX19" fmla="*/ 863020 w 3520433"/>
                <a:gd name="connsiteY19" fmla="*/ 2475 h 1681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520433" h="1681939">
                  <a:moveTo>
                    <a:pt x="863020" y="0"/>
                  </a:moveTo>
                  <a:lnTo>
                    <a:pt x="1782146" y="0"/>
                  </a:lnTo>
                  <a:lnTo>
                    <a:pt x="1782146" y="3068"/>
                  </a:lnTo>
                  <a:lnTo>
                    <a:pt x="3104326" y="3068"/>
                  </a:lnTo>
                  <a:lnTo>
                    <a:pt x="3518541" y="1418954"/>
                  </a:lnTo>
                  <a:lnTo>
                    <a:pt x="3518610" y="1418957"/>
                  </a:lnTo>
                  <a:lnTo>
                    <a:pt x="3518556" y="1419005"/>
                  </a:lnTo>
                  <a:lnTo>
                    <a:pt x="3520433" y="1425423"/>
                  </a:lnTo>
                  <a:lnTo>
                    <a:pt x="3511175" y="1425423"/>
                  </a:lnTo>
                  <a:lnTo>
                    <a:pt x="3216209" y="1681939"/>
                  </a:lnTo>
                  <a:lnTo>
                    <a:pt x="3172532" y="1646494"/>
                  </a:lnTo>
                  <a:cubicBezTo>
                    <a:pt x="3112700" y="1587643"/>
                    <a:pt x="3058574" y="1523178"/>
                    <a:pt x="3011041" y="1453973"/>
                  </a:cubicBezTo>
                  <a:lnTo>
                    <a:pt x="2995286" y="1425423"/>
                  </a:lnTo>
                  <a:lnTo>
                    <a:pt x="1782146" y="1425423"/>
                  </a:lnTo>
                  <a:lnTo>
                    <a:pt x="1782146" y="1426885"/>
                  </a:lnTo>
                  <a:lnTo>
                    <a:pt x="863020" y="1426885"/>
                  </a:lnTo>
                  <a:lnTo>
                    <a:pt x="863020" y="1422201"/>
                  </a:lnTo>
                  <a:lnTo>
                    <a:pt x="0" y="1422201"/>
                  </a:lnTo>
                  <a:lnTo>
                    <a:pt x="0" y="2475"/>
                  </a:lnTo>
                  <a:lnTo>
                    <a:pt x="863020" y="247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8C3429C-7608-4E05-8D49-CB2420368CA1}"/>
                </a:ext>
              </a:extLst>
            </p:cNvPr>
            <p:cNvCxnSpPr>
              <a:cxnSpLocks/>
            </p:cNvCxnSpPr>
            <p:nvPr/>
          </p:nvCxnSpPr>
          <p:spPr>
            <a:xfrm>
              <a:off x="3330765" y="1822999"/>
              <a:ext cx="1074437" cy="3765480"/>
            </a:xfrm>
            <a:prstGeom prst="line">
              <a:avLst/>
            </a:prstGeom>
            <a:ln>
              <a:solidFill>
                <a:schemeClr val="accent3"/>
              </a:solidFill>
            </a:ln>
            <a:effectLst>
              <a:outerShdw blurRad="50800" dist="38100" dir="2700000" algn="tl" rotWithShape="0">
                <a:prstClr val="black">
                  <a:alpha val="22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CC29BBC-2DE7-4E70-9FC4-4433214F6C47}"/>
              </a:ext>
            </a:extLst>
          </p:cNvPr>
          <p:cNvGrpSpPr/>
          <p:nvPr/>
        </p:nvGrpSpPr>
        <p:grpSpPr>
          <a:xfrm>
            <a:off x="7233715" y="1612352"/>
            <a:ext cx="2997564" cy="3813521"/>
            <a:chOff x="7233715" y="1612352"/>
            <a:chExt cx="2997564" cy="3813521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681E4898-15E8-4D71-88DE-65670627AF15}"/>
                </a:ext>
              </a:extLst>
            </p:cNvPr>
            <p:cNvGrpSpPr/>
            <p:nvPr/>
          </p:nvGrpSpPr>
          <p:grpSpPr>
            <a:xfrm flipH="1">
              <a:off x="7681030" y="1612352"/>
              <a:ext cx="1792299" cy="369332"/>
              <a:chOff x="852295" y="4072374"/>
              <a:chExt cx="1993498" cy="492443"/>
            </a:xfrm>
          </p:grpSpPr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8A9C515E-8BDE-4C90-8725-5744E72DFEA8}"/>
                  </a:ext>
                </a:extLst>
              </p:cNvPr>
              <p:cNvSpPr/>
              <p:nvPr/>
            </p:nvSpPr>
            <p:spPr>
              <a:xfrm>
                <a:off x="1451168" y="4072374"/>
                <a:ext cx="1394625" cy="492443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defTabSz="685800">
                  <a:defRPr/>
                </a:pP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What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is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AI?</a:t>
                </a:r>
                <a:endParaRPr lang="en-US" b="1" dirty="0">
                  <a:solidFill>
                    <a:schemeClr val="accent4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70" name="Straight Connector 69">
                <a:extLst>
                  <a:ext uri="{FF2B5EF4-FFF2-40B4-BE49-F238E27FC236}">
                    <a16:creationId xmlns:a16="http://schemas.microsoft.com/office/drawing/2014/main" id="{896AC80B-A6A6-4F7F-B710-40426ECF3A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52295" y="4530634"/>
                <a:ext cx="1923925" cy="0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BD881883-360B-40C5-A61D-9A630AC7FD69}"/>
                </a:ext>
              </a:extLst>
            </p:cNvPr>
            <p:cNvGrpSpPr/>
            <p:nvPr/>
          </p:nvGrpSpPr>
          <p:grpSpPr>
            <a:xfrm flipH="1">
              <a:off x="7681030" y="2461584"/>
              <a:ext cx="1792299" cy="369332"/>
              <a:chOff x="852295" y="4072374"/>
              <a:chExt cx="1993498" cy="492443"/>
            </a:xfrm>
          </p:grpSpPr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0261FEC5-0BDF-446A-8A4D-4F086DCEF2F1}"/>
                  </a:ext>
                </a:extLst>
              </p:cNvPr>
              <p:cNvSpPr/>
              <p:nvPr/>
            </p:nvSpPr>
            <p:spPr>
              <a:xfrm>
                <a:off x="1335276" y="4072374"/>
                <a:ext cx="1510517" cy="492443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defTabSz="685800">
                  <a:defRPr/>
                </a:pP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What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is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ML?</a:t>
                </a:r>
                <a:endParaRPr lang="en-US" b="1" dirty="0">
                  <a:solidFill>
                    <a:schemeClr val="accent4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66" name="Straight Connector 65">
                <a:extLst>
                  <a:ext uri="{FF2B5EF4-FFF2-40B4-BE49-F238E27FC236}">
                    <a16:creationId xmlns:a16="http://schemas.microsoft.com/office/drawing/2014/main" id="{5FD7AC7E-E5A4-4B75-BC6E-AD340572875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52295" y="4530634"/>
                <a:ext cx="1923925" cy="0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F53567FD-0943-48DB-BAB0-3D8E057E27D8}"/>
                </a:ext>
              </a:extLst>
            </p:cNvPr>
            <p:cNvGrpSpPr/>
            <p:nvPr/>
          </p:nvGrpSpPr>
          <p:grpSpPr>
            <a:xfrm flipH="1">
              <a:off x="7681030" y="3310816"/>
              <a:ext cx="2446311" cy="369332"/>
              <a:chOff x="124866" y="4072374"/>
              <a:chExt cx="2720927" cy="492443"/>
            </a:xfrm>
          </p:grpSpPr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82C19D0-66BB-49FA-9E8E-49109A743240}"/>
                  </a:ext>
                </a:extLst>
              </p:cNvPr>
              <p:cNvSpPr/>
              <p:nvPr/>
            </p:nvSpPr>
            <p:spPr>
              <a:xfrm>
                <a:off x="124866" y="4072374"/>
                <a:ext cx="2720927" cy="492443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defTabSz="685800">
                  <a:defRPr/>
                </a:pP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What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is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Deep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Learning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?</a:t>
                </a:r>
                <a:endParaRPr lang="en-US" b="1" dirty="0">
                  <a:solidFill>
                    <a:schemeClr val="accent4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8F624509-9EE2-43E1-A681-D80191A1AA4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52295" y="4530634"/>
                <a:ext cx="1923925" cy="0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8A0F67AE-BF44-41ED-96D6-2A5C82341C6A}"/>
                </a:ext>
              </a:extLst>
            </p:cNvPr>
            <p:cNvGrpSpPr/>
            <p:nvPr/>
          </p:nvGrpSpPr>
          <p:grpSpPr>
            <a:xfrm flipH="1">
              <a:off x="7681029" y="4160048"/>
              <a:ext cx="2550250" cy="369332"/>
              <a:chOff x="9261" y="4072373"/>
              <a:chExt cx="2836532" cy="492442"/>
            </a:xfrm>
          </p:grpSpPr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4D4CFE22-4269-41F0-BDA9-66D5AC54EF6A}"/>
                  </a:ext>
                </a:extLst>
              </p:cNvPr>
              <p:cNvSpPr/>
              <p:nvPr/>
            </p:nvSpPr>
            <p:spPr>
              <a:xfrm>
                <a:off x="9261" y="4072373"/>
                <a:ext cx="2836532" cy="492442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defTabSz="685800">
                  <a:defRPr/>
                </a:pP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What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are </a:t>
                </a: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Expert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System?</a:t>
                </a:r>
                <a:endParaRPr lang="en-US" b="1" dirty="0">
                  <a:solidFill>
                    <a:schemeClr val="accent4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D2DF567F-7A99-445C-AFBD-6B853A38F1A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52295" y="4530634"/>
                <a:ext cx="1923925" cy="0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C67DC53E-EA34-4CAD-A1D4-92D3025B18EE}"/>
                </a:ext>
              </a:extLst>
            </p:cNvPr>
            <p:cNvGrpSpPr/>
            <p:nvPr/>
          </p:nvGrpSpPr>
          <p:grpSpPr>
            <a:xfrm>
              <a:off x="7233715" y="1802571"/>
              <a:ext cx="243926" cy="3623302"/>
              <a:chOff x="5709715" y="1802571"/>
              <a:chExt cx="243926" cy="3623302"/>
            </a:xfrm>
          </p:grpSpPr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96CBBC5-767B-4717-81FE-FDA9D0AC7E15}"/>
                  </a:ext>
                </a:extLst>
              </p:cNvPr>
              <p:cNvSpPr/>
              <p:nvPr/>
            </p:nvSpPr>
            <p:spPr>
              <a:xfrm>
                <a:off x="5709715" y="1802571"/>
                <a:ext cx="243926" cy="217044"/>
              </a:xfrm>
              <a:custGeom>
                <a:avLst/>
                <a:gdLst>
                  <a:gd name="connsiteX0" fmla="*/ 7144 w 4667250"/>
                  <a:gd name="connsiteY0" fmla="*/ 3922395 h 4152900"/>
                  <a:gd name="connsiteX1" fmla="*/ 7144 w 4667250"/>
                  <a:gd name="connsiteY1" fmla="*/ 630555 h 4152900"/>
                  <a:gd name="connsiteX2" fmla="*/ 239554 w 4667250"/>
                  <a:gd name="connsiteY2" fmla="*/ 398145 h 4152900"/>
                  <a:gd name="connsiteX3" fmla="*/ 2669381 w 4667250"/>
                  <a:gd name="connsiteY3" fmla="*/ 398145 h 4152900"/>
                  <a:gd name="connsiteX4" fmla="*/ 3158014 w 4667250"/>
                  <a:gd name="connsiteY4" fmla="*/ 398145 h 4152900"/>
                  <a:gd name="connsiteX5" fmla="*/ 2694146 w 4667250"/>
                  <a:gd name="connsiteY5" fmla="*/ 862013 h 4152900"/>
                  <a:gd name="connsiteX6" fmla="*/ 2669381 w 4667250"/>
                  <a:gd name="connsiteY6" fmla="*/ 862013 h 4152900"/>
                  <a:gd name="connsiteX7" fmla="*/ 471011 w 4667250"/>
                  <a:gd name="connsiteY7" fmla="*/ 862013 h 4152900"/>
                  <a:gd name="connsiteX8" fmla="*/ 471011 w 4667250"/>
                  <a:gd name="connsiteY8" fmla="*/ 3689985 h 4152900"/>
                  <a:gd name="connsiteX9" fmla="*/ 3298984 w 4667250"/>
                  <a:gd name="connsiteY9" fmla="*/ 3689985 h 4152900"/>
                  <a:gd name="connsiteX10" fmla="*/ 3298984 w 4667250"/>
                  <a:gd name="connsiteY10" fmla="*/ 3182303 h 4152900"/>
                  <a:gd name="connsiteX11" fmla="*/ 3298984 w 4667250"/>
                  <a:gd name="connsiteY11" fmla="*/ 2488883 h 4152900"/>
                  <a:gd name="connsiteX12" fmla="*/ 3762851 w 4667250"/>
                  <a:gd name="connsiteY12" fmla="*/ 2025015 h 4152900"/>
                  <a:gd name="connsiteX13" fmla="*/ 3762851 w 4667250"/>
                  <a:gd name="connsiteY13" fmla="*/ 3182303 h 4152900"/>
                  <a:gd name="connsiteX14" fmla="*/ 3762851 w 4667250"/>
                  <a:gd name="connsiteY14" fmla="*/ 3922395 h 4152900"/>
                  <a:gd name="connsiteX15" fmla="*/ 3530441 w 4667250"/>
                  <a:gd name="connsiteY15" fmla="*/ 4154805 h 4152900"/>
                  <a:gd name="connsiteX16" fmla="*/ 239554 w 4667250"/>
                  <a:gd name="connsiteY16" fmla="*/ 4154805 h 4152900"/>
                  <a:gd name="connsiteX17" fmla="*/ 7144 w 4667250"/>
                  <a:gd name="connsiteY17" fmla="*/ 3922395 h 4152900"/>
                  <a:gd name="connsiteX18" fmla="*/ 2027396 w 4667250"/>
                  <a:gd name="connsiteY18" fmla="*/ 2141220 h 4152900"/>
                  <a:gd name="connsiteX19" fmla="*/ 1532096 w 4667250"/>
                  <a:gd name="connsiteY19" fmla="*/ 1645920 h 4152900"/>
                  <a:gd name="connsiteX20" fmla="*/ 1028224 w 4667250"/>
                  <a:gd name="connsiteY20" fmla="*/ 1645920 h 4152900"/>
                  <a:gd name="connsiteX21" fmla="*/ 923449 w 4667250"/>
                  <a:gd name="connsiteY21" fmla="*/ 1898333 h 4152900"/>
                  <a:gd name="connsiteX22" fmla="*/ 1028224 w 4667250"/>
                  <a:gd name="connsiteY22" fmla="*/ 2149793 h 4152900"/>
                  <a:gd name="connsiteX23" fmla="*/ 1774984 w 4667250"/>
                  <a:gd name="connsiteY23" fmla="*/ 2896553 h 4152900"/>
                  <a:gd name="connsiteX24" fmla="*/ 2278856 w 4667250"/>
                  <a:gd name="connsiteY24" fmla="*/ 2896553 h 4152900"/>
                  <a:gd name="connsiteX25" fmla="*/ 4560094 w 4667250"/>
                  <a:gd name="connsiteY25" fmla="*/ 615315 h 4152900"/>
                  <a:gd name="connsiteX26" fmla="*/ 4664869 w 4667250"/>
                  <a:gd name="connsiteY26" fmla="*/ 363855 h 4152900"/>
                  <a:gd name="connsiteX27" fmla="*/ 4560094 w 4667250"/>
                  <a:gd name="connsiteY27" fmla="*/ 111442 h 4152900"/>
                  <a:gd name="connsiteX28" fmla="*/ 4056221 w 4667250"/>
                  <a:gd name="connsiteY28" fmla="*/ 111442 h 4152900"/>
                  <a:gd name="connsiteX29" fmla="*/ 2027396 w 4667250"/>
                  <a:gd name="connsiteY29" fmla="*/ 2141220 h 4152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667250" h="4152900">
                    <a:moveTo>
                      <a:pt x="7144" y="3922395"/>
                    </a:moveTo>
                    <a:lnTo>
                      <a:pt x="7144" y="630555"/>
                    </a:lnTo>
                    <a:cubicBezTo>
                      <a:pt x="7144" y="501968"/>
                      <a:pt x="110966" y="398145"/>
                      <a:pt x="239554" y="398145"/>
                    </a:cubicBezTo>
                    <a:lnTo>
                      <a:pt x="2669381" y="398145"/>
                    </a:lnTo>
                    <a:lnTo>
                      <a:pt x="3158014" y="398145"/>
                    </a:lnTo>
                    <a:lnTo>
                      <a:pt x="2694146" y="862013"/>
                    </a:lnTo>
                    <a:lnTo>
                      <a:pt x="2669381" y="862013"/>
                    </a:lnTo>
                    <a:lnTo>
                      <a:pt x="471011" y="862013"/>
                    </a:lnTo>
                    <a:lnTo>
                      <a:pt x="471011" y="3689985"/>
                    </a:lnTo>
                    <a:lnTo>
                      <a:pt x="3298984" y="3689985"/>
                    </a:lnTo>
                    <a:lnTo>
                      <a:pt x="3298984" y="3182303"/>
                    </a:lnTo>
                    <a:lnTo>
                      <a:pt x="3298984" y="2488883"/>
                    </a:lnTo>
                    <a:lnTo>
                      <a:pt x="3762851" y="2025015"/>
                    </a:lnTo>
                    <a:lnTo>
                      <a:pt x="3762851" y="3182303"/>
                    </a:lnTo>
                    <a:lnTo>
                      <a:pt x="3762851" y="3922395"/>
                    </a:lnTo>
                    <a:cubicBezTo>
                      <a:pt x="3762851" y="4050030"/>
                      <a:pt x="3659029" y="4154805"/>
                      <a:pt x="3530441" y="4154805"/>
                    </a:cubicBezTo>
                    <a:lnTo>
                      <a:pt x="239554" y="4154805"/>
                    </a:lnTo>
                    <a:cubicBezTo>
                      <a:pt x="110966" y="4154805"/>
                      <a:pt x="7144" y="4050983"/>
                      <a:pt x="7144" y="3922395"/>
                    </a:cubicBezTo>
                    <a:close/>
                    <a:moveTo>
                      <a:pt x="2027396" y="2141220"/>
                    </a:moveTo>
                    <a:lnTo>
                      <a:pt x="1532096" y="1645920"/>
                    </a:lnTo>
                    <a:cubicBezTo>
                      <a:pt x="1393031" y="1506855"/>
                      <a:pt x="1167289" y="1506855"/>
                      <a:pt x="1028224" y="1645920"/>
                    </a:cubicBezTo>
                    <a:cubicBezTo>
                      <a:pt x="960596" y="1713548"/>
                      <a:pt x="923449" y="1803083"/>
                      <a:pt x="923449" y="1898333"/>
                    </a:cubicBezTo>
                    <a:cubicBezTo>
                      <a:pt x="923449" y="1993583"/>
                      <a:pt x="960596" y="2083118"/>
                      <a:pt x="1028224" y="2149793"/>
                    </a:cubicBezTo>
                    <a:lnTo>
                      <a:pt x="1774984" y="2896553"/>
                    </a:lnTo>
                    <a:cubicBezTo>
                      <a:pt x="1914049" y="3035618"/>
                      <a:pt x="2139791" y="3035618"/>
                      <a:pt x="2278856" y="2896553"/>
                    </a:cubicBezTo>
                    <a:lnTo>
                      <a:pt x="4560094" y="615315"/>
                    </a:lnTo>
                    <a:cubicBezTo>
                      <a:pt x="4627722" y="547688"/>
                      <a:pt x="4664869" y="458153"/>
                      <a:pt x="4664869" y="363855"/>
                    </a:cubicBezTo>
                    <a:cubicBezTo>
                      <a:pt x="4664869" y="268605"/>
                      <a:pt x="4627722" y="179070"/>
                      <a:pt x="4560094" y="111442"/>
                    </a:cubicBezTo>
                    <a:cubicBezTo>
                      <a:pt x="4421029" y="-27622"/>
                      <a:pt x="4195287" y="-27622"/>
                      <a:pt x="4056221" y="111442"/>
                    </a:cubicBezTo>
                    <a:lnTo>
                      <a:pt x="2027396" y="214122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685800">
                  <a:defRPr/>
                </a:pPr>
                <a:endParaRPr lang="en-US" sz="140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518BD3EA-E5E8-411D-82BE-1EBDEB7B52C4}"/>
                  </a:ext>
                </a:extLst>
              </p:cNvPr>
              <p:cNvSpPr/>
              <p:nvPr/>
            </p:nvSpPr>
            <p:spPr>
              <a:xfrm>
                <a:off x="5709715" y="2654135"/>
                <a:ext cx="243926" cy="217044"/>
              </a:xfrm>
              <a:custGeom>
                <a:avLst/>
                <a:gdLst>
                  <a:gd name="connsiteX0" fmla="*/ 7144 w 4667250"/>
                  <a:gd name="connsiteY0" fmla="*/ 3922395 h 4152900"/>
                  <a:gd name="connsiteX1" fmla="*/ 7144 w 4667250"/>
                  <a:gd name="connsiteY1" fmla="*/ 630555 h 4152900"/>
                  <a:gd name="connsiteX2" fmla="*/ 239554 w 4667250"/>
                  <a:gd name="connsiteY2" fmla="*/ 398145 h 4152900"/>
                  <a:gd name="connsiteX3" fmla="*/ 2669381 w 4667250"/>
                  <a:gd name="connsiteY3" fmla="*/ 398145 h 4152900"/>
                  <a:gd name="connsiteX4" fmla="*/ 3158014 w 4667250"/>
                  <a:gd name="connsiteY4" fmla="*/ 398145 h 4152900"/>
                  <a:gd name="connsiteX5" fmla="*/ 2694146 w 4667250"/>
                  <a:gd name="connsiteY5" fmla="*/ 862013 h 4152900"/>
                  <a:gd name="connsiteX6" fmla="*/ 2669381 w 4667250"/>
                  <a:gd name="connsiteY6" fmla="*/ 862013 h 4152900"/>
                  <a:gd name="connsiteX7" fmla="*/ 471011 w 4667250"/>
                  <a:gd name="connsiteY7" fmla="*/ 862013 h 4152900"/>
                  <a:gd name="connsiteX8" fmla="*/ 471011 w 4667250"/>
                  <a:gd name="connsiteY8" fmla="*/ 3689985 h 4152900"/>
                  <a:gd name="connsiteX9" fmla="*/ 3298984 w 4667250"/>
                  <a:gd name="connsiteY9" fmla="*/ 3689985 h 4152900"/>
                  <a:gd name="connsiteX10" fmla="*/ 3298984 w 4667250"/>
                  <a:gd name="connsiteY10" fmla="*/ 3182303 h 4152900"/>
                  <a:gd name="connsiteX11" fmla="*/ 3298984 w 4667250"/>
                  <a:gd name="connsiteY11" fmla="*/ 2488883 h 4152900"/>
                  <a:gd name="connsiteX12" fmla="*/ 3762851 w 4667250"/>
                  <a:gd name="connsiteY12" fmla="*/ 2025015 h 4152900"/>
                  <a:gd name="connsiteX13" fmla="*/ 3762851 w 4667250"/>
                  <a:gd name="connsiteY13" fmla="*/ 3182303 h 4152900"/>
                  <a:gd name="connsiteX14" fmla="*/ 3762851 w 4667250"/>
                  <a:gd name="connsiteY14" fmla="*/ 3922395 h 4152900"/>
                  <a:gd name="connsiteX15" fmla="*/ 3530441 w 4667250"/>
                  <a:gd name="connsiteY15" fmla="*/ 4154805 h 4152900"/>
                  <a:gd name="connsiteX16" fmla="*/ 239554 w 4667250"/>
                  <a:gd name="connsiteY16" fmla="*/ 4154805 h 4152900"/>
                  <a:gd name="connsiteX17" fmla="*/ 7144 w 4667250"/>
                  <a:gd name="connsiteY17" fmla="*/ 3922395 h 4152900"/>
                  <a:gd name="connsiteX18" fmla="*/ 2027396 w 4667250"/>
                  <a:gd name="connsiteY18" fmla="*/ 2141220 h 4152900"/>
                  <a:gd name="connsiteX19" fmla="*/ 1532096 w 4667250"/>
                  <a:gd name="connsiteY19" fmla="*/ 1645920 h 4152900"/>
                  <a:gd name="connsiteX20" fmla="*/ 1028224 w 4667250"/>
                  <a:gd name="connsiteY20" fmla="*/ 1645920 h 4152900"/>
                  <a:gd name="connsiteX21" fmla="*/ 923449 w 4667250"/>
                  <a:gd name="connsiteY21" fmla="*/ 1898333 h 4152900"/>
                  <a:gd name="connsiteX22" fmla="*/ 1028224 w 4667250"/>
                  <a:gd name="connsiteY22" fmla="*/ 2149793 h 4152900"/>
                  <a:gd name="connsiteX23" fmla="*/ 1774984 w 4667250"/>
                  <a:gd name="connsiteY23" fmla="*/ 2896553 h 4152900"/>
                  <a:gd name="connsiteX24" fmla="*/ 2278856 w 4667250"/>
                  <a:gd name="connsiteY24" fmla="*/ 2896553 h 4152900"/>
                  <a:gd name="connsiteX25" fmla="*/ 4560094 w 4667250"/>
                  <a:gd name="connsiteY25" fmla="*/ 615315 h 4152900"/>
                  <a:gd name="connsiteX26" fmla="*/ 4664869 w 4667250"/>
                  <a:gd name="connsiteY26" fmla="*/ 363855 h 4152900"/>
                  <a:gd name="connsiteX27" fmla="*/ 4560094 w 4667250"/>
                  <a:gd name="connsiteY27" fmla="*/ 111442 h 4152900"/>
                  <a:gd name="connsiteX28" fmla="*/ 4056221 w 4667250"/>
                  <a:gd name="connsiteY28" fmla="*/ 111442 h 4152900"/>
                  <a:gd name="connsiteX29" fmla="*/ 2027396 w 4667250"/>
                  <a:gd name="connsiteY29" fmla="*/ 2141220 h 4152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667250" h="4152900">
                    <a:moveTo>
                      <a:pt x="7144" y="3922395"/>
                    </a:moveTo>
                    <a:lnTo>
                      <a:pt x="7144" y="630555"/>
                    </a:lnTo>
                    <a:cubicBezTo>
                      <a:pt x="7144" y="501968"/>
                      <a:pt x="110966" y="398145"/>
                      <a:pt x="239554" y="398145"/>
                    </a:cubicBezTo>
                    <a:lnTo>
                      <a:pt x="2669381" y="398145"/>
                    </a:lnTo>
                    <a:lnTo>
                      <a:pt x="3158014" y="398145"/>
                    </a:lnTo>
                    <a:lnTo>
                      <a:pt x="2694146" y="862013"/>
                    </a:lnTo>
                    <a:lnTo>
                      <a:pt x="2669381" y="862013"/>
                    </a:lnTo>
                    <a:lnTo>
                      <a:pt x="471011" y="862013"/>
                    </a:lnTo>
                    <a:lnTo>
                      <a:pt x="471011" y="3689985"/>
                    </a:lnTo>
                    <a:lnTo>
                      <a:pt x="3298984" y="3689985"/>
                    </a:lnTo>
                    <a:lnTo>
                      <a:pt x="3298984" y="3182303"/>
                    </a:lnTo>
                    <a:lnTo>
                      <a:pt x="3298984" y="2488883"/>
                    </a:lnTo>
                    <a:lnTo>
                      <a:pt x="3762851" y="2025015"/>
                    </a:lnTo>
                    <a:lnTo>
                      <a:pt x="3762851" y="3182303"/>
                    </a:lnTo>
                    <a:lnTo>
                      <a:pt x="3762851" y="3922395"/>
                    </a:lnTo>
                    <a:cubicBezTo>
                      <a:pt x="3762851" y="4050030"/>
                      <a:pt x="3659029" y="4154805"/>
                      <a:pt x="3530441" y="4154805"/>
                    </a:cubicBezTo>
                    <a:lnTo>
                      <a:pt x="239554" y="4154805"/>
                    </a:lnTo>
                    <a:cubicBezTo>
                      <a:pt x="110966" y="4154805"/>
                      <a:pt x="7144" y="4050983"/>
                      <a:pt x="7144" y="3922395"/>
                    </a:cubicBezTo>
                    <a:close/>
                    <a:moveTo>
                      <a:pt x="2027396" y="2141220"/>
                    </a:moveTo>
                    <a:lnTo>
                      <a:pt x="1532096" y="1645920"/>
                    </a:lnTo>
                    <a:cubicBezTo>
                      <a:pt x="1393031" y="1506855"/>
                      <a:pt x="1167289" y="1506855"/>
                      <a:pt x="1028224" y="1645920"/>
                    </a:cubicBezTo>
                    <a:cubicBezTo>
                      <a:pt x="960596" y="1713548"/>
                      <a:pt x="923449" y="1803083"/>
                      <a:pt x="923449" y="1898333"/>
                    </a:cubicBezTo>
                    <a:cubicBezTo>
                      <a:pt x="923449" y="1993583"/>
                      <a:pt x="960596" y="2083118"/>
                      <a:pt x="1028224" y="2149793"/>
                    </a:cubicBezTo>
                    <a:lnTo>
                      <a:pt x="1774984" y="2896553"/>
                    </a:lnTo>
                    <a:cubicBezTo>
                      <a:pt x="1914049" y="3035618"/>
                      <a:pt x="2139791" y="3035618"/>
                      <a:pt x="2278856" y="2896553"/>
                    </a:cubicBezTo>
                    <a:lnTo>
                      <a:pt x="4560094" y="615315"/>
                    </a:lnTo>
                    <a:cubicBezTo>
                      <a:pt x="4627722" y="547688"/>
                      <a:pt x="4664869" y="458153"/>
                      <a:pt x="4664869" y="363855"/>
                    </a:cubicBezTo>
                    <a:cubicBezTo>
                      <a:pt x="4664869" y="268605"/>
                      <a:pt x="4627722" y="179070"/>
                      <a:pt x="4560094" y="111442"/>
                    </a:cubicBezTo>
                    <a:cubicBezTo>
                      <a:pt x="4421029" y="-27622"/>
                      <a:pt x="4195287" y="-27622"/>
                      <a:pt x="4056221" y="111442"/>
                    </a:cubicBezTo>
                    <a:lnTo>
                      <a:pt x="2027396" y="214122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685800">
                  <a:defRPr/>
                </a:pPr>
                <a:endParaRPr lang="en-US" sz="140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CD90AF49-C374-48AE-8FDD-CEFFE418B018}"/>
                  </a:ext>
                </a:extLst>
              </p:cNvPr>
              <p:cNvSpPr/>
              <p:nvPr/>
            </p:nvSpPr>
            <p:spPr>
              <a:xfrm>
                <a:off x="5709715" y="3505699"/>
                <a:ext cx="243926" cy="217044"/>
              </a:xfrm>
              <a:custGeom>
                <a:avLst/>
                <a:gdLst>
                  <a:gd name="connsiteX0" fmla="*/ 7144 w 4667250"/>
                  <a:gd name="connsiteY0" fmla="*/ 3922395 h 4152900"/>
                  <a:gd name="connsiteX1" fmla="*/ 7144 w 4667250"/>
                  <a:gd name="connsiteY1" fmla="*/ 630555 h 4152900"/>
                  <a:gd name="connsiteX2" fmla="*/ 239554 w 4667250"/>
                  <a:gd name="connsiteY2" fmla="*/ 398145 h 4152900"/>
                  <a:gd name="connsiteX3" fmla="*/ 2669381 w 4667250"/>
                  <a:gd name="connsiteY3" fmla="*/ 398145 h 4152900"/>
                  <a:gd name="connsiteX4" fmla="*/ 3158014 w 4667250"/>
                  <a:gd name="connsiteY4" fmla="*/ 398145 h 4152900"/>
                  <a:gd name="connsiteX5" fmla="*/ 2694146 w 4667250"/>
                  <a:gd name="connsiteY5" fmla="*/ 862013 h 4152900"/>
                  <a:gd name="connsiteX6" fmla="*/ 2669381 w 4667250"/>
                  <a:gd name="connsiteY6" fmla="*/ 862013 h 4152900"/>
                  <a:gd name="connsiteX7" fmla="*/ 471011 w 4667250"/>
                  <a:gd name="connsiteY7" fmla="*/ 862013 h 4152900"/>
                  <a:gd name="connsiteX8" fmla="*/ 471011 w 4667250"/>
                  <a:gd name="connsiteY8" fmla="*/ 3689985 h 4152900"/>
                  <a:gd name="connsiteX9" fmla="*/ 3298984 w 4667250"/>
                  <a:gd name="connsiteY9" fmla="*/ 3689985 h 4152900"/>
                  <a:gd name="connsiteX10" fmla="*/ 3298984 w 4667250"/>
                  <a:gd name="connsiteY10" fmla="*/ 3182303 h 4152900"/>
                  <a:gd name="connsiteX11" fmla="*/ 3298984 w 4667250"/>
                  <a:gd name="connsiteY11" fmla="*/ 2488883 h 4152900"/>
                  <a:gd name="connsiteX12" fmla="*/ 3762851 w 4667250"/>
                  <a:gd name="connsiteY12" fmla="*/ 2025015 h 4152900"/>
                  <a:gd name="connsiteX13" fmla="*/ 3762851 w 4667250"/>
                  <a:gd name="connsiteY13" fmla="*/ 3182303 h 4152900"/>
                  <a:gd name="connsiteX14" fmla="*/ 3762851 w 4667250"/>
                  <a:gd name="connsiteY14" fmla="*/ 3922395 h 4152900"/>
                  <a:gd name="connsiteX15" fmla="*/ 3530441 w 4667250"/>
                  <a:gd name="connsiteY15" fmla="*/ 4154805 h 4152900"/>
                  <a:gd name="connsiteX16" fmla="*/ 239554 w 4667250"/>
                  <a:gd name="connsiteY16" fmla="*/ 4154805 h 4152900"/>
                  <a:gd name="connsiteX17" fmla="*/ 7144 w 4667250"/>
                  <a:gd name="connsiteY17" fmla="*/ 3922395 h 4152900"/>
                  <a:gd name="connsiteX18" fmla="*/ 2027396 w 4667250"/>
                  <a:gd name="connsiteY18" fmla="*/ 2141220 h 4152900"/>
                  <a:gd name="connsiteX19" fmla="*/ 1532096 w 4667250"/>
                  <a:gd name="connsiteY19" fmla="*/ 1645920 h 4152900"/>
                  <a:gd name="connsiteX20" fmla="*/ 1028224 w 4667250"/>
                  <a:gd name="connsiteY20" fmla="*/ 1645920 h 4152900"/>
                  <a:gd name="connsiteX21" fmla="*/ 923449 w 4667250"/>
                  <a:gd name="connsiteY21" fmla="*/ 1898333 h 4152900"/>
                  <a:gd name="connsiteX22" fmla="*/ 1028224 w 4667250"/>
                  <a:gd name="connsiteY22" fmla="*/ 2149793 h 4152900"/>
                  <a:gd name="connsiteX23" fmla="*/ 1774984 w 4667250"/>
                  <a:gd name="connsiteY23" fmla="*/ 2896553 h 4152900"/>
                  <a:gd name="connsiteX24" fmla="*/ 2278856 w 4667250"/>
                  <a:gd name="connsiteY24" fmla="*/ 2896553 h 4152900"/>
                  <a:gd name="connsiteX25" fmla="*/ 4560094 w 4667250"/>
                  <a:gd name="connsiteY25" fmla="*/ 615315 h 4152900"/>
                  <a:gd name="connsiteX26" fmla="*/ 4664869 w 4667250"/>
                  <a:gd name="connsiteY26" fmla="*/ 363855 h 4152900"/>
                  <a:gd name="connsiteX27" fmla="*/ 4560094 w 4667250"/>
                  <a:gd name="connsiteY27" fmla="*/ 111442 h 4152900"/>
                  <a:gd name="connsiteX28" fmla="*/ 4056221 w 4667250"/>
                  <a:gd name="connsiteY28" fmla="*/ 111442 h 4152900"/>
                  <a:gd name="connsiteX29" fmla="*/ 2027396 w 4667250"/>
                  <a:gd name="connsiteY29" fmla="*/ 2141220 h 4152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667250" h="4152900">
                    <a:moveTo>
                      <a:pt x="7144" y="3922395"/>
                    </a:moveTo>
                    <a:lnTo>
                      <a:pt x="7144" y="630555"/>
                    </a:lnTo>
                    <a:cubicBezTo>
                      <a:pt x="7144" y="501968"/>
                      <a:pt x="110966" y="398145"/>
                      <a:pt x="239554" y="398145"/>
                    </a:cubicBezTo>
                    <a:lnTo>
                      <a:pt x="2669381" y="398145"/>
                    </a:lnTo>
                    <a:lnTo>
                      <a:pt x="3158014" y="398145"/>
                    </a:lnTo>
                    <a:lnTo>
                      <a:pt x="2694146" y="862013"/>
                    </a:lnTo>
                    <a:lnTo>
                      <a:pt x="2669381" y="862013"/>
                    </a:lnTo>
                    <a:lnTo>
                      <a:pt x="471011" y="862013"/>
                    </a:lnTo>
                    <a:lnTo>
                      <a:pt x="471011" y="3689985"/>
                    </a:lnTo>
                    <a:lnTo>
                      <a:pt x="3298984" y="3689985"/>
                    </a:lnTo>
                    <a:lnTo>
                      <a:pt x="3298984" y="3182303"/>
                    </a:lnTo>
                    <a:lnTo>
                      <a:pt x="3298984" y="2488883"/>
                    </a:lnTo>
                    <a:lnTo>
                      <a:pt x="3762851" y="2025015"/>
                    </a:lnTo>
                    <a:lnTo>
                      <a:pt x="3762851" y="3182303"/>
                    </a:lnTo>
                    <a:lnTo>
                      <a:pt x="3762851" y="3922395"/>
                    </a:lnTo>
                    <a:cubicBezTo>
                      <a:pt x="3762851" y="4050030"/>
                      <a:pt x="3659029" y="4154805"/>
                      <a:pt x="3530441" y="4154805"/>
                    </a:cubicBezTo>
                    <a:lnTo>
                      <a:pt x="239554" y="4154805"/>
                    </a:lnTo>
                    <a:cubicBezTo>
                      <a:pt x="110966" y="4154805"/>
                      <a:pt x="7144" y="4050983"/>
                      <a:pt x="7144" y="3922395"/>
                    </a:cubicBezTo>
                    <a:close/>
                    <a:moveTo>
                      <a:pt x="2027396" y="2141220"/>
                    </a:moveTo>
                    <a:lnTo>
                      <a:pt x="1532096" y="1645920"/>
                    </a:lnTo>
                    <a:cubicBezTo>
                      <a:pt x="1393031" y="1506855"/>
                      <a:pt x="1167289" y="1506855"/>
                      <a:pt x="1028224" y="1645920"/>
                    </a:cubicBezTo>
                    <a:cubicBezTo>
                      <a:pt x="960596" y="1713548"/>
                      <a:pt x="923449" y="1803083"/>
                      <a:pt x="923449" y="1898333"/>
                    </a:cubicBezTo>
                    <a:cubicBezTo>
                      <a:pt x="923449" y="1993583"/>
                      <a:pt x="960596" y="2083118"/>
                      <a:pt x="1028224" y="2149793"/>
                    </a:cubicBezTo>
                    <a:lnTo>
                      <a:pt x="1774984" y="2896553"/>
                    </a:lnTo>
                    <a:cubicBezTo>
                      <a:pt x="1914049" y="3035618"/>
                      <a:pt x="2139791" y="3035618"/>
                      <a:pt x="2278856" y="2896553"/>
                    </a:cubicBezTo>
                    <a:lnTo>
                      <a:pt x="4560094" y="615315"/>
                    </a:lnTo>
                    <a:cubicBezTo>
                      <a:pt x="4627722" y="547688"/>
                      <a:pt x="4664869" y="458153"/>
                      <a:pt x="4664869" y="363855"/>
                    </a:cubicBezTo>
                    <a:cubicBezTo>
                      <a:pt x="4664869" y="268605"/>
                      <a:pt x="4627722" y="179070"/>
                      <a:pt x="4560094" y="111442"/>
                    </a:cubicBezTo>
                    <a:cubicBezTo>
                      <a:pt x="4421029" y="-27622"/>
                      <a:pt x="4195287" y="-27622"/>
                      <a:pt x="4056221" y="111442"/>
                    </a:cubicBezTo>
                    <a:lnTo>
                      <a:pt x="2027396" y="214122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685800">
                  <a:defRPr/>
                </a:pPr>
                <a:endParaRPr lang="en-US" sz="140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2DE594F2-7A8D-450A-ACB0-EDEFC2F8F33F}"/>
                  </a:ext>
                </a:extLst>
              </p:cNvPr>
              <p:cNvSpPr/>
              <p:nvPr/>
            </p:nvSpPr>
            <p:spPr>
              <a:xfrm>
                <a:off x="5709715" y="4357263"/>
                <a:ext cx="243926" cy="217044"/>
              </a:xfrm>
              <a:custGeom>
                <a:avLst/>
                <a:gdLst>
                  <a:gd name="connsiteX0" fmla="*/ 7144 w 4667250"/>
                  <a:gd name="connsiteY0" fmla="*/ 3922395 h 4152900"/>
                  <a:gd name="connsiteX1" fmla="*/ 7144 w 4667250"/>
                  <a:gd name="connsiteY1" fmla="*/ 630555 h 4152900"/>
                  <a:gd name="connsiteX2" fmla="*/ 239554 w 4667250"/>
                  <a:gd name="connsiteY2" fmla="*/ 398145 h 4152900"/>
                  <a:gd name="connsiteX3" fmla="*/ 2669381 w 4667250"/>
                  <a:gd name="connsiteY3" fmla="*/ 398145 h 4152900"/>
                  <a:gd name="connsiteX4" fmla="*/ 3158014 w 4667250"/>
                  <a:gd name="connsiteY4" fmla="*/ 398145 h 4152900"/>
                  <a:gd name="connsiteX5" fmla="*/ 2694146 w 4667250"/>
                  <a:gd name="connsiteY5" fmla="*/ 862013 h 4152900"/>
                  <a:gd name="connsiteX6" fmla="*/ 2669381 w 4667250"/>
                  <a:gd name="connsiteY6" fmla="*/ 862013 h 4152900"/>
                  <a:gd name="connsiteX7" fmla="*/ 471011 w 4667250"/>
                  <a:gd name="connsiteY7" fmla="*/ 862013 h 4152900"/>
                  <a:gd name="connsiteX8" fmla="*/ 471011 w 4667250"/>
                  <a:gd name="connsiteY8" fmla="*/ 3689985 h 4152900"/>
                  <a:gd name="connsiteX9" fmla="*/ 3298984 w 4667250"/>
                  <a:gd name="connsiteY9" fmla="*/ 3689985 h 4152900"/>
                  <a:gd name="connsiteX10" fmla="*/ 3298984 w 4667250"/>
                  <a:gd name="connsiteY10" fmla="*/ 3182303 h 4152900"/>
                  <a:gd name="connsiteX11" fmla="*/ 3298984 w 4667250"/>
                  <a:gd name="connsiteY11" fmla="*/ 2488883 h 4152900"/>
                  <a:gd name="connsiteX12" fmla="*/ 3762851 w 4667250"/>
                  <a:gd name="connsiteY12" fmla="*/ 2025015 h 4152900"/>
                  <a:gd name="connsiteX13" fmla="*/ 3762851 w 4667250"/>
                  <a:gd name="connsiteY13" fmla="*/ 3182303 h 4152900"/>
                  <a:gd name="connsiteX14" fmla="*/ 3762851 w 4667250"/>
                  <a:gd name="connsiteY14" fmla="*/ 3922395 h 4152900"/>
                  <a:gd name="connsiteX15" fmla="*/ 3530441 w 4667250"/>
                  <a:gd name="connsiteY15" fmla="*/ 4154805 h 4152900"/>
                  <a:gd name="connsiteX16" fmla="*/ 239554 w 4667250"/>
                  <a:gd name="connsiteY16" fmla="*/ 4154805 h 4152900"/>
                  <a:gd name="connsiteX17" fmla="*/ 7144 w 4667250"/>
                  <a:gd name="connsiteY17" fmla="*/ 3922395 h 4152900"/>
                  <a:gd name="connsiteX18" fmla="*/ 2027396 w 4667250"/>
                  <a:gd name="connsiteY18" fmla="*/ 2141220 h 4152900"/>
                  <a:gd name="connsiteX19" fmla="*/ 1532096 w 4667250"/>
                  <a:gd name="connsiteY19" fmla="*/ 1645920 h 4152900"/>
                  <a:gd name="connsiteX20" fmla="*/ 1028224 w 4667250"/>
                  <a:gd name="connsiteY20" fmla="*/ 1645920 h 4152900"/>
                  <a:gd name="connsiteX21" fmla="*/ 923449 w 4667250"/>
                  <a:gd name="connsiteY21" fmla="*/ 1898333 h 4152900"/>
                  <a:gd name="connsiteX22" fmla="*/ 1028224 w 4667250"/>
                  <a:gd name="connsiteY22" fmla="*/ 2149793 h 4152900"/>
                  <a:gd name="connsiteX23" fmla="*/ 1774984 w 4667250"/>
                  <a:gd name="connsiteY23" fmla="*/ 2896553 h 4152900"/>
                  <a:gd name="connsiteX24" fmla="*/ 2278856 w 4667250"/>
                  <a:gd name="connsiteY24" fmla="*/ 2896553 h 4152900"/>
                  <a:gd name="connsiteX25" fmla="*/ 4560094 w 4667250"/>
                  <a:gd name="connsiteY25" fmla="*/ 615315 h 4152900"/>
                  <a:gd name="connsiteX26" fmla="*/ 4664869 w 4667250"/>
                  <a:gd name="connsiteY26" fmla="*/ 363855 h 4152900"/>
                  <a:gd name="connsiteX27" fmla="*/ 4560094 w 4667250"/>
                  <a:gd name="connsiteY27" fmla="*/ 111442 h 4152900"/>
                  <a:gd name="connsiteX28" fmla="*/ 4056221 w 4667250"/>
                  <a:gd name="connsiteY28" fmla="*/ 111442 h 4152900"/>
                  <a:gd name="connsiteX29" fmla="*/ 2027396 w 4667250"/>
                  <a:gd name="connsiteY29" fmla="*/ 2141220 h 4152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667250" h="4152900">
                    <a:moveTo>
                      <a:pt x="7144" y="3922395"/>
                    </a:moveTo>
                    <a:lnTo>
                      <a:pt x="7144" y="630555"/>
                    </a:lnTo>
                    <a:cubicBezTo>
                      <a:pt x="7144" y="501968"/>
                      <a:pt x="110966" y="398145"/>
                      <a:pt x="239554" y="398145"/>
                    </a:cubicBezTo>
                    <a:lnTo>
                      <a:pt x="2669381" y="398145"/>
                    </a:lnTo>
                    <a:lnTo>
                      <a:pt x="3158014" y="398145"/>
                    </a:lnTo>
                    <a:lnTo>
                      <a:pt x="2694146" y="862013"/>
                    </a:lnTo>
                    <a:lnTo>
                      <a:pt x="2669381" y="862013"/>
                    </a:lnTo>
                    <a:lnTo>
                      <a:pt x="471011" y="862013"/>
                    </a:lnTo>
                    <a:lnTo>
                      <a:pt x="471011" y="3689985"/>
                    </a:lnTo>
                    <a:lnTo>
                      <a:pt x="3298984" y="3689985"/>
                    </a:lnTo>
                    <a:lnTo>
                      <a:pt x="3298984" y="3182303"/>
                    </a:lnTo>
                    <a:lnTo>
                      <a:pt x="3298984" y="2488883"/>
                    </a:lnTo>
                    <a:lnTo>
                      <a:pt x="3762851" y="2025015"/>
                    </a:lnTo>
                    <a:lnTo>
                      <a:pt x="3762851" y="3182303"/>
                    </a:lnTo>
                    <a:lnTo>
                      <a:pt x="3762851" y="3922395"/>
                    </a:lnTo>
                    <a:cubicBezTo>
                      <a:pt x="3762851" y="4050030"/>
                      <a:pt x="3659029" y="4154805"/>
                      <a:pt x="3530441" y="4154805"/>
                    </a:cubicBezTo>
                    <a:lnTo>
                      <a:pt x="239554" y="4154805"/>
                    </a:lnTo>
                    <a:cubicBezTo>
                      <a:pt x="110966" y="4154805"/>
                      <a:pt x="7144" y="4050983"/>
                      <a:pt x="7144" y="3922395"/>
                    </a:cubicBezTo>
                    <a:close/>
                    <a:moveTo>
                      <a:pt x="2027396" y="2141220"/>
                    </a:moveTo>
                    <a:lnTo>
                      <a:pt x="1532096" y="1645920"/>
                    </a:lnTo>
                    <a:cubicBezTo>
                      <a:pt x="1393031" y="1506855"/>
                      <a:pt x="1167289" y="1506855"/>
                      <a:pt x="1028224" y="1645920"/>
                    </a:cubicBezTo>
                    <a:cubicBezTo>
                      <a:pt x="960596" y="1713548"/>
                      <a:pt x="923449" y="1803083"/>
                      <a:pt x="923449" y="1898333"/>
                    </a:cubicBezTo>
                    <a:cubicBezTo>
                      <a:pt x="923449" y="1993583"/>
                      <a:pt x="960596" y="2083118"/>
                      <a:pt x="1028224" y="2149793"/>
                    </a:cubicBezTo>
                    <a:lnTo>
                      <a:pt x="1774984" y="2896553"/>
                    </a:lnTo>
                    <a:cubicBezTo>
                      <a:pt x="1914049" y="3035618"/>
                      <a:pt x="2139791" y="3035618"/>
                      <a:pt x="2278856" y="2896553"/>
                    </a:cubicBezTo>
                    <a:lnTo>
                      <a:pt x="4560094" y="615315"/>
                    </a:lnTo>
                    <a:cubicBezTo>
                      <a:pt x="4627722" y="547688"/>
                      <a:pt x="4664869" y="458153"/>
                      <a:pt x="4664869" y="363855"/>
                    </a:cubicBezTo>
                    <a:cubicBezTo>
                      <a:pt x="4664869" y="268605"/>
                      <a:pt x="4627722" y="179070"/>
                      <a:pt x="4560094" y="111442"/>
                    </a:cubicBezTo>
                    <a:cubicBezTo>
                      <a:pt x="4421029" y="-27622"/>
                      <a:pt x="4195287" y="-27622"/>
                      <a:pt x="4056221" y="111442"/>
                    </a:cubicBezTo>
                    <a:lnTo>
                      <a:pt x="2027396" y="214122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685800">
                  <a:defRPr/>
                </a:pPr>
                <a:endParaRPr lang="en-US" sz="140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2004CD1C-1FB1-481E-9A79-41BBD5596291}"/>
                  </a:ext>
                </a:extLst>
              </p:cNvPr>
              <p:cNvSpPr/>
              <p:nvPr/>
            </p:nvSpPr>
            <p:spPr>
              <a:xfrm>
                <a:off x="5709715" y="5208829"/>
                <a:ext cx="243926" cy="217044"/>
              </a:xfrm>
              <a:custGeom>
                <a:avLst/>
                <a:gdLst>
                  <a:gd name="connsiteX0" fmla="*/ 7144 w 4667250"/>
                  <a:gd name="connsiteY0" fmla="*/ 3922395 h 4152900"/>
                  <a:gd name="connsiteX1" fmla="*/ 7144 w 4667250"/>
                  <a:gd name="connsiteY1" fmla="*/ 630555 h 4152900"/>
                  <a:gd name="connsiteX2" fmla="*/ 239554 w 4667250"/>
                  <a:gd name="connsiteY2" fmla="*/ 398145 h 4152900"/>
                  <a:gd name="connsiteX3" fmla="*/ 2669381 w 4667250"/>
                  <a:gd name="connsiteY3" fmla="*/ 398145 h 4152900"/>
                  <a:gd name="connsiteX4" fmla="*/ 3158014 w 4667250"/>
                  <a:gd name="connsiteY4" fmla="*/ 398145 h 4152900"/>
                  <a:gd name="connsiteX5" fmla="*/ 2694146 w 4667250"/>
                  <a:gd name="connsiteY5" fmla="*/ 862013 h 4152900"/>
                  <a:gd name="connsiteX6" fmla="*/ 2669381 w 4667250"/>
                  <a:gd name="connsiteY6" fmla="*/ 862013 h 4152900"/>
                  <a:gd name="connsiteX7" fmla="*/ 471011 w 4667250"/>
                  <a:gd name="connsiteY7" fmla="*/ 862013 h 4152900"/>
                  <a:gd name="connsiteX8" fmla="*/ 471011 w 4667250"/>
                  <a:gd name="connsiteY8" fmla="*/ 3689985 h 4152900"/>
                  <a:gd name="connsiteX9" fmla="*/ 3298984 w 4667250"/>
                  <a:gd name="connsiteY9" fmla="*/ 3689985 h 4152900"/>
                  <a:gd name="connsiteX10" fmla="*/ 3298984 w 4667250"/>
                  <a:gd name="connsiteY10" fmla="*/ 3182303 h 4152900"/>
                  <a:gd name="connsiteX11" fmla="*/ 3298984 w 4667250"/>
                  <a:gd name="connsiteY11" fmla="*/ 2488883 h 4152900"/>
                  <a:gd name="connsiteX12" fmla="*/ 3762851 w 4667250"/>
                  <a:gd name="connsiteY12" fmla="*/ 2025015 h 4152900"/>
                  <a:gd name="connsiteX13" fmla="*/ 3762851 w 4667250"/>
                  <a:gd name="connsiteY13" fmla="*/ 3182303 h 4152900"/>
                  <a:gd name="connsiteX14" fmla="*/ 3762851 w 4667250"/>
                  <a:gd name="connsiteY14" fmla="*/ 3922395 h 4152900"/>
                  <a:gd name="connsiteX15" fmla="*/ 3530441 w 4667250"/>
                  <a:gd name="connsiteY15" fmla="*/ 4154805 h 4152900"/>
                  <a:gd name="connsiteX16" fmla="*/ 239554 w 4667250"/>
                  <a:gd name="connsiteY16" fmla="*/ 4154805 h 4152900"/>
                  <a:gd name="connsiteX17" fmla="*/ 7144 w 4667250"/>
                  <a:gd name="connsiteY17" fmla="*/ 3922395 h 4152900"/>
                  <a:gd name="connsiteX18" fmla="*/ 2027396 w 4667250"/>
                  <a:gd name="connsiteY18" fmla="*/ 2141220 h 4152900"/>
                  <a:gd name="connsiteX19" fmla="*/ 1532096 w 4667250"/>
                  <a:gd name="connsiteY19" fmla="*/ 1645920 h 4152900"/>
                  <a:gd name="connsiteX20" fmla="*/ 1028224 w 4667250"/>
                  <a:gd name="connsiteY20" fmla="*/ 1645920 h 4152900"/>
                  <a:gd name="connsiteX21" fmla="*/ 923449 w 4667250"/>
                  <a:gd name="connsiteY21" fmla="*/ 1898333 h 4152900"/>
                  <a:gd name="connsiteX22" fmla="*/ 1028224 w 4667250"/>
                  <a:gd name="connsiteY22" fmla="*/ 2149793 h 4152900"/>
                  <a:gd name="connsiteX23" fmla="*/ 1774984 w 4667250"/>
                  <a:gd name="connsiteY23" fmla="*/ 2896553 h 4152900"/>
                  <a:gd name="connsiteX24" fmla="*/ 2278856 w 4667250"/>
                  <a:gd name="connsiteY24" fmla="*/ 2896553 h 4152900"/>
                  <a:gd name="connsiteX25" fmla="*/ 4560094 w 4667250"/>
                  <a:gd name="connsiteY25" fmla="*/ 615315 h 4152900"/>
                  <a:gd name="connsiteX26" fmla="*/ 4664869 w 4667250"/>
                  <a:gd name="connsiteY26" fmla="*/ 363855 h 4152900"/>
                  <a:gd name="connsiteX27" fmla="*/ 4560094 w 4667250"/>
                  <a:gd name="connsiteY27" fmla="*/ 111442 h 4152900"/>
                  <a:gd name="connsiteX28" fmla="*/ 4056221 w 4667250"/>
                  <a:gd name="connsiteY28" fmla="*/ 111442 h 4152900"/>
                  <a:gd name="connsiteX29" fmla="*/ 2027396 w 4667250"/>
                  <a:gd name="connsiteY29" fmla="*/ 2141220 h 4152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667250" h="4152900">
                    <a:moveTo>
                      <a:pt x="7144" y="3922395"/>
                    </a:moveTo>
                    <a:lnTo>
                      <a:pt x="7144" y="630555"/>
                    </a:lnTo>
                    <a:cubicBezTo>
                      <a:pt x="7144" y="501968"/>
                      <a:pt x="110966" y="398145"/>
                      <a:pt x="239554" y="398145"/>
                    </a:cubicBezTo>
                    <a:lnTo>
                      <a:pt x="2669381" y="398145"/>
                    </a:lnTo>
                    <a:lnTo>
                      <a:pt x="3158014" y="398145"/>
                    </a:lnTo>
                    <a:lnTo>
                      <a:pt x="2694146" y="862013"/>
                    </a:lnTo>
                    <a:lnTo>
                      <a:pt x="2669381" y="862013"/>
                    </a:lnTo>
                    <a:lnTo>
                      <a:pt x="471011" y="862013"/>
                    </a:lnTo>
                    <a:lnTo>
                      <a:pt x="471011" y="3689985"/>
                    </a:lnTo>
                    <a:lnTo>
                      <a:pt x="3298984" y="3689985"/>
                    </a:lnTo>
                    <a:lnTo>
                      <a:pt x="3298984" y="3182303"/>
                    </a:lnTo>
                    <a:lnTo>
                      <a:pt x="3298984" y="2488883"/>
                    </a:lnTo>
                    <a:lnTo>
                      <a:pt x="3762851" y="2025015"/>
                    </a:lnTo>
                    <a:lnTo>
                      <a:pt x="3762851" y="3182303"/>
                    </a:lnTo>
                    <a:lnTo>
                      <a:pt x="3762851" y="3922395"/>
                    </a:lnTo>
                    <a:cubicBezTo>
                      <a:pt x="3762851" y="4050030"/>
                      <a:pt x="3659029" y="4154805"/>
                      <a:pt x="3530441" y="4154805"/>
                    </a:cubicBezTo>
                    <a:lnTo>
                      <a:pt x="239554" y="4154805"/>
                    </a:lnTo>
                    <a:cubicBezTo>
                      <a:pt x="110966" y="4154805"/>
                      <a:pt x="7144" y="4050983"/>
                      <a:pt x="7144" y="3922395"/>
                    </a:cubicBezTo>
                    <a:close/>
                    <a:moveTo>
                      <a:pt x="2027396" y="2141220"/>
                    </a:moveTo>
                    <a:lnTo>
                      <a:pt x="1532096" y="1645920"/>
                    </a:lnTo>
                    <a:cubicBezTo>
                      <a:pt x="1393031" y="1506855"/>
                      <a:pt x="1167289" y="1506855"/>
                      <a:pt x="1028224" y="1645920"/>
                    </a:cubicBezTo>
                    <a:cubicBezTo>
                      <a:pt x="960596" y="1713548"/>
                      <a:pt x="923449" y="1803083"/>
                      <a:pt x="923449" y="1898333"/>
                    </a:cubicBezTo>
                    <a:cubicBezTo>
                      <a:pt x="923449" y="1993583"/>
                      <a:pt x="960596" y="2083118"/>
                      <a:pt x="1028224" y="2149793"/>
                    </a:cubicBezTo>
                    <a:lnTo>
                      <a:pt x="1774984" y="2896553"/>
                    </a:lnTo>
                    <a:cubicBezTo>
                      <a:pt x="1914049" y="3035618"/>
                      <a:pt x="2139791" y="3035618"/>
                      <a:pt x="2278856" y="2896553"/>
                    </a:cubicBezTo>
                    <a:lnTo>
                      <a:pt x="4560094" y="615315"/>
                    </a:lnTo>
                    <a:cubicBezTo>
                      <a:pt x="4627722" y="547688"/>
                      <a:pt x="4664869" y="458153"/>
                      <a:pt x="4664869" y="363855"/>
                    </a:cubicBezTo>
                    <a:cubicBezTo>
                      <a:pt x="4664869" y="268605"/>
                      <a:pt x="4627722" y="179070"/>
                      <a:pt x="4560094" y="111442"/>
                    </a:cubicBezTo>
                    <a:cubicBezTo>
                      <a:pt x="4421029" y="-27622"/>
                      <a:pt x="4195287" y="-27622"/>
                      <a:pt x="4056221" y="111442"/>
                    </a:cubicBezTo>
                    <a:lnTo>
                      <a:pt x="2027396" y="214122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685800">
                  <a:defRPr/>
                </a:pPr>
                <a:endParaRPr lang="en-US" sz="140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52879700-2CCD-41F8-AB7B-399D091FAD2D}"/>
                </a:ext>
              </a:extLst>
            </p:cNvPr>
            <p:cNvGrpSpPr/>
            <p:nvPr/>
          </p:nvGrpSpPr>
          <p:grpSpPr>
            <a:xfrm flipH="1">
              <a:off x="7681030" y="5009279"/>
              <a:ext cx="1972015" cy="369332"/>
              <a:chOff x="652404" y="4072374"/>
              <a:chExt cx="2193389" cy="492443"/>
            </a:xfrm>
          </p:grpSpPr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09D34FA8-EB90-462C-9DF7-F29E6ADD959B}"/>
                  </a:ext>
                </a:extLst>
              </p:cNvPr>
              <p:cNvSpPr/>
              <p:nvPr/>
            </p:nvSpPr>
            <p:spPr>
              <a:xfrm>
                <a:off x="652404" y="4072374"/>
                <a:ext cx="2193389" cy="492443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defTabSz="685800">
                  <a:defRPr/>
                </a:pP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How </a:t>
                </a: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did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we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use </a:t>
                </a:r>
                <a:r>
                  <a:rPr lang="hr-HR" b="1" dirty="0" err="1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it</a:t>
                </a:r>
                <a:r>
                  <a:rPr lang="hr-HR" b="1" dirty="0">
                    <a:solidFill>
                      <a:schemeClr val="accent4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?</a:t>
                </a:r>
                <a:endParaRPr lang="en-US" b="1" dirty="0">
                  <a:solidFill>
                    <a:schemeClr val="accent4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180C3447-E112-41F4-B70A-8D23EADBF1C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52295" y="4530634"/>
                <a:ext cx="1923925" cy="0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B9B08800-B2E6-CE84-997F-1691045163D7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hr-HR" sz="3200" dirty="0" err="1"/>
              <a:t>What</a:t>
            </a:r>
            <a:r>
              <a:rPr lang="hr-HR" sz="3200" dirty="0"/>
              <a:t> are </a:t>
            </a:r>
            <a:r>
              <a:rPr lang="hr-HR" sz="3200" dirty="0" err="1"/>
              <a:t>we</a:t>
            </a:r>
            <a:r>
              <a:rPr lang="hr-HR" sz="3200" dirty="0"/>
              <a:t> </a:t>
            </a:r>
            <a:r>
              <a:rPr lang="hr-HR" sz="3200" dirty="0" err="1"/>
              <a:t>gonna</a:t>
            </a:r>
            <a:r>
              <a:rPr lang="hr-HR" sz="3200" dirty="0"/>
              <a:t> talk </a:t>
            </a:r>
            <a:r>
              <a:rPr lang="hr-HR" sz="3200" dirty="0" err="1"/>
              <a:t>about</a:t>
            </a:r>
            <a:r>
              <a:rPr lang="hr-HR" sz="3200" dirty="0"/>
              <a:t>?</a:t>
            </a:r>
            <a:endParaRPr lang="en-US" sz="3200" dirty="0"/>
          </a:p>
        </p:txBody>
      </p: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F7B758BA-C9AD-9960-A8A0-755AE5579C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74" y="5681140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51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F2BE24D3-39D7-46B1-9443-A8E97EAC9021}"/>
              </a:ext>
            </a:extLst>
          </p:cNvPr>
          <p:cNvGrpSpPr/>
          <p:nvPr/>
        </p:nvGrpSpPr>
        <p:grpSpPr>
          <a:xfrm>
            <a:off x="4443558" y="2766393"/>
            <a:ext cx="7262047" cy="4020663"/>
            <a:chOff x="950036" y="3331770"/>
            <a:chExt cx="7262047" cy="4020663"/>
          </a:xfrm>
        </p:grpSpPr>
        <p:sp>
          <p:nvSpPr>
            <p:cNvPr id="23" name="泪滴形 2">
              <a:extLst>
                <a:ext uri="{FF2B5EF4-FFF2-40B4-BE49-F238E27FC236}">
                  <a16:creationId xmlns:a16="http://schemas.microsoft.com/office/drawing/2014/main" id="{E322F91A-B67D-4F5D-99ED-37106A30D7FD}"/>
                </a:ext>
              </a:extLst>
            </p:cNvPr>
            <p:cNvSpPr/>
            <p:nvPr/>
          </p:nvSpPr>
          <p:spPr bwMode="auto">
            <a:xfrm rot="2846852">
              <a:off x="2839224" y="5323961"/>
              <a:ext cx="2028472" cy="2028472"/>
            </a:xfrm>
            <a:prstGeom prst="teardrop">
              <a:avLst/>
            </a:prstGeom>
            <a:noFill/>
            <a:ln w="12700" cmpd="sng">
              <a:solidFill>
                <a:schemeClr val="accent2"/>
              </a:solidFill>
              <a:round/>
              <a:headEnd/>
              <a:tailEnd/>
            </a:ln>
            <a:effectLst>
              <a:glow rad="88900">
                <a:schemeClr val="accent1">
                  <a:alpha val="30000"/>
                </a:schemeClr>
              </a:glo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24" name="泪滴形 14">
              <a:extLst>
                <a:ext uri="{FF2B5EF4-FFF2-40B4-BE49-F238E27FC236}">
                  <a16:creationId xmlns:a16="http://schemas.microsoft.com/office/drawing/2014/main" id="{0FBAA488-A354-46AF-A5D3-C395B9451D5A}"/>
                </a:ext>
              </a:extLst>
            </p:cNvPr>
            <p:cNvSpPr/>
            <p:nvPr/>
          </p:nvSpPr>
          <p:spPr bwMode="auto">
            <a:xfrm rot="16200000">
              <a:off x="965974" y="4628107"/>
              <a:ext cx="2682876" cy="2682876"/>
            </a:xfrm>
            <a:prstGeom prst="teardrop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809AD14-F143-4A58-A981-254AD6F95C4A}"/>
                </a:ext>
              </a:extLst>
            </p:cNvPr>
            <p:cNvSpPr txBox="1"/>
            <p:nvPr/>
          </p:nvSpPr>
          <p:spPr bwMode="auto">
            <a:xfrm rot="18848674" flipH="1">
              <a:off x="697863" y="4648330"/>
              <a:ext cx="1280584" cy="7762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9DFF4A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02</a:t>
              </a:r>
              <a:endParaRPr kumimoji="0" lang="zh-CN" altLang="en-US" sz="44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9DFF4A"/>
                </a:solidFill>
                <a:effectLst/>
                <a:uLnTx/>
                <a:uFillTx/>
                <a:latin typeface="Cambria" panose="02040503050406030204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26" name="椭圆 15">
              <a:extLst>
                <a:ext uri="{FF2B5EF4-FFF2-40B4-BE49-F238E27FC236}">
                  <a16:creationId xmlns:a16="http://schemas.microsoft.com/office/drawing/2014/main" id="{92F3F837-76C3-4293-9B75-81BF4FFEE0CA}"/>
                </a:ext>
              </a:extLst>
            </p:cNvPr>
            <p:cNvSpPr/>
            <p:nvPr/>
          </p:nvSpPr>
          <p:spPr bwMode="auto">
            <a:xfrm>
              <a:off x="1071898" y="4781034"/>
              <a:ext cx="2432403" cy="2430639"/>
            </a:xfrm>
            <a:custGeom>
              <a:avLst/>
              <a:gdLst/>
              <a:ahLst/>
              <a:cxnLst/>
              <a:rect l="l" t="t" r="r" b="b"/>
              <a:pathLst>
                <a:path w="2189028" h="2189028">
                  <a:moveTo>
                    <a:pt x="1094514" y="0"/>
                  </a:moveTo>
                  <a:cubicBezTo>
                    <a:pt x="1698997" y="0"/>
                    <a:pt x="2189028" y="490031"/>
                    <a:pt x="2189028" y="1094514"/>
                  </a:cubicBezTo>
                  <a:cubicBezTo>
                    <a:pt x="2189028" y="1698997"/>
                    <a:pt x="1698997" y="2189028"/>
                    <a:pt x="1094514" y="2189028"/>
                  </a:cubicBezTo>
                  <a:cubicBezTo>
                    <a:pt x="490031" y="2189028"/>
                    <a:pt x="0" y="1698997"/>
                    <a:pt x="0" y="1094514"/>
                  </a:cubicBezTo>
                  <a:cubicBezTo>
                    <a:pt x="0" y="979754"/>
                    <a:pt x="17662" y="869119"/>
                    <a:pt x="50599" y="765237"/>
                  </a:cubicBezTo>
                  <a:lnTo>
                    <a:pt x="765236" y="50599"/>
                  </a:lnTo>
                  <a:cubicBezTo>
                    <a:pt x="869119" y="17662"/>
                    <a:pt x="979754" y="0"/>
                    <a:pt x="1094514" y="0"/>
                  </a:cubicBezTo>
                  <a:close/>
                </a:path>
              </a:pathLst>
            </a:custGeom>
            <a:solidFill>
              <a:schemeClr val="accent2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7" name="泪滴形 20">
              <a:extLst>
                <a:ext uri="{FF2B5EF4-FFF2-40B4-BE49-F238E27FC236}">
                  <a16:creationId xmlns:a16="http://schemas.microsoft.com/office/drawing/2014/main" id="{F27D731F-774B-46D3-959E-194A037388A1}"/>
                </a:ext>
              </a:extLst>
            </p:cNvPr>
            <p:cNvSpPr/>
            <p:nvPr/>
          </p:nvSpPr>
          <p:spPr bwMode="auto">
            <a:xfrm rot="2846852">
              <a:off x="6182729" y="4258691"/>
              <a:ext cx="2028472" cy="2030237"/>
            </a:xfrm>
            <a:prstGeom prst="teardrop">
              <a:avLst/>
            </a:prstGeom>
            <a:noFill/>
            <a:ln w="12700" cmpd="sng">
              <a:solidFill>
                <a:schemeClr val="accent2"/>
              </a:solidFill>
              <a:round/>
              <a:headEnd/>
              <a:tailEnd/>
            </a:ln>
            <a:effectLst>
              <a:glow rad="88900">
                <a:schemeClr val="accent1">
                  <a:alpha val="30000"/>
                </a:schemeClr>
              </a:glo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28" name="泪滴形 23">
              <a:extLst>
                <a:ext uri="{FF2B5EF4-FFF2-40B4-BE49-F238E27FC236}">
                  <a16:creationId xmlns:a16="http://schemas.microsoft.com/office/drawing/2014/main" id="{A82CDBE4-2CDA-40EF-9338-0D135AB3C3FD}"/>
                </a:ext>
              </a:extLst>
            </p:cNvPr>
            <p:cNvSpPr/>
            <p:nvPr/>
          </p:nvSpPr>
          <p:spPr bwMode="auto">
            <a:xfrm rot="16200000">
              <a:off x="4368263" y="3500778"/>
              <a:ext cx="2682875" cy="2684638"/>
            </a:xfrm>
            <a:prstGeom prst="teardrop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AFB27A1-59C5-472C-A2FE-71415D0D5A9C}"/>
                </a:ext>
              </a:extLst>
            </p:cNvPr>
            <p:cNvSpPr txBox="1"/>
            <p:nvPr/>
          </p:nvSpPr>
          <p:spPr bwMode="auto">
            <a:xfrm rot="18848674" flipH="1">
              <a:off x="4040485" y="3583943"/>
              <a:ext cx="1280584" cy="7762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9DFF4A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01</a:t>
              </a:r>
              <a:endParaRPr kumimoji="0" lang="zh-CN" altLang="en-US" sz="44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9DFF4A"/>
                </a:solidFill>
                <a:effectLst/>
                <a:uLnTx/>
                <a:uFillTx/>
                <a:latin typeface="Cambria" panose="02040503050406030204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30" name="椭圆 15">
              <a:extLst>
                <a:ext uri="{FF2B5EF4-FFF2-40B4-BE49-F238E27FC236}">
                  <a16:creationId xmlns:a16="http://schemas.microsoft.com/office/drawing/2014/main" id="{BC19068B-354D-4D85-81E7-2F3999C60578}"/>
                </a:ext>
              </a:extLst>
            </p:cNvPr>
            <p:cNvSpPr/>
            <p:nvPr/>
          </p:nvSpPr>
          <p:spPr bwMode="auto">
            <a:xfrm>
              <a:off x="4472284" y="3672051"/>
              <a:ext cx="2434166" cy="2430639"/>
            </a:xfrm>
            <a:custGeom>
              <a:avLst/>
              <a:gdLst/>
              <a:ahLst/>
              <a:cxnLst/>
              <a:rect l="l" t="t" r="r" b="b"/>
              <a:pathLst>
                <a:path w="2189028" h="2189028">
                  <a:moveTo>
                    <a:pt x="1094514" y="0"/>
                  </a:moveTo>
                  <a:cubicBezTo>
                    <a:pt x="1698997" y="0"/>
                    <a:pt x="2189028" y="490031"/>
                    <a:pt x="2189028" y="1094514"/>
                  </a:cubicBezTo>
                  <a:cubicBezTo>
                    <a:pt x="2189028" y="1698997"/>
                    <a:pt x="1698997" y="2189028"/>
                    <a:pt x="1094514" y="2189028"/>
                  </a:cubicBezTo>
                  <a:cubicBezTo>
                    <a:pt x="490031" y="2189028"/>
                    <a:pt x="0" y="1698997"/>
                    <a:pt x="0" y="1094514"/>
                  </a:cubicBezTo>
                  <a:cubicBezTo>
                    <a:pt x="0" y="979754"/>
                    <a:pt x="17662" y="869119"/>
                    <a:pt x="50599" y="765237"/>
                  </a:cubicBezTo>
                  <a:lnTo>
                    <a:pt x="765236" y="50599"/>
                  </a:lnTo>
                  <a:cubicBezTo>
                    <a:pt x="869119" y="17662"/>
                    <a:pt x="979754" y="0"/>
                    <a:pt x="1094514" y="0"/>
                  </a:cubicBezTo>
                  <a:close/>
                </a:path>
              </a:pathLst>
            </a:custGeom>
            <a:solidFill>
              <a:schemeClr val="accent2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60846B5-F50A-4728-A088-42BE6F681067}"/>
                </a:ext>
              </a:extLst>
            </p:cNvPr>
            <p:cNvSpPr/>
            <p:nvPr/>
          </p:nvSpPr>
          <p:spPr>
            <a:xfrm rot="18831137">
              <a:off x="1326359" y="5373305"/>
              <a:ext cx="1962107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r-H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MACHINE LEARNING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r-HR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Ability to learn without being explicitly programmed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5016ABA-293D-48A2-A62B-0153BC83677C}"/>
                </a:ext>
              </a:extLst>
            </p:cNvPr>
            <p:cNvSpPr/>
            <p:nvPr/>
          </p:nvSpPr>
          <p:spPr>
            <a:xfrm rot="18831137">
              <a:off x="4603199" y="4259199"/>
              <a:ext cx="196210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r-H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ARTIFICIAL INTELLIGENCE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 1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r-HR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Engineering of making intelligent machines 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and programs</a:t>
              </a:r>
              <a:endParaRPr kumimoji="0" lang="en-I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泪滴形 2">
              <a:extLst>
                <a:ext uri="{FF2B5EF4-FFF2-40B4-BE49-F238E27FC236}">
                  <a16:creationId xmlns:a16="http://schemas.microsoft.com/office/drawing/2014/main" id="{0EF04474-E820-42C1-8FB0-60039B590390}"/>
                </a:ext>
              </a:extLst>
            </p:cNvPr>
            <p:cNvSpPr/>
            <p:nvPr/>
          </p:nvSpPr>
          <p:spPr bwMode="auto">
            <a:xfrm rot="2846852">
              <a:off x="3794892" y="5875071"/>
              <a:ext cx="990929" cy="990929"/>
            </a:xfrm>
            <a:prstGeom prst="teardrop">
              <a:avLst/>
            </a:prstGeom>
            <a:solidFill>
              <a:schemeClr val="accent2">
                <a:alpha val="22000"/>
              </a:schemeClr>
            </a:solidFill>
            <a:ln w="12700" cmpd="sng">
              <a:solidFill>
                <a:schemeClr val="accent2"/>
              </a:solidFill>
              <a:round/>
              <a:headEnd/>
              <a:tailEnd/>
            </a:ln>
            <a:effectLst>
              <a:glow rad="88900">
                <a:schemeClr val="accent1">
                  <a:alpha val="30000"/>
                </a:schemeClr>
              </a:glo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39" name="泪滴形 2">
              <a:extLst>
                <a:ext uri="{FF2B5EF4-FFF2-40B4-BE49-F238E27FC236}">
                  <a16:creationId xmlns:a16="http://schemas.microsoft.com/office/drawing/2014/main" id="{E3F7EC5A-6679-4F17-B680-3C55FD36880E}"/>
                </a:ext>
              </a:extLst>
            </p:cNvPr>
            <p:cNvSpPr/>
            <p:nvPr/>
          </p:nvSpPr>
          <p:spPr bwMode="auto">
            <a:xfrm rot="2846852">
              <a:off x="7169812" y="4799776"/>
              <a:ext cx="990929" cy="990929"/>
            </a:xfrm>
            <a:prstGeom prst="teardrop">
              <a:avLst/>
            </a:prstGeom>
            <a:solidFill>
              <a:schemeClr val="accent2">
                <a:alpha val="22000"/>
              </a:schemeClr>
            </a:solidFill>
            <a:ln w="12700" cmpd="sng">
              <a:solidFill>
                <a:schemeClr val="accent2"/>
              </a:solidFill>
              <a:round/>
              <a:headEnd/>
              <a:tailEnd/>
            </a:ln>
            <a:effectLst>
              <a:glow rad="88900">
                <a:schemeClr val="accent1">
                  <a:alpha val="30000"/>
                </a:schemeClr>
              </a:glo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pic>
          <p:nvPicPr>
            <p:cNvPr id="5" name="Graphic 4" descr="Research">
              <a:extLst>
                <a:ext uri="{FF2B5EF4-FFF2-40B4-BE49-F238E27FC236}">
                  <a16:creationId xmlns:a16="http://schemas.microsoft.com/office/drawing/2014/main" id="{8BB157DB-15DC-4B05-B4D2-715A252886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295927" y="4887371"/>
              <a:ext cx="766712" cy="766712"/>
            </a:xfrm>
            <a:prstGeom prst="rect">
              <a:avLst/>
            </a:prstGeom>
          </p:spPr>
        </p:pic>
        <p:pic>
          <p:nvPicPr>
            <p:cNvPr id="7" name="Graphic 6" descr="Eye">
              <a:extLst>
                <a:ext uri="{FF2B5EF4-FFF2-40B4-BE49-F238E27FC236}">
                  <a16:creationId xmlns:a16="http://schemas.microsoft.com/office/drawing/2014/main" id="{FFB677FF-CDC1-4388-9ECE-92A54AF95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926578" y="5958080"/>
              <a:ext cx="862631" cy="862631"/>
            </a:xfrm>
            <a:prstGeom prst="rect">
              <a:avLst/>
            </a:prstGeom>
          </p:spPr>
        </p:pic>
      </p:grpSp>
      <p:sp>
        <p:nvSpPr>
          <p:cNvPr id="3" name="泪滴形 2">
            <a:extLst>
              <a:ext uri="{FF2B5EF4-FFF2-40B4-BE49-F238E27FC236}">
                <a16:creationId xmlns:a16="http://schemas.microsoft.com/office/drawing/2014/main" id="{5B66FDAD-C6CF-0DD5-141B-1D576B554CD7}"/>
              </a:ext>
            </a:extLst>
          </p:cNvPr>
          <p:cNvSpPr/>
          <p:nvPr/>
        </p:nvSpPr>
        <p:spPr bwMode="auto">
          <a:xfrm rot="2846852">
            <a:off x="1996284" y="3783683"/>
            <a:ext cx="2028472" cy="2028472"/>
          </a:xfrm>
          <a:prstGeom prst="teardrop">
            <a:avLst/>
          </a:prstGeom>
          <a:noFill/>
          <a:ln w="12700" cmpd="sng">
            <a:solidFill>
              <a:schemeClr val="accent2"/>
            </a:solidFill>
            <a:round/>
            <a:headEnd/>
            <a:tailEnd/>
          </a:ln>
          <a:effectLst>
            <a:glow rad="88900">
              <a:schemeClr val="accent1">
                <a:alpha val="30000"/>
              </a:schemeClr>
            </a:glo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sp>
        <p:nvSpPr>
          <p:cNvPr id="4" name="泪滴形 14">
            <a:extLst>
              <a:ext uri="{FF2B5EF4-FFF2-40B4-BE49-F238E27FC236}">
                <a16:creationId xmlns:a16="http://schemas.microsoft.com/office/drawing/2014/main" id="{B08B2FA6-EA33-9800-91FE-C0E5D9E83729}"/>
              </a:ext>
            </a:extLst>
          </p:cNvPr>
          <p:cNvSpPr/>
          <p:nvPr/>
        </p:nvSpPr>
        <p:spPr bwMode="auto">
          <a:xfrm rot="16200000">
            <a:off x="123034" y="3087829"/>
            <a:ext cx="2682876" cy="2682876"/>
          </a:xfrm>
          <a:prstGeom prst="teardrop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9EE2C4-E7F7-CF7D-42D4-98F05554143E}"/>
              </a:ext>
            </a:extLst>
          </p:cNvPr>
          <p:cNvSpPr txBox="1"/>
          <p:nvPr/>
        </p:nvSpPr>
        <p:spPr bwMode="auto">
          <a:xfrm rot="18848674" flipH="1">
            <a:off x="-145077" y="3108052"/>
            <a:ext cx="1280584" cy="77623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9DFF4A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0</a:t>
            </a:r>
            <a:r>
              <a:rPr kumimoji="0" lang="hr-HR" altLang="zh-CN" sz="44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9DFF4A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3</a:t>
            </a:r>
            <a:endParaRPr kumimoji="0" lang="zh-CN" altLang="en-US" sz="4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9DFF4A"/>
              </a:solidFill>
              <a:effectLst/>
              <a:uLnTx/>
              <a:uFillTx/>
              <a:latin typeface="Cambria" panose="02040503050406030204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B8FDBD1-992A-D874-764D-2C6A404C15C9}"/>
              </a:ext>
            </a:extLst>
          </p:cNvPr>
          <p:cNvSpPr/>
          <p:nvPr/>
        </p:nvSpPr>
        <p:spPr>
          <a:xfrm rot="18831137">
            <a:off x="470874" y="3952213"/>
            <a:ext cx="19621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DEEP LEARNING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r-HR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Learning based on deep neural network</a:t>
            </a:r>
          </a:p>
        </p:txBody>
      </p:sp>
      <p:sp>
        <p:nvSpPr>
          <p:cNvPr id="13" name="椭圆 15">
            <a:extLst>
              <a:ext uri="{FF2B5EF4-FFF2-40B4-BE49-F238E27FC236}">
                <a16:creationId xmlns:a16="http://schemas.microsoft.com/office/drawing/2014/main" id="{B9815975-E6ED-DB6A-5ED2-B63616C48CA5}"/>
              </a:ext>
            </a:extLst>
          </p:cNvPr>
          <p:cNvSpPr/>
          <p:nvPr/>
        </p:nvSpPr>
        <p:spPr bwMode="auto">
          <a:xfrm>
            <a:off x="239062" y="3213946"/>
            <a:ext cx="2432403" cy="2430639"/>
          </a:xfrm>
          <a:custGeom>
            <a:avLst/>
            <a:gdLst/>
            <a:ahLst/>
            <a:cxnLst/>
            <a:rect l="l" t="t" r="r" b="b"/>
            <a:pathLst>
              <a:path w="2189028" h="2189028">
                <a:moveTo>
                  <a:pt x="1094514" y="0"/>
                </a:moveTo>
                <a:cubicBezTo>
                  <a:pt x="1698997" y="0"/>
                  <a:pt x="2189028" y="490031"/>
                  <a:pt x="2189028" y="1094514"/>
                </a:cubicBezTo>
                <a:cubicBezTo>
                  <a:pt x="2189028" y="1698997"/>
                  <a:pt x="1698997" y="2189028"/>
                  <a:pt x="1094514" y="2189028"/>
                </a:cubicBezTo>
                <a:cubicBezTo>
                  <a:pt x="490031" y="2189028"/>
                  <a:pt x="0" y="1698997"/>
                  <a:pt x="0" y="1094514"/>
                </a:cubicBezTo>
                <a:cubicBezTo>
                  <a:pt x="0" y="979754"/>
                  <a:pt x="17662" y="869119"/>
                  <a:pt x="50599" y="765237"/>
                </a:cubicBezTo>
                <a:lnTo>
                  <a:pt x="765236" y="50599"/>
                </a:lnTo>
                <a:cubicBezTo>
                  <a:pt x="869119" y="17662"/>
                  <a:pt x="979754" y="0"/>
                  <a:pt x="1094514" y="0"/>
                </a:cubicBezTo>
                <a:close/>
              </a:path>
            </a:pathLst>
          </a:custGeom>
          <a:solidFill>
            <a:schemeClr val="accent2"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 panose="02040503050406030204" pitchFamily="18" charset="0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泪滴形 2">
            <a:extLst>
              <a:ext uri="{FF2B5EF4-FFF2-40B4-BE49-F238E27FC236}">
                <a16:creationId xmlns:a16="http://schemas.microsoft.com/office/drawing/2014/main" id="{6065192A-1A8E-96B5-1C22-99BB7C0A4A46}"/>
              </a:ext>
            </a:extLst>
          </p:cNvPr>
          <p:cNvSpPr/>
          <p:nvPr/>
        </p:nvSpPr>
        <p:spPr bwMode="auto">
          <a:xfrm rot="2846852">
            <a:off x="2987682" y="4355130"/>
            <a:ext cx="990929" cy="990929"/>
          </a:xfrm>
          <a:prstGeom prst="teardrop">
            <a:avLst/>
          </a:prstGeom>
          <a:solidFill>
            <a:schemeClr val="accent2">
              <a:alpha val="22000"/>
            </a:schemeClr>
          </a:solidFill>
          <a:ln w="12700" cmpd="sng">
            <a:solidFill>
              <a:schemeClr val="accent2"/>
            </a:solidFill>
            <a:round/>
            <a:headEnd/>
            <a:tailEnd/>
          </a:ln>
          <a:effectLst>
            <a:glow rad="88900">
              <a:schemeClr val="accent1">
                <a:alpha val="30000"/>
              </a:schemeClr>
            </a:glo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pic>
        <p:nvPicPr>
          <p:cNvPr id="19" name="Graphic 18" descr="Research">
            <a:extLst>
              <a:ext uri="{FF2B5EF4-FFF2-40B4-BE49-F238E27FC236}">
                <a16:creationId xmlns:a16="http://schemas.microsoft.com/office/drawing/2014/main" id="{94151C13-AEBA-16BE-0C0C-D04BE41466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0608" y="4435992"/>
            <a:ext cx="766712" cy="766712"/>
          </a:xfrm>
          <a:prstGeom prst="rect">
            <a:avLst/>
          </a:prstGeom>
        </p:spPr>
      </p:pic>
      <p:pic>
        <p:nvPicPr>
          <p:cNvPr id="10" name="Picture 9" descr="A yellow and orange logo&#10;&#10;Description automatically generated">
            <a:extLst>
              <a:ext uri="{FF2B5EF4-FFF2-40B4-BE49-F238E27FC236}">
                <a16:creationId xmlns:a16="http://schemas.microsoft.com/office/drawing/2014/main" id="{71A574DE-A743-F95F-C286-06E4B061CDD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149726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46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113" descr="A picture containing light, star&#10;&#10;Description automatically generated">
            <a:extLst>
              <a:ext uri="{FF2B5EF4-FFF2-40B4-BE49-F238E27FC236}">
                <a16:creationId xmlns:a16="http://schemas.microsoft.com/office/drawing/2014/main" id="{38182C53-88DA-5DC0-4F5E-9AA798083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" b="67"/>
          <a:stretch>
            <a:fillRect/>
          </a:stretch>
        </p:blipFill>
        <p:spPr>
          <a:xfrm>
            <a:off x="2244325" y="1"/>
            <a:ext cx="7575536" cy="6792686"/>
          </a:xfrm>
          <a:custGeom>
            <a:avLst/>
            <a:gdLst>
              <a:gd name="connsiteX0" fmla="*/ 1079989 w 2159978"/>
              <a:gd name="connsiteY0" fmla="*/ 0 h 2159978"/>
              <a:gd name="connsiteX1" fmla="*/ 2159978 w 2159978"/>
              <a:gd name="connsiteY1" fmla="*/ 1079989 h 2159978"/>
              <a:gd name="connsiteX2" fmla="*/ 1079989 w 2159978"/>
              <a:gd name="connsiteY2" fmla="*/ 2159978 h 2159978"/>
              <a:gd name="connsiteX3" fmla="*/ 0 w 2159978"/>
              <a:gd name="connsiteY3" fmla="*/ 1079989 h 2159978"/>
              <a:gd name="connsiteX4" fmla="*/ 1079989 w 2159978"/>
              <a:gd name="connsiteY4" fmla="*/ 0 h 2159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978" h="2159978">
                <a:moveTo>
                  <a:pt x="1079989" y="0"/>
                </a:moveTo>
                <a:cubicBezTo>
                  <a:pt x="1676450" y="0"/>
                  <a:pt x="2159978" y="483528"/>
                  <a:pt x="2159978" y="1079989"/>
                </a:cubicBezTo>
                <a:cubicBezTo>
                  <a:pt x="2159978" y="1676450"/>
                  <a:pt x="1676450" y="2159978"/>
                  <a:pt x="1079989" y="2159978"/>
                </a:cubicBezTo>
                <a:cubicBezTo>
                  <a:pt x="483528" y="2159978"/>
                  <a:pt x="0" y="1676450"/>
                  <a:pt x="0" y="1079989"/>
                </a:cubicBezTo>
                <a:cubicBezTo>
                  <a:pt x="0" y="483528"/>
                  <a:pt x="483528" y="0"/>
                  <a:pt x="1079989" y="0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61D02CB-6814-BFCE-DA55-85CFB6869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err="1"/>
              <a:t>Why</a:t>
            </a:r>
            <a:r>
              <a:rPr lang="hr-HR" dirty="0"/>
              <a:t> </a:t>
            </a:r>
            <a:r>
              <a:rPr lang="hr-HR" dirty="0" err="1"/>
              <a:t>Talking</a:t>
            </a:r>
            <a:r>
              <a:rPr lang="hr-HR" dirty="0"/>
              <a:t> </a:t>
            </a:r>
            <a:r>
              <a:rPr lang="hr-HR" dirty="0" err="1"/>
              <a:t>about</a:t>
            </a:r>
            <a:r>
              <a:rPr lang="hr-HR" dirty="0"/>
              <a:t> AI?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C0C82A-8E80-7FE7-628A-AEDB0E4662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10300546" cy="3880773"/>
          </a:xfrm>
        </p:spPr>
        <p:txBody>
          <a:bodyPr/>
          <a:lstStyle/>
          <a:p>
            <a:r>
              <a:rPr lang="en-GB" sz="2400" b="1" i="0" dirty="0">
                <a:solidFill>
                  <a:schemeClr val="tx1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Market for Artificial Intelligence Projected to Hit $36 Billion by 2025</a:t>
            </a:r>
            <a:r>
              <a:rPr lang="hr-HR" sz="2400" b="1" i="0" dirty="0">
                <a:solidFill>
                  <a:schemeClr val="tx1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br>
              <a:rPr lang="hr-HR" sz="2400" b="1" i="0" dirty="0">
                <a:solidFill>
                  <a:schemeClr val="tx1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hr-HR" sz="2400" b="1" i="0" dirty="0">
                <a:solidFill>
                  <a:schemeClr val="tx1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(2016 </a:t>
            </a:r>
            <a:r>
              <a:rPr lang="hr-HR" sz="2400" b="1" i="0" dirty="0" err="1">
                <a:solidFill>
                  <a:schemeClr val="tx1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analysis</a:t>
            </a:r>
            <a:r>
              <a:rPr lang="hr-HR" sz="2400" b="1" i="0" dirty="0">
                <a:solidFill>
                  <a:schemeClr val="tx1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)</a:t>
            </a:r>
          </a:p>
          <a:p>
            <a:r>
              <a:rPr lang="en-GB" sz="2400" b="1" i="0" dirty="0">
                <a:solidFill>
                  <a:schemeClr val="tx1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Gartner Forecasts Artificial Intelligence Market to Reach $62 Billion in 2022</a:t>
            </a:r>
            <a:r>
              <a:rPr lang="hr-HR" sz="2400" b="1" i="0" dirty="0">
                <a:solidFill>
                  <a:schemeClr val="tx1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 (2021 </a:t>
            </a:r>
            <a:r>
              <a:rPr lang="hr-HR" sz="2400" b="1" i="0" dirty="0" err="1">
                <a:solidFill>
                  <a:schemeClr val="tx1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analysis</a:t>
            </a:r>
            <a:r>
              <a:rPr lang="hr-HR" sz="2400" b="1" i="0" dirty="0">
                <a:solidFill>
                  <a:schemeClr val="tx1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)</a:t>
            </a:r>
            <a:endParaRPr lang="en-GB" sz="2400" b="1" i="0" dirty="0">
              <a:solidFill>
                <a:schemeClr val="tx1"/>
              </a:solidFill>
              <a:effectLst/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endParaRPr lang="hr-HR" sz="2400" b="1" i="0" dirty="0">
              <a:solidFill>
                <a:schemeClr val="tx1"/>
              </a:solidFill>
              <a:effectLst/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endParaRPr lang="en-GB" b="1" i="0" dirty="0">
              <a:solidFill>
                <a:schemeClr val="tx1"/>
              </a:solidFill>
              <a:effectLst/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endParaRPr lang="en-GB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DA501D-4626-5EC8-8593-1AB9DA873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9</a:t>
            </a:fld>
            <a:endParaRPr lang="en-IN"/>
          </a:p>
        </p:txBody>
      </p:sp>
      <p:pic>
        <p:nvPicPr>
          <p:cNvPr id="6" name="Picture 5" descr="A yellow and orange logo&#10;&#10;Description automatically generated">
            <a:extLst>
              <a:ext uri="{FF2B5EF4-FFF2-40B4-BE49-F238E27FC236}">
                <a16:creationId xmlns:a16="http://schemas.microsoft.com/office/drawing/2014/main" id="{57E9B997-B75A-8B41-1173-4730AC3B20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74" y="5642291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90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6E14962-188A-3ACF-B854-C7167EEA6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9433" y="0"/>
            <a:ext cx="12328138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61D02CB-6814-BFCE-DA55-85CFB6869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51" y="113038"/>
            <a:ext cx="8596668" cy="1320800"/>
          </a:xfrm>
        </p:spPr>
        <p:txBody>
          <a:bodyPr/>
          <a:lstStyle/>
          <a:p>
            <a:r>
              <a:rPr lang="en-GB" dirty="0"/>
              <a:t>AI Apps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DA501D-4626-5EC8-8593-1AB9DA873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10</a:t>
            </a:fld>
            <a:endParaRPr lang="en-IN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724BAE6-9652-877C-5B1E-97E4F24327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5434" y="35960"/>
            <a:ext cx="6036566" cy="6822040"/>
          </a:xfrm>
          <a:prstGeom prst="rect">
            <a:avLst/>
          </a:prstGeom>
        </p:spPr>
      </p:pic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058C1BD4-574F-9BB6-15C5-E8F30BCB73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47540" y="5687403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845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9BE14-9741-45B9-B1FE-D93F16643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What is AI?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DCA503-5129-45DE-9993-B0C9BDF5F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11</a:t>
            </a:fld>
            <a:endParaRPr lang="en-IN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DDF0D60-5DD4-4CD1-933D-7DA7E217E158}"/>
              </a:ext>
            </a:extLst>
          </p:cNvPr>
          <p:cNvGrpSpPr/>
          <p:nvPr/>
        </p:nvGrpSpPr>
        <p:grpSpPr>
          <a:xfrm>
            <a:off x="568961" y="1586142"/>
            <a:ext cx="10323804" cy="4559979"/>
            <a:chOff x="-385892" y="1659339"/>
            <a:chExt cx="9257193" cy="4088861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9B566ECA-7906-4D77-B337-1455D7D1D1D4}"/>
                </a:ext>
              </a:extLst>
            </p:cNvPr>
            <p:cNvGrpSpPr/>
            <p:nvPr/>
          </p:nvGrpSpPr>
          <p:grpSpPr>
            <a:xfrm>
              <a:off x="-385892" y="1659339"/>
              <a:ext cx="9257193" cy="4088861"/>
              <a:chOff x="-385892" y="1659339"/>
              <a:chExt cx="9257193" cy="4088861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A093EA51-9ADC-4079-9D85-BB88E8627E6D}"/>
                  </a:ext>
                </a:extLst>
              </p:cNvPr>
              <p:cNvGrpSpPr/>
              <p:nvPr/>
            </p:nvGrpSpPr>
            <p:grpSpPr>
              <a:xfrm>
                <a:off x="-385892" y="1659339"/>
                <a:ext cx="9257193" cy="3620942"/>
                <a:chOff x="-385892" y="1659339"/>
                <a:chExt cx="9257193" cy="3620942"/>
              </a:xfrm>
            </p:grpSpPr>
            <p:grpSp>
              <p:nvGrpSpPr>
                <p:cNvPr id="88" name="Group 87">
                  <a:extLst>
                    <a:ext uri="{FF2B5EF4-FFF2-40B4-BE49-F238E27FC236}">
                      <a16:creationId xmlns:a16="http://schemas.microsoft.com/office/drawing/2014/main" id="{925255D6-9481-4C5F-B153-81BA7C097C97}"/>
                    </a:ext>
                  </a:extLst>
                </p:cNvPr>
                <p:cNvGrpSpPr/>
                <p:nvPr/>
              </p:nvGrpSpPr>
              <p:grpSpPr>
                <a:xfrm>
                  <a:off x="-385892" y="1659339"/>
                  <a:ext cx="3323484" cy="1324697"/>
                  <a:chOff x="-482877" y="2679297"/>
                  <a:chExt cx="3323484" cy="1324697"/>
                </a:xfrm>
              </p:grpSpPr>
              <p:sp>
                <p:nvSpPr>
                  <p:cNvPr id="50" name="Rectangle 49">
                    <a:extLst>
                      <a:ext uri="{FF2B5EF4-FFF2-40B4-BE49-F238E27FC236}">
                        <a16:creationId xmlns:a16="http://schemas.microsoft.com/office/drawing/2014/main" id="{67D997F2-DD85-4E11-9BAE-0064C3AD0CED}"/>
                      </a:ext>
                    </a:extLst>
                  </p:cNvPr>
                  <p:cNvSpPr/>
                  <p:nvPr/>
                </p:nvSpPr>
                <p:spPr>
                  <a:xfrm>
                    <a:off x="-482877" y="2679297"/>
                    <a:ext cx="2853097" cy="1324697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algn="r" defTabSz="685800">
                      <a:defRPr/>
                    </a:pPr>
                    <a:r>
                      <a:rPr lang="en-US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(AI) is a branch of computer science that concerns with building “intelligent” </a:t>
                    </a:r>
                    <a:endParaRPr lang="hr-HR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  <a:p>
                    <a:pPr algn="r" defTabSz="685800">
                      <a:defRPr/>
                    </a:pPr>
                    <a:r>
                      <a:rPr lang="en-US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smart machines capable of </a:t>
                    </a:r>
                    <a:endParaRPr lang="hr-HR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  <a:p>
                    <a:pPr algn="r" defTabSz="685800">
                      <a:defRPr/>
                    </a:pPr>
                    <a:r>
                      <a:rPr lang="en-US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performing intelligent tasks.</a:t>
                    </a:r>
                  </a:p>
                </p:txBody>
              </p:sp>
              <p:grpSp>
                <p:nvGrpSpPr>
                  <p:cNvPr id="85" name="Group 84">
                    <a:extLst>
                      <a:ext uri="{FF2B5EF4-FFF2-40B4-BE49-F238E27FC236}">
                        <a16:creationId xmlns:a16="http://schemas.microsoft.com/office/drawing/2014/main" id="{07D098D3-4324-492D-876F-98E9F2394170}"/>
                      </a:ext>
                    </a:extLst>
                  </p:cNvPr>
                  <p:cNvGrpSpPr/>
                  <p:nvPr/>
                </p:nvGrpSpPr>
                <p:grpSpPr>
                  <a:xfrm>
                    <a:off x="2417061" y="3129872"/>
                    <a:ext cx="423546" cy="423545"/>
                    <a:chOff x="2417061" y="3046743"/>
                    <a:chExt cx="423546" cy="423545"/>
                  </a:xfrm>
                </p:grpSpPr>
                <p:sp>
                  <p:nvSpPr>
                    <p:cNvPr id="52" name="Oval 51">
                      <a:extLst>
                        <a:ext uri="{FF2B5EF4-FFF2-40B4-BE49-F238E27FC236}">
                          <a16:creationId xmlns:a16="http://schemas.microsoft.com/office/drawing/2014/main" id="{36AF9903-399D-45AB-8F15-0D502386D2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17061" y="3046743"/>
                      <a:ext cx="423546" cy="423545"/>
                    </a:xfrm>
                    <a:prstGeom prst="ellipse">
                      <a:avLst/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dash"/>
                      <a:miter lim="800000"/>
                    </a:ln>
                    <a:effectLst/>
                  </p:spPr>
                  <p:txBody>
                    <a:bodyPr spcFirstLastPara="0" vert="horz" wrap="square" lIns="121569" tIns="121569" rIns="121569" bIns="121569" numCol="1" spcCol="1270" anchor="ctr" anchorCtr="0">
                      <a:noAutofit/>
                    </a:bodyPr>
                    <a:lstStyle/>
                    <a:p>
                      <a:pPr algn="ctr" defTabSz="700088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defRPr/>
                      </a:pPr>
                      <a:endParaRPr lang="en-US" sz="1200" kern="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  <p:grpSp>
                  <p:nvGrpSpPr>
                    <p:cNvPr id="84" name="Group 83">
                      <a:extLst>
                        <a:ext uri="{FF2B5EF4-FFF2-40B4-BE49-F238E27FC236}">
                          <a16:creationId xmlns:a16="http://schemas.microsoft.com/office/drawing/2014/main" id="{587D5584-04F4-4A55-BB2D-842E519FA9B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452464" y="3082146"/>
                      <a:ext cx="352741" cy="352740"/>
                      <a:chOff x="2452464" y="3082146"/>
                      <a:chExt cx="352741" cy="352740"/>
                    </a:xfrm>
                  </p:grpSpPr>
                  <p:sp>
                    <p:nvSpPr>
                      <p:cNvPr id="53" name="Freeform: Shape 52">
                        <a:extLst>
                          <a:ext uri="{FF2B5EF4-FFF2-40B4-BE49-F238E27FC236}">
                            <a16:creationId xmlns:a16="http://schemas.microsoft.com/office/drawing/2014/main" id="{96F06856-55E2-4F15-83B2-D42946B7E99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452464" y="3082146"/>
                        <a:ext cx="352741" cy="352740"/>
                      </a:xfrm>
                      <a:custGeom>
                        <a:avLst/>
                        <a:gdLst>
                          <a:gd name="connsiteX0" fmla="*/ 0 w 924718"/>
                          <a:gd name="connsiteY0" fmla="*/ 462359 h 924718"/>
                          <a:gd name="connsiteX1" fmla="*/ 462359 w 924718"/>
                          <a:gd name="connsiteY1" fmla="*/ 0 h 924718"/>
                          <a:gd name="connsiteX2" fmla="*/ 924718 w 924718"/>
                          <a:gd name="connsiteY2" fmla="*/ 462359 h 924718"/>
                          <a:gd name="connsiteX3" fmla="*/ 462359 w 924718"/>
                          <a:gd name="connsiteY3" fmla="*/ 924718 h 924718"/>
                          <a:gd name="connsiteX4" fmla="*/ 0 w 924718"/>
                          <a:gd name="connsiteY4" fmla="*/ 462359 h 92471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924718" h="924718">
                            <a:moveTo>
                              <a:pt x="0" y="462359"/>
                            </a:moveTo>
                            <a:cubicBezTo>
                              <a:pt x="0" y="207005"/>
                              <a:pt x="207005" y="0"/>
                              <a:pt x="462359" y="0"/>
                            </a:cubicBezTo>
                            <a:cubicBezTo>
                              <a:pt x="717713" y="0"/>
                              <a:pt x="924718" y="207005"/>
                              <a:pt x="924718" y="462359"/>
                            </a:cubicBezTo>
                            <a:cubicBezTo>
                              <a:pt x="924718" y="717713"/>
                              <a:pt x="717713" y="924718"/>
                              <a:pt x="462359" y="924718"/>
                            </a:cubicBezTo>
                            <a:cubicBezTo>
                              <a:pt x="207005" y="924718"/>
                              <a:pt x="0" y="717713"/>
                              <a:pt x="0" y="462359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6"/>
                      </a:solidFill>
                      <a:ln w="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spcFirstLastPara="0" vert="horz" wrap="square" lIns="121569" tIns="121569" rIns="121569" bIns="121569" numCol="1" spcCol="1270" anchor="ctr" anchorCtr="0">
                        <a:noAutofit/>
                      </a:bodyPr>
                      <a:lstStyle/>
                      <a:p>
                        <a:pPr algn="ctr" defTabSz="700088">
                          <a:lnSpc>
                            <a:spcPct val="90000"/>
                          </a:lnSpc>
                          <a:spcBef>
                            <a:spcPct val="0"/>
                          </a:spcBef>
                          <a:spcAft>
                            <a:spcPct val="35000"/>
                          </a:spcAft>
                          <a:defRPr/>
                        </a:pPr>
                        <a:endParaRPr lang="en-US" sz="1200" kern="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  <p:grpSp>
                    <p:nvGrpSpPr>
                      <p:cNvPr id="58" name="Graphic 27">
                        <a:extLst>
                          <a:ext uri="{FF2B5EF4-FFF2-40B4-BE49-F238E27FC236}">
                            <a16:creationId xmlns:a16="http://schemas.microsoft.com/office/drawing/2014/main" id="{39A9B166-4C6D-4A6C-9DF2-720CD4175513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563888" y="3179738"/>
                        <a:ext cx="140750" cy="170307"/>
                        <a:chOff x="5886450" y="3167062"/>
                        <a:chExt cx="419100" cy="419100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9" name="Freeform: Shape 58">
                          <a:extLst>
                            <a:ext uri="{FF2B5EF4-FFF2-40B4-BE49-F238E27FC236}">
                              <a16:creationId xmlns:a16="http://schemas.microsoft.com/office/drawing/2014/main" id="{68402345-ED01-42D2-B0F2-03F79F9B133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06192" y="3421516"/>
                          <a:ext cx="179614" cy="52387"/>
                        </a:xfrm>
                        <a:custGeom>
                          <a:avLst/>
                          <a:gdLst>
                            <a:gd name="connsiteX0" fmla="*/ 7484 w 179614"/>
                            <a:gd name="connsiteY0" fmla="*/ 0 h 52387"/>
                            <a:gd name="connsiteX1" fmla="*/ 0 w 179614"/>
                            <a:gd name="connsiteY1" fmla="*/ 7484 h 52387"/>
                            <a:gd name="connsiteX2" fmla="*/ 0 w 179614"/>
                            <a:gd name="connsiteY2" fmla="*/ 52388 h 52387"/>
                            <a:gd name="connsiteX3" fmla="*/ 179614 w 179614"/>
                            <a:gd name="connsiteY3" fmla="*/ 52388 h 52387"/>
                            <a:gd name="connsiteX4" fmla="*/ 179614 w 179614"/>
                            <a:gd name="connsiteY4" fmla="*/ 7484 h 52387"/>
                            <a:gd name="connsiteX5" fmla="*/ 172130 w 179614"/>
                            <a:gd name="connsiteY5" fmla="*/ 0 h 52387"/>
                            <a:gd name="connsiteX6" fmla="*/ 7484 w 179614"/>
                            <a:gd name="connsiteY6" fmla="*/ 0 h 5238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179614" h="52387">
                              <a:moveTo>
                                <a:pt x="7484" y="0"/>
                              </a:moveTo>
                              <a:cubicBezTo>
                                <a:pt x="3353" y="5"/>
                                <a:pt x="5" y="3353"/>
                                <a:pt x="0" y="7484"/>
                              </a:cubicBezTo>
                              <a:lnTo>
                                <a:pt x="0" y="52388"/>
                              </a:lnTo>
                              <a:lnTo>
                                <a:pt x="179614" y="52388"/>
                              </a:lnTo>
                              <a:lnTo>
                                <a:pt x="179614" y="7484"/>
                              </a:lnTo>
                              <a:cubicBezTo>
                                <a:pt x="179609" y="3353"/>
                                <a:pt x="176261" y="5"/>
                                <a:pt x="172130" y="0"/>
                              </a:cubicBezTo>
                              <a:lnTo>
                                <a:pt x="7484" y="0"/>
                              </a:ln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" name="Freeform: Shape 59">
                          <a:extLst>
                            <a:ext uri="{FF2B5EF4-FFF2-40B4-BE49-F238E27FC236}">
                              <a16:creationId xmlns:a16="http://schemas.microsoft.com/office/drawing/2014/main" id="{06F0A77D-1912-44E3-9296-56010733874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76257" y="3391580"/>
                          <a:ext cx="239485" cy="82323"/>
                        </a:xfrm>
                        <a:custGeom>
                          <a:avLst/>
                          <a:gdLst>
                            <a:gd name="connsiteX0" fmla="*/ 239486 w 239485"/>
                            <a:gd name="connsiteY0" fmla="*/ 82323 h 82323"/>
                            <a:gd name="connsiteX1" fmla="*/ 239486 w 239485"/>
                            <a:gd name="connsiteY1" fmla="*/ 14968 h 82323"/>
                            <a:gd name="connsiteX2" fmla="*/ 224518 w 239485"/>
                            <a:gd name="connsiteY2" fmla="*/ 0 h 82323"/>
                            <a:gd name="connsiteX3" fmla="*/ 14968 w 239485"/>
                            <a:gd name="connsiteY3" fmla="*/ 0 h 82323"/>
                            <a:gd name="connsiteX4" fmla="*/ 0 w 239485"/>
                            <a:gd name="connsiteY4" fmla="*/ 14968 h 82323"/>
                            <a:gd name="connsiteX5" fmla="*/ 0 w 239485"/>
                            <a:gd name="connsiteY5" fmla="*/ 82323 h 82323"/>
                            <a:gd name="connsiteX6" fmla="*/ 14968 w 239485"/>
                            <a:gd name="connsiteY6" fmla="*/ 82323 h 82323"/>
                            <a:gd name="connsiteX7" fmla="*/ 14968 w 239485"/>
                            <a:gd name="connsiteY7" fmla="*/ 37420 h 82323"/>
                            <a:gd name="connsiteX8" fmla="*/ 37420 w 239485"/>
                            <a:gd name="connsiteY8" fmla="*/ 14968 h 82323"/>
                            <a:gd name="connsiteX9" fmla="*/ 202066 w 239485"/>
                            <a:gd name="connsiteY9" fmla="*/ 14968 h 82323"/>
                            <a:gd name="connsiteX10" fmla="*/ 224518 w 239485"/>
                            <a:gd name="connsiteY10" fmla="*/ 37420 h 82323"/>
                            <a:gd name="connsiteX11" fmla="*/ 224518 w 239485"/>
                            <a:gd name="connsiteY11" fmla="*/ 82323 h 82323"/>
                            <a:gd name="connsiteX12" fmla="*/ 239486 w 239485"/>
                            <a:gd name="connsiteY12" fmla="*/ 82323 h 8232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239485" h="82323">
                              <a:moveTo>
                                <a:pt x="239486" y="82323"/>
                              </a:moveTo>
                              <a:lnTo>
                                <a:pt x="239486" y="14968"/>
                              </a:lnTo>
                              <a:cubicBezTo>
                                <a:pt x="239478" y="6705"/>
                                <a:pt x="232781" y="8"/>
                                <a:pt x="224518" y="0"/>
                              </a:cubicBezTo>
                              <a:lnTo>
                                <a:pt x="14968" y="0"/>
                              </a:lnTo>
                              <a:cubicBezTo>
                                <a:pt x="6705" y="8"/>
                                <a:pt x="8" y="6705"/>
                                <a:pt x="0" y="14968"/>
                              </a:cubicBezTo>
                              <a:lnTo>
                                <a:pt x="0" y="82323"/>
                              </a:lnTo>
                              <a:lnTo>
                                <a:pt x="14968" y="82323"/>
                              </a:lnTo>
                              <a:lnTo>
                                <a:pt x="14968" y="37420"/>
                              </a:lnTo>
                              <a:cubicBezTo>
                                <a:pt x="14981" y="25026"/>
                                <a:pt x="25026" y="14981"/>
                                <a:pt x="37420" y="14968"/>
                              </a:cubicBezTo>
                              <a:lnTo>
                                <a:pt x="202066" y="14968"/>
                              </a:lnTo>
                              <a:cubicBezTo>
                                <a:pt x="214460" y="14981"/>
                                <a:pt x="224504" y="25026"/>
                                <a:pt x="224518" y="37420"/>
                              </a:cubicBezTo>
                              <a:lnTo>
                                <a:pt x="224518" y="82323"/>
                              </a:lnTo>
                              <a:lnTo>
                                <a:pt x="239486" y="82323"/>
                              </a:ln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1" name="Freeform: Shape 60">
                          <a:extLst>
                            <a:ext uri="{FF2B5EF4-FFF2-40B4-BE49-F238E27FC236}">
                              <a16:creationId xmlns:a16="http://schemas.microsoft.com/office/drawing/2014/main" id="{8DA74B90-B663-49C3-96CC-F9BA1EFF79B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76257" y="3167062"/>
                          <a:ext cx="239485" cy="149678"/>
                        </a:xfrm>
                        <a:custGeom>
                          <a:avLst/>
                          <a:gdLst>
                            <a:gd name="connsiteX0" fmla="*/ 14968 w 239485"/>
                            <a:gd name="connsiteY0" fmla="*/ 149679 h 149678"/>
                            <a:gd name="connsiteX1" fmla="*/ 29936 w 239485"/>
                            <a:gd name="connsiteY1" fmla="*/ 149679 h 149678"/>
                            <a:gd name="connsiteX2" fmla="*/ 29936 w 239485"/>
                            <a:gd name="connsiteY2" fmla="*/ 112259 h 149678"/>
                            <a:gd name="connsiteX3" fmla="*/ 52388 w 239485"/>
                            <a:gd name="connsiteY3" fmla="*/ 89807 h 149678"/>
                            <a:gd name="connsiteX4" fmla="*/ 187098 w 239485"/>
                            <a:gd name="connsiteY4" fmla="*/ 89807 h 149678"/>
                            <a:gd name="connsiteX5" fmla="*/ 209550 w 239485"/>
                            <a:gd name="connsiteY5" fmla="*/ 112259 h 149678"/>
                            <a:gd name="connsiteX6" fmla="*/ 209550 w 239485"/>
                            <a:gd name="connsiteY6" fmla="*/ 149679 h 149678"/>
                            <a:gd name="connsiteX7" fmla="*/ 224518 w 239485"/>
                            <a:gd name="connsiteY7" fmla="*/ 149679 h 149678"/>
                            <a:gd name="connsiteX8" fmla="*/ 239486 w 239485"/>
                            <a:gd name="connsiteY8" fmla="*/ 134711 h 149678"/>
                            <a:gd name="connsiteX9" fmla="*/ 239486 w 239485"/>
                            <a:gd name="connsiteY9" fmla="*/ 14968 h 149678"/>
                            <a:gd name="connsiteX10" fmla="*/ 224518 w 239485"/>
                            <a:gd name="connsiteY10" fmla="*/ 0 h 149678"/>
                            <a:gd name="connsiteX11" fmla="*/ 14968 w 239485"/>
                            <a:gd name="connsiteY11" fmla="*/ 0 h 149678"/>
                            <a:gd name="connsiteX12" fmla="*/ 0 w 239485"/>
                            <a:gd name="connsiteY12" fmla="*/ 14968 h 149678"/>
                            <a:gd name="connsiteX13" fmla="*/ 0 w 239485"/>
                            <a:gd name="connsiteY13" fmla="*/ 134711 h 149678"/>
                            <a:gd name="connsiteX14" fmla="*/ 14968 w 239485"/>
                            <a:gd name="connsiteY14" fmla="*/ 149679 h 149678"/>
                            <a:gd name="connsiteX15" fmla="*/ 149679 w 239485"/>
                            <a:gd name="connsiteY15" fmla="*/ 37420 h 149678"/>
                            <a:gd name="connsiteX16" fmla="*/ 172130 w 239485"/>
                            <a:gd name="connsiteY16" fmla="*/ 14968 h 149678"/>
                            <a:gd name="connsiteX17" fmla="*/ 187098 w 239485"/>
                            <a:gd name="connsiteY17" fmla="*/ 14968 h 149678"/>
                            <a:gd name="connsiteX18" fmla="*/ 209550 w 239485"/>
                            <a:gd name="connsiteY18" fmla="*/ 37420 h 149678"/>
                            <a:gd name="connsiteX19" fmla="*/ 209550 w 239485"/>
                            <a:gd name="connsiteY19" fmla="*/ 52388 h 149678"/>
                            <a:gd name="connsiteX20" fmla="*/ 187098 w 239485"/>
                            <a:gd name="connsiteY20" fmla="*/ 74839 h 149678"/>
                            <a:gd name="connsiteX21" fmla="*/ 172130 w 239485"/>
                            <a:gd name="connsiteY21" fmla="*/ 74839 h 149678"/>
                            <a:gd name="connsiteX22" fmla="*/ 149679 w 239485"/>
                            <a:gd name="connsiteY22" fmla="*/ 52388 h 149678"/>
                            <a:gd name="connsiteX23" fmla="*/ 149679 w 239485"/>
                            <a:gd name="connsiteY23" fmla="*/ 37420 h 149678"/>
                            <a:gd name="connsiteX24" fmla="*/ 29936 w 239485"/>
                            <a:gd name="connsiteY24" fmla="*/ 37420 h 149678"/>
                            <a:gd name="connsiteX25" fmla="*/ 52388 w 239485"/>
                            <a:gd name="connsiteY25" fmla="*/ 14968 h 149678"/>
                            <a:gd name="connsiteX26" fmla="*/ 67355 w 239485"/>
                            <a:gd name="connsiteY26" fmla="*/ 14968 h 149678"/>
                            <a:gd name="connsiteX27" fmla="*/ 89807 w 239485"/>
                            <a:gd name="connsiteY27" fmla="*/ 37420 h 149678"/>
                            <a:gd name="connsiteX28" fmla="*/ 89807 w 239485"/>
                            <a:gd name="connsiteY28" fmla="*/ 52388 h 149678"/>
                            <a:gd name="connsiteX29" fmla="*/ 67355 w 239485"/>
                            <a:gd name="connsiteY29" fmla="*/ 74839 h 149678"/>
                            <a:gd name="connsiteX30" fmla="*/ 52388 w 239485"/>
                            <a:gd name="connsiteY30" fmla="*/ 74839 h 149678"/>
                            <a:gd name="connsiteX31" fmla="*/ 29936 w 239485"/>
                            <a:gd name="connsiteY31" fmla="*/ 52388 h 149678"/>
                            <a:gd name="connsiteX32" fmla="*/ 29936 w 239485"/>
                            <a:gd name="connsiteY32" fmla="*/ 37420 h 14967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</a:cxnLst>
                          <a:rect l="l" t="t" r="r" b="b"/>
                          <a:pathLst>
                            <a:path w="239485" h="149678">
                              <a:moveTo>
                                <a:pt x="14968" y="149679"/>
                              </a:moveTo>
                              <a:lnTo>
                                <a:pt x="29936" y="149679"/>
                              </a:lnTo>
                              <a:lnTo>
                                <a:pt x="29936" y="112259"/>
                              </a:lnTo>
                              <a:cubicBezTo>
                                <a:pt x="29949" y="99865"/>
                                <a:pt x="39993" y="89821"/>
                                <a:pt x="52388" y="89807"/>
                              </a:cubicBezTo>
                              <a:lnTo>
                                <a:pt x="187098" y="89807"/>
                              </a:lnTo>
                              <a:cubicBezTo>
                                <a:pt x="199492" y="89821"/>
                                <a:pt x="209537" y="99865"/>
                                <a:pt x="209550" y="112259"/>
                              </a:cubicBezTo>
                              <a:lnTo>
                                <a:pt x="209550" y="149679"/>
                              </a:lnTo>
                              <a:lnTo>
                                <a:pt x="224518" y="149679"/>
                              </a:lnTo>
                              <a:cubicBezTo>
                                <a:pt x="232781" y="149671"/>
                                <a:pt x="239478" y="142974"/>
                                <a:pt x="239486" y="134711"/>
                              </a:cubicBezTo>
                              <a:lnTo>
                                <a:pt x="239486" y="14968"/>
                              </a:lnTo>
                              <a:cubicBezTo>
                                <a:pt x="239478" y="6705"/>
                                <a:pt x="232781" y="8"/>
                                <a:pt x="224518" y="0"/>
                              </a:cubicBezTo>
                              <a:lnTo>
                                <a:pt x="14968" y="0"/>
                              </a:lnTo>
                              <a:cubicBezTo>
                                <a:pt x="6705" y="8"/>
                                <a:pt x="8" y="6705"/>
                                <a:pt x="0" y="14968"/>
                              </a:cubicBezTo>
                              <a:lnTo>
                                <a:pt x="0" y="134711"/>
                              </a:lnTo>
                              <a:cubicBezTo>
                                <a:pt x="8" y="142974"/>
                                <a:pt x="6705" y="149671"/>
                                <a:pt x="14968" y="149679"/>
                              </a:cubicBezTo>
                              <a:close/>
                              <a:moveTo>
                                <a:pt x="149679" y="37420"/>
                              </a:moveTo>
                              <a:cubicBezTo>
                                <a:pt x="149692" y="25026"/>
                                <a:pt x="159736" y="14981"/>
                                <a:pt x="172130" y="14968"/>
                              </a:cubicBezTo>
                              <a:lnTo>
                                <a:pt x="187098" y="14968"/>
                              </a:lnTo>
                              <a:cubicBezTo>
                                <a:pt x="199492" y="14981"/>
                                <a:pt x="209537" y="25026"/>
                                <a:pt x="209550" y="37420"/>
                              </a:cubicBezTo>
                              <a:lnTo>
                                <a:pt x="209550" y="52388"/>
                              </a:lnTo>
                              <a:cubicBezTo>
                                <a:pt x="209537" y="64782"/>
                                <a:pt x="199492" y="74826"/>
                                <a:pt x="187098" y="74839"/>
                              </a:cubicBezTo>
                              <a:lnTo>
                                <a:pt x="172130" y="74839"/>
                              </a:lnTo>
                              <a:cubicBezTo>
                                <a:pt x="159736" y="74826"/>
                                <a:pt x="149692" y="64782"/>
                                <a:pt x="149679" y="52388"/>
                              </a:cubicBezTo>
                              <a:lnTo>
                                <a:pt x="149679" y="37420"/>
                              </a:lnTo>
                              <a:close/>
                              <a:moveTo>
                                <a:pt x="29936" y="37420"/>
                              </a:moveTo>
                              <a:cubicBezTo>
                                <a:pt x="29949" y="25026"/>
                                <a:pt x="39993" y="14981"/>
                                <a:pt x="52388" y="14968"/>
                              </a:cubicBezTo>
                              <a:lnTo>
                                <a:pt x="67355" y="14968"/>
                              </a:lnTo>
                              <a:cubicBezTo>
                                <a:pt x="79749" y="14981"/>
                                <a:pt x="89794" y="25026"/>
                                <a:pt x="89807" y="37420"/>
                              </a:cubicBezTo>
                              <a:lnTo>
                                <a:pt x="89807" y="52388"/>
                              </a:lnTo>
                              <a:cubicBezTo>
                                <a:pt x="89794" y="64782"/>
                                <a:pt x="79749" y="74826"/>
                                <a:pt x="67355" y="74839"/>
                              </a:cubicBezTo>
                              <a:lnTo>
                                <a:pt x="52388" y="74839"/>
                              </a:lnTo>
                              <a:cubicBezTo>
                                <a:pt x="39993" y="74826"/>
                                <a:pt x="29949" y="64782"/>
                                <a:pt x="29936" y="52388"/>
                              </a:cubicBezTo>
                              <a:lnTo>
                                <a:pt x="29936" y="37420"/>
                              </a:ln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2" name="Freeform: Shape 61">
                          <a:extLst>
                            <a:ext uri="{FF2B5EF4-FFF2-40B4-BE49-F238E27FC236}">
                              <a16:creationId xmlns:a16="http://schemas.microsoft.com/office/drawing/2014/main" id="{E0DD49CD-1648-4D77-82E3-38BF7502170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58580" y="3331708"/>
                          <a:ext cx="74839" cy="44903"/>
                        </a:xfrm>
                        <a:custGeom>
                          <a:avLst/>
                          <a:gdLst>
                            <a:gd name="connsiteX0" fmla="*/ 67355 w 74839"/>
                            <a:gd name="connsiteY0" fmla="*/ 14968 h 44903"/>
                            <a:gd name="connsiteX1" fmla="*/ 74839 w 74839"/>
                            <a:gd name="connsiteY1" fmla="*/ 7484 h 44903"/>
                            <a:gd name="connsiteX2" fmla="*/ 67355 w 74839"/>
                            <a:gd name="connsiteY2" fmla="*/ 0 h 44903"/>
                            <a:gd name="connsiteX3" fmla="*/ 7484 w 74839"/>
                            <a:gd name="connsiteY3" fmla="*/ 0 h 44903"/>
                            <a:gd name="connsiteX4" fmla="*/ 0 w 74839"/>
                            <a:gd name="connsiteY4" fmla="*/ 7484 h 44903"/>
                            <a:gd name="connsiteX5" fmla="*/ 7484 w 74839"/>
                            <a:gd name="connsiteY5" fmla="*/ 14968 h 44903"/>
                            <a:gd name="connsiteX6" fmla="*/ 14968 w 74839"/>
                            <a:gd name="connsiteY6" fmla="*/ 22452 h 44903"/>
                            <a:gd name="connsiteX7" fmla="*/ 7484 w 74839"/>
                            <a:gd name="connsiteY7" fmla="*/ 29936 h 44903"/>
                            <a:gd name="connsiteX8" fmla="*/ 0 w 74839"/>
                            <a:gd name="connsiteY8" fmla="*/ 37420 h 44903"/>
                            <a:gd name="connsiteX9" fmla="*/ 7484 w 74839"/>
                            <a:gd name="connsiteY9" fmla="*/ 44904 h 44903"/>
                            <a:gd name="connsiteX10" fmla="*/ 67355 w 74839"/>
                            <a:gd name="connsiteY10" fmla="*/ 44904 h 44903"/>
                            <a:gd name="connsiteX11" fmla="*/ 74839 w 74839"/>
                            <a:gd name="connsiteY11" fmla="*/ 37420 h 44903"/>
                            <a:gd name="connsiteX12" fmla="*/ 67355 w 74839"/>
                            <a:gd name="connsiteY12" fmla="*/ 29936 h 44903"/>
                            <a:gd name="connsiteX13" fmla="*/ 59871 w 74839"/>
                            <a:gd name="connsiteY13" fmla="*/ 22452 h 44903"/>
                            <a:gd name="connsiteX14" fmla="*/ 67355 w 74839"/>
                            <a:gd name="connsiteY14" fmla="*/ 14968 h 4490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</a:cxnLst>
                          <a:rect l="l" t="t" r="r" b="b"/>
                          <a:pathLst>
                            <a:path w="74839" h="44903">
                              <a:moveTo>
                                <a:pt x="67355" y="14968"/>
                              </a:moveTo>
                              <a:cubicBezTo>
                                <a:pt x="71489" y="14968"/>
                                <a:pt x="74839" y="11617"/>
                                <a:pt x="74839" y="7484"/>
                              </a:cubicBezTo>
                              <a:cubicBezTo>
                                <a:pt x="74839" y="3351"/>
                                <a:pt x="71489" y="0"/>
                                <a:pt x="67355" y="0"/>
                              </a:cubicBezTo>
                              <a:lnTo>
                                <a:pt x="7484" y="0"/>
                              </a:lnTo>
                              <a:cubicBezTo>
                                <a:pt x="3351" y="0"/>
                                <a:pt x="0" y="3351"/>
                                <a:pt x="0" y="7484"/>
                              </a:cubicBezTo>
                              <a:cubicBezTo>
                                <a:pt x="0" y="11617"/>
                                <a:pt x="3351" y="14968"/>
                                <a:pt x="7484" y="14968"/>
                              </a:cubicBezTo>
                              <a:cubicBezTo>
                                <a:pt x="11617" y="14968"/>
                                <a:pt x="14968" y="18318"/>
                                <a:pt x="14968" y="22452"/>
                              </a:cubicBezTo>
                              <a:cubicBezTo>
                                <a:pt x="14968" y="26585"/>
                                <a:pt x="11617" y="29936"/>
                                <a:pt x="7484" y="29936"/>
                              </a:cubicBezTo>
                              <a:cubicBezTo>
                                <a:pt x="3351" y="29936"/>
                                <a:pt x="0" y="33286"/>
                                <a:pt x="0" y="37420"/>
                              </a:cubicBezTo>
                              <a:cubicBezTo>
                                <a:pt x="0" y="41553"/>
                                <a:pt x="3351" y="44904"/>
                                <a:pt x="7484" y="44904"/>
                              </a:cubicBezTo>
                              <a:lnTo>
                                <a:pt x="67355" y="44904"/>
                              </a:lnTo>
                              <a:cubicBezTo>
                                <a:pt x="71489" y="44904"/>
                                <a:pt x="74839" y="41553"/>
                                <a:pt x="74839" y="37420"/>
                              </a:cubicBezTo>
                              <a:cubicBezTo>
                                <a:pt x="74839" y="33286"/>
                                <a:pt x="71489" y="29936"/>
                                <a:pt x="67355" y="29936"/>
                              </a:cubicBezTo>
                              <a:cubicBezTo>
                                <a:pt x="63222" y="29936"/>
                                <a:pt x="59871" y="26585"/>
                                <a:pt x="59871" y="22452"/>
                              </a:cubicBezTo>
                              <a:cubicBezTo>
                                <a:pt x="59871" y="18318"/>
                                <a:pt x="63222" y="14968"/>
                                <a:pt x="67355" y="14968"/>
                              </a:cubicBez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3" name="Freeform: Shape 62">
                          <a:extLst>
                            <a:ext uri="{FF2B5EF4-FFF2-40B4-BE49-F238E27FC236}">
                              <a16:creationId xmlns:a16="http://schemas.microsoft.com/office/drawing/2014/main" id="{814A3537-1124-4659-A03F-081EC2E8CB0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21160" y="3196997"/>
                          <a:ext cx="29935" cy="29935"/>
                        </a:xfrm>
                        <a:custGeom>
                          <a:avLst/>
                          <a:gdLst>
                            <a:gd name="connsiteX0" fmla="*/ 22452 w 29935"/>
                            <a:gd name="connsiteY0" fmla="*/ 0 h 29935"/>
                            <a:gd name="connsiteX1" fmla="*/ 29936 w 29935"/>
                            <a:gd name="connsiteY1" fmla="*/ 0 h 29935"/>
                            <a:gd name="connsiteX2" fmla="*/ 29936 w 29935"/>
                            <a:gd name="connsiteY2" fmla="*/ 29936 h 29935"/>
                            <a:gd name="connsiteX3" fmla="*/ 22452 w 29935"/>
                            <a:gd name="connsiteY3" fmla="*/ 29936 h 29935"/>
                            <a:gd name="connsiteX4" fmla="*/ 7484 w 29935"/>
                            <a:gd name="connsiteY4" fmla="*/ 29936 h 29935"/>
                            <a:gd name="connsiteX5" fmla="*/ 7484 w 29935"/>
                            <a:gd name="connsiteY5" fmla="*/ 0 h 29935"/>
                            <a:gd name="connsiteX6" fmla="*/ 0 w 29935"/>
                            <a:gd name="connsiteY6" fmla="*/ 0 h 29935"/>
                            <a:gd name="connsiteX7" fmla="*/ 7484 w 29935"/>
                            <a:gd name="connsiteY7" fmla="*/ 0 h 2993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29935" h="29935">
                              <a:moveTo>
                                <a:pt x="22452" y="0"/>
                              </a:moveTo>
                              <a:cubicBezTo>
                                <a:pt x="26585" y="0"/>
                                <a:pt x="29936" y="0"/>
                                <a:pt x="29936" y="0"/>
                              </a:cubicBezTo>
                              <a:lnTo>
                                <a:pt x="29936" y="29936"/>
                              </a:lnTo>
                              <a:cubicBezTo>
                                <a:pt x="29936" y="29936"/>
                                <a:pt x="26585" y="29936"/>
                                <a:pt x="22452" y="29936"/>
                              </a:cubicBezTo>
                              <a:lnTo>
                                <a:pt x="7484" y="29936"/>
                              </a:lnTo>
                              <a:lnTo>
                                <a:pt x="7484" y="0"/>
                              </a:lnTo>
                              <a:cubicBezTo>
                                <a:pt x="3351" y="0"/>
                                <a:pt x="0" y="0"/>
                                <a:pt x="0" y="0"/>
                              </a:cubicBezTo>
                              <a:cubicBezTo>
                                <a:pt x="0" y="0"/>
                                <a:pt x="3351" y="0"/>
                                <a:pt x="7484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4" name="Freeform: Shape 63">
                          <a:extLst>
                            <a:ext uri="{FF2B5EF4-FFF2-40B4-BE49-F238E27FC236}">
                              <a16:creationId xmlns:a16="http://schemas.microsoft.com/office/drawing/2014/main" id="{6DCCEC67-57C1-40C8-A074-B46348F5661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30710" y="3220512"/>
                          <a:ext cx="22451" cy="57746"/>
                        </a:xfrm>
                        <a:custGeom>
                          <a:avLst/>
                          <a:gdLst>
                            <a:gd name="connsiteX0" fmla="*/ 22452 w 22451"/>
                            <a:gd name="connsiteY0" fmla="*/ 28873 h 57746"/>
                            <a:gd name="connsiteX1" fmla="*/ 0 w 22451"/>
                            <a:gd name="connsiteY1" fmla="*/ 0 h 57746"/>
                            <a:gd name="connsiteX2" fmla="*/ 0 w 22451"/>
                            <a:gd name="connsiteY2" fmla="*/ 57746 h 57746"/>
                            <a:gd name="connsiteX3" fmla="*/ 22452 w 22451"/>
                            <a:gd name="connsiteY3" fmla="*/ 28873 h 5774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2451" h="57746">
                              <a:moveTo>
                                <a:pt x="22452" y="28873"/>
                              </a:moveTo>
                              <a:cubicBezTo>
                                <a:pt x="22411" y="15261"/>
                                <a:pt x="13183" y="3393"/>
                                <a:pt x="0" y="0"/>
                              </a:cubicBezTo>
                              <a:lnTo>
                                <a:pt x="0" y="57746"/>
                              </a:lnTo>
                              <a:cubicBezTo>
                                <a:pt x="13183" y="54354"/>
                                <a:pt x="22411" y="42486"/>
                                <a:pt x="22452" y="28873"/>
                              </a:cubicBez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5" name="Freeform: Shape 64">
                          <a:extLst>
                            <a:ext uri="{FF2B5EF4-FFF2-40B4-BE49-F238E27FC236}">
                              <a16:creationId xmlns:a16="http://schemas.microsoft.com/office/drawing/2014/main" id="{8FBD77F3-2612-416F-8565-D8ED9B0F05C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21160" y="3301772"/>
                          <a:ext cx="149678" cy="14967"/>
                        </a:xfrm>
                        <a:custGeom>
                          <a:avLst/>
                          <a:gdLst>
                            <a:gd name="connsiteX0" fmla="*/ 0 w 149678"/>
                            <a:gd name="connsiteY0" fmla="*/ 0 h 14967"/>
                            <a:gd name="connsiteX1" fmla="*/ 149679 w 149678"/>
                            <a:gd name="connsiteY1" fmla="*/ 0 h 14967"/>
                            <a:gd name="connsiteX2" fmla="*/ 149679 w 149678"/>
                            <a:gd name="connsiteY2" fmla="*/ 14968 h 14967"/>
                            <a:gd name="connsiteX3" fmla="*/ 0 w 149678"/>
                            <a:gd name="connsiteY3" fmla="*/ 14968 h 1496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49678" h="14967">
                              <a:moveTo>
                                <a:pt x="0" y="0"/>
                              </a:moveTo>
                              <a:lnTo>
                                <a:pt x="149679" y="0"/>
                              </a:lnTo>
                              <a:lnTo>
                                <a:pt x="149679" y="14968"/>
                              </a:lnTo>
                              <a:lnTo>
                                <a:pt x="0" y="14968"/>
                              </a:ln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6" name="Freeform: Shape 65">
                          <a:extLst>
                            <a:ext uri="{FF2B5EF4-FFF2-40B4-BE49-F238E27FC236}">
                              <a16:creationId xmlns:a16="http://schemas.microsoft.com/office/drawing/2014/main" id="{A4418F83-A292-4357-8CEF-21F8896DE88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42547" y="3189513"/>
                          <a:ext cx="163002" cy="284389"/>
                        </a:xfrm>
                        <a:custGeom>
                          <a:avLst/>
                          <a:gdLst>
                            <a:gd name="connsiteX0" fmla="*/ 148034 w 163002"/>
                            <a:gd name="connsiteY0" fmla="*/ 0 h 284389"/>
                            <a:gd name="connsiteX1" fmla="*/ 88163 w 163002"/>
                            <a:gd name="connsiteY1" fmla="*/ 0 h 284389"/>
                            <a:gd name="connsiteX2" fmla="*/ 88163 w 163002"/>
                            <a:gd name="connsiteY2" fmla="*/ 15644 h 284389"/>
                            <a:gd name="connsiteX3" fmla="*/ 125583 w 163002"/>
                            <a:gd name="connsiteY3" fmla="*/ 59872 h 284389"/>
                            <a:gd name="connsiteX4" fmla="*/ 88163 w 163002"/>
                            <a:gd name="connsiteY4" fmla="*/ 104099 h 284389"/>
                            <a:gd name="connsiteX5" fmla="*/ 88163 w 163002"/>
                            <a:gd name="connsiteY5" fmla="*/ 112259 h 284389"/>
                            <a:gd name="connsiteX6" fmla="*/ 58227 w 163002"/>
                            <a:gd name="connsiteY6" fmla="*/ 142195 h 284389"/>
                            <a:gd name="connsiteX7" fmla="*/ 4460 w 163002"/>
                            <a:gd name="connsiteY7" fmla="*/ 142195 h 284389"/>
                            <a:gd name="connsiteX8" fmla="*/ 0 w 163002"/>
                            <a:gd name="connsiteY8" fmla="*/ 164647 h 284389"/>
                            <a:gd name="connsiteX9" fmla="*/ 4460 w 163002"/>
                            <a:gd name="connsiteY9" fmla="*/ 187099 h 284389"/>
                            <a:gd name="connsiteX10" fmla="*/ 58227 w 163002"/>
                            <a:gd name="connsiteY10" fmla="*/ 187099 h 284389"/>
                            <a:gd name="connsiteX11" fmla="*/ 88163 w 163002"/>
                            <a:gd name="connsiteY11" fmla="*/ 217034 h 284389"/>
                            <a:gd name="connsiteX12" fmla="*/ 88163 w 163002"/>
                            <a:gd name="connsiteY12" fmla="*/ 217710 h 284389"/>
                            <a:gd name="connsiteX13" fmla="*/ 125583 w 163002"/>
                            <a:gd name="connsiteY13" fmla="*/ 261938 h 284389"/>
                            <a:gd name="connsiteX14" fmla="*/ 125583 w 163002"/>
                            <a:gd name="connsiteY14" fmla="*/ 284390 h 284389"/>
                            <a:gd name="connsiteX15" fmla="*/ 163002 w 163002"/>
                            <a:gd name="connsiteY15" fmla="*/ 284390 h 284389"/>
                            <a:gd name="connsiteX16" fmla="*/ 163002 w 163002"/>
                            <a:gd name="connsiteY16" fmla="*/ 14968 h 284389"/>
                            <a:gd name="connsiteX17" fmla="*/ 148034 w 163002"/>
                            <a:gd name="connsiteY17" fmla="*/ 0 h 28438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</a:cxnLst>
                          <a:rect l="l" t="t" r="r" b="b"/>
                          <a:pathLst>
                            <a:path w="163002" h="284389">
                              <a:moveTo>
                                <a:pt x="148034" y="0"/>
                              </a:moveTo>
                              <a:lnTo>
                                <a:pt x="88163" y="0"/>
                              </a:lnTo>
                              <a:lnTo>
                                <a:pt x="88163" y="15644"/>
                              </a:lnTo>
                              <a:cubicBezTo>
                                <a:pt x="109762" y="19271"/>
                                <a:pt x="125583" y="37969"/>
                                <a:pt x="125583" y="59872"/>
                              </a:cubicBezTo>
                              <a:cubicBezTo>
                                <a:pt x="125583" y="81773"/>
                                <a:pt x="109762" y="100472"/>
                                <a:pt x="88163" y="104099"/>
                              </a:cubicBezTo>
                              <a:lnTo>
                                <a:pt x="88163" y="112259"/>
                              </a:lnTo>
                              <a:cubicBezTo>
                                <a:pt x="88144" y="128784"/>
                                <a:pt x="74752" y="142176"/>
                                <a:pt x="58227" y="142195"/>
                              </a:cubicBezTo>
                              <a:lnTo>
                                <a:pt x="4460" y="142195"/>
                              </a:lnTo>
                              <a:cubicBezTo>
                                <a:pt x="7351" y="149919"/>
                                <a:pt x="5624" y="158614"/>
                                <a:pt x="0" y="164647"/>
                              </a:cubicBezTo>
                              <a:cubicBezTo>
                                <a:pt x="5624" y="170680"/>
                                <a:pt x="7351" y="179374"/>
                                <a:pt x="4460" y="187099"/>
                              </a:cubicBezTo>
                              <a:lnTo>
                                <a:pt x="58227" y="187099"/>
                              </a:lnTo>
                              <a:cubicBezTo>
                                <a:pt x="74752" y="187117"/>
                                <a:pt x="88144" y="200509"/>
                                <a:pt x="88163" y="217034"/>
                              </a:cubicBezTo>
                              <a:lnTo>
                                <a:pt x="88163" y="217710"/>
                              </a:lnTo>
                              <a:cubicBezTo>
                                <a:pt x="109743" y="221372"/>
                                <a:pt x="125545" y="240050"/>
                                <a:pt x="125583" y="261938"/>
                              </a:cubicBezTo>
                              <a:lnTo>
                                <a:pt x="125583" y="284390"/>
                              </a:lnTo>
                              <a:lnTo>
                                <a:pt x="163002" y="284390"/>
                              </a:lnTo>
                              <a:lnTo>
                                <a:pt x="163002" y="14968"/>
                              </a:lnTo>
                              <a:cubicBezTo>
                                <a:pt x="162992" y="6705"/>
                                <a:pt x="156297" y="9"/>
                                <a:pt x="148034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7" name="Freeform: Shape 66">
                          <a:extLst>
                            <a:ext uri="{FF2B5EF4-FFF2-40B4-BE49-F238E27FC236}">
                              <a16:creationId xmlns:a16="http://schemas.microsoft.com/office/drawing/2014/main" id="{335F87D7-CFC3-49FD-826B-6A32A833653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21160" y="3271837"/>
                          <a:ext cx="149678" cy="14967"/>
                        </a:xfrm>
                        <a:custGeom>
                          <a:avLst/>
                          <a:gdLst>
                            <a:gd name="connsiteX0" fmla="*/ 149679 w 149678"/>
                            <a:gd name="connsiteY0" fmla="*/ 7484 h 14967"/>
                            <a:gd name="connsiteX1" fmla="*/ 142195 w 149678"/>
                            <a:gd name="connsiteY1" fmla="*/ 0 h 14967"/>
                            <a:gd name="connsiteX2" fmla="*/ 7484 w 149678"/>
                            <a:gd name="connsiteY2" fmla="*/ 0 h 14967"/>
                            <a:gd name="connsiteX3" fmla="*/ 0 w 149678"/>
                            <a:gd name="connsiteY3" fmla="*/ 7484 h 14967"/>
                            <a:gd name="connsiteX4" fmla="*/ 0 w 149678"/>
                            <a:gd name="connsiteY4" fmla="*/ 14968 h 14967"/>
                            <a:gd name="connsiteX5" fmla="*/ 149679 w 149678"/>
                            <a:gd name="connsiteY5" fmla="*/ 14968 h 14967"/>
                            <a:gd name="connsiteX6" fmla="*/ 149679 w 149678"/>
                            <a:gd name="connsiteY6" fmla="*/ 7484 h 1496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149678" h="14967">
                              <a:moveTo>
                                <a:pt x="149679" y="7484"/>
                              </a:moveTo>
                              <a:cubicBezTo>
                                <a:pt x="149673" y="3353"/>
                                <a:pt x="146326" y="5"/>
                                <a:pt x="142195" y="0"/>
                              </a:cubicBezTo>
                              <a:lnTo>
                                <a:pt x="7484" y="0"/>
                              </a:lnTo>
                              <a:cubicBezTo>
                                <a:pt x="3353" y="5"/>
                                <a:pt x="5" y="3353"/>
                                <a:pt x="0" y="7484"/>
                              </a:cubicBezTo>
                              <a:lnTo>
                                <a:pt x="0" y="14968"/>
                              </a:lnTo>
                              <a:lnTo>
                                <a:pt x="149679" y="14968"/>
                              </a:lnTo>
                              <a:lnTo>
                                <a:pt x="149679" y="7484"/>
                              </a:ln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8" name="Freeform: Shape 67">
                          <a:extLst>
                            <a:ext uri="{FF2B5EF4-FFF2-40B4-BE49-F238E27FC236}">
                              <a16:creationId xmlns:a16="http://schemas.microsoft.com/office/drawing/2014/main" id="{4197437A-1283-4251-9B9C-96594D4B36E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22443" y="3571194"/>
                          <a:ext cx="147113" cy="14967"/>
                        </a:xfrm>
                        <a:custGeom>
                          <a:avLst/>
                          <a:gdLst>
                            <a:gd name="connsiteX0" fmla="*/ 125944 w 147113"/>
                            <a:gd name="connsiteY0" fmla="*/ 0 h 14967"/>
                            <a:gd name="connsiteX1" fmla="*/ 21169 w 147113"/>
                            <a:gd name="connsiteY1" fmla="*/ 0 h 14967"/>
                            <a:gd name="connsiteX2" fmla="*/ 0 w 147113"/>
                            <a:gd name="connsiteY2" fmla="*/ 14968 h 14967"/>
                            <a:gd name="connsiteX3" fmla="*/ 147113 w 147113"/>
                            <a:gd name="connsiteY3" fmla="*/ 14968 h 14967"/>
                            <a:gd name="connsiteX4" fmla="*/ 125944 w 147113"/>
                            <a:gd name="connsiteY4" fmla="*/ 0 h 1496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47113" h="14967">
                              <a:moveTo>
                                <a:pt x="125944" y="0"/>
                              </a:moveTo>
                              <a:lnTo>
                                <a:pt x="21169" y="0"/>
                              </a:lnTo>
                              <a:cubicBezTo>
                                <a:pt x="11658" y="10"/>
                                <a:pt x="3181" y="6004"/>
                                <a:pt x="0" y="14968"/>
                              </a:cubicBezTo>
                              <a:lnTo>
                                <a:pt x="147113" y="14968"/>
                              </a:lnTo>
                              <a:cubicBezTo>
                                <a:pt x="143932" y="6004"/>
                                <a:pt x="135455" y="10"/>
                                <a:pt x="125944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9" name="Freeform: Shape 68">
                          <a:extLst>
                            <a:ext uri="{FF2B5EF4-FFF2-40B4-BE49-F238E27FC236}">
                              <a16:creationId xmlns:a16="http://schemas.microsoft.com/office/drawing/2014/main" id="{8EF253F9-9F17-482B-A2DC-47A8DEABACB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66064" y="3533775"/>
                          <a:ext cx="59871" cy="22451"/>
                        </a:xfrm>
                        <a:custGeom>
                          <a:avLst/>
                          <a:gdLst>
                            <a:gd name="connsiteX0" fmla="*/ 0 w 59871"/>
                            <a:gd name="connsiteY0" fmla="*/ 0 h 22451"/>
                            <a:gd name="connsiteX1" fmla="*/ 59871 w 59871"/>
                            <a:gd name="connsiteY1" fmla="*/ 0 h 22451"/>
                            <a:gd name="connsiteX2" fmla="*/ 59871 w 59871"/>
                            <a:gd name="connsiteY2" fmla="*/ 22452 h 22451"/>
                            <a:gd name="connsiteX3" fmla="*/ 0 w 59871"/>
                            <a:gd name="connsiteY3" fmla="*/ 22452 h 2245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59871" h="22451">
                              <a:moveTo>
                                <a:pt x="0" y="0"/>
                              </a:moveTo>
                              <a:lnTo>
                                <a:pt x="59871" y="0"/>
                              </a:lnTo>
                              <a:lnTo>
                                <a:pt x="59871" y="22452"/>
                              </a:lnTo>
                              <a:lnTo>
                                <a:pt x="0" y="22452"/>
                              </a:ln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70" name="Freeform: Shape 69">
                          <a:extLst>
                            <a:ext uri="{FF2B5EF4-FFF2-40B4-BE49-F238E27FC236}">
                              <a16:creationId xmlns:a16="http://schemas.microsoft.com/office/drawing/2014/main" id="{F6F81D18-AB73-4114-B57D-ABAFC0B3B1A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86450" y="3488871"/>
                          <a:ext cx="419100" cy="29935"/>
                        </a:xfrm>
                        <a:custGeom>
                          <a:avLst/>
                          <a:gdLst>
                            <a:gd name="connsiteX0" fmla="*/ 0 w 419100"/>
                            <a:gd name="connsiteY0" fmla="*/ 14968 h 29935"/>
                            <a:gd name="connsiteX1" fmla="*/ 14968 w 419100"/>
                            <a:gd name="connsiteY1" fmla="*/ 29936 h 29935"/>
                            <a:gd name="connsiteX2" fmla="*/ 404132 w 419100"/>
                            <a:gd name="connsiteY2" fmla="*/ 29936 h 29935"/>
                            <a:gd name="connsiteX3" fmla="*/ 419100 w 419100"/>
                            <a:gd name="connsiteY3" fmla="*/ 14968 h 29935"/>
                            <a:gd name="connsiteX4" fmla="*/ 419100 w 419100"/>
                            <a:gd name="connsiteY4" fmla="*/ 0 h 29935"/>
                            <a:gd name="connsiteX5" fmla="*/ 0 w 419100"/>
                            <a:gd name="connsiteY5" fmla="*/ 0 h 29935"/>
                            <a:gd name="connsiteX6" fmla="*/ 0 w 419100"/>
                            <a:gd name="connsiteY6" fmla="*/ 14968 h 2993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419100" h="29935">
                              <a:moveTo>
                                <a:pt x="0" y="14968"/>
                              </a:moveTo>
                              <a:cubicBezTo>
                                <a:pt x="8" y="23231"/>
                                <a:pt x="6705" y="29928"/>
                                <a:pt x="14968" y="29936"/>
                              </a:cubicBezTo>
                              <a:lnTo>
                                <a:pt x="404132" y="29936"/>
                              </a:lnTo>
                              <a:cubicBezTo>
                                <a:pt x="412394" y="29926"/>
                                <a:pt x="419090" y="23230"/>
                                <a:pt x="419100" y="14968"/>
                              </a:cubicBezTo>
                              <a:lnTo>
                                <a:pt x="419100" y="0"/>
                              </a:lnTo>
                              <a:lnTo>
                                <a:pt x="0" y="0"/>
                              </a:lnTo>
                              <a:lnTo>
                                <a:pt x="0" y="14968"/>
                              </a:ln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71" name="Freeform: Shape 70">
                          <a:extLst>
                            <a:ext uri="{FF2B5EF4-FFF2-40B4-BE49-F238E27FC236}">
                              <a16:creationId xmlns:a16="http://schemas.microsoft.com/office/drawing/2014/main" id="{7FC051C6-36BF-454D-B6B7-C72F8D0A937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30710" y="3422578"/>
                          <a:ext cx="22451" cy="51324"/>
                        </a:xfrm>
                        <a:custGeom>
                          <a:avLst/>
                          <a:gdLst>
                            <a:gd name="connsiteX0" fmla="*/ 0 w 22451"/>
                            <a:gd name="connsiteY0" fmla="*/ 0 h 51324"/>
                            <a:gd name="connsiteX1" fmla="*/ 0 w 22451"/>
                            <a:gd name="connsiteY1" fmla="*/ 51325 h 51324"/>
                            <a:gd name="connsiteX2" fmla="*/ 22452 w 22451"/>
                            <a:gd name="connsiteY2" fmla="*/ 51325 h 51324"/>
                            <a:gd name="connsiteX3" fmla="*/ 22452 w 22451"/>
                            <a:gd name="connsiteY3" fmla="*/ 28873 h 51324"/>
                            <a:gd name="connsiteX4" fmla="*/ 0 w 22451"/>
                            <a:gd name="connsiteY4" fmla="*/ 0 h 5132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22451" h="51324">
                              <a:moveTo>
                                <a:pt x="0" y="0"/>
                              </a:moveTo>
                              <a:lnTo>
                                <a:pt x="0" y="51325"/>
                              </a:lnTo>
                              <a:lnTo>
                                <a:pt x="22452" y="51325"/>
                              </a:lnTo>
                              <a:lnTo>
                                <a:pt x="22452" y="28873"/>
                              </a:lnTo>
                              <a:cubicBezTo>
                                <a:pt x="22411" y="15261"/>
                                <a:pt x="13183" y="3392"/>
                                <a:pt x="0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72" name="Freeform: Shape 71">
                          <a:extLst>
                            <a:ext uri="{FF2B5EF4-FFF2-40B4-BE49-F238E27FC236}">
                              <a16:creationId xmlns:a16="http://schemas.microsoft.com/office/drawing/2014/main" id="{B9DE7D24-38CA-4151-AA22-BD106158B4A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86450" y="3189513"/>
                          <a:ext cx="163002" cy="284389"/>
                        </a:xfrm>
                        <a:custGeom>
                          <a:avLst/>
                          <a:gdLst>
                            <a:gd name="connsiteX0" fmla="*/ 37420 w 163002"/>
                            <a:gd name="connsiteY0" fmla="*/ 261938 h 284389"/>
                            <a:gd name="connsiteX1" fmla="*/ 74839 w 163002"/>
                            <a:gd name="connsiteY1" fmla="*/ 217710 h 284389"/>
                            <a:gd name="connsiteX2" fmla="*/ 74839 w 163002"/>
                            <a:gd name="connsiteY2" fmla="*/ 217034 h 284389"/>
                            <a:gd name="connsiteX3" fmla="*/ 104775 w 163002"/>
                            <a:gd name="connsiteY3" fmla="*/ 187099 h 284389"/>
                            <a:gd name="connsiteX4" fmla="*/ 158542 w 163002"/>
                            <a:gd name="connsiteY4" fmla="*/ 187099 h 284389"/>
                            <a:gd name="connsiteX5" fmla="*/ 163002 w 163002"/>
                            <a:gd name="connsiteY5" fmla="*/ 164647 h 284389"/>
                            <a:gd name="connsiteX6" fmla="*/ 158542 w 163002"/>
                            <a:gd name="connsiteY6" fmla="*/ 142195 h 284389"/>
                            <a:gd name="connsiteX7" fmla="*/ 104775 w 163002"/>
                            <a:gd name="connsiteY7" fmla="*/ 142195 h 284389"/>
                            <a:gd name="connsiteX8" fmla="*/ 74839 w 163002"/>
                            <a:gd name="connsiteY8" fmla="*/ 112259 h 284389"/>
                            <a:gd name="connsiteX9" fmla="*/ 74839 w 163002"/>
                            <a:gd name="connsiteY9" fmla="*/ 104099 h 284389"/>
                            <a:gd name="connsiteX10" fmla="*/ 37420 w 163002"/>
                            <a:gd name="connsiteY10" fmla="*/ 59872 h 284389"/>
                            <a:gd name="connsiteX11" fmla="*/ 74839 w 163002"/>
                            <a:gd name="connsiteY11" fmla="*/ 15644 h 284389"/>
                            <a:gd name="connsiteX12" fmla="*/ 74839 w 163002"/>
                            <a:gd name="connsiteY12" fmla="*/ 0 h 284389"/>
                            <a:gd name="connsiteX13" fmla="*/ 14968 w 163002"/>
                            <a:gd name="connsiteY13" fmla="*/ 0 h 284389"/>
                            <a:gd name="connsiteX14" fmla="*/ 0 w 163002"/>
                            <a:gd name="connsiteY14" fmla="*/ 14968 h 284389"/>
                            <a:gd name="connsiteX15" fmla="*/ 0 w 163002"/>
                            <a:gd name="connsiteY15" fmla="*/ 284390 h 284389"/>
                            <a:gd name="connsiteX16" fmla="*/ 37420 w 163002"/>
                            <a:gd name="connsiteY16" fmla="*/ 284390 h 284389"/>
                            <a:gd name="connsiteX17" fmla="*/ 37420 w 163002"/>
                            <a:gd name="connsiteY17" fmla="*/ 261938 h 28438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</a:cxnLst>
                          <a:rect l="l" t="t" r="r" b="b"/>
                          <a:pathLst>
                            <a:path w="163002" h="284389">
                              <a:moveTo>
                                <a:pt x="37420" y="261938"/>
                              </a:moveTo>
                              <a:cubicBezTo>
                                <a:pt x="37457" y="240050"/>
                                <a:pt x="53259" y="221372"/>
                                <a:pt x="74839" y="217710"/>
                              </a:cubicBezTo>
                              <a:lnTo>
                                <a:pt x="74839" y="217034"/>
                              </a:lnTo>
                              <a:cubicBezTo>
                                <a:pt x="74858" y="200509"/>
                                <a:pt x="88250" y="187117"/>
                                <a:pt x="104775" y="187099"/>
                              </a:cubicBezTo>
                              <a:lnTo>
                                <a:pt x="158542" y="187099"/>
                              </a:lnTo>
                              <a:cubicBezTo>
                                <a:pt x="155651" y="179374"/>
                                <a:pt x="157378" y="170680"/>
                                <a:pt x="163002" y="164647"/>
                              </a:cubicBezTo>
                              <a:cubicBezTo>
                                <a:pt x="157378" y="158614"/>
                                <a:pt x="155651" y="149919"/>
                                <a:pt x="158542" y="142195"/>
                              </a:cubicBezTo>
                              <a:lnTo>
                                <a:pt x="104775" y="142195"/>
                              </a:lnTo>
                              <a:cubicBezTo>
                                <a:pt x="88250" y="142176"/>
                                <a:pt x="74858" y="128784"/>
                                <a:pt x="74839" y="112259"/>
                              </a:cubicBezTo>
                              <a:lnTo>
                                <a:pt x="74839" y="104099"/>
                              </a:lnTo>
                              <a:cubicBezTo>
                                <a:pt x="53240" y="100472"/>
                                <a:pt x="37420" y="81773"/>
                                <a:pt x="37420" y="59872"/>
                              </a:cubicBezTo>
                              <a:cubicBezTo>
                                <a:pt x="37420" y="37969"/>
                                <a:pt x="53240" y="19271"/>
                                <a:pt x="74839" y="15644"/>
                              </a:cubicBezTo>
                              <a:lnTo>
                                <a:pt x="74839" y="0"/>
                              </a:lnTo>
                              <a:lnTo>
                                <a:pt x="14968" y="0"/>
                              </a:lnTo>
                              <a:cubicBezTo>
                                <a:pt x="6705" y="8"/>
                                <a:pt x="8" y="6705"/>
                                <a:pt x="0" y="14968"/>
                              </a:cubicBezTo>
                              <a:lnTo>
                                <a:pt x="0" y="284390"/>
                              </a:lnTo>
                              <a:lnTo>
                                <a:pt x="37420" y="284390"/>
                              </a:lnTo>
                              <a:lnTo>
                                <a:pt x="37420" y="261938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73" name="Freeform: Shape 72">
                          <a:extLst>
                            <a:ext uri="{FF2B5EF4-FFF2-40B4-BE49-F238E27FC236}">
                              <a16:creationId xmlns:a16="http://schemas.microsoft.com/office/drawing/2014/main" id="{6FE49361-1080-47DC-BDB1-2EFA037A071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40903" y="3196997"/>
                          <a:ext cx="29935" cy="29935"/>
                        </a:xfrm>
                        <a:custGeom>
                          <a:avLst/>
                          <a:gdLst>
                            <a:gd name="connsiteX0" fmla="*/ 22452 w 29935"/>
                            <a:gd name="connsiteY0" fmla="*/ 0 h 29935"/>
                            <a:gd name="connsiteX1" fmla="*/ 29936 w 29935"/>
                            <a:gd name="connsiteY1" fmla="*/ 0 h 29935"/>
                            <a:gd name="connsiteX2" fmla="*/ 29936 w 29935"/>
                            <a:gd name="connsiteY2" fmla="*/ 29936 h 29935"/>
                            <a:gd name="connsiteX3" fmla="*/ 22452 w 29935"/>
                            <a:gd name="connsiteY3" fmla="*/ 29936 h 29935"/>
                            <a:gd name="connsiteX4" fmla="*/ 7484 w 29935"/>
                            <a:gd name="connsiteY4" fmla="*/ 29936 h 29935"/>
                            <a:gd name="connsiteX5" fmla="*/ 7484 w 29935"/>
                            <a:gd name="connsiteY5" fmla="*/ 0 h 29935"/>
                            <a:gd name="connsiteX6" fmla="*/ 0 w 29935"/>
                            <a:gd name="connsiteY6" fmla="*/ 0 h 29935"/>
                            <a:gd name="connsiteX7" fmla="*/ 7484 w 29935"/>
                            <a:gd name="connsiteY7" fmla="*/ 0 h 2993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29935" h="29935">
                              <a:moveTo>
                                <a:pt x="22452" y="0"/>
                              </a:moveTo>
                              <a:cubicBezTo>
                                <a:pt x="26585" y="0"/>
                                <a:pt x="29936" y="0"/>
                                <a:pt x="29936" y="0"/>
                              </a:cubicBezTo>
                              <a:lnTo>
                                <a:pt x="29936" y="29936"/>
                              </a:lnTo>
                              <a:cubicBezTo>
                                <a:pt x="29936" y="29936"/>
                                <a:pt x="26585" y="29936"/>
                                <a:pt x="22452" y="29936"/>
                              </a:cubicBezTo>
                              <a:lnTo>
                                <a:pt x="7484" y="29936"/>
                              </a:lnTo>
                              <a:lnTo>
                                <a:pt x="7484" y="0"/>
                              </a:lnTo>
                              <a:cubicBezTo>
                                <a:pt x="3351" y="0"/>
                                <a:pt x="0" y="0"/>
                                <a:pt x="0" y="0"/>
                              </a:cubicBezTo>
                              <a:cubicBezTo>
                                <a:pt x="0" y="0"/>
                                <a:pt x="3351" y="0"/>
                                <a:pt x="7484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74" name="Freeform: Shape 73">
                          <a:extLst>
                            <a:ext uri="{FF2B5EF4-FFF2-40B4-BE49-F238E27FC236}">
                              <a16:creationId xmlns:a16="http://schemas.microsoft.com/office/drawing/2014/main" id="{F9C6CF91-E9B2-419F-B351-BBEA5630E11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38836" y="3220512"/>
                          <a:ext cx="22452" cy="57746"/>
                        </a:xfrm>
                        <a:custGeom>
                          <a:avLst/>
                          <a:gdLst>
                            <a:gd name="connsiteX0" fmla="*/ 22453 w 22452"/>
                            <a:gd name="connsiteY0" fmla="*/ 57746 h 57746"/>
                            <a:gd name="connsiteX1" fmla="*/ 22453 w 22452"/>
                            <a:gd name="connsiteY1" fmla="*/ 0 h 57746"/>
                            <a:gd name="connsiteX2" fmla="*/ 0 w 22452"/>
                            <a:gd name="connsiteY2" fmla="*/ 28873 h 57746"/>
                            <a:gd name="connsiteX3" fmla="*/ 22453 w 22452"/>
                            <a:gd name="connsiteY3" fmla="*/ 57746 h 5774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2452" h="57746">
                              <a:moveTo>
                                <a:pt x="22453" y="57746"/>
                              </a:moveTo>
                              <a:lnTo>
                                <a:pt x="22453" y="0"/>
                              </a:lnTo>
                              <a:cubicBezTo>
                                <a:pt x="9246" y="3357"/>
                                <a:pt x="0" y="15246"/>
                                <a:pt x="0" y="28873"/>
                              </a:cubicBezTo>
                              <a:cubicBezTo>
                                <a:pt x="0" y="42500"/>
                                <a:pt x="9246" y="54390"/>
                                <a:pt x="22453" y="57746"/>
                              </a:cubicBez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75" name="Freeform: Shape 74">
                          <a:extLst>
                            <a:ext uri="{FF2B5EF4-FFF2-40B4-BE49-F238E27FC236}">
                              <a16:creationId xmlns:a16="http://schemas.microsoft.com/office/drawing/2014/main" id="{9768F277-4485-4BFE-B3D5-40412066A94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38837" y="3422578"/>
                          <a:ext cx="22451" cy="51324"/>
                        </a:xfrm>
                        <a:custGeom>
                          <a:avLst/>
                          <a:gdLst>
                            <a:gd name="connsiteX0" fmla="*/ 0 w 22451"/>
                            <a:gd name="connsiteY0" fmla="*/ 51325 h 51324"/>
                            <a:gd name="connsiteX1" fmla="*/ 22452 w 22451"/>
                            <a:gd name="connsiteY1" fmla="*/ 51325 h 51324"/>
                            <a:gd name="connsiteX2" fmla="*/ 22452 w 22451"/>
                            <a:gd name="connsiteY2" fmla="*/ 0 h 51324"/>
                            <a:gd name="connsiteX3" fmla="*/ 0 w 22451"/>
                            <a:gd name="connsiteY3" fmla="*/ 28873 h 51324"/>
                            <a:gd name="connsiteX4" fmla="*/ 0 w 22451"/>
                            <a:gd name="connsiteY4" fmla="*/ 51325 h 5132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22451" h="51324">
                              <a:moveTo>
                                <a:pt x="0" y="51325"/>
                              </a:moveTo>
                              <a:lnTo>
                                <a:pt x="22452" y="51325"/>
                              </a:lnTo>
                              <a:lnTo>
                                <a:pt x="22452" y="0"/>
                              </a:lnTo>
                              <a:cubicBezTo>
                                <a:pt x="9269" y="3393"/>
                                <a:pt x="41" y="15261"/>
                                <a:pt x="0" y="28873"/>
                              </a:cubicBezTo>
                              <a:lnTo>
                                <a:pt x="0" y="51325"/>
                              </a:lnTo>
                              <a:close/>
                            </a:path>
                          </a:pathLst>
                        </a:custGeom>
                        <a:grpFill/>
                        <a:ln w="748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2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</p:grpSp>
            </p:grpSp>
            <p:grpSp>
              <p:nvGrpSpPr>
                <p:cNvPr id="89" name="Group 88">
                  <a:extLst>
                    <a:ext uri="{FF2B5EF4-FFF2-40B4-BE49-F238E27FC236}">
                      <a16:creationId xmlns:a16="http://schemas.microsoft.com/office/drawing/2014/main" id="{D312D090-1C65-47D7-92E8-9D96ABB5D0EC}"/>
                    </a:ext>
                  </a:extLst>
                </p:cNvPr>
                <p:cNvGrpSpPr/>
                <p:nvPr/>
              </p:nvGrpSpPr>
              <p:grpSpPr>
                <a:xfrm>
                  <a:off x="6217946" y="3955585"/>
                  <a:ext cx="2653355" cy="1324696"/>
                  <a:chOff x="6134819" y="4033435"/>
                  <a:chExt cx="2653355" cy="1324696"/>
                </a:xfrm>
              </p:grpSpPr>
              <p:sp>
                <p:nvSpPr>
                  <p:cNvPr id="54" name="Rectangle 53">
                    <a:extLst>
                      <a:ext uri="{FF2B5EF4-FFF2-40B4-BE49-F238E27FC236}">
                        <a16:creationId xmlns:a16="http://schemas.microsoft.com/office/drawing/2014/main" id="{4CAA5867-3B60-43E8-AA25-C977C9C17958}"/>
                      </a:ext>
                    </a:extLst>
                  </p:cNvPr>
                  <p:cNvSpPr/>
                  <p:nvPr/>
                </p:nvSpPr>
                <p:spPr>
                  <a:xfrm>
                    <a:off x="6662519" y="4033435"/>
                    <a:ext cx="2125655" cy="1324696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With rapid advancements in deep learning and machine learning, the industry is </a:t>
                    </a:r>
                    <a:br>
                      <a:rPr lang="hr-HR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</a:br>
                    <a:r>
                      <a:rPr lang="en-US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transforming radically.</a:t>
                    </a:r>
                  </a:p>
                </p:txBody>
              </p:sp>
              <p:grpSp>
                <p:nvGrpSpPr>
                  <p:cNvPr id="87" name="Group 86">
                    <a:extLst>
                      <a:ext uri="{FF2B5EF4-FFF2-40B4-BE49-F238E27FC236}">
                        <a16:creationId xmlns:a16="http://schemas.microsoft.com/office/drawing/2014/main" id="{F0570695-8E9B-4F5A-95B7-1364870030C9}"/>
                      </a:ext>
                    </a:extLst>
                  </p:cNvPr>
                  <p:cNvGrpSpPr/>
                  <p:nvPr/>
                </p:nvGrpSpPr>
                <p:grpSpPr>
                  <a:xfrm>
                    <a:off x="6134819" y="4140237"/>
                    <a:ext cx="423546" cy="423545"/>
                    <a:chOff x="6134819" y="4140237"/>
                    <a:chExt cx="423546" cy="423545"/>
                  </a:xfrm>
                </p:grpSpPr>
                <p:grpSp>
                  <p:nvGrpSpPr>
                    <p:cNvPr id="55" name="Group 54">
                      <a:extLst>
                        <a:ext uri="{FF2B5EF4-FFF2-40B4-BE49-F238E27FC236}">
                          <a16:creationId xmlns:a16="http://schemas.microsoft.com/office/drawing/2014/main" id="{6A77E304-6CF0-4AC9-9349-45635E32724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134819" y="4140237"/>
                      <a:ext cx="423546" cy="423545"/>
                      <a:chOff x="4262136" y="1287785"/>
                      <a:chExt cx="621201" cy="621200"/>
                    </a:xfrm>
                    <a:noFill/>
                  </p:grpSpPr>
                  <p:sp>
                    <p:nvSpPr>
                      <p:cNvPr id="56" name="Oval 55">
                        <a:extLst>
                          <a:ext uri="{FF2B5EF4-FFF2-40B4-BE49-F238E27FC236}">
                            <a16:creationId xmlns:a16="http://schemas.microsoft.com/office/drawing/2014/main" id="{D5F05367-FBE9-48FD-96B3-3E1E06F8D40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262136" y="1287785"/>
                        <a:ext cx="621201" cy="621200"/>
                      </a:xfrm>
                      <a:prstGeom prst="ellipse">
                        <a:avLst/>
                      </a:prstGeom>
                      <a:grpFill/>
                      <a:ln w="6350" cap="flat" cmpd="sng" algn="ctr">
                        <a:solidFill>
                          <a:schemeClr val="accent3"/>
                        </a:solidFill>
                        <a:prstDash val="dash"/>
                        <a:miter lim="800000"/>
                      </a:ln>
                      <a:effectLst/>
                    </p:spPr>
                    <p:txBody>
                      <a:bodyPr spcFirstLastPara="0" vert="horz" wrap="square" lIns="121569" tIns="121569" rIns="121569" bIns="121569" numCol="1" spcCol="1270" anchor="ctr" anchorCtr="0">
                        <a:noAutofit/>
                      </a:bodyPr>
                      <a:lstStyle/>
                      <a:p>
                        <a:pPr algn="ctr" defTabSz="700088">
                          <a:lnSpc>
                            <a:spcPct val="90000"/>
                          </a:lnSpc>
                          <a:spcBef>
                            <a:spcPct val="0"/>
                          </a:spcBef>
                          <a:spcAft>
                            <a:spcPct val="35000"/>
                          </a:spcAft>
                          <a:defRPr/>
                        </a:pPr>
                        <a:endParaRPr lang="en-US" sz="1200" kern="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57" name="Freeform: Shape 56">
                        <a:extLst>
                          <a:ext uri="{FF2B5EF4-FFF2-40B4-BE49-F238E27FC236}">
                            <a16:creationId xmlns:a16="http://schemas.microsoft.com/office/drawing/2014/main" id="{6C7766B9-C28F-48C6-A6BA-880EB728A5E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314060" y="1339709"/>
                        <a:ext cx="517353" cy="517353"/>
                      </a:xfrm>
                      <a:custGeom>
                        <a:avLst/>
                        <a:gdLst>
                          <a:gd name="connsiteX0" fmla="*/ 0 w 924718"/>
                          <a:gd name="connsiteY0" fmla="*/ 462359 h 924718"/>
                          <a:gd name="connsiteX1" fmla="*/ 462359 w 924718"/>
                          <a:gd name="connsiteY1" fmla="*/ 0 h 924718"/>
                          <a:gd name="connsiteX2" fmla="*/ 924718 w 924718"/>
                          <a:gd name="connsiteY2" fmla="*/ 462359 h 924718"/>
                          <a:gd name="connsiteX3" fmla="*/ 462359 w 924718"/>
                          <a:gd name="connsiteY3" fmla="*/ 924718 h 924718"/>
                          <a:gd name="connsiteX4" fmla="*/ 0 w 924718"/>
                          <a:gd name="connsiteY4" fmla="*/ 462359 h 92471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924718" h="924718">
                            <a:moveTo>
                              <a:pt x="0" y="462359"/>
                            </a:moveTo>
                            <a:cubicBezTo>
                              <a:pt x="0" y="207005"/>
                              <a:pt x="207005" y="0"/>
                              <a:pt x="462359" y="0"/>
                            </a:cubicBezTo>
                            <a:cubicBezTo>
                              <a:pt x="717713" y="0"/>
                              <a:pt x="924718" y="207005"/>
                              <a:pt x="924718" y="462359"/>
                            </a:cubicBezTo>
                            <a:cubicBezTo>
                              <a:pt x="924718" y="717713"/>
                              <a:pt x="717713" y="924718"/>
                              <a:pt x="462359" y="924718"/>
                            </a:cubicBezTo>
                            <a:cubicBezTo>
                              <a:pt x="207005" y="924718"/>
                              <a:pt x="0" y="717713"/>
                              <a:pt x="0" y="462359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6"/>
                      </a:solidFill>
                      <a:ln w="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spcFirstLastPara="0" vert="horz" wrap="square" lIns="121569" tIns="121569" rIns="121569" bIns="121569" numCol="1" spcCol="1270" anchor="ctr" anchorCtr="0">
                        <a:noAutofit/>
                      </a:bodyPr>
                      <a:lstStyle/>
                      <a:p>
                        <a:pPr algn="ctr" defTabSz="700088">
                          <a:lnSpc>
                            <a:spcPct val="90000"/>
                          </a:lnSpc>
                          <a:spcBef>
                            <a:spcPct val="0"/>
                          </a:spcBef>
                          <a:spcAft>
                            <a:spcPct val="35000"/>
                          </a:spcAft>
                          <a:defRPr/>
                        </a:pPr>
                        <a:endParaRPr lang="en-US" sz="1200" kern="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86" name="Group 85">
                      <a:extLst>
                        <a:ext uri="{FF2B5EF4-FFF2-40B4-BE49-F238E27FC236}">
                          <a16:creationId xmlns:a16="http://schemas.microsoft.com/office/drawing/2014/main" id="{AB7DA519-6A5E-491A-99F6-BE6711CAF80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259594" y="4256250"/>
                      <a:ext cx="169233" cy="172468"/>
                      <a:chOff x="6259594" y="4256250"/>
                      <a:chExt cx="169233" cy="172468"/>
                    </a:xfrm>
                  </p:grpSpPr>
                  <p:sp>
                    <p:nvSpPr>
                      <p:cNvPr id="77" name="Freeform: Shape 76">
                        <a:extLst>
                          <a:ext uri="{FF2B5EF4-FFF2-40B4-BE49-F238E27FC236}">
                            <a16:creationId xmlns:a16="http://schemas.microsoft.com/office/drawing/2014/main" id="{BAC66660-C5E6-4F5C-9743-B886A054748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309610" y="4304217"/>
                        <a:ext cx="34061" cy="71379"/>
                      </a:xfrm>
                      <a:custGeom>
                        <a:avLst/>
                        <a:gdLst>
                          <a:gd name="connsiteX0" fmla="*/ 86104 w 120393"/>
                          <a:gd name="connsiteY0" fmla="*/ 0 h 252294"/>
                          <a:gd name="connsiteX1" fmla="*/ 85151 w 120393"/>
                          <a:gd name="connsiteY1" fmla="*/ 67628 h 252294"/>
                          <a:gd name="connsiteX2" fmla="*/ 94676 w 120393"/>
                          <a:gd name="connsiteY2" fmla="*/ 77153 h 252294"/>
                          <a:gd name="connsiteX3" fmla="*/ 85151 w 120393"/>
                          <a:gd name="connsiteY3" fmla="*/ 86678 h 252294"/>
                          <a:gd name="connsiteX4" fmla="*/ 36574 w 120393"/>
                          <a:gd name="connsiteY4" fmla="*/ 53340 h 252294"/>
                          <a:gd name="connsiteX5" fmla="*/ 21334 w 120393"/>
                          <a:gd name="connsiteY5" fmla="*/ 119063 h 252294"/>
                          <a:gd name="connsiteX6" fmla="*/ 20381 w 120393"/>
                          <a:gd name="connsiteY6" fmla="*/ 135255 h 252294"/>
                          <a:gd name="connsiteX7" fmla="*/ 34669 w 120393"/>
                          <a:gd name="connsiteY7" fmla="*/ 208598 h 252294"/>
                          <a:gd name="connsiteX8" fmla="*/ 95629 w 120393"/>
                          <a:gd name="connsiteY8" fmla="*/ 176213 h 252294"/>
                          <a:gd name="connsiteX9" fmla="*/ 86104 w 120393"/>
                          <a:gd name="connsiteY9" fmla="*/ 185738 h 252294"/>
                          <a:gd name="connsiteX10" fmla="*/ 52766 w 120393"/>
                          <a:gd name="connsiteY10" fmla="*/ 219075 h 252294"/>
                          <a:gd name="connsiteX11" fmla="*/ 120394 w 120393"/>
                          <a:gd name="connsiteY11" fmla="*/ 219075 h 252294"/>
                          <a:gd name="connsiteX12" fmla="*/ 120394 w 120393"/>
                          <a:gd name="connsiteY12" fmla="*/ 33338 h 252294"/>
                          <a:gd name="connsiteX13" fmla="*/ 86104 w 120393"/>
                          <a:gd name="connsiteY13" fmla="*/ 0 h 252294"/>
                          <a:gd name="connsiteX14" fmla="*/ 61339 w 120393"/>
                          <a:gd name="connsiteY14" fmla="*/ 153353 h 252294"/>
                          <a:gd name="connsiteX15" fmla="*/ 40384 w 120393"/>
                          <a:gd name="connsiteY15" fmla="*/ 160973 h 252294"/>
                          <a:gd name="connsiteX16" fmla="*/ 48004 w 120393"/>
                          <a:gd name="connsiteY16" fmla="*/ 123825 h 252294"/>
                          <a:gd name="connsiteX17" fmla="*/ 36574 w 120393"/>
                          <a:gd name="connsiteY17" fmla="*/ 113348 h 252294"/>
                          <a:gd name="connsiteX18" fmla="*/ 49909 w 120393"/>
                          <a:gd name="connsiteY18" fmla="*/ 100013 h 252294"/>
                          <a:gd name="connsiteX19" fmla="*/ 68959 w 120393"/>
                          <a:gd name="connsiteY19" fmla="*/ 132398 h 252294"/>
                          <a:gd name="connsiteX20" fmla="*/ 61339 w 120393"/>
                          <a:gd name="connsiteY20" fmla="*/ 153353 h 252294"/>
                          <a:gd name="connsiteX21" fmla="*/ 91819 w 120393"/>
                          <a:gd name="connsiteY21" fmla="*/ 161925 h 252294"/>
                          <a:gd name="connsiteX22" fmla="*/ 91819 w 120393"/>
                          <a:gd name="connsiteY22" fmla="*/ 148590 h 252294"/>
                          <a:gd name="connsiteX23" fmla="*/ 108011 w 120393"/>
                          <a:gd name="connsiteY23" fmla="*/ 155258 h 252294"/>
                          <a:gd name="connsiteX24" fmla="*/ 91819 w 120393"/>
                          <a:gd name="connsiteY24" fmla="*/ 161925 h 252294"/>
                          <a:gd name="connsiteX25" fmla="*/ 99439 w 120393"/>
                          <a:gd name="connsiteY25" fmla="*/ 137160 h 252294"/>
                          <a:gd name="connsiteX26" fmla="*/ 92771 w 120393"/>
                          <a:gd name="connsiteY26" fmla="*/ 120968 h 252294"/>
                          <a:gd name="connsiteX27" fmla="*/ 108964 w 120393"/>
                          <a:gd name="connsiteY27" fmla="*/ 127635 h 252294"/>
                          <a:gd name="connsiteX28" fmla="*/ 99439 w 120393"/>
                          <a:gd name="connsiteY28" fmla="*/ 137160 h 252294"/>
                          <a:gd name="connsiteX29" fmla="*/ 99439 w 120393"/>
                          <a:gd name="connsiteY29" fmla="*/ 110490 h 252294"/>
                          <a:gd name="connsiteX30" fmla="*/ 92771 w 120393"/>
                          <a:gd name="connsiteY30" fmla="*/ 94298 h 252294"/>
                          <a:gd name="connsiteX31" fmla="*/ 106106 w 120393"/>
                          <a:gd name="connsiteY31" fmla="*/ 94298 h 252294"/>
                          <a:gd name="connsiteX32" fmla="*/ 99439 w 120393"/>
                          <a:gd name="connsiteY32" fmla="*/ 110490 h 25229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</a:cxnLst>
                        <a:rect l="l" t="t" r="r" b="b"/>
                        <a:pathLst>
                          <a:path w="120393" h="252294">
                            <a:moveTo>
                              <a:pt x="86104" y="0"/>
                            </a:moveTo>
                            <a:cubicBezTo>
                              <a:pt x="41336" y="0"/>
                              <a:pt x="41336" y="67628"/>
                              <a:pt x="85151" y="67628"/>
                            </a:cubicBezTo>
                            <a:cubicBezTo>
                              <a:pt x="90866" y="67628"/>
                              <a:pt x="94676" y="71438"/>
                              <a:pt x="94676" y="77153"/>
                            </a:cubicBezTo>
                            <a:cubicBezTo>
                              <a:pt x="94676" y="82868"/>
                              <a:pt x="90866" y="86678"/>
                              <a:pt x="85151" y="86678"/>
                            </a:cubicBezTo>
                            <a:cubicBezTo>
                              <a:pt x="63244" y="86678"/>
                              <a:pt x="44194" y="73343"/>
                              <a:pt x="36574" y="53340"/>
                            </a:cubicBezTo>
                            <a:cubicBezTo>
                              <a:pt x="6094" y="60008"/>
                              <a:pt x="-3431" y="99060"/>
                              <a:pt x="21334" y="119063"/>
                            </a:cubicBezTo>
                            <a:cubicBezTo>
                              <a:pt x="27049" y="122873"/>
                              <a:pt x="26096" y="131445"/>
                              <a:pt x="20381" y="135255"/>
                            </a:cubicBezTo>
                            <a:cubicBezTo>
                              <a:pt x="-12956" y="153353"/>
                              <a:pt x="-3431" y="203835"/>
                              <a:pt x="34669" y="208598"/>
                            </a:cubicBezTo>
                            <a:cubicBezTo>
                              <a:pt x="43241" y="167640"/>
                              <a:pt x="95629" y="155258"/>
                              <a:pt x="95629" y="176213"/>
                            </a:cubicBezTo>
                            <a:cubicBezTo>
                              <a:pt x="95629" y="181928"/>
                              <a:pt x="91819" y="185738"/>
                              <a:pt x="86104" y="185738"/>
                            </a:cubicBezTo>
                            <a:cubicBezTo>
                              <a:pt x="68006" y="185738"/>
                              <a:pt x="52766" y="200978"/>
                              <a:pt x="52766" y="219075"/>
                            </a:cubicBezTo>
                            <a:cubicBezTo>
                              <a:pt x="52766" y="263843"/>
                              <a:pt x="120394" y="262890"/>
                              <a:pt x="120394" y="219075"/>
                            </a:cubicBezTo>
                            <a:lnTo>
                              <a:pt x="120394" y="33338"/>
                            </a:lnTo>
                            <a:cubicBezTo>
                              <a:pt x="120394" y="15240"/>
                              <a:pt x="105154" y="0"/>
                              <a:pt x="86104" y="0"/>
                            </a:cubicBezTo>
                            <a:close/>
                            <a:moveTo>
                              <a:pt x="61339" y="153353"/>
                            </a:moveTo>
                            <a:cubicBezTo>
                              <a:pt x="58481" y="155258"/>
                              <a:pt x="48956" y="170498"/>
                              <a:pt x="40384" y="160973"/>
                            </a:cubicBezTo>
                            <a:cubicBezTo>
                              <a:pt x="27049" y="147638"/>
                              <a:pt x="63244" y="139065"/>
                              <a:pt x="48004" y="123825"/>
                            </a:cubicBezTo>
                            <a:lnTo>
                              <a:pt x="36574" y="113348"/>
                            </a:lnTo>
                            <a:cubicBezTo>
                              <a:pt x="28001" y="104775"/>
                              <a:pt x="41336" y="91440"/>
                              <a:pt x="49909" y="100013"/>
                            </a:cubicBezTo>
                            <a:cubicBezTo>
                              <a:pt x="55624" y="107633"/>
                              <a:pt x="68959" y="114300"/>
                              <a:pt x="68959" y="132398"/>
                            </a:cubicBezTo>
                            <a:cubicBezTo>
                              <a:pt x="69911" y="140018"/>
                              <a:pt x="67054" y="147638"/>
                              <a:pt x="61339" y="153353"/>
                            </a:cubicBezTo>
                            <a:close/>
                            <a:moveTo>
                              <a:pt x="91819" y="161925"/>
                            </a:moveTo>
                            <a:cubicBezTo>
                              <a:pt x="88009" y="158115"/>
                              <a:pt x="88009" y="152400"/>
                              <a:pt x="91819" y="148590"/>
                            </a:cubicBezTo>
                            <a:cubicBezTo>
                              <a:pt x="97534" y="142875"/>
                              <a:pt x="108011" y="146685"/>
                              <a:pt x="108011" y="155258"/>
                            </a:cubicBezTo>
                            <a:cubicBezTo>
                              <a:pt x="108964" y="163830"/>
                              <a:pt x="98486" y="167640"/>
                              <a:pt x="91819" y="161925"/>
                            </a:cubicBezTo>
                            <a:close/>
                            <a:moveTo>
                              <a:pt x="99439" y="137160"/>
                            </a:moveTo>
                            <a:cubicBezTo>
                              <a:pt x="90866" y="137160"/>
                              <a:pt x="87056" y="126682"/>
                              <a:pt x="92771" y="120968"/>
                            </a:cubicBezTo>
                            <a:cubicBezTo>
                              <a:pt x="98486" y="115253"/>
                              <a:pt x="108964" y="119063"/>
                              <a:pt x="108964" y="127635"/>
                            </a:cubicBezTo>
                            <a:cubicBezTo>
                              <a:pt x="108964" y="133350"/>
                              <a:pt x="104201" y="137160"/>
                              <a:pt x="99439" y="137160"/>
                            </a:cubicBezTo>
                            <a:close/>
                            <a:moveTo>
                              <a:pt x="99439" y="110490"/>
                            </a:moveTo>
                            <a:cubicBezTo>
                              <a:pt x="90866" y="110490"/>
                              <a:pt x="87056" y="100013"/>
                              <a:pt x="92771" y="94298"/>
                            </a:cubicBezTo>
                            <a:cubicBezTo>
                              <a:pt x="96581" y="90488"/>
                              <a:pt x="102296" y="90488"/>
                              <a:pt x="106106" y="94298"/>
                            </a:cubicBezTo>
                            <a:cubicBezTo>
                              <a:pt x="111821" y="100013"/>
                              <a:pt x="107059" y="110490"/>
                              <a:pt x="99439" y="11049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2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8" name="Freeform: Shape 77">
                        <a:extLst>
                          <a:ext uri="{FF2B5EF4-FFF2-40B4-BE49-F238E27FC236}">
                            <a16:creationId xmlns:a16="http://schemas.microsoft.com/office/drawing/2014/main" id="{973F1061-1E0E-4482-B653-3EA9F193D0C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59594" y="4256250"/>
                        <a:ext cx="169233" cy="172468"/>
                      </a:xfrm>
                      <a:custGeom>
                        <a:avLst/>
                        <a:gdLst>
                          <a:gd name="connsiteX0" fmla="*/ 537210 w 598170"/>
                          <a:gd name="connsiteY0" fmla="*/ 371475 h 609600"/>
                          <a:gd name="connsiteX1" fmla="*/ 567690 w 598170"/>
                          <a:gd name="connsiteY1" fmla="*/ 401955 h 609600"/>
                          <a:gd name="connsiteX2" fmla="*/ 598170 w 598170"/>
                          <a:gd name="connsiteY2" fmla="*/ 371475 h 609600"/>
                          <a:gd name="connsiteX3" fmla="*/ 577215 w 598170"/>
                          <a:gd name="connsiteY3" fmla="*/ 342900 h 609600"/>
                          <a:gd name="connsiteX4" fmla="*/ 577215 w 598170"/>
                          <a:gd name="connsiteY4" fmla="*/ 297180 h 609600"/>
                          <a:gd name="connsiteX5" fmla="*/ 567690 w 598170"/>
                          <a:gd name="connsiteY5" fmla="*/ 287655 h 609600"/>
                          <a:gd name="connsiteX6" fmla="*/ 522923 w 598170"/>
                          <a:gd name="connsiteY6" fmla="*/ 287655 h 609600"/>
                          <a:gd name="connsiteX7" fmla="*/ 482918 w 598170"/>
                          <a:gd name="connsiteY7" fmla="*/ 170498 h 609600"/>
                          <a:gd name="connsiteX8" fmla="*/ 466725 w 598170"/>
                          <a:gd name="connsiteY8" fmla="*/ 152400 h 609600"/>
                          <a:gd name="connsiteX9" fmla="*/ 521018 w 598170"/>
                          <a:gd name="connsiteY9" fmla="*/ 99060 h 609600"/>
                          <a:gd name="connsiteX10" fmla="*/ 531495 w 598170"/>
                          <a:gd name="connsiteY10" fmla="*/ 100965 h 609600"/>
                          <a:gd name="connsiteX11" fmla="*/ 561975 w 598170"/>
                          <a:gd name="connsiteY11" fmla="*/ 70485 h 609600"/>
                          <a:gd name="connsiteX12" fmla="*/ 531495 w 598170"/>
                          <a:gd name="connsiteY12" fmla="*/ 40005 h 609600"/>
                          <a:gd name="connsiteX13" fmla="*/ 501015 w 598170"/>
                          <a:gd name="connsiteY13" fmla="*/ 70485 h 609600"/>
                          <a:gd name="connsiteX14" fmla="*/ 505778 w 598170"/>
                          <a:gd name="connsiteY14" fmla="*/ 87630 h 609600"/>
                          <a:gd name="connsiteX15" fmla="*/ 452438 w 598170"/>
                          <a:gd name="connsiteY15" fmla="*/ 140970 h 609600"/>
                          <a:gd name="connsiteX16" fmla="*/ 316230 w 598170"/>
                          <a:gd name="connsiteY16" fmla="*/ 103823 h 609600"/>
                          <a:gd name="connsiteX17" fmla="*/ 316230 w 598170"/>
                          <a:gd name="connsiteY17" fmla="*/ 59055 h 609600"/>
                          <a:gd name="connsiteX18" fmla="*/ 337185 w 598170"/>
                          <a:gd name="connsiteY18" fmla="*/ 30480 h 609600"/>
                          <a:gd name="connsiteX19" fmla="*/ 306705 w 598170"/>
                          <a:gd name="connsiteY19" fmla="*/ 0 h 609600"/>
                          <a:gd name="connsiteX20" fmla="*/ 276225 w 598170"/>
                          <a:gd name="connsiteY20" fmla="*/ 30480 h 609600"/>
                          <a:gd name="connsiteX21" fmla="*/ 297180 w 598170"/>
                          <a:gd name="connsiteY21" fmla="*/ 59055 h 609600"/>
                          <a:gd name="connsiteX22" fmla="*/ 297180 w 598170"/>
                          <a:gd name="connsiteY22" fmla="*/ 102870 h 609600"/>
                          <a:gd name="connsiteX23" fmla="*/ 200978 w 598170"/>
                          <a:gd name="connsiteY23" fmla="*/ 127635 h 609600"/>
                          <a:gd name="connsiteX24" fmla="*/ 177165 w 598170"/>
                          <a:gd name="connsiteY24" fmla="*/ 139065 h 609600"/>
                          <a:gd name="connsiteX25" fmla="*/ 123825 w 598170"/>
                          <a:gd name="connsiteY25" fmla="*/ 85725 h 609600"/>
                          <a:gd name="connsiteX26" fmla="*/ 128588 w 598170"/>
                          <a:gd name="connsiteY26" fmla="*/ 68580 h 609600"/>
                          <a:gd name="connsiteX27" fmla="*/ 98108 w 598170"/>
                          <a:gd name="connsiteY27" fmla="*/ 38100 h 609600"/>
                          <a:gd name="connsiteX28" fmla="*/ 67628 w 598170"/>
                          <a:gd name="connsiteY28" fmla="*/ 68580 h 609600"/>
                          <a:gd name="connsiteX29" fmla="*/ 98108 w 598170"/>
                          <a:gd name="connsiteY29" fmla="*/ 99060 h 609600"/>
                          <a:gd name="connsiteX30" fmla="*/ 108585 w 598170"/>
                          <a:gd name="connsiteY30" fmla="*/ 97155 h 609600"/>
                          <a:gd name="connsiteX31" fmla="*/ 160973 w 598170"/>
                          <a:gd name="connsiteY31" fmla="*/ 149543 h 609600"/>
                          <a:gd name="connsiteX32" fmla="*/ 105728 w 598170"/>
                          <a:gd name="connsiteY32" fmla="*/ 243840 h 609600"/>
                          <a:gd name="connsiteX33" fmla="*/ 51435 w 598170"/>
                          <a:gd name="connsiteY33" fmla="*/ 233363 h 609600"/>
                          <a:gd name="connsiteX34" fmla="*/ 42863 w 598170"/>
                          <a:gd name="connsiteY34" fmla="*/ 171450 h 609600"/>
                          <a:gd name="connsiteX35" fmla="*/ 60960 w 598170"/>
                          <a:gd name="connsiteY35" fmla="*/ 143828 h 609600"/>
                          <a:gd name="connsiteX36" fmla="*/ 30480 w 598170"/>
                          <a:gd name="connsiteY36" fmla="*/ 113348 h 609600"/>
                          <a:gd name="connsiteX37" fmla="*/ 0 w 598170"/>
                          <a:gd name="connsiteY37" fmla="*/ 143828 h 609600"/>
                          <a:gd name="connsiteX38" fmla="*/ 23812 w 598170"/>
                          <a:gd name="connsiteY38" fmla="*/ 173355 h 609600"/>
                          <a:gd name="connsiteX39" fmla="*/ 33338 w 598170"/>
                          <a:gd name="connsiteY39" fmla="*/ 242888 h 609600"/>
                          <a:gd name="connsiteX40" fmla="*/ 40958 w 598170"/>
                          <a:gd name="connsiteY40" fmla="*/ 250508 h 609600"/>
                          <a:gd name="connsiteX41" fmla="*/ 102870 w 598170"/>
                          <a:gd name="connsiteY41" fmla="*/ 262890 h 609600"/>
                          <a:gd name="connsiteX42" fmla="*/ 102870 w 598170"/>
                          <a:gd name="connsiteY42" fmla="*/ 280988 h 609600"/>
                          <a:gd name="connsiteX43" fmla="*/ 82868 w 598170"/>
                          <a:gd name="connsiteY43" fmla="*/ 328613 h 609600"/>
                          <a:gd name="connsiteX44" fmla="*/ 52388 w 598170"/>
                          <a:gd name="connsiteY44" fmla="*/ 381000 h 609600"/>
                          <a:gd name="connsiteX45" fmla="*/ 83820 w 598170"/>
                          <a:gd name="connsiteY45" fmla="*/ 411480 h 609600"/>
                          <a:gd name="connsiteX46" fmla="*/ 89535 w 598170"/>
                          <a:gd name="connsiteY46" fmla="*/ 454343 h 609600"/>
                          <a:gd name="connsiteX47" fmla="*/ 101918 w 598170"/>
                          <a:gd name="connsiteY47" fmla="*/ 486728 h 609600"/>
                          <a:gd name="connsiteX48" fmla="*/ 109538 w 598170"/>
                          <a:gd name="connsiteY48" fmla="*/ 542925 h 609600"/>
                          <a:gd name="connsiteX49" fmla="*/ 147638 w 598170"/>
                          <a:gd name="connsiteY49" fmla="*/ 554355 h 609600"/>
                          <a:gd name="connsiteX50" fmla="*/ 226695 w 598170"/>
                          <a:gd name="connsiteY50" fmla="*/ 544830 h 609600"/>
                          <a:gd name="connsiteX51" fmla="*/ 244793 w 598170"/>
                          <a:gd name="connsiteY51" fmla="*/ 569595 h 609600"/>
                          <a:gd name="connsiteX52" fmla="*/ 278130 w 598170"/>
                          <a:gd name="connsiteY52" fmla="*/ 609600 h 609600"/>
                          <a:gd name="connsiteX53" fmla="*/ 283845 w 598170"/>
                          <a:gd name="connsiteY53" fmla="*/ 609600 h 609600"/>
                          <a:gd name="connsiteX54" fmla="*/ 457200 w 598170"/>
                          <a:gd name="connsiteY54" fmla="*/ 587693 h 609600"/>
                          <a:gd name="connsiteX55" fmla="*/ 479108 w 598170"/>
                          <a:gd name="connsiteY55" fmla="*/ 574358 h 609600"/>
                          <a:gd name="connsiteX56" fmla="*/ 483870 w 598170"/>
                          <a:gd name="connsiteY56" fmla="*/ 548640 h 609600"/>
                          <a:gd name="connsiteX57" fmla="*/ 474345 w 598170"/>
                          <a:gd name="connsiteY57" fmla="*/ 512445 h 609600"/>
                          <a:gd name="connsiteX58" fmla="*/ 467678 w 598170"/>
                          <a:gd name="connsiteY58" fmla="*/ 467678 h 609600"/>
                          <a:gd name="connsiteX59" fmla="*/ 471488 w 598170"/>
                          <a:gd name="connsiteY59" fmla="*/ 461010 h 609600"/>
                          <a:gd name="connsiteX60" fmla="*/ 521970 w 598170"/>
                          <a:gd name="connsiteY60" fmla="*/ 500063 h 609600"/>
                          <a:gd name="connsiteX61" fmla="*/ 520065 w 598170"/>
                          <a:gd name="connsiteY61" fmla="*/ 509588 h 609600"/>
                          <a:gd name="connsiteX62" fmla="*/ 550545 w 598170"/>
                          <a:gd name="connsiteY62" fmla="*/ 540068 h 609600"/>
                          <a:gd name="connsiteX63" fmla="*/ 581025 w 598170"/>
                          <a:gd name="connsiteY63" fmla="*/ 509588 h 609600"/>
                          <a:gd name="connsiteX64" fmla="*/ 550545 w 598170"/>
                          <a:gd name="connsiteY64" fmla="*/ 479108 h 609600"/>
                          <a:gd name="connsiteX65" fmla="*/ 533400 w 598170"/>
                          <a:gd name="connsiteY65" fmla="*/ 484823 h 609600"/>
                          <a:gd name="connsiteX66" fmla="*/ 481965 w 598170"/>
                          <a:gd name="connsiteY66" fmla="*/ 444818 h 609600"/>
                          <a:gd name="connsiteX67" fmla="*/ 522923 w 598170"/>
                          <a:gd name="connsiteY67" fmla="*/ 305753 h 609600"/>
                          <a:gd name="connsiteX68" fmla="*/ 558165 w 598170"/>
                          <a:gd name="connsiteY68" fmla="*/ 305753 h 609600"/>
                          <a:gd name="connsiteX69" fmla="*/ 558165 w 598170"/>
                          <a:gd name="connsiteY69" fmla="*/ 341948 h 609600"/>
                          <a:gd name="connsiteX70" fmla="*/ 537210 w 598170"/>
                          <a:gd name="connsiteY70" fmla="*/ 371475 h 609600"/>
                          <a:gd name="connsiteX71" fmla="*/ 531495 w 598170"/>
                          <a:gd name="connsiteY71" fmla="*/ 58103 h 609600"/>
                          <a:gd name="connsiteX72" fmla="*/ 542925 w 598170"/>
                          <a:gd name="connsiteY72" fmla="*/ 69533 h 609600"/>
                          <a:gd name="connsiteX73" fmla="*/ 531495 w 598170"/>
                          <a:gd name="connsiteY73" fmla="*/ 80963 h 609600"/>
                          <a:gd name="connsiteX74" fmla="*/ 520065 w 598170"/>
                          <a:gd name="connsiteY74" fmla="*/ 69533 h 609600"/>
                          <a:gd name="connsiteX75" fmla="*/ 531495 w 598170"/>
                          <a:gd name="connsiteY75" fmla="*/ 58103 h 609600"/>
                          <a:gd name="connsiteX76" fmla="*/ 98108 w 598170"/>
                          <a:gd name="connsiteY76" fmla="*/ 80963 h 609600"/>
                          <a:gd name="connsiteX77" fmla="*/ 86678 w 598170"/>
                          <a:gd name="connsiteY77" fmla="*/ 69533 h 609600"/>
                          <a:gd name="connsiteX78" fmla="*/ 98108 w 598170"/>
                          <a:gd name="connsiteY78" fmla="*/ 58103 h 609600"/>
                          <a:gd name="connsiteX79" fmla="*/ 109538 w 598170"/>
                          <a:gd name="connsiteY79" fmla="*/ 69533 h 609600"/>
                          <a:gd name="connsiteX80" fmla="*/ 98108 w 598170"/>
                          <a:gd name="connsiteY80" fmla="*/ 80963 h 609600"/>
                          <a:gd name="connsiteX81" fmla="*/ 30480 w 598170"/>
                          <a:gd name="connsiteY81" fmla="*/ 155258 h 609600"/>
                          <a:gd name="connsiteX82" fmla="*/ 19050 w 598170"/>
                          <a:gd name="connsiteY82" fmla="*/ 143828 h 609600"/>
                          <a:gd name="connsiteX83" fmla="*/ 30480 w 598170"/>
                          <a:gd name="connsiteY83" fmla="*/ 132398 h 609600"/>
                          <a:gd name="connsiteX84" fmla="*/ 41910 w 598170"/>
                          <a:gd name="connsiteY84" fmla="*/ 143828 h 609600"/>
                          <a:gd name="connsiteX85" fmla="*/ 30480 w 598170"/>
                          <a:gd name="connsiteY85" fmla="*/ 155258 h 609600"/>
                          <a:gd name="connsiteX86" fmla="*/ 295275 w 598170"/>
                          <a:gd name="connsiteY86" fmla="*/ 30480 h 609600"/>
                          <a:gd name="connsiteX87" fmla="*/ 306705 w 598170"/>
                          <a:gd name="connsiteY87" fmla="*/ 19050 h 609600"/>
                          <a:gd name="connsiteX88" fmla="*/ 318135 w 598170"/>
                          <a:gd name="connsiteY88" fmla="*/ 30480 h 609600"/>
                          <a:gd name="connsiteX89" fmla="*/ 306705 w 598170"/>
                          <a:gd name="connsiteY89" fmla="*/ 41910 h 609600"/>
                          <a:gd name="connsiteX90" fmla="*/ 295275 w 598170"/>
                          <a:gd name="connsiteY90" fmla="*/ 30480 h 609600"/>
                          <a:gd name="connsiteX91" fmla="*/ 401955 w 598170"/>
                          <a:gd name="connsiteY91" fmla="*/ 397193 h 609600"/>
                          <a:gd name="connsiteX92" fmla="*/ 306705 w 598170"/>
                          <a:gd name="connsiteY92" fmla="*/ 418148 h 609600"/>
                          <a:gd name="connsiteX93" fmla="*/ 211455 w 598170"/>
                          <a:gd name="connsiteY93" fmla="*/ 397193 h 609600"/>
                          <a:gd name="connsiteX94" fmla="*/ 158115 w 598170"/>
                          <a:gd name="connsiteY94" fmla="*/ 339090 h 609600"/>
                          <a:gd name="connsiteX95" fmla="*/ 178118 w 598170"/>
                          <a:gd name="connsiteY95" fmla="*/ 295275 h 609600"/>
                          <a:gd name="connsiteX96" fmla="*/ 165735 w 598170"/>
                          <a:gd name="connsiteY96" fmla="*/ 260033 h 609600"/>
                          <a:gd name="connsiteX97" fmla="*/ 210503 w 598170"/>
                          <a:gd name="connsiteY97" fmla="*/ 204788 h 609600"/>
                          <a:gd name="connsiteX98" fmla="*/ 306705 w 598170"/>
                          <a:gd name="connsiteY98" fmla="*/ 173355 h 609600"/>
                          <a:gd name="connsiteX99" fmla="*/ 402908 w 598170"/>
                          <a:gd name="connsiteY99" fmla="*/ 203835 h 609600"/>
                          <a:gd name="connsiteX100" fmla="*/ 447675 w 598170"/>
                          <a:gd name="connsiteY100" fmla="*/ 259080 h 609600"/>
                          <a:gd name="connsiteX101" fmla="*/ 435293 w 598170"/>
                          <a:gd name="connsiteY101" fmla="*/ 294323 h 609600"/>
                          <a:gd name="connsiteX102" fmla="*/ 455295 w 598170"/>
                          <a:gd name="connsiteY102" fmla="*/ 338138 h 609600"/>
                          <a:gd name="connsiteX103" fmla="*/ 401955 w 598170"/>
                          <a:gd name="connsiteY103" fmla="*/ 397193 h 609600"/>
                          <a:gd name="connsiteX104" fmla="*/ 550545 w 598170"/>
                          <a:gd name="connsiteY104" fmla="*/ 498158 h 609600"/>
                          <a:gd name="connsiteX105" fmla="*/ 561975 w 598170"/>
                          <a:gd name="connsiteY105" fmla="*/ 509588 h 609600"/>
                          <a:gd name="connsiteX106" fmla="*/ 550545 w 598170"/>
                          <a:gd name="connsiteY106" fmla="*/ 521018 h 609600"/>
                          <a:gd name="connsiteX107" fmla="*/ 539115 w 598170"/>
                          <a:gd name="connsiteY107" fmla="*/ 509588 h 609600"/>
                          <a:gd name="connsiteX108" fmla="*/ 550545 w 598170"/>
                          <a:gd name="connsiteY108" fmla="*/ 498158 h 609600"/>
                          <a:gd name="connsiteX109" fmla="*/ 567690 w 598170"/>
                          <a:gd name="connsiteY109" fmla="*/ 360045 h 609600"/>
                          <a:gd name="connsiteX110" fmla="*/ 579120 w 598170"/>
                          <a:gd name="connsiteY110" fmla="*/ 371475 h 609600"/>
                          <a:gd name="connsiteX111" fmla="*/ 567690 w 598170"/>
                          <a:gd name="connsiteY111" fmla="*/ 382905 h 609600"/>
                          <a:gd name="connsiteX112" fmla="*/ 556260 w 598170"/>
                          <a:gd name="connsiteY112" fmla="*/ 371475 h 609600"/>
                          <a:gd name="connsiteX113" fmla="*/ 567690 w 598170"/>
                          <a:gd name="connsiteY113" fmla="*/ 360045 h 6096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  <a:cxn ang="0">
                            <a:pos x="connsiteX59" y="connsiteY59"/>
                          </a:cxn>
                          <a:cxn ang="0">
                            <a:pos x="connsiteX60" y="connsiteY60"/>
                          </a:cxn>
                          <a:cxn ang="0">
                            <a:pos x="connsiteX61" y="connsiteY61"/>
                          </a:cxn>
                          <a:cxn ang="0">
                            <a:pos x="connsiteX62" y="connsiteY62"/>
                          </a:cxn>
                          <a:cxn ang="0">
                            <a:pos x="connsiteX63" y="connsiteY63"/>
                          </a:cxn>
                          <a:cxn ang="0">
                            <a:pos x="connsiteX64" y="connsiteY64"/>
                          </a:cxn>
                          <a:cxn ang="0">
                            <a:pos x="connsiteX65" y="connsiteY65"/>
                          </a:cxn>
                          <a:cxn ang="0">
                            <a:pos x="connsiteX66" y="connsiteY66"/>
                          </a:cxn>
                          <a:cxn ang="0">
                            <a:pos x="connsiteX67" y="connsiteY67"/>
                          </a:cxn>
                          <a:cxn ang="0">
                            <a:pos x="connsiteX68" y="connsiteY68"/>
                          </a:cxn>
                          <a:cxn ang="0">
                            <a:pos x="connsiteX69" y="connsiteY69"/>
                          </a:cxn>
                          <a:cxn ang="0">
                            <a:pos x="connsiteX70" y="connsiteY70"/>
                          </a:cxn>
                          <a:cxn ang="0">
                            <a:pos x="connsiteX71" y="connsiteY71"/>
                          </a:cxn>
                          <a:cxn ang="0">
                            <a:pos x="connsiteX72" y="connsiteY72"/>
                          </a:cxn>
                          <a:cxn ang="0">
                            <a:pos x="connsiteX73" y="connsiteY73"/>
                          </a:cxn>
                          <a:cxn ang="0">
                            <a:pos x="connsiteX74" y="connsiteY74"/>
                          </a:cxn>
                          <a:cxn ang="0">
                            <a:pos x="connsiteX75" y="connsiteY75"/>
                          </a:cxn>
                          <a:cxn ang="0">
                            <a:pos x="connsiteX76" y="connsiteY76"/>
                          </a:cxn>
                          <a:cxn ang="0">
                            <a:pos x="connsiteX77" y="connsiteY77"/>
                          </a:cxn>
                          <a:cxn ang="0">
                            <a:pos x="connsiteX78" y="connsiteY78"/>
                          </a:cxn>
                          <a:cxn ang="0">
                            <a:pos x="connsiteX79" y="connsiteY79"/>
                          </a:cxn>
                          <a:cxn ang="0">
                            <a:pos x="connsiteX80" y="connsiteY80"/>
                          </a:cxn>
                          <a:cxn ang="0">
                            <a:pos x="connsiteX81" y="connsiteY81"/>
                          </a:cxn>
                          <a:cxn ang="0">
                            <a:pos x="connsiteX82" y="connsiteY82"/>
                          </a:cxn>
                          <a:cxn ang="0">
                            <a:pos x="connsiteX83" y="connsiteY83"/>
                          </a:cxn>
                          <a:cxn ang="0">
                            <a:pos x="connsiteX84" y="connsiteY84"/>
                          </a:cxn>
                          <a:cxn ang="0">
                            <a:pos x="connsiteX85" y="connsiteY85"/>
                          </a:cxn>
                          <a:cxn ang="0">
                            <a:pos x="connsiteX86" y="connsiteY86"/>
                          </a:cxn>
                          <a:cxn ang="0">
                            <a:pos x="connsiteX87" y="connsiteY87"/>
                          </a:cxn>
                          <a:cxn ang="0">
                            <a:pos x="connsiteX88" y="connsiteY88"/>
                          </a:cxn>
                          <a:cxn ang="0">
                            <a:pos x="connsiteX89" y="connsiteY89"/>
                          </a:cxn>
                          <a:cxn ang="0">
                            <a:pos x="connsiteX90" y="connsiteY90"/>
                          </a:cxn>
                          <a:cxn ang="0">
                            <a:pos x="connsiteX91" y="connsiteY91"/>
                          </a:cxn>
                          <a:cxn ang="0">
                            <a:pos x="connsiteX92" y="connsiteY92"/>
                          </a:cxn>
                          <a:cxn ang="0">
                            <a:pos x="connsiteX93" y="connsiteY93"/>
                          </a:cxn>
                          <a:cxn ang="0">
                            <a:pos x="connsiteX94" y="connsiteY94"/>
                          </a:cxn>
                          <a:cxn ang="0">
                            <a:pos x="connsiteX95" y="connsiteY95"/>
                          </a:cxn>
                          <a:cxn ang="0">
                            <a:pos x="connsiteX96" y="connsiteY96"/>
                          </a:cxn>
                          <a:cxn ang="0">
                            <a:pos x="connsiteX97" y="connsiteY97"/>
                          </a:cxn>
                          <a:cxn ang="0">
                            <a:pos x="connsiteX98" y="connsiteY98"/>
                          </a:cxn>
                          <a:cxn ang="0">
                            <a:pos x="connsiteX99" y="connsiteY99"/>
                          </a:cxn>
                          <a:cxn ang="0">
                            <a:pos x="connsiteX100" y="connsiteY100"/>
                          </a:cxn>
                          <a:cxn ang="0">
                            <a:pos x="connsiteX101" y="connsiteY101"/>
                          </a:cxn>
                          <a:cxn ang="0">
                            <a:pos x="connsiteX102" y="connsiteY102"/>
                          </a:cxn>
                          <a:cxn ang="0">
                            <a:pos x="connsiteX103" y="connsiteY103"/>
                          </a:cxn>
                          <a:cxn ang="0">
                            <a:pos x="connsiteX104" y="connsiteY104"/>
                          </a:cxn>
                          <a:cxn ang="0">
                            <a:pos x="connsiteX105" y="connsiteY105"/>
                          </a:cxn>
                          <a:cxn ang="0">
                            <a:pos x="connsiteX106" y="connsiteY106"/>
                          </a:cxn>
                          <a:cxn ang="0">
                            <a:pos x="connsiteX107" y="connsiteY107"/>
                          </a:cxn>
                          <a:cxn ang="0">
                            <a:pos x="connsiteX108" y="connsiteY108"/>
                          </a:cxn>
                          <a:cxn ang="0">
                            <a:pos x="connsiteX109" y="connsiteY109"/>
                          </a:cxn>
                          <a:cxn ang="0">
                            <a:pos x="connsiteX110" y="connsiteY110"/>
                          </a:cxn>
                          <a:cxn ang="0">
                            <a:pos x="connsiteX111" y="connsiteY111"/>
                          </a:cxn>
                          <a:cxn ang="0">
                            <a:pos x="connsiteX112" y="connsiteY112"/>
                          </a:cxn>
                          <a:cxn ang="0">
                            <a:pos x="connsiteX113" y="connsiteY113"/>
                          </a:cxn>
                        </a:cxnLst>
                        <a:rect l="l" t="t" r="r" b="b"/>
                        <a:pathLst>
                          <a:path w="598170" h="609600">
                            <a:moveTo>
                              <a:pt x="537210" y="371475"/>
                            </a:moveTo>
                            <a:cubicBezTo>
                              <a:pt x="537210" y="388620"/>
                              <a:pt x="550545" y="401955"/>
                              <a:pt x="567690" y="401955"/>
                            </a:cubicBezTo>
                            <a:cubicBezTo>
                              <a:pt x="584835" y="401955"/>
                              <a:pt x="598170" y="388620"/>
                              <a:pt x="598170" y="371475"/>
                            </a:cubicBezTo>
                            <a:cubicBezTo>
                              <a:pt x="598170" y="358140"/>
                              <a:pt x="589598" y="346710"/>
                              <a:pt x="577215" y="342900"/>
                            </a:cubicBezTo>
                            <a:lnTo>
                              <a:pt x="577215" y="297180"/>
                            </a:lnTo>
                            <a:cubicBezTo>
                              <a:pt x="577215" y="291465"/>
                              <a:pt x="573405" y="287655"/>
                              <a:pt x="567690" y="287655"/>
                            </a:cubicBezTo>
                            <a:lnTo>
                              <a:pt x="522923" y="287655"/>
                            </a:lnTo>
                            <a:cubicBezTo>
                              <a:pt x="521018" y="243840"/>
                              <a:pt x="507683" y="202883"/>
                              <a:pt x="482918" y="170498"/>
                            </a:cubicBezTo>
                            <a:cubicBezTo>
                              <a:pt x="478155" y="163830"/>
                              <a:pt x="472440" y="158115"/>
                              <a:pt x="466725" y="152400"/>
                            </a:cubicBezTo>
                            <a:lnTo>
                              <a:pt x="521018" y="99060"/>
                            </a:lnTo>
                            <a:cubicBezTo>
                              <a:pt x="523875" y="100013"/>
                              <a:pt x="527685" y="100965"/>
                              <a:pt x="531495" y="100965"/>
                            </a:cubicBezTo>
                            <a:cubicBezTo>
                              <a:pt x="548640" y="100965"/>
                              <a:pt x="561975" y="87630"/>
                              <a:pt x="561975" y="70485"/>
                            </a:cubicBezTo>
                            <a:cubicBezTo>
                              <a:pt x="561975" y="53340"/>
                              <a:pt x="548640" y="40005"/>
                              <a:pt x="531495" y="40005"/>
                            </a:cubicBezTo>
                            <a:cubicBezTo>
                              <a:pt x="514350" y="40005"/>
                              <a:pt x="501015" y="53340"/>
                              <a:pt x="501015" y="70485"/>
                            </a:cubicBezTo>
                            <a:cubicBezTo>
                              <a:pt x="501015" y="77153"/>
                              <a:pt x="502920" y="82868"/>
                              <a:pt x="505778" y="87630"/>
                            </a:cubicBezTo>
                            <a:lnTo>
                              <a:pt x="452438" y="140970"/>
                            </a:lnTo>
                            <a:cubicBezTo>
                              <a:pt x="416243" y="113348"/>
                              <a:pt x="370523" y="100965"/>
                              <a:pt x="316230" y="103823"/>
                            </a:cubicBezTo>
                            <a:lnTo>
                              <a:pt x="316230" y="59055"/>
                            </a:lnTo>
                            <a:cubicBezTo>
                              <a:pt x="328613" y="55245"/>
                              <a:pt x="337185" y="43815"/>
                              <a:pt x="337185" y="30480"/>
                            </a:cubicBezTo>
                            <a:cubicBezTo>
                              <a:pt x="337185" y="13335"/>
                              <a:pt x="323850" y="0"/>
                              <a:pt x="306705" y="0"/>
                            </a:cubicBezTo>
                            <a:cubicBezTo>
                              <a:pt x="289560" y="0"/>
                              <a:pt x="276225" y="13335"/>
                              <a:pt x="276225" y="30480"/>
                            </a:cubicBezTo>
                            <a:cubicBezTo>
                              <a:pt x="276225" y="43815"/>
                              <a:pt x="284798" y="55245"/>
                              <a:pt x="297180" y="59055"/>
                            </a:cubicBezTo>
                            <a:lnTo>
                              <a:pt x="297180" y="102870"/>
                            </a:lnTo>
                            <a:cubicBezTo>
                              <a:pt x="266700" y="106680"/>
                              <a:pt x="234315" y="114300"/>
                              <a:pt x="200978" y="127635"/>
                            </a:cubicBezTo>
                            <a:cubicBezTo>
                              <a:pt x="192405" y="130493"/>
                              <a:pt x="184785" y="134303"/>
                              <a:pt x="177165" y="139065"/>
                            </a:cubicBezTo>
                            <a:lnTo>
                              <a:pt x="123825" y="85725"/>
                            </a:lnTo>
                            <a:cubicBezTo>
                              <a:pt x="126683" y="80963"/>
                              <a:pt x="128588" y="75248"/>
                              <a:pt x="128588" y="68580"/>
                            </a:cubicBezTo>
                            <a:cubicBezTo>
                              <a:pt x="128588" y="51435"/>
                              <a:pt x="115253" y="38100"/>
                              <a:pt x="98108" y="38100"/>
                            </a:cubicBezTo>
                            <a:cubicBezTo>
                              <a:pt x="80963" y="38100"/>
                              <a:pt x="67628" y="51435"/>
                              <a:pt x="67628" y="68580"/>
                            </a:cubicBezTo>
                            <a:cubicBezTo>
                              <a:pt x="67628" y="85725"/>
                              <a:pt x="80963" y="99060"/>
                              <a:pt x="98108" y="99060"/>
                            </a:cubicBezTo>
                            <a:cubicBezTo>
                              <a:pt x="101918" y="99060"/>
                              <a:pt x="104775" y="98108"/>
                              <a:pt x="108585" y="97155"/>
                            </a:cubicBezTo>
                            <a:lnTo>
                              <a:pt x="160973" y="149543"/>
                            </a:lnTo>
                            <a:cubicBezTo>
                              <a:pt x="131445" y="174308"/>
                              <a:pt x="112395" y="209550"/>
                              <a:pt x="105728" y="243840"/>
                            </a:cubicBezTo>
                            <a:lnTo>
                              <a:pt x="51435" y="233363"/>
                            </a:lnTo>
                            <a:lnTo>
                              <a:pt x="42863" y="171450"/>
                            </a:lnTo>
                            <a:cubicBezTo>
                              <a:pt x="53340" y="166688"/>
                              <a:pt x="60960" y="156210"/>
                              <a:pt x="60960" y="143828"/>
                            </a:cubicBezTo>
                            <a:cubicBezTo>
                              <a:pt x="60960" y="126683"/>
                              <a:pt x="47625" y="113348"/>
                              <a:pt x="30480" y="113348"/>
                            </a:cubicBezTo>
                            <a:cubicBezTo>
                              <a:pt x="13335" y="113348"/>
                              <a:pt x="0" y="126683"/>
                              <a:pt x="0" y="143828"/>
                            </a:cubicBezTo>
                            <a:cubicBezTo>
                              <a:pt x="0" y="158115"/>
                              <a:pt x="10478" y="170498"/>
                              <a:pt x="23812" y="173355"/>
                            </a:cubicBezTo>
                            <a:lnTo>
                              <a:pt x="33338" y="242888"/>
                            </a:lnTo>
                            <a:cubicBezTo>
                              <a:pt x="34290" y="246698"/>
                              <a:pt x="37148" y="250508"/>
                              <a:pt x="40958" y="250508"/>
                            </a:cubicBezTo>
                            <a:lnTo>
                              <a:pt x="102870" y="262890"/>
                            </a:lnTo>
                            <a:cubicBezTo>
                              <a:pt x="101918" y="268605"/>
                              <a:pt x="101918" y="275273"/>
                              <a:pt x="102870" y="280988"/>
                            </a:cubicBezTo>
                            <a:cubicBezTo>
                              <a:pt x="103823" y="291465"/>
                              <a:pt x="101918" y="310515"/>
                              <a:pt x="82868" y="328613"/>
                            </a:cubicBezTo>
                            <a:cubicBezTo>
                              <a:pt x="77153" y="332423"/>
                              <a:pt x="47625" y="356235"/>
                              <a:pt x="52388" y="381000"/>
                            </a:cubicBezTo>
                            <a:cubicBezTo>
                              <a:pt x="54293" y="394335"/>
                              <a:pt x="64770" y="403860"/>
                              <a:pt x="83820" y="411480"/>
                            </a:cubicBezTo>
                            <a:cubicBezTo>
                              <a:pt x="79058" y="425768"/>
                              <a:pt x="76200" y="443865"/>
                              <a:pt x="89535" y="454343"/>
                            </a:cubicBezTo>
                            <a:cubicBezTo>
                              <a:pt x="90488" y="462915"/>
                              <a:pt x="93345" y="478155"/>
                              <a:pt x="101918" y="486728"/>
                            </a:cubicBezTo>
                            <a:cubicBezTo>
                              <a:pt x="99060" y="500063"/>
                              <a:pt x="96203" y="526733"/>
                              <a:pt x="109538" y="542925"/>
                            </a:cubicBezTo>
                            <a:cubicBezTo>
                              <a:pt x="118110" y="552450"/>
                              <a:pt x="131445" y="557213"/>
                              <a:pt x="147638" y="554355"/>
                            </a:cubicBezTo>
                            <a:lnTo>
                              <a:pt x="226695" y="544830"/>
                            </a:lnTo>
                            <a:cubicBezTo>
                              <a:pt x="236220" y="543878"/>
                              <a:pt x="239078" y="547688"/>
                              <a:pt x="244793" y="569595"/>
                            </a:cubicBezTo>
                            <a:cubicBezTo>
                              <a:pt x="248603" y="585788"/>
                              <a:pt x="254318" y="609600"/>
                              <a:pt x="278130" y="609600"/>
                            </a:cubicBezTo>
                            <a:cubicBezTo>
                              <a:pt x="280035" y="609600"/>
                              <a:pt x="281940" y="609600"/>
                              <a:pt x="283845" y="609600"/>
                            </a:cubicBezTo>
                            <a:lnTo>
                              <a:pt x="457200" y="587693"/>
                            </a:lnTo>
                            <a:cubicBezTo>
                              <a:pt x="465773" y="586740"/>
                              <a:pt x="474345" y="581978"/>
                              <a:pt x="479108" y="574358"/>
                            </a:cubicBezTo>
                            <a:cubicBezTo>
                              <a:pt x="483870" y="566738"/>
                              <a:pt x="485775" y="558165"/>
                              <a:pt x="483870" y="548640"/>
                            </a:cubicBezTo>
                            <a:cubicBezTo>
                              <a:pt x="480060" y="533400"/>
                              <a:pt x="477203" y="521970"/>
                              <a:pt x="474345" y="512445"/>
                            </a:cubicBezTo>
                            <a:cubicBezTo>
                              <a:pt x="464820" y="474345"/>
                              <a:pt x="464820" y="472440"/>
                              <a:pt x="467678" y="467678"/>
                            </a:cubicBezTo>
                            <a:cubicBezTo>
                              <a:pt x="469583" y="465773"/>
                              <a:pt x="470535" y="463868"/>
                              <a:pt x="471488" y="461010"/>
                            </a:cubicBezTo>
                            <a:lnTo>
                              <a:pt x="521970" y="500063"/>
                            </a:lnTo>
                            <a:cubicBezTo>
                              <a:pt x="521018" y="502920"/>
                              <a:pt x="520065" y="506730"/>
                              <a:pt x="520065" y="509588"/>
                            </a:cubicBezTo>
                            <a:cubicBezTo>
                              <a:pt x="520065" y="526733"/>
                              <a:pt x="533400" y="540068"/>
                              <a:pt x="550545" y="540068"/>
                            </a:cubicBezTo>
                            <a:cubicBezTo>
                              <a:pt x="567690" y="540068"/>
                              <a:pt x="581025" y="526733"/>
                              <a:pt x="581025" y="509588"/>
                            </a:cubicBezTo>
                            <a:cubicBezTo>
                              <a:pt x="581025" y="492443"/>
                              <a:pt x="567690" y="479108"/>
                              <a:pt x="550545" y="479108"/>
                            </a:cubicBezTo>
                            <a:cubicBezTo>
                              <a:pt x="543878" y="479108"/>
                              <a:pt x="538163" y="481013"/>
                              <a:pt x="533400" y="484823"/>
                            </a:cubicBezTo>
                            <a:lnTo>
                              <a:pt x="481965" y="444818"/>
                            </a:lnTo>
                            <a:cubicBezTo>
                              <a:pt x="507683" y="401003"/>
                              <a:pt x="521970" y="352425"/>
                              <a:pt x="522923" y="305753"/>
                            </a:cubicBezTo>
                            <a:lnTo>
                              <a:pt x="558165" y="305753"/>
                            </a:lnTo>
                            <a:lnTo>
                              <a:pt x="558165" y="341948"/>
                            </a:lnTo>
                            <a:cubicBezTo>
                              <a:pt x="545783" y="346710"/>
                              <a:pt x="537210" y="357188"/>
                              <a:pt x="537210" y="371475"/>
                            </a:cubicBezTo>
                            <a:close/>
                            <a:moveTo>
                              <a:pt x="531495" y="58103"/>
                            </a:moveTo>
                            <a:cubicBezTo>
                              <a:pt x="538163" y="58103"/>
                              <a:pt x="542925" y="62865"/>
                              <a:pt x="542925" y="69533"/>
                            </a:cubicBezTo>
                            <a:cubicBezTo>
                              <a:pt x="542925" y="76200"/>
                              <a:pt x="538163" y="80963"/>
                              <a:pt x="531495" y="80963"/>
                            </a:cubicBezTo>
                            <a:cubicBezTo>
                              <a:pt x="524828" y="80963"/>
                              <a:pt x="520065" y="76200"/>
                              <a:pt x="520065" y="69533"/>
                            </a:cubicBezTo>
                            <a:cubicBezTo>
                              <a:pt x="520065" y="62865"/>
                              <a:pt x="524828" y="58103"/>
                              <a:pt x="531495" y="58103"/>
                            </a:cubicBezTo>
                            <a:close/>
                            <a:moveTo>
                              <a:pt x="98108" y="80963"/>
                            </a:moveTo>
                            <a:cubicBezTo>
                              <a:pt x="91440" y="80963"/>
                              <a:pt x="86678" y="76200"/>
                              <a:pt x="86678" y="69533"/>
                            </a:cubicBezTo>
                            <a:cubicBezTo>
                              <a:pt x="86678" y="62865"/>
                              <a:pt x="91440" y="58103"/>
                              <a:pt x="98108" y="58103"/>
                            </a:cubicBezTo>
                            <a:cubicBezTo>
                              <a:pt x="104775" y="58103"/>
                              <a:pt x="109538" y="62865"/>
                              <a:pt x="109538" y="69533"/>
                            </a:cubicBezTo>
                            <a:cubicBezTo>
                              <a:pt x="109538" y="75248"/>
                              <a:pt x="104775" y="80963"/>
                              <a:pt x="98108" y="80963"/>
                            </a:cubicBezTo>
                            <a:close/>
                            <a:moveTo>
                              <a:pt x="30480" y="155258"/>
                            </a:moveTo>
                            <a:cubicBezTo>
                              <a:pt x="23812" y="155258"/>
                              <a:pt x="19050" y="150495"/>
                              <a:pt x="19050" y="143828"/>
                            </a:cubicBezTo>
                            <a:cubicBezTo>
                              <a:pt x="19050" y="137160"/>
                              <a:pt x="23812" y="132398"/>
                              <a:pt x="30480" y="132398"/>
                            </a:cubicBezTo>
                            <a:cubicBezTo>
                              <a:pt x="37148" y="132398"/>
                              <a:pt x="41910" y="137160"/>
                              <a:pt x="41910" y="143828"/>
                            </a:cubicBezTo>
                            <a:cubicBezTo>
                              <a:pt x="41910" y="150495"/>
                              <a:pt x="36195" y="155258"/>
                              <a:pt x="30480" y="155258"/>
                            </a:cubicBezTo>
                            <a:close/>
                            <a:moveTo>
                              <a:pt x="295275" y="30480"/>
                            </a:moveTo>
                            <a:cubicBezTo>
                              <a:pt x="295275" y="23813"/>
                              <a:pt x="300038" y="19050"/>
                              <a:pt x="306705" y="19050"/>
                            </a:cubicBezTo>
                            <a:cubicBezTo>
                              <a:pt x="313373" y="19050"/>
                              <a:pt x="318135" y="23813"/>
                              <a:pt x="318135" y="30480"/>
                            </a:cubicBezTo>
                            <a:cubicBezTo>
                              <a:pt x="318135" y="37148"/>
                              <a:pt x="313373" y="41910"/>
                              <a:pt x="306705" y="41910"/>
                            </a:cubicBezTo>
                            <a:cubicBezTo>
                              <a:pt x="300038" y="41910"/>
                              <a:pt x="295275" y="37148"/>
                              <a:pt x="295275" y="30480"/>
                            </a:cubicBezTo>
                            <a:close/>
                            <a:moveTo>
                              <a:pt x="401955" y="397193"/>
                            </a:moveTo>
                            <a:cubicBezTo>
                              <a:pt x="393383" y="443865"/>
                              <a:pt x="333375" y="457200"/>
                              <a:pt x="306705" y="418148"/>
                            </a:cubicBezTo>
                            <a:cubicBezTo>
                              <a:pt x="279083" y="457200"/>
                              <a:pt x="219075" y="442913"/>
                              <a:pt x="211455" y="397193"/>
                            </a:cubicBezTo>
                            <a:cubicBezTo>
                              <a:pt x="181928" y="394335"/>
                              <a:pt x="158115" y="369570"/>
                              <a:pt x="158115" y="339090"/>
                            </a:cubicBezTo>
                            <a:cubicBezTo>
                              <a:pt x="158115" y="321945"/>
                              <a:pt x="165735" y="305753"/>
                              <a:pt x="178118" y="295275"/>
                            </a:cubicBezTo>
                            <a:cubicBezTo>
                              <a:pt x="169545" y="285750"/>
                              <a:pt x="165735" y="272415"/>
                              <a:pt x="165735" y="260033"/>
                            </a:cubicBezTo>
                            <a:cubicBezTo>
                              <a:pt x="165735" y="233363"/>
                              <a:pt x="184785" y="210503"/>
                              <a:pt x="210503" y="204788"/>
                            </a:cubicBezTo>
                            <a:cubicBezTo>
                              <a:pt x="209550" y="152400"/>
                              <a:pt x="277178" y="130493"/>
                              <a:pt x="306705" y="173355"/>
                            </a:cubicBezTo>
                            <a:cubicBezTo>
                              <a:pt x="337185" y="129540"/>
                              <a:pt x="403860" y="152400"/>
                              <a:pt x="402908" y="203835"/>
                            </a:cubicBezTo>
                            <a:cubicBezTo>
                              <a:pt x="428625" y="209550"/>
                              <a:pt x="447675" y="232410"/>
                              <a:pt x="447675" y="259080"/>
                            </a:cubicBezTo>
                            <a:cubicBezTo>
                              <a:pt x="447675" y="272415"/>
                              <a:pt x="442913" y="284798"/>
                              <a:pt x="435293" y="294323"/>
                            </a:cubicBezTo>
                            <a:cubicBezTo>
                              <a:pt x="447675" y="305753"/>
                              <a:pt x="455295" y="320993"/>
                              <a:pt x="455295" y="338138"/>
                            </a:cubicBezTo>
                            <a:cubicBezTo>
                              <a:pt x="455295" y="369570"/>
                              <a:pt x="432435" y="394335"/>
                              <a:pt x="401955" y="397193"/>
                            </a:cubicBezTo>
                            <a:close/>
                            <a:moveTo>
                              <a:pt x="550545" y="498158"/>
                            </a:moveTo>
                            <a:cubicBezTo>
                              <a:pt x="557213" y="498158"/>
                              <a:pt x="561975" y="502920"/>
                              <a:pt x="561975" y="509588"/>
                            </a:cubicBezTo>
                            <a:cubicBezTo>
                              <a:pt x="561975" y="516255"/>
                              <a:pt x="557213" y="521018"/>
                              <a:pt x="550545" y="521018"/>
                            </a:cubicBezTo>
                            <a:cubicBezTo>
                              <a:pt x="543878" y="521018"/>
                              <a:pt x="539115" y="516255"/>
                              <a:pt x="539115" y="509588"/>
                            </a:cubicBezTo>
                            <a:cubicBezTo>
                              <a:pt x="539115" y="503873"/>
                              <a:pt x="544830" y="498158"/>
                              <a:pt x="550545" y="498158"/>
                            </a:cubicBezTo>
                            <a:close/>
                            <a:moveTo>
                              <a:pt x="567690" y="360045"/>
                            </a:moveTo>
                            <a:cubicBezTo>
                              <a:pt x="574358" y="360045"/>
                              <a:pt x="579120" y="364808"/>
                              <a:pt x="579120" y="371475"/>
                            </a:cubicBezTo>
                            <a:cubicBezTo>
                              <a:pt x="579120" y="378143"/>
                              <a:pt x="574358" y="382905"/>
                              <a:pt x="567690" y="382905"/>
                            </a:cubicBezTo>
                            <a:cubicBezTo>
                              <a:pt x="561975" y="382905"/>
                              <a:pt x="556260" y="378143"/>
                              <a:pt x="556260" y="371475"/>
                            </a:cubicBezTo>
                            <a:cubicBezTo>
                              <a:pt x="556260" y="364808"/>
                              <a:pt x="561975" y="360045"/>
                              <a:pt x="567690" y="360045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2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9" name="Freeform: Shape 78">
                        <a:extLst>
                          <a:ext uri="{FF2B5EF4-FFF2-40B4-BE49-F238E27FC236}">
                            <a16:creationId xmlns:a16="http://schemas.microsoft.com/office/drawing/2014/main" id="{22CE4B85-F8F3-439D-AFFA-0AD8CC25926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349061" y="4304217"/>
                        <a:ext cx="34224" cy="71453"/>
                      </a:xfrm>
                      <a:custGeom>
                        <a:avLst/>
                        <a:gdLst>
                          <a:gd name="connsiteX0" fmla="*/ 100013 w 120967"/>
                          <a:gd name="connsiteY0" fmla="*/ 135255 h 252556"/>
                          <a:gd name="connsiteX1" fmla="*/ 99060 w 120967"/>
                          <a:gd name="connsiteY1" fmla="*/ 119063 h 252556"/>
                          <a:gd name="connsiteX2" fmla="*/ 113348 w 120967"/>
                          <a:gd name="connsiteY2" fmla="*/ 89535 h 252556"/>
                          <a:gd name="connsiteX3" fmla="*/ 83820 w 120967"/>
                          <a:gd name="connsiteY3" fmla="*/ 53340 h 252556"/>
                          <a:gd name="connsiteX4" fmla="*/ 35243 w 120967"/>
                          <a:gd name="connsiteY4" fmla="*/ 86678 h 252556"/>
                          <a:gd name="connsiteX5" fmla="*/ 25718 w 120967"/>
                          <a:gd name="connsiteY5" fmla="*/ 77153 h 252556"/>
                          <a:gd name="connsiteX6" fmla="*/ 35243 w 120967"/>
                          <a:gd name="connsiteY6" fmla="*/ 67628 h 252556"/>
                          <a:gd name="connsiteX7" fmla="*/ 34290 w 120967"/>
                          <a:gd name="connsiteY7" fmla="*/ 0 h 252556"/>
                          <a:gd name="connsiteX8" fmla="*/ 0 w 120967"/>
                          <a:gd name="connsiteY8" fmla="*/ 34290 h 252556"/>
                          <a:gd name="connsiteX9" fmla="*/ 0 w 120967"/>
                          <a:gd name="connsiteY9" fmla="*/ 219075 h 252556"/>
                          <a:gd name="connsiteX10" fmla="*/ 67628 w 120967"/>
                          <a:gd name="connsiteY10" fmla="*/ 220980 h 252556"/>
                          <a:gd name="connsiteX11" fmla="*/ 67628 w 120967"/>
                          <a:gd name="connsiteY11" fmla="*/ 219075 h 252556"/>
                          <a:gd name="connsiteX12" fmla="*/ 34290 w 120967"/>
                          <a:gd name="connsiteY12" fmla="*/ 185738 h 252556"/>
                          <a:gd name="connsiteX13" fmla="*/ 24765 w 120967"/>
                          <a:gd name="connsiteY13" fmla="*/ 176213 h 252556"/>
                          <a:gd name="connsiteX14" fmla="*/ 34290 w 120967"/>
                          <a:gd name="connsiteY14" fmla="*/ 166688 h 252556"/>
                          <a:gd name="connsiteX15" fmla="*/ 85725 w 120967"/>
                          <a:gd name="connsiteY15" fmla="*/ 208598 h 252556"/>
                          <a:gd name="connsiteX16" fmla="*/ 120968 w 120967"/>
                          <a:gd name="connsiteY16" fmla="*/ 169545 h 252556"/>
                          <a:gd name="connsiteX17" fmla="*/ 100013 w 120967"/>
                          <a:gd name="connsiteY17" fmla="*/ 135255 h 252556"/>
                          <a:gd name="connsiteX18" fmla="*/ 21907 w 120967"/>
                          <a:gd name="connsiteY18" fmla="*/ 164783 h 252556"/>
                          <a:gd name="connsiteX19" fmla="*/ 15240 w 120967"/>
                          <a:gd name="connsiteY19" fmla="*/ 148590 h 252556"/>
                          <a:gd name="connsiteX20" fmla="*/ 31432 w 120967"/>
                          <a:gd name="connsiteY20" fmla="*/ 155258 h 252556"/>
                          <a:gd name="connsiteX21" fmla="*/ 21907 w 120967"/>
                          <a:gd name="connsiteY21" fmla="*/ 164783 h 252556"/>
                          <a:gd name="connsiteX22" fmla="*/ 21907 w 120967"/>
                          <a:gd name="connsiteY22" fmla="*/ 137160 h 252556"/>
                          <a:gd name="connsiteX23" fmla="*/ 15240 w 120967"/>
                          <a:gd name="connsiteY23" fmla="*/ 120968 h 252556"/>
                          <a:gd name="connsiteX24" fmla="*/ 28575 w 120967"/>
                          <a:gd name="connsiteY24" fmla="*/ 120968 h 252556"/>
                          <a:gd name="connsiteX25" fmla="*/ 21907 w 120967"/>
                          <a:gd name="connsiteY25" fmla="*/ 137160 h 252556"/>
                          <a:gd name="connsiteX26" fmla="*/ 21907 w 120967"/>
                          <a:gd name="connsiteY26" fmla="*/ 110490 h 252556"/>
                          <a:gd name="connsiteX27" fmla="*/ 12382 w 120967"/>
                          <a:gd name="connsiteY27" fmla="*/ 100965 h 252556"/>
                          <a:gd name="connsiteX28" fmla="*/ 28575 w 120967"/>
                          <a:gd name="connsiteY28" fmla="*/ 94298 h 252556"/>
                          <a:gd name="connsiteX29" fmla="*/ 21907 w 120967"/>
                          <a:gd name="connsiteY29" fmla="*/ 110490 h 252556"/>
                          <a:gd name="connsiteX30" fmla="*/ 80963 w 120967"/>
                          <a:gd name="connsiteY30" fmla="*/ 147638 h 252556"/>
                          <a:gd name="connsiteX31" fmla="*/ 74295 w 120967"/>
                          <a:gd name="connsiteY31" fmla="*/ 163830 h 252556"/>
                          <a:gd name="connsiteX32" fmla="*/ 60007 w 120967"/>
                          <a:gd name="connsiteY32" fmla="*/ 153353 h 252556"/>
                          <a:gd name="connsiteX33" fmla="*/ 60007 w 120967"/>
                          <a:gd name="connsiteY33" fmla="*/ 110490 h 252556"/>
                          <a:gd name="connsiteX34" fmla="*/ 83820 w 120967"/>
                          <a:gd name="connsiteY34" fmla="*/ 100013 h 252556"/>
                          <a:gd name="connsiteX35" fmla="*/ 69532 w 120967"/>
                          <a:gd name="connsiteY35" fmla="*/ 132398 h 252556"/>
                          <a:gd name="connsiteX36" fmla="*/ 80963 w 120967"/>
                          <a:gd name="connsiteY36" fmla="*/ 147638 h 25255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</a:cxnLst>
                        <a:rect l="l" t="t" r="r" b="b"/>
                        <a:pathLst>
                          <a:path w="120967" h="252556">
                            <a:moveTo>
                              <a:pt x="100013" y="135255"/>
                            </a:moveTo>
                            <a:cubicBezTo>
                              <a:pt x="94298" y="132398"/>
                              <a:pt x="93345" y="123825"/>
                              <a:pt x="99060" y="119063"/>
                            </a:cubicBezTo>
                            <a:cubicBezTo>
                              <a:pt x="107632" y="111443"/>
                              <a:pt x="113348" y="100965"/>
                              <a:pt x="113348" y="89535"/>
                            </a:cubicBezTo>
                            <a:cubicBezTo>
                              <a:pt x="113348" y="71438"/>
                              <a:pt x="100965" y="57150"/>
                              <a:pt x="83820" y="53340"/>
                            </a:cubicBezTo>
                            <a:cubicBezTo>
                              <a:pt x="76200" y="72390"/>
                              <a:pt x="57150" y="86678"/>
                              <a:pt x="35243" y="86678"/>
                            </a:cubicBezTo>
                            <a:cubicBezTo>
                              <a:pt x="29528" y="86678"/>
                              <a:pt x="25718" y="82868"/>
                              <a:pt x="25718" y="77153"/>
                            </a:cubicBezTo>
                            <a:cubicBezTo>
                              <a:pt x="25718" y="71438"/>
                              <a:pt x="29528" y="67628"/>
                              <a:pt x="35243" y="67628"/>
                            </a:cubicBezTo>
                            <a:cubicBezTo>
                              <a:pt x="80010" y="67628"/>
                              <a:pt x="79057" y="0"/>
                              <a:pt x="34290" y="0"/>
                            </a:cubicBezTo>
                            <a:cubicBezTo>
                              <a:pt x="15240" y="0"/>
                              <a:pt x="0" y="15240"/>
                              <a:pt x="0" y="34290"/>
                            </a:cubicBezTo>
                            <a:lnTo>
                              <a:pt x="0" y="219075"/>
                            </a:lnTo>
                            <a:cubicBezTo>
                              <a:pt x="0" y="261938"/>
                              <a:pt x="64770" y="264795"/>
                              <a:pt x="67628" y="220980"/>
                            </a:cubicBezTo>
                            <a:cubicBezTo>
                              <a:pt x="67628" y="220028"/>
                              <a:pt x="67628" y="220028"/>
                              <a:pt x="67628" y="219075"/>
                            </a:cubicBezTo>
                            <a:cubicBezTo>
                              <a:pt x="67628" y="200978"/>
                              <a:pt x="52388" y="185738"/>
                              <a:pt x="34290" y="185738"/>
                            </a:cubicBezTo>
                            <a:cubicBezTo>
                              <a:pt x="28575" y="185738"/>
                              <a:pt x="24765" y="181928"/>
                              <a:pt x="24765" y="176213"/>
                            </a:cubicBezTo>
                            <a:cubicBezTo>
                              <a:pt x="24765" y="170498"/>
                              <a:pt x="28575" y="166688"/>
                              <a:pt x="34290" y="166688"/>
                            </a:cubicBezTo>
                            <a:cubicBezTo>
                              <a:pt x="60007" y="166688"/>
                              <a:pt x="80963" y="184785"/>
                              <a:pt x="85725" y="208598"/>
                            </a:cubicBezTo>
                            <a:cubicBezTo>
                              <a:pt x="105728" y="205740"/>
                              <a:pt x="120968" y="189548"/>
                              <a:pt x="120968" y="169545"/>
                            </a:cubicBezTo>
                            <a:cubicBezTo>
                              <a:pt x="120015" y="155258"/>
                              <a:pt x="112395" y="141923"/>
                              <a:pt x="100013" y="135255"/>
                            </a:cubicBezTo>
                            <a:close/>
                            <a:moveTo>
                              <a:pt x="21907" y="164783"/>
                            </a:moveTo>
                            <a:cubicBezTo>
                              <a:pt x="13335" y="164783"/>
                              <a:pt x="8573" y="154305"/>
                              <a:pt x="15240" y="148590"/>
                            </a:cubicBezTo>
                            <a:cubicBezTo>
                              <a:pt x="20955" y="142875"/>
                              <a:pt x="31432" y="146685"/>
                              <a:pt x="31432" y="155258"/>
                            </a:cubicBezTo>
                            <a:cubicBezTo>
                              <a:pt x="31432" y="160973"/>
                              <a:pt x="26670" y="164783"/>
                              <a:pt x="21907" y="164783"/>
                            </a:cubicBezTo>
                            <a:close/>
                            <a:moveTo>
                              <a:pt x="21907" y="137160"/>
                            </a:moveTo>
                            <a:cubicBezTo>
                              <a:pt x="14288" y="137160"/>
                              <a:pt x="8573" y="127635"/>
                              <a:pt x="15240" y="120968"/>
                            </a:cubicBezTo>
                            <a:cubicBezTo>
                              <a:pt x="19050" y="117158"/>
                              <a:pt x="25718" y="117158"/>
                              <a:pt x="28575" y="120968"/>
                            </a:cubicBezTo>
                            <a:cubicBezTo>
                              <a:pt x="34290" y="126682"/>
                              <a:pt x="29528" y="137160"/>
                              <a:pt x="21907" y="137160"/>
                            </a:cubicBezTo>
                            <a:close/>
                            <a:moveTo>
                              <a:pt x="21907" y="110490"/>
                            </a:moveTo>
                            <a:cubicBezTo>
                              <a:pt x="16193" y="110490"/>
                              <a:pt x="12382" y="105728"/>
                              <a:pt x="12382" y="100965"/>
                            </a:cubicBezTo>
                            <a:cubicBezTo>
                              <a:pt x="12382" y="92393"/>
                              <a:pt x="22860" y="88583"/>
                              <a:pt x="28575" y="94298"/>
                            </a:cubicBezTo>
                            <a:cubicBezTo>
                              <a:pt x="34290" y="100013"/>
                              <a:pt x="30480" y="110490"/>
                              <a:pt x="21907" y="110490"/>
                            </a:cubicBezTo>
                            <a:close/>
                            <a:moveTo>
                              <a:pt x="80963" y="147638"/>
                            </a:moveTo>
                            <a:cubicBezTo>
                              <a:pt x="86678" y="153353"/>
                              <a:pt x="82868" y="163830"/>
                              <a:pt x="74295" y="163830"/>
                            </a:cubicBezTo>
                            <a:cubicBezTo>
                              <a:pt x="68580" y="163830"/>
                              <a:pt x="65723" y="159068"/>
                              <a:pt x="60007" y="153353"/>
                            </a:cubicBezTo>
                            <a:cubicBezTo>
                              <a:pt x="48578" y="141923"/>
                              <a:pt x="48578" y="121920"/>
                              <a:pt x="60007" y="110490"/>
                            </a:cubicBezTo>
                            <a:cubicBezTo>
                              <a:pt x="64770" y="106680"/>
                              <a:pt x="74295" y="90488"/>
                              <a:pt x="83820" y="100013"/>
                            </a:cubicBezTo>
                            <a:cubicBezTo>
                              <a:pt x="96203" y="112395"/>
                              <a:pt x="69532" y="119063"/>
                              <a:pt x="69532" y="132398"/>
                            </a:cubicBezTo>
                            <a:cubicBezTo>
                              <a:pt x="69532" y="139065"/>
                              <a:pt x="75248" y="140970"/>
                              <a:pt x="80963" y="147638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2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</p:grpSp>
          </p:grp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AB0716E-1594-47BE-9502-49D04FE5B77C}"/>
                  </a:ext>
                </a:extLst>
              </p:cNvPr>
              <p:cNvSpPr/>
              <p:nvPr/>
            </p:nvSpPr>
            <p:spPr>
              <a:xfrm>
                <a:off x="3461085" y="4892667"/>
                <a:ext cx="2172723" cy="85553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2800" b="1" spc="225" dirty="0">
                    <a:solidFill>
                      <a:schemeClr val="accent5">
                        <a:lumMod val="60000"/>
                        <a:lumOff val="40000"/>
                      </a:schemeClr>
                    </a:solidFill>
                    <a:latin typeface="Arial Nova Cond" panose="020B0506020202020204" pitchFamily="34" charset="0"/>
                  </a:rPr>
                  <a:t>Artificial </a:t>
                </a:r>
              </a:p>
              <a:p>
                <a:pPr algn="ctr" defTabSz="685800">
                  <a:defRPr/>
                </a:pPr>
                <a:r>
                  <a:rPr lang="en-US" sz="2800" b="1" spc="225" dirty="0">
                    <a:solidFill>
                      <a:schemeClr val="accent5">
                        <a:lumMod val="60000"/>
                        <a:lumOff val="40000"/>
                      </a:schemeClr>
                    </a:solidFill>
                    <a:latin typeface="Arial Nova Cond" panose="020B0506020202020204" pitchFamily="34" charset="0"/>
                  </a:rPr>
                  <a:t>Intelligence </a:t>
                </a:r>
                <a:endParaRPr lang="en-IN" sz="2800" spc="225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Nova Cond" panose="020B0506020202020204" pitchFamily="34" charset="0"/>
                </a:endParaRP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6EEC18F-B6EF-45E8-B7B4-C5D6FC8C5330}"/>
                </a:ext>
              </a:extLst>
            </p:cNvPr>
            <p:cNvGrpSpPr/>
            <p:nvPr/>
          </p:nvGrpSpPr>
          <p:grpSpPr>
            <a:xfrm>
              <a:off x="2428503" y="2253342"/>
              <a:ext cx="4253814" cy="2570843"/>
              <a:chOff x="2428503" y="2253342"/>
              <a:chExt cx="4253814" cy="2570843"/>
            </a:xfrm>
          </p:grpSpPr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2597B139-2AFD-4050-9A12-9D2AB5488CB0}"/>
                  </a:ext>
                </a:extLst>
              </p:cNvPr>
              <p:cNvGrpSpPr/>
              <p:nvPr/>
            </p:nvGrpSpPr>
            <p:grpSpPr>
              <a:xfrm>
                <a:off x="2428503" y="2689243"/>
                <a:ext cx="1097078" cy="619109"/>
                <a:chOff x="2692327" y="4399333"/>
                <a:chExt cx="1097078" cy="619109"/>
              </a:xfrm>
            </p:grpSpPr>
            <p:cxnSp>
              <p:nvCxnSpPr>
                <p:cNvPr id="33" name="Straight Connector 32">
                  <a:extLst>
                    <a:ext uri="{FF2B5EF4-FFF2-40B4-BE49-F238E27FC236}">
                      <a16:creationId xmlns:a16="http://schemas.microsoft.com/office/drawing/2014/main" id="{EBEFF42D-A3E2-4494-B1E4-A2DC66C81DE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2692327" y="4399333"/>
                  <a:ext cx="693316" cy="0"/>
                </a:xfrm>
                <a:prstGeom prst="line">
                  <a:avLst/>
                </a:prstGeom>
                <a:noFill/>
                <a:ln w="6350" cap="flat" cmpd="sng" algn="ctr">
                  <a:solidFill>
                    <a:schemeClr val="accent3"/>
                  </a:solidFill>
                  <a:prstDash val="solid"/>
                  <a:miter lim="800000"/>
                  <a:tailEnd type="triangle" w="sm" len="sm"/>
                </a:ln>
                <a:effectLst/>
              </p:spPr>
            </p:cxnSp>
            <p:cxnSp>
              <p:nvCxnSpPr>
                <p:cNvPr id="34" name="Straight Connector 33">
                  <a:extLst>
                    <a:ext uri="{FF2B5EF4-FFF2-40B4-BE49-F238E27FC236}">
                      <a16:creationId xmlns:a16="http://schemas.microsoft.com/office/drawing/2014/main" id="{4D33FC0F-91BE-4130-BC44-788838F5A9D5}"/>
                    </a:ext>
                  </a:extLst>
                </p:cNvPr>
                <p:cNvCxnSpPr/>
                <p:nvPr/>
              </p:nvCxnSpPr>
              <p:spPr>
                <a:xfrm>
                  <a:off x="3385751" y="4400759"/>
                  <a:ext cx="0" cy="617074"/>
                </a:xfrm>
                <a:prstGeom prst="line">
                  <a:avLst/>
                </a:prstGeom>
                <a:ln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Straight Connector 34">
                  <a:extLst>
                    <a:ext uri="{FF2B5EF4-FFF2-40B4-BE49-F238E27FC236}">
                      <a16:creationId xmlns:a16="http://schemas.microsoft.com/office/drawing/2014/main" id="{D3638331-3EB8-4882-9D74-E041E5C2F86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387194" y="5018442"/>
                  <a:ext cx="402211" cy="0"/>
                </a:xfrm>
                <a:prstGeom prst="line">
                  <a:avLst/>
                </a:prstGeom>
                <a:ln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A6CD9E72-F4B9-4FD2-BFEB-1989BDF32273}"/>
                  </a:ext>
                </a:extLst>
              </p:cNvPr>
              <p:cNvGrpSpPr/>
              <p:nvPr/>
            </p:nvGrpSpPr>
            <p:grpSpPr>
              <a:xfrm flipH="1" flipV="1">
                <a:off x="5581228" y="3961616"/>
                <a:ext cx="1101089" cy="619173"/>
                <a:chOff x="2688316" y="4400759"/>
                <a:chExt cx="1101089" cy="619173"/>
              </a:xfrm>
            </p:grpSpPr>
            <p:cxnSp>
              <p:nvCxnSpPr>
                <p:cNvPr id="38" name="Straight Connector 37">
                  <a:extLst>
                    <a:ext uri="{FF2B5EF4-FFF2-40B4-BE49-F238E27FC236}">
                      <a16:creationId xmlns:a16="http://schemas.microsoft.com/office/drawing/2014/main" id="{DAF988AD-1268-4349-960D-3830AED8ADF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2688316" y="4402760"/>
                  <a:ext cx="693316" cy="0"/>
                </a:xfrm>
                <a:prstGeom prst="line">
                  <a:avLst/>
                </a:prstGeom>
                <a:noFill/>
                <a:ln w="6350" cap="flat" cmpd="sng" algn="ctr">
                  <a:solidFill>
                    <a:schemeClr val="accent3"/>
                  </a:solidFill>
                  <a:prstDash val="solid"/>
                  <a:miter lim="800000"/>
                  <a:tailEnd type="triangle" w="sm" len="sm"/>
                </a:ln>
                <a:effectLst/>
              </p:spPr>
            </p:cxnSp>
            <p:cxnSp>
              <p:nvCxnSpPr>
                <p:cNvPr id="39" name="Straight Connector 38">
                  <a:extLst>
                    <a:ext uri="{FF2B5EF4-FFF2-40B4-BE49-F238E27FC236}">
                      <a16:creationId xmlns:a16="http://schemas.microsoft.com/office/drawing/2014/main" id="{D138F37C-684A-478F-8D39-50EBFBE76A79}"/>
                    </a:ext>
                  </a:extLst>
                </p:cNvPr>
                <p:cNvCxnSpPr/>
                <p:nvPr/>
              </p:nvCxnSpPr>
              <p:spPr>
                <a:xfrm>
                  <a:off x="3385751" y="4400759"/>
                  <a:ext cx="0" cy="617074"/>
                </a:xfrm>
                <a:prstGeom prst="line">
                  <a:avLst/>
                </a:prstGeom>
                <a:ln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74D4DDF7-7692-4086-B0C8-8FF951CBF27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387194" y="5019932"/>
                  <a:ext cx="402211" cy="0"/>
                </a:xfrm>
                <a:prstGeom prst="line">
                  <a:avLst/>
                </a:prstGeom>
                <a:ln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47F12B0A-5D74-4872-A2D1-7843285C4C86}"/>
                  </a:ext>
                </a:extLst>
              </p:cNvPr>
              <p:cNvGrpSpPr/>
              <p:nvPr/>
            </p:nvGrpSpPr>
            <p:grpSpPr>
              <a:xfrm>
                <a:off x="2481941" y="2253342"/>
                <a:ext cx="4131129" cy="2570843"/>
                <a:chOff x="2481941" y="2253342"/>
                <a:chExt cx="4131129" cy="2570843"/>
              </a:xfrm>
            </p:grpSpPr>
            <p:graphicFrame>
              <p:nvGraphicFramePr>
                <p:cNvPr id="83" name="Chart 82">
                  <a:extLst>
                    <a:ext uri="{FF2B5EF4-FFF2-40B4-BE49-F238E27FC236}">
                      <a16:creationId xmlns:a16="http://schemas.microsoft.com/office/drawing/2014/main" id="{ED696A96-030E-400C-A930-2C9576B9FF76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3094110783"/>
                    </p:ext>
                  </p:extLst>
                </p:nvPr>
              </p:nvGraphicFramePr>
              <p:xfrm>
                <a:off x="2481941" y="2253342"/>
                <a:ext cx="4131129" cy="2570843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2"/>
                </a:graphicData>
              </a:graphic>
            </p:graphicFrame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2D76B669-5F42-46E0-8DA8-6591B892A6ED}"/>
                    </a:ext>
                  </a:extLst>
                </p:cNvPr>
                <p:cNvSpPr/>
                <p:nvPr/>
              </p:nvSpPr>
              <p:spPr>
                <a:xfrm>
                  <a:off x="3658157" y="2649415"/>
                  <a:ext cx="1778696" cy="1778696"/>
                </a:xfrm>
                <a:prstGeom prst="ellipse">
                  <a:avLst/>
                </a:prstGeom>
                <a:solidFill>
                  <a:schemeClr val="accent6"/>
                </a:soli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 dirty="0"/>
                </a:p>
              </p:txBody>
            </p:sp>
            <p:grpSp>
              <p:nvGrpSpPr>
                <p:cNvPr id="29" name="Group 28">
                  <a:extLst>
                    <a:ext uri="{FF2B5EF4-FFF2-40B4-BE49-F238E27FC236}">
                      <a16:creationId xmlns:a16="http://schemas.microsoft.com/office/drawing/2014/main" id="{6B2A3463-B207-410B-9913-A2E20F339E0F}"/>
                    </a:ext>
                  </a:extLst>
                </p:cNvPr>
                <p:cNvGrpSpPr/>
                <p:nvPr/>
              </p:nvGrpSpPr>
              <p:grpSpPr>
                <a:xfrm>
                  <a:off x="4020068" y="3082119"/>
                  <a:ext cx="1054874" cy="913288"/>
                  <a:chOff x="1604956" y="468265"/>
                  <a:chExt cx="5933944" cy="5137482"/>
                </a:xfrm>
              </p:grpSpPr>
              <p:sp>
                <p:nvSpPr>
                  <p:cNvPr id="19" name="Freeform: Shape 18">
                    <a:extLst>
                      <a:ext uri="{FF2B5EF4-FFF2-40B4-BE49-F238E27FC236}">
                        <a16:creationId xmlns:a16="http://schemas.microsoft.com/office/drawing/2014/main" id="{B8E47E47-E13A-4CF4-871A-8715866E8A34}"/>
                      </a:ext>
                    </a:extLst>
                  </p:cNvPr>
                  <p:cNvSpPr/>
                  <p:nvPr/>
                </p:nvSpPr>
                <p:spPr>
                  <a:xfrm>
                    <a:off x="5044015" y="2834114"/>
                    <a:ext cx="185598" cy="185957"/>
                  </a:xfrm>
                  <a:custGeom>
                    <a:avLst/>
                    <a:gdLst>
                      <a:gd name="connsiteX0" fmla="*/ 158404 w 185598"/>
                      <a:gd name="connsiteY0" fmla="*/ 158787 h 185957"/>
                      <a:gd name="connsiteX1" fmla="*/ 158454 w 185598"/>
                      <a:gd name="connsiteY1" fmla="*/ 27247 h 185957"/>
                      <a:gd name="connsiteX2" fmla="*/ 27144 w 185598"/>
                      <a:gd name="connsiteY2" fmla="*/ 27247 h 185957"/>
                      <a:gd name="connsiteX3" fmla="*/ 27195 w 185598"/>
                      <a:gd name="connsiteY3" fmla="*/ 158787 h 185957"/>
                      <a:gd name="connsiteX4" fmla="*/ 158404 w 185598"/>
                      <a:gd name="connsiteY4" fmla="*/ 158787 h 18595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5598" h="185957">
                        <a:moveTo>
                          <a:pt x="158404" y="158787"/>
                        </a:moveTo>
                        <a:cubicBezTo>
                          <a:pt x="194655" y="122497"/>
                          <a:pt x="194655" y="63588"/>
                          <a:pt x="158454" y="27247"/>
                        </a:cubicBezTo>
                        <a:cubicBezTo>
                          <a:pt x="122191" y="-9082"/>
                          <a:pt x="63408" y="-9082"/>
                          <a:pt x="27144" y="27247"/>
                        </a:cubicBezTo>
                        <a:cubicBezTo>
                          <a:pt x="-9056" y="63588"/>
                          <a:pt x="-9056" y="122497"/>
                          <a:pt x="27195" y="158787"/>
                        </a:cubicBezTo>
                        <a:cubicBezTo>
                          <a:pt x="63446" y="195015"/>
                          <a:pt x="122140" y="195015"/>
                          <a:pt x="158404" y="158787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1268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 sz="1200"/>
                  </a:p>
                </p:txBody>
              </p:sp>
              <p:sp>
                <p:nvSpPr>
                  <p:cNvPr id="20" name="Freeform: Shape 19">
                    <a:extLst>
                      <a:ext uri="{FF2B5EF4-FFF2-40B4-BE49-F238E27FC236}">
                        <a16:creationId xmlns:a16="http://schemas.microsoft.com/office/drawing/2014/main" id="{7017AFB3-5649-485C-BA26-06986678F5EB}"/>
                      </a:ext>
                    </a:extLst>
                  </p:cNvPr>
                  <p:cNvSpPr/>
                  <p:nvPr/>
                </p:nvSpPr>
                <p:spPr>
                  <a:xfrm>
                    <a:off x="4483089" y="2292970"/>
                    <a:ext cx="185592" cy="185995"/>
                  </a:xfrm>
                  <a:custGeom>
                    <a:avLst/>
                    <a:gdLst>
                      <a:gd name="connsiteX0" fmla="*/ 158394 w 185592"/>
                      <a:gd name="connsiteY0" fmla="*/ 158749 h 185995"/>
                      <a:gd name="connsiteX1" fmla="*/ 158394 w 185592"/>
                      <a:gd name="connsiteY1" fmla="*/ 27209 h 185995"/>
                      <a:gd name="connsiteX2" fmla="*/ 27198 w 185592"/>
                      <a:gd name="connsiteY2" fmla="*/ 27209 h 185995"/>
                      <a:gd name="connsiteX3" fmla="*/ 27198 w 185592"/>
                      <a:gd name="connsiteY3" fmla="*/ 158749 h 185995"/>
                      <a:gd name="connsiteX4" fmla="*/ 158394 w 185592"/>
                      <a:gd name="connsiteY4" fmla="*/ 158749 h 1859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5592" h="185995">
                        <a:moveTo>
                          <a:pt x="158394" y="158749"/>
                        </a:moveTo>
                        <a:cubicBezTo>
                          <a:pt x="194658" y="122408"/>
                          <a:pt x="194658" y="63550"/>
                          <a:pt x="158394" y="27209"/>
                        </a:cubicBezTo>
                        <a:cubicBezTo>
                          <a:pt x="122143" y="-9070"/>
                          <a:pt x="63398" y="-9070"/>
                          <a:pt x="27198" y="27209"/>
                        </a:cubicBezTo>
                        <a:cubicBezTo>
                          <a:pt x="-9066" y="63550"/>
                          <a:pt x="-9066" y="122408"/>
                          <a:pt x="27198" y="158749"/>
                        </a:cubicBezTo>
                        <a:cubicBezTo>
                          <a:pt x="63398" y="195078"/>
                          <a:pt x="122143" y="195078"/>
                          <a:pt x="158394" y="158749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1268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 sz="1200"/>
                  </a:p>
                </p:txBody>
              </p:sp>
              <p:sp>
                <p:nvSpPr>
                  <p:cNvPr id="21" name="Freeform: Shape 20">
                    <a:extLst>
                      <a:ext uri="{FF2B5EF4-FFF2-40B4-BE49-F238E27FC236}">
                        <a16:creationId xmlns:a16="http://schemas.microsoft.com/office/drawing/2014/main" id="{56AA0299-1A4F-4229-9622-480C90EFC9DC}"/>
                      </a:ext>
                    </a:extLst>
                  </p:cNvPr>
                  <p:cNvSpPr/>
                  <p:nvPr/>
                </p:nvSpPr>
                <p:spPr>
                  <a:xfrm>
                    <a:off x="4128211" y="4525659"/>
                    <a:ext cx="887575" cy="609926"/>
                  </a:xfrm>
                  <a:custGeom>
                    <a:avLst/>
                    <a:gdLst>
                      <a:gd name="connsiteX0" fmla="*/ 0 w 887575"/>
                      <a:gd name="connsiteY0" fmla="*/ 101654 h 609926"/>
                      <a:gd name="connsiteX1" fmla="*/ 128229 w 887575"/>
                      <a:gd name="connsiteY1" fmla="*/ 101654 h 609926"/>
                      <a:gd name="connsiteX2" fmla="*/ 204307 w 887575"/>
                      <a:gd name="connsiteY2" fmla="*/ 177895 h 609926"/>
                      <a:gd name="connsiteX3" fmla="*/ 128229 w 887575"/>
                      <a:gd name="connsiteY3" fmla="*/ 254136 h 609926"/>
                      <a:gd name="connsiteX4" fmla="*/ 0 w 887575"/>
                      <a:gd name="connsiteY4" fmla="*/ 254136 h 609926"/>
                      <a:gd name="connsiteX5" fmla="*/ 0 w 887575"/>
                      <a:gd name="connsiteY5" fmla="*/ 355790 h 609926"/>
                      <a:gd name="connsiteX6" fmla="*/ 478314 w 887575"/>
                      <a:gd name="connsiteY6" fmla="*/ 355790 h 609926"/>
                      <a:gd name="connsiteX7" fmla="*/ 554392 w 887575"/>
                      <a:gd name="connsiteY7" fmla="*/ 432031 h 609926"/>
                      <a:gd name="connsiteX8" fmla="*/ 478314 w 887575"/>
                      <a:gd name="connsiteY8" fmla="*/ 508272 h 609926"/>
                      <a:gd name="connsiteX9" fmla="*/ 51 w 887575"/>
                      <a:gd name="connsiteY9" fmla="*/ 508272 h 609926"/>
                      <a:gd name="connsiteX10" fmla="*/ 101691 w 887575"/>
                      <a:gd name="connsiteY10" fmla="*/ 609926 h 609926"/>
                      <a:gd name="connsiteX11" fmla="*/ 785846 w 887575"/>
                      <a:gd name="connsiteY11" fmla="*/ 609926 h 609926"/>
                      <a:gd name="connsiteX12" fmla="*/ 887575 w 887575"/>
                      <a:gd name="connsiteY12" fmla="*/ 508272 h 609926"/>
                      <a:gd name="connsiteX13" fmla="*/ 774296 w 887575"/>
                      <a:gd name="connsiteY13" fmla="*/ 508272 h 609926"/>
                      <a:gd name="connsiteX14" fmla="*/ 698217 w 887575"/>
                      <a:gd name="connsiteY14" fmla="*/ 432031 h 609926"/>
                      <a:gd name="connsiteX15" fmla="*/ 774296 w 887575"/>
                      <a:gd name="connsiteY15" fmla="*/ 355790 h 609926"/>
                      <a:gd name="connsiteX16" fmla="*/ 887575 w 887575"/>
                      <a:gd name="connsiteY16" fmla="*/ 355790 h 609926"/>
                      <a:gd name="connsiteX17" fmla="*/ 887575 w 887575"/>
                      <a:gd name="connsiteY17" fmla="*/ 254136 h 609926"/>
                      <a:gd name="connsiteX18" fmla="*/ 452106 w 887575"/>
                      <a:gd name="connsiteY18" fmla="*/ 254136 h 609926"/>
                      <a:gd name="connsiteX19" fmla="*/ 376028 w 887575"/>
                      <a:gd name="connsiteY19" fmla="*/ 177895 h 609926"/>
                      <a:gd name="connsiteX20" fmla="*/ 452106 w 887575"/>
                      <a:gd name="connsiteY20" fmla="*/ 101654 h 609926"/>
                      <a:gd name="connsiteX21" fmla="*/ 887575 w 887575"/>
                      <a:gd name="connsiteY21" fmla="*/ 101654 h 609926"/>
                      <a:gd name="connsiteX22" fmla="*/ 887575 w 887575"/>
                      <a:gd name="connsiteY22" fmla="*/ 0 h 609926"/>
                      <a:gd name="connsiteX23" fmla="*/ 0 w 887575"/>
                      <a:gd name="connsiteY23" fmla="*/ 0 h 60992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887575" h="609926">
                        <a:moveTo>
                          <a:pt x="0" y="101654"/>
                        </a:moveTo>
                        <a:lnTo>
                          <a:pt x="128229" y="101654"/>
                        </a:lnTo>
                        <a:cubicBezTo>
                          <a:pt x="170237" y="101654"/>
                          <a:pt x="204307" y="135747"/>
                          <a:pt x="204307" y="177895"/>
                        </a:cubicBezTo>
                        <a:cubicBezTo>
                          <a:pt x="204307" y="219980"/>
                          <a:pt x="170237" y="254136"/>
                          <a:pt x="128229" y="254136"/>
                        </a:cubicBezTo>
                        <a:lnTo>
                          <a:pt x="0" y="254136"/>
                        </a:lnTo>
                        <a:lnTo>
                          <a:pt x="0" y="355790"/>
                        </a:lnTo>
                        <a:lnTo>
                          <a:pt x="478314" y="355790"/>
                        </a:lnTo>
                        <a:cubicBezTo>
                          <a:pt x="520309" y="355790"/>
                          <a:pt x="554392" y="389883"/>
                          <a:pt x="554392" y="432031"/>
                        </a:cubicBezTo>
                        <a:cubicBezTo>
                          <a:pt x="554392" y="474116"/>
                          <a:pt x="520309" y="508272"/>
                          <a:pt x="478314" y="508272"/>
                        </a:cubicBezTo>
                        <a:lnTo>
                          <a:pt x="51" y="508272"/>
                        </a:lnTo>
                        <a:cubicBezTo>
                          <a:pt x="748" y="564157"/>
                          <a:pt x="45862" y="609329"/>
                          <a:pt x="101691" y="609926"/>
                        </a:cubicBezTo>
                        <a:lnTo>
                          <a:pt x="785846" y="609926"/>
                        </a:lnTo>
                        <a:cubicBezTo>
                          <a:pt x="841713" y="609380"/>
                          <a:pt x="886878" y="564207"/>
                          <a:pt x="887575" y="508272"/>
                        </a:cubicBezTo>
                        <a:lnTo>
                          <a:pt x="774296" y="508272"/>
                        </a:lnTo>
                        <a:cubicBezTo>
                          <a:pt x="732250" y="508272"/>
                          <a:pt x="698217" y="474116"/>
                          <a:pt x="698217" y="432031"/>
                        </a:cubicBezTo>
                        <a:cubicBezTo>
                          <a:pt x="698217" y="389883"/>
                          <a:pt x="732250" y="355790"/>
                          <a:pt x="774296" y="355790"/>
                        </a:cubicBezTo>
                        <a:lnTo>
                          <a:pt x="887575" y="355790"/>
                        </a:lnTo>
                        <a:lnTo>
                          <a:pt x="887575" y="254136"/>
                        </a:lnTo>
                        <a:lnTo>
                          <a:pt x="452106" y="254136"/>
                        </a:lnTo>
                        <a:cubicBezTo>
                          <a:pt x="410110" y="254136"/>
                          <a:pt x="376028" y="219980"/>
                          <a:pt x="376028" y="177895"/>
                        </a:cubicBezTo>
                        <a:cubicBezTo>
                          <a:pt x="376028" y="135747"/>
                          <a:pt x="410110" y="101654"/>
                          <a:pt x="452106" y="101654"/>
                        </a:cubicBezTo>
                        <a:lnTo>
                          <a:pt x="887575" y="101654"/>
                        </a:lnTo>
                        <a:lnTo>
                          <a:pt x="887575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1268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 sz="1200"/>
                  </a:p>
                </p:txBody>
              </p:sp>
              <p:sp>
                <p:nvSpPr>
                  <p:cNvPr id="23" name="Freeform: Shape 22">
                    <a:extLst>
                      <a:ext uri="{FF2B5EF4-FFF2-40B4-BE49-F238E27FC236}">
                        <a16:creationId xmlns:a16="http://schemas.microsoft.com/office/drawing/2014/main" id="{39DA4CAC-4EA7-4805-9931-24BE52DF6C29}"/>
                      </a:ext>
                    </a:extLst>
                  </p:cNvPr>
                  <p:cNvSpPr/>
                  <p:nvPr/>
                </p:nvSpPr>
                <p:spPr>
                  <a:xfrm>
                    <a:off x="3922184" y="2834161"/>
                    <a:ext cx="185626" cy="186010"/>
                  </a:xfrm>
                  <a:custGeom>
                    <a:avLst/>
                    <a:gdLst>
                      <a:gd name="connsiteX0" fmla="*/ 158428 w 185626"/>
                      <a:gd name="connsiteY0" fmla="*/ 27251 h 186010"/>
                      <a:gd name="connsiteX1" fmla="*/ 41243 w 185626"/>
                      <a:gd name="connsiteY1" fmla="*/ 15687 h 186010"/>
                      <a:gd name="connsiteX2" fmla="*/ 7071 w 185626"/>
                      <a:gd name="connsiteY2" fmla="*/ 128613 h 186010"/>
                      <a:gd name="connsiteX3" fmla="*/ 110930 w 185626"/>
                      <a:gd name="connsiteY3" fmla="*/ 184205 h 186010"/>
                      <a:gd name="connsiteX4" fmla="*/ 185626 w 185626"/>
                      <a:gd name="connsiteY4" fmla="*/ 93021 h 186010"/>
                      <a:gd name="connsiteX5" fmla="*/ 158428 w 185626"/>
                      <a:gd name="connsiteY5" fmla="*/ 27251 h 1860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85626" h="186010">
                        <a:moveTo>
                          <a:pt x="158428" y="27251"/>
                        </a:moveTo>
                        <a:cubicBezTo>
                          <a:pt x="127122" y="-4122"/>
                          <a:pt x="78039" y="-8989"/>
                          <a:pt x="41243" y="15687"/>
                        </a:cubicBezTo>
                        <a:cubicBezTo>
                          <a:pt x="4447" y="40351"/>
                          <a:pt x="-9869" y="87608"/>
                          <a:pt x="7071" y="128613"/>
                        </a:cubicBezTo>
                        <a:cubicBezTo>
                          <a:pt x="24011" y="169605"/>
                          <a:pt x="67490" y="192884"/>
                          <a:pt x="110930" y="184205"/>
                        </a:cubicBezTo>
                        <a:cubicBezTo>
                          <a:pt x="154320" y="175564"/>
                          <a:pt x="185626" y="137342"/>
                          <a:pt x="185626" y="93021"/>
                        </a:cubicBezTo>
                        <a:cubicBezTo>
                          <a:pt x="185626" y="68344"/>
                          <a:pt x="175863" y="44672"/>
                          <a:pt x="158428" y="27251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1268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 sz="1200"/>
                  </a:p>
                </p:txBody>
              </p:sp>
              <p:grpSp>
                <p:nvGrpSpPr>
                  <p:cNvPr id="28" name="Group 27">
                    <a:extLst>
                      <a:ext uri="{FF2B5EF4-FFF2-40B4-BE49-F238E27FC236}">
                        <a16:creationId xmlns:a16="http://schemas.microsoft.com/office/drawing/2014/main" id="{B84A5F22-9009-42A9-B577-55CE9EDC5CED}"/>
                      </a:ext>
                    </a:extLst>
                  </p:cNvPr>
                  <p:cNvGrpSpPr/>
                  <p:nvPr/>
                </p:nvGrpSpPr>
                <p:grpSpPr>
                  <a:xfrm>
                    <a:off x="1604956" y="468265"/>
                    <a:ext cx="5933944" cy="5137482"/>
                    <a:chOff x="1604956" y="468265"/>
                    <a:chExt cx="5933944" cy="5137482"/>
                  </a:xfrm>
                </p:grpSpPr>
                <p:sp>
                  <p:nvSpPr>
                    <p:cNvPr id="22" name="Freeform: Shape 21">
                      <a:extLst>
                        <a:ext uri="{FF2B5EF4-FFF2-40B4-BE49-F238E27FC236}">
                          <a16:creationId xmlns:a16="http://schemas.microsoft.com/office/drawing/2014/main" id="{5AF7CAF9-2C4E-40A6-BFE7-2E51D197B3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93037" y="1601801"/>
                      <a:ext cx="2157122" cy="2771376"/>
                    </a:xfrm>
                    <a:custGeom>
                      <a:avLst/>
                      <a:gdLst>
                        <a:gd name="connsiteX0" fmla="*/ 1814382 w 2157122"/>
                        <a:gd name="connsiteY0" fmla="*/ 1872511 h 2771376"/>
                        <a:gd name="connsiteX1" fmla="*/ 1907007 w 2157122"/>
                        <a:gd name="connsiteY1" fmla="*/ 1774579 h 2771376"/>
                        <a:gd name="connsiteX2" fmla="*/ 2057578 w 2157122"/>
                        <a:gd name="connsiteY2" fmla="*/ 628286 h 2771376"/>
                        <a:gd name="connsiteX3" fmla="*/ 1089119 w 2157122"/>
                        <a:gd name="connsiteY3" fmla="*/ 0 h 2771376"/>
                        <a:gd name="connsiteX4" fmla="*/ 1078963 w 2157122"/>
                        <a:gd name="connsiteY4" fmla="*/ 0 h 2771376"/>
                        <a:gd name="connsiteX5" fmla="*/ 73606 w 2157122"/>
                        <a:gd name="connsiteY5" fmla="*/ 688949 h 2771376"/>
                        <a:gd name="connsiteX6" fmla="*/ 349236 w 2157122"/>
                        <a:gd name="connsiteY6" fmla="*/ 1877822 h 2771376"/>
                        <a:gd name="connsiteX7" fmla="*/ 635175 w 2157122"/>
                        <a:gd name="connsiteY7" fmla="*/ 2536301 h 2771376"/>
                        <a:gd name="connsiteX8" fmla="*/ 635175 w 2157122"/>
                        <a:gd name="connsiteY8" fmla="*/ 2771377 h 2771376"/>
                        <a:gd name="connsiteX9" fmla="*/ 787331 w 2157122"/>
                        <a:gd name="connsiteY9" fmla="*/ 2771377 h 2771376"/>
                        <a:gd name="connsiteX10" fmla="*/ 787331 w 2157122"/>
                        <a:gd name="connsiteY10" fmla="*/ 1919272 h 2771376"/>
                        <a:gd name="connsiteX11" fmla="*/ 759689 w 2157122"/>
                        <a:gd name="connsiteY11" fmla="*/ 1851418 h 2771376"/>
                        <a:gd name="connsiteX12" fmla="*/ 692233 w 2157122"/>
                        <a:gd name="connsiteY12" fmla="*/ 1823132 h 2771376"/>
                        <a:gd name="connsiteX13" fmla="*/ 444980 w 2157122"/>
                        <a:gd name="connsiteY13" fmla="*/ 1574498 h 2771376"/>
                        <a:gd name="connsiteX14" fmla="*/ 444980 w 2157122"/>
                        <a:gd name="connsiteY14" fmla="*/ 1558424 h 2771376"/>
                        <a:gd name="connsiteX15" fmla="*/ 348298 w 2157122"/>
                        <a:gd name="connsiteY15" fmla="*/ 1498956 h 2771376"/>
                        <a:gd name="connsiteX16" fmla="*/ 294701 w 2157122"/>
                        <a:gd name="connsiteY16" fmla="*/ 1230817 h 2771376"/>
                        <a:gd name="connsiteX17" fmla="*/ 521451 w 2157122"/>
                        <a:gd name="connsiteY17" fmla="*/ 1078831 h 2771376"/>
                        <a:gd name="connsiteX18" fmla="*/ 748252 w 2157122"/>
                        <a:gd name="connsiteY18" fmla="*/ 1230817 h 2771376"/>
                        <a:gd name="connsiteX19" fmla="*/ 694655 w 2157122"/>
                        <a:gd name="connsiteY19" fmla="*/ 1498956 h 2771376"/>
                        <a:gd name="connsiteX20" fmla="*/ 597136 w 2157122"/>
                        <a:gd name="connsiteY20" fmla="*/ 1558424 h 2771376"/>
                        <a:gd name="connsiteX21" fmla="*/ 597136 w 2157122"/>
                        <a:gd name="connsiteY21" fmla="*/ 1574498 h 2771376"/>
                        <a:gd name="connsiteX22" fmla="*/ 624777 w 2157122"/>
                        <a:gd name="connsiteY22" fmla="*/ 1642403 h 2771376"/>
                        <a:gd name="connsiteX23" fmla="*/ 692233 w 2157122"/>
                        <a:gd name="connsiteY23" fmla="*/ 1670650 h 2771376"/>
                        <a:gd name="connsiteX24" fmla="*/ 939486 w 2157122"/>
                        <a:gd name="connsiteY24" fmla="*/ 1919272 h 2771376"/>
                        <a:gd name="connsiteX25" fmla="*/ 939486 w 2157122"/>
                        <a:gd name="connsiteY25" fmla="*/ 2771377 h 2771376"/>
                        <a:gd name="connsiteX26" fmla="*/ 1002885 w 2157122"/>
                        <a:gd name="connsiteY26" fmla="*/ 2771377 h 2771376"/>
                        <a:gd name="connsiteX27" fmla="*/ 1002885 w 2157122"/>
                        <a:gd name="connsiteY27" fmla="*/ 1017394 h 2771376"/>
                        <a:gd name="connsiteX28" fmla="*/ 907686 w 2157122"/>
                        <a:gd name="connsiteY28" fmla="*/ 954305 h 2771376"/>
                        <a:gd name="connsiteX29" fmla="*/ 908624 w 2157122"/>
                        <a:gd name="connsiteY29" fmla="*/ 954305 h 2771376"/>
                        <a:gd name="connsiteX30" fmla="*/ 909169 w 2157122"/>
                        <a:gd name="connsiteY30" fmla="*/ 608832 h 2771376"/>
                        <a:gd name="connsiteX31" fmla="*/ 1146621 w 2157122"/>
                        <a:gd name="connsiteY31" fmla="*/ 545146 h 2771376"/>
                        <a:gd name="connsiteX32" fmla="*/ 1319673 w 2157122"/>
                        <a:gd name="connsiteY32" fmla="*/ 720118 h 2771376"/>
                        <a:gd name="connsiteX33" fmla="*/ 1254056 w 2157122"/>
                        <a:gd name="connsiteY33" fmla="*/ 957532 h 2771376"/>
                        <a:gd name="connsiteX34" fmla="*/ 1155040 w 2157122"/>
                        <a:gd name="connsiteY34" fmla="*/ 1017394 h 2771376"/>
                        <a:gd name="connsiteX35" fmla="*/ 1155040 w 2157122"/>
                        <a:gd name="connsiteY35" fmla="*/ 2771377 h 2771376"/>
                        <a:gd name="connsiteX36" fmla="*/ 1218439 w 2157122"/>
                        <a:gd name="connsiteY36" fmla="*/ 2771377 h 2771376"/>
                        <a:gd name="connsiteX37" fmla="*/ 1218439 w 2157122"/>
                        <a:gd name="connsiteY37" fmla="*/ 1919272 h 2771376"/>
                        <a:gd name="connsiteX38" fmla="*/ 1472032 w 2157122"/>
                        <a:gd name="connsiteY38" fmla="*/ 1670650 h 2771376"/>
                        <a:gd name="connsiteX39" fmla="*/ 1573469 w 2157122"/>
                        <a:gd name="connsiteY39" fmla="*/ 1574498 h 2771376"/>
                        <a:gd name="connsiteX40" fmla="*/ 1573469 w 2157122"/>
                        <a:gd name="connsiteY40" fmla="*/ 1558424 h 2771376"/>
                        <a:gd name="connsiteX41" fmla="*/ 1473414 w 2157122"/>
                        <a:gd name="connsiteY41" fmla="*/ 1500697 h 2771376"/>
                        <a:gd name="connsiteX42" fmla="*/ 1472032 w 2157122"/>
                        <a:gd name="connsiteY42" fmla="*/ 1500697 h 2771376"/>
                        <a:gd name="connsiteX43" fmla="*/ 1471284 w 2157122"/>
                        <a:gd name="connsiteY43" fmla="*/ 1152645 h 2771376"/>
                        <a:gd name="connsiteX44" fmla="*/ 1817260 w 2157122"/>
                        <a:gd name="connsiteY44" fmla="*/ 1152493 h 2771376"/>
                        <a:gd name="connsiteX45" fmla="*/ 1820075 w 2157122"/>
                        <a:gd name="connsiteY45" fmla="*/ 1499160 h 2771376"/>
                        <a:gd name="connsiteX46" fmla="*/ 1725625 w 2157122"/>
                        <a:gd name="connsiteY46" fmla="*/ 1558424 h 2771376"/>
                        <a:gd name="connsiteX47" fmla="*/ 1725625 w 2157122"/>
                        <a:gd name="connsiteY47" fmla="*/ 1574498 h 2771376"/>
                        <a:gd name="connsiteX48" fmla="*/ 1472032 w 2157122"/>
                        <a:gd name="connsiteY48" fmla="*/ 1823132 h 2771376"/>
                        <a:gd name="connsiteX49" fmla="*/ 1370594 w 2157122"/>
                        <a:gd name="connsiteY49" fmla="*/ 1919272 h 2771376"/>
                        <a:gd name="connsiteX50" fmla="*/ 1370594 w 2157122"/>
                        <a:gd name="connsiteY50" fmla="*/ 2771377 h 2771376"/>
                        <a:gd name="connsiteX51" fmla="*/ 1522750 w 2157122"/>
                        <a:gd name="connsiteY51" fmla="*/ 2771377 h 2771376"/>
                        <a:gd name="connsiteX52" fmla="*/ 1522750 w 2157122"/>
                        <a:gd name="connsiteY52" fmla="*/ 2536301 h 2771376"/>
                        <a:gd name="connsiteX53" fmla="*/ 1814382 w 2157122"/>
                        <a:gd name="connsiteY53" fmla="*/ 1872511 h 277137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</a:cxnLst>
                      <a:rect l="l" t="t" r="r" b="b"/>
                      <a:pathLst>
                        <a:path w="2157122" h="2771376">
                          <a:moveTo>
                            <a:pt x="1814382" y="1872511"/>
                          </a:moveTo>
                          <a:cubicBezTo>
                            <a:pt x="1847222" y="1841786"/>
                            <a:pt x="1878173" y="1809078"/>
                            <a:pt x="1907007" y="1774579"/>
                          </a:cubicBezTo>
                          <a:cubicBezTo>
                            <a:pt x="2173774" y="1453644"/>
                            <a:pt x="2232367" y="1007457"/>
                            <a:pt x="2057578" y="628286"/>
                          </a:cubicBezTo>
                          <a:cubicBezTo>
                            <a:pt x="1882827" y="249077"/>
                            <a:pt x="1505861" y="4567"/>
                            <a:pt x="1089119" y="0"/>
                          </a:cubicBezTo>
                          <a:cubicBezTo>
                            <a:pt x="1085695" y="0"/>
                            <a:pt x="1082335" y="0"/>
                            <a:pt x="1078963" y="0"/>
                          </a:cubicBezTo>
                          <a:cubicBezTo>
                            <a:pt x="634186" y="50"/>
                            <a:pt x="234980" y="273589"/>
                            <a:pt x="73606" y="688949"/>
                          </a:cubicBezTo>
                          <a:cubicBezTo>
                            <a:pt x="-87819" y="1104296"/>
                            <a:pt x="21645" y="1576341"/>
                            <a:pt x="349236" y="1877822"/>
                          </a:cubicBezTo>
                          <a:cubicBezTo>
                            <a:pt x="532102" y="2047687"/>
                            <a:pt x="635771" y="2286435"/>
                            <a:pt x="635175" y="2536301"/>
                          </a:cubicBezTo>
                          <a:lnTo>
                            <a:pt x="635175" y="2771377"/>
                          </a:lnTo>
                          <a:lnTo>
                            <a:pt x="787331" y="2771377"/>
                          </a:lnTo>
                          <a:lnTo>
                            <a:pt x="787331" y="1919272"/>
                          </a:lnTo>
                          <a:cubicBezTo>
                            <a:pt x="787483" y="1893858"/>
                            <a:pt x="777529" y="1869436"/>
                            <a:pt x="759689" y="1851418"/>
                          </a:cubicBezTo>
                          <a:cubicBezTo>
                            <a:pt x="741861" y="1833348"/>
                            <a:pt x="717593" y="1823183"/>
                            <a:pt x="692233" y="1823132"/>
                          </a:cubicBezTo>
                          <a:cubicBezTo>
                            <a:pt x="555433" y="1822929"/>
                            <a:pt x="444726" y="1711592"/>
                            <a:pt x="444980" y="1574498"/>
                          </a:cubicBezTo>
                          <a:lnTo>
                            <a:pt x="444980" y="1558424"/>
                          </a:lnTo>
                          <a:cubicBezTo>
                            <a:pt x="408235" y="1547153"/>
                            <a:pt x="374950" y="1526708"/>
                            <a:pt x="348298" y="1498956"/>
                          </a:cubicBezTo>
                          <a:cubicBezTo>
                            <a:pt x="277913" y="1428675"/>
                            <a:pt x="256763" y="1322853"/>
                            <a:pt x="294701" y="1230817"/>
                          </a:cubicBezTo>
                          <a:cubicBezTo>
                            <a:pt x="332600" y="1138846"/>
                            <a:pt x="422144" y="1078831"/>
                            <a:pt x="521451" y="1078831"/>
                          </a:cubicBezTo>
                          <a:cubicBezTo>
                            <a:pt x="620809" y="1078831"/>
                            <a:pt x="710314" y="1138846"/>
                            <a:pt x="748252" y="1230817"/>
                          </a:cubicBezTo>
                          <a:cubicBezTo>
                            <a:pt x="786189" y="1322853"/>
                            <a:pt x="765040" y="1428675"/>
                            <a:pt x="694655" y="1498956"/>
                          </a:cubicBezTo>
                          <a:cubicBezTo>
                            <a:pt x="667711" y="1526708"/>
                            <a:pt x="634135" y="1547204"/>
                            <a:pt x="597136" y="1558424"/>
                          </a:cubicBezTo>
                          <a:lnTo>
                            <a:pt x="597136" y="1574498"/>
                          </a:lnTo>
                          <a:cubicBezTo>
                            <a:pt x="596984" y="1599912"/>
                            <a:pt x="606899" y="1624334"/>
                            <a:pt x="624777" y="1642403"/>
                          </a:cubicBezTo>
                          <a:cubicBezTo>
                            <a:pt x="642605" y="1660422"/>
                            <a:pt x="666874" y="1670600"/>
                            <a:pt x="692233" y="1670650"/>
                          </a:cubicBezTo>
                          <a:cubicBezTo>
                            <a:pt x="829034" y="1670841"/>
                            <a:pt x="939740" y="1782178"/>
                            <a:pt x="939486" y="1919272"/>
                          </a:cubicBezTo>
                          <a:lnTo>
                            <a:pt x="939486" y="2771377"/>
                          </a:lnTo>
                          <a:lnTo>
                            <a:pt x="1002885" y="2771377"/>
                          </a:lnTo>
                          <a:lnTo>
                            <a:pt x="1002885" y="1017394"/>
                          </a:lnTo>
                          <a:cubicBezTo>
                            <a:pt x="964846" y="1005577"/>
                            <a:pt x="935378" y="979718"/>
                            <a:pt x="907686" y="954305"/>
                          </a:cubicBezTo>
                          <a:lnTo>
                            <a:pt x="908624" y="954305"/>
                          </a:lnTo>
                          <a:cubicBezTo>
                            <a:pt x="813184" y="865357"/>
                            <a:pt x="813679" y="704578"/>
                            <a:pt x="909169" y="608832"/>
                          </a:cubicBezTo>
                          <a:cubicBezTo>
                            <a:pt x="971185" y="546493"/>
                            <a:pt x="1061782" y="522172"/>
                            <a:pt x="1146621" y="545146"/>
                          </a:cubicBezTo>
                          <a:cubicBezTo>
                            <a:pt x="1231410" y="568132"/>
                            <a:pt x="1297483" y="634894"/>
                            <a:pt x="1319673" y="720118"/>
                          </a:cubicBezTo>
                          <a:cubicBezTo>
                            <a:pt x="1341862" y="805292"/>
                            <a:pt x="1316807" y="895879"/>
                            <a:pt x="1254056" y="957532"/>
                          </a:cubicBezTo>
                          <a:cubicBezTo>
                            <a:pt x="1226414" y="985322"/>
                            <a:pt x="1192433" y="1005869"/>
                            <a:pt x="1155040" y="1017394"/>
                          </a:cubicBezTo>
                          <a:lnTo>
                            <a:pt x="1155040" y="2771377"/>
                          </a:lnTo>
                          <a:lnTo>
                            <a:pt x="1218439" y="2771377"/>
                          </a:lnTo>
                          <a:lnTo>
                            <a:pt x="1218439" y="1919272"/>
                          </a:lnTo>
                          <a:cubicBezTo>
                            <a:pt x="1218439" y="1782178"/>
                            <a:pt x="1335231" y="1670650"/>
                            <a:pt x="1472032" y="1670650"/>
                          </a:cubicBezTo>
                          <a:cubicBezTo>
                            <a:pt x="1524931" y="1670650"/>
                            <a:pt x="1573469" y="1627511"/>
                            <a:pt x="1573469" y="1574498"/>
                          </a:cubicBezTo>
                          <a:lnTo>
                            <a:pt x="1573469" y="1558424"/>
                          </a:lnTo>
                          <a:cubicBezTo>
                            <a:pt x="1536267" y="1546759"/>
                            <a:pt x="1502146" y="1527000"/>
                            <a:pt x="1473414" y="1500697"/>
                          </a:cubicBezTo>
                          <a:lnTo>
                            <a:pt x="1472032" y="1500697"/>
                          </a:lnTo>
                          <a:cubicBezTo>
                            <a:pt x="1376541" y="1399043"/>
                            <a:pt x="1375793" y="1248340"/>
                            <a:pt x="1471284" y="1152645"/>
                          </a:cubicBezTo>
                          <a:cubicBezTo>
                            <a:pt x="1566977" y="1057395"/>
                            <a:pt x="1721466" y="1057293"/>
                            <a:pt x="1817260" y="1152493"/>
                          </a:cubicBezTo>
                          <a:cubicBezTo>
                            <a:pt x="1913042" y="1247654"/>
                            <a:pt x="1914285" y="1402410"/>
                            <a:pt x="1820075" y="1499160"/>
                          </a:cubicBezTo>
                          <a:cubicBezTo>
                            <a:pt x="1792193" y="1524166"/>
                            <a:pt x="1760240" y="1544180"/>
                            <a:pt x="1725625" y="1558424"/>
                          </a:cubicBezTo>
                          <a:lnTo>
                            <a:pt x="1725625" y="1574498"/>
                          </a:lnTo>
                          <a:cubicBezTo>
                            <a:pt x="1725625" y="1711592"/>
                            <a:pt x="1608832" y="1823132"/>
                            <a:pt x="1472032" y="1823132"/>
                          </a:cubicBezTo>
                          <a:cubicBezTo>
                            <a:pt x="1419132" y="1823132"/>
                            <a:pt x="1370594" y="1866259"/>
                            <a:pt x="1370594" y="1919272"/>
                          </a:cubicBezTo>
                          <a:lnTo>
                            <a:pt x="1370594" y="2771377"/>
                          </a:lnTo>
                          <a:lnTo>
                            <a:pt x="1522750" y="2771377"/>
                          </a:lnTo>
                          <a:lnTo>
                            <a:pt x="1522750" y="2536301"/>
                          </a:lnTo>
                          <a:cubicBezTo>
                            <a:pt x="1524132" y="2284097"/>
                            <a:pt x="1629741" y="2043811"/>
                            <a:pt x="1814382" y="1872511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68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 sz="1200"/>
                    </a:p>
                  </p:txBody>
                </p:sp>
                <p:grpSp>
                  <p:nvGrpSpPr>
                    <p:cNvPr id="27" name="Group 26">
                      <a:extLst>
                        <a:ext uri="{FF2B5EF4-FFF2-40B4-BE49-F238E27FC236}">
                          <a16:creationId xmlns:a16="http://schemas.microsoft.com/office/drawing/2014/main" id="{12710631-6B28-4713-9767-8E03B342484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604956" y="468265"/>
                      <a:ext cx="5933944" cy="5137482"/>
                      <a:chOff x="1604956" y="468265"/>
                      <a:chExt cx="5933944" cy="5137482"/>
                    </a:xfrm>
                  </p:grpSpPr>
                  <p:sp>
                    <p:nvSpPr>
                      <p:cNvPr id="24" name="Freeform: Shape 23">
                        <a:extLst>
                          <a:ext uri="{FF2B5EF4-FFF2-40B4-BE49-F238E27FC236}">
                            <a16:creationId xmlns:a16="http://schemas.microsoft.com/office/drawing/2014/main" id="{B204BFD7-BE78-48AE-A16E-E547E4A179A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604956" y="468265"/>
                        <a:ext cx="5933944" cy="5137482"/>
                      </a:xfrm>
                      <a:custGeom>
                        <a:avLst/>
                        <a:gdLst>
                          <a:gd name="connsiteX0" fmla="*/ 5558649 w 5933944"/>
                          <a:gd name="connsiteY0" fmla="*/ 2206319 h 5137482"/>
                          <a:gd name="connsiteX1" fmla="*/ 5553692 w 5933944"/>
                          <a:gd name="connsiteY1" fmla="*/ 2179317 h 5137482"/>
                          <a:gd name="connsiteX2" fmla="*/ 5550775 w 5933944"/>
                          <a:gd name="connsiteY2" fmla="*/ 1777464 h 5137482"/>
                          <a:gd name="connsiteX3" fmla="*/ 3677205 w 5933944"/>
                          <a:gd name="connsiteY3" fmla="*/ 0 h 5137482"/>
                          <a:gd name="connsiteX4" fmla="*/ 3656005 w 5933944"/>
                          <a:gd name="connsiteY4" fmla="*/ 99 h 5137482"/>
                          <a:gd name="connsiteX5" fmla="*/ 3607568 w 5933944"/>
                          <a:gd name="connsiteY5" fmla="*/ 1241 h 5137482"/>
                          <a:gd name="connsiteX6" fmla="*/ 3008949 w 5933944"/>
                          <a:gd name="connsiteY6" fmla="*/ 131635 h 5137482"/>
                          <a:gd name="connsiteX7" fmla="*/ 2996612 w 5933944"/>
                          <a:gd name="connsiteY7" fmla="*/ 137988 h 5137482"/>
                          <a:gd name="connsiteX8" fmla="*/ 2938311 w 5933944"/>
                          <a:gd name="connsiteY8" fmla="*/ 137293 h 5137482"/>
                          <a:gd name="connsiteX9" fmla="*/ 2326518 w 5933944"/>
                          <a:gd name="connsiteY9" fmla="*/ 1291 h 5137482"/>
                          <a:gd name="connsiteX10" fmla="*/ 2278082 w 5933944"/>
                          <a:gd name="connsiteY10" fmla="*/ 149 h 5137482"/>
                          <a:gd name="connsiteX11" fmla="*/ 2256882 w 5933944"/>
                          <a:gd name="connsiteY11" fmla="*/ 50 h 5137482"/>
                          <a:gd name="connsiteX12" fmla="*/ 383318 w 5933944"/>
                          <a:gd name="connsiteY12" fmla="*/ 1776968 h 5137482"/>
                          <a:gd name="connsiteX13" fmla="*/ 380395 w 5933944"/>
                          <a:gd name="connsiteY13" fmla="*/ 2179367 h 5137482"/>
                          <a:gd name="connsiteX14" fmla="*/ 375344 w 5933944"/>
                          <a:gd name="connsiteY14" fmla="*/ 2206369 h 5137482"/>
                          <a:gd name="connsiteX15" fmla="*/ 798 w 5933944"/>
                          <a:gd name="connsiteY15" fmla="*/ 3189710 h 5137482"/>
                          <a:gd name="connsiteX16" fmla="*/ 1937 w 5933944"/>
                          <a:gd name="connsiteY16" fmla="*/ 3200473 h 5137482"/>
                          <a:gd name="connsiteX17" fmla="*/ 10853 w 5933944"/>
                          <a:gd name="connsiteY17" fmla="*/ 3206039 h 5137482"/>
                          <a:gd name="connsiteX18" fmla="*/ 586341 w 5933944"/>
                          <a:gd name="connsiteY18" fmla="*/ 3206039 h 5137482"/>
                          <a:gd name="connsiteX19" fmla="*/ 638743 w 5933944"/>
                          <a:gd name="connsiteY19" fmla="*/ 3227627 h 5137482"/>
                          <a:gd name="connsiteX20" fmla="*/ 659347 w 5933944"/>
                          <a:gd name="connsiteY20" fmla="*/ 3280488 h 5137482"/>
                          <a:gd name="connsiteX21" fmla="*/ 659347 w 5933944"/>
                          <a:gd name="connsiteY21" fmla="*/ 3922677 h 5137482"/>
                          <a:gd name="connsiteX22" fmla="*/ 769106 w 5933944"/>
                          <a:gd name="connsiteY22" fmla="*/ 4179646 h 5137482"/>
                          <a:gd name="connsiteX23" fmla="*/ 1029832 w 5933944"/>
                          <a:gd name="connsiteY23" fmla="*/ 4278963 h 5137482"/>
                          <a:gd name="connsiteX24" fmla="*/ 1603195 w 5933944"/>
                          <a:gd name="connsiteY24" fmla="*/ 4273359 h 5137482"/>
                          <a:gd name="connsiteX25" fmla="*/ 1604729 w 5933944"/>
                          <a:gd name="connsiteY25" fmla="*/ 4273359 h 5137482"/>
                          <a:gd name="connsiteX26" fmla="*/ 1950833 w 5933944"/>
                          <a:gd name="connsiteY26" fmla="*/ 4545564 h 5137482"/>
                          <a:gd name="connsiteX27" fmla="*/ 2066788 w 5933944"/>
                          <a:gd name="connsiteY27" fmla="*/ 5005741 h 5137482"/>
                          <a:gd name="connsiteX28" fmla="*/ 2066788 w 5933944"/>
                          <a:gd name="connsiteY28" fmla="*/ 5004343 h 5137482"/>
                          <a:gd name="connsiteX29" fmla="*/ 2237570 w 5933944"/>
                          <a:gd name="connsiteY29" fmla="*/ 5137472 h 5137482"/>
                          <a:gd name="connsiteX30" fmla="*/ 3696466 w 5933944"/>
                          <a:gd name="connsiteY30" fmla="*/ 5137472 h 5137482"/>
                          <a:gd name="connsiteX31" fmla="*/ 3868630 w 5933944"/>
                          <a:gd name="connsiteY31" fmla="*/ 5004889 h 5137482"/>
                          <a:gd name="connsiteX32" fmla="*/ 3983837 w 5933944"/>
                          <a:gd name="connsiteY32" fmla="*/ 4544611 h 5137482"/>
                          <a:gd name="connsiteX33" fmla="*/ 4329358 w 5933944"/>
                          <a:gd name="connsiteY33" fmla="*/ 4273410 h 5137482"/>
                          <a:gd name="connsiteX34" fmla="*/ 4330854 w 5933944"/>
                          <a:gd name="connsiteY34" fmla="*/ 4273410 h 5137482"/>
                          <a:gd name="connsiteX35" fmla="*/ 4903466 w 5933944"/>
                          <a:gd name="connsiteY35" fmla="*/ 4278963 h 5137482"/>
                          <a:gd name="connsiteX36" fmla="*/ 5164135 w 5933944"/>
                          <a:gd name="connsiteY36" fmla="*/ 4179341 h 5137482"/>
                          <a:gd name="connsiteX37" fmla="*/ 5274739 w 5933944"/>
                          <a:gd name="connsiteY37" fmla="*/ 3922677 h 5137482"/>
                          <a:gd name="connsiteX38" fmla="*/ 5274739 w 5933944"/>
                          <a:gd name="connsiteY38" fmla="*/ 3280488 h 5137482"/>
                          <a:gd name="connsiteX39" fmla="*/ 5295344 w 5933944"/>
                          <a:gd name="connsiteY39" fmla="*/ 3227627 h 5137482"/>
                          <a:gd name="connsiteX40" fmla="*/ 5347698 w 5933944"/>
                          <a:gd name="connsiteY40" fmla="*/ 3206039 h 5137482"/>
                          <a:gd name="connsiteX41" fmla="*/ 5923278 w 5933944"/>
                          <a:gd name="connsiteY41" fmla="*/ 3206039 h 5137482"/>
                          <a:gd name="connsiteX42" fmla="*/ 5932103 w 5933944"/>
                          <a:gd name="connsiteY42" fmla="*/ 3200473 h 5137482"/>
                          <a:gd name="connsiteX43" fmla="*/ 5933295 w 5933944"/>
                          <a:gd name="connsiteY43" fmla="*/ 3190155 h 5137482"/>
                          <a:gd name="connsiteX44" fmla="*/ 4939971 w 5933944"/>
                          <a:gd name="connsiteY44" fmla="*/ 2663115 h 5137482"/>
                          <a:gd name="connsiteX45" fmla="*/ 4736843 w 5933944"/>
                          <a:gd name="connsiteY45" fmla="*/ 3190498 h 5137482"/>
                          <a:gd name="connsiteX46" fmla="*/ 4663644 w 5933944"/>
                          <a:gd name="connsiteY46" fmla="*/ 3239292 h 5137482"/>
                          <a:gd name="connsiteX47" fmla="*/ 4391222 w 5933944"/>
                          <a:gd name="connsiteY47" fmla="*/ 3231249 h 5137482"/>
                          <a:gd name="connsiteX48" fmla="*/ 4061551 w 5933944"/>
                          <a:gd name="connsiteY48" fmla="*/ 3578157 h 5137482"/>
                          <a:gd name="connsiteX49" fmla="*/ 4081559 w 5933944"/>
                          <a:gd name="connsiteY49" fmla="*/ 3851455 h 5137482"/>
                          <a:gd name="connsiteX50" fmla="*/ 4036242 w 5933944"/>
                          <a:gd name="connsiteY50" fmla="*/ 3926895 h 5137482"/>
                          <a:gd name="connsiteX51" fmla="*/ 3562987 w 5933944"/>
                          <a:gd name="connsiteY51" fmla="*/ 4134372 h 5137482"/>
                          <a:gd name="connsiteX52" fmla="*/ 3562987 w 5933944"/>
                          <a:gd name="connsiteY52" fmla="*/ 4564370 h 5137482"/>
                          <a:gd name="connsiteX53" fmla="*/ 3309102 w 5933944"/>
                          <a:gd name="connsiteY53" fmla="*/ 4819802 h 5137482"/>
                          <a:gd name="connsiteX54" fmla="*/ 3043121 w 5933944"/>
                          <a:gd name="connsiteY54" fmla="*/ 4819802 h 5137482"/>
                          <a:gd name="connsiteX55" fmla="*/ 3043121 w 5933944"/>
                          <a:gd name="connsiteY55" fmla="*/ 4960911 h 5137482"/>
                          <a:gd name="connsiteX56" fmla="*/ 2967043 w 5933944"/>
                          <a:gd name="connsiteY56" fmla="*/ 5037152 h 5137482"/>
                          <a:gd name="connsiteX57" fmla="*/ 2890965 w 5933944"/>
                          <a:gd name="connsiteY57" fmla="*/ 4960911 h 5137482"/>
                          <a:gd name="connsiteX58" fmla="*/ 2890965 w 5933944"/>
                          <a:gd name="connsiteY58" fmla="*/ 4819802 h 5137482"/>
                          <a:gd name="connsiteX59" fmla="*/ 2624947 w 5933944"/>
                          <a:gd name="connsiteY59" fmla="*/ 4819802 h 5137482"/>
                          <a:gd name="connsiteX60" fmla="*/ 2371100 w 5933944"/>
                          <a:gd name="connsiteY60" fmla="*/ 4564370 h 5137482"/>
                          <a:gd name="connsiteX61" fmla="*/ 2371100 w 5933944"/>
                          <a:gd name="connsiteY61" fmla="*/ 4125884 h 5137482"/>
                          <a:gd name="connsiteX62" fmla="*/ 1979413 w 5933944"/>
                          <a:gd name="connsiteY62" fmla="*/ 3974393 h 5137482"/>
                          <a:gd name="connsiteX63" fmla="*/ 1930774 w 5933944"/>
                          <a:gd name="connsiteY63" fmla="*/ 3901037 h 5137482"/>
                          <a:gd name="connsiteX64" fmla="*/ 1938800 w 5933944"/>
                          <a:gd name="connsiteY64" fmla="*/ 3628044 h 5137482"/>
                          <a:gd name="connsiteX65" fmla="*/ 1592633 w 5933944"/>
                          <a:gd name="connsiteY65" fmla="*/ 3297667 h 5137482"/>
                          <a:gd name="connsiteX66" fmla="*/ 1319932 w 5933944"/>
                          <a:gd name="connsiteY66" fmla="*/ 3317719 h 5137482"/>
                          <a:gd name="connsiteX67" fmla="*/ 1244643 w 5933944"/>
                          <a:gd name="connsiteY67" fmla="*/ 3272254 h 5137482"/>
                          <a:gd name="connsiteX68" fmla="*/ 1018389 w 5933944"/>
                          <a:gd name="connsiteY68" fmla="*/ 2754147 h 5137482"/>
                          <a:gd name="connsiteX69" fmla="*/ 1035428 w 5933944"/>
                          <a:gd name="connsiteY69" fmla="*/ 2668528 h 5137482"/>
                          <a:gd name="connsiteX70" fmla="*/ 1232507 w 5933944"/>
                          <a:gd name="connsiteY70" fmla="*/ 2479210 h 5137482"/>
                          <a:gd name="connsiteX71" fmla="*/ 1220175 w 5933944"/>
                          <a:gd name="connsiteY71" fmla="*/ 2000824 h 5137482"/>
                          <a:gd name="connsiteX72" fmla="*/ 1015368 w 5933944"/>
                          <a:gd name="connsiteY72" fmla="*/ 1823679 h 5137482"/>
                          <a:gd name="connsiteX73" fmla="*/ 994119 w 5933944"/>
                          <a:gd name="connsiteY73" fmla="*/ 1738505 h 5137482"/>
                          <a:gd name="connsiteX74" fmla="*/ 1197242 w 5933944"/>
                          <a:gd name="connsiteY74" fmla="*/ 1211067 h 5137482"/>
                          <a:gd name="connsiteX75" fmla="*/ 1270443 w 5933944"/>
                          <a:gd name="connsiteY75" fmla="*/ 1162275 h 5137482"/>
                          <a:gd name="connsiteX76" fmla="*/ 1542865 w 5933944"/>
                          <a:gd name="connsiteY76" fmla="*/ 1170317 h 5137482"/>
                          <a:gd name="connsiteX77" fmla="*/ 1872536 w 5933944"/>
                          <a:gd name="connsiteY77" fmla="*/ 823411 h 5137482"/>
                          <a:gd name="connsiteX78" fmla="*/ 1852477 w 5933944"/>
                          <a:gd name="connsiteY78" fmla="*/ 550116 h 5137482"/>
                          <a:gd name="connsiteX79" fmla="*/ 1897845 w 5933944"/>
                          <a:gd name="connsiteY79" fmla="*/ 474669 h 5137482"/>
                          <a:gd name="connsiteX80" fmla="*/ 2414883 w 5933944"/>
                          <a:gd name="connsiteY80" fmla="*/ 247981 h 5137482"/>
                          <a:gd name="connsiteX81" fmla="*/ 2500280 w 5933944"/>
                          <a:gd name="connsiteY81" fmla="*/ 265056 h 5137482"/>
                          <a:gd name="connsiteX82" fmla="*/ 2689283 w 5933944"/>
                          <a:gd name="connsiteY82" fmla="*/ 462606 h 5137482"/>
                          <a:gd name="connsiteX83" fmla="*/ 3166697 w 5933944"/>
                          <a:gd name="connsiteY83" fmla="*/ 450248 h 5137482"/>
                          <a:gd name="connsiteX84" fmla="*/ 3343426 w 5933944"/>
                          <a:gd name="connsiteY84" fmla="*/ 244953 h 5137482"/>
                          <a:gd name="connsiteX85" fmla="*/ 3428367 w 5933944"/>
                          <a:gd name="connsiteY85" fmla="*/ 223611 h 5137482"/>
                          <a:gd name="connsiteX86" fmla="*/ 3954674 w 5933944"/>
                          <a:gd name="connsiteY86" fmla="*/ 427167 h 5137482"/>
                          <a:gd name="connsiteX87" fmla="*/ 4003313 w 5933944"/>
                          <a:gd name="connsiteY87" fmla="*/ 500578 h 5137482"/>
                          <a:gd name="connsiteX88" fmla="*/ 3995287 w 5933944"/>
                          <a:gd name="connsiteY88" fmla="*/ 773576 h 5137482"/>
                          <a:gd name="connsiteX89" fmla="*/ 4341454 w 5933944"/>
                          <a:gd name="connsiteY89" fmla="*/ 1103953 h 5137482"/>
                          <a:gd name="connsiteX90" fmla="*/ 4614155 w 5933944"/>
                          <a:gd name="connsiteY90" fmla="*/ 1083851 h 5137482"/>
                          <a:gd name="connsiteX91" fmla="*/ 4689447 w 5933944"/>
                          <a:gd name="connsiteY91" fmla="*/ 1129317 h 5137482"/>
                          <a:gd name="connsiteX92" fmla="*/ 4915652 w 5933944"/>
                          <a:gd name="connsiteY92" fmla="*/ 1647461 h 5137482"/>
                          <a:gd name="connsiteX93" fmla="*/ 4898610 w 5933944"/>
                          <a:gd name="connsiteY93" fmla="*/ 1733041 h 5137482"/>
                          <a:gd name="connsiteX94" fmla="*/ 4701632 w 5933944"/>
                          <a:gd name="connsiteY94" fmla="*/ 1922449 h 5137482"/>
                          <a:gd name="connsiteX95" fmla="*/ 4713957 w 5933944"/>
                          <a:gd name="connsiteY95" fmla="*/ 2400847 h 5137482"/>
                          <a:gd name="connsiteX96" fmla="*/ 4918720 w 5933944"/>
                          <a:gd name="connsiteY96" fmla="*/ 2577942 h 5137482"/>
                          <a:gd name="connsiteX97" fmla="*/ 4939971 w 5933944"/>
                          <a:gd name="connsiteY97" fmla="*/ 2663115 h 513748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  <a:cxn ang="0">
                            <a:pos x="connsiteX59" y="connsiteY59"/>
                          </a:cxn>
                          <a:cxn ang="0">
                            <a:pos x="connsiteX60" y="connsiteY60"/>
                          </a:cxn>
                          <a:cxn ang="0">
                            <a:pos x="connsiteX61" y="connsiteY61"/>
                          </a:cxn>
                          <a:cxn ang="0">
                            <a:pos x="connsiteX62" y="connsiteY62"/>
                          </a:cxn>
                          <a:cxn ang="0">
                            <a:pos x="connsiteX63" y="connsiteY63"/>
                          </a:cxn>
                          <a:cxn ang="0">
                            <a:pos x="connsiteX64" y="connsiteY64"/>
                          </a:cxn>
                          <a:cxn ang="0">
                            <a:pos x="connsiteX65" y="connsiteY65"/>
                          </a:cxn>
                          <a:cxn ang="0">
                            <a:pos x="connsiteX66" y="connsiteY66"/>
                          </a:cxn>
                          <a:cxn ang="0">
                            <a:pos x="connsiteX67" y="connsiteY67"/>
                          </a:cxn>
                          <a:cxn ang="0">
                            <a:pos x="connsiteX68" y="connsiteY68"/>
                          </a:cxn>
                          <a:cxn ang="0">
                            <a:pos x="connsiteX69" y="connsiteY69"/>
                          </a:cxn>
                          <a:cxn ang="0">
                            <a:pos x="connsiteX70" y="connsiteY70"/>
                          </a:cxn>
                          <a:cxn ang="0">
                            <a:pos x="connsiteX71" y="connsiteY71"/>
                          </a:cxn>
                          <a:cxn ang="0">
                            <a:pos x="connsiteX72" y="connsiteY72"/>
                          </a:cxn>
                          <a:cxn ang="0">
                            <a:pos x="connsiteX73" y="connsiteY73"/>
                          </a:cxn>
                          <a:cxn ang="0">
                            <a:pos x="connsiteX74" y="connsiteY74"/>
                          </a:cxn>
                          <a:cxn ang="0">
                            <a:pos x="connsiteX75" y="connsiteY75"/>
                          </a:cxn>
                          <a:cxn ang="0">
                            <a:pos x="connsiteX76" y="connsiteY76"/>
                          </a:cxn>
                          <a:cxn ang="0">
                            <a:pos x="connsiteX77" y="connsiteY77"/>
                          </a:cxn>
                          <a:cxn ang="0">
                            <a:pos x="connsiteX78" y="connsiteY78"/>
                          </a:cxn>
                          <a:cxn ang="0">
                            <a:pos x="connsiteX79" y="connsiteY79"/>
                          </a:cxn>
                          <a:cxn ang="0">
                            <a:pos x="connsiteX80" y="connsiteY80"/>
                          </a:cxn>
                          <a:cxn ang="0">
                            <a:pos x="connsiteX81" y="connsiteY81"/>
                          </a:cxn>
                          <a:cxn ang="0">
                            <a:pos x="connsiteX82" y="connsiteY82"/>
                          </a:cxn>
                          <a:cxn ang="0">
                            <a:pos x="connsiteX83" y="connsiteY83"/>
                          </a:cxn>
                          <a:cxn ang="0">
                            <a:pos x="connsiteX84" y="connsiteY84"/>
                          </a:cxn>
                          <a:cxn ang="0">
                            <a:pos x="connsiteX85" y="connsiteY85"/>
                          </a:cxn>
                          <a:cxn ang="0">
                            <a:pos x="connsiteX86" y="connsiteY86"/>
                          </a:cxn>
                          <a:cxn ang="0">
                            <a:pos x="connsiteX87" y="connsiteY87"/>
                          </a:cxn>
                          <a:cxn ang="0">
                            <a:pos x="connsiteX88" y="connsiteY88"/>
                          </a:cxn>
                          <a:cxn ang="0">
                            <a:pos x="connsiteX89" y="connsiteY89"/>
                          </a:cxn>
                          <a:cxn ang="0">
                            <a:pos x="connsiteX90" y="connsiteY90"/>
                          </a:cxn>
                          <a:cxn ang="0">
                            <a:pos x="connsiteX91" y="connsiteY91"/>
                          </a:cxn>
                          <a:cxn ang="0">
                            <a:pos x="connsiteX92" y="connsiteY92"/>
                          </a:cxn>
                          <a:cxn ang="0">
                            <a:pos x="connsiteX93" y="connsiteY93"/>
                          </a:cxn>
                          <a:cxn ang="0">
                            <a:pos x="connsiteX94" y="connsiteY94"/>
                          </a:cxn>
                          <a:cxn ang="0">
                            <a:pos x="connsiteX95" y="connsiteY95"/>
                          </a:cxn>
                          <a:cxn ang="0">
                            <a:pos x="connsiteX96" y="connsiteY96"/>
                          </a:cxn>
                          <a:cxn ang="0">
                            <a:pos x="connsiteX97" y="connsiteY97"/>
                          </a:cxn>
                        </a:cxnLst>
                        <a:rect l="l" t="t" r="r" b="b"/>
                        <a:pathLst>
                          <a:path w="5933944" h="5137482">
                            <a:moveTo>
                              <a:pt x="5558649" y="2206319"/>
                            </a:moveTo>
                            <a:cubicBezTo>
                              <a:pt x="5555378" y="2197678"/>
                              <a:pt x="5553692" y="2188542"/>
                              <a:pt x="5553692" y="2179317"/>
                            </a:cubicBezTo>
                            <a:cubicBezTo>
                              <a:pt x="5553349" y="2036861"/>
                              <a:pt x="5552259" y="1801785"/>
                              <a:pt x="5550775" y="1777464"/>
                            </a:cubicBezTo>
                            <a:cubicBezTo>
                              <a:pt x="5496380" y="780327"/>
                              <a:pt x="4673648" y="-199"/>
                              <a:pt x="3677205" y="0"/>
                            </a:cubicBezTo>
                            <a:cubicBezTo>
                              <a:pt x="3670117" y="0"/>
                              <a:pt x="3663092" y="0"/>
                              <a:pt x="3656005" y="99"/>
                            </a:cubicBezTo>
                            <a:cubicBezTo>
                              <a:pt x="3639813" y="298"/>
                              <a:pt x="3623659" y="695"/>
                              <a:pt x="3607568" y="1241"/>
                            </a:cubicBezTo>
                            <a:cubicBezTo>
                              <a:pt x="3401765" y="8041"/>
                              <a:pt x="3198941" y="52217"/>
                              <a:pt x="3008949" y="131635"/>
                            </a:cubicBezTo>
                            <a:cubicBezTo>
                              <a:pt x="3005032" y="134117"/>
                              <a:pt x="3000923" y="136251"/>
                              <a:pt x="2996612" y="137988"/>
                            </a:cubicBezTo>
                            <a:cubicBezTo>
                              <a:pt x="2977846" y="145532"/>
                              <a:pt x="2956887" y="145235"/>
                              <a:pt x="2938311" y="137293"/>
                            </a:cubicBezTo>
                            <a:cubicBezTo>
                              <a:pt x="2744554" y="54351"/>
                              <a:pt x="2537127" y="8240"/>
                              <a:pt x="2326518" y="1291"/>
                            </a:cubicBezTo>
                            <a:cubicBezTo>
                              <a:pt x="2310478" y="745"/>
                              <a:pt x="2294325" y="347"/>
                              <a:pt x="2278082" y="149"/>
                            </a:cubicBezTo>
                            <a:cubicBezTo>
                              <a:pt x="2271045" y="99"/>
                              <a:pt x="2263919" y="50"/>
                              <a:pt x="2256882" y="50"/>
                            </a:cubicBezTo>
                            <a:cubicBezTo>
                              <a:pt x="1260640" y="-99"/>
                              <a:pt x="437999" y="780078"/>
                              <a:pt x="383318" y="1776968"/>
                            </a:cubicBezTo>
                            <a:cubicBezTo>
                              <a:pt x="381832" y="1801836"/>
                              <a:pt x="380792" y="2036911"/>
                              <a:pt x="380395" y="2179367"/>
                            </a:cubicBezTo>
                            <a:cubicBezTo>
                              <a:pt x="380346" y="2188592"/>
                              <a:pt x="378662" y="2197729"/>
                              <a:pt x="375344" y="2206369"/>
                            </a:cubicBezTo>
                            <a:lnTo>
                              <a:pt x="798" y="3189710"/>
                            </a:lnTo>
                            <a:cubicBezTo>
                              <a:pt x="-589" y="3193281"/>
                              <a:pt x="-143" y="3197296"/>
                              <a:pt x="1937" y="3200473"/>
                            </a:cubicBezTo>
                            <a:cubicBezTo>
                              <a:pt x="3820" y="3203701"/>
                              <a:pt x="7138" y="3205785"/>
                              <a:pt x="10853" y="3206039"/>
                            </a:cubicBezTo>
                            <a:lnTo>
                              <a:pt x="586341" y="3206039"/>
                            </a:lnTo>
                            <a:cubicBezTo>
                              <a:pt x="606004" y="3205734"/>
                              <a:pt x="624974" y="3213536"/>
                              <a:pt x="638743" y="3227627"/>
                            </a:cubicBezTo>
                            <a:cubicBezTo>
                              <a:pt x="652512" y="3241668"/>
                              <a:pt x="659992" y="3260780"/>
                              <a:pt x="659347" y="3280488"/>
                            </a:cubicBezTo>
                            <a:lnTo>
                              <a:pt x="659347" y="3922677"/>
                            </a:lnTo>
                            <a:cubicBezTo>
                              <a:pt x="659644" y="4019718"/>
                              <a:pt x="699268" y="4112440"/>
                              <a:pt x="769106" y="4179646"/>
                            </a:cubicBezTo>
                            <a:cubicBezTo>
                              <a:pt x="838993" y="4246802"/>
                              <a:pt x="933098" y="4282635"/>
                              <a:pt x="1029832" y="4278963"/>
                            </a:cubicBezTo>
                            <a:cubicBezTo>
                              <a:pt x="1060788" y="4277972"/>
                              <a:pt x="1359061" y="4273359"/>
                              <a:pt x="1603195" y="4273359"/>
                            </a:cubicBezTo>
                            <a:lnTo>
                              <a:pt x="1604729" y="4273359"/>
                            </a:lnTo>
                            <a:cubicBezTo>
                              <a:pt x="1768614" y="4274045"/>
                              <a:pt x="1911171" y="4386132"/>
                              <a:pt x="1950833" y="4545564"/>
                            </a:cubicBezTo>
                            <a:lnTo>
                              <a:pt x="2066788" y="5005741"/>
                            </a:lnTo>
                            <a:lnTo>
                              <a:pt x="2066788" y="5004343"/>
                            </a:lnTo>
                            <a:cubicBezTo>
                              <a:pt x="2079468" y="5083570"/>
                              <a:pt x="2156091" y="5137472"/>
                              <a:pt x="2237570" y="5137472"/>
                            </a:cubicBezTo>
                            <a:lnTo>
                              <a:pt x="3696466" y="5137472"/>
                            </a:lnTo>
                            <a:cubicBezTo>
                              <a:pt x="3777501" y="5138362"/>
                              <a:pt x="3848672" y="5083608"/>
                              <a:pt x="3868630" y="5004889"/>
                            </a:cubicBezTo>
                            <a:lnTo>
                              <a:pt x="3983837" y="4544611"/>
                            </a:lnTo>
                            <a:cubicBezTo>
                              <a:pt x="4023321" y="4385484"/>
                              <a:pt x="4165765" y="4273702"/>
                              <a:pt x="4329358" y="4273410"/>
                            </a:cubicBezTo>
                            <a:lnTo>
                              <a:pt x="4330854" y="4273410"/>
                            </a:lnTo>
                            <a:cubicBezTo>
                              <a:pt x="4574987" y="4273410"/>
                              <a:pt x="4872503" y="4278022"/>
                              <a:pt x="4903466" y="4278963"/>
                            </a:cubicBezTo>
                            <a:cubicBezTo>
                              <a:pt x="5000250" y="4282393"/>
                              <a:pt x="5094206" y="4246459"/>
                              <a:pt x="5164135" y="4179341"/>
                            </a:cubicBezTo>
                            <a:cubicBezTo>
                              <a:pt x="5234025" y="4112237"/>
                              <a:pt x="5273953" y="4019668"/>
                              <a:pt x="5274739" y="3922677"/>
                            </a:cubicBezTo>
                            <a:lnTo>
                              <a:pt x="5274739" y="3280488"/>
                            </a:lnTo>
                            <a:cubicBezTo>
                              <a:pt x="5274093" y="3260780"/>
                              <a:pt x="5281523" y="3241668"/>
                              <a:pt x="5295344" y="3227627"/>
                            </a:cubicBezTo>
                            <a:cubicBezTo>
                              <a:pt x="5309114" y="3213536"/>
                              <a:pt x="5328032" y="3205734"/>
                              <a:pt x="5347698" y="3206039"/>
                            </a:cubicBezTo>
                            <a:lnTo>
                              <a:pt x="5923278" y="3206039"/>
                            </a:lnTo>
                            <a:cubicBezTo>
                              <a:pt x="5926904" y="3205632"/>
                              <a:pt x="5930163" y="3203599"/>
                              <a:pt x="5932103" y="3200473"/>
                            </a:cubicBezTo>
                            <a:cubicBezTo>
                              <a:pt x="5934030" y="3197398"/>
                              <a:pt x="5934474" y="3193573"/>
                              <a:pt x="5933295" y="3190155"/>
                            </a:cubicBezTo>
                            <a:close/>
                            <a:moveTo>
                              <a:pt x="4939971" y="2663115"/>
                            </a:moveTo>
                            <a:lnTo>
                              <a:pt x="4736843" y="3190498"/>
                            </a:lnTo>
                            <a:cubicBezTo>
                              <a:pt x="4725305" y="3220728"/>
                              <a:pt x="4695939" y="3240334"/>
                              <a:pt x="4663644" y="3239292"/>
                            </a:cubicBezTo>
                            <a:lnTo>
                              <a:pt x="4391222" y="3231249"/>
                            </a:lnTo>
                            <a:cubicBezTo>
                              <a:pt x="4299002" y="3362536"/>
                              <a:pt x="4187903" y="3479426"/>
                              <a:pt x="4061551" y="3578157"/>
                            </a:cubicBezTo>
                            <a:lnTo>
                              <a:pt x="4081559" y="3851455"/>
                            </a:lnTo>
                            <a:cubicBezTo>
                              <a:pt x="4083943" y="3883718"/>
                              <a:pt x="4065760" y="3913947"/>
                              <a:pt x="4036242" y="3926895"/>
                            </a:cubicBezTo>
                            <a:lnTo>
                              <a:pt x="3562987" y="4134372"/>
                            </a:lnTo>
                            <a:lnTo>
                              <a:pt x="3562987" y="4564370"/>
                            </a:lnTo>
                            <a:cubicBezTo>
                              <a:pt x="3562885" y="4704996"/>
                              <a:pt x="3449466" y="4819154"/>
                              <a:pt x="3309102" y="4819802"/>
                            </a:cubicBezTo>
                            <a:lnTo>
                              <a:pt x="3043121" y="4819802"/>
                            </a:lnTo>
                            <a:lnTo>
                              <a:pt x="3043121" y="4960911"/>
                            </a:lnTo>
                            <a:cubicBezTo>
                              <a:pt x="3043121" y="5003060"/>
                              <a:pt x="3009051" y="5037152"/>
                              <a:pt x="2967043" y="5037152"/>
                            </a:cubicBezTo>
                            <a:cubicBezTo>
                              <a:pt x="2924998" y="5037152"/>
                              <a:pt x="2890965" y="5003060"/>
                              <a:pt x="2890965" y="4960911"/>
                            </a:cubicBezTo>
                            <a:lnTo>
                              <a:pt x="2890965" y="4819802"/>
                            </a:lnTo>
                            <a:lnTo>
                              <a:pt x="2624947" y="4819802"/>
                            </a:lnTo>
                            <a:cubicBezTo>
                              <a:pt x="2484621" y="4819154"/>
                              <a:pt x="2371201" y="4704996"/>
                              <a:pt x="2371100" y="4564370"/>
                            </a:cubicBezTo>
                            <a:lnTo>
                              <a:pt x="2371100" y="4125884"/>
                            </a:lnTo>
                            <a:lnTo>
                              <a:pt x="1979413" y="3974393"/>
                            </a:lnTo>
                            <a:cubicBezTo>
                              <a:pt x="1949350" y="3962729"/>
                              <a:pt x="1929836" y="3933350"/>
                              <a:pt x="1930774" y="3901037"/>
                            </a:cubicBezTo>
                            <a:lnTo>
                              <a:pt x="1938800" y="3628044"/>
                            </a:lnTo>
                            <a:cubicBezTo>
                              <a:pt x="1807794" y="3535615"/>
                              <a:pt x="1691154" y="3424278"/>
                              <a:pt x="1592633" y="3297667"/>
                            </a:cubicBezTo>
                            <a:lnTo>
                              <a:pt x="1319932" y="3317719"/>
                            </a:lnTo>
                            <a:cubicBezTo>
                              <a:pt x="1287738" y="3320146"/>
                              <a:pt x="1257520" y="3301937"/>
                              <a:pt x="1244643" y="3272254"/>
                            </a:cubicBezTo>
                            <a:lnTo>
                              <a:pt x="1018389" y="2754147"/>
                            </a:lnTo>
                            <a:cubicBezTo>
                              <a:pt x="1005611" y="2724870"/>
                              <a:pt x="1012397" y="2690664"/>
                              <a:pt x="1035428" y="2668528"/>
                            </a:cubicBezTo>
                            <a:lnTo>
                              <a:pt x="1232507" y="2479210"/>
                            </a:lnTo>
                            <a:cubicBezTo>
                              <a:pt x="1207296" y="2320972"/>
                              <a:pt x="1203136" y="2160155"/>
                              <a:pt x="1220175" y="2000824"/>
                            </a:cubicBezTo>
                            <a:lnTo>
                              <a:pt x="1015368" y="1823679"/>
                            </a:lnTo>
                            <a:cubicBezTo>
                              <a:pt x="991050" y="1802623"/>
                              <a:pt x="982530" y="1768531"/>
                              <a:pt x="994119" y="1738505"/>
                            </a:cubicBezTo>
                            <a:lnTo>
                              <a:pt x="1197242" y="1211067"/>
                            </a:lnTo>
                            <a:cubicBezTo>
                              <a:pt x="1208733" y="1180790"/>
                              <a:pt x="1238153" y="1161233"/>
                              <a:pt x="1270443" y="1162275"/>
                            </a:cubicBezTo>
                            <a:lnTo>
                              <a:pt x="1542865" y="1170317"/>
                            </a:lnTo>
                            <a:cubicBezTo>
                              <a:pt x="1635084" y="1039029"/>
                              <a:pt x="1746183" y="922136"/>
                              <a:pt x="1872536" y="823411"/>
                            </a:cubicBezTo>
                            <a:lnTo>
                              <a:pt x="1852477" y="550116"/>
                            </a:lnTo>
                            <a:cubicBezTo>
                              <a:pt x="1850144" y="517852"/>
                              <a:pt x="1868327" y="487624"/>
                              <a:pt x="1897845" y="474669"/>
                            </a:cubicBezTo>
                            <a:lnTo>
                              <a:pt x="2414883" y="247981"/>
                            </a:lnTo>
                            <a:cubicBezTo>
                              <a:pt x="2444109" y="235175"/>
                              <a:pt x="2478180" y="241976"/>
                              <a:pt x="2500280" y="265056"/>
                            </a:cubicBezTo>
                            <a:lnTo>
                              <a:pt x="2689283" y="462606"/>
                            </a:lnTo>
                            <a:cubicBezTo>
                              <a:pt x="2847183" y="437343"/>
                              <a:pt x="3007707" y="433172"/>
                              <a:pt x="3166697" y="450248"/>
                            </a:cubicBezTo>
                            <a:lnTo>
                              <a:pt x="3343426" y="244953"/>
                            </a:lnTo>
                            <a:cubicBezTo>
                              <a:pt x="3364423" y="220583"/>
                              <a:pt x="3398405" y="212045"/>
                              <a:pt x="3428367" y="223611"/>
                            </a:cubicBezTo>
                            <a:lnTo>
                              <a:pt x="3954674" y="427167"/>
                            </a:lnTo>
                            <a:cubicBezTo>
                              <a:pt x="3984737" y="438832"/>
                              <a:pt x="4004251" y="468216"/>
                              <a:pt x="4003313" y="500578"/>
                            </a:cubicBezTo>
                            <a:lnTo>
                              <a:pt x="3995287" y="773576"/>
                            </a:lnTo>
                            <a:cubicBezTo>
                              <a:pt x="4126293" y="865998"/>
                              <a:pt x="4242933" y="977332"/>
                              <a:pt x="4341454" y="1103953"/>
                            </a:cubicBezTo>
                            <a:lnTo>
                              <a:pt x="4614155" y="1083851"/>
                            </a:lnTo>
                            <a:cubicBezTo>
                              <a:pt x="4646399" y="1081369"/>
                              <a:pt x="4676615" y="1099635"/>
                              <a:pt x="4689447" y="1129317"/>
                            </a:cubicBezTo>
                            <a:lnTo>
                              <a:pt x="4915652" y="1647461"/>
                            </a:lnTo>
                            <a:cubicBezTo>
                              <a:pt x="4928433" y="1676750"/>
                              <a:pt x="4921637" y="1710906"/>
                              <a:pt x="4898610" y="1733041"/>
                            </a:cubicBezTo>
                            <a:lnTo>
                              <a:pt x="4701632" y="1922449"/>
                            </a:lnTo>
                            <a:cubicBezTo>
                              <a:pt x="4726788" y="2080636"/>
                              <a:pt x="4730947" y="2241504"/>
                              <a:pt x="4713957" y="2400847"/>
                            </a:cubicBezTo>
                            <a:lnTo>
                              <a:pt x="4918720" y="2577942"/>
                            </a:lnTo>
                            <a:cubicBezTo>
                              <a:pt x="4943040" y="2598984"/>
                              <a:pt x="4951560" y="2633089"/>
                              <a:pt x="4939971" y="2663115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1268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1200"/>
                      </a:p>
                    </p:txBody>
                  </p:sp>
                  <p:sp>
                    <p:nvSpPr>
                      <p:cNvPr id="25" name="Freeform: Shape 24">
                        <a:extLst>
                          <a:ext uri="{FF2B5EF4-FFF2-40B4-BE49-F238E27FC236}">
                            <a16:creationId xmlns:a16="http://schemas.microsoft.com/office/drawing/2014/main" id="{B4172A42-2053-4460-9496-4A009FDC38A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760345" y="853490"/>
                        <a:ext cx="3623309" cy="3582726"/>
                      </a:xfrm>
                      <a:custGeom>
                        <a:avLst/>
                        <a:gdLst>
                          <a:gd name="connsiteX0" fmla="*/ 3402747 w 3623309"/>
                          <a:gd name="connsiteY0" fmla="*/ 2037008 h 3582726"/>
                          <a:gd name="connsiteX1" fmla="*/ 3389522 w 3623309"/>
                          <a:gd name="connsiteY1" fmla="*/ 1523920 h 3582726"/>
                          <a:gd name="connsiteX2" fmla="*/ 3411712 w 3623309"/>
                          <a:gd name="connsiteY2" fmla="*/ 1455176 h 3582726"/>
                          <a:gd name="connsiteX3" fmla="*/ 3599586 w 3623309"/>
                          <a:gd name="connsiteY3" fmla="*/ 1274600 h 3582726"/>
                          <a:gd name="connsiteX4" fmla="*/ 3416276 w 3623309"/>
                          <a:gd name="connsiteY4" fmla="*/ 854681 h 3582726"/>
                          <a:gd name="connsiteX5" fmla="*/ 3155989 w 3623309"/>
                          <a:gd name="connsiteY5" fmla="*/ 873840 h 3582726"/>
                          <a:gd name="connsiteX6" fmla="*/ 3089281 w 3623309"/>
                          <a:gd name="connsiteY6" fmla="*/ 843116 h 3582726"/>
                          <a:gd name="connsiteX7" fmla="*/ 2720481 w 3623309"/>
                          <a:gd name="connsiteY7" fmla="*/ 491147 h 3582726"/>
                          <a:gd name="connsiteX8" fmla="*/ 2686651 w 3623309"/>
                          <a:gd name="connsiteY8" fmla="*/ 425480 h 3582726"/>
                          <a:gd name="connsiteX9" fmla="*/ 2694221 w 3623309"/>
                          <a:gd name="connsiteY9" fmla="*/ 164792 h 3582726"/>
                          <a:gd name="connsiteX10" fmla="*/ 2268223 w 3623309"/>
                          <a:gd name="connsiteY10" fmla="*/ 0 h 3582726"/>
                          <a:gd name="connsiteX11" fmla="*/ 2100116 w 3623309"/>
                          <a:gd name="connsiteY11" fmla="*/ 195317 h 3582726"/>
                          <a:gd name="connsiteX12" fmla="*/ 2032711 w 3623309"/>
                          <a:gd name="connsiteY12" fmla="*/ 221128 h 3582726"/>
                          <a:gd name="connsiteX13" fmla="*/ 1520618 w 3623309"/>
                          <a:gd name="connsiteY13" fmla="*/ 234381 h 3582726"/>
                          <a:gd name="connsiteX14" fmla="*/ 1452021 w 3623309"/>
                          <a:gd name="connsiteY14" fmla="*/ 212144 h 3582726"/>
                          <a:gd name="connsiteX15" fmla="*/ 1271831 w 3623309"/>
                          <a:gd name="connsiteY15" fmla="*/ 23875 h 3582726"/>
                          <a:gd name="connsiteX16" fmla="*/ 852806 w 3623309"/>
                          <a:gd name="connsiteY16" fmla="*/ 207577 h 3582726"/>
                          <a:gd name="connsiteX17" fmla="*/ 871927 w 3623309"/>
                          <a:gd name="connsiteY17" fmla="*/ 468365 h 3582726"/>
                          <a:gd name="connsiteX18" fmla="*/ 841268 w 3623309"/>
                          <a:gd name="connsiteY18" fmla="*/ 535274 h 3582726"/>
                          <a:gd name="connsiteX19" fmla="*/ 490054 w 3623309"/>
                          <a:gd name="connsiteY19" fmla="*/ 904858 h 3582726"/>
                          <a:gd name="connsiteX20" fmla="*/ 424526 w 3623309"/>
                          <a:gd name="connsiteY20" fmla="*/ 938759 h 3582726"/>
                          <a:gd name="connsiteX21" fmla="*/ 164390 w 3623309"/>
                          <a:gd name="connsiteY21" fmla="*/ 931173 h 3582726"/>
                          <a:gd name="connsiteX22" fmla="*/ 0 w 3623309"/>
                          <a:gd name="connsiteY22" fmla="*/ 1358084 h 3582726"/>
                          <a:gd name="connsiteX23" fmla="*/ 194847 w 3623309"/>
                          <a:gd name="connsiteY23" fmla="*/ 1526601 h 3582726"/>
                          <a:gd name="connsiteX24" fmla="*/ 220612 w 3623309"/>
                          <a:gd name="connsiteY24" fmla="*/ 1594163 h 3582726"/>
                          <a:gd name="connsiteX25" fmla="*/ 233837 w 3623309"/>
                          <a:gd name="connsiteY25" fmla="*/ 2107289 h 3582726"/>
                          <a:gd name="connsiteX26" fmla="*/ 211647 w 3623309"/>
                          <a:gd name="connsiteY26" fmla="*/ 2175995 h 3582726"/>
                          <a:gd name="connsiteX27" fmla="*/ 23824 w 3623309"/>
                          <a:gd name="connsiteY27" fmla="*/ 2356521 h 3582726"/>
                          <a:gd name="connsiteX28" fmla="*/ 207184 w 3623309"/>
                          <a:gd name="connsiteY28" fmla="*/ 2776480 h 3582726"/>
                          <a:gd name="connsiteX29" fmla="*/ 467409 w 3623309"/>
                          <a:gd name="connsiteY29" fmla="*/ 2757331 h 3582726"/>
                          <a:gd name="connsiteX30" fmla="*/ 534129 w 3623309"/>
                          <a:gd name="connsiteY30" fmla="*/ 2788056 h 3582726"/>
                          <a:gd name="connsiteX31" fmla="*/ 902929 w 3623309"/>
                          <a:gd name="connsiteY31" fmla="*/ 3140022 h 3582726"/>
                          <a:gd name="connsiteX32" fmla="*/ 936758 w 3623309"/>
                          <a:gd name="connsiteY32" fmla="*/ 3205690 h 3582726"/>
                          <a:gd name="connsiteX33" fmla="*/ 929125 w 3623309"/>
                          <a:gd name="connsiteY33" fmla="*/ 3466370 h 3582726"/>
                          <a:gd name="connsiteX34" fmla="*/ 1215711 w 3623309"/>
                          <a:gd name="connsiteY34" fmla="*/ 3577263 h 3582726"/>
                          <a:gd name="connsiteX35" fmla="*/ 1215711 w 3623309"/>
                          <a:gd name="connsiteY35" fmla="*/ 3284612 h 3582726"/>
                          <a:gd name="connsiteX36" fmla="*/ 979007 w 3623309"/>
                          <a:gd name="connsiteY36" fmla="*/ 2738461 h 3582726"/>
                          <a:gd name="connsiteX37" fmla="*/ 580689 w 3623309"/>
                          <a:gd name="connsiteY37" fmla="*/ 1853064 h 3582726"/>
                          <a:gd name="connsiteX38" fmla="*/ 945025 w 3623309"/>
                          <a:gd name="connsiteY38" fmla="*/ 953156 h 3582726"/>
                          <a:gd name="connsiteX39" fmla="*/ 2644694 w 3623309"/>
                          <a:gd name="connsiteY39" fmla="*/ 920843 h 3582726"/>
                          <a:gd name="connsiteX40" fmla="*/ 2756440 w 3623309"/>
                          <a:gd name="connsiteY40" fmla="*/ 2620733 h 3582726"/>
                          <a:gd name="connsiteX41" fmla="*/ 2650793 w 3623309"/>
                          <a:gd name="connsiteY41" fmla="*/ 2732413 h 3582726"/>
                          <a:gd name="connsiteX42" fmla="*/ 2407598 w 3623309"/>
                          <a:gd name="connsiteY42" fmla="*/ 3283659 h 3582726"/>
                          <a:gd name="connsiteX43" fmla="*/ 2407598 w 3623309"/>
                          <a:gd name="connsiteY43" fmla="*/ 3582726 h 3582726"/>
                          <a:gd name="connsiteX44" fmla="*/ 2770553 w 3623309"/>
                          <a:gd name="connsiteY44" fmla="*/ 3423587 h 3582726"/>
                          <a:gd name="connsiteX45" fmla="*/ 2751381 w 3623309"/>
                          <a:gd name="connsiteY45" fmla="*/ 3162805 h 3582726"/>
                          <a:gd name="connsiteX46" fmla="*/ 2782040 w 3623309"/>
                          <a:gd name="connsiteY46" fmla="*/ 3095891 h 3582726"/>
                          <a:gd name="connsiteX47" fmla="*/ 3133254 w 3623309"/>
                          <a:gd name="connsiteY47" fmla="*/ 2726301 h 3582726"/>
                          <a:gd name="connsiteX48" fmla="*/ 3198782 w 3623309"/>
                          <a:gd name="connsiteY48" fmla="*/ 2692450 h 3582726"/>
                          <a:gd name="connsiteX49" fmla="*/ 3458918 w 3623309"/>
                          <a:gd name="connsiteY49" fmla="*/ 2700099 h 3582726"/>
                          <a:gd name="connsiteX50" fmla="*/ 3623310 w 3623309"/>
                          <a:gd name="connsiteY50" fmla="*/ 2273126 h 3582726"/>
                          <a:gd name="connsiteX51" fmla="*/ 3428512 w 3623309"/>
                          <a:gd name="connsiteY51" fmla="*/ 2104608 h 3582726"/>
                          <a:gd name="connsiteX52" fmla="*/ 3402747 w 3623309"/>
                          <a:gd name="connsiteY52" fmla="*/ 2037008 h 358272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</a:cxnLst>
                        <a:rect l="l" t="t" r="r" b="b"/>
                        <a:pathLst>
                          <a:path w="3623309" h="3582726">
                            <a:moveTo>
                              <a:pt x="3402747" y="2037008"/>
                            </a:moveTo>
                            <a:cubicBezTo>
                              <a:pt x="3424937" y="1866356"/>
                              <a:pt x="3420486" y="1693225"/>
                              <a:pt x="3389522" y="1523920"/>
                            </a:cubicBezTo>
                            <a:cubicBezTo>
                              <a:pt x="3384920" y="1498710"/>
                              <a:pt x="3393237" y="1472902"/>
                              <a:pt x="3411712" y="1455176"/>
                            </a:cubicBezTo>
                            <a:lnTo>
                              <a:pt x="3599586" y="1274600"/>
                            </a:lnTo>
                            <a:lnTo>
                              <a:pt x="3416276" y="854681"/>
                            </a:lnTo>
                            <a:lnTo>
                              <a:pt x="3155989" y="873840"/>
                            </a:lnTo>
                            <a:cubicBezTo>
                              <a:pt x="3129995" y="875678"/>
                              <a:pt x="3104826" y="864112"/>
                              <a:pt x="3089281" y="843116"/>
                            </a:cubicBezTo>
                            <a:cubicBezTo>
                              <a:pt x="2987641" y="705227"/>
                              <a:pt x="2862822" y="586151"/>
                              <a:pt x="2720481" y="491147"/>
                            </a:cubicBezTo>
                            <a:cubicBezTo>
                              <a:pt x="2698634" y="476555"/>
                              <a:pt x="2685853" y="451737"/>
                              <a:pt x="2686651" y="425480"/>
                            </a:cubicBezTo>
                            <a:lnTo>
                              <a:pt x="2694221" y="164792"/>
                            </a:lnTo>
                            <a:lnTo>
                              <a:pt x="2268223" y="0"/>
                            </a:lnTo>
                            <a:lnTo>
                              <a:pt x="2100116" y="195317"/>
                            </a:lnTo>
                            <a:cubicBezTo>
                              <a:pt x="2083379" y="214675"/>
                              <a:pt x="2058070" y="224355"/>
                              <a:pt x="2032711" y="221128"/>
                            </a:cubicBezTo>
                            <a:cubicBezTo>
                              <a:pt x="1862373" y="198841"/>
                              <a:pt x="1689613" y="203358"/>
                              <a:pt x="1520618" y="234381"/>
                            </a:cubicBezTo>
                            <a:cubicBezTo>
                              <a:pt x="1495500" y="238997"/>
                              <a:pt x="1469697" y="230608"/>
                              <a:pt x="1452021" y="212144"/>
                            </a:cubicBezTo>
                            <a:lnTo>
                              <a:pt x="1271831" y="23875"/>
                            </a:lnTo>
                            <a:lnTo>
                              <a:pt x="852806" y="207577"/>
                            </a:lnTo>
                            <a:lnTo>
                              <a:pt x="871927" y="468365"/>
                            </a:lnTo>
                            <a:cubicBezTo>
                              <a:pt x="873804" y="494474"/>
                              <a:pt x="862265" y="519688"/>
                              <a:pt x="841268" y="535274"/>
                            </a:cubicBezTo>
                            <a:cubicBezTo>
                              <a:pt x="703669" y="637127"/>
                              <a:pt x="584848" y="762160"/>
                              <a:pt x="490054" y="904858"/>
                            </a:cubicBezTo>
                            <a:cubicBezTo>
                              <a:pt x="475536" y="926751"/>
                              <a:pt x="450722" y="939560"/>
                              <a:pt x="424526" y="938759"/>
                            </a:cubicBezTo>
                            <a:lnTo>
                              <a:pt x="164390" y="931173"/>
                            </a:lnTo>
                            <a:lnTo>
                              <a:pt x="0" y="1358084"/>
                            </a:lnTo>
                            <a:lnTo>
                              <a:pt x="194847" y="1526601"/>
                            </a:lnTo>
                            <a:cubicBezTo>
                              <a:pt x="214221" y="1543336"/>
                              <a:pt x="223921" y="1568750"/>
                              <a:pt x="220612" y="1594163"/>
                            </a:cubicBezTo>
                            <a:cubicBezTo>
                              <a:pt x="198422" y="1764854"/>
                              <a:pt x="202873" y="1937984"/>
                              <a:pt x="233837" y="2107289"/>
                            </a:cubicBezTo>
                            <a:cubicBezTo>
                              <a:pt x="238440" y="2132461"/>
                              <a:pt x="230071" y="2158269"/>
                              <a:pt x="211647" y="2175995"/>
                            </a:cubicBezTo>
                            <a:lnTo>
                              <a:pt x="23824" y="2356521"/>
                            </a:lnTo>
                            <a:lnTo>
                              <a:pt x="207184" y="2776480"/>
                            </a:lnTo>
                            <a:lnTo>
                              <a:pt x="467409" y="2757331"/>
                            </a:lnTo>
                            <a:cubicBezTo>
                              <a:pt x="493415" y="2755336"/>
                              <a:pt x="518672" y="2766950"/>
                              <a:pt x="534129" y="2788056"/>
                            </a:cubicBezTo>
                            <a:cubicBezTo>
                              <a:pt x="635769" y="2925887"/>
                              <a:pt x="760575" y="3045013"/>
                              <a:pt x="902929" y="3140022"/>
                            </a:cubicBezTo>
                            <a:cubicBezTo>
                              <a:pt x="924776" y="3154609"/>
                              <a:pt x="937557" y="3179426"/>
                              <a:pt x="936758" y="3205690"/>
                            </a:cubicBezTo>
                            <a:lnTo>
                              <a:pt x="929125" y="3466370"/>
                            </a:lnTo>
                            <a:lnTo>
                              <a:pt x="1215711" y="3577263"/>
                            </a:lnTo>
                            <a:lnTo>
                              <a:pt x="1215711" y="3284612"/>
                            </a:lnTo>
                            <a:cubicBezTo>
                              <a:pt x="1216357" y="3077428"/>
                              <a:pt x="1130516" y="2879380"/>
                              <a:pt x="979007" y="2738461"/>
                            </a:cubicBezTo>
                            <a:cubicBezTo>
                              <a:pt x="731006" y="2510285"/>
                              <a:pt x="587079" y="2190379"/>
                              <a:pt x="580689" y="1853064"/>
                            </a:cubicBezTo>
                            <a:cubicBezTo>
                              <a:pt x="574247" y="1515788"/>
                              <a:pt x="705951" y="1190570"/>
                              <a:pt x="945025" y="953156"/>
                            </a:cubicBezTo>
                            <a:cubicBezTo>
                              <a:pt x="1412042" y="489261"/>
                              <a:pt x="2160446" y="475016"/>
                              <a:pt x="2644694" y="920843"/>
                            </a:cubicBezTo>
                            <a:cubicBezTo>
                              <a:pt x="3128905" y="1366623"/>
                              <a:pt x="3178140" y="2115091"/>
                              <a:pt x="2756440" y="2620733"/>
                            </a:cubicBezTo>
                            <a:cubicBezTo>
                              <a:pt x="2723549" y="2660086"/>
                              <a:pt x="2688287" y="2697368"/>
                              <a:pt x="2650793" y="2732413"/>
                            </a:cubicBezTo>
                            <a:cubicBezTo>
                              <a:pt x="2497192" y="2874564"/>
                              <a:pt x="2409132" y="3074099"/>
                              <a:pt x="2407598" y="3283659"/>
                            </a:cubicBezTo>
                            <a:lnTo>
                              <a:pt x="2407598" y="3582726"/>
                            </a:lnTo>
                            <a:lnTo>
                              <a:pt x="2770553" y="3423587"/>
                            </a:lnTo>
                            <a:lnTo>
                              <a:pt x="2751381" y="3162805"/>
                            </a:lnTo>
                            <a:cubicBezTo>
                              <a:pt x="2749504" y="3136692"/>
                              <a:pt x="2761043" y="3111431"/>
                              <a:pt x="2782040" y="3095891"/>
                            </a:cubicBezTo>
                            <a:cubicBezTo>
                              <a:pt x="2919589" y="2994046"/>
                              <a:pt x="3038461" y="2868960"/>
                              <a:pt x="3133254" y="2726301"/>
                            </a:cubicBezTo>
                            <a:cubicBezTo>
                              <a:pt x="3147975" y="2704560"/>
                              <a:pt x="3172637" y="2691853"/>
                              <a:pt x="3198782" y="2692450"/>
                            </a:cubicBezTo>
                            <a:lnTo>
                              <a:pt x="3458918" y="2700099"/>
                            </a:lnTo>
                            <a:lnTo>
                              <a:pt x="3623310" y="2273126"/>
                            </a:lnTo>
                            <a:lnTo>
                              <a:pt x="3428512" y="2104608"/>
                            </a:lnTo>
                            <a:cubicBezTo>
                              <a:pt x="3409087" y="2087886"/>
                              <a:pt x="3399438" y="2062472"/>
                              <a:pt x="3402747" y="2037008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1268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1200"/>
                      </a:p>
                    </p:txBody>
                  </p:sp>
                </p:grpSp>
              </p:grpSp>
            </p:grpSp>
          </p:grpSp>
        </p:grpSp>
      </p:grp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90B7EA11-3554-6E81-4AD4-CB8E6B7321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24288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314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187CF-62C7-4303-8027-0D3F310C8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65830"/>
            <a:ext cx="8596668" cy="1320800"/>
          </a:xfrm>
        </p:spPr>
        <p:txBody>
          <a:bodyPr/>
          <a:lstStyle/>
          <a:p>
            <a:r>
              <a:rPr lang="en-US" dirty="0"/>
              <a:t>Why is AI booming now?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E55DAE-2448-4C03-9E00-D34B5B353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12</a:t>
            </a:fld>
            <a:endParaRPr lang="en-IN"/>
          </a:p>
        </p:txBody>
      </p:sp>
      <p:grpSp>
        <p:nvGrpSpPr>
          <p:cNvPr id="241" name="Group 240">
            <a:extLst>
              <a:ext uri="{FF2B5EF4-FFF2-40B4-BE49-F238E27FC236}">
                <a16:creationId xmlns:a16="http://schemas.microsoft.com/office/drawing/2014/main" id="{C1EC20E5-6658-4CF4-888E-C4FAD4CA1097}"/>
              </a:ext>
            </a:extLst>
          </p:cNvPr>
          <p:cNvGrpSpPr/>
          <p:nvPr/>
        </p:nvGrpSpPr>
        <p:grpSpPr>
          <a:xfrm>
            <a:off x="68154" y="948477"/>
            <a:ext cx="11921277" cy="5815811"/>
            <a:chOff x="47805" y="1359878"/>
            <a:chExt cx="9078350" cy="4473007"/>
          </a:xfrm>
        </p:grpSpPr>
        <p:grpSp>
          <p:nvGrpSpPr>
            <p:cNvPr id="199" name="Group 198">
              <a:extLst>
                <a:ext uri="{FF2B5EF4-FFF2-40B4-BE49-F238E27FC236}">
                  <a16:creationId xmlns:a16="http://schemas.microsoft.com/office/drawing/2014/main" id="{BD6CC969-A142-4CDA-B602-56EC743658F9}"/>
                </a:ext>
              </a:extLst>
            </p:cNvPr>
            <p:cNvGrpSpPr/>
            <p:nvPr/>
          </p:nvGrpSpPr>
          <p:grpSpPr>
            <a:xfrm>
              <a:off x="47805" y="1359878"/>
              <a:ext cx="9078350" cy="4473007"/>
              <a:chOff x="47805" y="1359878"/>
              <a:chExt cx="9078350" cy="4473007"/>
            </a:xfrm>
          </p:grpSpPr>
          <p:sp>
            <p:nvSpPr>
              <p:cNvPr id="197" name="Rectangle: Rounded Corners 196">
                <a:extLst>
                  <a:ext uri="{FF2B5EF4-FFF2-40B4-BE49-F238E27FC236}">
                    <a16:creationId xmlns:a16="http://schemas.microsoft.com/office/drawing/2014/main" id="{2D3E95A7-CB0E-4ABC-BAB1-B4CF6E74842A}"/>
                  </a:ext>
                </a:extLst>
              </p:cNvPr>
              <p:cNvSpPr/>
              <p:nvPr/>
            </p:nvSpPr>
            <p:spPr>
              <a:xfrm>
                <a:off x="47805" y="1359878"/>
                <a:ext cx="9078350" cy="2203938"/>
              </a:xfrm>
              <a:prstGeom prst="roundRect">
                <a:avLst>
                  <a:gd name="adj" fmla="val 3521"/>
                </a:avLst>
              </a:pr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/>
              </a:p>
            </p:txBody>
          </p:sp>
          <p:sp>
            <p:nvSpPr>
              <p:cNvPr id="198" name="Rectangle: Rounded Corners 197">
                <a:extLst>
                  <a:ext uri="{FF2B5EF4-FFF2-40B4-BE49-F238E27FC236}">
                    <a16:creationId xmlns:a16="http://schemas.microsoft.com/office/drawing/2014/main" id="{B8BB2494-1A96-4CBF-8240-5F9157813BDB}"/>
                  </a:ext>
                </a:extLst>
              </p:cNvPr>
              <p:cNvSpPr/>
              <p:nvPr/>
            </p:nvSpPr>
            <p:spPr>
              <a:xfrm>
                <a:off x="47805" y="3628947"/>
                <a:ext cx="9078350" cy="2203938"/>
              </a:xfrm>
              <a:prstGeom prst="roundRect">
                <a:avLst>
                  <a:gd name="adj" fmla="val 3521"/>
                </a:avLst>
              </a:pr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/>
              </a:p>
            </p:txBody>
          </p:sp>
        </p:grpSp>
        <p:grpSp>
          <p:nvGrpSpPr>
            <p:cNvPr id="238" name="Group 237">
              <a:extLst>
                <a:ext uri="{FF2B5EF4-FFF2-40B4-BE49-F238E27FC236}">
                  <a16:creationId xmlns:a16="http://schemas.microsoft.com/office/drawing/2014/main" id="{64BA661A-9651-4893-9EF5-259AAC2A1428}"/>
                </a:ext>
              </a:extLst>
            </p:cNvPr>
            <p:cNvGrpSpPr/>
            <p:nvPr/>
          </p:nvGrpSpPr>
          <p:grpSpPr>
            <a:xfrm>
              <a:off x="637229" y="1540929"/>
              <a:ext cx="8225417" cy="1843638"/>
              <a:chOff x="637229" y="1785860"/>
              <a:chExt cx="8225417" cy="1843638"/>
            </a:xfrm>
          </p:grpSpPr>
          <p:graphicFrame>
            <p:nvGraphicFramePr>
              <p:cNvPr id="103" name="Chart 102">
                <a:extLst>
                  <a:ext uri="{FF2B5EF4-FFF2-40B4-BE49-F238E27FC236}">
                    <a16:creationId xmlns:a16="http://schemas.microsoft.com/office/drawing/2014/main" id="{2734567D-3C06-473D-881B-762FAA5D9168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41956332"/>
                  </p:ext>
                </p:extLst>
              </p:nvPr>
            </p:nvGraphicFramePr>
            <p:xfrm>
              <a:off x="637229" y="2147750"/>
              <a:ext cx="8225417" cy="148174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grpSp>
            <p:nvGrpSpPr>
              <p:cNvPr id="205" name="Group 204">
                <a:extLst>
                  <a:ext uri="{FF2B5EF4-FFF2-40B4-BE49-F238E27FC236}">
                    <a16:creationId xmlns:a16="http://schemas.microsoft.com/office/drawing/2014/main" id="{D18C266A-DDEA-45CF-8E08-3D984EB09D50}"/>
                  </a:ext>
                </a:extLst>
              </p:cNvPr>
              <p:cNvGrpSpPr/>
              <p:nvPr/>
            </p:nvGrpSpPr>
            <p:grpSpPr>
              <a:xfrm>
                <a:off x="729573" y="1785860"/>
                <a:ext cx="2795620" cy="284058"/>
                <a:chOff x="664472" y="1785860"/>
                <a:chExt cx="2795620" cy="284058"/>
              </a:xfrm>
            </p:grpSpPr>
            <p:sp>
              <p:nvSpPr>
                <p:cNvPr id="102" name="Rectangle 101">
                  <a:extLst>
                    <a:ext uri="{FF2B5EF4-FFF2-40B4-BE49-F238E27FC236}">
                      <a16:creationId xmlns:a16="http://schemas.microsoft.com/office/drawing/2014/main" id="{05492CE5-BFED-4174-9649-AEB0C1CA72E0}"/>
                    </a:ext>
                  </a:extLst>
                </p:cNvPr>
                <p:cNvSpPr/>
                <p:nvPr/>
              </p:nvSpPr>
              <p:spPr>
                <a:xfrm>
                  <a:off x="945150" y="1785860"/>
                  <a:ext cx="2514942" cy="284058"/>
                </a:xfrm>
                <a:prstGeom prst="rect">
                  <a:avLst/>
                </a:prstGeom>
              </p:spPr>
              <p:txBody>
                <a:bodyPr wrap="non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dirty="0">
                      <a:solidFill>
                        <a:schemeClr val="accent5"/>
                      </a:solidFill>
                      <a:latin typeface="Century Gothic" panose="020B0502020202020204" pitchFamily="34" charset="0"/>
                      <a:cs typeface="Arial" panose="020B0604020202020204" pitchFamily="34" charset="0"/>
                    </a:rPr>
                    <a:t>Global AI Revenue Forecast</a:t>
                  </a:r>
                </a:p>
              </p:txBody>
            </p:sp>
            <p:grpSp>
              <p:nvGrpSpPr>
                <p:cNvPr id="188" name="Group 187">
                  <a:extLst>
                    <a:ext uri="{FF2B5EF4-FFF2-40B4-BE49-F238E27FC236}">
                      <a16:creationId xmlns:a16="http://schemas.microsoft.com/office/drawing/2014/main" id="{3C570264-BA3C-49F9-A822-269FFC88747A}"/>
                    </a:ext>
                  </a:extLst>
                </p:cNvPr>
                <p:cNvGrpSpPr/>
                <p:nvPr/>
              </p:nvGrpSpPr>
              <p:grpSpPr>
                <a:xfrm>
                  <a:off x="664472" y="1828366"/>
                  <a:ext cx="210211" cy="199045"/>
                  <a:chOff x="5513070" y="2724951"/>
                  <a:chExt cx="1165732" cy="1103818"/>
                </a:xfrm>
                <a:solidFill>
                  <a:schemeClr val="accent3"/>
                </a:solidFill>
              </p:grpSpPr>
              <p:sp>
                <p:nvSpPr>
                  <p:cNvPr id="189" name="Freeform: Shape 188">
                    <a:extLst>
                      <a:ext uri="{FF2B5EF4-FFF2-40B4-BE49-F238E27FC236}">
                        <a16:creationId xmlns:a16="http://schemas.microsoft.com/office/drawing/2014/main" id="{4DDBA496-9F17-4E66-9EEE-43D355EBCAD8}"/>
                      </a:ext>
                    </a:extLst>
                  </p:cNvPr>
                  <p:cNvSpPr/>
                  <p:nvPr/>
                </p:nvSpPr>
                <p:spPr>
                  <a:xfrm>
                    <a:off x="5678805" y="3394222"/>
                    <a:ext cx="999997" cy="434547"/>
                  </a:xfrm>
                  <a:custGeom>
                    <a:avLst/>
                    <a:gdLst>
                      <a:gd name="connsiteX0" fmla="*/ 987743 w 999997"/>
                      <a:gd name="connsiteY0" fmla="*/ 54780 h 434547"/>
                      <a:gd name="connsiteX1" fmla="*/ 921068 w 999997"/>
                      <a:gd name="connsiteY1" fmla="*/ 37635 h 434547"/>
                      <a:gd name="connsiteX2" fmla="*/ 567690 w 999997"/>
                      <a:gd name="connsiteY2" fmla="*/ 186225 h 434547"/>
                      <a:gd name="connsiteX3" fmla="*/ 536258 w 999997"/>
                      <a:gd name="connsiteY3" fmla="*/ 195750 h 434547"/>
                      <a:gd name="connsiteX4" fmla="*/ 501968 w 999997"/>
                      <a:gd name="connsiteY4" fmla="*/ 201465 h 434547"/>
                      <a:gd name="connsiteX5" fmla="*/ 433387 w 999997"/>
                      <a:gd name="connsiteY5" fmla="*/ 204322 h 434547"/>
                      <a:gd name="connsiteX6" fmla="*/ 225743 w 999997"/>
                      <a:gd name="connsiteY6" fmla="*/ 204322 h 434547"/>
                      <a:gd name="connsiteX7" fmla="*/ 216218 w 999997"/>
                      <a:gd name="connsiteY7" fmla="*/ 201465 h 434547"/>
                      <a:gd name="connsiteX8" fmla="*/ 207645 w 999997"/>
                      <a:gd name="connsiteY8" fmla="*/ 185272 h 434547"/>
                      <a:gd name="connsiteX9" fmla="*/ 226695 w 999997"/>
                      <a:gd name="connsiteY9" fmla="*/ 167175 h 434547"/>
                      <a:gd name="connsiteX10" fmla="*/ 461962 w 999997"/>
                      <a:gd name="connsiteY10" fmla="*/ 167175 h 434547"/>
                      <a:gd name="connsiteX11" fmla="*/ 503872 w 999997"/>
                      <a:gd name="connsiteY11" fmla="*/ 150030 h 434547"/>
                      <a:gd name="connsiteX12" fmla="*/ 521018 w 999997"/>
                      <a:gd name="connsiteY12" fmla="*/ 114787 h 434547"/>
                      <a:gd name="connsiteX13" fmla="*/ 521018 w 999997"/>
                      <a:gd name="connsiteY13" fmla="*/ 108120 h 434547"/>
                      <a:gd name="connsiteX14" fmla="*/ 473393 w 999997"/>
                      <a:gd name="connsiteY14" fmla="*/ 50017 h 434547"/>
                      <a:gd name="connsiteX15" fmla="*/ 77152 w 999997"/>
                      <a:gd name="connsiteY15" fmla="*/ 1440 h 434547"/>
                      <a:gd name="connsiteX16" fmla="*/ 0 w 999997"/>
                      <a:gd name="connsiteY16" fmla="*/ 6202 h 434547"/>
                      <a:gd name="connsiteX17" fmla="*/ 0 w 999997"/>
                      <a:gd name="connsiteY17" fmla="*/ 354817 h 434547"/>
                      <a:gd name="connsiteX18" fmla="*/ 952 w 999997"/>
                      <a:gd name="connsiteY18" fmla="*/ 384345 h 434547"/>
                      <a:gd name="connsiteX19" fmla="*/ 368618 w 999997"/>
                      <a:gd name="connsiteY19" fmla="*/ 430065 h 434547"/>
                      <a:gd name="connsiteX20" fmla="*/ 516255 w 999997"/>
                      <a:gd name="connsiteY20" fmla="*/ 408157 h 434547"/>
                      <a:gd name="connsiteX21" fmla="*/ 517208 w 999997"/>
                      <a:gd name="connsiteY21" fmla="*/ 408157 h 434547"/>
                      <a:gd name="connsiteX22" fmla="*/ 973455 w 999997"/>
                      <a:gd name="connsiteY22" fmla="*/ 138600 h 434547"/>
                      <a:gd name="connsiteX23" fmla="*/ 987743 w 999997"/>
                      <a:gd name="connsiteY23" fmla="*/ 54780 h 4345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999997" h="434547">
                        <a:moveTo>
                          <a:pt x="987743" y="54780"/>
                        </a:moveTo>
                        <a:cubicBezTo>
                          <a:pt x="971550" y="34777"/>
                          <a:pt x="944880" y="28110"/>
                          <a:pt x="921068" y="37635"/>
                        </a:cubicBezTo>
                        <a:lnTo>
                          <a:pt x="567690" y="186225"/>
                        </a:lnTo>
                        <a:lnTo>
                          <a:pt x="536258" y="195750"/>
                        </a:lnTo>
                        <a:cubicBezTo>
                          <a:pt x="524828" y="198607"/>
                          <a:pt x="513397" y="200512"/>
                          <a:pt x="501968" y="201465"/>
                        </a:cubicBezTo>
                        <a:cubicBezTo>
                          <a:pt x="476250" y="202417"/>
                          <a:pt x="440055" y="203370"/>
                          <a:pt x="433387" y="204322"/>
                        </a:cubicBezTo>
                        <a:lnTo>
                          <a:pt x="225743" y="204322"/>
                        </a:lnTo>
                        <a:cubicBezTo>
                          <a:pt x="221933" y="204322"/>
                          <a:pt x="219075" y="203370"/>
                          <a:pt x="216218" y="201465"/>
                        </a:cubicBezTo>
                        <a:cubicBezTo>
                          <a:pt x="211455" y="196702"/>
                          <a:pt x="207645" y="190987"/>
                          <a:pt x="207645" y="185272"/>
                        </a:cubicBezTo>
                        <a:cubicBezTo>
                          <a:pt x="207645" y="175747"/>
                          <a:pt x="216218" y="167175"/>
                          <a:pt x="226695" y="167175"/>
                        </a:cubicBezTo>
                        <a:lnTo>
                          <a:pt x="461962" y="167175"/>
                        </a:lnTo>
                        <a:cubicBezTo>
                          <a:pt x="478155" y="167175"/>
                          <a:pt x="493395" y="160507"/>
                          <a:pt x="503872" y="150030"/>
                        </a:cubicBezTo>
                        <a:cubicBezTo>
                          <a:pt x="513397" y="140505"/>
                          <a:pt x="519112" y="129075"/>
                          <a:pt x="521018" y="114787"/>
                        </a:cubicBezTo>
                        <a:cubicBezTo>
                          <a:pt x="521018" y="112882"/>
                          <a:pt x="521018" y="110025"/>
                          <a:pt x="521018" y="108120"/>
                        </a:cubicBezTo>
                        <a:cubicBezTo>
                          <a:pt x="521018" y="79545"/>
                          <a:pt x="501015" y="55732"/>
                          <a:pt x="473393" y="50017"/>
                        </a:cubicBezTo>
                        <a:cubicBezTo>
                          <a:pt x="341947" y="24300"/>
                          <a:pt x="212408" y="-7133"/>
                          <a:pt x="77152" y="1440"/>
                        </a:cubicBezTo>
                        <a:cubicBezTo>
                          <a:pt x="71438" y="1440"/>
                          <a:pt x="24765" y="3345"/>
                          <a:pt x="0" y="6202"/>
                        </a:cubicBezTo>
                        <a:lnTo>
                          <a:pt x="0" y="354817"/>
                        </a:lnTo>
                        <a:lnTo>
                          <a:pt x="952" y="384345"/>
                        </a:lnTo>
                        <a:cubicBezTo>
                          <a:pt x="47625" y="390060"/>
                          <a:pt x="363855" y="429112"/>
                          <a:pt x="368618" y="430065"/>
                        </a:cubicBezTo>
                        <a:cubicBezTo>
                          <a:pt x="419100" y="438637"/>
                          <a:pt x="468630" y="436732"/>
                          <a:pt x="516255" y="408157"/>
                        </a:cubicBezTo>
                        <a:cubicBezTo>
                          <a:pt x="516255" y="408157"/>
                          <a:pt x="516255" y="408157"/>
                          <a:pt x="517208" y="408157"/>
                        </a:cubicBezTo>
                        <a:cubicBezTo>
                          <a:pt x="517208" y="408157"/>
                          <a:pt x="834390" y="229087"/>
                          <a:pt x="973455" y="138600"/>
                        </a:cubicBezTo>
                        <a:cubicBezTo>
                          <a:pt x="1002030" y="119550"/>
                          <a:pt x="1008698" y="80497"/>
                          <a:pt x="987743" y="5478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0" name="Freeform: Shape 189">
                    <a:extLst>
                      <a:ext uri="{FF2B5EF4-FFF2-40B4-BE49-F238E27FC236}">
                        <a16:creationId xmlns:a16="http://schemas.microsoft.com/office/drawing/2014/main" id="{BDF25D54-99A0-4BFE-972B-B00F61212429}"/>
                      </a:ext>
                    </a:extLst>
                  </p:cNvPr>
                  <p:cNvSpPr/>
                  <p:nvPr/>
                </p:nvSpPr>
                <p:spPr>
                  <a:xfrm>
                    <a:off x="5513070" y="3359467"/>
                    <a:ext cx="127634" cy="419100"/>
                  </a:xfrm>
                  <a:custGeom>
                    <a:avLst/>
                    <a:gdLst>
                      <a:gd name="connsiteX0" fmla="*/ 0 w 127634"/>
                      <a:gd name="connsiteY0" fmla="*/ 0 h 419100"/>
                      <a:gd name="connsiteX1" fmla="*/ 127635 w 127634"/>
                      <a:gd name="connsiteY1" fmla="*/ 0 h 419100"/>
                      <a:gd name="connsiteX2" fmla="*/ 127635 w 127634"/>
                      <a:gd name="connsiteY2" fmla="*/ 419100 h 419100"/>
                      <a:gd name="connsiteX3" fmla="*/ 0 w 127634"/>
                      <a:gd name="connsiteY3" fmla="*/ 419100 h 4191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7634" h="419100">
                        <a:moveTo>
                          <a:pt x="0" y="0"/>
                        </a:moveTo>
                        <a:lnTo>
                          <a:pt x="127635" y="0"/>
                        </a:lnTo>
                        <a:lnTo>
                          <a:pt x="127635" y="419100"/>
                        </a:lnTo>
                        <a:lnTo>
                          <a:pt x="0" y="41910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1" name="Freeform: Shape 190">
                    <a:extLst>
                      <a:ext uri="{FF2B5EF4-FFF2-40B4-BE49-F238E27FC236}">
                        <a16:creationId xmlns:a16="http://schemas.microsoft.com/office/drawing/2014/main" id="{F0C30A47-1D3D-4229-A5CE-D80E7899D795}"/>
                      </a:ext>
                    </a:extLst>
                  </p:cNvPr>
                  <p:cNvSpPr/>
                  <p:nvPr/>
                </p:nvSpPr>
                <p:spPr>
                  <a:xfrm>
                    <a:off x="6142663" y="3071776"/>
                    <a:ext cx="319106" cy="319157"/>
                  </a:xfrm>
                  <a:custGeom>
                    <a:avLst/>
                    <a:gdLst>
                      <a:gd name="connsiteX0" fmla="*/ 156219 w 319106"/>
                      <a:gd name="connsiteY0" fmla="*/ 319123 h 319157"/>
                      <a:gd name="connsiteX1" fmla="*/ 319097 w 319106"/>
                      <a:gd name="connsiteY1" fmla="*/ 160056 h 319157"/>
                      <a:gd name="connsiteX2" fmla="*/ 162887 w 319106"/>
                      <a:gd name="connsiteY2" fmla="*/ 36 h 319157"/>
                      <a:gd name="connsiteX3" fmla="*/ 9 w 319106"/>
                      <a:gd name="connsiteY3" fmla="*/ 156246 h 319157"/>
                      <a:gd name="connsiteX4" fmla="*/ 156219 w 319106"/>
                      <a:gd name="connsiteY4" fmla="*/ 319123 h 319157"/>
                      <a:gd name="connsiteX5" fmla="*/ 180984 w 319106"/>
                      <a:gd name="connsiteY5" fmla="*/ 186726 h 319157"/>
                      <a:gd name="connsiteX6" fmla="*/ 174317 w 319106"/>
                      <a:gd name="connsiteY6" fmla="*/ 180058 h 319157"/>
                      <a:gd name="connsiteX7" fmla="*/ 163839 w 319106"/>
                      <a:gd name="connsiteY7" fmla="*/ 174343 h 319157"/>
                      <a:gd name="connsiteX8" fmla="*/ 148599 w 319106"/>
                      <a:gd name="connsiteY8" fmla="*/ 168628 h 319157"/>
                      <a:gd name="connsiteX9" fmla="*/ 132407 w 319106"/>
                      <a:gd name="connsiteY9" fmla="*/ 161961 h 319157"/>
                      <a:gd name="connsiteX10" fmla="*/ 118119 w 319106"/>
                      <a:gd name="connsiteY10" fmla="*/ 153388 h 319157"/>
                      <a:gd name="connsiteX11" fmla="*/ 107642 w 319106"/>
                      <a:gd name="connsiteY11" fmla="*/ 140053 h 319157"/>
                      <a:gd name="connsiteX12" fmla="*/ 103832 w 319106"/>
                      <a:gd name="connsiteY12" fmla="*/ 121003 h 319157"/>
                      <a:gd name="connsiteX13" fmla="*/ 106689 w 319106"/>
                      <a:gd name="connsiteY13" fmla="*/ 104811 h 319157"/>
                      <a:gd name="connsiteX14" fmla="*/ 114309 w 319106"/>
                      <a:gd name="connsiteY14" fmla="*/ 90523 h 319157"/>
                      <a:gd name="connsiteX15" fmla="*/ 127644 w 319106"/>
                      <a:gd name="connsiteY15" fmla="*/ 80046 h 319157"/>
                      <a:gd name="connsiteX16" fmla="*/ 146694 w 319106"/>
                      <a:gd name="connsiteY16" fmla="*/ 73378 h 319157"/>
                      <a:gd name="connsiteX17" fmla="*/ 146694 w 319106"/>
                      <a:gd name="connsiteY17" fmla="*/ 45756 h 319157"/>
                      <a:gd name="connsiteX18" fmla="*/ 179079 w 319106"/>
                      <a:gd name="connsiteY18" fmla="*/ 45756 h 319157"/>
                      <a:gd name="connsiteX19" fmla="*/ 179079 w 319106"/>
                      <a:gd name="connsiteY19" fmla="*/ 72426 h 319157"/>
                      <a:gd name="connsiteX20" fmla="*/ 201939 w 319106"/>
                      <a:gd name="connsiteY20" fmla="*/ 76236 h 319157"/>
                      <a:gd name="connsiteX21" fmla="*/ 217179 w 319106"/>
                      <a:gd name="connsiteY21" fmla="*/ 80998 h 319157"/>
                      <a:gd name="connsiteX22" fmla="*/ 209559 w 319106"/>
                      <a:gd name="connsiteY22" fmla="*/ 111478 h 319157"/>
                      <a:gd name="connsiteX23" fmla="*/ 190509 w 319106"/>
                      <a:gd name="connsiteY23" fmla="*/ 105763 h 319157"/>
                      <a:gd name="connsiteX24" fmla="*/ 167649 w 319106"/>
                      <a:gd name="connsiteY24" fmla="*/ 102906 h 319157"/>
                      <a:gd name="connsiteX25" fmla="*/ 150504 w 319106"/>
                      <a:gd name="connsiteY25" fmla="*/ 106716 h 319157"/>
                      <a:gd name="connsiteX26" fmla="*/ 144789 w 319106"/>
                      <a:gd name="connsiteY26" fmla="*/ 117193 h 319157"/>
                      <a:gd name="connsiteX27" fmla="*/ 146694 w 319106"/>
                      <a:gd name="connsiteY27" fmla="*/ 123861 h 319157"/>
                      <a:gd name="connsiteX28" fmla="*/ 151457 w 319106"/>
                      <a:gd name="connsiteY28" fmla="*/ 128623 h 319157"/>
                      <a:gd name="connsiteX29" fmla="*/ 160029 w 319106"/>
                      <a:gd name="connsiteY29" fmla="*/ 133386 h 319157"/>
                      <a:gd name="connsiteX30" fmla="*/ 172412 w 319106"/>
                      <a:gd name="connsiteY30" fmla="*/ 138148 h 319157"/>
                      <a:gd name="connsiteX31" fmla="*/ 193367 w 319106"/>
                      <a:gd name="connsiteY31" fmla="*/ 146721 h 319157"/>
                      <a:gd name="connsiteX32" fmla="*/ 209559 w 319106"/>
                      <a:gd name="connsiteY32" fmla="*/ 158151 h 319157"/>
                      <a:gd name="connsiteX33" fmla="*/ 220037 w 319106"/>
                      <a:gd name="connsiteY33" fmla="*/ 172438 h 319157"/>
                      <a:gd name="connsiteX34" fmla="*/ 223847 w 319106"/>
                      <a:gd name="connsiteY34" fmla="*/ 192441 h 319157"/>
                      <a:gd name="connsiteX35" fmla="*/ 221942 w 319106"/>
                      <a:gd name="connsiteY35" fmla="*/ 207681 h 319157"/>
                      <a:gd name="connsiteX36" fmla="*/ 214322 w 319106"/>
                      <a:gd name="connsiteY36" fmla="*/ 221968 h 319157"/>
                      <a:gd name="connsiteX37" fmla="*/ 200034 w 319106"/>
                      <a:gd name="connsiteY37" fmla="*/ 232446 h 319157"/>
                      <a:gd name="connsiteX38" fmla="*/ 179079 w 319106"/>
                      <a:gd name="connsiteY38" fmla="*/ 239113 h 319157"/>
                      <a:gd name="connsiteX39" fmla="*/ 179079 w 319106"/>
                      <a:gd name="connsiteY39" fmla="*/ 270546 h 319157"/>
                      <a:gd name="connsiteX40" fmla="*/ 146694 w 319106"/>
                      <a:gd name="connsiteY40" fmla="*/ 270546 h 319157"/>
                      <a:gd name="connsiteX41" fmla="*/ 146694 w 319106"/>
                      <a:gd name="connsiteY41" fmla="*/ 240066 h 319157"/>
                      <a:gd name="connsiteX42" fmla="*/ 116214 w 319106"/>
                      <a:gd name="connsiteY42" fmla="*/ 234351 h 319157"/>
                      <a:gd name="connsiteX43" fmla="*/ 99069 w 319106"/>
                      <a:gd name="connsiteY43" fmla="*/ 227683 h 319157"/>
                      <a:gd name="connsiteX44" fmla="*/ 109547 w 319106"/>
                      <a:gd name="connsiteY44" fmla="*/ 198156 h 319157"/>
                      <a:gd name="connsiteX45" fmla="*/ 130502 w 319106"/>
                      <a:gd name="connsiteY45" fmla="*/ 205776 h 319157"/>
                      <a:gd name="connsiteX46" fmla="*/ 156219 w 319106"/>
                      <a:gd name="connsiteY46" fmla="*/ 209586 h 319157"/>
                      <a:gd name="connsiteX47" fmla="*/ 177174 w 319106"/>
                      <a:gd name="connsiteY47" fmla="*/ 205776 h 319157"/>
                      <a:gd name="connsiteX48" fmla="*/ 182889 w 319106"/>
                      <a:gd name="connsiteY48" fmla="*/ 194346 h 319157"/>
                      <a:gd name="connsiteX49" fmla="*/ 180984 w 319106"/>
                      <a:gd name="connsiteY49" fmla="*/ 186726 h 31915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</a:cxnLst>
                    <a:rect l="l" t="t" r="r" b="b"/>
                    <a:pathLst>
                      <a:path w="319106" h="319157">
                        <a:moveTo>
                          <a:pt x="156219" y="319123"/>
                        </a:moveTo>
                        <a:cubicBezTo>
                          <a:pt x="250517" y="321028"/>
                          <a:pt x="320049" y="241971"/>
                          <a:pt x="319097" y="160056"/>
                        </a:cubicBezTo>
                        <a:cubicBezTo>
                          <a:pt x="320049" y="73378"/>
                          <a:pt x="250517" y="1941"/>
                          <a:pt x="162887" y="36"/>
                        </a:cubicBezTo>
                        <a:cubicBezTo>
                          <a:pt x="71447" y="-1869"/>
                          <a:pt x="1914" y="72426"/>
                          <a:pt x="9" y="156246"/>
                        </a:cubicBezTo>
                        <a:cubicBezTo>
                          <a:pt x="-943" y="246733"/>
                          <a:pt x="71447" y="317218"/>
                          <a:pt x="156219" y="319123"/>
                        </a:cubicBezTo>
                        <a:close/>
                        <a:moveTo>
                          <a:pt x="180984" y="186726"/>
                        </a:moveTo>
                        <a:cubicBezTo>
                          <a:pt x="179079" y="184821"/>
                          <a:pt x="177174" y="181963"/>
                          <a:pt x="174317" y="180058"/>
                        </a:cubicBezTo>
                        <a:cubicBezTo>
                          <a:pt x="171459" y="178153"/>
                          <a:pt x="167649" y="176248"/>
                          <a:pt x="163839" y="174343"/>
                        </a:cubicBezTo>
                        <a:cubicBezTo>
                          <a:pt x="159077" y="172438"/>
                          <a:pt x="154314" y="170533"/>
                          <a:pt x="148599" y="168628"/>
                        </a:cubicBezTo>
                        <a:cubicBezTo>
                          <a:pt x="142884" y="166723"/>
                          <a:pt x="137169" y="164818"/>
                          <a:pt x="132407" y="161961"/>
                        </a:cubicBezTo>
                        <a:cubicBezTo>
                          <a:pt x="126692" y="159103"/>
                          <a:pt x="121929" y="156246"/>
                          <a:pt x="118119" y="153388"/>
                        </a:cubicBezTo>
                        <a:cubicBezTo>
                          <a:pt x="113357" y="149578"/>
                          <a:pt x="110499" y="145768"/>
                          <a:pt x="107642" y="140053"/>
                        </a:cubicBezTo>
                        <a:cubicBezTo>
                          <a:pt x="104784" y="135291"/>
                          <a:pt x="103832" y="128623"/>
                          <a:pt x="103832" y="121003"/>
                        </a:cubicBezTo>
                        <a:cubicBezTo>
                          <a:pt x="103832" y="115288"/>
                          <a:pt x="104784" y="109573"/>
                          <a:pt x="106689" y="104811"/>
                        </a:cubicBezTo>
                        <a:cubicBezTo>
                          <a:pt x="108594" y="100048"/>
                          <a:pt x="110499" y="95286"/>
                          <a:pt x="114309" y="90523"/>
                        </a:cubicBezTo>
                        <a:cubicBezTo>
                          <a:pt x="118119" y="86713"/>
                          <a:pt x="121929" y="82903"/>
                          <a:pt x="127644" y="80046"/>
                        </a:cubicBezTo>
                        <a:cubicBezTo>
                          <a:pt x="133359" y="77188"/>
                          <a:pt x="139074" y="75283"/>
                          <a:pt x="146694" y="73378"/>
                        </a:cubicBezTo>
                        <a:lnTo>
                          <a:pt x="146694" y="45756"/>
                        </a:lnTo>
                        <a:lnTo>
                          <a:pt x="179079" y="45756"/>
                        </a:lnTo>
                        <a:lnTo>
                          <a:pt x="179079" y="72426"/>
                        </a:lnTo>
                        <a:cubicBezTo>
                          <a:pt x="187652" y="73378"/>
                          <a:pt x="195272" y="74331"/>
                          <a:pt x="201939" y="76236"/>
                        </a:cubicBezTo>
                        <a:cubicBezTo>
                          <a:pt x="208607" y="78141"/>
                          <a:pt x="213369" y="80046"/>
                          <a:pt x="217179" y="80998"/>
                        </a:cubicBezTo>
                        <a:lnTo>
                          <a:pt x="209559" y="111478"/>
                        </a:lnTo>
                        <a:cubicBezTo>
                          <a:pt x="203844" y="109573"/>
                          <a:pt x="197177" y="106716"/>
                          <a:pt x="190509" y="105763"/>
                        </a:cubicBezTo>
                        <a:cubicBezTo>
                          <a:pt x="182889" y="103858"/>
                          <a:pt x="175269" y="102906"/>
                          <a:pt x="167649" y="102906"/>
                        </a:cubicBezTo>
                        <a:cubicBezTo>
                          <a:pt x="159077" y="102906"/>
                          <a:pt x="153362" y="103858"/>
                          <a:pt x="150504" y="106716"/>
                        </a:cubicBezTo>
                        <a:cubicBezTo>
                          <a:pt x="146694" y="109573"/>
                          <a:pt x="144789" y="113383"/>
                          <a:pt x="144789" y="117193"/>
                        </a:cubicBezTo>
                        <a:cubicBezTo>
                          <a:pt x="144789" y="120051"/>
                          <a:pt x="145742" y="121956"/>
                          <a:pt x="146694" y="123861"/>
                        </a:cubicBezTo>
                        <a:cubicBezTo>
                          <a:pt x="147647" y="125766"/>
                          <a:pt x="149552" y="127671"/>
                          <a:pt x="151457" y="128623"/>
                        </a:cubicBezTo>
                        <a:cubicBezTo>
                          <a:pt x="153362" y="130528"/>
                          <a:pt x="157172" y="131481"/>
                          <a:pt x="160029" y="133386"/>
                        </a:cubicBezTo>
                        <a:cubicBezTo>
                          <a:pt x="163839" y="135291"/>
                          <a:pt x="167649" y="136243"/>
                          <a:pt x="172412" y="138148"/>
                        </a:cubicBezTo>
                        <a:cubicBezTo>
                          <a:pt x="180032" y="141006"/>
                          <a:pt x="186699" y="143863"/>
                          <a:pt x="193367" y="146721"/>
                        </a:cubicBezTo>
                        <a:cubicBezTo>
                          <a:pt x="200034" y="149578"/>
                          <a:pt x="204797" y="153388"/>
                          <a:pt x="209559" y="158151"/>
                        </a:cubicBezTo>
                        <a:cubicBezTo>
                          <a:pt x="214322" y="161961"/>
                          <a:pt x="218132" y="166723"/>
                          <a:pt x="220037" y="172438"/>
                        </a:cubicBezTo>
                        <a:cubicBezTo>
                          <a:pt x="222894" y="178153"/>
                          <a:pt x="223847" y="184821"/>
                          <a:pt x="223847" y="192441"/>
                        </a:cubicBezTo>
                        <a:cubicBezTo>
                          <a:pt x="223847" y="197203"/>
                          <a:pt x="222894" y="202918"/>
                          <a:pt x="221942" y="207681"/>
                        </a:cubicBezTo>
                        <a:cubicBezTo>
                          <a:pt x="220037" y="212443"/>
                          <a:pt x="218132" y="217206"/>
                          <a:pt x="214322" y="221968"/>
                        </a:cubicBezTo>
                        <a:cubicBezTo>
                          <a:pt x="210512" y="225778"/>
                          <a:pt x="205749" y="229588"/>
                          <a:pt x="200034" y="232446"/>
                        </a:cubicBezTo>
                        <a:cubicBezTo>
                          <a:pt x="194319" y="235303"/>
                          <a:pt x="187652" y="238161"/>
                          <a:pt x="179079" y="239113"/>
                        </a:cubicBezTo>
                        <a:lnTo>
                          <a:pt x="179079" y="270546"/>
                        </a:lnTo>
                        <a:lnTo>
                          <a:pt x="146694" y="270546"/>
                        </a:lnTo>
                        <a:lnTo>
                          <a:pt x="146694" y="240066"/>
                        </a:lnTo>
                        <a:cubicBezTo>
                          <a:pt x="134312" y="239113"/>
                          <a:pt x="123834" y="237208"/>
                          <a:pt x="116214" y="234351"/>
                        </a:cubicBezTo>
                        <a:cubicBezTo>
                          <a:pt x="108594" y="231493"/>
                          <a:pt x="102879" y="229588"/>
                          <a:pt x="99069" y="227683"/>
                        </a:cubicBezTo>
                        <a:lnTo>
                          <a:pt x="109547" y="198156"/>
                        </a:lnTo>
                        <a:cubicBezTo>
                          <a:pt x="115262" y="201013"/>
                          <a:pt x="122882" y="203871"/>
                          <a:pt x="130502" y="205776"/>
                        </a:cubicBezTo>
                        <a:cubicBezTo>
                          <a:pt x="139074" y="207681"/>
                          <a:pt x="147647" y="209586"/>
                          <a:pt x="156219" y="209586"/>
                        </a:cubicBezTo>
                        <a:cubicBezTo>
                          <a:pt x="166697" y="209586"/>
                          <a:pt x="173364" y="208633"/>
                          <a:pt x="177174" y="205776"/>
                        </a:cubicBezTo>
                        <a:cubicBezTo>
                          <a:pt x="180984" y="202918"/>
                          <a:pt x="182889" y="199108"/>
                          <a:pt x="182889" y="194346"/>
                        </a:cubicBezTo>
                        <a:cubicBezTo>
                          <a:pt x="182889" y="191488"/>
                          <a:pt x="181937" y="189583"/>
                          <a:pt x="180984" y="186726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2" name="Freeform: Shape 191">
                    <a:extLst>
                      <a:ext uri="{FF2B5EF4-FFF2-40B4-BE49-F238E27FC236}">
                        <a16:creationId xmlns:a16="http://schemas.microsoft.com/office/drawing/2014/main" id="{3B039D55-51DA-40F2-96D6-0CA27DCF5790}"/>
                      </a:ext>
                    </a:extLst>
                  </p:cNvPr>
                  <p:cNvSpPr/>
                  <p:nvPr/>
                </p:nvSpPr>
                <p:spPr>
                  <a:xfrm>
                    <a:off x="6093135" y="3022042"/>
                    <a:ext cx="419113" cy="418394"/>
                  </a:xfrm>
                  <a:custGeom>
                    <a:avLst/>
                    <a:gdLst>
                      <a:gd name="connsiteX0" fmla="*/ 7 w 419113"/>
                      <a:gd name="connsiteY0" fmla="*/ 205980 h 418394"/>
                      <a:gd name="connsiteX1" fmla="*/ 211462 w 419113"/>
                      <a:gd name="connsiteY1" fmla="*/ 418387 h 418394"/>
                      <a:gd name="connsiteX2" fmla="*/ 419107 w 419113"/>
                      <a:gd name="connsiteY2" fmla="*/ 210742 h 418394"/>
                      <a:gd name="connsiteX3" fmla="*/ 199080 w 419113"/>
                      <a:gd name="connsiteY3" fmla="*/ 240 h 418394"/>
                      <a:gd name="connsiteX4" fmla="*/ 7 w 419113"/>
                      <a:gd name="connsiteY4" fmla="*/ 205980 h 418394"/>
                      <a:gd name="connsiteX5" fmla="*/ 210510 w 419113"/>
                      <a:gd name="connsiteY5" fmla="*/ 27862 h 418394"/>
                      <a:gd name="connsiteX6" fmla="*/ 390532 w 419113"/>
                      <a:gd name="connsiteY6" fmla="*/ 208837 h 418394"/>
                      <a:gd name="connsiteX7" fmla="*/ 207652 w 419113"/>
                      <a:gd name="connsiteY7" fmla="*/ 389812 h 418394"/>
                      <a:gd name="connsiteX8" fmla="*/ 28582 w 419113"/>
                      <a:gd name="connsiteY8" fmla="*/ 211695 h 418394"/>
                      <a:gd name="connsiteX9" fmla="*/ 210510 w 419113"/>
                      <a:gd name="connsiteY9" fmla="*/ 27862 h 4183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419113" h="418394">
                        <a:moveTo>
                          <a:pt x="7" y="205980"/>
                        </a:moveTo>
                        <a:cubicBezTo>
                          <a:pt x="-945" y="325042"/>
                          <a:pt x="93352" y="419340"/>
                          <a:pt x="211462" y="418387"/>
                        </a:cubicBezTo>
                        <a:cubicBezTo>
                          <a:pt x="326715" y="417435"/>
                          <a:pt x="418155" y="326947"/>
                          <a:pt x="419107" y="210742"/>
                        </a:cubicBezTo>
                        <a:cubicBezTo>
                          <a:pt x="420060" y="91680"/>
                          <a:pt x="321952" y="-5475"/>
                          <a:pt x="199080" y="240"/>
                        </a:cubicBezTo>
                        <a:cubicBezTo>
                          <a:pt x="92400" y="5002"/>
                          <a:pt x="1912" y="92632"/>
                          <a:pt x="7" y="205980"/>
                        </a:cubicBezTo>
                        <a:close/>
                        <a:moveTo>
                          <a:pt x="210510" y="27862"/>
                        </a:moveTo>
                        <a:cubicBezTo>
                          <a:pt x="307665" y="28815"/>
                          <a:pt x="390532" y="106920"/>
                          <a:pt x="390532" y="208837"/>
                        </a:cubicBezTo>
                        <a:cubicBezTo>
                          <a:pt x="390532" y="310755"/>
                          <a:pt x="307665" y="390765"/>
                          <a:pt x="207652" y="389812"/>
                        </a:cubicBezTo>
                        <a:cubicBezTo>
                          <a:pt x="108592" y="388860"/>
                          <a:pt x="31440" y="309802"/>
                          <a:pt x="28582" y="211695"/>
                        </a:cubicBezTo>
                        <a:cubicBezTo>
                          <a:pt x="28582" y="108825"/>
                          <a:pt x="111450" y="27862"/>
                          <a:pt x="210510" y="27862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3" name="Freeform: Shape 192">
                    <a:extLst>
                      <a:ext uri="{FF2B5EF4-FFF2-40B4-BE49-F238E27FC236}">
                        <a16:creationId xmlns:a16="http://schemas.microsoft.com/office/drawing/2014/main" id="{B25389E0-496E-4B48-B934-77742A55EDFA}"/>
                      </a:ext>
                    </a:extLst>
                  </p:cNvPr>
                  <p:cNvSpPr/>
                  <p:nvPr/>
                </p:nvSpPr>
                <p:spPr>
                  <a:xfrm>
                    <a:off x="5941643" y="2760332"/>
                    <a:ext cx="225807" cy="225767"/>
                  </a:xfrm>
                  <a:custGeom>
                    <a:avLst/>
                    <a:gdLst>
                      <a:gd name="connsiteX0" fmla="*/ 110541 w 225807"/>
                      <a:gd name="connsiteY0" fmla="*/ 225755 h 225767"/>
                      <a:gd name="connsiteX1" fmla="*/ 225794 w 225807"/>
                      <a:gd name="connsiteY1" fmla="*/ 113360 h 225767"/>
                      <a:gd name="connsiteX2" fmla="*/ 115304 w 225807"/>
                      <a:gd name="connsiteY2" fmla="*/ 13 h 225767"/>
                      <a:gd name="connsiteX3" fmla="*/ 51 w 225807"/>
                      <a:gd name="connsiteY3" fmla="*/ 110503 h 225767"/>
                      <a:gd name="connsiteX4" fmla="*/ 110541 w 225807"/>
                      <a:gd name="connsiteY4" fmla="*/ 225755 h 225767"/>
                      <a:gd name="connsiteX5" fmla="*/ 127686 w 225807"/>
                      <a:gd name="connsiteY5" fmla="*/ 132410 h 225767"/>
                      <a:gd name="connsiteX6" fmla="*/ 122924 w 225807"/>
                      <a:gd name="connsiteY6" fmla="*/ 127648 h 225767"/>
                      <a:gd name="connsiteX7" fmla="*/ 115304 w 225807"/>
                      <a:gd name="connsiteY7" fmla="*/ 123838 h 225767"/>
                      <a:gd name="connsiteX8" fmla="*/ 104826 w 225807"/>
                      <a:gd name="connsiteY8" fmla="*/ 120028 h 225767"/>
                      <a:gd name="connsiteX9" fmla="*/ 93396 w 225807"/>
                      <a:gd name="connsiteY9" fmla="*/ 115265 h 225767"/>
                      <a:gd name="connsiteX10" fmla="*/ 82919 w 225807"/>
                      <a:gd name="connsiteY10" fmla="*/ 108598 h 225767"/>
                      <a:gd name="connsiteX11" fmla="*/ 75299 w 225807"/>
                      <a:gd name="connsiteY11" fmla="*/ 99073 h 225767"/>
                      <a:gd name="connsiteX12" fmla="*/ 72441 w 225807"/>
                      <a:gd name="connsiteY12" fmla="*/ 85738 h 225767"/>
                      <a:gd name="connsiteX13" fmla="*/ 74346 w 225807"/>
                      <a:gd name="connsiteY13" fmla="*/ 74308 h 225767"/>
                      <a:gd name="connsiteX14" fmla="*/ 80061 w 225807"/>
                      <a:gd name="connsiteY14" fmla="*/ 63830 h 225767"/>
                      <a:gd name="connsiteX15" fmla="*/ 89586 w 225807"/>
                      <a:gd name="connsiteY15" fmla="*/ 56210 h 225767"/>
                      <a:gd name="connsiteX16" fmla="*/ 102921 w 225807"/>
                      <a:gd name="connsiteY16" fmla="*/ 51448 h 225767"/>
                      <a:gd name="connsiteX17" fmla="*/ 102921 w 225807"/>
                      <a:gd name="connsiteY17" fmla="*/ 32398 h 225767"/>
                      <a:gd name="connsiteX18" fmla="*/ 125781 w 225807"/>
                      <a:gd name="connsiteY18" fmla="*/ 32398 h 225767"/>
                      <a:gd name="connsiteX19" fmla="*/ 125781 w 225807"/>
                      <a:gd name="connsiteY19" fmla="*/ 51448 h 225767"/>
                      <a:gd name="connsiteX20" fmla="*/ 141974 w 225807"/>
                      <a:gd name="connsiteY20" fmla="*/ 54305 h 225767"/>
                      <a:gd name="connsiteX21" fmla="*/ 152451 w 225807"/>
                      <a:gd name="connsiteY21" fmla="*/ 58115 h 225767"/>
                      <a:gd name="connsiteX22" fmla="*/ 146736 w 225807"/>
                      <a:gd name="connsiteY22" fmla="*/ 80023 h 225767"/>
                      <a:gd name="connsiteX23" fmla="*/ 133401 w 225807"/>
                      <a:gd name="connsiteY23" fmla="*/ 75260 h 225767"/>
                      <a:gd name="connsiteX24" fmla="*/ 117209 w 225807"/>
                      <a:gd name="connsiteY24" fmla="*/ 73355 h 225767"/>
                      <a:gd name="connsiteX25" fmla="*/ 104826 w 225807"/>
                      <a:gd name="connsiteY25" fmla="*/ 76213 h 225767"/>
                      <a:gd name="connsiteX26" fmla="*/ 101016 w 225807"/>
                      <a:gd name="connsiteY26" fmla="*/ 83833 h 225767"/>
                      <a:gd name="connsiteX27" fmla="*/ 101969 w 225807"/>
                      <a:gd name="connsiteY27" fmla="*/ 88595 h 225767"/>
                      <a:gd name="connsiteX28" fmla="*/ 105779 w 225807"/>
                      <a:gd name="connsiteY28" fmla="*/ 92405 h 225767"/>
                      <a:gd name="connsiteX29" fmla="*/ 112446 w 225807"/>
                      <a:gd name="connsiteY29" fmla="*/ 95263 h 225767"/>
                      <a:gd name="connsiteX30" fmla="*/ 121019 w 225807"/>
                      <a:gd name="connsiteY30" fmla="*/ 99073 h 225767"/>
                      <a:gd name="connsiteX31" fmla="*/ 135306 w 225807"/>
                      <a:gd name="connsiteY31" fmla="*/ 105740 h 225767"/>
                      <a:gd name="connsiteX32" fmla="*/ 146736 w 225807"/>
                      <a:gd name="connsiteY32" fmla="*/ 113360 h 225767"/>
                      <a:gd name="connsiteX33" fmla="*/ 154356 w 225807"/>
                      <a:gd name="connsiteY33" fmla="*/ 123838 h 225767"/>
                      <a:gd name="connsiteX34" fmla="*/ 157214 w 225807"/>
                      <a:gd name="connsiteY34" fmla="*/ 138125 h 225767"/>
                      <a:gd name="connsiteX35" fmla="*/ 155309 w 225807"/>
                      <a:gd name="connsiteY35" fmla="*/ 148603 h 225767"/>
                      <a:gd name="connsiteX36" fmla="*/ 149594 w 225807"/>
                      <a:gd name="connsiteY36" fmla="*/ 158128 h 225767"/>
                      <a:gd name="connsiteX37" fmla="*/ 140069 w 225807"/>
                      <a:gd name="connsiteY37" fmla="*/ 165748 h 225767"/>
                      <a:gd name="connsiteX38" fmla="*/ 124829 w 225807"/>
                      <a:gd name="connsiteY38" fmla="*/ 170510 h 225767"/>
                      <a:gd name="connsiteX39" fmla="*/ 124829 w 225807"/>
                      <a:gd name="connsiteY39" fmla="*/ 192418 h 225767"/>
                      <a:gd name="connsiteX40" fmla="*/ 101969 w 225807"/>
                      <a:gd name="connsiteY40" fmla="*/ 192418 h 225767"/>
                      <a:gd name="connsiteX41" fmla="*/ 101969 w 225807"/>
                      <a:gd name="connsiteY41" fmla="*/ 170510 h 225767"/>
                      <a:gd name="connsiteX42" fmla="*/ 81014 w 225807"/>
                      <a:gd name="connsiteY42" fmla="*/ 166700 h 225767"/>
                      <a:gd name="connsiteX43" fmla="*/ 68631 w 225807"/>
                      <a:gd name="connsiteY43" fmla="*/ 161938 h 225767"/>
                      <a:gd name="connsiteX44" fmla="*/ 76251 w 225807"/>
                      <a:gd name="connsiteY44" fmla="*/ 140983 h 225767"/>
                      <a:gd name="connsiteX45" fmla="*/ 91491 w 225807"/>
                      <a:gd name="connsiteY45" fmla="*/ 146698 h 225767"/>
                      <a:gd name="connsiteX46" fmla="*/ 109589 w 225807"/>
                      <a:gd name="connsiteY46" fmla="*/ 149555 h 225767"/>
                      <a:gd name="connsiteX47" fmla="*/ 124829 w 225807"/>
                      <a:gd name="connsiteY47" fmla="*/ 146698 h 225767"/>
                      <a:gd name="connsiteX48" fmla="*/ 128639 w 225807"/>
                      <a:gd name="connsiteY48" fmla="*/ 138125 h 225767"/>
                      <a:gd name="connsiteX49" fmla="*/ 127686 w 225807"/>
                      <a:gd name="connsiteY49" fmla="*/ 132410 h 2257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</a:cxnLst>
                    <a:rect l="l" t="t" r="r" b="b"/>
                    <a:pathLst>
                      <a:path w="225807" h="225767">
                        <a:moveTo>
                          <a:pt x="110541" y="225755"/>
                        </a:moveTo>
                        <a:cubicBezTo>
                          <a:pt x="177216" y="226708"/>
                          <a:pt x="226746" y="170510"/>
                          <a:pt x="225794" y="113360"/>
                        </a:cubicBezTo>
                        <a:cubicBezTo>
                          <a:pt x="226746" y="52400"/>
                          <a:pt x="177216" y="965"/>
                          <a:pt x="115304" y="13"/>
                        </a:cubicBezTo>
                        <a:cubicBezTo>
                          <a:pt x="50534" y="-940"/>
                          <a:pt x="1004" y="51448"/>
                          <a:pt x="51" y="110503"/>
                        </a:cubicBezTo>
                        <a:cubicBezTo>
                          <a:pt x="-1854" y="174320"/>
                          <a:pt x="49581" y="224803"/>
                          <a:pt x="110541" y="225755"/>
                        </a:cubicBezTo>
                        <a:close/>
                        <a:moveTo>
                          <a:pt x="127686" y="132410"/>
                        </a:moveTo>
                        <a:cubicBezTo>
                          <a:pt x="126734" y="130505"/>
                          <a:pt x="124829" y="129553"/>
                          <a:pt x="122924" y="127648"/>
                        </a:cubicBezTo>
                        <a:cubicBezTo>
                          <a:pt x="121019" y="126695"/>
                          <a:pt x="118161" y="124790"/>
                          <a:pt x="115304" y="123838"/>
                        </a:cubicBezTo>
                        <a:cubicBezTo>
                          <a:pt x="112446" y="122885"/>
                          <a:pt x="108636" y="120980"/>
                          <a:pt x="104826" y="120028"/>
                        </a:cubicBezTo>
                        <a:cubicBezTo>
                          <a:pt x="101016" y="118123"/>
                          <a:pt x="97206" y="117170"/>
                          <a:pt x="93396" y="115265"/>
                        </a:cubicBezTo>
                        <a:cubicBezTo>
                          <a:pt x="89586" y="113360"/>
                          <a:pt x="85776" y="111455"/>
                          <a:pt x="82919" y="108598"/>
                        </a:cubicBezTo>
                        <a:cubicBezTo>
                          <a:pt x="80061" y="105740"/>
                          <a:pt x="77204" y="102883"/>
                          <a:pt x="75299" y="99073"/>
                        </a:cubicBezTo>
                        <a:cubicBezTo>
                          <a:pt x="73394" y="95263"/>
                          <a:pt x="72441" y="91453"/>
                          <a:pt x="72441" y="85738"/>
                        </a:cubicBezTo>
                        <a:cubicBezTo>
                          <a:pt x="72441" y="81928"/>
                          <a:pt x="73394" y="78118"/>
                          <a:pt x="74346" y="74308"/>
                        </a:cubicBezTo>
                        <a:cubicBezTo>
                          <a:pt x="75299" y="70498"/>
                          <a:pt x="77204" y="67640"/>
                          <a:pt x="80061" y="63830"/>
                        </a:cubicBezTo>
                        <a:cubicBezTo>
                          <a:pt x="82919" y="60973"/>
                          <a:pt x="85776" y="58115"/>
                          <a:pt x="89586" y="56210"/>
                        </a:cubicBezTo>
                        <a:cubicBezTo>
                          <a:pt x="93396" y="54305"/>
                          <a:pt x="98159" y="52400"/>
                          <a:pt x="102921" y="51448"/>
                        </a:cubicBezTo>
                        <a:lnTo>
                          <a:pt x="102921" y="32398"/>
                        </a:lnTo>
                        <a:lnTo>
                          <a:pt x="125781" y="32398"/>
                        </a:lnTo>
                        <a:lnTo>
                          <a:pt x="125781" y="51448"/>
                        </a:lnTo>
                        <a:cubicBezTo>
                          <a:pt x="132449" y="52400"/>
                          <a:pt x="137211" y="53353"/>
                          <a:pt x="141974" y="54305"/>
                        </a:cubicBezTo>
                        <a:cubicBezTo>
                          <a:pt x="146736" y="55258"/>
                          <a:pt x="149594" y="57163"/>
                          <a:pt x="152451" y="58115"/>
                        </a:cubicBezTo>
                        <a:lnTo>
                          <a:pt x="146736" y="80023"/>
                        </a:lnTo>
                        <a:cubicBezTo>
                          <a:pt x="142926" y="78118"/>
                          <a:pt x="138164" y="77165"/>
                          <a:pt x="133401" y="75260"/>
                        </a:cubicBezTo>
                        <a:cubicBezTo>
                          <a:pt x="128639" y="74308"/>
                          <a:pt x="122924" y="73355"/>
                          <a:pt x="117209" y="73355"/>
                        </a:cubicBezTo>
                        <a:cubicBezTo>
                          <a:pt x="111494" y="73355"/>
                          <a:pt x="107684" y="74308"/>
                          <a:pt x="104826" y="76213"/>
                        </a:cubicBezTo>
                        <a:cubicBezTo>
                          <a:pt x="101969" y="78118"/>
                          <a:pt x="101016" y="80975"/>
                          <a:pt x="101016" y="83833"/>
                        </a:cubicBezTo>
                        <a:cubicBezTo>
                          <a:pt x="101016" y="85738"/>
                          <a:pt x="101016" y="87643"/>
                          <a:pt x="101969" y="88595"/>
                        </a:cubicBezTo>
                        <a:cubicBezTo>
                          <a:pt x="102921" y="89548"/>
                          <a:pt x="103874" y="91453"/>
                          <a:pt x="105779" y="92405"/>
                        </a:cubicBezTo>
                        <a:cubicBezTo>
                          <a:pt x="107684" y="93358"/>
                          <a:pt x="109589" y="94310"/>
                          <a:pt x="112446" y="95263"/>
                        </a:cubicBezTo>
                        <a:cubicBezTo>
                          <a:pt x="115304" y="96215"/>
                          <a:pt x="118161" y="97168"/>
                          <a:pt x="121019" y="99073"/>
                        </a:cubicBezTo>
                        <a:cubicBezTo>
                          <a:pt x="126734" y="100978"/>
                          <a:pt x="131496" y="102883"/>
                          <a:pt x="135306" y="105740"/>
                        </a:cubicBezTo>
                        <a:cubicBezTo>
                          <a:pt x="140069" y="107645"/>
                          <a:pt x="143879" y="110503"/>
                          <a:pt x="146736" y="113360"/>
                        </a:cubicBezTo>
                        <a:cubicBezTo>
                          <a:pt x="149594" y="116218"/>
                          <a:pt x="152451" y="120028"/>
                          <a:pt x="154356" y="123838"/>
                        </a:cubicBezTo>
                        <a:cubicBezTo>
                          <a:pt x="156261" y="127648"/>
                          <a:pt x="157214" y="132410"/>
                          <a:pt x="157214" y="138125"/>
                        </a:cubicBezTo>
                        <a:cubicBezTo>
                          <a:pt x="157214" y="141935"/>
                          <a:pt x="156261" y="145745"/>
                          <a:pt x="155309" y="148603"/>
                        </a:cubicBezTo>
                        <a:cubicBezTo>
                          <a:pt x="154356" y="152413"/>
                          <a:pt x="152451" y="155270"/>
                          <a:pt x="149594" y="158128"/>
                        </a:cubicBezTo>
                        <a:cubicBezTo>
                          <a:pt x="146736" y="160985"/>
                          <a:pt x="143879" y="163843"/>
                          <a:pt x="140069" y="165748"/>
                        </a:cubicBezTo>
                        <a:cubicBezTo>
                          <a:pt x="136259" y="167653"/>
                          <a:pt x="131496" y="169558"/>
                          <a:pt x="124829" y="170510"/>
                        </a:cubicBezTo>
                        <a:lnTo>
                          <a:pt x="124829" y="192418"/>
                        </a:lnTo>
                        <a:lnTo>
                          <a:pt x="101969" y="192418"/>
                        </a:lnTo>
                        <a:lnTo>
                          <a:pt x="101969" y="170510"/>
                        </a:lnTo>
                        <a:cubicBezTo>
                          <a:pt x="93396" y="169558"/>
                          <a:pt x="85776" y="168605"/>
                          <a:pt x="81014" y="166700"/>
                        </a:cubicBezTo>
                        <a:cubicBezTo>
                          <a:pt x="75299" y="164795"/>
                          <a:pt x="71489" y="162890"/>
                          <a:pt x="68631" y="161938"/>
                        </a:cubicBezTo>
                        <a:lnTo>
                          <a:pt x="76251" y="140983"/>
                        </a:lnTo>
                        <a:cubicBezTo>
                          <a:pt x="80061" y="142888"/>
                          <a:pt x="85776" y="144793"/>
                          <a:pt x="91491" y="146698"/>
                        </a:cubicBezTo>
                        <a:cubicBezTo>
                          <a:pt x="97206" y="148603"/>
                          <a:pt x="103874" y="149555"/>
                          <a:pt x="109589" y="149555"/>
                        </a:cubicBezTo>
                        <a:cubicBezTo>
                          <a:pt x="117209" y="149555"/>
                          <a:pt x="121971" y="148603"/>
                          <a:pt x="124829" y="146698"/>
                        </a:cubicBezTo>
                        <a:cubicBezTo>
                          <a:pt x="127686" y="144793"/>
                          <a:pt x="128639" y="141935"/>
                          <a:pt x="128639" y="138125"/>
                        </a:cubicBezTo>
                        <a:cubicBezTo>
                          <a:pt x="128639" y="136220"/>
                          <a:pt x="128639" y="134315"/>
                          <a:pt x="127686" y="13241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4" name="Freeform: Shape 193">
                    <a:extLst>
                      <a:ext uri="{FF2B5EF4-FFF2-40B4-BE49-F238E27FC236}">
                        <a16:creationId xmlns:a16="http://schemas.microsoft.com/office/drawing/2014/main" id="{0C3888D0-A075-4B91-857A-F72E668619A7}"/>
                      </a:ext>
                    </a:extLst>
                  </p:cNvPr>
                  <p:cNvSpPr/>
                  <p:nvPr/>
                </p:nvSpPr>
                <p:spPr>
                  <a:xfrm>
                    <a:off x="5905500" y="2724951"/>
                    <a:ext cx="298132" cy="296389"/>
                  </a:xfrm>
                  <a:custGeom>
                    <a:avLst/>
                    <a:gdLst>
                      <a:gd name="connsiteX0" fmla="*/ 150495 w 298132"/>
                      <a:gd name="connsiteY0" fmla="*/ 296379 h 296389"/>
                      <a:gd name="connsiteX1" fmla="*/ 298133 w 298132"/>
                      <a:gd name="connsiteY1" fmla="*/ 148741 h 296389"/>
                      <a:gd name="connsiteX2" fmla="*/ 141923 w 298132"/>
                      <a:gd name="connsiteY2" fmla="*/ 151 h 296389"/>
                      <a:gd name="connsiteX3" fmla="*/ 0 w 298132"/>
                      <a:gd name="connsiteY3" fmla="*/ 145884 h 296389"/>
                      <a:gd name="connsiteX4" fmla="*/ 150495 w 298132"/>
                      <a:gd name="connsiteY4" fmla="*/ 296379 h 296389"/>
                      <a:gd name="connsiteX5" fmla="*/ 149543 w 298132"/>
                      <a:gd name="connsiteY5" fmla="*/ 20154 h 296389"/>
                      <a:gd name="connsiteX6" fmla="*/ 277178 w 298132"/>
                      <a:gd name="connsiteY6" fmla="*/ 148741 h 296389"/>
                      <a:gd name="connsiteX7" fmla="*/ 146685 w 298132"/>
                      <a:gd name="connsiteY7" fmla="*/ 277329 h 296389"/>
                      <a:gd name="connsiteX8" fmla="*/ 20002 w 298132"/>
                      <a:gd name="connsiteY8" fmla="*/ 150646 h 296389"/>
                      <a:gd name="connsiteX9" fmla="*/ 149543 w 298132"/>
                      <a:gd name="connsiteY9" fmla="*/ 20154 h 29638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98132" h="296389">
                        <a:moveTo>
                          <a:pt x="150495" y="296379"/>
                        </a:moveTo>
                        <a:cubicBezTo>
                          <a:pt x="232410" y="295426"/>
                          <a:pt x="297180" y="231609"/>
                          <a:pt x="298133" y="148741"/>
                        </a:cubicBezTo>
                        <a:cubicBezTo>
                          <a:pt x="298133" y="64921"/>
                          <a:pt x="228600" y="-3659"/>
                          <a:pt x="141923" y="151"/>
                        </a:cubicBezTo>
                        <a:cubicBezTo>
                          <a:pt x="65723" y="3009"/>
                          <a:pt x="1905" y="65874"/>
                          <a:pt x="0" y="145884"/>
                        </a:cubicBezTo>
                        <a:cubicBezTo>
                          <a:pt x="0" y="230656"/>
                          <a:pt x="66675" y="297331"/>
                          <a:pt x="150495" y="296379"/>
                        </a:cubicBezTo>
                        <a:close/>
                        <a:moveTo>
                          <a:pt x="149543" y="20154"/>
                        </a:moveTo>
                        <a:cubicBezTo>
                          <a:pt x="219075" y="20154"/>
                          <a:pt x="277178" y="75399"/>
                          <a:pt x="277178" y="148741"/>
                        </a:cubicBezTo>
                        <a:cubicBezTo>
                          <a:pt x="277178" y="221131"/>
                          <a:pt x="218123" y="277329"/>
                          <a:pt x="146685" y="277329"/>
                        </a:cubicBezTo>
                        <a:cubicBezTo>
                          <a:pt x="76200" y="276376"/>
                          <a:pt x="21907" y="220179"/>
                          <a:pt x="20002" y="150646"/>
                        </a:cubicBezTo>
                        <a:cubicBezTo>
                          <a:pt x="20002" y="77304"/>
                          <a:pt x="79057" y="19201"/>
                          <a:pt x="149543" y="20154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</p:grpSp>
          </p:grpSp>
        </p:grpSp>
        <p:grpSp>
          <p:nvGrpSpPr>
            <p:cNvPr id="240" name="Group 239">
              <a:extLst>
                <a:ext uri="{FF2B5EF4-FFF2-40B4-BE49-F238E27FC236}">
                  <a16:creationId xmlns:a16="http://schemas.microsoft.com/office/drawing/2014/main" id="{6FD13BC1-EAB4-4473-98A8-6CE84707A2F2}"/>
                </a:ext>
              </a:extLst>
            </p:cNvPr>
            <p:cNvGrpSpPr/>
            <p:nvPr/>
          </p:nvGrpSpPr>
          <p:grpSpPr>
            <a:xfrm>
              <a:off x="672595" y="3793258"/>
              <a:ext cx="8092638" cy="2039626"/>
              <a:chOff x="672595" y="3793258"/>
              <a:chExt cx="8092638" cy="2039626"/>
            </a:xfrm>
          </p:grpSpPr>
          <p:grpSp>
            <p:nvGrpSpPr>
              <p:cNvPr id="201" name="Group 200">
                <a:extLst>
                  <a:ext uri="{FF2B5EF4-FFF2-40B4-BE49-F238E27FC236}">
                    <a16:creationId xmlns:a16="http://schemas.microsoft.com/office/drawing/2014/main" id="{8F7D5E49-868B-4FC4-B4E4-7D84166312E7}"/>
                  </a:ext>
                </a:extLst>
              </p:cNvPr>
              <p:cNvGrpSpPr/>
              <p:nvPr/>
            </p:nvGrpSpPr>
            <p:grpSpPr>
              <a:xfrm>
                <a:off x="4237007" y="3793258"/>
                <a:ext cx="4528226" cy="2039626"/>
                <a:chOff x="4237007" y="3793258"/>
                <a:chExt cx="4528226" cy="2039626"/>
              </a:xfrm>
            </p:grpSpPr>
            <p:graphicFrame>
              <p:nvGraphicFramePr>
                <p:cNvPr id="108" name="Chart 107">
                  <a:extLst>
                    <a:ext uri="{FF2B5EF4-FFF2-40B4-BE49-F238E27FC236}">
                      <a16:creationId xmlns:a16="http://schemas.microsoft.com/office/drawing/2014/main" id="{7878B0A5-51AC-4486-87EB-9939246E4997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2165885127"/>
                    </p:ext>
                  </p:extLst>
                </p:nvPr>
              </p:nvGraphicFramePr>
              <p:xfrm>
                <a:off x="4237007" y="4048149"/>
                <a:ext cx="4528226" cy="1784735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3"/>
                </a:graphicData>
              </a:graphic>
            </p:graphicFrame>
            <p:grpSp>
              <p:nvGrpSpPr>
                <p:cNvPr id="200" name="Group 199">
                  <a:extLst>
                    <a:ext uri="{FF2B5EF4-FFF2-40B4-BE49-F238E27FC236}">
                      <a16:creationId xmlns:a16="http://schemas.microsoft.com/office/drawing/2014/main" id="{A17453C4-2261-4217-BE8A-D26BD2E512C7}"/>
                    </a:ext>
                  </a:extLst>
                </p:cNvPr>
                <p:cNvGrpSpPr/>
                <p:nvPr/>
              </p:nvGrpSpPr>
              <p:grpSpPr>
                <a:xfrm>
                  <a:off x="4819607" y="3793258"/>
                  <a:ext cx="3159799" cy="236715"/>
                  <a:chOff x="4630763" y="3793258"/>
                  <a:chExt cx="3159799" cy="236715"/>
                </a:xfrm>
              </p:grpSpPr>
              <p:sp>
                <p:nvSpPr>
                  <p:cNvPr id="109" name="TextBox 108">
                    <a:extLst>
                      <a:ext uri="{FF2B5EF4-FFF2-40B4-BE49-F238E27FC236}">
                        <a16:creationId xmlns:a16="http://schemas.microsoft.com/office/drawing/2014/main" id="{08B8912E-7FC4-4E6A-BC9B-7B5DFC2B3674}"/>
                      </a:ext>
                    </a:extLst>
                  </p:cNvPr>
                  <p:cNvSpPr txBox="1"/>
                  <p:nvPr/>
                </p:nvSpPr>
                <p:spPr>
                  <a:xfrm>
                    <a:off x="4977275" y="3793258"/>
                    <a:ext cx="2813287" cy="236715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4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</a:rPr>
                      <a:t>Organizations deploying AI, by Functional Areas</a:t>
                    </a:r>
                    <a:endParaRPr lang="en-IN" sz="14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</a:endParaRPr>
                  </a:p>
                </p:txBody>
              </p:sp>
              <p:grpSp>
                <p:nvGrpSpPr>
                  <p:cNvPr id="112" name="Group 111">
                    <a:extLst>
                      <a:ext uri="{FF2B5EF4-FFF2-40B4-BE49-F238E27FC236}">
                        <a16:creationId xmlns:a16="http://schemas.microsoft.com/office/drawing/2014/main" id="{8BE70371-E0A4-436A-AD82-559994F3BED7}"/>
                      </a:ext>
                    </a:extLst>
                  </p:cNvPr>
                  <p:cNvGrpSpPr/>
                  <p:nvPr/>
                </p:nvGrpSpPr>
                <p:grpSpPr>
                  <a:xfrm>
                    <a:off x="4630763" y="3811203"/>
                    <a:ext cx="200826" cy="200826"/>
                    <a:chOff x="5810250" y="3067050"/>
                    <a:chExt cx="571500" cy="571500"/>
                  </a:xfrm>
                  <a:solidFill>
                    <a:schemeClr val="accent3"/>
                  </a:solidFill>
                </p:grpSpPr>
                <p:sp>
                  <p:nvSpPr>
                    <p:cNvPr id="113" name="Freeform: Shape 112">
                      <a:extLst>
                        <a:ext uri="{FF2B5EF4-FFF2-40B4-BE49-F238E27FC236}">
                          <a16:creationId xmlns:a16="http://schemas.microsoft.com/office/drawing/2014/main" id="{D1A93565-6BC2-4C2D-BF5D-AABCEF5A26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10250" y="3067050"/>
                      <a:ext cx="171450" cy="171450"/>
                    </a:xfrm>
                    <a:custGeom>
                      <a:avLst/>
                      <a:gdLst>
                        <a:gd name="connsiteX0" fmla="*/ 85725 w 171450"/>
                        <a:gd name="connsiteY0" fmla="*/ 171450 h 171450"/>
                        <a:gd name="connsiteX1" fmla="*/ 171450 w 171450"/>
                        <a:gd name="connsiteY1" fmla="*/ 85725 h 171450"/>
                        <a:gd name="connsiteX2" fmla="*/ 85725 w 171450"/>
                        <a:gd name="connsiteY2" fmla="*/ 0 h 171450"/>
                        <a:gd name="connsiteX3" fmla="*/ 0 w 171450"/>
                        <a:gd name="connsiteY3" fmla="*/ 85725 h 171450"/>
                        <a:gd name="connsiteX4" fmla="*/ 85725 w 171450"/>
                        <a:gd name="connsiteY4" fmla="*/ 171450 h 171450"/>
                        <a:gd name="connsiteX5" fmla="*/ 85725 w 171450"/>
                        <a:gd name="connsiteY5" fmla="*/ 19050 h 171450"/>
                        <a:gd name="connsiteX6" fmla="*/ 152400 w 171450"/>
                        <a:gd name="connsiteY6" fmla="*/ 85725 h 171450"/>
                        <a:gd name="connsiteX7" fmla="*/ 131283 w 171450"/>
                        <a:gd name="connsiteY7" fmla="*/ 134274 h 171450"/>
                        <a:gd name="connsiteX8" fmla="*/ 86297 w 171450"/>
                        <a:gd name="connsiteY8" fmla="*/ 102013 h 171450"/>
                        <a:gd name="connsiteX9" fmla="*/ 52578 w 171450"/>
                        <a:gd name="connsiteY9" fmla="*/ 115919 h 171450"/>
                        <a:gd name="connsiteX10" fmla="*/ 41015 w 171450"/>
                        <a:gd name="connsiteY10" fmla="*/ 135045 h 171450"/>
                        <a:gd name="connsiteX11" fmla="*/ 19050 w 171450"/>
                        <a:gd name="connsiteY11" fmla="*/ 85725 h 171450"/>
                        <a:gd name="connsiteX12" fmla="*/ 85725 w 171450"/>
                        <a:gd name="connsiteY12" fmla="*/ 19050 h 1714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1450" h="171450">
                          <a:moveTo>
                            <a:pt x="85725" y="171450"/>
                          </a:moveTo>
                          <a:cubicBezTo>
                            <a:pt x="132988" y="171450"/>
                            <a:pt x="171450" y="132988"/>
                            <a:pt x="171450" y="85725"/>
                          </a:cubicBezTo>
                          <a:cubicBezTo>
                            <a:pt x="171450" y="38462"/>
                            <a:pt x="132988" y="0"/>
                            <a:pt x="85725" y="0"/>
                          </a:cubicBezTo>
                          <a:cubicBezTo>
                            <a:pt x="38462" y="0"/>
                            <a:pt x="0" y="38462"/>
                            <a:pt x="0" y="85725"/>
                          </a:cubicBezTo>
                          <a:cubicBezTo>
                            <a:pt x="0" y="132988"/>
                            <a:pt x="38462" y="171450"/>
                            <a:pt x="85725" y="171450"/>
                          </a:cubicBezTo>
                          <a:close/>
                          <a:moveTo>
                            <a:pt x="85725" y="19050"/>
                          </a:moveTo>
                          <a:cubicBezTo>
                            <a:pt x="122492" y="19050"/>
                            <a:pt x="152400" y="48959"/>
                            <a:pt x="152400" y="85725"/>
                          </a:cubicBezTo>
                          <a:cubicBezTo>
                            <a:pt x="152400" y="104870"/>
                            <a:pt x="144247" y="122101"/>
                            <a:pt x="131283" y="134274"/>
                          </a:cubicBezTo>
                          <a:cubicBezTo>
                            <a:pt x="124920" y="115548"/>
                            <a:pt x="107213" y="102013"/>
                            <a:pt x="86297" y="102013"/>
                          </a:cubicBezTo>
                          <a:cubicBezTo>
                            <a:pt x="73152" y="102013"/>
                            <a:pt x="61246" y="107347"/>
                            <a:pt x="52578" y="115919"/>
                          </a:cubicBezTo>
                          <a:cubicBezTo>
                            <a:pt x="47339" y="121225"/>
                            <a:pt x="43329" y="127749"/>
                            <a:pt x="41015" y="135045"/>
                          </a:cubicBezTo>
                          <a:cubicBezTo>
                            <a:pt x="27565" y="122844"/>
                            <a:pt x="19050" y="105280"/>
                            <a:pt x="19050" y="85725"/>
                          </a:cubicBezTo>
                          <a:cubicBezTo>
                            <a:pt x="19050" y="48959"/>
                            <a:pt x="48959" y="19050"/>
                            <a:pt x="85725" y="19050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14" name="Freeform: Shape 113">
                      <a:extLst>
                        <a:ext uri="{FF2B5EF4-FFF2-40B4-BE49-F238E27FC236}">
                          <a16:creationId xmlns:a16="http://schemas.microsoft.com/office/drawing/2014/main" id="{737C5733-F692-40B9-8631-46B51CC9F0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67971" y="3111912"/>
                      <a:ext cx="57150" cy="57150"/>
                    </a:xfrm>
                    <a:custGeom>
                      <a:avLst/>
                      <a:gdLst>
                        <a:gd name="connsiteX0" fmla="*/ 57150 w 57150"/>
                        <a:gd name="connsiteY0" fmla="*/ 28575 h 57150"/>
                        <a:gd name="connsiteX1" fmla="*/ 28575 w 57150"/>
                        <a:gd name="connsiteY1" fmla="*/ 57150 h 57150"/>
                        <a:gd name="connsiteX2" fmla="*/ 0 w 57150"/>
                        <a:gd name="connsiteY2" fmla="*/ 28575 h 57150"/>
                        <a:gd name="connsiteX3" fmla="*/ 28575 w 57150"/>
                        <a:gd name="connsiteY3" fmla="*/ 0 h 57150"/>
                        <a:gd name="connsiteX4" fmla="*/ 57150 w 57150"/>
                        <a:gd name="connsiteY4" fmla="*/ 28575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7150" h="57150">
                          <a:moveTo>
                            <a:pt x="57150" y="28575"/>
                          </a:moveTo>
                          <a:cubicBezTo>
                            <a:pt x="57150" y="44357"/>
                            <a:pt x="44357" y="57150"/>
                            <a:pt x="28575" y="57150"/>
                          </a:cubicBezTo>
                          <a:cubicBezTo>
                            <a:pt x="12793" y="57150"/>
                            <a:pt x="0" y="44357"/>
                            <a:pt x="0" y="28575"/>
                          </a:cubicBezTo>
                          <a:cubicBezTo>
                            <a:pt x="0" y="12793"/>
                            <a:pt x="12793" y="0"/>
                            <a:pt x="28575" y="0"/>
                          </a:cubicBezTo>
                          <a:cubicBezTo>
                            <a:pt x="44357" y="0"/>
                            <a:pt x="57150" y="12793"/>
                            <a:pt x="57150" y="2857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15" name="Freeform: Shape 114">
                      <a:extLst>
                        <a:ext uri="{FF2B5EF4-FFF2-40B4-BE49-F238E27FC236}">
                          <a16:creationId xmlns:a16="http://schemas.microsoft.com/office/drawing/2014/main" id="{F0021841-EC79-482B-9DF8-A9618C29EF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10300" y="3067050"/>
                      <a:ext cx="171450" cy="171450"/>
                    </a:xfrm>
                    <a:custGeom>
                      <a:avLst/>
                      <a:gdLst>
                        <a:gd name="connsiteX0" fmla="*/ 85725 w 171450"/>
                        <a:gd name="connsiteY0" fmla="*/ 0 h 171450"/>
                        <a:gd name="connsiteX1" fmla="*/ 0 w 171450"/>
                        <a:gd name="connsiteY1" fmla="*/ 85725 h 171450"/>
                        <a:gd name="connsiteX2" fmla="*/ 85725 w 171450"/>
                        <a:gd name="connsiteY2" fmla="*/ 171450 h 171450"/>
                        <a:gd name="connsiteX3" fmla="*/ 171450 w 171450"/>
                        <a:gd name="connsiteY3" fmla="*/ 85725 h 171450"/>
                        <a:gd name="connsiteX4" fmla="*/ 85725 w 171450"/>
                        <a:gd name="connsiteY4" fmla="*/ 0 h 171450"/>
                        <a:gd name="connsiteX5" fmla="*/ 131283 w 171450"/>
                        <a:gd name="connsiteY5" fmla="*/ 134274 h 171450"/>
                        <a:gd name="connsiteX6" fmla="*/ 86297 w 171450"/>
                        <a:gd name="connsiteY6" fmla="*/ 102013 h 171450"/>
                        <a:gd name="connsiteX7" fmla="*/ 52578 w 171450"/>
                        <a:gd name="connsiteY7" fmla="*/ 115919 h 171450"/>
                        <a:gd name="connsiteX8" fmla="*/ 41015 w 171450"/>
                        <a:gd name="connsiteY8" fmla="*/ 135045 h 171450"/>
                        <a:gd name="connsiteX9" fmla="*/ 19050 w 171450"/>
                        <a:gd name="connsiteY9" fmla="*/ 85725 h 171450"/>
                        <a:gd name="connsiteX10" fmla="*/ 85725 w 171450"/>
                        <a:gd name="connsiteY10" fmla="*/ 19050 h 171450"/>
                        <a:gd name="connsiteX11" fmla="*/ 152400 w 171450"/>
                        <a:gd name="connsiteY11" fmla="*/ 85725 h 171450"/>
                        <a:gd name="connsiteX12" fmla="*/ 131283 w 171450"/>
                        <a:gd name="connsiteY12" fmla="*/ 134274 h 1714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1450" h="171450">
                          <a:moveTo>
                            <a:pt x="85725" y="0"/>
                          </a:moveTo>
                          <a:cubicBezTo>
                            <a:pt x="38462" y="0"/>
                            <a:pt x="0" y="38462"/>
                            <a:pt x="0" y="85725"/>
                          </a:cubicBezTo>
                          <a:cubicBezTo>
                            <a:pt x="0" y="132988"/>
                            <a:pt x="38462" y="171450"/>
                            <a:pt x="85725" y="171450"/>
                          </a:cubicBezTo>
                          <a:cubicBezTo>
                            <a:pt x="132988" y="171450"/>
                            <a:pt x="171450" y="132988"/>
                            <a:pt x="171450" y="85725"/>
                          </a:cubicBezTo>
                          <a:cubicBezTo>
                            <a:pt x="171450" y="38462"/>
                            <a:pt x="132988" y="0"/>
                            <a:pt x="85725" y="0"/>
                          </a:cubicBezTo>
                          <a:close/>
                          <a:moveTo>
                            <a:pt x="131283" y="134274"/>
                          </a:moveTo>
                          <a:cubicBezTo>
                            <a:pt x="124920" y="115548"/>
                            <a:pt x="107213" y="102013"/>
                            <a:pt x="86297" y="102013"/>
                          </a:cubicBezTo>
                          <a:cubicBezTo>
                            <a:pt x="73152" y="102013"/>
                            <a:pt x="61246" y="107347"/>
                            <a:pt x="52578" y="115919"/>
                          </a:cubicBezTo>
                          <a:cubicBezTo>
                            <a:pt x="47339" y="121225"/>
                            <a:pt x="43329" y="127749"/>
                            <a:pt x="41015" y="135045"/>
                          </a:cubicBezTo>
                          <a:cubicBezTo>
                            <a:pt x="27565" y="122844"/>
                            <a:pt x="19050" y="105280"/>
                            <a:pt x="19050" y="85725"/>
                          </a:cubicBezTo>
                          <a:cubicBezTo>
                            <a:pt x="19050" y="48959"/>
                            <a:pt x="48958" y="19050"/>
                            <a:pt x="85725" y="19050"/>
                          </a:cubicBezTo>
                          <a:cubicBezTo>
                            <a:pt x="122492" y="19050"/>
                            <a:pt x="152400" y="48959"/>
                            <a:pt x="152400" y="85725"/>
                          </a:cubicBezTo>
                          <a:cubicBezTo>
                            <a:pt x="152400" y="104870"/>
                            <a:pt x="144247" y="122101"/>
                            <a:pt x="131283" y="134274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16" name="Freeform: Shape 115">
                      <a:extLst>
                        <a:ext uri="{FF2B5EF4-FFF2-40B4-BE49-F238E27FC236}">
                          <a16:creationId xmlns:a16="http://schemas.microsoft.com/office/drawing/2014/main" id="{88DD28FF-2C1B-4A77-921F-E151E43F61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68021" y="3111912"/>
                      <a:ext cx="57150" cy="57150"/>
                    </a:xfrm>
                    <a:custGeom>
                      <a:avLst/>
                      <a:gdLst>
                        <a:gd name="connsiteX0" fmla="*/ 57150 w 57150"/>
                        <a:gd name="connsiteY0" fmla="*/ 28575 h 57150"/>
                        <a:gd name="connsiteX1" fmla="*/ 28575 w 57150"/>
                        <a:gd name="connsiteY1" fmla="*/ 57150 h 57150"/>
                        <a:gd name="connsiteX2" fmla="*/ 0 w 57150"/>
                        <a:gd name="connsiteY2" fmla="*/ 28575 h 57150"/>
                        <a:gd name="connsiteX3" fmla="*/ 28575 w 57150"/>
                        <a:gd name="connsiteY3" fmla="*/ 0 h 57150"/>
                        <a:gd name="connsiteX4" fmla="*/ 57150 w 57150"/>
                        <a:gd name="connsiteY4" fmla="*/ 28575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7150" h="57150">
                          <a:moveTo>
                            <a:pt x="57150" y="28575"/>
                          </a:moveTo>
                          <a:cubicBezTo>
                            <a:pt x="57150" y="44357"/>
                            <a:pt x="44357" y="57150"/>
                            <a:pt x="28575" y="57150"/>
                          </a:cubicBezTo>
                          <a:cubicBezTo>
                            <a:pt x="12793" y="57150"/>
                            <a:pt x="0" y="44357"/>
                            <a:pt x="0" y="28575"/>
                          </a:cubicBezTo>
                          <a:cubicBezTo>
                            <a:pt x="0" y="12793"/>
                            <a:pt x="12793" y="0"/>
                            <a:pt x="28575" y="0"/>
                          </a:cubicBezTo>
                          <a:cubicBezTo>
                            <a:pt x="44357" y="0"/>
                            <a:pt x="57150" y="12793"/>
                            <a:pt x="57150" y="2857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17" name="Freeform: Shape 116">
                      <a:extLst>
                        <a:ext uri="{FF2B5EF4-FFF2-40B4-BE49-F238E27FC236}">
                          <a16:creationId xmlns:a16="http://schemas.microsoft.com/office/drawing/2014/main" id="{35A59BFA-AE55-4C84-99B7-813C4C10BD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96940" y="3105150"/>
                      <a:ext cx="198120" cy="38071"/>
                    </a:xfrm>
                    <a:custGeom>
                      <a:avLst/>
                      <a:gdLst>
                        <a:gd name="connsiteX0" fmla="*/ 0 w 198120"/>
                        <a:gd name="connsiteY0" fmla="*/ 20612 h 38071"/>
                        <a:gd name="connsiteX1" fmla="*/ 7620 w 198120"/>
                        <a:gd name="connsiteY1" fmla="*/ 38071 h 38071"/>
                        <a:gd name="connsiteX2" fmla="*/ 99060 w 198120"/>
                        <a:gd name="connsiteY2" fmla="*/ 19050 h 38071"/>
                        <a:gd name="connsiteX3" fmla="*/ 190500 w 198120"/>
                        <a:gd name="connsiteY3" fmla="*/ 38071 h 38071"/>
                        <a:gd name="connsiteX4" fmla="*/ 198120 w 198120"/>
                        <a:gd name="connsiteY4" fmla="*/ 20612 h 38071"/>
                        <a:gd name="connsiteX5" fmla="*/ 99060 w 198120"/>
                        <a:gd name="connsiteY5" fmla="*/ 0 h 38071"/>
                        <a:gd name="connsiteX6" fmla="*/ 0 w 198120"/>
                        <a:gd name="connsiteY6" fmla="*/ 20612 h 3807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98120" h="38071">
                          <a:moveTo>
                            <a:pt x="0" y="20612"/>
                          </a:moveTo>
                          <a:lnTo>
                            <a:pt x="7620" y="38071"/>
                          </a:lnTo>
                          <a:cubicBezTo>
                            <a:pt x="36509" y="25451"/>
                            <a:pt x="67275" y="19050"/>
                            <a:pt x="99060" y="19050"/>
                          </a:cubicBezTo>
                          <a:cubicBezTo>
                            <a:pt x="130845" y="19050"/>
                            <a:pt x="161611" y="25451"/>
                            <a:pt x="190500" y="38071"/>
                          </a:cubicBezTo>
                          <a:lnTo>
                            <a:pt x="198120" y="20612"/>
                          </a:lnTo>
                          <a:cubicBezTo>
                            <a:pt x="166821" y="6934"/>
                            <a:pt x="133493" y="0"/>
                            <a:pt x="99060" y="0"/>
                          </a:cubicBezTo>
                          <a:cubicBezTo>
                            <a:pt x="64627" y="0"/>
                            <a:pt x="31299" y="6934"/>
                            <a:pt x="0" y="20612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18" name="Freeform: Shape 117">
                      <a:extLst>
                        <a:ext uri="{FF2B5EF4-FFF2-40B4-BE49-F238E27FC236}">
                          <a16:creationId xmlns:a16="http://schemas.microsoft.com/office/drawing/2014/main" id="{490C5B30-1214-4994-86B7-7600CBAC55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48350" y="3253740"/>
                      <a:ext cx="38071" cy="196281"/>
                    </a:xfrm>
                    <a:custGeom>
                      <a:avLst/>
                      <a:gdLst>
                        <a:gd name="connsiteX0" fmla="*/ 20612 w 38071"/>
                        <a:gd name="connsiteY0" fmla="*/ 0 h 196281"/>
                        <a:gd name="connsiteX1" fmla="*/ 0 w 38071"/>
                        <a:gd name="connsiteY1" fmla="*/ 99060 h 196281"/>
                        <a:gd name="connsiteX2" fmla="*/ 19822 w 38071"/>
                        <a:gd name="connsiteY2" fmla="*/ 196282 h 196281"/>
                        <a:gd name="connsiteX3" fmla="*/ 37338 w 38071"/>
                        <a:gd name="connsiteY3" fmla="*/ 188795 h 196281"/>
                        <a:gd name="connsiteX4" fmla="*/ 19050 w 38071"/>
                        <a:gd name="connsiteY4" fmla="*/ 99060 h 196281"/>
                        <a:gd name="connsiteX5" fmla="*/ 38071 w 38071"/>
                        <a:gd name="connsiteY5" fmla="*/ 7620 h 196281"/>
                        <a:gd name="connsiteX6" fmla="*/ 20612 w 38071"/>
                        <a:gd name="connsiteY6" fmla="*/ 0 h 19628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8071" h="196281">
                          <a:moveTo>
                            <a:pt x="20612" y="0"/>
                          </a:moveTo>
                          <a:cubicBezTo>
                            <a:pt x="6934" y="31299"/>
                            <a:pt x="0" y="64627"/>
                            <a:pt x="0" y="99060"/>
                          </a:cubicBezTo>
                          <a:cubicBezTo>
                            <a:pt x="0" y="132798"/>
                            <a:pt x="6667" y="165516"/>
                            <a:pt x="19822" y="196282"/>
                          </a:cubicBezTo>
                          <a:lnTo>
                            <a:pt x="37338" y="188795"/>
                          </a:lnTo>
                          <a:cubicBezTo>
                            <a:pt x="25203" y="160401"/>
                            <a:pt x="19050" y="130216"/>
                            <a:pt x="19050" y="99060"/>
                          </a:cubicBezTo>
                          <a:cubicBezTo>
                            <a:pt x="19050" y="67275"/>
                            <a:pt x="25451" y="36509"/>
                            <a:pt x="38071" y="7620"/>
                          </a:cubicBezTo>
                          <a:lnTo>
                            <a:pt x="20612" y="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19" name="Freeform: Shape 118">
                      <a:extLst>
                        <a:ext uri="{FF2B5EF4-FFF2-40B4-BE49-F238E27FC236}">
                          <a16:creationId xmlns:a16="http://schemas.microsoft.com/office/drawing/2014/main" id="{BE237EE1-10FE-406A-9C01-72C1BEF982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98787" y="3563121"/>
                      <a:ext cx="194433" cy="37328"/>
                    </a:xfrm>
                    <a:custGeom>
                      <a:avLst/>
                      <a:gdLst>
                        <a:gd name="connsiteX0" fmla="*/ 194434 w 194433"/>
                        <a:gd name="connsiteY0" fmla="*/ 17516 h 37328"/>
                        <a:gd name="connsiteX1" fmla="*/ 186947 w 194433"/>
                        <a:gd name="connsiteY1" fmla="*/ 0 h 37328"/>
                        <a:gd name="connsiteX2" fmla="*/ 97212 w 194433"/>
                        <a:gd name="connsiteY2" fmla="*/ 18278 h 37328"/>
                        <a:gd name="connsiteX3" fmla="*/ 7487 w 194433"/>
                        <a:gd name="connsiteY3" fmla="*/ 0 h 37328"/>
                        <a:gd name="connsiteX4" fmla="*/ 0 w 194433"/>
                        <a:gd name="connsiteY4" fmla="*/ 17516 h 37328"/>
                        <a:gd name="connsiteX5" fmla="*/ 97212 w 194433"/>
                        <a:gd name="connsiteY5" fmla="*/ 37328 h 37328"/>
                        <a:gd name="connsiteX6" fmla="*/ 194434 w 194433"/>
                        <a:gd name="connsiteY6" fmla="*/ 17516 h 373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94433" h="37328">
                          <a:moveTo>
                            <a:pt x="194434" y="17516"/>
                          </a:moveTo>
                          <a:lnTo>
                            <a:pt x="186947" y="0"/>
                          </a:lnTo>
                          <a:cubicBezTo>
                            <a:pt x="158553" y="12125"/>
                            <a:pt x="128368" y="18278"/>
                            <a:pt x="97212" y="18278"/>
                          </a:cubicBezTo>
                          <a:cubicBezTo>
                            <a:pt x="66056" y="18278"/>
                            <a:pt x="35871" y="12125"/>
                            <a:pt x="7487" y="0"/>
                          </a:cubicBezTo>
                          <a:lnTo>
                            <a:pt x="0" y="17516"/>
                          </a:lnTo>
                          <a:cubicBezTo>
                            <a:pt x="30766" y="30661"/>
                            <a:pt x="63475" y="37328"/>
                            <a:pt x="97212" y="37328"/>
                          </a:cubicBezTo>
                          <a:cubicBezTo>
                            <a:pt x="130950" y="37328"/>
                            <a:pt x="163659" y="30661"/>
                            <a:pt x="194434" y="17516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0" name="Freeform: Shape 119">
                      <a:extLst>
                        <a:ext uri="{FF2B5EF4-FFF2-40B4-BE49-F238E27FC236}">
                          <a16:creationId xmlns:a16="http://schemas.microsoft.com/office/drawing/2014/main" id="{ACB875C1-D2FF-4748-8B54-17ED1BAB1F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05578" y="3253740"/>
                      <a:ext cx="38071" cy="196281"/>
                    </a:xfrm>
                    <a:custGeom>
                      <a:avLst/>
                      <a:gdLst>
                        <a:gd name="connsiteX0" fmla="*/ 18259 w 38071"/>
                        <a:gd name="connsiteY0" fmla="*/ 196282 h 196281"/>
                        <a:gd name="connsiteX1" fmla="*/ 38071 w 38071"/>
                        <a:gd name="connsiteY1" fmla="*/ 99060 h 196281"/>
                        <a:gd name="connsiteX2" fmla="*/ 17459 w 38071"/>
                        <a:gd name="connsiteY2" fmla="*/ 0 h 196281"/>
                        <a:gd name="connsiteX3" fmla="*/ 0 w 38071"/>
                        <a:gd name="connsiteY3" fmla="*/ 7620 h 196281"/>
                        <a:gd name="connsiteX4" fmla="*/ 19021 w 38071"/>
                        <a:gd name="connsiteY4" fmla="*/ 99060 h 196281"/>
                        <a:gd name="connsiteX5" fmla="*/ 743 w 38071"/>
                        <a:gd name="connsiteY5" fmla="*/ 188785 h 196281"/>
                        <a:gd name="connsiteX6" fmla="*/ 18259 w 38071"/>
                        <a:gd name="connsiteY6" fmla="*/ 196282 h 19628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8071" h="196281">
                          <a:moveTo>
                            <a:pt x="18259" y="196282"/>
                          </a:moveTo>
                          <a:cubicBezTo>
                            <a:pt x="31404" y="165506"/>
                            <a:pt x="38071" y="132798"/>
                            <a:pt x="38071" y="99060"/>
                          </a:cubicBezTo>
                          <a:cubicBezTo>
                            <a:pt x="38071" y="64627"/>
                            <a:pt x="31137" y="31299"/>
                            <a:pt x="17459" y="0"/>
                          </a:cubicBezTo>
                          <a:lnTo>
                            <a:pt x="0" y="7620"/>
                          </a:lnTo>
                          <a:cubicBezTo>
                            <a:pt x="12621" y="36500"/>
                            <a:pt x="19021" y="67266"/>
                            <a:pt x="19021" y="99060"/>
                          </a:cubicBezTo>
                          <a:cubicBezTo>
                            <a:pt x="19021" y="130216"/>
                            <a:pt x="12868" y="160401"/>
                            <a:pt x="743" y="188785"/>
                          </a:cubicBezTo>
                          <a:lnTo>
                            <a:pt x="18259" y="196282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1" name="Freeform: Shape 120">
                      <a:extLst>
                        <a:ext uri="{FF2B5EF4-FFF2-40B4-BE49-F238E27FC236}">
                          <a16:creationId xmlns:a16="http://schemas.microsoft.com/office/drawing/2014/main" id="{0866B4D3-A78B-4C4F-B32C-C2B4919414F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62675" y="3333750"/>
                      <a:ext cx="76200" cy="38100"/>
                    </a:xfrm>
                    <a:custGeom>
                      <a:avLst/>
                      <a:gdLst>
                        <a:gd name="connsiteX0" fmla="*/ 57150 w 76200"/>
                        <a:gd name="connsiteY0" fmla="*/ 0 h 38100"/>
                        <a:gd name="connsiteX1" fmla="*/ 0 w 76200"/>
                        <a:gd name="connsiteY1" fmla="*/ 0 h 38100"/>
                        <a:gd name="connsiteX2" fmla="*/ 0 w 76200"/>
                        <a:gd name="connsiteY2" fmla="*/ 38100 h 38100"/>
                        <a:gd name="connsiteX3" fmla="*/ 76200 w 76200"/>
                        <a:gd name="connsiteY3" fmla="*/ 38100 h 381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6200" h="38100">
                          <a:moveTo>
                            <a:pt x="57150" y="0"/>
                          </a:moveTo>
                          <a:lnTo>
                            <a:pt x="0" y="0"/>
                          </a:lnTo>
                          <a:lnTo>
                            <a:pt x="0" y="38100"/>
                          </a:lnTo>
                          <a:lnTo>
                            <a:pt x="76200" y="3810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2" name="Freeform: Shape 121">
                      <a:extLst>
                        <a:ext uri="{FF2B5EF4-FFF2-40B4-BE49-F238E27FC236}">
                          <a16:creationId xmlns:a16="http://schemas.microsoft.com/office/drawing/2014/main" id="{747CE9FE-86CF-4710-86D9-6245D90CDD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125" y="3333750"/>
                      <a:ext cx="76200" cy="38100"/>
                    </a:xfrm>
                    <a:custGeom>
                      <a:avLst/>
                      <a:gdLst>
                        <a:gd name="connsiteX0" fmla="*/ 76200 w 76200"/>
                        <a:gd name="connsiteY0" fmla="*/ 0 h 38100"/>
                        <a:gd name="connsiteX1" fmla="*/ 19050 w 76200"/>
                        <a:gd name="connsiteY1" fmla="*/ 0 h 38100"/>
                        <a:gd name="connsiteX2" fmla="*/ 0 w 76200"/>
                        <a:gd name="connsiteY2" fmla="*/ 38100 h 38100"/>
                        <a:gd name="connsiteX3" fmla="*/ 76200 w 76200"/>
                        <a:gd name="connsiteY3" fmla="*/ 38100 h 381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6200" h="38100">
                          <a:moveTo>
                            <a:pt x="76200" y="0"/>
                          </a:moveTo>
                          <a:lnTo>
                            <a:pt x="19050" y="0"/>
                          </a:lnTo>
                          <a:lnTo>
                            <a:pt x="0" y="38100"/>
                          </a:lnTo>
                          <a:lnTo>
                            <a:pt x="76200" y="3810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3" name="Freeform: Shape 122">
                      <a:extLst>
                        <a:ext uri="{FF2B5EF4-FFF2-40B4-BE49-F238E27FC236}">
                          <a16:creationId xmlns:a16="http://schemas.microsoft.com/office/drawing/2014/main" id="{3FF9C903-20DB-4411-A7B8-892213D27A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72175" y="3381375"/>
                      <a:ext cx="57150" cy="85725"/>
                    </a:xfrm>
                    <a:custGeom>
                      <a:avLst/>
                      <a:gdLst>
                        <a:gd name="connsiteX0" fmla="*/ 0 w 57150"/>
                        <a:gd name="connsiteY0" fmla="*/ 0 h 85725"/>
                        <a:gd name="connsiteX1" fmla="*/ 57150 w 57150"/>
                        <a:gd name="connsiteY1" fmla="*/ 0 h 85725"/>
                        <a:gd name="connsiteX2" fmla="*/ 57150 w 57150"/>
                        <a:gd name="connsiteY2" fmla="*/ 85725 h 85725"/>
                        <a:gd name="connsiteX3" fmla="*/ 0 w 57150"/>
                        <a:gd name="connsiteY3" fmla="*/ 85725 h 857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7150" h="85725">
                          <a:moveTo>
                            <a:pt x="0" y="0"/>
                          </a:moveTo>
                          <a:lnTo>
                            <a:pt x="57150" y="0"/>
                          </a:lnTo>
                          <a:lnTo>
                            <a:pt x="57150" y="85725"/>
                          </a:lnTo>
                          <a:lnTo>
                            <a:pt x="0" y="85725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4" name="Freeform: Shape 123">
                      <a:extLst>
                        <a:ext uri="{FF2B5EF4-FFF2-40B4-BE49-F238E27FC236}">
                          <a16:creationId xmlns:a16="http://schemas.microsoft.com/office/drawing/2014/main" id="{462C4784-90E6-484B-A79C-162D12D578F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62675" y="3381375"/>
                      <a:ext cx="57150" cy="85725"/>
                    </a:xfrm>
                    <a:custGeom>
                      <a:avLst/>
                      <a:gdLst>
                        <a:gd name="connsiteX0" fmla="*/ 0 w 57150"/>
                        <a:gd name="connsiteY0" fmla="*/ 0 h 85725"/>
                        <a:gd name="connsiteX1" fmla="*/ 57150 w 57150"/>
                        <a:gd name="connsiteY1" fmla="*/ 0 h 85725"/>
                        <a:gd name="connsiteX2" fmla="*/ 57150 w 57150"/>
                        <a:gd name="connsiteY2" fmla="*/ 85725 h 85725"/>
                        <a:gd name="connsiteX3" fmla="*/ 0 w 57150"/>
                        <a:gd name="connsiteY3" fmla="*/ 85725 h 857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7150" h="85725">
                          <a:moveTo>
                            <a:pt x="0" y="0"/>
                          </a:moveTo>
                          <a:lnTo>
                            <a:pt x="57150" y="0"/>
                          </a:lnTo>
                          <a:lnTo>
                            <a:pt x="57150" y="85725"/>
                          </a:lnTo>
                          <a:lnTo>
                            <a:pt x="0" y="85725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5" name="Freeform: Shape 124">
                      <a:extLst>
                        <a:ext uri="{FF2B5EF4-FFF2-40B4-BE49-F238E27FC236}">
                          <a16:creationId xmlns:a16="http://schemas.microsoft.com/office/drawing/2014/main" id="{23D1D05E-7226-49DB-9AF0-BEAE4C1DC4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38850" y="3267075"/>
                      <a:ext cx="114300" cy="200025"/>
                    </a:xfrm>
                    <a:custGeom>
                      <a:avLst/>
                      <a:gdLst>
                        <a:gd name="connsiteX0" fmla="*/ 0 w 114300"/>
                        <a:gd name="connsiteY0" fmla="*/ 200025 h 200025"/>
                        <a:gd name="connsiteX1" fmla="*/ 38100 w 114300"/>
                        <a:gd name="connsiteY1" fmla="*/ 200025 h 200025"/>
                        <a:gd name="connsiteX2" fmla="*/ 38100 w 114300"/>
                        <a:gd name="connsiteY2" fmla="*/ 161925 h 200025"/>
                        <a:gd name="connsiteX3" fmla="*/ 57150 w 114300"/>
                        <a:gd name="connsiteY3" fmla="*/ 142875 h 200025"/>
                        <a:gd name="connsiteX4" fmla="*/ 76200 w 114300"/>
                        <a:gd name="connsiteY4" fmla="*/ 161925 h 200025"/>
                        <a:gd name="connsiteX5" fmla="*/ 76200 w 114300"/>
                        <a:gd name="connsiteY5" fmla="*/ 200025 h 200025"/>
                        <a:gd name="connsiteX6" fmla="*/ 114300 w 114300"/>
                        <a:gd name="connsiteY6" fmla="*/ 200025 h 200025"/>
                        <a:gd name="connsiteX7" fmla="*/ 114300 w 114300"/>
                        <a:gd name="connsiteY7" fmla="*/ 0 h 200025"/>
                        <a:gd name="connsiteX8" fmla="*/ 0 w 114300"/>
                        <a:gd name="connsiteY8" fmla="*/ 0 h 200025"/>
                        <a:gd name="connsiteX9" fmla="*/ 0 w 114300"/>
                        <a:gd name="connsiteY9" fmla="*/ 200025 h 200025"/>
                        <a:gd name="connsiteX10" fmla="*/ 66675 w 114300"/>
                        <a:gd name="connsiteY10" fmla="*/ 28575 h 200025"/>
                        <a:gd name="connsiteX11" fmla="*/ 85725 w 114300"/>
                        <a:gd name="connsiteY11" fmla="*/ 28575 h 200025"/>
                        <a:gd name="connsiteX12" fmla="*/ 85725 w 114300"/>
                        <a:gd name="connsiteY12" fmla="*/ 47625 h 200025"/>
                        <a:gd name="connsiteX13" fmla="*/ 66675 w 114300"/>
                        <a:gd name="connsiteY13" fmla="*/ 47625 h 200025"/>
                        <a:gd name="connsiteX14" fmla="*/ 66675 w 114300"/>
                        <a:gd name="connsiteY14" fmla="*/ 28575 h 200025"/>
                        <a:gd name="connsiteX15" fmla="*/ 66675 w 114300"/>
                        <a:gd name="connsiteY15" fmla="*/ 66675 h 200025"/>
                        <a:gd name="connsiteX16" fmla="*/ 85725 w 114300"/>
                        <a:gd name="connsiteY16" fmla="*/ 66675 h 200025"/>
                        <a:gd name="connsiteX17" fmla="*/ 85725 w 114300"/>
                        <a:gd name="connsiteY17" fmla="*/ 85725 h 200025"/>
                        <a:gd name="connsiteX18" fmla="*/ 66675 w 114300"/>
                        <a:gd name="connsiteY18" fmla="*/ 85725 h 200025"/>
                        <a:gd name="connsiteX19" fmla="*/ 66675 w 114300"/>
                        <a:gd name="connsiteY19" fmla="*/ 66675 h 200025"/>
                        <a:gd name="connsiteX20" fmla="*/ 66675 w 114300"/>
                        <a:gd name="connsiteY20" fmla="*/ 104775 h 200025"/>
                        <a:gd name="connsiteX21" fmla="*/ 85725 w 114300"/>
                        <a:gd name="connsiteY21" fmla="*/ 104775 h 200025"/>
                        <a:gd name="connsiteX22" fmla="*/ 85725 w 114300"/>
                        <a:gd name="connsiteY22" fmla="*/ 123825 h 200025"/>
                        <a:gd name="connsiteX23" fmla="*/ 66675 w 114300"/>
                        <a:gd name="connsiteY23" fmla="*/ 123825 h 200025"/>
                        <a:gd name="connsiteX24" fmla="*/ 66675 w 114300"/>
                        <a:gd name="connsiteY24" fmla="*/ 104775 h 200025"/>
                        <a:gd name="connsiteX25" fmla="*/ 28575 w 114300"/>
                        <a:gd name="connsiteY25" fmla="*/ 28575 h 200025"/>
                        <a:gd name="connsiteX26" fmla="*/ 47625 w 114300"/>
                        <a:gd name="connsiteY26" fmla="*/ 28575 h 200025"/>
                        <a:gd name="connsiteX27" fmla="*/ 47625 w 114300"/>
                        <a:gd name="connsiteY27" fmla="*/ 47625 h 200025"/>
                        <a:gd name="connsiteX28" fmla="*/ 28575 w 114300"/>
                        <a:gd name="connsiteY28" fmla="*/ 47625 h 200025"/>
                        <a:gd name="connsiteX29" fmla="*/ 28575 w 114300"/>
                        <a:gd name="connsiteY29" fmla="*/ 28575 h 200025"/>
                        <a:gd name="connsiteX30" fmla="*/ 28575 w 114300"/>
                        <a:gd name="connsiteY30" fmla="*/ 66675 h 200025"/>
                        <a:gd name="connsiteX31" fmla="*/ 47625 w 114300"/>
                        <a:gd name="connsiteY31" fmla="*/ 66675 h 200025"/>
                        <a:gd name="connsiteX32" fmla="*/ 47625 w 114300"/>
                        <a:gd name="connsiteY32" fmla="*/ 85725 h 200025"/>
                        <a:gd name="connsiteX33" fmla="*/ 28575 w 114300"/>
                        <a:gd name="connsiteY33" fmla="*/ 85725 h 200025"/>
                        <a:gd name="connsiteX34" fmla="*/ 28575 w 114300"/>
                        <a:gd name="connsiteY34" fmla="*/ 66675 h 200025"/>
                        <a:gd name="connsiteX35" fmla="*/ 28575 w 114300"/>
                        <a:gd name="connsiteY35" fmla="*/ 104775 h 200025"/>
                        <a:gd name="connsiteX36" fmla="*/ 47625 w 114300"/>
                        <a:gd name="connsiteY36" fmla="*/ 104775 h 200025"/>
                        <a:gd name="connsiteX37" fmla="*/ 47625 w 114300"/>
                        <a:gd name="connsiteY37" fmla="*/ 123825 h 200025"/>
                        <a:gd name="connsiteX38" fmla="*/ 28575 w 114300"/>
                        <a:gd name="connsiteY38" fmla="*/ 123825 h 200025"/>
                        <a:gd name="connsiteX39" fmla="*/ 28575 w 114300"/>
                        <a:gd name="connsiteY39" fmla="*/ 104775 h 2000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</a:cxnLst>
                      <a:rect l="l" t="t" r="r" b="b"/>
                      <a:pathLst>
                        <a:path w="114300" h="200025">
                          <a:moveTo>
                            <a:pt x="0" y="200025"/>
                          </a:moveTo>
                          <a:lnTo>
                            <a:pt x="38100" y="200025"/>
                          </a:lnTo>
                          <a:lnTo>
                            <a:pt x="38100" y="161925"/>
                          </a:lnTo>
                          <a:cubicBezTo>
                            <a:pt x="38100" y="151400"/>
                            <a:pt x="46625" y="142875"/>
                            <a:pt x="57150" y="142875"/>
                          </a:cubicBezTo>
                          <a:cubicBezTo>
                            <a:pt x="67675" y="142875"/>
                            <a:pt x="76200" y="151400"/>
                            <a:pt x="76200" y="161925"/>
                          </a:cubicBezTo>
                          <a:lnTo>
                            <a:pt x="76200" y="200025"/>
                          </a:lnTo>
                          <a:lnTo>
                            <a:pt x="114300" y="200025"/>
                          </a:lnTo>
                          <a:lnTo>
                            <a:pt x="114300" y="0"/>
                          </a:lnTo>
                          <a:lnTo>
                            <a:pt x="0" y="0"/>
                          </a:lnTo>
                          <a:lnTo>
                            <a:pt x="0" y="200025"/>
                          </a:lnTo>
                          <a:close/>
                          <a:moveTo>
                            <a:pt x="66675" y="28575"/>
                          </a:moveTo>
                          <a:lnTo>
                            <a:pt x="85725" y="28575"/>
                          </a:lnTo>
                          <a:lnTo>
                            <a:pt x="85725" y="47625"/>
                          </a:lnTo>
                          <a:lnTo>
                            <a:pt x="66675" y="47625"/>
                          </a:lnTo>
                          <a:lnTo>
                            <a:pt x="66675" y="28575"/>
                          </a:lnTo>
                          <a:close/>
                          <a:moveTo>
                            <a:pt x="66675" y="66675"/>
                          </a:moveTo>
                          <a:lnTo>
                            <a:pt x="85725" y="66675"/>
                          </a:lnTo>
                          <a:lnTo>
                            <a:pt x="85725" y="85725"/>
                          </a:lnTo>
                          <a:lnTo>
                            <a:pt x="66675" y="85725"/>
                          </a:lnTo>
                          <a:lnTo>
                            <a:pt x="66675" y="66675"/>
                          </a:lnTo>
                          <a:close/>
                          <a:moveTo>
                            <a:pt x="66675" y="104775"/>
                          </a:moveTo>
                          <a:lnTo>
                            <a:pt x="85725" y="104775"/>
                          </a:lnTo>
                          <a:lnTo>
                            <a:pt x="85725" y="123825"/>
                          </a:lnTo>
                          <a:lnTo>
                            <a:pt x="66675" y="123825"/>
                          </a:lnTo>
                          <a:lnTo>
                            <a:pt x="66675" y="104775"/>
                          </a:lnTo>
                          <a:close/>
                          <a:moveTo>
                            <a:pt x="28575" y="28575"/>
                          </a:moveTo>
                          <a:lnTo>
                            <a:pt x="47625" y="28575"/>
                          </a:lnTo>
                          <a:lnTo>
                            <a:pt x="47625" y="47625"/>
                          </a:lnTo>
                          <a:lnTo>
                            <a:pt x="28575" y="47625"/>
                          </a:lnTo>
                          <a:lnTo>
                            <a:pt x="28575" y="28575"/>
                          </a:lnTo>
                          <a:close/>
                          <a:moveTo>
                            <a:pt x="28575" y="66675"/>
                          </a:moveTo>
                          <a:lnTo>
                            <a:pt x="47625" y="66675"/>
                          </a:lnTo>
                          <a:lnTo>
                            <a:pt x="47625" y="85725"/>
                          </a:lnTo>
                          <a:lnTo>
                            <a:pt x="28575" y="85725"/>
                          </a:lnTo>
                          <a:lnTo>
                            <a:pt x="28575" y="66675"/>
                          </a:lnTo>
                          <a:close/>
                          <a:moveTo>
                            <a:pt x="28575" y="104775"/>
                          </a:moveTo>
                          <a:lnTo>
                            <a:pt x="47625" y="104775"/>
                          </a:lnTo>
                          <a:lnTo>
                            <a:pt x="47625" y="123825"/>
                          </a:lnTo>
                          <a:lnTo>
                            <a:pt x="28575" y="123825"/>
                          </a:lnTo>
                          <a:lnTo>
                            <a:pt x="28575" y="104775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dirty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6" name="Freeform: Shape 125">
                      <a:extLst>
                        <a:ext uri="{FF2B5EF4-FFF2-40B4-BE49-F238E27FC236}">
                          <a16:creationId xmlns:a16="http://schemas.microsoft.com/office/drawing/2014/main" id="{AB3EB17B-8664-42D9-9347-50834FE3ED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10250" y="3467100"/>
                      <a:ext cx="171450" cy="171450"/>
                    </a:xfrm>
                    <a:custGeom>
                      <a:avLst/>
                      <a:gdLst>
                        <a:gd name="connsiteX0" fmla="*/ 85725 w 171450"/>
                        <a:gd name="connsiteY0" fmla="*/ 171450 h 171450"/>
                        <a:gd name="connsiteX1" fmla="*/ 171450 w 171450"/>
                        <a:gd name="connsiteY1" fmla="*/ 85725 h 171450"/>
                        <a:gd name="connsiteX2" fmla="*/ 85725 w 171450"/>
                        <a:gd name="connsiteY2" fmla="*/ 0 h 171450"/>
                        <a:gd name="connsiteX3" fmla="*/ 0 w 171450"/>
                        <a:gd name="connsiteY3" fmla="*/ 85725 h 171450"/>
                        <a:gd name="connsiteX4" fmla="*/ 85725 w 171450"/>
                        <a:gd name="connsiteY4" fmla="*/ 171450 h 171450"/>
                        <a:gd name="connsiteX5" fmla="*/ 85725 w 171450"/>
                        <a:gd name="connsiteY5" fmla="*/ 19050 h 171450"/>
                        <a:gd name="connsiteX6" fmla="*/ 152400 w 171450"/>
                        <a:gd name="connsiteY6" fmla="*/ 85725 h 171450"/>
                        <a:gd name="connsiteX7" fmla="*/ 131283 w 171450"/>
                        <a:gd name="connsiteY7" fmla="*/ 134274 h 171450"/>
                        <a:gd name="connsiteX8" fmla="*/ 86297 w 171450"/>
                        <a:gd name="connsiteY8" fmla="*/ 102013 h 171450"/>
                        <a:gd name="connsiteX9" fmla="*/ 52578 w 171450"/>
                        <a:gd name="connsiteY9" fmla="*/ 115919 h 171450"/>
                        <a:gd name="connsiteX10" fmla="*/ 41015 w 171450"/>
                        <a:gd name="connsiteY10" fmla="*/ 135045 h 171450"/>
                        <a:gd name="connsiteX11" fmla="*/ 19050 w 171450"/>
                        <a:gd name="connsiteY11" fmla="*/ 85725 h 171450"/>
                        <a:gd name="connsiteX12" fmla="*/ 85725 w 171450"/>
                        <a:gd name="connsiteY12" fmla="*/ 19050 h 1714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1450" h="171450">
                          <a:moveTo>
                            <a:pt x="85725" y="171450"/>
                          </a:moveTo>
                          <a:cubicBezTo>
                            <a:pt x="132988" y="171450"/>
                            <a:pt x="171450" y="132988"/>
                            <a:pt x="171450" y="85725"/>
                          </a:cubicBezTo>
                          <a:cubicBezTo>
                            <a:pt x="171450" y="38462"/>
                            <a:pt x="132988" y="0"/>
                            <a:pt x="85725" y="0"/>
                          </a:cubicBezTo>
                          <a:cubicBezTo>
                            <a:pt x="38462" y="0"/>
                            <a:pt x="0" y="38462"/>
                            <a:pt x="0" y="85725"/>
                          </a:cubicBezTo>
                          <a:cubicBezTo>
                            <a:pt x="0" y="132988"/>
                            <a:pt x="38462" y="171450"/>
                            <a:pt x="85725" y="171450"/>
                          </a:cubicBezTo>
                          <a:close/>
                          <a:moveTo>
                            <a:pt x="85725" y="19050"/>
                          </a:moveTo>
                          <a:cubicBezTo>
                            <a:pt x="122492" y="19050"/>
                            <a:pt x="152400" y="48958"/>
                            <a:pt x="152400" y="85725"/>
                          </a:cubicBezTo>
                          <a:cubicBezTo>
                            <a:pt x="152400" y="104870"/>
                            <a:pt x="144247" y="122101"/>
                            <a:pt x="131283" y="134274"/>
                          </a:cubicBezTo>
                          <a:cubicBezTo>
                            <a:pt x="124920" y="115548"/>
                            <a:pt x="107213" y="102013"/>
                            <a:pt x="86297" y="102013"/>
                          </a:cubicBezTo>
                          <a:cubicBezTo>
                            <a:pt x="73152" y="102013"/>
                            <a:pt x="61246" y="107347"/>
                            <a:pt x="52578" y="115919"/>
                          </a:cubicBezTo>
                          <a:cubicBezTo>
                            <a:pt x="47339" y="121225"/>
                            <a:pt x="43329" y="127749"/>
                            <a:pt x="41015" y="135045"/>
                          </a:cubicBezTo>
                          <a:cubicBezTo>
                            <a:pt x="27565" y="122844"/>
                            <a:pt x="19050" y="105280"/>
                            <a:pt x="19050" y="85725"/>
                          </a:cubicBezTo>
                          <a:cubicBezTo>
                            <a:pt x="19050" y="48958"/>
                            <a:pt x="48959" y="19050"/>
                            <a:pt x="85725" y="19050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7" name="Freeform: Shape 126">
                      <a:extLst>
                        <a:ext uri="{FF2B5EF4-FFF2-40B4-BE49-F238E27FC236}">
                          <a16:creationId xmlns:a16="http://schemas.microsoft.com/office/drawing/2014/main" id="{162E79F4-4277-4722-B51D-1AC49AE459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67971" y="3511962"/>
                      <a:ext cx="57150" cy="57150"/>
                    </a:xfrm>
                    <a:custGeom>
                      <a:avLst/>
                      <a:gdLst>
                        <a:gd name="connsiteX0" fmla="*/ 57150 w 57150"/>
                        <a:gd name="connsiteY0" fmla="*/ 28575 h 57150"/>
                        <a:gd name="connsiteX1" fmla="*/ 28575 w 57150"/>
                        <a:gd name="connsiteY1" fmla="*/ 57150 h 57150"/>
                        <a:gd name="connsiteX2" fmla="*/ 0 w 57150"/>
                        <a:gd name="connsiteY2" fmla="*/ 28575 h 57150"/>
                        <a:gd name="connsiteX3" fmla="*/ 28575 w 57150"/>
                        <a:gd name="connsiteY3" fmla="*/ 0 h 57150"/>
                        <a:gd name="connsiteX4" fmla="*/ 57150 w 57150"/>
                        <a:gd name="connsiteY4" fmla="*/ 28575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7150" h="57150">
                          <a:moveTo>
                            <a:pt x="57150" y="28575"/>
                          </a:moveTo>
                          <a:cubicBezTo>
                            <a:pt x="57150" y="44357"/>
                            <a:pt x="44357" y="57150"/>
                            <a:pt x="28575" y="57150"/>
                          </a:cubicBezTo>
                          <a:cubicBezTo>
                            <a:pt x="12793" y="57150"/>
                            <a:pt x="0" y="44357"/>
                            <a:pt x="0" y="28575"/>
                          </a:cubicBezTo>
                          <a:cubicBezTo>
                            <a:pt x="0" y="12793"/>
                            <a:pt x="12793" y="0"/>
                            <a:pt x="28575" y="0"/>
                          </a:cubicBezTo>
                          <a:cubicBezTo>
                            <a:pt x="44357" y="0"/>
                            <a:pt x="57150" y="12793"/>
                            <a:pt x="57150" y="2857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8" name="Freeform: Shape 127">
                      <a:extLst>
                        <a:ext uri="{FF2B5EF4-FFF2-40B4-BE49-F238E27FC236}">
                          <a16:creationId xmlns:a16="http://schemas.microsoft.com/office/drawing/2014/main" id="{5CD140A2-A342-492D-BAB9-1560771936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10300" y="3467100"/>
                      <a:ext cx="171450" cy="171450"/>
                    </a:xfrm>
                    <a:custGeom>
                      <a:avLst/>
                      <a:gdLst>
                        <a:gd name="connsiteX0" fmla="*/ 85725 w 171450"/>
                        <a:gd name="connsiteY0" fmla="*/ 0 h 171450"/>
                        <a:gd name="connsiteX1" fmla="*/ 0 w 171450"/>
                        <a:gd name="connsiteY1" fmla="*/ 85725 h 171450"/>
                        <a:gd name="connsiteX2" fmla="*/ 85725 w 171450"/>
                        <a:gd name="connsiteY2" fmla="*/ 171450 h 171450"/>
                        <a:gd name="connsiteX3" fmla="*/ 171450 w 171450"/>
                        <a:gd name="connsiteY3" fmla="*/ 85725 h 171450"/>
                        <a:gd name="connsiteX4" fmla="*/ 85725 w 171450"/>
                        <a:gd name="connsiteY4" fmla="*/ 0 h 171450"/>
                        <a:gd name="connsiteX5" fmla="*/ 131283 w 171450"/>
                        <a:gd name="connsiteY5" fmla="*/ 134274 h 171450"/>
                        <a:gd name="connsiteX6" fmla="*/ 86297 w 171450"/>
                        <a:gd name="connsiteY6" fmla="*/ 102013 h 171450"/>
                        <a:gd name="connsiteX7" fmla="*/ 52578 w 171450"/>
                        <a:gd name="connsiteY7" fmla="*/ 115919 h 171450"/>
                        <a:gd name="connsiteX8" fmla="*/ 41015 w 171450"/>
                        <a:gd name="connsiteY8" fmla="*/ 135045 h 171450"/>
                        <a:gd name="connsiteX9" fmla="*/ 19050 w 171450"/>
                        <a:gd name="connsiteY9" fmla="*/ 85725 h 171450"/>
                        <a:gd name="connsiteX10" fmla="*/ 85725 w 171450"/>
                        <a:gd name="connsiteY10" fmla="*/ 19050 h 171450"/>
                        <a:gd name="connsiteX11" fmla="*/ 152400 w 171450"/>
                        <a:gd name="connsiteY11" fmla="*/ 85725 h 171450"/>
                        <a:gd name="connsiteX12" fmla="*/ 131283 w 171450"/>
                        <a:gd name="connsiteY12" fmla="*/ 134274 h 1714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1450" h="171450">
                          <a:moveTo>
                            <a:pt x="85725" y="0"/>
                          </a:moveTo>
                          <a:cubicBezTo>
                            <a:pt x="38462" y="0"/>
                            <a:pt x="0" y="38462"/>
                            <a:pt x="0" y="85725"/>
                          </a:cubicBezTo>
                          <a:cubicBezTo>
                            <a:pt x="0" y="132988"/>
                            <a:pt x="38462" y="171450"/>
                            <a:pt x="85725" y="171450"/>
                          </a:cubicBezTo>
                          <a:cubicBezTo>
                            <a:pt x="132988" y="171450"/>
                            <a:pt x="171450" y="132988"/>
                            <a:pt x="171450" y="85725"/>
                          </a:cubicBezTo>
                          <a:cubicBezTo>
                            <a:pt x="171450" y="38462"/>
                            <a:pt x="132988" y="0"/>
                            <a:pt x="85725" y="0"/>
                          </a:cubicBezTo>
                          <a:close/>
                          <a:moveTo>
                            <a:pt x="131283" y="134274"/>
                          </a:moveTo>
                          <a:cubicBezTo>
                            <a:pt x="124920" y="115548"/>
                            <a:pt x="107213" y="102013"/>
                            <a:pt x="86297" y="102013"/>
                          </a:cubicBezTo>
                          <a:cubicBezTo>
                            <a:pt x="73152" y="102013"/>
                            <a:pt x="61246" y="107347"/>
                            <a:pt x="52578" y="115919"/>
                          </a:cubicBezTo>
                          <a:cubicBezTo>
                            <a:pt x="47339" y="121225"/>
                            <a:pt x="43329" y="127749"/>
                            <a:pt x="41015" y="135045"/>
                          </a:cubicBezTo>
                          <a:cubicBezTo>
                            <a:pt x="27565" y="122844"/>
                            <a:pt x="19050" y="105280"/>
                            <a:pt x="19050" y="85725"/>
                          </a:cubicBezTo>
                          <a:cubicBezTo>
                            <a:pt x="19050" y="48958"/>
                            <a:pt x="48958" y="19050"/>
                            <a:pt x="85725" y="19050"/>
                          </a:cubicBezTo>
                          <a:cubicBezTo>
                            <a:pt x="122492" y="19050"/>
                            <a:pt x="152400" y="48958"/>
                            <a:pt x="152400" y="85725"/>
                          </a:cubicBezTo>
                          <a:cubicBezTo>
                            <a:pt x="152400" y="104870"/>
                            <a:pt x="144247" y="122101"/>
                            <a:pt x="131283" y="134274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9" name="Freeform: Shape 128">
                      <a:extLst>
                        <a:ext uri="{FF2B5EF4-FFF2-40B4-BE49-F238E27FC236}">
                          <a16:creationId xmlns:a16="http://schemas.microsoft.com/office/drawing/2014/main" id="{38D73BBA-DC9C-4C4A-8742-8E955A2552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68021" y="3511962"/>
                      <a:ext cx="57150" cy="57150"/>
                    </a:xfrm>
                    <a:custGeom>
                      <a:avLst/>
                      <a:gdLst>
                        <a:gd name="connsiteX0" fmla="*/ 57150 w 57150"/>
                        <a:gd name="connsiteY0" fmla="*/ 28575 h 57150"/>
                        <a:gd name="connsiteX1" fmla="*/ 28575 w 57150"/>
                        <a:gd name="connsiteY1" fmla="*/ 57150 h 57150"/>
                        <a:gd name="connsiteX2" fmla="*/ 0 w 57150"/>
                        <a:gd name="connsiteY2" fmla="*/ 28575 h 57150"/>
                        <a:gd name="connsiteX3" fmla="*/ 28575 w 57150"/>
                        <a:gd name="connsiteY3" fmla="*/ 0 h 57150"/>
                        <a:gd name="connsiteX4" fmla="*/ 57150 w 57150"/>
                        <a:gd name="connsiteY4" fmla="*/ 28575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7150" h="57150">
                          <a:moveTo>
                            <a:pt x="57150" y="28575"/>
                          </a:moveTo>
                          <a:cubicBezTo>
                            <a:pt x="57150" y="44357"/>
                            <a:pt x="44357" y="57150"/>
                            <a:pt x="28575" y="57150"/>
                          </a:cubicBezTo>
                          <a:cubicBezTo>
                            <a:pt x="12793" y="57150"/>
                            <a:pt x="0" y="44357"/>
                            <a:pt x="0" y="28575"/>
                          </a:cubicBezTo>
                          <a:cubicBezTo>
                            <a:pt x="0" y="12793"/>
                            <a:pt x="12793" y="0"/>
                            <a:pt x="28575" y="0"/>
                          </a:cubicBezTo>
                          <a:cubicBezTo>
                            <a:pt x="44357" y="0"/>
                            <a:pt x="57150" y="12793"/>
                            <a:pt x="57150" y="2857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30" name="Freeform: Shape 129">
                      <a:extLst>
                        <a:ext uri="{FF2B5EF4-FFF2-40B4-BE49-F238E27FC236}">
                          <a16:creationId xmlns:a16="http://schemas.microsoft.com/office/drawing/2014/main" id="{ED660B54-7B3B-4B76-BA6E-F960BE5F97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57900" y="3228975"/>
                      <a:ext cx="76200" cy="28575"/>
                    </a:xfrm>
                    <a:custGeom>
                      <a:avLst/>
                      <a:gdLst>
                        <a:gd name="connsiteX0" fmla="*/ 0 w 76200"/>
                        <a:gd name="connsiteY0" fmla="*/ 0 h 28575"/>
                        <a:gd name="connsiteX1" fmla="*/ 76200 w 76200"/>
                        <a:gd name="connsiteY1" fmla="*/ 0 h 28575"/>
                        <a:gd name="connsiteX2" fmla="*/ 76200 w 76200"/>
                        <a:gd name="connsiteY2" fmla="*/ 28575 h 28575"/>
                        <a:gd name="connsiteX3" fmla="*/ 0 w 76200"/>
                        <a:gd name="connsiteY3" fmla="*/ 28575 h 285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6200" h="28575">
                          <a:moveTo>
                            <a:pt x="0" y="0"/>
                          </a:moveTo>
                          <a:lnTo>
                            <a:pt x="76200" y="0"/>
                          </a:lnTo>
                          <a:lnTo>
                            <a:pt x="76200" y="28575"/>
                          </a:lnTo>
                          <a:lnTo>
                            <a:pt x="0" y="28575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31" name="Freeform: Shape 130">
                      <a:extLst>
                        <a:ext uri="{FF2B5EF4-FFF2-40B4-BE49-F238E27FC236}">
                          <a16:creationId xmlns:a16="http://schemas.microsoft.com/office/drawing/2014/main" id="{D930A871-8C2E-4FE1-979D-B53B371B03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86475" y="3171825"/>
                      <a:ext cx="19050" cy="47625"/>
                    </a:xfrm>
                    <a:custGeom>
                      <a:avLst/>
                      <a:gdLst>
                        <a:gd name="connsiteX0" fmla="*/ 0 w 19050"/>
                        <a:gd name="connsiteY0" fmla="*/ 0 h 47625"/>
                        <a:gd name="connsiteX1" fmla="*/ 19050 w 19050"/>
                        <a:gd name="connsiteY1" fmla="*/ 0 h 47625"/>
                        <a:gd name="connsiteX2" fmla="*/ 19050 w 19050"/>
                        <a:gd name="connsiteY2" fmla="*/ 47625 h 47625"/>
                        <a:gd name="connsiteX3" fmla="*/ 0 w 19050"/>
                        <a:gd name="connsiteY3" fmla="*/ 47625 h 476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9050" h="47625">
                          <a:moveTo>
                            <a:pt x="0" y="0"/>
                          </a:moveTo>
                          <a:lnTo>
                            <a:pt x="19050" y="0"/>
                          </a:lnTo>
                          <a:lnTo>
                            <a:pt x="19050" y="47625"/>
                          </a:lnTo>
                          <a:lnTo>
                            <a:pt x="0" y="47625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  <p:grpSp>
            <p:nvGrpSpPr>
              <p:cNvPr id="239" name="Group 238">
                <a:extLst>
                  <a:ext uri="{FF2B5EF4-FFF2-40B4-BE49-F238E27FC236}">
                    <a16:creationId xmlns:a16="http://schemas.microsoft.com/office/drawing/2014/main" id="{2F858DCA-3503-4240-A535-23F16336583F}"/>
                  </a:ext>
                </a:extLst>
              </p:cNvPr>
              <p:cNvGrpSpPr/>
              <p:nvPr/>
            </p:nvGrpSpPr>
            <p:grpSpPr>
              <a:xfrm>
                <a:off x="672595" y="3793258"/>
                <a:ext cx="3505284" cy="1829568"/>
                <a:chOff x="672595" y="3793258"/>
                <a:chExt cx="3505284" cy="1829568"/>
              </a:xfrm>
            </p:grpSpPr>
            <p:grpSp>
              <p:nvGrpSpPr>
                <p:cNvPr id="204" name="Group 203">
                  <a:extLst>
                    <a:ext uri="{FF2B5EF4-FFF2-40B4-BE49-F238E27FC236}">
                      <a16:creationId xmlns:a16="http://schemas.microsoft.com/office/drawing/2014/main" id="{709A3A5A-1304-45CA-8491-370C57074488}"/>
                    </a:ext>
                  </a:extLst>
                </p:cNvPr>
                <p:cNvGrpSpPr/>
                <p:nvPr/>
              </p:nvGrpSpPr>
              <p:grpSpPr>
                <a:xfrm>
                  <a:off x="672595" y="3793258"/>
                  <a:ext cx="3404294" cy="236715"/>
                  <a:chOff x="672595" y="3793258"/>
                  <a:chExt cx="3404294" cy="236715"/>
                </a:xfrm>
              </p:grpSpPr>
              <p:sp>
                <p:nvSpPr>
                  <p:cNvPr id="140" name="TextBox 139">
                    <a:extLst>
                      <a:ext uri="{FF2B5EF4-FFF2-40B4-BE49-F238E27FC236}">
                        <a16:creationId xmlns:a16="http://schemas.microsoft.com/office/drawing/2014/main" id="{A12F8907-67F5-4984-8B2C-7FCA66C68F9F}"/>
                      </a:ext>
                    </a:extLst>
                  </p:cNvPr>
                  <p:cNvSpPr txBox="1"/>
                  <p:nvPr/>
                </p:nvSpPr>
                <p:spPr>
                  <a:xfrm>
                    <a:off x="928244" y="3793258"/>
                    <a:ext cx="3148645" cy="236715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4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</a:rPr>
                      <a:t>Penetration of Artificial I</a:t>
                    </a:r>
                    <a:r>
                      <a:rPr lang="en-US" sz="1400" b="1" dirty="0" err="1">
                        <a:solidFill>
                          <a:schemeClr val="accent5"/>
                        </a:solidFill>
                        <a:latin typeface="Arial Nova Cond" panose="020B0506020202020204" pitchFamily="34" charset="0"/>
                      </a:rPr>
                      <a:t>ntelligence</a:t>
                    </a:r>
                    <a:r>
                      <a:rPr lang="en-US" sz="14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</a:rPr>
                      <a:t> Skills, by Country</a:t>
                    </a:r>
                  </a:p>
                </p:txBody>
              </p:sp>
              <p:grpSp>
                <p:nvGrpSpPr>
                  <p:cNvPr id="202" name="Group 201">
                    <a:extLst>
                      <a:ext uri="{FF2B5EF4-FFF2-40B4-BE49-F238E27FC236}">
                        <a16:creationId xmlns:a16="http://schemas.microsoft.com/office/drawing/2014/main" id="{000A6C97-1E62-4693-B6F5-5F869234EE8D}"/>
                      </a:ext>
                    </a:extLst>
                  </p:cNvPr>
                  <p:cNvGrpSpPr/>
                  <p:nvPr/>
                </p:nvGrpSpPr>
                <p:grpSpPr>
                  <a:xfrm>
                    <a:off x="672595" y="3812876"/>
                    <a:ext cx="193965" cy="197479"/>
                    <a:chOff x="672595" y="3812876"/>
                    <a:chExt cx="193965" cy="197479"/>
                  </a:xfrm>
                </p:grpSpPr>
                <p:sp>
                  <p:nvSpPr>
                    <p:cNvPr id="145" name="Freeform: Shape 144">
                      <a:extLst>
                        <a:ext uri="{FF2B5EF4-FFF2-40B4-BE49-F238E27FC236}">
                          <a16:creationId xmlns:a16="http://schemas.microsoft.com/office/drawing/2014/main" id="{E078E9D9-0E35-4D76-92DD-2D35C1107D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287" y="3933204"/>
                      <a:ext cx="20083" cy="60418"/>
                    </a:xfrm>
                    <a:custGeom>
                      <a:avLst/>
                      <a:gdLst>
                        <a:gd name="connsiteX0" fmla="*/ 38100 w 57150"/>
                        <a:gd name="connsiteY0" fmla="*/ 116529 h 171935"/>
                        <a:gd name="connsiteX1" fmla="*/ 38100 w 57150"/>
                        <a:gd name="connsiteY1" fmla="*/ 0 h 171935"/>
                        <a:gd name="connsiteX2" fmla="*/ 28575 w 57150"/>
                        <a:gd name="connsiteY2" fmla="*/ 476 h 171935"/>
                        <a:gd name="connsiteX3" fmla="*/ 19050 w 57150"/>
                        <a:gd name="connsiteY3" fmla="*/ 0 h 171935"/>
                        <a:gd name="connsiteX4" fmla="*/ 19050 w 57150"/>
                        <a:gd name="connsiteY4" fmla="*/ 116538 h 171935"/>
                        <a:gd name="connsiteX5" fmla="*/ 0 w 57150"/>
                        <a:gd name="connsiteY5" fmla="*/ 143361 h 171935"/>
                        <a:gd name="connsiteX6" fmla="*/ 28575 w 57150"/>
                        <a:gd name="connsiteY6" fmla="*/ 171936 h 171935"/>
                        <a:gd name="connsiteX7" fmla="*/ 57150 w 57150"/>
                        <a:gd name="connsiteY7" fmla="*/ 143361 h 171935"/>
                        <a:gd name="connsiteX8" fmla="*/ 38100 w 57150"/>
                        <a:gd name="connsiteY8" fmla="*/ 116529 h 17193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7150" h="171935">
                          <a:moveTo>
                            <a:pt x="38100" y="116529"/>
                          </a:moveTo>
                          <a:lnTo>
                            <a:pt x="38100" y="0"/>
                          </a:lnTo>
                          <a:cubicBezTo>
                            <a:pt x="34928" y="162"/>
                            <a:pt x="31794" y="476"/>
                            <a:pt x="28575" y="476"/>
                          </a:cubicBezTo>
                          <a:cubicBezTo>
                            <a:pt x="25356" y="476"/>
                            <a:pt x="22222" y="162"/>
                            <a:pt x="19050" y="0"/>
                          </a:cubicBezTo>
                          <a:lnTo>
                            <a:pt x="19050" y="116538"/>
                          </a:lnTo>
                          <a:cubicBezTo>
                            <a:pt x="7991" y="120482"/>
                            <a:pt x="0" y="130959"/>
                            <a:pt x="0" y="143361"/>
                          </a:cubicBezTo>
                          <a:cubicBezTo>
                            <a:pt x="0" y="159115"/>
                            <a:pt x="12821" y="171936"/>
                            <a:pt x="28575" y="171936"/>
                          </a:cubicBezTo>
                          <a:cubicBezTo>
                            <a:pt x="44329" y="171936"/>
                            <a:pt x="57150" y="159115"/>
                            <a:pt x="57150" y="143361"/>
                          </a:cubicBezTo>
                          <a:cubicBezTo>
                            <a:pt x="57150" y="130950"/>
                            <a:pt x="49159" y="120472"/>
                            <a:pt x="38100" y="116529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46" name="Freeform: Shape 145">
                      <a:extLst>
                        <a:ext uri="{FF2B5EF4-FFF2-40B4-BE49-F238E27FC236}">
                          <a16:creationId xmlns:a16="http://schemas.microsoft.com/office/drawing/2014/main" id="{A210A7BA-4252-47F3-B10C-315BA2CE9E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2510" y="3921566"/>
                      <a:ext cx="20083" cy="62012"/>
                    </a:xfrm>
                    <a:custGeom>
                      <a:avLst/>
                      <a:gdLst>
                        <a:gd name="connsiteX0" fmla="*/ 38100 w 57150"/>
                        <a:gd name="connsiteY0" fmla="*/ 121072 h 176469"/>
                        <a:gd name="connsiteX1" fmla="*/ 38100 w 57150"/>
                        <a:gd name="connsiteY1" fmla="*/ 58226 h 176469"/>
                        <a:gd name="connsiteX2" fmla="*/ 19050 w 57150"/>
                        <a:gd name="connsiteY2" fmla="*/ 39176 h 176469"/>
                        <a:gd name="connsiteX3" fmla="*/ 19050 w 57150"/>
                        <a:gd name="connsiteY3" fmla="*/ 12011 h 176469"/>
                        <a:gd name="connsiteX4" fmla="*/ 0 w 57150"/>
                        <a:gd name="connsiteY4" fmla="*/ 0 h 176469"/>
                        <a:gd name="connsiteX5" fmla="*/ 0 w 57150"/>
                        <a:gd name="connsiteY5" fmla="*/ 47063 h 176469"/>
                        <a:gd name="connsiteX6" fmla="*/ 19050 w 57150"/>
                        <a:gd name="connsiteY6" fmla="*/ 66113 h 176469"/>
                        <a:gd name="connsiteX7" fmla="*/ 19050 w 57150"/>
                        <a:gd name="connsiteY7" fmla="*/ 121072 h 176469"/>
                        <a:gd name="connsiteX8" fmla="*/ 0 w 57150"/>
                        <a:gd name="connsiteY8" fmla="*/ 147895 h 176469"/>
                        <a:gd name="connsiteX9" fmla="*/ 28575 w 57150"/>
                        <a:gd name="connsiteY9" fmla="*/ 176470 h 176469"/>
                        <a:gd name="connsiteX10" fmla="*/ 57150 w 57150"/>
                        <a:gd name="connsiteY10" fmla="*/ 147895 h 176469"/>
                        <a:gd name="connsiteX11" fmla="*/ 38100 w 57150"/>
                        <a:gd name="connsiteY11" fmla="*/ 121072 h 17646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57150" h="176469">
                          <a:moveTo>
                            <a:pt x="38100" y="121072"/>
                          </a:moveTo>
                          <a:lnTo>
                            <a:pt x="38100" y="58226"/>
                          </a:lnTo>
                          <a:lnTo>
                            <a:pt x="19050" y="39176"/>
                          </a:lnTo>
                          <a:lnTo>
                            <a:pt x="19050" y="12011"/>
                          </a:lnTo>
                          <a:cubicBezTo>
                            <a:pt x="12411" y="8430"/>
                            <a:pt x="6106" y="4353"/>
                            <a:pt x="0" y="0"/>
                          </a:cubicBezTo>
                          <a:lnTo>
                            <a:pt x="0" y="47063"/>
                          </a:lnTo>
                          <a:lnTo>
                            <a:pt x="19050" y="66113"/>
                          </a:lnTo>
                          <a:lnTo>
                            <a:pt x="19050" y="121072"/>
                          </a:lnTo>
                          <a:cubicBezTo>
                            <a:pt x="7991" y="125016"/>
                            <a:pt x="0" y="135493"/>
                            <a:pt x="0" y="147895"/>
                          </a:cubicBezTo>
                          <a:cubicBezTo>
                            <a:pt x="0" y="163649"/>
                            <a:pt x="12821" y="176470"/>
                            <a:pt x="28575" y="176470"/>
                          </a:cubicBezTo>
                          <a:cubicBezTo>
                            <a:pt x="44329" y="176470"/>
                            <a:pt x="57150" y="163649"/>
                            <a:pt x="57150" y="147895"/>
                          </a:cubicBezTo>
                          <a:cubicBezTo>
                            <a:pt x="57150" y="135493"/>
                            <a:pt x="49159" y="125016"/>
                            <a:pt x="38100" y="121072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47" name="Freeform: Shape 146">
                      <a:extLst>
                        <a:ext uri="{FF2B5EF4-FFF2-40B4-BE49-F238E27FC236}">
                          <a16:creationId xmlns:a16="http://schemas.microsoft.com/office/drawing/2014/main" id="{00FA7F5C-0C0A-4852-9771-548279C708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8618" y="3816223"/>
                      <a:ext cx="84595" cy="20083"/>
                    </a:xfrm>
                    <a:custGeom>
                      <a:avLst/>
                      <a:gdLst>
                        <a:gd name="connsiteX0" fmla="*/ 92278 w 240734"/>
                        <a:gd name="connsiteY0" fmla="*/ 57150 h 57150"/>
                        <a:gd name="connsiteX1" fmla="*/ 111328 w 240734"/>
                        <a:gd name="connsiteY1" fmla="*/ 38100 h 57150"/>
                        <a:gd name="connsiteX2" fmla="*/ 185337 w 240734"/>
                        <a:gd name="connsiteY2" fmla="*/ 38100 h 57150"/>
                        <a:gd name="connsiteX3" fmla="*/ 212160 w 240734"/>
                        <a:gd name="connsiteY3" fmla="*/ 57150 h 57150"/>
                        <a:gd name="connsiteX4" fmla="*/ 240735 w 240734"/>
                        <a:gd name="connsiteY4" fmla="*/ 28575 h 57150"/>
                        <a:gd name="connsiteX5" fmla="*/ 212160 w 240734"/>
                        <a:gd name="connsiteY5" fmla="*/ 0 h 57150"/>
                        <a:gd name="connsiteX6" fmla="*/ 185337 w 240734"/>
                        <a:gd name="connsiteY6" fmla="*/ 19050 h 57150"/>
                        <a:gd name="connsiteX7" fmla="*/ 103441 w 240734"/>
                        <a:gd name="connsiteY7" fmla="*/ 19050 h 57150"/>
                        <a:gd name="connsiteX8" fmla="*/ 84391 w 240734"/>
                        <a:gd name="connsiteY8" fmla="*/ 38100 h 57150"/>
                        <a:gd name="connsiteX9" fmla="*/ 0 w 240734"/>
                        <a:gd name="connsiteY9" fmla="*/ 38100 h 57150"/>
                        <a:gd name="connsiteX10" fmla="*/ 13411 w 240734"/>
                        <a:gd name="connsiteY10" fmla="*/ 57150 h 57150"/>
                        <a:gd name="connsiteX11" fmla="*/ 92278 w 240734"/>
                        <a:gd name="connsiteY11" fmla="*/ 57150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240734" h="57150">
                          <a:moveTo>
                            <a:pt x="92278" y="57150"/>
                          </a:moveTo>
                          <a:lnTo>
                            <a:pt x="111328" y="38100"/>
                          </a:lnTo>
                          <a:lnTo>
                            <a:pt x="185337" y="38100"/>
                          </a:lnTo>
                          <a:cubicBezTo>
                            <a:pt x="189281" y="49159"/>
                            <a:pt x="199758" y="57150"/>
                            <a:pt x="212160" y="57150"/>
                          </a:cubicBezTo>
                          <a:cubicBezTo>
                            <a:pt x="227914" y="57150"/>
                            <a:pt x="240735" y="44329"/>
                            <a:pt x="240735" y="28575"/>
                          </a:cubicBezTo>
                          <a:cubicBezTo>
                            <a:pt x="240735" y="12821"/>
                            <a:pt x="227914" y="0"/>
                            <a:pt x="212160" y="0"/>
                          </a:cubicBezTo>
                          <a:cubicBezTo>
                            <a:pt x="199758" y="0"/>
                            <a:pt x="189281" y="7991"/>
                            <a:pt x="185337" y="19050"/>
                          </a:cubicBezTo>
                          <a:lnTo>
                            <a:pt x="103441" y="19050"/>
                          </a:lnTo>
                          <a:lnTo>
                            <a:pt x="84391" y="38100"/>
                          </a:lnTo>
                          <a:lnTo>
                            <a:pt x="0" y="38100"/>
                          </a:lnTo>
                          <a:cubicBezTo>
                            <a:pt x="4905" y="44110"/>
                            <a:pt x="9306" y="50530"/>
                            <a:pt x="13411" y="57150"/>
                          </a:cubicBezTo>
                          <a:lnTo>
                            <a:pt x="92278" y="5715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48" name="Freeform: Shape 147">
                      <a:extLst>
                        <a:ext uri="{FF2B5EF4-FFF2-40B4-BE49-F238E27FC236}">
                          <a16:creationId xmlns:a16="http://schemas.microsoft.com/office/drawing/2014/main" id="{3564FA18-CE35-4DF0-972C-E7F3D28770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416" y="3903248"/>
                      <a:ext cx="30391" cy="21224"/>
                    </a:xfrm>
                    <a:custGeom>
                      <a:avLst/>
                      <a:gdLst>
                        <a:gd name="connsiteX0" fmla="*/ 0 w 86486"/>
                        <a:gd name="connsiteY0" fmla="*/ 0 h 60398"/>
                        <a:gd name="connsiteX1" fmla="*/ 86487 w 86486"/>
                        <a:gd name="connsiteY1" fmla="*/ 60398 h 60398"/>
                        <a:gd name="connsiteX2" fmla="*/ 57502 w 86486"/>
                        <a:gd name="connsiteY2" fmla="*/ 0 h 60398"/>
                        <a:gd name="connsiteX3" fmla="*/ 0 w 86486"/>
                        <a:gd name="connsiteY3" fmla="*/ 0 h 603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6486" h="60398">
                          <a:moveTo>
                            <a:pt x="0" y="0"/>
                          </a:moveTo>
                          <a:cubicBezTo>
                            <a:pt x="21060" y="28804"/>
                            <a:pt x="51311" y="50397"/>
                            <a:pt x="86487" y="60398"/>
                          </a:cubicBezTo>
                          <a:cubicBezTo>
                            <a:pt x="74600" y="45568"/>
                            <a:pt x="64675" y="24870"/>
                            <a:pt x="57502" y="0"/>
                          </a:cubicBez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49" name="Freeform: Shape 148">
                      <a:extLst>
                        <a:ext uri="{FF2B5EF4-FFF2-40B4-BE49-F238E27FC236}">
                          <a16:creationId xmlns:a16="http://schemas.microsoft.com/office/drawing/2014/main" id="{C4B485FE-18FE-48E3-B56D-5AB982C182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0501" y="3903248"/>
                      <a:ext cx="35921" cy="23430"/>
                    </a:xfrm>
                    <a:custGeom>
                      <a:avLst/>
                      <a:gdLst>
                        <a:gd name="connsiteX0" fmla="*/ 53578 w 102222"/>
                        <a:gd name="connsiteY0" fmla="*/ 66675 h 66675"/>
                        <a:gd name="connsiteX1" fmla="*/ 101203 w 102222"/>
                        <a:gd name="connsiteY1" fmla="*/ 59207 h 66675"/>
                        <a:gd name="connsiteX2" fmla="*/ 101203 w 102222"/>
                        <a:gd name="connsiteY2" fmla="*/ 19050 h 66675"/>
                        <a:gd name="connsiteX3" fmla="*/ 102222 w 102222"/>
                        <a:gd name="connsiteY3" fmla="*/ 0 h 66675"/>
                        <a:gd name="connsiteX4" fmla="*/ 0 w 102222"/>
                        <a:gd name="connsiteY4" fmla="*/ 0 h 66675"/>
                        <a:gd name="connsiteX5" fmla="*/ 53578 w 102222"/>
                        <a:gd name="connsiteY5" fmla="*/ 66675 h 666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02222" h="66675">
                          <a:moveTo>
                            <a:pt x="53578" y="66675"/>
                          </a:moveTo>
                          <a:cubicBezTo>
                            <a:pt x="69580" y="66675"/>
                            <a:pt x="85554" y="64075"/>
                            <a:pt x="101203" y="59207"/>
                          </a:cubicBezTo>
                          <a:lnTo>
                            <a:pt x="101203" y="19050"/>
                          </a:lnTo>
                          <a:cubicBezTo>
                            <a:pt x="101203" y="12611"/>
                            <a:pt x="101565" y="6267"/>
                            <a:pt x="102222" y="0"/>
                          </a:cubicBezTo>
                          <a:lnTo>
                            <a:pt x="0" y="0"/>
                          </a:lnTo>
                          <a:cubicBezTo>
                            <a:pt x="12964" y="41796"/>
                            <a:pt x="33690" y="66675"/>
                            <a:pt x="53578" y="66675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0" name="Freeform: Shape 149">
                      <a:extLst>
                        <a:ext uri="{FF2B5EF4-FFF2-40B4-BE49-F238E27FC236}">
                          <a16:creationId xmlns:a16="http://schemas.microsoft.com/office/drawing/2014/main" id="{F13888FD-055A-4BB4-9125-CD72ED0D88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2598" y="3873124"/>
                      <a:ext cx="29344" cy="23430"/>
                    </a:xfrm>
                    <a:custGeom>
                      <a:avLst/>
                      <a:gdLst>
                        <a:gd name="connsiteX0" fmla="*/ 75933 w 83505"/>
                        <a:gd name="connsiteY0" fmla="*/ 0 h 66675"/>
                        <a:gd name="connsiteX1" fmla="*/ 0 w 83505"/>
                        <a:gd name="connsiteY1" fmla="*/ 0 h 66675"/>
                        <a:gd name="connsiteX2" fmla="*/ 18650 w 83505"/>
                        <a:gd name="connsiteY2" fmla="*/ 66675 h 66675"/>
                        <a:gd name="connsiteX3" fmla="*/ 83506 w 83505"/>
                        <a:gd name="connsiteY3" fmla="*/ 66675 h 66675"/>
                        <a:gd name="connsiteX4" fmla="*/ 75933 w 83505"/>
                        <a:gd name="connsiteY4" fmla="*/ 0 h 666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83505" h="66675">
                          <a:moveTo>
                            <a:pt x="75933" y="0"/>
                          </a:moveTo>
                          <a:lnTo>
                            <a:pt x="0" y="0"/>
                          </a:lnTo>
                          <a:cubicBezTo>
                            <a:pt x="1410" y="23974"/>
                            <a:pt x="7887" y="46596"/>
                            <a:pt x="18650" y="66675"/>
                          </a:cubicBezTo>
                          <a:lnTo>
                            <a:pt x="83506" y="66675"/>
                          </a:lnTo>
                          <a:cubicBezTo>
                            <a:pt x="79124" y="46311"/>
                            <a:pt x="76495" y="23851"/>
                            <a:pt x="75933" y="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1" name="Freeform: Shape 150">
                      <a:extLst>
                        <a:ext uri="{FF2B5EF4-FFF2-40B4-BE49-F238E27FC236}">
                          <a16:creationId xmlns:a16="http://schemas.microsoft.com/office/drawing/2014/main" id="{F3BBDD88-96CD-42A5-BE3D-684F5E387DD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2595" y="3843000"/>
                      <a:ext cx="29344" cy="23430"/>
                    </a:xfrm>
                    <a:custGeom>
                      <a:avLst/>
                      <a:gdLst>
                        <a:gd name="connsiteX0" fmla="*/ 83506 w 83505"/>
                        <a:gd name="connsiteY0" fmla="*/ 0 h 66675"/>
                        <a:gd name="connsiteX1" fmla="*/ 18650 w 83505"/>
                        <a:gd name="connsiteY1" fmla="*/ 0 h 66675"/>
                        <a:gd name="connsiteX2" fmla="*/ 0 w 83505"/>
                        <a:gd name="connsiteY2" fmla="*/ 66675 h 66675"/>
                        <a:gd name="connsiteX3" fmla="*/ 75943 w 83505"/>
                        <a:gd name="connsiteY3" fmla="*/ 66675 h 66675"/>
                        <a:gd name="connsiteX4" fmla="*/ 83506 w 83505"/>
                        <a:gd name="connsiteY4" fmla="*/ 0 h 666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83505" h="66675">
                          <a:moveTo>
                            <a:pt x="83506" y="0"/>
                          </a:moveTo>
                          <a:lnTo>
                            <a:pt x="18650" y="0"/>
                          </a:lnTo>
                          <a:cubicBezTo>
                            <a:pt x="7896" y="20079"/>
                            <a:pt x="1410" y="42701"/>
                            <a:pt x="0" y="66675"/>
                          </a:cubicBezTo>
                          <a:lnTo>
                            <a:pt x="75943" y="66675"/>
                          </a:lnTo>
                          <a:cubicBezTo>
                            <a:pt x="76505" y="42824"/>
                            <a:pt x="79134" y="20364"/>
                            <a:pt x="83506" y="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2" name="Freeform: Shape 151">
                      <a:extLst>
                        <a:ext uri="{FF2B5EF4-FFF2-40B4-BE49-F238E27FC236}">
                          <a16:creationId xmlns:a16="http://schemas.microsoft.com/office/drawing/2014/main" id="{1A6A27E5-DBB3-440C-9465-C25F9AD0A0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4859" y="3815095"/>
                      <a:ext cx="30362" cy="21210"/>
                    </a:xfrm>
                    <a:custGeom>
                      <a:avLst/>
                      <a:gdLst>
                        <a:gd name="connsiteX0" fmla="*/ 86401 w 86401"/>
                        <a:gd name="connsiteY0" fmla="*/ 60360 h 60359"/>
                        <a:gd name="connsiteX1" fmla="*/ 0 w 86401"/>
                        <a:gd name="connsiteY1" fmla="*/ 0 h 60359"/>
                        <a:gd name="connsiteX2" fmla="*/ 28956 w 86401"/>
                        <a:gd name="connsiteY2" fmla="*/ 60360 h 60359"/>
                        <a:gd name="connsiteX3" fmla="*/ 86401 w 86401"/>
                        <a:gd name="connsiteY3" fmla="*/ 60360 h 603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6401" h="60359">
                          <a:moveTo>
                            <a:pt x="86401" y="60360"/>
                          </a:moveTo>
                          <a:cubicBezTo>
                            <a:pt x="65189" y="31309"/>
                            <a:pt x="34776" y="9944"/>
                            <a:pt x="0" y="0"/>
                          </a:cubicBezTo>
                          <a:cubicBezTo>
                            <a:pt x="11878" y="14830"/>
                            <a:pt x="21793" y="35509"/>
                            <a:pt x="28956" y="60360"/>
                          </a:cubicBezTo>
                          <a:lnTo>
                            <a:pt x="86401" y="6036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3" name="Freeform: Shape 152">
                      <a:extLst>
                        <a:ext uri="{FF2B5EF4-FFF2-40B4-BE49-F238E27FC236}">
                          <a16:creationId xmlns:a16="http://schemas.microsoft.com/office/drawing/2014/main" id="{8D762806-174C-4BC9-B0C5-0767DBE5CC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6718" y="3843000"/>
                      <a:ext cx="26599" cy="28099"/>
                    </a:xfrm>
                    <a:custGeom>
                      <a:avLst/>
                      <a:gdLst>
                        <a:gd name="connsiteX0" fmla="*/ 75695 w 75695"/>
                        <a:gd name="connsiteY0" fmla="*/ 25984 h 79962"/>
                        <a:gd name="connsiteX1" fmla="*/ 64646 w 75695"/>
                        <a:gd name="connsiteY1" fmla="*/ 0 h 79962"/>
                        <a:gd name="connsiteX2" fmla="*/ 0 w 75695"/>
                        <a:gd name="connsiteY2" fmla="*/ 0 h 79962"/>
                        <a:gd name="connsiteX3" fmla="*/ 7782 w 75695"/>
                        <a:gd name="connsiteY3" fmla="*/ 76200 h 79962"/>
                        <a:gd name="connsiteX4" fmla="*/ 7687 w 75695"/>
                        <a:gd name="connsiteY4" fmla="*/ 79962 h 79962"/>
                        <a:gd name="connsiteX5" fmla="*/ 75695 w 75695"/>
                        <a:gd name="connsiteY5" fmla="*/ 25984 h 7996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75695" h="79962">
                          <a:moveTo>
                            <a:pt x="75695" y="25984"/>
                          </a:moveTo>
                          <a:cubicBezTo>
                            <a:pt x="72733" y="16916"/>
                            <a:pt x="69047" y="8230"/>
                            <a:pt x="64646" y="0"/>
                          </a:cubicBezTo>
                          <a:lnTo>
                            <a:pt x="0" y="0"/>
                          </a:lnTo>
                          <a:cubicBezTo>
                            <a:pt x="4953" y="23070"/>
                            <a:pt x="7782" y="48787"/>
                            <a:pt x="7782" y="76200"/>
                          </a:cubicBezTo>
                          <a:cubicBezTo>
                            <a:pt x="7782" y="77457"/>
                            <a:pt x="7696" y="78705"/>
                            <a:pt x="7687" y="79962"/>
                          </a:cubicBezTo>
                          <a:cubicBezTo>
                            <a:pt x="25575" y="56874"/>
                            <a:pt x="48854" y="38262"/>
                            <a:pt x="75695" y="25984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4" name="Freeform: Shape 153">
                      <a:extLst>
                        <a:ext uri="{FF2B5EF4-FFF2-40B4-BE49-F238E27FC236}">
                          <a16:creationId xmlns:a16="http://schemas.microsoft.com/office/drawing/2014/main" id="{25BFD5E2-CD27-4BB2-85F6-B0D3403F1A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0501" y="3812876"/>
                      <a:ext cx="37655" cy="23430"/>
                    </a:xfrm>
                    <a:custGeom>
                      <a:avLst/>
                      <a:gdLst>
                        <a:gd name="connsiteX0" fmla="*/ 107156 w 107156"/>
                        <a:gd name="connsiteY0" fmla="*/ 66675 h 66675"/>
                        <a:gd name="connsiteX1" fmla="*/ 53578 w 107156"/>
                        <a:gd name="connsiteY1" fmla="*/ 0 h 66675"/>
                        <a:gd name="connsiteX2" fmla="*/ 0 w 107156"/>
                        <a:gd name="connsiteY2" fmla="*/ 66675 h 66675"/>
                        <a:gd name="connsiteX3" fmla="*/ 107156 w 107156"/>
                        <a:gd name="connsiteY3" fmla="*/ 66675 h 666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07156" h="66675">
                          <a:moveTo>
                            <a:pt x="107156" y="66675"/>
                          </a:moveTo>
                          <a:cubicBezTo>
                            <a:pt x="94193" y="24879"/>
                            <a:pt x="73466" y="0"/>
                            <a:pt x="53578" y="0"/>
                          </a:cubicBezTo>
                          <a:cubicBezTo>
                            <a:pt x="33690" y="0"/>
                            <a:pt x="12964" y="24879"/>
                            <a:pt x="0" y="66675"/>
                          </a:cubicBezTo>
                          <a:lnTo>
                            <a:pt x="107156" y="66675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5" name="Freeform: Shape 154">
                      <a:extLst>
                        <a:ext uri="{FF2B5EF4-FFF2-40B4-BE49-F238E27FC236}">
                          <a16:creationId xmlns:a16="http://schemas.microsoft.com/office/drawing/2014/main" id="{9A6E3814-2061-43B8-93D5-11C44C264D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416" y="3815081"/>
                      <a:ext cx="30388" cy="21224"/>
                    </a:xfrm>
                    <a:custGeom>
                      <a:avLst/>
                      <a:gdLst>
                        <a:gd name="connsiteX0" fmla="*/ 86477 w 86477"/>
                        <a:gd name="connsiteY0" fmla="*/ 0 h 60398"/>
                        <a:gd name="connsiteX1" fmla="*/ 0 w 86477"/>
                        <a:gd name="connsiteY1" fmla="*/ 60398 h 60398"/>
                        <a:gd name="connsiteX2" fmla="*/ 57502 w 86477"/>
                        <a:gd name="connsiteY2" fmla="*/ 60398 h 60398"/>
                        <a:gd name="connsiteX3" fmla="*/ 86477 w 86477"/>
                        <a:gd name="connsiteY3" fmla="*/ 0 h 603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6477" h="60398">
                          <a:moveTo>
                            <a:pt x="86477" y="0"/>
                          </a:moveTo>
                          <a:cubicBezTo>
                            <a:pt x="51302" y="10001"/>
                            <a:pt x="21060" y="31594"/>
                            <a:pt x="0" y="60398"/>
                          </a:cubicBezTo>
                          <a:lnTo>
                            <a:pt x="57502" y="60398"/>
                          </a:lnTo>
                          <a:cubicBezTo>
                            <a:pt x="64675" y="35528"/>
                            <a:pt x="74600" y="14840"/>
                            <a:pt x="86477" y="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6" name="Freeform: Shape 155">
                      <a:extLst>
                        <a:ext uri="{FF2B5EF4-FFF2-40B4-BE49-F238E27FC236}">
                          <a16:creationId xmlns:a16="http://schemas.microsoft.com/office/drawing/2014/main" id="{E4642459-B6E7-409F-8C06-5FA84DA5B8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05972" y="3843000"/>
                      <a:ext cx="46712" cy="23430"/>
                    </a:xfrm>
                    <a:custGeom>
                      <a:avLst/>
                      <a:gdLst>
                        <a:gd name="connsiteX0" fmla="*/ 7849 w 132930"/>
                        <a:gd name="connsiteY0" fmla="*/ 0 h 66675"/>
                        <a:gd name="connsiteX1" fmla="*/ 0 w 132930"/>
                        <a:gd name="connsiteY1" fmla="*/ 66675 h 66675"/>
                        <a:gd name="connsiteX2" fmla="*/ 29718 w 132930"/>
                        <a:gd name="connsiteY2" fmla="*/ 66675 h 66675"/>
                        <a:gd name="connsiteX3" fmla="*/ 66465 w 132930"/>
                        <a:gd name="connsiteY3" fmla="*/ 38100 h 66675"/>
                        <a:gd name="connsiteX4" fmla="*/ 103213 w 132930"/>
                        <a:gd name="connsiteY4" fmla="*/ 66675 h 66675"/>
                        <a:gd name="connsiteX5" fmla="*/ 132931 w 132930"/>
                        <a:gd name="connsiteY5" fmla="*/ 66675 h 66675"/>
                        <a:gd name="connsiteX6" fmla="*/ 125082 w 132930"/>
                        <a:gd name="connsiteY6" fmla="*/ 0 h 66675"/>
                        <a:gd name="connsiteX7" fmla="*/ 7849 w 132930"/>
                        <a:gd name="connsiteY7" fmla="*/ 0 h 666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132930" h="66675">
                          <a:moveTo>
                            <a:pt x="7849" y="0"/>
                          </a:moveTo>
                          <a:cubicBezTo>
                            <a:pt x="3400" y="19602"/>
                            <a:pt x="591" y="42024"/>
                            <a:pt x="0" y="66675"/>
                          </a:cubicBezTo>
                          <a:lnTo>
                            <a:pt x="29718" y="66675"/>
                          </a:lnTo>
                          <a:cubicBezTo>
                            <a:pt x="33976" y="50292"/>
                            <a:pt x="48768" y="38100"/>
                            <a:pt x="66465" y="38100"/>
                          </a:cubicBezTo>
                          <a:cubicBezTo>
                            <a:pt x="84163" y="38100"/>
                            <a:pt x="98955" y="50292"/>
                            <a:pt x="103213" y="66675"/>
                          </a:cubicBezTo>
                          <a:lnTo>
                            <a:pt x="132931" y="66675"/>
                          </a:lnTo>
                          <a:cubicBezTo>
                            <a:pt x="132340" y="42024"/>
                            <a:pt x="129530" y="19602"/>
                            <a:pt x="125082" y="0"/>
                          </a:cubicBezTo>
                          <a:lnTo>
                            <a:pt x="7849" y="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7" name="Freeform: Shape 156">
                      <a:extLst>
                        <a:ext uri="{FF2B5EF4-FFF2-40B4-BE49-F238E27FC236}">
                          <a16:creationId xmlns:a16="http://schemas.microsoft.com/office/drawing/2014/main" id="{E8FA5B8C-3BC6-45A5-9F59-34DE43E5F6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2758" y="3853041"/>
                      <a:ext cx="113802" cy="157314"/>
                    </a:xfrm>
                    <a:custGeom>
                      <a:avLst/>
                      <a:gdLst>
                        <a:gd name="connsiteX0" fmla="*/ 161925 w 323850"/>
                        <a:gd name="connsiteY0" fmla="*/ 0 h 447675"/>
                        <a:gd name="connsiteX1" fmla="*/ 19126 w 323850"/>
                        <a:gd name="connsiteY1" fmla="*/ 85725 h 447675"/>
                        <a:gd name="connsiteX2" fmla="*/ 99193 w 323850"/>
                        <a:gd name="connsiteY2" fmla="*/ 85725 h 447675"/>
                        <a:gd name="connsiteX3" fmla="*/ 142694 w 323850"/>
                        <a:gd name="connsiteY3" fmla="*/ 129226 h 447675"/>
                        <a:gd name="connsiteX4" fmla="*/ 161925 w 323850"/>
                        <a:gd name="connsiteY4" fmla="*/ 123825 h 447675"/>
                        <a:gd name="connsiteX5" fmla="*/ 200025 w 323850"/>
                        <a:gd name="connsiteY5" fmla="*/ 161925 h 447675"/>
                        <a:gd name="connsiteX6" fmla="*/ 161925 w 323850"/>
                        <a:gd name="connsiteY6" fmla="*/ 200025 h 447675"/>
                        <a:gd name="connsiteX7" fmla="*/ 123825 w 323850"/>
                        <a:gd name="connsiteY7" fmla="*/ 161925 h 447675"/>
                        <a:gd name="connsiteX8" fmla="*/ 129226 w 323850"/>
                        <a:gd name="connsiteY8" fmla="*/ 142694 h 447675"/>
                        <a:gd name="connsiteX9" fmla="*/ 91307 w 323850"/>
                        <a:gd name="connsiteY9" fmla="*/ 104775 h 447675"/>
                        <a:gd name="connsiteX10" fmla="*/ 10611 w 323850"/>
                        <a:gd name="connsiteY10" fmla="*/ 104775 h 447675"/>
                        <a:gd name="connsiteX11" fmla="*/ 0 w 323850"/>
                        <a:gd name="connsiteY11" fmla="*/ 161925 h 447675"/>
                        <a:gd name="connsiteX12" fmla="*/ 0 w 323850"/>
                        <a:gd name="connsiteY12" fmla="*/ 250307 h 447675"/>
                        <a:gd name="connsiteX13" fmla="*/ 27975 w 323850"/>
                        <a:gd name="connsiteY13" fmla="*/ 259632 h 447675"/>
                        <a:gd name="connsiteX14" fmla="*/ 37271 w 323850"/>
                        <a:gd name="connsiteY14" fmla="*/ 361950 h 447675"/>
                        <a:gd name="connsiteX15" fmla="*/ 123825 w 323850"/>
                        <a:gd name="connsiteY15" fmla="*/ 361950 h 447675"/>
                        <a:gd name="connsiteX16" fmla="*/ 190500 w 323850"/>
                        <a:gd name="connsiteY16" fmla="*/ 295275 h 447675"/>
                        <a:gd name="connsiteX17" fmla="*/ 190500 w 323850"/>
                        <a:gd name="connsiteY17" fmla="*/ 285750 h 447675"/>
                        <a:gd name="connsiteX18" fmla="*/ 209550 w 323850"/>
                        <a:gd name="connsiteY18" fmla="*/ 285750 h 447675"/>
                        <a:gd name="connsiteX19" fmla="*/ 209550 w 323850"/>
                        <a:gd name="connsiteY19" fmla="*/ 295275 h 447675"/>
                        <a:gd name="connsiteX20" fmla="*/ 123825 w 323850"/>
                        <a:gd name="connsiteY20" fmla="*/ 381000 h 447675"/>
                        <a:gd name="connsiteX21" fmla="*/ 95250 w 323850"/>
                        <a:gd name="connsiteY21" fmla="*/ 381000 h 447675"/>
                        <a:gd name="connsiteX22" fmla="*/ 95250 w 323850"/>
                        <a:gd name="connsiteY22" fmla="*/ 447675 h 447675"/>
                        <a:gd name="connsiteX23" fmla="*/ 247650 w 323850"/>
                        <a:gd name="connsiteY23" fmla="*/ 447675 h 447675"/>
                        <a:gd name="connsiteX24" fmla="*/ 247650 w 323850"/>
                        <a:gd name="connsiteY24" fmla="*/ 338957 h 447675"/>
                        <a:gd name="connsiteX25" fmla="*/ 276425 w 323850"/>
                        <a:gd name="connsiteY25" fmla="*/ 310182 h 447675"/>
                        <a:gd name="connsiteX26" fmla="*/ 323850 w 323850"/>
                        <a:gd name="connsiteY26" fmla="*/ 195682 h 447675"/>
                        <a:gd name="connsiteX27" fmla="*/ 323850 w 323850"/>
                        <a:gd name="connsiteY27" fmla="*/ 161925 h 447675"/>
                        <a:gd name="connsiteX28" fmla="*/ 161925 w 323850"/>
                        <a:gd name="connsiteY28" fmla="*/ 0 h 447675"/>
                        <a:gd name="connsiteX29" fmla="*/ 161925 w 323850"/>
                        <a:gd name="connsiteY29" fmla="*/ 38100 h 447675"/>
                        <a:gd name="connsiteX30" fmla="*/ 161925 w 323850"/>
                        <a:gd name="connsiteY30" fmla="*/ 19050 h 447675"/>
                        <a:gd name="connsiteX31" fmla="*/ 298856 w 323850"/>
                        <a:gd name="connsiteY31" fmla="*/ 121101 h 447675"/>
                        <a:gd name="connsiteX32" fmla="*/ 280607 w 323850"/>
                        <a:gd name="connsiteY32" fmla="*/ 126549 h 447675"/>
                        <a:gd name="connsiteX33" fmla="*/ 161925 w 323850"/>
                        <a:gd name="connsiteY33" fmla="*/ 38100 h 447675"/>
                        <a:gd name="connsiteX34" fmla="*/ 285750 w 323850"/>
                        <a:gd name="connsiteY34" fmla="*/ 161925 h 447675"/>
                        <a:gd name="connsiteX35" fmla="*/ 284493 w 323850"/>
                        <a:gd name="connsiteY35" fmla="*/ 144237 h 447675"/>
                        <a:gd name="connsiteX36" fmla="*/ 303343 w 323850"/>
                        <a:gd name="connsiteY36" fmla="*/ 141522 h 447675"/>
                        <a:gd name="connsiteX37" fmla="*/ 304800 w 323850"/>
                        <a:gd name="connsiteY37" fmla="*/ 161925 h 447675"/>
                        <a:gd name="connsiteX38" fmla="*/ 285750 w 323850"/>
                        <a:gd name="connsiteY38" fmla="*/ 161925 h 4476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</a:cxnLst>
                      <a:rect l="l" t="t" r="r" b="b"/>
                      <a:pathLst>
                        <a:path w="323850" h="447675">
                          <a:moveTo>
                            <a:pt x="161925" y="0"/>
                          </a:moveTo>
                          <a:cubicBezTo>
                            <a:pt x="100174" y="0"/>
                            <a:pt x="46434" y="34766"/>
                            <a:pt x="19126" y="85725"/>
                          </a:cubicBezTo>
                          <a:lnTo>
                            <a:pt x="99193" y="85725"/>
                          </a:lnTo>
                          <a:lnTo>
                            <a:pt x="142694" y="129226"/>
                          </a:lnTo>
                          <a:cubicBezTo>
                            <a:pt x="148361" y="125873"/>
                            <a:pt x="154876" y="123825"/>
                            <a:pt x="161925" y="123825"/>
                          </a:cubicBezTo>
                          <a:cubicBezTo>
                            <a:pt x="182937" y="123825"/>
                            <a:pt x="200025" y="140913"/>
                            <a:pt x="200025" y="161925"/>
                          </a:cubicBezTo>
                          <a:cubicBezTo>
                            <a:pt x="200025" y="182937"/>
                            <a:pt x="182937" y="200025"/>
                            <a:pt x="161925" y="200025"/>
                          </a:cubicBezTo>
                          <a:cubicBezTo>
                            <a:pt x="140913" y="200025"/>
                            <a:pt x="123825" y="182937"/>
                            <a:pt x="123825" y="161925"/>
                          </a:cubicBezTo>
                          <a:cubicBezTo>
                            <a:pt x="123825" y="154877"/>
                            <a:pt x="125873" y="148361"/>
                            <a:pt x="129226" y="142694"/>
                          </a:cubicBezTo>
                          <a:lnTo>
                            <a:pt x="91307" y="104775"/>
                          </a:lnTo>
                          <a:lnTo>
                            <a:pt x="10611" y="104775"/>
                          </a:lnTo>
                          <a:cubicBezTo>
                            <a:pt x="3867" y="122577"/>
                            <a:pt x="0" y="141789"/>
                            <a:pt x="0" y="161925"/>
                          </a:cubicBezTo>
                          <a:lnTo>
                            <a:pt x="0" y="250307"/>
                          </a:lnTo>
                          <a:lnTo>
                            <a:pt x="27975" y="259632"/>
                          </a:lnTo>
                          <a:lnTo>
                            <a:pt x="37271" y="361950"/>
                          </a:lnTo>
                          <a:lnTo>
                            <a:pt x="123825" y="361950"/>
                          </a:lnTo>
                          <a:cubicBezTo>
                            <a:pt x="160592" y="361950"/>
                            <a:pt x="190500" y="332042"/>
                            <a:pt x="190500" y="295275"/>
                          </a:cubicBezTo>
                          <a:lnTo>
                            <a:pt x="190500" y="285750"/>
                          </a:lnTo>
                          <a:lnTo>
                            <a:pt x="209550" y="285750"/>
                          </a:lnTo>
                          <a:lnTo>
                            <a:pt x="209550" y="295275"/>
                          </a:lnTo>
                          <a:cubicBezTo>
                            <a:pt x="209550" y="342538"/>
                            <a:pt x="171088" y="381000"/>
                            <a:pt x="123825" y="381000"/>
                          </a:cubicBezTo>
                          <a:lnTo>
                            <a:pt x="95250" y="381000"/>
                          </a:lnTo>
                          <a:lnTo>
                            <a:pt x="95250" y="447675"/>
                          </a:lnTo>
                          <a:lnTo>
                            <a:pt x="247650" y="447675"/>
                          </a:lnTo>
                          <a:lnTo>
                            <a:pt x="247650" y="338957"/>
                          </a:lnTo>
                          <a:lnTo>
                            <a:pt x="276425" y="310182"/>
                          </a:lnTo>
                          <a:cubicBezTo>
                            <a:pt x="307010" y="279597"/>
                            <a:pt x="323850" y="238935"/>
                            <a:pt x="323850" y="195682"/>
                          </a:cubicBezTo>
                          <a:lnTo>
                            <a:pt x="323850" y="161925"/>
                          </a:lnTo>
                          <a:cubicBezTo>
                            <a:pt x="323850" y="72638"/>
                            <a:pt x="251212" y="0"/>
                            <a:pt x="161925" y="0"/>
                          </a:cubicBezTo>
                          <a:close/>
                          <a:moveTo>
                            <a:pt x="161925" y="38100"/>
                          </a:moveTo>
                          <a:lnTo>
                            <a:pt x="161925" y="19050"/>
                          </a:lnTo>
                          <a:cubicBezTo>
                            <a:pt x="224609" y="19050"/>
                            <a:pt x="280911" y="61017"/>
                            <a:pt x="298856" y="121101"/>
                          </a:cubicBezTo>
                          <a:lnTo>
                            <a:pt x="280607" y="126549"/>
                          </a:lnTo>
                          <a:cubicBezTo>
                            <a:pt x="265052" y="74466"/>
                            <a:pt x="216256" y="38100"/>
                            <a:pt x="161925" y="38100"/>
                          </a:cubicBezTo>
                          <a:close/>
                          <a:moveTo>
                            <a:pt x="285750" y="161925"/>
                          </a:moveTo>
                          <a:cubicBezTo>
                            <a:pt x="285750" y="155981"/>
                            <a:pt x="285331" y="150028"/>
                            <a:pt x="284493" y="144237"/>
                          </a:cubicBezTo>
                          <a:lnTo>
                            <a:pt x="303343" y="141522"/>
                          </a:lnTo>
                          <a:cubicBezTo>
                            <a:pt x="304314" y="148209"/>
                            <a:pt x="304800" y="155077"/>
                            <a:pt x="304800" y="161925"/>
                          </a:cubicBezTo>
                          <a:lnTo>
                            <a:pt x="285750" y="161925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8" name="Freeform: Shape 157">
                      <a:extLst>
                        <a:ext uri="{FF2B5EF4-FFF2-40B4-BE49-F238E27FC236}">
                          <a16:creationId xmlns:a16="http://schemas.microsoft.com/office/drawing/2014/main" id="{310A578A-CF17-4579-8145-A1A465494B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2965" y="3903248"/>
                      <a:ext cx="13388" cy="13388"/>
                    </a:xfrm>
                    <a:custGeom>
                      <a:avLst/>
                      <a:gdLst>
                        <a:gd name="connsiteX0" fmla="*/ 38100 w 38100"/>
                        <a:gd name="connsiteY0" fmla="*/ 19050 h 38100"/>
                        <a:gd name="connsiteX1" fmla="*/ 19050 w 38100"/>
                        <a:gd name="connsiteY1" fmla="*/ 38100 h 38100"/>
                        <a:gd name="connsiteX2" fmla="*/ 0 w 38100"/>
                        <a:gd name="connsiteY2" fmla="*/ 19050 h 38100"/>
                        <a:gd name="connsiteX3" fmla="*/ 19050 w 38100"/>
                        <a:gd name="connsiteY3" fmla="*/ 0 h 38100"/>
                        <a:gd name="connsiteX4" fmla="*/ 38100 w 38100"/>
                        <a:gd name="connsiteY4" fmla="*/ 19050 h 381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8100" h="38100">
                          <a:moveTo>
                            <a:pt x="38100" y="19050"/>
                          </a:moveTo>
                          <a:cubicBezTo>
                            <a:pt x="38100" y="29571"/>
                            <a:pt x="29571" y="38100"/>
                            <a:pt x="19050" y="38100"/>
                          </a:cubicBezTo>
                          <a:cubicBezTo>
                            <a:pt x="8529" y="38100"/>
                            <a:pt x="0" y="29571"/>
                            <a:pt x="0" y="19050"/>
                          </a:cubicBezTo>
                          <a:cubicBezTo>
                            <a:pt x="0" y="8529"/>
                            <a:pt x="8529" y="0"/>
                            <a:pt x="19050" y="0"/>
                          </a:cubicBezTo>
                          <a:cubicBezTo>
                            <a:pt x="29571" y="0"/>
                            <a:pt x="38100" y="8529"/>
                            <a:pt x="38100" y="1905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9" name="Freeform: Shape 158">
                      <a:extLst>
                        <a:ext uri="{FF2B5EF4-FFF2-40B4-BE49-F238E27FC236}">
                          <a16:creationId xmlns:a16="http://schemas.microsoft.com/office/drawing/2014/main" id="{7C3837FA-9B41-4E89-AF57-97F86F6129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819" y="3873124"/>
                      <a:ext cx="11852" cy="10041"/>
                    </a:xfrm>
                    <a:custGeom>
                      <a:avLst/>
                      <a:gdLst>
                        <a:gd name="connsiteX0" fmla="*/ 0 w 33728"/>
                        <a:gd name="connsiteY0" fmla="*/ 9706 h 28575"/>
                        <a:gd name="connsiteX1" fmla="*/ 18869 w 33728"/>
                        <a:gd name="connsiteY1" fmla="*/ 28575 h 28575"/>
                        <a:gd name="connsiteX2" fmla="*/ 31975 w 33728"/>
                        <a:gd name="connsiteY2" fmla="*/ 28575 h 28575"/>
                        <a:gd name="connsiteX3" fmla="*/ 32023 w 33728"/>
                        <a:gd name="connsiteY3" fmla="*/ 28480 h 28575"/>
                        <a:gd name="connsiteX4" fmla="*/ 33728 w 33728"/>
                        <a:gd name="connsiteY4" fmla="*/ 0 h 28575"/>
                        <a:gd name="connsiteX5" fmla="*/ 4048 w 33728"/>
                        <a:gd name="connsiteY5" fmla="*/ 0 h 28575"/>
                        <a:gd name="connsiteX6" fmla="*/ 0 w 33728"/>
                        <a:gd name="connsiteY6" fmla="*/ 9706 h 285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3728" h="28575">
                          <a:moveTo>
                            <a:pt x="0" y="9706"/>
                          </a:moveTo>
                          <a:lnTo>
                            <a:pt x="18869" y="28575"/>
                          </a:lnTo>
                          <a:lnTo>
                            <a:pt x="31975" y="28575"/>
                          </a:lnTo>
                          <a:cubicBezTo>
                            <a:pt x="31994" y="28546"/>
                            <a:pt x="32004" y="28508"/>
                            <a:pt x="32023" y="28480"/>
                          </a:cubicBezTo>
                          <a:cubicBezTo>
                            <a:pt x="32985" y="19155"/>
                            <a:pt x="33480" y="9611"/>
                            <a:pt x="33728" y="0"/>
                          </a:cubicBezTo>
                          <a:lnTo>
                            <a:pt x="4048" y="0"/>
                          </a:lnTo>
                          <a:cubicBezTo>
                            <a:pt x="3153" y="3458"/>
                            <a:pt x="1781" y="6706"/>
                            <a:pt x="0" y="9706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60" name="Freeform: Shape 159">
                      <a:extLst>
                        <a:ext uri="{FF2B5EF4-FFF2-40B4-BE49-F238E27FC236}">
                          <a16:creationId xmlns:a16="http://schemas.microsoft.com/office/drawing/2014/main" id="{A13C0B39-4EDD-4A6E-8C18-20F08144047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2634" y="3863083"/>
                      <a:ext cx="13388" cy="13388"/>
                    </a:xfrm>
                    <a:custGeom>
                      <a:avLst/>
                      <a:gdLst>
                        <a:gd name="connsiteX0" fmla="*/ 38100 w 38100"/>
                        <a:gd name="connsiteY0" fmla="*/ 19050 h 38100"/>
                        <a:gd name="connsiteX1" fmla="*/ 19050 w 38100"/>
                        <a:gd name="connsiteY1" fmla="*/ 38100 h 38100"/>
                        <a:gd name="connsiteX2" fmla="*/ 0 w 38100"/>
                        <a:gd name="connsiteY2" fmla="*/ 19050 h 38100"/>
                        <a:gd name="connsiteX3" fmla="*/ 19050 w 38100"/>
                        <a:gd name="connsiteY3" fmla="*/ 0 h 38100"/>
                        <a:gd name="connsiteX4" fmla="*/ 38100 w 38100"/>
                        <a:gd name="connsiteY4" fmla="*/ 19050 h 381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8100" h="38100">
                          <a:moveTo>
                            <a:pt x="38100" y="19050"/>
                          </a:moveTo>
                          <a:cubicBezTo>
                            <a:pt x="38100" y="29571"/>
                            <a:pt x="29571" y="38100"/>
                            <a:pt x="19050" y="38100"/>
                          </a:cubicBezTo>
                          <a:cubicBezTo>
                            <a:pt x="8529" y="38100"/>
                            <a:pt x="0" y="29571"/>
                            <a:pt x="0" y="19050"/>
                          </a:cubicBezTo>
                          <a:cubicBezTo>
                            <a:pt x="0" y="8529"/>
                            <a:pt x="8529" y="0"/>
                            <a:pt x="19050" y="0"/>
                          </a:cubicBezTo>
                          <a:cubicBezTo>
                            <a:pt x="29571" y="0"/>
                            <a:pt x="38100" y="8529"/>
                            <a:pt x="38100" y="1905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61" name="Freeform: Shape 160">
                      <a:extLst>
                        <a:ext uri="{FF2B5EF4-FFF2-40B4-BE49-F238E27FC236}">
                          <a16:creationId xmlns:a16="http://schemas.microsoft.com/office/drawing/2014/main" id="{47F277A5-1426-4CF3-B7DA-D3A9821741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05972" y="3873124"/>
                      <a:ext cx="43392" cy="23430"/>
                    </a:xfrm>
                    <a:custGeom>
                      <a:avLst/>
                      <a:gdLst>
                        <a:gd name="connsiteX0" fmla="*/ 85696 w 123482"/>
                        <a:gd name="connsiteY0" fmla="*/ 23174 h 66675"/>
                        <a:gd name="connsiteX1" fmla="*/ 66465 w 123482"/>
                        <a:gd name="connsiteY1" fmla="*/ 28575 h 66675"/>
                        <a:gd name="connsiteX2" fmla="*/ 29718 w 123482"/>
                        <a:gd name="connsiteY2" fmla="*/ 0 h 66675"/>
                        <a:gd name="connsiteX3" fmla="*/ 0 w 123482"/>
                        <a:gd name="connsiteY3" fmla="*/ 0 h 66675"/>
                        <a:gd name="connsiteX4" fmla="*/ 7849 w 123482"/>
                        <a:gd name="connsiteY4" fmla="*/ 66675 h 66675"/>
                        <a:gd name="connsiteX5" fmla="*/ 118205 w 123482"/>
                        <a:gd name="connsiteY5" fmla="*/ 66675 h 66675"/>
                        <a:gd name="connsiteX6" fmla="*/ 123482 w 123482"/>
                        <a:gd name="connsiteY6" fmla="*/ 47625 h 66675"/>
                        <a:gd name="connsiteX7" fmla="*/ 110147 w 123482"/>
                        <a:gd name="connsiteY7" fmla="*/ 47625 h 66675"/>
                        <a:gd name="connsiteX8" fmla="*/ 85696 w 123482"/>
                        <a:gd name="connsiteY8" fmla="*/ 23174 h 666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23482" h="66675">
                          <a:moveTo>
                            <a:pt x="85696" y="23174"/>
                          </a:moveTo>
                          <a:cubicBezTo>
                            <a:pt x="80029" y="26527"/>
                            <a:pt x="73514" y="28575"/>
                            <a:pt x="66465" y="28575"/>
                          </a:cubicBezTo>
                          <a:cubicBezTo>
                            <a:pt x="48768" y="28575"/>
                            <a:pt x="33976" y="16383"/>
                            <a:pt x="29718" y="0"/>
                          </a:cubicBezTo>
                          <a:lnTo>
                            <a:pt x="0" y="0"/>
                          </a:lnTo>
                          <a:cubicBezTo>
                            <a:pt x="591" y="24651"/>
                            <a:pt x="3400" y="47073"/>
                            <a:pt x="7849" y="66675"/>
                          </a:cubicBezTo>
                          <a:lnTo>
                            <a:pt x="118205" y="66675"/>
                          </a:lnTo>
                          <a:cubicBezTo>
                            <a:pt x="119605" y="60179"/>
                            <a:pt x="121406" y="53845"/>
                            <a:pt x="123482" y="47625"/>
                          </a:cubicBezTo>
                          <a:lnTo>
                            <a:pt x="110147" y="47625"/>
                          </a:lnTo>
                          <a:lnTo>
                            <a:pt x="85696" y="23174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236" name="Group 235">
                  <a:extLst>
                    <a:ext uri="{FF2B5EF4-FFF2-40B4-BE49-F238E27FC236}">
                      <a16:creationId xmlns:a16="http://schemas.microsoft.com/office/drawing/2014/main" id="{0ABAAB0E-DC92-4BCE-A126-FD830D3A3704}"/>
                    </a:ext>
                  </a:extLst>
                </p:cNvPr>
                <p:cNvGrpSpPr/>
                <p:nvPr/>
              </p:nvGrpSpPr>
              <p:grpSpPr>
                <a:xfrm>
                  <a:off x="839588" y="4171400"/>
                  <a:ext cx="3338291" cy="1451426"/>
                  <a:chOff x="839588" y="4122848"/>
                  <a:chExt cx="3338291" cy="1451426"/>
                </a:xfrm>
              </p:grpSpPr>
              <p:grpSp>
                <p:nvGrpSpPr>
                  <p:cNvPr id="235" name="Group 234">
                    <a:extLst>
                      <a:ext uri="{FF2B5EF4-FFF2-40B4-BE49-F238E27FC236}">
                        <a16:creationId xmlns:a16="http://schemas.microsoft.com/office/drawing/2014/main" id="{A60A3CA7-581C-41AF-B69D-B06C29C0CE6D}"/>
                      </a:ext>
                    </a:extLst>
                  </p:cNvPr>
                  <p:cNvGrpSpPr/>
                  <p:nvPr/>
                </p:nvGrpSpPr>
                <p:grpSpPr>
                  <a:xfrm>
                    <a:off x="839588" y="4122848"/>
                    <a:ext cx="3338291" cy="825813"/>
                    <a:chOff x="839588" y="4122848"/>
                    <a:chExt cx="3338291" cy="825813"/>
                  </a:xfrm>
                </p:grpSpPr>
                <p:grpSp>
                  <p:nvGrpSpPr>
                    <p:cNvPr id="226" name="Group 225">
                      <a:extLst>
                        <a:ext uri="{FF2B5EF4-FFF2-40B4-BE49-F238E27FC236}">
                          <a16:creationId xmlns:a16="http://schemas.microsoft.com/office/drawing/2014/main" id="{37244EDD-BA16-446E-8C0B-58F2BC7DDAD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39588" y="4122848"/>
                      <a:ext cx="538972" cy="825813"/>
                      <a:chOff x="839588" y="4122848"/>
                      <a:chExt cx="538972" cy="825813"/>
                    </a:xfrm>
                  </p:grpSpPr>
                  <p:sp>
                    <p:nvSpPr>
                      <p:cNvPr id="183" name="Rectangle 182">
                        <a:extLst>
                          <a:ext uri="{FF2B5EF4-FFF2-40B4-BE49-F238E27FC236}">
                            <a16:creationId xmlns:a16="http://schemas.microsoft.com/office/drawing/2014/main" id="{BB273FDE-34AB-41B1-901D-CFFC670E596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39588" y="4593589"/>
                        <a:ext cx="486093" cy="355072"/>
                      </a:xfrm>
                      <a:prstGeom prst="rect">
                        <a:avLst/>
                      </a:prstGeom>
                    </p:spPr>
                    <p:txBody>
                      <a:bodyPr wrap="none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1200" b="1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United </a:t>
                        </a:r>
                      </a:p>
                      <a:p>
                        <a:pPr algn="ctr" defTabSz="685800">
                          <a:defRPr/>
                        </a:pPr>
                        <a:r>
                          <a:rPr lang="en-IN" sz="1200" b="1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States </a:t>
                        </a:r>
                      </a:p>
                    </p:txBody>
                  </p:sp>
                  <p:grpSp>
                    <p:nvGrpSpPr>
                      <p:cNvPr id="222" name="Group 221">
                        <a:extLst>
                          <a:ext uri="{FF2B5EF4-FFF2-40B4-BE49-F238E27FC236}">
                            <a16:creationId xmlns:a16="http://schemas.microsoft.com/office/drawing/2014/main" id="{2A411E09-E25C-4A80-B352-ED72AB544151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67630" y="4122848"/>
                        <a:ext cx="510930" cy="410683"/>
                        <a:chOff x="904028" y="4122848"/>
                        <a:chExt cx="510930" cy="410683"/>
                      </a:xfrm>
                    </p:grpSpPr>
                    <p:grpSp>
                      <p:nvGrpSpPr>
                        <p:cNvPr id="206" name="Group 205">
                          <a:extLst>
                            <a:ext uri="{FF2B5EF4-FFF2-40B4-BE49-F238E27FC236}">
                              <a16:creationId xmlns:a16="http://schemas.microsoft.com/office/drawing/2014/main" id="{46295932-63D2-40E8-B565-C25F1C7B2999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904028" y="4122848"/>
                          <a:ext cx="510930" cy="410683"/>
                          <a:chOff x="904028" y="4122848"/>
                          <a:chExt cx="510930" cy="410683"/>
                        </a:xfrm>
                      </p:grpSpPr>
                      <p:sp>
                        <p:nvSpPr>
                          <p:cNvPr id="134" name="TextBox 133">
                            <a:extLst>
                              <a:ext uri="{FF2B5EF4-FFF2-40B4-BE49-F238E27FC236}">
                                <a16:creationId xmlns:a16="http://schemas.microsoft.com/office/drawing/2014/main" id="{41A185EA-B113-4BA4-92B4-FBCDFF92F9F8}"/>
                              </a:ext>
                            </a:extLst>
                          </p:cNvPr>
                          <p:cNvSpPr txBox="1"/>
                          <p:nvPr/>
                        </p:nvSpPr>
                        <p:spPr>
                          <a:xfrm>
                            <a:off x="904028" y="4122848"/>
                            <a:ext cx="510930" cy="189371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 anchor="ctr">
                            <a:spAutoFit/>
                          </a:bodyPr>
                          <a:lstStyle/>
                          <a:p>
                            <a:pPr defTabSz="685800">
                              <a:defRPr/>
                            </a:pPr>
                            <a:r>
                              <a:rPr lang="en-US" sz="1000" b="1" kern="0" dirty="0">
                                <a:solidFill>
                                  <a:schemeClr val="accent4"/>
                                </a:solidFill>
                                <a:latin typeface="Arial Nova Cond" panose="020B0506020202020204" pitchFamily="34" charset="0"/>
                                <a:cs typeface="Arial" panose="020B0604020202020204" pitchFamily="34" charset="0"/>
                              </a:rPr>
                              <a:t>100%</a:t>
                            </a:r>
                            <a:endParaRPr lang="en-IN" sz="1000" b="1" kern="0" dirty="0">
                              <a:solidFill>
                                <a:schemeClr val="accent4"/>
                              </a:solidFill>
                              <a:latin typeface="Arial Nova Cond" panose="020B0506020202020204" pitchFamily="34" charset="0"/>
                              <a:cs typeface="Arial" panose="020B0604020202020204" pitchFamily="34" charset="0"/>
                            </a:endParaRPr>
                          </a:p>
                        </p:txBody>
                      </p:sp>
                      <p:sp>
                        <p:nvSpPr>
                          <p:cNvPr id="185" name="Rectangle: Rounded Corners 184">
                            <a:extLst>
                              <a:ext uri="{FF2B5EF4-FFF2-40B4-BE49-F238E27FC236}">
                                <a16:creationId xmlns:a16="http://schemas.microsoft.com/office/drawing/2014/main" id="{4817B2C9-10C5-4456-BCB3-76F8F6F65055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931592" y="4211348"/>
                            <a:ext cx="322183" cy="322183"/>
                          </a:xfrm>
                          <a:custGeom>
                            <a:avLst/>
                            <a:gdLst>
                              <a:gd name="connsiteX0" fmla="*/ 0 w 322183"/>
                              <a:gd name="connsiteY0" fmla="*/ 53698 h 322183"/>
                              <a:gd name="connsiteX1" fmla="*/ 53698 w 322183"/>
                              <a:gd name="connsiteY1" fmla="*/ 0 h 322183"/>
                              <a:gd name="connsiteX2" fmla="*/ 268485 w 322183"/>
                              <a:gd name="connsiteY2" fmla="*/ 0 h 322183"/>
                              <a:gd name="connsiteX3" fmla="*/ 322183 w 322183"/>
                              <a:gd name="connsiteY3" fmla="*/ 53698 h 322183"/>
                              <a:gd name="connsiteX4" fmla="*/ 322183 w 322183"/>
                              <a:gd name="connsiteY4" fmla="*/ 268485 h 322183"/>
                              <a:gd name="connsiteX5" fmla="*/ 268485 w 322183"/>
                              <a:gd name="connsiteY5" fmla="*/ 322183 h 322183"/>
                              <a:gd name="connsiteX6" fmla="*/ 53698 w 322183"/>
                              <a:gd name="connsiteY6" fmla="*/ 322183 h 322183"/>
                              <a:gd name="connsiteX7" fmla="*/ 0 w 322183"/>
                              <a:gd name="connsiteY7" fmla="*/ 268485 h 322183"/>
                              <a:gd name="connsiteX8" fmla="*/ 0 w 322183"/>
                              <a:gd name="connsiteY8" fmla="*/ 53698 h 322183"/>
                              <a:gd name="connsiteX0" fmla="*/ 0 w 322183"/>
                              <a:gd name="connsiteY0" fmla="*/ 53698 h 322183"/>
                              <a:gd name="connsiteX1" fmla="*/ 53698 w 322183"/>
                              <a:gd name="connsiteY1" fmla="*/ 0 h 322183"/>
                              <a:gd name="connsiteX2" fmla="*/ 268485 w 322183"/>
                              <a:gd name="connsiteY2" fmla="*/ 0 h 322183"/>
                              <a:gd name="connsiteX3" fmla="*/ 304541 w 322183"/>
                              <a:gd name="connsiteY3" fmla="*/ 12309 h 322183"/>
                              <a:gd name="connsiteX4" fmla="*/ 322183 w 322183"/>
                              <a:gd name="connsiteY4" fmla="*/ 53698 h 322183"/>
                              <a:gd name="connsiteX5" fmla="*/ 322183 w 322183"/>
                              <a:gd name="connsiteY5" fmla="*/ 268485 h 322183"/>
                              <a:gd name="connsiteX6" fmla="*/ 268485 w 322183"/>
                              <a:gd name="connsiteY6" fmla="*/ 322183 h 322183"/>
                              <a:gd name="connsiteX7" fmla="*/ 53698 w 322183"/>
                              <a:gd name="connsiteY7" fmla="*/ 322183 h 322183"/>
                              <a:gd name="connsiteX8" fmla="*/ 0 w 322183"/>
                              <a:gd name="connsiteY8" fmla="*/ 268485 h 322183"/>
                              <a:gd name="connsiteX9" fmla="*/ 0 w 322183"/>
                              <a:gd name="connsiteY9" fmla="*/ 53698 h 322183"/>
                              <a:gd name="connsiteX0" fmla="*/ 304541 w 395981"/>
                              <a:gd name="connsiteY0" fmla="*/ 12309 h 322183"/>
                              <a:gd name="connsiteX1" fmla="*/ 322183 w 395981"/>
                              <a:gd name="connsiteY1" fmla="*/ 53698 h 322183"/>
                              <a:gd name="connsiteX2" fmla="*/ 322183 w 395981"/>
                              <a:gd name="connsiteY2" fmla="*/ 268485 h 322183"/>
                              <a:gd name="connsiteX3" fmla="*/ 268485 w 395981"/>
                              <a:gd name="connsiteY3" fmla="*/ 322183 h 322183"/>
                              <a:gd name="connsiteX4" fmla="*/ 53698 w 395981"/>
                              <a:gd name="connsiteY4" fmla="*/ 322183 h 322183"/>
                              <a:gd name="connsiteX5" fmla="*/ 0 w 395981"/>
                              <a:gd name="connsiteY5" fmla="*/ 268485 h 322183"/>
                              <a:gd name="connsiteX6" fmla="*/ 0 w 395981"/>
                              <a:gd name="connsiteY6" fmla="*/ 53698 h 322183"/>
                              <a:gd name="connsiteX7" fmla="*/ 53698 w 395981"/>
                              <a:gd name="connsiteY7" fmla="*/ 0 h 322183"/>
                              <a:gd name="connsiteX8" fmla="*/ 268485 w 395981"/>
                              <a:gd name="connsiteY8" fmla="*/ 0 h 322183"/>
                              <a:gd name="connsiteX9" fmla="*/ 395981 w 395981"/>
                              <a:gd name="connsiteY9" fmla="*/ 103749 h 322183"/>
                              <a:gd name="connsiteX0" fmla="*/ 304541 w 322183"/>
                              <a:gd name="connsiteY0" fmla="*/ 12309 h 322183"/>
                              <a:gd name="connsiteX1" fmla="*/ 322183 w 322183"/>
                              <a:gd name="connsiteY1" fmla="*/ 53698 h 322183"/>
                              <a:gd name="connsiteX2" fmla="*/ 322183 w 322183"/>
                              <a:gd name="connsiteY2" fmla="*/ 268485 h 322183"/>
                              <a:gd name="connsiteX3" fmla="*/ 268485 w 322183"/>
                              <a:gd name="connsiteY3" fmla="*/ 322183 h 322183"/>
                              <a:gd name="connsiteX4" fmla="*/ 53698 w 322183"/>
                              <a:gd name="connsiteY4" fmla="*/ 322183 h 322183"/>
                              <a:gd name="connsiteX5" fmla="*/ 0 w 322183"/>
                              <a:gd name="connsiteY5" fmla="*/ 268485 h 322183"/>
                              <a:gd name="connsiteX6" fmla="*/ 0 w 322183"/>
                              <a:gd name="connsiteY6" fmla="*/ 53698 h 322183"/>
                              <a:gd name="connsiteX7" fmla="*/ 53698 w 322183"/>
                              <a:gd name="connsiteY7" fmla="*/ 0 h 322183"/>
                              <a:gd name="connsiteX8" fmla="*/ 268485 w 322183"/>
                              <a:gd name="connsiteY8" fmla="*/ 0 h 322183"/>
                              <a:gd name="connsiteX0" fmla="*/ 322183 w 322183"/>
                              <a:gd name="connsiteY0" fmla="*/ 53698 h 322183"/>
                              <a:gd name="connsiteX1" fmla="*/ 322183 w 322183"/>
                              <a:gd name="connsiteY1" fmla="*/ 268485 h 322183"/>
                              <a:gd name="connsiteX2" fmla="*/ 268485 w 322183"/>
                              <a:gd name="connsiteY2" fmla="*/ 322183 h 322183"/>
                              <a:gd name="connsiteX3" fmla="*/ 53698 w 322183"/>
                              <a:gd name="connsiteY3" fmla="*/ 322183 h 322183"/>
                              <a:gd name="connsiteX4" fmla="*/ 0 w 322183"/>
                              <a:gd name="connsiteY4" fmla="*/ 268485 h 322183"/>
                              <a:gd name="connsiteX5" fmla="*/ 0 w 322183"/>
                              <a:gd name="connsiteY5" fmla="*/ 53698 h 322183"/>
                              <a:gd name="connsiteX6" fmla="*/ 53698 w 322183"/>
                              <a:gd name="connsiteY6" fmla="*/ 0 h 322183"/>
                              <a:gd name="connsiteX7" fmla="*/ 268485 w 322183"/>
                              <a:gd name="connsiteY7" fmla="*/ 0 h 322183"/>
                              <a:gd name="connsiteX0" fmla="*/ 322183 w 322183"/>
                              <a:gd name="connsiteY0" fmla="*/ 53698 h 322183"/>
                              <a:gd name="connsiteX1" fmla="*/ 322183 w 322183"/>
                              <a:gd name="connsiteY1" fmla="*/ 268485 h 322183"/>
                              <a:gd name="connsiteX2" fmla="*/ 268485 w 322183"/>
                              <a:gd name="connsiteY2" fmla="*/ 322183 h 322183"/>
                              <a:gd name="connsiteX3" fmla="*/ 53698 w 322183"/>
                              <a:gd name="connsiteY3" fmla="*/ 322183 h 322183"/>
                              <a:gd name="connsiteX4" fmla="*/ 0 w 322183"/>
                              <a:gd name="connsiteY4" fmla="*/ 268485 h 322183"/>
                              <a:gd name="connsiteX5" fmla="*/ 0 w 322183"/>
                              <a:gd name="connsiteY5" fmla="*/ 53698 h 322183"/>
                              <a:gd name="connsiteX6" fmla="*/ 53698 w 322183"/>
                              <a:gd name="connsiteY6" fmla="*/ 0 h 322183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</a:cxnLst>
                            <a:rect l="l" t="t" r="r" b="b"/>
                            <a:pathLst>
                              <a:path w="322183" h="322183">
                                <a:moveTo>
                                  <a:pt x="322183" y="53698"/>
                                </a:moveTo>
                                <a:lnTo>
                                  <a:pt x="322183" y="268485"/>
                                </a:lnTo>
                                <a:cubicBezTo>
                                  <a:pt x="322183" y="298142"/>
                                  <a:pt x="298142" y="322183"/>
                                  <a:pt x="268485" y="322183"/>
                                </a:cubicBezTo>
                                <a:lnTo>
                                  <a:pt x="53698" y="322183"/>
                                </a:lnTo>
                                <a:cubicBezTo>
                                  <a:pt x="24041" y="322183"/>
                                  <a:pt x="0" y="298142"/>
                                  <a:pt x="0" y="268485"/>
                                </a:cubicBezTo>
                                <a:lnTo>
                                  <a:pt x="0" y="53698"/>
                                </a:lnTo>
                                <a:cubicBezTo>
                                  <a:pt x="0" y="24041"/>
                                  <a:pt x="24041" y="0"/>
                                  <a:pt x="53698" y="0"/>
                                </a:cubicBezTo>
                              </a:path>
                            </a:pathLst>
                          </a:custGeom>
                          <a:noFill/>
                          <a:ln w="6350" cap="flat" cmpd="sng" algn="ctr">
                            <a:solidFill>
                              <a:schemeClr val="accent3"/>
                            </a:solidFill>
                            <a:prstDash val="solid"/>
                            <a:miter lim="800000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algn="ctr" defTabSz="685800">
                              <a:defRPr/>
                            </a:pPr>
                            <a:endParaRPr lang="en-IN" sz="1400" kern="0">
                              <a:solidFill>
                                <a:srgbClr val="FFFFFF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  <p:pic>
                      <p:nvPicPr>
                        <p:cNvPr id="186" name="Picture 185">
                          <a:extLst>
                            <a:ext uri="{FF2B5EF4-FFF2-40B4-BE49-F238E27FC236}">
                              <a16:creationId xmlns:a16="http://schemas.microsoft.com/office/drawing/2014/main" id="{F696585D-8A38-4963-87B8-33AB443014F2}"/>
                            </a:ext>
                          </a:extLst>
                        </p:cNvPr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 cstate="screen">
                          <a:extLst>
                            <a:ext uri="{28A0092B-C50C-407E-A947-70E740481C1C}">
                              <a14:useLocalDpi xmlns:a14="http://schemas.microsoft.com/office/drawing/2010/main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>
                        <a:xfrm>
                          <a:off x="1003282" y="4282933"/>
                          <a:ext cx="181864" cy="181864"/>
                        </a:xfrm>
                        <a:custGeom>
                          <a:avLst/>
                          <a:gdLst>
                            <a:gd name="connsiteX0" fmla="*/ 156188 w 312376"/>
                            <a:gd name="connsiteY0" fmla="*/ 0 h 312376"/>
                            <a:gd name="connsiteX1" fmla="*/ 312376 w 312376"/>
                            <a:gd name="connsiteY1" fmla="*/ 156188 h 312376"/>
                            <a:gd name="connsiteX2" fmla="*/ 156188 w 312376"/>
                            <a:gd name="connsiteY2" fmla="*/ 312376 h 312376"/>
                            <a:gd name="connsiteX3" fmla="*/ 0 w 312376"/>
                            <a:gd name="connsiteY3" fmla="*/ 156188 h 312376"/>
                            <a:gd name="connsiteX4" fmla="*/ 156188 w 312376"/>
                            <a:gd name="connsiteY4" fmla="*/ 0 h 31237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12376" h="312376">
                              <a:moveTo>
                                <a:pt x="156188" y="0"/>
                              </a:moveTo>
                              <a:cubicBezTo>
                                <a:pt x="242448" y="0"/>
                                <a:pt x="312376" y="69928"/>
                                <a:pt x="312376" y="156188"/>
                              </a:cubicBezTo>
                              <a:cubicBezTo>
                                <a:pt x="312376" y="242448"/>
                                <a:pt x="242448" y="312376"/>
                                <a:pt x="156188" y="312376"/>
                              </a:cubicBezTo>
                              <a:cubicBezTo>
                                <a:pt x="69928" y="312376"/>
                                <a:pt x="0" y="242448"/>
                                <a:pt x="0" y="156188"/>
                              </a:cubicBezTo>
                              <a:cubicBezTo>
                                <a:pt x="0" y="69928"/>
                                <a:pt x="69928" y="0"/>
                                <a:pt x="156188" y="0"/>
                              </a:cubicBezTo>
                              <a:close/>
                            </a:path>
                          </a:pathLst>
                        </a:custGeom>
                      </p:spPr>
                    </p:pic>
                  </p:grpSp>
                </p:grpSp>
                <p:grpSp>
                  <p:nvGrpSpPr>
                    <p:cNvPr id="232" name="Group 231">
                      <a:extLst>
                        <a:ext uri="{FF2B5EF4-FFF2-40B4-BE49-F238E27FC236}">
                          <a16:creationId xmlns:a16="http://schemas.microsoft.com/office/drawing/2014/main" id="{723A4896-DEEE-445B-9139-58805CCEF67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267302" y="4122848"/>
                      <a:ext cx="518532" cy="685549"/>
                      <a:chOff x="2287382" y="4122848"/>
                      <a:chExt cx="518532" cy="685549"/>
                    </a:xfrm>
                  </p:grpSpPr>
                  <p:sp>
                    <p:nvSpPr>
                      <p:cNvPr id="179" name="Rectangle 178">
                        <a:extLst>
                          <a:ext uri="{FF2B5EF4-FFF2-40B4-BE49-F238E27FC236}">
                            <a16:creationId xmlns:a16="http://schemas.microsoft.com/office/drawing/2014/main" id="{2AEB4C93-E2EF-4A08-9F26-7789DAC3838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287382" y="4595354"/>
                        <a:ext cx="412849" cy="213043"/>
                      </a:xfrm>
                      <a:prstGeom prst="rect">
                        <a:avLst/>
                      </a:prstGeom>
                    </p:spPr>
                    <p:txBody>
                      <a:bodyPr wrap="none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1200" b="1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China</a:t>
                        </a:r>
                      </a:p>
                    </p:txBody>
                  </p:sp>
                  <p:grpSp>
                    <p:nvGrpSpPr>
                      <p:cNvPr id="223" name="Group 222">
                        <a:extLst>
                          <a:ext uri="{FF2B5EF4-FFF2-40B4-BE49-F238E27FC236}">
                            <a16:creationId xmlns:a16="http://schemas.microsoft.com/office/drawing/2014/main" id="{E28F3C05-9C39-4897-9CDF-D46F885EE499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294984" y="4122848"/>
                        <a:ext cx="510930" cy="410683"/>
                        <a:chOff x="2256261" y="4176069"/>
                        <a:chExt cx="510930" cy="410683"/>
                      </a:xfrm>
                    </p:grpSpPr>
                    <p:pic>
                      <p:nvPicPr>
                        <p:cNvPr id="182" name="Picture 181">
                          <a:extLst>
                            <a:ext uri="{FF2B5EF4-FFF2-40B4-BE49-F238E27FC236}">
                              <a16:creationId xmlns:a16="http://schemas.microsoft.com/office/drawing/2014/main" id="{9DE314A3-987F-45CE-8943-CEEF4E6737E8}"/>
                            </a:ext>
                          </a:extLst>
                        </p:cNvPr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5" cstate="screen">
                          <a:extLst>
                            <a:ext uri="{28A0092B-C50C-407E-A947-70E740481C1C}">
                              <a14:useLocalDpi xmlns:a14="http://schemas.microsoft.com/office/drawing/2010/main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>
                        <a:xfrm>
                          <a:off x="2355008" y="4328986"/>
                          <a:ext cx="181588" cy="181588"/>
                        </a:xfrm>
                        <a:custGeom>
                          <a:avLst/>
                          <a:gdLst>
                            <a:gd name="connsiteX0" fmla="*/ 132588 w 265176"/>
                            <a:gd name="connsiteY0" fmla="*/ 0 h 265176"/>
                            <a:gd name="connsiteX1" fmla="*/ 265176 w 265176"/>
                            <a:gd name="connsiteY1" fmla="*/ 132588 h 265176"/>
                            <a:gd name="connsiteX2" fmla="*/ 132588 w 265176"/>
                            <a:gd name="connsiteY2" fmla="*/ 265176 h 265176"/>
                            <a:gd name="connsiteX3" fmla="*/ 0 w 265176"/>
                            <a:gd name="connsiteY3" fmla="*/ 132588 h 265176"/>
                            <a:gd name="connsiteX4" fmla="*/ 132588 w 265176"/>
                            <a:gd name="connsiteY4" fmla="*/ 0 h 26517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265176" h="265176">
                              <a:moveTo>
                                <a:pt x="132588" y="0"/>
                              </a:moveTo>
                              <a:cubicBezTo>
                                <a:pt x="205814" y="0"/>
                                <a:pt x="265176" y="59362"/>
                                <a:pt x="265176" y="132588"/>
                              </a:cubicBezTo>
                              <a:cubicBezTo>
                                <a:pt x="265176" y="205814"/>
                                <a:pt x="205814" y="265176"/>
                                <a:pt x="132588" y="265176"/>
                              </a:cubicBezTo>
                              <a:cubicBezTo>
                                <a:pt x="59362" y="265176"/>
                                <a:pt x="0" y="205814"/>
                                <a:pt x="0" y="132588"/>
                              </a:cubicBezTo>
                              <a:cubicBezTo>
                                <a:pt x="0" y="59362"/>
                                <a:pt x="59362" y="0"/>
                                <a:pt x="132588" y="0"/>
                              </a:cubicBezTo>
                              <a:close/>
                            </a:path>
                          </a:pathLst>
                        </a:custGeom>
                      </p:spPr>
                    </p:pic>
                    <p:grpSp>
                      <p:nvGrpSpPr>
                        <p:cNvPr id="210" name="Group 209">
                          <a:extLst>
                            <a:ext uri="{FF2B5EF4-FFF2-40B4-BE49-F238E27FC236}">
                              <a16:creationId xmlns:a16="http://schemas.microsoft.com/office/drawing/2014/main" id="{3E859BDB-3C2D-419A-A3B8-E0FEEB904C1C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256261" y="4176069"/>
                          <a:ext cx="510930" cy="410683"/>
                          <a:chOff x="904028" y="4122848"/>
                          <a:chExt cx="510930" cy="410683"/>
                        </a:xfrm>
                      </p:grpSpPr>
                      <p:sp>
                        <p:nvSpPr>
                          <p:cNvPr id="211" name="TextBox 210">
                            <a:extLst>
                              <a:ext uri="{FF2B5EF4-FFF2-40B4-BE49-F238E27FC236}">
                                <a16:creationId xmlns:a16="http://schemas.microsoft.com/office/drawing/2014/main" id="{518FA8F5-3AE5-45D5-97FA-DE47C4D48206}"/>
                              </a:ext>
                            </a:extLst>
                          </p:cNvPr>
                          <p:cNvSpPr txBox="1"/>
                          <p:nvPr/>
                        </p:nvSpPr>
                        <p:spPr>
                          <a:xfrm>
                            <a:off x="904028" y="4122848"/>
                            <a:ext cx="510930" cy="189371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 anchor="ctr">
                            <a:spAutoFit/>
                          </a:bodyPr>
                          <a:lstStyle/>
                          <a:p>
                            <a:pPr defTabSz="685800">
                              <a:defRPr/>
                            </a:pPr>
                            <a:r>
                              <a:rPr lang="en-US" sz="1000" b="1" kern="0" dirty="0">
                                <a:solidFill>
                                  <a:schemeClr val="accent4"/>
                                </a:solidFill>
                                <a:latin typeface="Arial Nova Cond" panose="020B0506020202020204" pitchFamily="34" charset="0"/>
                                <a:cs typeface="Arial" panose="020B0604020202020204" pitchFamily="34" charset="0"/>
                              </a:rPr>
                              <a:t>92%</a:t>
                            </a:r>
                            <a:endParaRPr lang="en-IN" sz="1000" b="1" kern="0" dirty="0">
                              <a:solidFill>
                                <a:schemeClr val="accent4"/>
                              </a:solidFill>
                              <a:latin typeface="Arial Nova Cond" panose="020B0506020202020204" pitchFamily="34" charset="0"/>
                              <a:cs typeface="Arial" panose="020B0604020202020204" pitchFamily="34" charset="0"/>
                            </a:endParaRPr>
                          </a:p>
                        </p:txBody>
                      </p:sp>
                      <p:sp>
                        <p:nvSpPr>
                          <p:cNvPr id="212" name="Rectangle: Rounded Corners 184">
                            <a:extLst>
                              <a:ext uri="{FF2B5EF4-FFF2-40B4-BE49-F238E27FC236}">
                                <a16:creationId xmlns:a16="http://schemas.microsoft.com/office/drawing/2014/main" id="{21C49CC4-BD49-48E4-96E0-5BFDDE8F23AC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931592" y="4211348"/>
                            <a:ext cx="322183" cy="322183"/>
                          </a:xfrm>
                          <a:custGeom>
                            <a:avLst/>
                            <a:gdLst>
                              <a:gd name="connsiteX0" fmla="*/ 0 w 322183"/>
                              <a:gd name="connsiteY0" fmla="*/ 53698 h 322183"/>
                              <a:gd name="connsiteX1" fmla="*/ 53698 w 322183"/>
                              <a:gd name="connsiteY1" fmla="*/ 0 h 322183"/>
                              <a:gd name="connsiteX2" fmla="*/ 268485 w 322183"/>
                              <a:gd name="connsiteY2" fmla="*/ 0 h 322183"/>
                              <a:gd name="connsiteX3" fmla="*/ 322183 w 322183"/>
                              <a:gd name="connsiteY3" fmla="*/ 53698 h 322183"/>
                              <a:gd name="connsiteX4" fmla="*/ 322183 w 322183"/>
                              <a:gd name="connsiteY4" fmla="*/ 268485 h 322183"/>
                              <a:gd name="connsiteX5" fmla="*/ 268485 w 322183"/>
                              <a:gd name="connsiteY5" fmla="*/ 322183 h 322183"/>
                              <a:gd name="connsiteX6" fmla="*/ 53698 w 322183"/>
                              <a:gd name="connsiteY6" fmla="*/ 322183 h 322183"/>
                              <a:gd name="connsiteX7" fmla="*/ 0 w 322183"/>
                              <a:gd name="connsiteY7" fmla="*/ 268485 h 322183"/>
                              <a:gd name="connsiteX8" fmla="*/ 0 w 322183"/>
                              <a:gd name="connsiteY8" fmla="*/ 53698 h 322183"/>
                              <a:gd name="connsiteX0" fmla="*/ 0 w 322183"/>
                              <a:gd name="connsiteY0" fmla="*/ 53698 h 322183"/>
                              <a:gd name="connsiteX1" fmla="*/ 53698 w 322183"/>
                              <a:gd name="connsiteY1" fmla="*/ 0 h 322183"/>
                              <a:gd name="connsiteX2" fmla="*/ 268485 w 322183"/>
                              <a:gd name="connsiteY2" fmla="*/ 0 h 322183"/>
                              <a:gd name="connsiteX3" fmla="*/ 304541 w 322183"/>
                              <a:gd name="connsiteY3" fmla="*/ 12309 h 322183"/>
                              <a:gd name="connsiteX4" fmla="*/ 322183 w 322183"/>
                              <a:gd name="connsiteY4" fmla="*/ 53698 h 322183"/>
                              <a:gd name="connsiteX5" fmla="*/ 322183 w 322183"/>
                              <a:gd name="connsiteY5" fmla="*/ 268485 h 322183"/>
                              <a:gd name="connsiteX6" fmla="*/ 268485 w 322183"/>
                              <a:gd name="connsiteY6" fmla="*/ 322183 h 322183"/>
                              <a:gd name="connsiteX7" fmla="*/ 53698 w 322183"/>
                              <a:gd name="connsiteY7" fmla="*/ 322183 h 322183"/>
                              <a:gd name="connsiteX8" fmla="*/ 0 w 322183"/>
                              <a:gd name="connsiteY8" fmla="*/ 268485 h 322183"/>
                              <a:gd name="connsiteX9" fmla="*/ 0 w 322183"/>
                              <a:gd name="connsiteY9" fmla="*/ 53698 h 322183"/>
                              <a:gd name="connsiteX0" fmla="*/ 304541 w 395981"/>
                              <a:gd name="connsiteY0" fmla="*/ 12309 h 322183"/>
                              <a:gd name="connsiteX1" fmla="*/ 322183 w 395981"/>
                              <a:gd name="connsiteY1" fmla="*/ 53698 h 322183"/>
                              <a:gd name="connsiteX2" fmla="*/ 322183 w 395981"/>
                              <a:gd name="connsiteY2" fmla="*/ 268485 h 322183"/>
                              <a:gd name="connsiteX3" fmla="*/ 268485 w 395981"/>
                              <a:gd name="connsiteY3" fmla="*/ 322183 h 322183"/>
                              <a:gd name="connsiteX4" fmla="*/ 53698 w 395981"/>
                              <a:gd name="connsiteY4" fmla="*/ 322183 h 322183"/>
                              <a:gd name="connsiteX5" fmla="*/ 0 w 395981"/>
                              <a:gd name="connsiteY5" fmla="*/ 268485 h 322183"/>
                              <a:gd name="connsiteX6" fmla="*/ 0 w 395981"/>
                              <a:gd name="connsiteY6" fmla="*/ 53698 h 322183"/>
                              <a:gd name="connsiteX7" fmla="*/ 53698 w 395981"/>
                              <a:gd name="connsiteY7" fmla="*/ 0 h 322183"/>
                              <a:gd name="connsiteX8" fmla="*/ 268485 w 395981"/>
                              <a:gd name="connsiteY8" fmla="*/ 0 h 322183"/>
                              <a:gd name="connsiteX9" fmla="*/ 395981 w 395981"/>
                              <a:gd name="connsiteY9" fmla="*/ 103749 h 322183"/>
                              <a:gd name="connsiteX0" fmla="*/ 304541 w 322183"/>
                              <a:gd name="connsiteY0" fmla="*/ 12309 h 322183"/>
                              <a:gd name="connsiteX1" fmla="*/ 322183 w 322183"/>
                              <a:gd name="connsiteY1" fmla="*/ 53698 h 322183"/>
                              <a:gd name="connsiteX2" fmla="*/ 322183 w 322183"/>
                              <a:gd name="connsiteY2" fmla="*/ 268485 h 322183"/>
                              <a:gd name="connsiteX3" fmla="*/ 268485 w 322183"/>
                              <a:gd name="connsiteY3" fmla="*/ 322183 h 322183"/>
                              <a:gd name="connsiteX4" fmla="*/ 53698 w 322183"/>
                              <a:gd name="connsiteY4" fmla="*/ 322183 h 322183"/>
                              <a:gd name="connsiteX5" fmla="*/ 0 w 322183"/>
                              <a:gd name="connsiteY5" fmla="*/ 268485 h 322183"/>
                              <a:gd name="connsiteX6" fmla="*/ 0 w 322183"/>
                              <a:gd name="connsiteY6" fmla="*/ 53698 h 322183"/>
                              <a:gd name="connsiteX7" fmla="*/ 53698 w 322183"/>
                              <a:gd name="connsiteY7" fmla="*/ 0 h 322183"/>
                              <a:gd name="connsiteX8" fmla="*/ 268485 w 322183"/>
                              <a:gd name="connsiteY8" fmla="*/ 0 h 322183"/>
                              <a:gd name="connsiteX0" fmla="*/ 322183 w 322183"/>
                              <a:gd name="connsiteY0" fmla="*/ 53698 h 322183"/>
                              <a:gd name="connsiteX1" fmla="*/ 322183 w 322183"/>
                              <a:gd name="connsiteY1" fmla="*/ 268485 h 322183"/>
                              <a:gd name="connsiteX2" fmla="*/ 268485 w 322183"/>
                              <a:gd name="connsiteY2" fmla="*/ 322183 h 322183"/>
                              <a:gd name="connsiteX3" fmla="*/ 53698 w 322183"/>
                              <a:gd name="connsiteY3" fmla="*/ 322183 h 322183"/>
                              <a:gd name="connsiteX4" fmla="*/ 0 w 322183"/>
                              <a:gd name="connsiteY4" fmla="*/ 268485 h 322183"/>
                              <a:gd name="connsiteX5" fmla="*/ 0 w 322183"/>
                              <a:gd name="connsiteY5" fmla="*/ 53698 h 322183"/>
                              <a:gd name="connsiteX6" fmla="*/ 53698 w 322183"/>
                              <a:gd name="connsiteY6" fmla="*/ 0 h 322183"/>
                              <a:gd name="connsiteX7" fmla="*/ 268485 w 322183"/>
                              <a:gd name="connsiteY7" fmla="*/ 0 h 322183"/>
                              <a:gd name="connsiteX0" fmla="*/ 322183 w 322183"/>
                              <a:gd name="connsiteY0" fmla="*/ 53698 h 322183"/>
                              <a:gd name="connsiteX1" fmla="*/ 322183 w 322183"/>
                              <a:gd name="connsiteY1" fmla="*/ 268485 h 322183"/>
                              <a:gd name="connsiteX2" fmla="*/ 268485 w 322183"/>
                              <a:gd name="connsiteY2" fmla="*/ 322183 h 322183"/>
                              <a:gd name="connsiteX3" fmla="*/ 53698 w 322183"/>
                              <a:gd name="connsiteY3" fmla="*/ 322183 h 322183"/>
                              <a:gd name="connsiteX4" fmla="*/ 0 w 322183"/>
                              <a:gd name="connsiteY4" fmla="*/ 268485 h 322183"/>
                              <a:gd name="connsiteX5" fmla="*/ 0 w 322183"/>
                              <a:gd name="connsiteY5" fmla="*/ 53698 h 322183"/>
                              <a:gd name="connsiteX6" fmla="*/ 53698 w 322183"/>
                              <a:gd name="connsiteY6" fmla="*/ 0 h 322183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</a:cxnLst>
                            <a:rect l="l" t="t" r="r" b="b"/>
                            <a:pathLst>
                              <a:path w="322183" h="322183">
                                <a:moveTo>
                                  <a:pt x="322183" y="53698"/>
                                </a:moveTo>
                                <a:lnTo>
                                  <a:pt x="322183" y="268485"/>
                                </a:lnTo>
                                <a:cubicBezTo>
                                  <a:pt x="322183" y="298142"/>
                                  <a:pt x="298142" y="322183"/>
                                  <a:pt x="268485" y="322183"/>
                                </a:cubicBezTo>
                                <a:lnTo>
                                  <a:pt x="53698" y="322183"/>
                                </a:lnTo>
                                <a:cubicBezTo>
                                  <a:pt x="24041" y="322183"/>
                                  <a:pt x="0" y="298142"/>
                                  <a:pt x="0" y="268485"/>
                                </a:cubicBezTo>
                                <a:lnTo>
                                  <a:pt x="0" y="53698"/>
                                </a:lnTo>
                                <a:cubicBezTo>
                                  <a:pt x="0" y="24041"/>
                                  <a:pt x="24041" y="0"/>
                                  <a:pt x="53698" y="0"/>
                                </a:cubicBezTo>
                              </a:path>
                            </a:pathLst>
                          </a:custGeom>
                          <a:noFill/>
                          <a:ln w="6350" cap="flat" cmpd="sng" algn="ctr">
                            <a:solidFill>
                              <a:schemeClr val="accent3"/>
                            </a:solidFill>
                            <a:prstDash val="solid"/>
                            <a:miter lim="800000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algn="ctr" defTabSz="685800">
                              <a:defRPr/>
                            </a:pPr>
                            <a:endParaRPr lang="en-IN" sz="1400" kern="0">
                              <a:solidFill>
                                <a:srgbClr val="FFFFFF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233" name="Group 232">
                      <a:extLst>
                        <a:ext uri="{FF2B5EF4-FFF2-40B4-BE49-F238E27FC236}">
                          <a16:creationId xmlns:a16="http://schemas.microsoft.com/office/drawing/2014/main" id="{88F1CF1E-E4F1-4B36-AF43-60072798135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666949" y="4122848"/>
                      <a:ext cx="510930" cy="685549"/>
                      <a:chOff x="3666949" y="4122848"/>
                      <a:chExt cx="510930" cy="685549"/>
                    </a:xfrm>
                  </p:grpSpPr>
                  <p:sp>
                    <p:nvSpPr>
                      <p:cNvPr id="175" name="Rectangle 174">
                        <a:extLst>
                          <a:ext uri="{FF2B5EF4-FFF2-40B4-BE49-F238E27FC236}">
                            <a16:creationId xmlns:a16="http://schemas.microsoft.com/office/drawing/2014/main" id="{059BE021-0F40-480E-95CD-988BE0F2134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674605" y="4595354"/>
                        <a:ext cx="382332" cy="213043"/>
                      </a:xfrm>
                      <a:prstGeom prst="rect">
                        <a:avLst/>
                      </a:prstGeom>
                    </p:spPr>
                    <p:txBody>
                      <a:bodyPr wrap="none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1200" b="1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India</a:t>
                        </a:r>
                      </a:p>
                    </p:txBody>
                  </p:sp>
                  <p:grpSp>
                    <p:nvGrpSpPr>
                      <p:cNvPr id="224" name="Group 223">
                        <a:extLst>
                          <a:ext uri="{FF2B5EF4-FFF2-40B4-BE49-F238E27FC236}">
                            <a16:creationId xmlns:a16="http://schemas.microsoft.com/office/drawing/2014/main" id="{F2295628-8B21-44A0-9D72-085B09D3077D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666949" y="4122848"/>
                        <a:ext cx="510930" cy="410683"/>
                        <a:chOff x="3668353" y="4162213"/>
                        <a:chExt cx="510930" cy="410683"/>
                      </a:xfrm>
                    </p:grpSpPr>
                    <p:pic>
                      <p:nvPicPr>
                        <p:cNvPr id="178" name="Picture 177">
                          <a:extLst>
                            <a:ext uri="{FF2B5EF4-FFF2-40B4-BE49-F238E27FC236}">
                              <a16:creationId xmlns:a16="http://schemas.microsoft.com/office/drawing/2014/main" id="{8C484C10-F125-4650-86C8-02595246885F}"/>
                            </a:ext>
                          </a:extLst>
                        </p:cNvPr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6" cstate="screen">
                          <a:extLst>
                            <a:ext uri="{28A0092B-C50C-407E-A947-70E740481C1C}">
                              <a14:useLocalDpi xmlns:a14="http://schemas.microsoft.com/office/drawing/2010/main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>
                        <a:xfrm>
                          <a:off x="3768721" y="4338263"/>
                          <a:ext cx="181588" cy="181588"/>
                        </a:xfrm>
                        <a:custGeom>
                          <a:avLst/>
                          <a:gdLst>
                            <a:gd name="connsiteX0" fmla="*/ 132588 w 265176"/>
                            <a:gd name="connsiteY0" fmla="*/ 0 h 265176"/>
                            <a:gd name="connsiteX1" fmla="*/ 265176 w 265176"/>
                            <a:gd name="connsiteY1" fmla="*/ 132588 h 265176"/>
                            <a:gd name="connsiteX2" fmla="*/ 132588 w 265176"/>
                            <a:gd name="connsiteY2" fmla="*/ 265176 h 265176"/>
                            <a:gd name="connsiteX3" fmla="*/ 0 w 265176"/>
                            <a:gd name="connsiteY3" fmla="*/ 132588 h 265176"/>
                            <a:gd name="connsiteX4" fmla="*/ 132588 w 265176"/>
                            <a:gd name="connsiteY4" fmla="*/ 0 h 26517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265176" h="265176">
                              <a:moveTo>
                                <a:pt x="132588" y="0"/>
                              </a:moveTo>
                              <a:cubicBezTo>
                                <a:pt x="205814" y="0"/>
                                <a:pt x="265176" y="59362"/>
                                <a:pt x="265176" y="132588"/>
                              </a:cubicBezTo>
                              <a:cubicBezTo>
                                <a:pt x="265176" y="205814"/>
                                <a:pt x="205814" y="265176"/>
                                <a:pt x="132588" y="265176"/>
                              </a:cubicBezTo>
                              <a:cubicBezTo>
                                <a:pt x="59362" y="265176"/>
                                <a:pt x="0" y="205814"/>
                                <a:pt x="0" y="132588"/>
                              </a:cubicBezTo>
                              <a:cubicBezTo>
                                <a:pt x="0" y="59362"/>
                                <a:pt x="59362" y="0"/>
                                <a:pt x="132588" y="0"/>
                              </a:cubicBezTo>
                              <a:close/>
                            </a:path>
                          </a:pathLst>
                        </a:custGeom>
                      </p:spPr>
                    </p:pic>
                    <p:grpSp>
                      <p:nvGrpSpPr>
                        <p:cNvPr id="213" name="Group 212">
                          <a:extLst>
                            <a:ext uri="{FF2B5EF4-FFF2-40B4-BE49-F238E27FC236}">
                              <a16:creationId xmlns:a16="http://schemas.microsoft.com/office/drawing/2014/main" id="{B0C8797D-F30F-428B-823D-EC17959D781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3668353" y="4162213"/>
                          <a:ext cx="510930" cy="410683"/>
                          <a:chOff x="904028" y="4122848"/>
                          <a:chExt cx="510930" cy="410683"/>
                        </a:xfrm>
                      </p:grpSpPr>
                      <p:sp>
                        <p:nvSpPr>
                          <p:cNvPr id="214" name="TextBox 213">
                            <a:extLst>
                              <a:ext uri="{FF2B5EF4-FFF2-40B4-BE49-F238E27FC236}">
                                <a16:creationId xmlns:a16="http://schemas.microsoft.com/office/drawing/2014/main" id="{63547910-867D-4F45-8885-2057604F860C}"/>
                              </a:ext>
                            </a:extLst>
                          </p:cNvPr>
                          <p:cNvSpPr txBox="1"/>
                          <p:nvPr/>
                        </p:nvSpPr>
                        <p:spPr>
                          <a:xfrm>
                            <a:off x="904028" y="4122848"/>
                            <a:ext cx="510930" cy="189371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 anchor="ctr">
                            <a:spAutoFit/>
                          </a:bodyPr>
                          <a:lstStyle/>
                          <a:p>
                            <a:pPr defTabSz="685800">
                              <a:defRPr/>
                            </a:pPr>
                            <a:r>
                              <a:rPr lang="en-US" sz="1000" b="1" kern="0" dirty="0">
                                <a:solidFill>
                                  <a:schemeClr val="accent4"/>
                                </a:solidFill>
                                <a:latin typeface="Arial Nova Cond" panose="020B0506020202020204" pitchFamily="34" charset="0"/>
                                <a:cs typeface="Arial" panose="020B0604020202020204" pitchFamily="34" charset="0"/>
                              </a:rPr>
                              <a:t>84%</a:t>
                            </a:r>
                            <a:endParaRPr lang="en-IN" sz="1000" b="1" kern="0" dirty="0">
                              <a:solidFill>
                                <a:schemeClr val="accent4"/>
                              </a:solidFill>
                              <a:latin typeface="Arial Nova Cond" panose="020B0506020202020204" pitchFamily="34" charset="0"/>
                              <a:cs typeface="Arial" panose="020B0604020202020204" pitchFamily="34" charset="0"/>
                            </a:endParaRPr>
                          </a:p>
                        </p:txBody>
                      </p:sp>
                      <p:sp>
                        <p:nvSpPr>
                          <p:cNvPr id="215" name="Rectangle: Rounded Corners 184">
                            <a:extLst>
                              <a:ext uri="{FF2B5EF4-FFF2-40B4-BE49-F238E27FC236}">
                                <a16:creationId xmlns:a16="http://schemas.microsoft.com/office/drawing/2014/main" id="{FC456D50-8FD8-411E-9529-03427E6F8A50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931592" y="4211348"/>
                            <a:ext cx="322183" cy="322183"/>
                          </a:xfrm>
                          <a:custGeom>
                            <a:avLst/>
                            <a:gdLst>
                              <a:gd name="connsiteX0" fmla="*/ 0 w 322183"/>
                              <a:gd name="connsiteY0" fmla="*/ 53698 h 322183"/>
                              <a:gd name="connsiteX1" fmla="*/ 53698 w 322183"/>
                              <a:gd name="connsiteY1" fmla="*/ 0 h 322183"/>
                              <a:gd name="connsiteX2" fmla="*/ 268485 w 322183"/>
                              <a:gd name="connsiteY2" fmla="*/ 0 h 322183"/>
                              <a:gd name="connsiteX3" fmla="*/ 322183 w 322183"/>
                              <a:gd name="connsiteY3" fmla="*/ 53698 h 322183"/>
                              <a:gd name="connsiteX4" fmla="*/ 322183 w 322183"/>
                              <a:gd name="connsiteY4" fmla="*/ 268485 h 322183"/>
                              <a:gd name="connsiteX5" fmla="*/ 268485 w 322183"/>
                              <a:gd name="connsiteY5" fmla="*/ 322183 h 322183"/>
                              <a:gd name="connsiteX6" fmla="*/ 53698 w 322183"/>
                              <a:gd name="connsiteY6" fmla="*/ 322183 h 322183"/>
                              <a:gd name="connsiteX7" fmla="*/ 0 w 322183"/>
                              <a:gd name="connsiteY7" fmla="*/ 268485 h 322183"/>
                              <a:gd name="connsiteX8" fmla="*/ 0 w 322183"/>
                              <a:gd name="connsiteY8" fmla="*/ 53698 h 322183"/>
                              <a:gd name="connsiteX0" fmla="*/ 0 w 322183"/>
                              <a:gd name="connsiteY0" fmla="*/ 53698 h 322183"/>
                              <a:gd name="connsiteX1" fmla="*/ 53698 w 322183"/>
                              <a:gd name="connsiteY1" fmla="*/ 0 h 322183"/>
                              <a:gd name="connsiteX2" fmla="*/ 268485 w 322183"/>
                              <a:gd name="connsiteY2" fmla="*/ 0 h 322183"/>
                              <a:gd name="connsiteX3" fmla="*/ 304541 w 322183"/>
                              <a:gd name="connsiteY3" fmla="*/ 12309 h 322183"/>
                              <a:gd name="connsiteX4" fmla="*/ 322183 w 322183"/>
                              <a:gd name="connsiteY4" fmla="*/ 53698 h 322183"/>
                              <a:gd name="connsiteX5" fmla="*/ 322183 w 322183"/>
                              <a:gd name="connsiteY5" fmla="*/ 268485 h 322183"/>
                              <a:gd name="connsiteX6" fmla="*/ 268485 w 322183"/>
                              <a:gd name="connsiteY6" fmla="*/ 322183 h 322183"/>
                              <a:gd name="connsiteX7" fmla="*/ 53698 w 322183"/>
                              <a:gd name="connsiteY7" fmla="*/ 322183 h 322183"/>
                              <a:gd name="connsiteX8" fmla="*/ 0 w 322183"/>
                              <a:gd name="connsiteY8" fmla="*/ 268485 h 322183"/>
                              <a:gd name="connsiteX9" fmla="*/ 0 w 322183"/>
                              <a:gd name="connsiteY9" fmla="*/ 53698 h 322183"/>
                              <a:gd name="connsiteX0" fmla="*/ 304541 w 395981"/>
                              <a:gd name="connsiteY0" fmla="*/ 12309 h 322183"/>
                              <a:gd name="connsiteX1" fmla="*/ 322183 w 395981"/>
                              <a:gd name="connsiteY1" fmla="*/ 53698 h 322183"/>
                              <a:gd name="connsiteX2" fmla="*/ 322183 w 395981"/>
                              <a:gd name="connsiteY2" fmla="*/ 268485 h 322183"/>
                              <a:gd name="connsiteX3" fmla="*/ 268485 w 395981"/>
                              <a:gd name="connsiteY3" fmla="*/ 322183 h 322183"/>
                              <a:gd name="connsiteX4" fmla="*/ 53698 w 395981"/>
                              <a:gd name="connsiteY4" fmla="*/ 322183 h 322183"/>
                              <a:gd name="connsiteX5" fmla="*/ 0 w 395981"/>
                              <a:gd name="connsiteY5" fmla="*/ 268485 h 322183"/>
                              <a:gd name="connsiteX6" fmla="*/ 0 w 395981"/>
                              <a:gd name="connsiteY6" fmla="*/ 53698 h 322183"/>
                              <a:gd name="connsiteX7" fmla="*/ 53698 w 395981"/>
                              <a:gd name="connsiteY7" fmla="*/ 0 h 322183"/>
                              <a:gd name="connsiteX8" fmla="*/ 268485 w 395981"/>
                              <a:gd name="connsiteY8" fmla="*/ 0 h 322183"/>
                              <a:gd name="connsiteX9" fmla="*/ 395981 w 395981"/>
                              <a:gd name="connsiteY9" fmla="*/ 103749 h 322183"/>
                              <a:gd name="connsiteX0" fmla="*/ 304541 w 322183"/>
                              <a:gd name="connsiteY0" fmla="*/ 12309 h 322183"/>
                              <a:gd name="connsiteX1" fmla="*/ 322183 w 322183"/>
                              <a:gd name="connsiteY1" fmla="*/ 53698 h 322183"/>
                              <a:gd name="connsiteX2" fmla="*/ 322183 w 322183"/>
                              <a:gd name="connsiteY2" fmla="*/ 268485 h 322183"/>
                              <a:gd name="connsiteX3" fmla="*/ 268485 w 322183"/>
                              <a:gd name="connsiteY3" fmla="*/ 322183 h 322183"/>
                              <a:gd name="connsiteX4" fmla="*/ 53698 w 322183"/>
                              <a:gd name="connsiteY4" fmla="*/ 322183 h 322183"/>
                              <a:gd name="connsiteX5" fmla="*/ 0 w 322183"/>
                              <a:gd name="connsiteY5" fmla="*/ 268485 h 322183"/>
                              <a:gd name="connsiteX6" fmla="*/ 0 w 322183"/>
                              <a:gd name="connsiteY6" fmla="*/ 53698 h 322183"/>
                              <a:gd name="connsiteX7" fmla="*/ 53698 w 322183"/>
                              <a:gd name="connsiteY7" fmla="*/ 0 h 322183"/>
                              <a:gd name="connsiteX8" fmla="*/ 268485 w 322183"/>
                              <a:gd name="connsiteY8" fmla="*/ 0 h 322183"/>
                              <a:gd name="connsiteX0" fmla="*/ 322183 w 322183"/>
                              <a:gd name="connsiteY0" fmla="*/ 53698 h 322183"/>
                              <a:gd name="connsiteX1" fmla="*/ 322183 w 322183"/>
                              <a:gd name="connsiteY1" fmla="*/ 268485 h 322183"/>
                              <a:gd name="connsiteX2" fmla="*/ 268485 w 322183"/>
                              <a:gd name="connsiteY2" fmla="*/ 322183 h 322183"/>
                              <a:gd name="connsiteX3" fmla="*/ 53698 w 322183"/>
                              <a:gd name="connsiteY3" fmla="*/ 322183 h 322183"/>
                              <a:gd name="connsiteX4" fmla="*/ 0 w 322183"/>
                              <a:gd name="connsiteY4" fmla="*/ 268485 h 322183"/>
                              <a:gd name="connsiteX5" fmla="*/ 0 w 322183"/>
                              <a:gd name="connsiteY5" fmla="*/ 53698 h 322183"/>
                              <a:gd name="connsiteX6" fmla="*/ 53698 w 322183"/>
                              <a:gd name="connsiteY6" fmla="*/ 0 h 322183"/>
                              <a:gd name="connsiteX7" fmla="*/ 268485 w 322183"/>
                              <a:gd name="connsiteY7" fmla="*/ 0 h 322183"/>
                              <a:gd name="connsiteX0" fmla="*/ 322183 w 322183"/>
                              <a:gd name="connsiteY0" fmla="*/ 53698 h 322183"/>
                              <a:gd name="connsiteX1" fmla="*/ 322183 w 322183"/>
                              <a:gd name="connsiteY1" fmla="*/ 268485 h 322183"/>
                              <a:gd name="connsiteX2" fmla="*/ 268485 w 322183"/>
                              <a:gd name="connsiteY2" fmla="*/ 322183 h 322183"/>
                              <a:gd name="connsiteX3" fmla="*/ 53698 w 322183"/>
                              <a:gd name="connsiteY3" fmla="*/ 322183 h 322183"/>
                              <a:gd name="connsiteX4" fmla="*/ 0 w 322183"/>
                              <a:gd name="connsiteY4" fmla="*/ 268485 h 322183"/>
                              <a:gd name="connsiteX5" fmla="*/ 0 w 322183"/>
                              <a:gd name="connsiteY5" fmla="*/ 53698 h 322183"/>
                              <a:gd name="connsiteX6" fmla="*/ 53698 w 322183"/>
                              <a:gd name="connsiteY6" fmla="*/ 0 h 322183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</a:cxnLst>
                            <a:rect l="l" t="t" r="r" b="b"/>
                            <a:pathLst>
                              <a:path w="322183" h="322183">
                                <a:moveTo>
                                  <a:pt x="322183" y="53698"/>
                                </a:moveTo>
                                <a:lnTo>
                                  <a:pt x="322183" y="268485"/>
                                </a:lnTo>
                                <a:cubicBezTo>
                                  <a:pt x="322183" y="298142"/>
                                  <a:pt x="298142" y="322183"/>
                                  <a:pt x="268485" y="322183"/>
                                </a:cubicBezTo>
                                <a:lnTo>
                                  <a:pt x="53698" y="322183"/>
                                </a:lnTo>
                                <a:cubicBezTo>
                                  <a:pt x="24041" y="322183"/>
                                  <a:pt x="0" y="298142"/>
                                  <a:pt x="0" y="268485"/>
                                </a:cubicBezTo>
                                <a:lnTo>
                                  <a:pt x="0" y="53698"/>
                                </a:lnTo>
                                <a:cubicBezTo>
                                  <a:pt x="0" y="24041"/>
                                  <a:pt x="24041" y="0"/>
                                  <a:pt x="53698" y="0"/>
                                </a:cubicBezTo>
                              </a:path>
                            </a:pathLst>
                          </a:custGeom>
                          <a:noFill/>
                          <a:ln w="6350" cap="flat" cmpd="sng" algn="ctr">
                            <a:solidFill>
                              <a:schemeClr val="accent3"/>
                            </a:solidFill>
                            <a:prstDash val="solid"/>
                            <a:miter lim="800000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algn="ctr" defTabSz="685800">
                              <a:defRPr/>
                            </a:pPr>
                            <a:endParaRPr lang="en-IN" sz="1400" kern="0">
                              <a:solidFill>
                                <a:srgbClr val="FFFFFF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</p:grpSp>
                </p:grpSp>
              </p:grpSp>
              <p:grpSp>
                <p:nvGrpSpPr>
                  <p:cNvPr id="234" name="Group 233">
                    <a:extLst>
                      <a:ext uri="{FF2B5EF4-FFF2-40B4-BE49-F238E27FC236}">
                        <a16:creationId xmlns:a16="http://schemas.microsoft.com/office/drawing/2014/main" id="{9C75938A-D0CF-471E-A8C4-C6D53142CEAB}"/>
                      </a:ext>
                    </a:extLst>
                  </p:cNvPr>
                  <p:cNvGrpSpPr/>
                  <p:nvPr/>
                </p:nvGrpSpPr>
                <p:grpSpPr>
                  <a:xfrm>
                    <a:off x="1570331" y="4924633"/>
                    <a:ext cx="1936474" cy="649641"/>
                    <a:chOff x="1570331" y="4924633"/>
                    <a:chExt cx="1936474" cy="649641"/>
                  </a:xfrm>
                </p:grpSpPr>
                <p:grpSp>
                  <p:nvGrpSpPr>
                    <p:cNvPr id="231" name="Group 230">
                      <a:extLst>
                        <a:ext uri="{FF2B5EF4-FFF2-40B4-BE49-F238E27FC236}">
                          <a16:creationId xmlns:a16="http://schemas.microsoft.com/office/drawing/2014/main" id="{0D89C127-E93D-4A93-9173-E498B6602E1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901709" y="4931673"/>
                      <a:ext cx="605096" cy="642601"/>
                      <a:chOff x="2901709" y="4931673"/>
                      <a:chExt cx="605096" cy="642601"/>
                    </a:xfrm>
                  </p:grpSpPr>
                  <p:sp>
                    <p:nvSpPr>
                      <p:cNvPr id="171" name="Rectangle 170">
                        <a:extLst>
                          <a:ext uri="{FF2B5EF4-FFF2-40B4-BE49-F238E27FC236}">
                            <a16:creationId xmlns:a16="http://schemas.microsoft.com/office/drawing/2014/main" id="{4A7510F7-F4FB-4843-9145-3594D5B1BF7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901709" y="5361231"/>
                        <a:ext cx="567882" cy="213043"/>
                      </a:xfrm>
                      <a:prstGeom prst="rect">
                        <a:avLst/>
                      </a:prstGeom>
                    </p:spPr>
                    <p:txBody>
                      <a:bodyPr wrap="none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1200" b="1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Germany</a:t>
                        </a:r>
                      </a:p>
                    </p:txBody>
                  </p:sp>
                  <p:pic>
                    <p:nvPicPr>
                      <p:cNvPr id="174" name="Picture 173">
                        <a:extLst>
                          <a:ext uri="{FF2B5EF4-FFF2-40B4-BE49-F238E27FC236}">
                            <a16:creationId xmlns:a16="http://schemas.microsoft.com/office/drawing/2014/main" id="{D650E80D-CED4-47C0-87E6-E46B54702AD8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>
                      <a:blip r:embed="rId7" cstate="screen">
                        <a:extLst>
                          <a:ext uri="{28A0092B-C50C-407E-A947-70E740481C1C}">
                            <a14:useLocalDpi xmlns:a14="http://schemas.microsoft.com/office/drawing/2010/main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>
                      <a:xfrm>
                        <a:off x="3094856" y="5094839"/>
                        <a:ext cx="181588" cy="181588"/>
                      </a:xfrm>
                      <a:custGeom>
                        <a:avLst/>
                        <a:gdLst>
                          <a:gd name="connsiteX0" fmla="*/ 132588 w 265176"/>
                          <a:gd name="connsiteY0" fmla="*/ 0 h 265176"/>
                          <a:gd name="connsiteX1" fmla="*/ 265176 w 265176"/>
                          <a:gd name="connsiteY1" fmla="*/ 132588 h 265176"/>
                          <a:gd name="connsiteX2" fmla="*/ 132588 w 265176"/>
                          <a:gd name="connsiteY2" fmla="*/ 265176 h 265176"/>
                          <a:gd name="connsiteX3" fmla="*/ 0 w 265176"/>
                          <a:gd name="connsiteY3" fmla="*/ 132588 h 265176"/>
                          <a:gd name="connsiteX4" fmla="*/ 132588 w 265176"/>
                          <a:gd name="connsiteY4" fmla="*/ 0 h 26517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5176" h="265176">
                            <a:moveTo>
                              <a:pt x="132588" y="0"/>
                            </a:moveTo>
                            <a:cubicBezTo>
                              <a:pt x="205814" y="0"/>
                              <a:pt x="265176" y="59362"/>
                              <a:pt x="265176" y="132588"/>
                            </a:cubicBezTo>
                            <a:cubicBezTo>
                              <a:pt x="265176" y="205814"/>
                              <a:pt x="205814" y="265176"/>
                              <a:pt x="132588" y="265176"/>
                            </a:cubicBezTo>
                            <a:cubicBezTo>
                              <a:pt x="59362" y="265176"/>
                              <a:pt x="0" y="205814"/>
                              <a:pt x="0" y="132588"/>
                            </a:cubicBezTo>
                            <a:cubicBezTo>
                              <a:pt x="0" y="59362"/>
                              <a:pt x="59362" y="0"/>
                              <a:pt x="132588" y="0"/>
                            </a:cubicBezTo>
                            <a:close/>
                          </a:path>
                        </a:pathLst>
                      </a:custGeom>
                    </p:spPr>
                  </p:pic>
                  <p:grpSp>
                    <p:nvGrpSpPr>
                      <p:cNvPr id="216" name="Group 215">
                        <a:extLst>
                          <a:ext uri="{FF2B5EF4-FFF2-40B4-BE49-F238E27FC236}">
                            <a16:creationId xmlns:a16="http://schemas.microsoft.com/office/drawing/2014/main" id="{668BE144-91B2-4F75-9A50-41B714383FE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995875" y="4931673"/>
                        <a:ext cx="510930" cy="410683"/>
                        <a:chOff x="904028" y="4122848"/>
                        <a:chExt cx="510930" cy="410683"/>
                      </a:xfrm>
                    </p:grpSpPr>
                    <p:sp>
                      <p:nvSpPr>
                        <p:cNvPr id="217" name="TextBox 216">
                          <a:extLst>
                            <a:ext uri="{FF2B5EF4-FFF2-40B4-BE49-F238E27FC236}">
                              <a16:creationId xmlns:a16="http://schemas.microsoft.com/office/drawing/2014/main" id="{95CEBDB4-724B-45B2-9D2A-FECB917BBE83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904028" y="4122848"/>
                          <a:ext cx="510930" cy="189371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 anchor="ctr">
                          <a:spAutoFit/>
                        </a:bodyPr>
                        <a:lstStyle/>
                        <a:p>
                          <a:pPr defTabSz="685800">
                            <a:defRPr/>
                          </a:pPr>
                          <a:r>
                            <a:rPr lang="en-US" sz="1000" b="1" kern="0" dirty="0">
                              <a:solidFill>
                                <a:schemeClr val="accent4"/>
                              </a:solidFill>
                              <a:latin typeface="Arial Nova Cond" panose="020B0506020202020204" pitchFamily="34" charset="0"/>
                              <a:cs typeface="Arial" panose="020B0604020202020204" pitchFamily="34" charset="0"/>
                            </a:rPr>
                            <a:t>45%</a:t>
                          </a:r>
                          <a:endParaRPr lang="en-IN" sz="1000" b="1" kern="0" dirty="0">
                            <a:solidFill>
                              <a:schemeClr val="accent4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18" name="Rectangle: Rounded Corners 184">
                          <a:extLst>
                            <a:ext uri="{FF2B5EF4-FFF2-40B4-BE49-F238E27FC236}">
                              <a16:creationId xmlns:a16="http://schemas.microsoft.com/office/drawing/2014/main" id="{23281EEF-2059-442B-8743-9689EED13B7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31592" y="4211348"/>
                          <a:ext cx="322183" cy="322183"/>
                        </a:xfrm>
                        <a:custGeom>
                          <a:avLst/>
                          <a:gdLst>
                            <a:gd name="connsiteX0" fmla="*/ 0 w 322183"/>
                            <a:gd name="connsiteY0" fmla="*/ 53698 h 322183"/>
                            <a:gd name="connsiteX1" fmla="*/ 53698 w 322183"/>
                            <a:gd name="connsiteY1" fmla="*/ 0 h 322183"/>
                            <a:gd name="connsiteX2" fmla="*/ 268485 w 322183"/>
                            <a:gd name="connsiteY2" fmla="*/ 0 h 322183"/>
                            <a:gd name="connsiteX3" fmla="*/ 322183 w 322183"/>
                            <a:gd name="connsiteY3" fmla="*/ 53698 h 322183"/>
                            <a:gd name="connsiteX4" fmla="*/ 322183 w 322183"/>
                            <a:gd name="connsiteY4" fmla="*/ 268485 h 322183"/>
                            <a:gd name="connsiteX5" fmla="*/ 268485 w 322183"/>
                            <a:gd name="connsiteY5" fmla="*/ 322183 h 322183"/>
                            <a:gd name="connsiteX6" fmla="*/ 53698 w 322183"/>
                            <a:gd name="connsiteY6" fmla="*/ 322183 h 322183"/>
                            <a:gd name="connsiteX7" fmla="*/ 0 w 322183"/>
                            <a:gd name="connsiteY7" fmla="*/ 268485 h 322183"/>
                            <a:gd name="connsiteX8" fmla="*/ 0 w 322183"/>
                            <a:gd name="connsiteY8" fmla="*/ 53698 h 322183"/>
                            <a:gd name="connsiteX0" fmla="*/ 0 w 322183"/>
                            <a:gd name="connsiteY0" fmla="*/ 53698 h 322183"/>
                            <a:gd name="connsiteX1" fmla="*/ 53698 w 322183"/>
                            <a:gd name="connsiteY1" fmla="*/ 0 h 322183"/>
                            <a:gd name="connsiteX2" fmla="*/ 268485 w 322183"/>
                            <a:gd name="connsiteY2" fmla="*/ 0 h 322183"/>
                            <a:gd name="connsiteX3" fmla="*/ 304541 w 322183"/>
                            <a:gd name="connsiteY3" fmla="*/ 12309 h 322183"/>
                            <a:gd name="connsiteX4" fmla="*/ 322183 w 322183"/>
                            <a:gd name="connsiteY4" fmla="*/ 53698 h 322183"/>
                            <a:gd name="connsiteX5" fmla="*/ 322183 w 322183"/>
                            <a:gd name="connsiteY5" fmla="*/ 268485 h 322183"/>
                            <a:gd name="connsiteX6" fmla="*/ 268485 w 322183"/>
                            <a:gd name="connsiteY6" fmla="*/ 322183 h 322183"/>
                            <a:gd name="connsiteX7" fmla="*/ 53698 w 322183"/>
                            <a:gd name="connsiteY7" fmla="*/ 322183 h 322183"/>
                            <a:gd name="connsiteX8" fmla="*/ 0 w 322183"/>
                            <a:gd name="connsiteY8" fmla="*/ 268485 h 322183"/>
                            <a:gd name="connsiteX9" fmla="*/ 0 w 322183"/>
                            <a:gd name="connsiteY9" fmla="*/ 53698 h 322183"/>
                            <a:gd name="connsiteX0" fmla="*/ 304541 w 395981"/>
                            <a:gd name="connsiteY0" fmla="*/ 12309 h 322183"/>
                            <a:gd name="connsiteX1" fmla="*/ 322183 w 395981"/>
                            <a:gd name="connsiteY1" fmla="*/ 53698 h 322183"/>
                            <a:gd name="connsiteX2" fmla="*/ 322183 w 395981"/>
                            <a:gd name="connsiteY2" fmla="*/ 268485 h 322183"/>
                            <a:gd name="connsiteX3" fmla="*/ 268485 w 395981"/>
                            <a:gd name="connsiteY3" fmla="*/ 322183 h 322183"/>
                            <a:gd name="connsiteX4" fmla="*/ 53698 w 395981"/>
                            <a:gd name="connsiteY4" fmla="*/ 322183 h 322183"/>
                            <a:gd name="connsiteX5" fmla="*/ 0 w 395981"/>
                            <a:gd name="connsiteY5" fmla="*/ 268485 h 322183"/>
                            <a:gd name="connsiteX6" fmla="*/ 0 w 395981"/>
                            <a:gd name="connsiteY6" fmla="*/ 53698 h 322183"/>
                            <a:gd name="connsiteX7" fmla="*/ 53698 w 395981"/>
                            <a:gd name="connsiteY7" fmla="*/ 0 h 322183"/>
                            <a:gd name="connsiteX8" fmla="*/ 268485 w 395981"/>
                            <a:gd name="connsiteY8" fmla="*/ 0 h 322183"/>
                            <a:gd name="connsiteX9" fmla="*/ 395981 w 395981"/>
                            <a:gd name="connsiteY9" fmla="*/ 103749 h 322183"/>
                            <a:gd name="connsiteX0" fmla="*/ 304541 w 322183"/>
                            <a:gd name="connsiteY0" fmla="*/ 12309 h 322183"/>
                            <a:gd name="connsiteX1" fmla="*/ 322183 w 322183"/>
                            <a:gd name="connsiteY1" fmla="*/ 53698 h 322183"/>
                            <a:gd name="connsiteX2" fmla="*/ 322183 w 322183"/>
                            <a:gd name="connsiteY2" fmla="*/ 268485 h 322183"/>
                            <a:gd name="connsiteX3" fmla="*/ 268485 w 322183"/>
                            <a:gd name="connsiteY3" fmla="*/ 322183 h 322183"/>
                            <a:gd name="connsiteX4" fmla="*/ 53698 w 322183"/>
                            <a:gd name="connsiteY4" fmla="*/ 322183 h 322183"/>
                            <a:gd name="connsiteX5" fmla="*/ 0 w 322183"/>
                            <a:gd name="connsiteY5" fmla="*/ 268485 h 322183"/>
                            <a:gd name="connsiteX6" fmla="*/ 0 w 322183"/>
                            <a:gd name="connsiteY6" fmla="*/ 53698 h 322183"/>
                            <a:gd name="connsiteX7" fmla="*/ 53698 w 322183"/>
                            <a:gd name="connsiteY7" fmla="*/ 0 h 322183"/>
                            <a:gd name="connsiteX8" fmla="*/ 268485 w 322183"/>
                            <a:gd name="connsiteY8" fmla="*/ 0 h 322183"/>
                            <a:gd name="connsiteX0" fmla="*/ 322183 w 322183"/>
                            <a:gd name="connsiteY0" fmla="*/ 53698 h 322183"/>
                            <a:gd name="connsiteX1" fmla="*/ 322183 w 322183"/>
                            <a:gd name="connsiteY1" fmla="*/ 268485 h 322183"/>
                            <a:gd name="connsiteX2" fmla="*/ 268485 w 322183"/>
                            <a:gd name="connsiteY2" fmla="*/ 322183 h 322183"/>
                            <a:gd name="connsiteX3" fmla="*/ 53698 w 322183"/>
                            <a:gd name="connsiteY3" fmla="*/ 322183 h 322183"/>
                            <a:gd name="connsiteX4" fmla="*/ 0 w 322183"/>
                            <a:gd name="connsiteY4" fmla="*/ 268485 h 322183"/>
                            <a:gd name="connsiteX5" fmla="*/ 0 w 322183"/>
                            <a:gd name="connsiteY5" fmla="*/ 53698 h 322183"/>
                            <a:gd name="connsiteX6" fmla="*/ 53698 w 322183"/>
                            <a:gd name="connsiteY6" fmla="*/ 0 h 322183"/>
                            <a:gd name="connsiteX7" fmla="*/ 268485 w 322183"/>
                            <a:gd name="connsiteY7" fmla="*/ 0 h 322183"/>
                            <a:gd name="connsiteX0" fmla="*/ 322183 w 322183"/>
                            <a:gd name="connsiteY0" fmla="*/ 53698 h 322183"/>
                            <a:gd name="connsiteX1" fmla="*/ 322183 w 322183"/>
                            <a:gd name="connsiteY1" fmla="*/ 268485 h 322183"/>
                            <a:gd name="connsiteX2" fmla="*/ 268485 w 322183"/>
                            <a:gd name="connsiteY2" fmla="*/ 322183 h 322183"/>
                            <a:gd name="connsiteX3" fmla="*/ 53698 w 322183"/>
                            <a:gd name="connsiteY3" fmla="*/ 322183 h 322183"/>
                            <a:gd name="connsiteX4" fmla="*/ 0 w 322183"/>
                            <a:gd name="connsiteY4" fmla="*/ 268485 h 322183"/>
                            <a:gd name="connsiteX5" fmla="*/ 0 w 322183"/>
                            <a:gd name="connsiteY5" fmla="*/ 53698 h 322183"/>
                            <a:gd name="connsiteX6" fmla="*/ 53698 w 322183"/>
                            <a:gd name="connsiteY6" fmla="*/ 0 h 32218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322183" h="322183">
                              <a:moveTo>
                                <a:pt x="322183" y="53698"/>
                              </a:moveTo>
                              <a:lnTo>
                                <a:pt x="322183" y="268485"/>
                              </a:lnTo>
                              <a:cubicBezTo>
                                <a:pt x="322183" y="298142"/>
                                <a:pt x="298142" y="322183"/>
                                <a:pt x="268485" y="322183"/>
                              </a:cubicBezTo>
                              <a:lnTo>
                                <a:pt x="53698" y="322183"/>
                              </a:lnTo>
                              <a:cubicBezTo>
                                <a:pt x="24041" y="322183"/>
                                <a:pt x="0" y="298142"/>
                                <a:pt x="0" y="268485"/>
                              </a:cubicBezTo>
                              <a:lnTo>
                                <a:pt x="0" y="53698"/>
                              </a:lnTo>
                              <a:cubicBezTo>
                                <a:pt x="0" y="24041"/>
                                <a:pt x="24041" y="0"/>
                                <a:pt x="53698" y="0"/>
                              </a:cubicBezTo>
                            </a:path>
                          </a:pathLst>
                        </a:custGeom>
                        <a:noFill/>
                        <a:ln w="6350" cap="flat" cmpd="sng" algn="ctr">
                          <a:solidFill>
                            <a:schemeClr val="accent3"/>
                          </a:solidFill>
                          <a:prstDash val="solid"/>
                          <a:miter lim="800000"/>
                        </a:ln>
                        <a:effectLst/>
                      </p:spPr>
                      <p:txBody>
                        <a:bodyPr rtlCol="0" anchor="ctr"/>
                        <a:lstStyle/>
                        <a:p>
                          <a:pPr algn="ctr" defTabSz="685800">
                            <a:defRPr/>
                          </a:pPr>
                          <a:endParaRPr lang="en-IN" sz="1400" kern="0">
                            <a:solidFill>
                              <a:srgbClr val="FFFFFF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30" name="Group 229">
                      <a:extLst>
                        <a:ext uri="{FF2B5EF4-FFF2-40B4-BE49-F238E27FC236}">
                          <a16:creationId xmlns:a16="http://schemas.microsoft.com/office/drawing/2014/main" id="{D22DAF00-69A8-481F-A34F-02AD3DAE1DA4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570331" y="4924633"/>
                      <a:ext cx="520562" cy="649640"/>
                      <a:chOff x="1570331" y="4924633"/>
                      <a:chExt cx="520562" cy="649640"/>
                    </a:xfrm>
                  </p:grpSpPr>
                  <p:sp>
                    <p:nvSpPr>
                      <p:cNvPr id="167" name="Rectangle 166">
                        <a:extLst>
                          <a:ext uri="{FF2B5EF4-FFF2-40B4-BE49-F238E27FC236}">
                            <a16:creationId xmlns:a16="http://schemas.microsoft.com/office/drawing/2014/main" id="{19C28E97-8EBD-4ACB-A0F5-121467CB8E7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570331" y="5361230"/>
                        <a:ext cx="412849" cy="213043"/>
                      </a:xfrm>
                      <a:prstGeom prst="rect">
                        <a:avLst/>
                      </a:prstGeom>
                    </p:spPr>
                    <p:txBody>
                      <a:bodyPr wrap="none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US" sz="1200" b="1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I</a:t>
                        </a:r>
                        <a:r>
                          <a:rPr lang="en-IN" sz="1200" b="1" kern="0" dirty="0" err="1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srael</a:t>
                        </a:r>
                        <a:endParaRPr lang="en-IN" sz="1200" b="1" kern="0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  <p:grpSp>
                    <p:nvGrpSpPr>
                      <p:cNvPr id="229" name="Group 228">
                        <a:extLst>
                          <a:ext uri="{FF2B5EF4-FFF2-40B4-BE49-F238E27FC236}">
                            <a16:creationId xmlns:a16="http://schemas.microsoft.com/office/drawing/2014/main" id="{D1CB2402-309E-47D1-AC50-2EFC46A494F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579963" y="4924633"/>
                        <a:ext cx="510930" cy="410683"/>
                        <a:chOff x="1579963" y="4924633"/>
                        <a:chExt cx="510930" cy="410683"/>
                      </a:xfrm>
                    </p:grpSpPr>
                    <p:pic>
                      <p:nvPicPr>
                        <p:cNvPr id="170" name="Picture 2" descr="Israel flag image - country flags">
                          <a:extLst>
                            <a:ext uri="{FF2B5EF4-FFF2-40B4-BE49-F238E27FC236}">
                              <a16:creationId xmlns:a16="http://schemas.microsoft.com/office/drawing/2014/main" id="{9D2197F1-9F0B-42F2-9308-0CC6169A921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 rotWithShape="1">
                        <a:blip r:embed="rId8" cstate="screen">
                          <a:extLst>
                            <a:ext uri="{28A0092B-C50C-407E-A947-70E740481C1C}">
                              <a14:useLocalDpi xmlns:a14="http://schemas.microsoft.com/office/drawing/2010/main"/>
                            </a:ext>
                          </a:extLst>
                        </a:blip>
                        <a:srcRect l="13688" r="13688"/>
                        <a:stretch/>
                      </p:blipFill>
                      <p:spPr bwMode="auto">
                        <a:xfrm>
                          <a:off x="1685080" y="5087122"/>
                          <a:ext cx="183348" cy="183348"/>
                        </a:xfrm>
                        <a:prstGeom prst="ellipse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  <p:grpSp>
                      <p:nvGrpSpPr>
                        <p:cNvPr id="219" name="Group 218">
                          <a:extLst>
                            <a:ext uri="{FF2B5EF4-FFF2-40B4-BE49-F238E27FC236}">
                              <a16:creationId xmlns:a16="http://schemas.microsoft.com/office/drawing/2014/main" id="{E72C8A47-06BB-4F73-8203-90E552C82B5D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1579963" y="4924633"/>
                          <a:ext cx="510930" cy="410683"/>
                          <a:chOff x="904028" y="4122848"/>
                          <a:chExt cx="510930" cy="410683"/>
                        </a:xfrm>
                      </p:grpSpPr>
                      <p:sp>
                        <p:nvSpPr>
                          <p:cNvPr id="220" name="TextBox 219">
                            <a:extLst>
                              <a:ext uri="{FF2B5EF4-FFF2-40B4-BE49-F238E27FC236}">
                                <a16:creationId xmlns:a16="http://schemas.microsoft.com/office/drawing/2014/main" id="{9B39096E-61FF-4FA1-9B2B-86573A5373D5}"/>
                              </a:ext>
                            </a:extLst>
                          </p:cNvPr>
                          <p:cNvSpPr txBox="1"/>
                          <p:nvPr/>
                        </p:nvSpPr>
                        <p:spPr>
                          <a:xfrm>
                            <a:off x="904028" y="4122848"/>
                            <a:ext cx="510930" cy="189371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 anchor="ctr">
                            <a:spAutoFit/>
                          </a:bodyPr>
                          <a:lstStyle/>
                          <a:p>
                            <a:pPr defTabSz="685800">
                              <a:defRPr/>
                            </a:pPr>
                            <a:r>
                              <a:rPr lang="en-US" sz="1000" b="1" kern="0" dirty="0">
                                <a:solidFill>
                                  <a:schemeClr val="accent4"/>
                                </a:solidFill>
                                <a:latin typeface="Arial Nova Cond" panose="020B0506020202020204" pitchFamily="34" charset="0"/>
                                <a:cs typeface="Arial" panose="020B0604020202020204" pitchFamily="34" charset="0"/>
                              </a:rPr>
                              <a:t>54%</a:t>
                            </a:r>
                            <a:endParaRPr lang="en-IN" sz="1000" b="1" kern="0" dirty="0">
                              <a:solidFill>
                                <a:schemeClr val="accent4"/>
                              </a:solidFill>
                              <a:latin typeface="Arial Nova Cond" panose="020B0506020202020204" pitchFamily="34" charset="0"/>
                              <a:cs typeface="Arial" panose="020B0604020202020204" pitchFamily="34" charset="0"/>
                            </a:endParaRPr>
                          </a:p>
                        </p:txBody>
                      </p:sp>
                      <p:sp>
                        <p:nvSpPr>
                          <p:cNvPr id="221" name="Rectangle: Rounded Corners 184">
                            <a:extLst>
                              <a:ext uri="{FF2B5EF4-FFF2-40B4-BE49-F238E27FC236}">
                                <a16:creationId xmlns:a16="http://schemas.microsoft.com/office/drawing/2014/main" id="{655D9EF5-97C5-4CCC-A5EC-D5CBBB6298CE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931592" y="4211348"/>
                            <a:ext cx="322183" cy="322183"/>
                          </a:xfrm>
                          <a:custGeom>
                            <a:avLst/>
                            <a:gdLst>
                              <a:gd name="connsiteX0" fmla="*/ 0 w 322183"/>
                              <a:gd name="connsiteY0" fmla="*/ 53698 h 322183"/>
                              <a:gd name="connsiteX1" fmla="*/ 53698 w 322183"/>
                              <a:gd name="connsiteY1" fmla="*/ 0 h 322183"/>
                              <a:gd name="connsiteX2" fmla="*/ 268485 w 322183"/>
                              <a:gd name="connsiteY2" fmla="*/ 0 h 322183"/>
                              <a:gd name="connsiteX3" fmla="*/ 322183 w 322183"/>
                              <a:gd name="connsiteY3" fmla="*/ 53698 h 322183"/>
                              <a:gd name="connsiteX4" fmla="*/ 322183 w 322183"/>
                              <a:gd name="connsiteY4" fmla="*/ 268485 h 322183"/>
                              <a:gd name="connsiteX5" fmla="*/ 268485 w 322183"/>
                              <a:gd name="connsiteY5" fmla="*/ 322183 h 322183"/>
                              <a:gd name="connsiteX6" fmla="*/ 53698 w 322183"/>
                              <a:gd name="connsiteY6" fmla="*/ 322183 h 322183"/>
                              <a:gd name="connsiteX7" fmla="*/ 0 w 322183"/>
                              <a:gd name="connsiteY7" fmla="*/ 268485 h 322183"/>
                              <a:gd name="connsiteX8" fmla="*/ 0 w 322183"/>
                              <a:gd name="connsiteY8" fmla="*/ 53698 h 322183"/>
                              <a:gd name="connsiteX0" fmla="*/ 0 w 322183"/>
                              <a:gd name="connsiteY0" fmla="*/ 53698 h 322183"/>
                              <a:gd name="connsiteX1" fmla="*/ 53698 w 322183"/>
                              <a:gd name="connsiteY1" fmla="*/ 0 h 322183"/>
                              <a:gd name="connsiteX2" fmla="*/ 268485 w 322183"/>
                              <a:gd name="connsiteY2" fmla="*/ 0 h 322183"/>
                              <a:gd name="connsiteX3" fmla="*/ 304541 w 322183"/>
                              <a:gd name="connsiteY3" fmla="*/ 12309 h 322183"/>
                              <a:gd name="connsiteX4" fmla="*/ 322183 w 322183"/>
                              <a:gd name="connsiteY4" fmla="*/ 53698 h 322183"/>
                              <a:gd name="connsiteX5" fmla="*/ 322183 w 322183"/>
                              <a:gd name="connsiteY5" fmla="*/ 268485 h 322183"/>
                              <a:gd name="connsiteX6" fmla="*/ 268485 w 322183"/>
                              <a:gd name="connsiteY6" fmla="*/ 322183 h 322183"/>
                              <a:gd name="connsiteX7" fmla="*/ 53698 w 322183"/>
                              <a:gd name="connsiteY7" fmla="*/ 322183 h 322183"/>
                              <a:gd name="connsiteX8" fmla="*/ 0 w 322183"/>
                              <a:gd name="connsiteY8" fmla="*/ 268485 h 322183"/>
                              <a:gd name="connsiteX9" fmla="*/ 0 w 322183"/>
                              <a:gd name="connsiteY9" fmla="*/ 53698 h 322183"/>
                              <a:gd name="connsiteX0" fmla="*/ 304541 w 395981"/>
                              <a:gd name="connsiteY0" fmla="*/ 12309 h 322183"/>
                              <a:gd name="connsiteX1" fmla="*/ 322183 w 395981"/>
                              <a:gd name="connsiteY1" fmla="*/ 53698 h 322183"/>
                              <a:gd name="connsiteX2" fmla="*/ 322183 w 395981"/>
                              <a:gd name="connsiteY2" fmla="*/ 268485 h 322183"/>
                              <a:gd name="connsiteX3" fmla="*/ 268485 w 395981"/>
                              <a:gd name="connsiteY3" fmla="*/ 322183 h 322183"/>
                              <a:gd name="connsiteX4" fmla="*/ 53698 w 395981"/>
                              <a:gd name="connsiteY4" fmla="*/ 322183 h 322183"/>
                              <a:gd name="connsiteX5" fmla="*/ 0 w 395981"/>
                              <a:gd name="connsiteY5" fmla="*/ 268485 h 322183"/>
                              <a:gd name="connsiteX6" fmla="*/ 0 w 395981"/>
                              <a:gd name="connsiteY6" fmla="*/ 53698 h 322183"/>
                              <a:gd name="connsiteX7" fmla="*/ 53698 w 395981"/>
                              <a:gd name="connsiteY7" fmla="*/ 0 h 322183"/>
                              <a:gd name="connsiteX8" fmla="*/ 268485 w 395981"/>
                              <a:gd name="connsiteY8" fmla="*/ 0 h 322183"/>
                              <a:gd name="connsiteX9" fmla="*/ 395981 w 395981"/>
                              <a:gd name="connsiteY9" fmla="*/ 103749 h 322183"/>
                              <a:gd name="connsiteX0" fmla="*/ 304541 w 322183"/>
                              <a:gd name="connsiteY0" fmla="*/ 12309 h 322183"/>
                              <a:gd name="connsiteX1" fmla="*/ 322183 w 322183"/>
                              <a:gd name="connsiteY1" fmla="*/ 53698 h 322183"/>
                              <a:gd name="connsiteX2" fmla="*/ 322183 w 322183"/>
                              <a:gd name="connsiteY2" fmla="*/ 268485 h 322183"/>
                              <a:gd name="connsiteX3" fmla="*/ 268485 w 322183"/>
                              <a:gd name="connsiteY3" fmla="*/ 322183 h 322183"/>
                              <a:gd name="connsiteX4" fmla="*/ 53698 w 322183"/>
                              <a:gd name="connsiteY4" fmla="*/ 322183 h 322183"/>
                              <a:gd name="connsiteX5" fmla="*/ 0 w 322183"/>
                              <a:gd name="connsiteY5" fmla="*/ 268485 h 322183"/>
                              <a:gd name="connsiteX6" fmla="*/ 0 w 322183"/>
                              <a:gd name="connsiteY6" fmla="*/ 53698 h 322183"/>
                              <a:gd name="connsiteX7" fmla="*/ 53698 w 322183"/>
                              <a:gd name="connsiteY7" fmla="*/ 0 h 322183"/>
                              <a:gd name="connsiteX8" fmla="*/ 268485 w 322183"/>
                              <a:gd name="connsiteY8" fmla="*/ 0 h 322183"/>
                              <a:gd name="connsiteX0" fmla="*/ 322183 w 322183"/>
                              <a:gd name="connsiteY0" fmla="*/ 53698 h 322183"/>
                              <a:gd name="connsiteX1" fmla="*/ 322183 w 322183"/>
                              <a:gd name="connsiteY1" fmla="*/ 268485 h 322183"/>
                              <a:gd name="connsiteX2" fmla="*/ 268485 w 322183"/>
                              <a:gd name="connsiteY2" fmla="*/ 322183 h 322183"/>
                              <a:gd name="connsiteX3" fmla="*/ 53698 w 322183"/>
                              <a:gd name="connsiteY3" fmla="*/ 322183 h 322183"/>
                              <a:gd name="connsiteX4" fmla="*/ 0 w 322183"/>
                              <a:gd name="connsiteY4" fmla="*/ 268485 h 322183"/>
                              <a:gd name="connsiteX5" fmla="*/ 0 w 322183"/>
                              <a:gd name="connsiteY5" fmla="*/ 53698 h 322183"/>
                              <a:gd name="connsiteX6" fmla="*/ 53698 w 322183"/>
                              <a:gd name="connsiteY6" fmla="*/ 0 h 322183"/>
                              <a:gd name="connsiteX7" fmla="*/ 268485 w 322183"/>
                              <a:gd name="connsiteY7" fmla="*/ 0 h 322183"/>
                              <a:gd name="connsiteX0" fmla="*/ 322183 w 322183"/>
                              <a:gd name="connsiteY0" fmla="*/ 53698 h 322183"/>
                              <a:gd name="connsiteX1" fmla="*/ 322183 w 322183"/>
                              <a:gd name="connsiteY1" fmla="*/ 268485 h 322183"/>
                              <a:gd name="connsiteX2" fmla="*/ 268485 w 322183"/>
                              <a:gd name="connsiteY2" fmla="*/ 322183 h 322183"/>
                              <a:gd name="connsiteX3" fmla="*/ 53698 w 322183"/>
                              <a:gd name="connsiteY3" fmla="*/ 322183 h 322183"/>
                              <a:gd name="connsiteX4" fmla="*/ 0 w 322183"/>
                              <a:gd name="connsiteY4" fmla="*/ 268485 h 322183"/>
                              <a:gd name="connsiteX5" fmla="*/ 0 w 322183"/>
                              <a:gd name="connsiteY5" fmla="*/ 53698 h 322183"/>
                              <a:gd name="connsiteX6" fmla="*/ 53698 w 322183"/>
                              <a:gd name="connsiteY6" fmla="*/ 0 h 322183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</a:cxnLst>
                            <a:rect l="l" t="t" r="r" b="b"/>
                            <a:pathLst>
                              <a:path w="322183" h="322183">
                                <a:moveTo>
                                  <a:pt x="322183" y="53698"/>
                                </a:moveTo>
                                <a:lnTo>
                                  <a:pt x="322183" y="268485"/>
                                </a:lnTo>
                                <a:cubicBezTo>
                                  <a:pt x="322183" y="298142"/>
                                  <a:pt x="298142" y="322183"/>
                                  <a:pt x="268485" y="322183"/>
                                </a:cubicBezTo>
                                <a:lnTo>
                                  <a:pt x="53698" y="322183"/>
                                </a:lnTo>
                                <a:cubicBezTo>
                                  <a:pt x="24041" y="322183"/>
                                  <a:pt x="0" y="298142"/>
                                  <a:pt x="0" y="268485"/>
                                </a:cubicBezTo>
                                <a:lnTo>
                                  <a:pt x="0" y="53698"/>
                                </a:lnTo>
                                <a:cubicBezTo>
                                  <a:pt x="0" y="24041"/>
                                  <a:pt x="24041" y="0"/>
                                  <a:pt x="53698" y="0"/>
                                </a:cubicBezTo>
                              </a:path>
                            </a:pathLst>
                          </a:custGeom>
                          <a:noFill/>
                          <a:ln w="6350" cap="flat" cmpd="sng" algn="ctr">
                            <a:solidFill>
                              <a:schemeClr val="accent3"/>
                            </a:solidFill>
                            <a:prstDash val="solid"/>
                            <a:miter lim="800000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algn="ctr" defTabSz="685800">
                              <a:defRPr/>
                            </a:pPr>
                            <a:endParaRPr lang="en-IN" sz="1400" kern="0">
                              <a:solidFill>
                                <a:srgbClr val="FFFFFF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</p:grpSp>
                </p:grpSp>
              </p:grpSp>
            </p:grpSp>
          </p:grpSp>
        </p:grpSp>
      </p:grp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3E7AD0E4-835B-D27F-DE05-C9B3DB922B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691" y="5599481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0554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C5E90-66AD-46D9-9DFE-ECAAC4452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566" y="198706"/>
            <a:ext cx="8596668" cy="1320800"/>
          </a:xfrm>
        </p:spPr>
        <p:txBody>
          <a:bodyPr>
            <a:normAutofit/>
          </a:bodyPr>
          <a:lstStyle/>
          <a:p>
            <a:r>
              <a:rPr lang="en-US" sz="4400" dirty="0"/>
              <a:t>AI Capabilities</a:t>
            </a:r>
            <a:endParaRPr lang="en-IN" sz="4400" dirty="0"/>
          </a:p>
        </p:txBody>
      </p:sp>
      <p:cxnSp>
        <p:nvCxnSpPr>
          <p:cNvPr id="25" name="Elbow Connector 561">
            <a:extLst>
              <a:ext uri="{FF2B5EF4-FFF2-40B4-BE49-F238E27FC236}">
                <a16:creationId xmlns:a16="http://schemas.microsoft.com/office/drawing/2014/main" id="{997BFE5B-0773-406D-8C93-270E13BB0681}"/>
              </a:ext>
            </a:extLst>
          </p:cNvPr>
          <p:cNvCxnSpPr/>
          <p:nvPr/>
        </p:nvCxnSpPr>
        <p:spPr>
          <a:xfrm rot="16200000" flipH="1">
            <a:off x="8500196" y="1506603"/>
            <a:ext cx="944959" cy="3850965"/>
          </a:xfrm>
          <a:prstGeom prst="bentConnector3">
            <a:avLst/>
          </a:prstGeom>
          <a:noFill/>
          <a:ln w="12700" cap="rnd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tailEnd type="oval" w="med" len="med"/>
          </a:ln>
          <a:effectLst/>
        </p:spPr>
      </p:cxnSp>
      <p:cxnSp>
        <p:nvCxnSpPr>
          <p:cNvPr id="26" name="Elbow Connector 125">
            <a:extLst>
              <a:ext uri="{FF2B5EF4-FFF2-40B4-BE49-F238E27FC236}">
                <a16:creationId xmlns:a16="http://schemas.microsoft.com/office/drawing/2014/main" id="{5E58E277-B462-4802-9072-0FCCA919D91A}"/>
              </a:ext>
            </a:extLst>
          </p:cNvPr>
          <p:cNvCxnSpPr>
            <a:cxnSpLocks/>
          </p:cNvCxnSpPr>
          <p:nvPr/>
        </p:nvCxnSpPr>
        <p:spPr>
          <a:xfrm rot="5400000">
            <a:off x="2748586" y="1504862"/>
            <a:ext cx="944959" cy="3854446"/>
          </a:xfrm>
          <a:prstGeom prst="bentConnector3">
            <a:avLst/>
          </a:prstGeom>
          <a:noFill/>
          <a:ln w="12700" cap="rnd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tailEnd type="oval" w="med" len="med"/>
          </a:ln>
          <a:effectLst/>
        </p:spPr>
      </p:cxnSp>
      <p:cxnSp>
        <p:nvCxnSpPr>
          <p:cNvPr id="23" name="Elbow Connector 563">
            <a:extLst>
              <a:ext uri="{FF2B5EF4-FFF2-40B4-BE49-F238E27FC236}">
                <a16:creationId xmlns:a16="http://schemas.microsoft.com/office/drawing/2014/main" id="{7BDD1B4D-7684-47FE-984E-F2B4B4F2F7B9}"/>
              </a:ext>
            </a:extLst>
          </p:cNvPr>
          <p:cNvCxnSpPr/>
          <p:nvPr/>
        </p:nvCxnSpPr>
        <p:spPr>
          <a:xfrm rot="16200000" flipH="1">
            <a:off x="7196532" y="2600323"/>
            <a:ext cx="944959" cy="1663525"/>
          </a:xfrm>
          <a:prstGeom prst="bentConnector3">
            <a:avLst>
              <a:gd name="adj1" fmla="val 67425"/>
            </a:avLst>
          </a:prstGeom>
          <a:noFill/>
          <a:ln w="12700" cap="rnd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tailEnd type="oval" w="med" len="med"/>
          </a:ln>
          <a:effectLst/>
        </p:spPr>
      </p:cxnSp>
      <p:cxnSp>
        <p:nvCxnSpPr>
          <p:cNvPr id="24" name="Elbow Connector 559">
            <a:extLst>
              <a:ext uri="{FF2B5EF4-FFF2-40B4-BE49-F238E27FC236}">
                <a16:creationId xmlns:a16="http://schemas.microsoft.com/office/drawing/2014/main" id="{9A9CEEE0-F929-4EA2-B30B-045B1E664AE9}"/>
              </a:ext>
            </a:extLst>
          </p:cNvPr>
          <p:cNvCxnSpPr/>
          <p:nvPr/>
        </p:nvCxnSpPr>
        <p:spPr>
          <a:xfrm rot="5400000">
            <a:off x="4050509" y="2600323"/>
            <a:ext cx="944959" cy="1663525"/>
          </a:xfrm>
          <a:prstGeom prst="bentConnector3">
            <a:avLst>
              <a:gd name="adj1" fmla="val 67425"/>
            </a:avLst>
          </a:prstGeom>
          <a:noFill/>
          <a:ln w="12700" cap="rnd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tailEnd type="oval" w="med" len="med"/>
          </a:ln>
          <a:effectLst/>
        </p:spPr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D935977-D747-4AE3-AEE1-8D507D8E7620}"/>
              </a:ext>
            </a:extLst>
          </p:cNvPr>
          <p:cNvCxnSpPr/>
          <p:nvPr/>
        </p:nvCxnSpPr>
        <p:spPr>
          <a:xfrm>
            <a:off x="6096000" y="2959407"/>
            <a:ext cx="0" cy="945158"/>
          </a:xfrm>
          <a:prstGeom prst="line">
            <a:avLst/>
          </a:prstGeom>
          <a:noFill/>
          <a:ln w="12700" cap="rnd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tailEnd type="oval" w="med" len="med"/>
          </a:ln>
          <a:effectLst/>
        </p:spPr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09013A1-D339-446F-A209-2B3612C2364C}"/>
              </a:ext>
            </a:extLst>
          </p:cNvPr>
          <p:cNvGrpSpPr/>
          <p:nvPr/>
        </p:nvGrpSpPr>
        <p:grpSpPr>
          <a:xfrm>
            <a:off x="4725279" y="800636"/>
            <a:ext cx="2741443" cy="2741443"/>
            <a:chOff x="4725279" y="800636"/>
            <a:chExt cx="2741443" cy="2741443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98294E54-6B33-4525-9FEA-18D792FED328}"/>
                </a:ext>
              </a:extLst>
            </p:cNvPr>
            <p:cNvSpPr/>
            <p:nvPr/>
          </p:nvSpPr>
          <p:spPr>
            <a:xfrm>
              <a:off x="4725279" y="800636"/>
              <a:ext cx="2741443" cy="2741443"/>
            </a:xfrm>
            <a:prstGeom prst="ellipse">
              <a:avLst/>
            </a:prstGeom>
            <a:solidFill>
              <a:schemeClr val="accent2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52B2CDDF-AD4A-4194-A4F5-A24EBA55A7CE}"/>
                </a:ext>
              </a:extLst>
            </p:cNvPr>
            <p:cNvGrpSpPr/>
            <p:nvPr/>
          </p:nvGrpSpPr>
          <p:grpSpPr>
            <a:xfrm>
              <a:off x="5034641" y="1242959"/>
              <a:ext cx="2122718" cy="1856796"/>
              <a:chOff x="5034641" y="1242959"/>
              <a:chExt cx="2122718" cy="1856796"/>
            </a:xfrm>
          </p:grpSpPr>
          <p:sp>
            <p:nvSpPr>
              <p:cNvPr id="586" name="Freeform: Shape 585">
                <a:extLst>
                  <a:ext uri="{FF2B5EF4-FFF2-40B4-BE49-F238E27FC236}">
                    <a16:creationId xmlns:a16="http://schemas.microsoft.com/office/drawing/2014/main" id="{B982872D-D05E-4310-AB2F-569203B51130}"/>
                  </a:ext>
                </a:extLst>
              </p:cNvPr>
              <p:cNvSpPr/>
              <p:nvPr/>
            </p:nvSpPr>
            <p:spPr>
              <a:xfrm>
                <a:off x="5034641" y="2959795"/>
                <a:ext cx="2122718" cy="139960"/>
              </a:xfrm>
              <a:custGeom>
                <a:avLst/>
                <a:gdLst>
                  <a:gd name="connsiteX0" fmla="*/ 1926988 w 1929744"/>
                  <a:gd name="connsiteY0" fmla="*/ 65102 h 127235"/>
                  <a:gd name="connsiteX1" fmla="*/ 965084 w 1929744"/>
                  <a:gd name="connsiteY1" fmla="*/ 127024 h 127235"/>
                  <a:gd name="connsiteX2" fmla="*/ 3181 w 1929744"/>
                  <a:gd name="connsiteY2" fmla="*/ 65102 h 127235"/>
                  <a:gd name="connsiteX3" fmla="*/ 965084 w 1929744"/>
                  <a:gd name="connsiteY3" fmla="*/ 3181 h 127235"/>
                  <a:gd name="connsiteX4" fmla="*/ 1926988 w 1929744"/>
                  <a:gd name="connsiteY4" fmla="*/ 65102 h 127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29744" h="127235">
                    <a:moveTo>
                      <a:pt x="1926988" y="65102"/>
                    </a:moveTo>
                    <a:cubicBezTo>
                      <a:pt x="1926988" y="99301"/>
                      <a:pt x="1496329" y="127024"/>
                      <a:pt x="965084" y="127024"/>
                    </a:cubicBezTo>
                    <a:cubicBezTo>
                      <a:pt x="433840" y="127024"/>
                      <a:pt x="3181" y="99301"/>
                      <a:pt x="3181" y="65102"/>
                    </a:cubicBezTo>
                    <a:cubicBezTo>
                      <a:pt x="3181" y="30904"/>
                      <a:pt x="433840" y="3181"/>
                      <a:pt x="965084" y="3181"/>
                    </a:cubicBezTo>
                    <a:cubicBezTo>
                      <a:pt x="1496329" y="3181"/>
                      <a:pt x="1926988" y="30904"/>
                      <a:pt x="1926988" y="65102"/>
                    </a:cubicBezTo>
                    <a:close/>
                  </a:path>
                </a:pathLst>
              </a:custGeom>
              <a:solidFill>
                <a:schemeClr val="accent2">
                  <a:lumMod val="8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87" name="Freeform: Shape 586">
                <a:extLst>
                  <a:ext uri="{FF2B5EF4-FFF2-40B4-BE49-F238E27FC236}">
                    <a16:creationId xmlns:a16="http://schemas.microsoft.com/office/drawing/2014/main" id="{0F1EA624-1FCE-419D-B531-095A9C2B372C}"/>
                  </a:ext>
                </a:extLst>
              </p:cNvPr>
              <p:cNvSpPr/>
              <p:nvPr/>
            </p:nvSpPr>
            <p:spPr>
              <a:xfrm>
                <a:off x="5113900" y="2636905"/>
                <a:ext cx="657810" cy="405882"/>
              </a:xfrm>
              <a:custGeom>
                <a:avLst/>
                <a:gdLst>
                  <a:gd name="connsiteX0" fmla="*/ 142763 w 598008"/>
                  <a:gd name="connsiteY0" fmla="*/ 367122 h 368984"/>
                  <a:gd name="connsiteX1" fmla="*/ 8741 w 598008"/>
                  <a:gd name="connsiteY1" fmla="*/ 359063 h 368984"/>
                  <a:gd name="connsiteX2" fmla="*/ 3227 w 598008"/>
                  <a:gd name="connsiteY2" fmla="*/ 351853 h 368984"/>
                  <a:gd name="connsiteX3" fmla="*/ 10437 w 598008"/>
                  <a:gd name="connsiteY3" fmla="*/ 346340 h 368984"/>
                  <a:gd name="connsiteX4" fmla="*/ 490965 w 598008"/>
                  <a:gd name="connsiteY4" fmla="*/ 243279 h 368984"/>
                  <a:gd name="connsiteX5" fmla="*/ 583423 w 598008"/>
                  <a:gd name="connsiteY5" fmla="*/ 10013 h 368984"/>
                  <a:gd name="connsiteX6" fmla="*/ 589360 w 598008"/>
                  <a:gd name="connsiteY6" fmla="*/ 3227 h 368984"/>
                  <a:gd name="connsiteX7" fmla="*/ 596146 w 598008"/>
                  <a:gd name="connsiteY7" fmla="*/ 9165 h 368984"/>
                  <a:gd name="connsiteX8" fmla="*/ 499871 w 598008"/>
                  <a:gd name="connsiteY8" fmla="*/ 252609 h 368984"/>
                  <a:gd name="connsiteX9" fmla="*/ 142763 w 598008"/>
                  <a:gd name="connsiteY9" fmla="*/ 367122 h 3689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98008" h="368984">
                    <a:moveTo>
                      <a:pt x="142763" y="367122"/>
                    </a:moveTo>
                    <a:cubicBezTo>
                      <a:pt x="100775" y="367122"/>
                      <a:pt x="56242" y="364577"/>
                      <a:pt x="8741" y="359063"/>
                    </a:cubicBezTo>
                    <a:cubicBezTo>
                      <a:pt x="5348" y="358639"/>
                      <a:pt x="2803" y="355670"/>
                      <a:pt x="3227" y="351853"/>
                    </a:cubicBezTo>
                    <a:cubicBezTo>
                      <a:pt x="3651" y="348460"/>
                      <a:pt x="6620" y="345916"/>
                      <a:pt x="10437" y="346340"/>
                    </a:cubicBezTo>
                    <a:cubicBezTo>
                      <a:pt x="232676" y="371787"/>
                      <a:pt x="394265" y="337009"/>
                      <a:pt x="490965" y="243279"/>
                    </a:cubicBezTo>
                    <a:cubicBezTo>
                      <a:pt x="593178" y="143610"/>
                      <a:pt x="583423" y="11285"/>
                      <a:pt x="583423" y="10013"/>
                    </a:cubicBezTo>
                    <a:cubicBezTo>
                      <a:pt x="582999" y="6620"/>
                      <a:pt x="585543" y="3227"/>
                      <a:pt x="589360" y="3227"/>
                    </a:cubicBezTo>
                    <a:cubicBezTo>
                      <a:pt x="592753" y="2803"/>
                      <a:pt x="596146" y="5348"/>
                      <a:pt x="596146" y="9165"/>
                    </a:cubicBezTo>
                    <a:cubicBezTo>
                      <a:pt x="596146" y="10437"/>
                      <a:pt x="606749" y="149124"/>
                      <a:pt x="499871" y="252609"/>
                    </a:cubicBezTo>
                    <a:cubicBezTo>
                      <a:pt x="420985" y="328951"/>
                      <a:pt x="300959" y="367122"/>
                      <a:pt x="142763" y="36712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88" name="Freeform: Shape 587">
                <a:extLst>
                  <a:ext uri="{FF2B5EF4-FFF2-40B4-BE49-F238E27FC236}">
                    <a16:creationId xmlns:a16="http://schemas.microsoft.com/office/drawing/2014/main" id="{84F4BBAC-3B86-49A9-AFBE-9930A870215B}"/>
                  </a:ext>
                </a:extLst>
              </p:cNvPr>
              <p:cNvSpPr/>
              <p:nvPr/>
            </p:nvSpPr>
            <p:spPr>
              <a:xfrm>
                <a:off x="5179687" y="2636489"/>
                <a:ext cx="676470" cy="405882"/>
              </a:xfrm>
              <a:custGeom>
                <a:avLst/>
                <a:gdLst>
                  <a:gd name="connsiteX0" fmla="*/ 91438 w 614973"/>
                  <a:gd name="connsiteY0" fmla="*/ 367500 h 368984"/>
                  <a:gd name="connsiteX1" fmla="*/ 9159 w 614973"/>
                  <a:gd name="connsiteY1" fmla="*/ 364955 h 368984"/>
                  <a:gd name="connsiteX2" fmla="*/ 3221 w 614973"/>
                  <a:gd name="connsiteY2" fmla="*/ 358169 h 368984"/>
                  <a:gd name="connsiteX3" fmla="*/ 10007 w 614973"/>
                  <a:gd name="connsiteY3" fmla="*/ 352231 h 368984"/>
                  <a:gd name="connsiteX4" fmla="*/ 508348 w 614973"/>
                  <a:gd name="connsiteY4" fmla="*/ 223723 h 368984"/>
                  <a:gd name="connsiteX5" fmla="*/ 599958 w 614973"/>
                  <a:gd name="connsiteY5" fmla="*/ 9967 h 368984"/>
                  <a:gd name="connsiteX6" fmla="*/ 605895 w 614973"/>
                  <a:gd name="connsiteY6" fmla="*/ 3181 h 368984"/>
                  <a:gd name="connsiteX7" fmla="*/ 612681 w 614973"/>
                  <a:gd name="connsiteY7" fmla="*/ 9119 h 368984"/>
                  <a:gd name="connsiteX8" fmla="*/ 517679 w 614973"/>
                  <a:gd name="connsiteY8" fmla="*/ 232630 h 368984"/>
                  <a:gd name="connsiteX9" fmla="*/ 91438 w 614973"/>
                  <a:gd name="connsiteY9" fmla="*/ 367500 h 3689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14973" h="368984">
                    <a:moveTo>
                      <a:pt x="91438" y="367500"/>
                    </a:moveTo>
                    <a:cubicBezTo>
                      <a:pt x="65143" y="367500"/>
                      <a:pt x="37575" y="366651"/>
                      <a:pt x="9159" y="364955"/>
                    </a:cubicBezTo>
                    <a:cubicBezTo>
                      <a:pt x="5766" y="364955"/>
                      <a:pt x="2797" y="361562"/>
                      <a:pt x="3221" y="358169"/>
                    </a:cubicBezTo>
                    <a:cubicBezTo>
                      <a:pt x="3221" y="354776"/>
                      <a:pt x="6614" y="351807"/>
                      <a:pt x="10007" y="352231"/>
                    </a:cubicBezTo>
                    <a:cubicBezTo>
                      <a:pt x="241153" y="366227"/>
                      <a:pt x="409104" y="322967"/>
                      <a:pt x="508348" y="223723"/>
                    </a:cubicBezTo>
                    <a:cubicBezTo>
                      <a:pt x="605047" y="127448"/>
                      <a:pt x="599958" y="11239"/>
                      <a:pt x="599958" y="9967"/>
                    </a:cubicBezTo>
                    <a:cubicBezTo>
                      <a:pt x="599958" y="6574"/>
                      <a:pt x="602503" y="3605"/>
                      <a:pt x="605895" y="3181"/>
                    </a:cubicBezTo>
                    <a:cubicBezTo>
                      <a:pt x="609288" y="3181"/>
                      <a:pt x="612257" y="5726"/>
                      <a:pt x="612681" y="9119"/>
                    </a:cubicBezTo>
                    <a:cubicBezTo>
                      <a:pt x="613106" y="14208"/>
                      <a:pt x="618195" y="132113"/>
                      <a:pt x="517679" y="232630"/>
                    </a:cubicBezTo>
                    <a:cubicBezTo>
                      <a:pt x="427341" y="322543"/>
                      <a:pt x="284413" y="367500"/>
                      <a:pt x="91438" y="36750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89" name="Freeform: Shape 588">
                <a:extLst>
                  <a:ext uri="{FF2B5EF4-FFF2-40B4-BE49-F238E27FC236}">
                    <a16:creationId xmlns:a16="http://schemas.microsoft.com/office/drawing/2014/main" id="{DFC8ED6A-5766-411F-A50A-9E0D7158584F}"/>
                  </a:ext>
                </a:extLst>
              </p:cNvPr>
              <p:cNvSpPr/>
              <p:nvPr/>
            </p:nvSpPr>
            <p:spPr>
              <a:xfrm>
                <a:off x="5790418" y="2374427"/>
                <a:ext cx="620487" cy="667140"/>
              </a:xfrm>
              <a:custGeom>
                <a:avLst/>
                <a:gdLst>
                  <a:gd name="connsiteX0" fmla="*/ 548602 w 564079"/>
                  <a:gd name="connsiteY0" fmla="*/ 567143 h 606490"/>
                  <a:gd name="connsiteX1" fmla="*/ 515097 w 564079"/>
                  <a:gd name="connsiteY1" fmla="*/ 579018 h 606490"/>
                  <a:gd name="connsiteX2" fmla="*/ 510431 w 564079"/>
                  <a:gd name="connsiteY2" fmla="*/ 580291 h 606490"/>
                  <a:gd name="connsiteX3" fmla="*/ 213972 w 564079"/>
                  <a:gd name="connsiteY3" fmla="*/ 602345 h 606490"/>
                  <a:gd name="connsiteX4" fmla="*/ 205489 w 564079"/>
                  <a:gd name="connsiteY4" fmla="*/ 601921 h 606490"/>
                  <a:gd name="connsiteX5" fmla="*/ 21421 w 564079"/>
                  <a:gd name="connsiteY5" fmla="*/ 587076 h 606490"/>
                  <a:gd name="connsiteX6" fmla="*/ 7426 w 564079"/>
                  <a:gd name="connsiteY6" fmla="*/ 554419 h 606490"/>
                  <a:gd name="connsiteX7" fmla="*/ 45172 w 564079"/>
                  <a:gd name="connsiteY7" fmla="*/ 489105 h 606490"/>
                  <a:gd name="connsiteX8" fmla="*/ 39659 w 564079"/>
                  <a:gd name="connsiteY8" fmla="*/ 323698 h 606490"/>
                  <a:gd name="connsiteX9" fmla="*/ 109214 w 564079"/>
                  <a:gd name="connsiteY9" fmla="*/ 34449 h 606490"/>
                  <a:gd name="connsiteX10" fmla="*/ 511280 w 564079"/>
                  <a:gd name="connsiteY10" fmla="*/ 41659 h 606490"/>
                  <a:gd name="connsiteX11" fmla="*/ 493891 w 564079"/>
                  <a:gd name="connsiteY11" fmla="*/ 410219 h 606490"/>
                  <a:gd name="connsiteX12" fmla="*/ 556661 w 564079"/>
                  <a:gd name="connsiteY12" fmla="*/ 534910 h 606490"/>
                  <a:gd name="connsiteX13" fmla="*/ 548602 w 564079"/>
                  <a:gd name="connsiteY13" fmla="*/ 567143 h 606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564079" h="606490">
                    <a:moveTo>
                      <a:pt x="548602" y="567143"/>
                    </a:moveTo>
                    <a:cubicBezTo>
                      <a:pt x="537999" y="571384"/>
                      <a:pt x="526972" y="575625"/>
                      <a:pt x="515097" y="579018"/>
                    </a:cubicBezTo>
                    <a:cubicBezTo>
                      <a:pt x="513400" y="579442"/>
                      <a:pt x="512128" y="579866"/>
                      <a:pt x="510431" y="580291"/>
                    </a:cubicBezTo>
                    <a:cubicBezTo>
                      <a:pt x="428152" y="603193"/>
                      <a:pt x="314912" y="606162"/>
                      <a:pt x="213972" y="602345"/>
                    </a:cubicBezTo>
                    <a:cubicBezTo>
                      <a:pt x="211003" y="602345"/>
                      <a:pt x="208034" y="601921"/>
                      <a:pt x="205489" y="601921"/>
                    </a:cubicBezTo>
                    <a:cubicBezTo>
                      <a:pt x="130844" y="598952"/>
                      <a:pt x="63409" y="592166"/>
                      <a:pt x="21421" y="587076"/>
                    </a:cubicBezTo>
                    <a:cubicBezTo>
                      <a:pt x="5729" y="585380"/>
                      <a:pt x="-2329" y="566719"/>
                      <a:pt x="7426" y="554419"/>
                    </a:cubicBezTo>
                    <a:cubicBezTo>
                      <a:pt x="18028" y="540847"/>
                      <a:pt x="31176" y="520065"/>
                      <a:pt x="45172" y="489105"/>
                    </a:cubicBezTo>
                    <a:cubicBezTo>
                      <a:pt x="85039" y="400888"/>
                      <a:pt x="39659" y="323698"/>
                      <a:pt x="39659" y="323698"/>
                    </a:cubicBezTo>
                    <a:cubicBezTo>
                      <a:pt x="39659" y="323698"/>
                      <a:pt x="104973" y="41659"/>
                      <a:pt x="109214" y="34449"/>
                    </a:cubicBezTo>
                    <a:cubicBezTo>
                      <a:pt x="113455" y="27239"/>
                      <a:pt x="537151" y="-36379"/>
                      <a:pt x="511280" y="41659"/>
                    </a:cubicBezTo>
                    <a:cubicBezTo>
                      <a:pt x="485408" y="119697"/>
                      <a:pt x="486681" y="336846"/>
                      <a:pt x="493891" y="410219"/>
                    </a:cubicBezTo>
                    <a:cubicBezTo>
                      <a:pt x="498556" y="460265"/>
                      <a:pt x="534182" y="509038"/>
                      <a:pt x="556661" y="534910"/>
                    </a:cubicBezTo>
                    <a:cubicBezTo>
                      <a:pt x="565143" y="545513"/>
                      <a:pt x="561326" y="561629"/>
                      <a:pt x="548602" y="567143"/>
                    </a:cubicBezTo>
                    <a:close/>
                  </a:path>
                </a:pathLst>
              </a:custGeom>
              <a:solidFill>
                <a:schemeClr val="bg2">
                  <a:lumMod val="40000"/>
                  <a:lumOff val="6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0" name="Freeform: Shape 589">
                <a:extLst>
                  <a:ext uri="{FF2B5EF4-FFF2-40B4-BE49-F238E27FC236}">
                    <a16:creationId xmlns:a16="http://schemas.microsoft.com/office/drawing/2014/main" id="{97B16035-D671-4B1F-8934-226DBF25F112}"/>
                  </a:ext>
                </a:extLst>
              </p:cNvPr>
              <p:cNvSpPr/>
              <p:nvPr/>
            </p:nvSpPr>
            <p:spPr>
              <a:xfrm>
                <a:off x="5826811" y="2516123"/>
                <a:ext cx="471197" cy="317241"/>
              </a:xfrm>
              <a:custGeom>
                <a:avLst/>
                <a:gdLst>
                  <a:gd name="connsiteX0" fmla="*/ 426876 w 428360"/>
                  <a:gd name="connsiteY0" fmla="*/ 3181 h 288401"/>
                  <a:gd name="connsiteX1" fmla="*/ 27780 w 428360"/>
                  <a:gd name="connsiteY1" fmla="*/ 288613 h 288401"/>
                  <a:gd name="connsiteX2" fmla="*/ 3181 w 428360"/>
                  <a:gd name="connsiteY2" fmla="*/ 194459 h 288401"/>
                  <a:gd name="connsiteX3" fmla="*/ 130841 w 428360"/>
                  <a:gd name="connsiteY3" fmla="*/ 181311 h 288401"/>
                  <a:gd name="connsiteX4" fmla="*/ 426876 w 428360"/>
                  <a:gd name="connsiteY4" fmla="*/ 3181 h 2884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28360" h="288401">
                    <a:moveTo>
                      <a:pt x="426876" y="3181"/>
                    </a:moveTo>
                    <a:cubicBezTo>
                      <a:pt x="426876" y="3181"/>
                      <a:pt x="171980" y="305154"/>
                      <a:pt x="27780" y="288613"/>
                    </a:cubicBezTo>
                    <a:cubicBezTo>
                      <a:pt x="27780" y="288613"/>
                      <a:pt x="26083" y="219482"/>
                      <a:pt x="3181" y="194459"/>
                    </a:cubicBezTo>
                    <a:cubicBezTo>
                      <a:pt x="3181" y="194459"/>
                      <a:pt x="63406" y="205910"/>
                      <a:pt x="130841" y="181311"/>
                    </a:cubicBezTo>
                    <a:cubicBezTo>
                      <a:pt x="198700" y="157136"/>
                      <a:pt x="426876" y="3181"/>
                      <a:pt x="426876" y="3181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2" name="Freeform: Shape 591">
                <a:extLst>
                  <a:ext uri="{FF2B5EF4-FFF2-40B4-BE49-F238E27FC236}">
                    <a16:creationId xmlns:a16="http://schemas.microsoft.com/office/drawing/2014/main" id="{FB9806B9-DEFE-45B0-B879-A172F392077B}"/>
                  </a:ext>
                </a:extLst>
              </p:cNvPr>
              <p:cNvSpPr/>
              <p:nvPr/>
            </p:nvSpPr>
            <p:spPr>
              <a:xfrm>
                <a:off x="5590689" y="2077584"/>
                <a:ext cx="27992" cy="97972"/>
              </a:xfrm>
              <a:custGeom>
                <a:avLst/>
                <a:gdLst>
                  <a:gd name="connsiteX0" fmla="*/ 23167 w 25447"/>
                  <a:gd name="connsiteY0" fmla="*/ 3181 h 89065"/>
                  <a:gd name="connsiteX1" fmla="*/ 3657 w 25447"/>
                  <a:gd name="connsiteY1" fmla="*/ 45169 h 89065"/>
                  <a:gd name="connsiteX2" fmla="*/ 9595 w 25447"/>
                  <a:gd name="connsiteY2" fmla="*/ 87157 h 89065"/>
                  <a:gd name="connsiteX3" fmla="*/ 24863 w 25447"/>
                  <a:gd name="connsiteY3" fmla="*/ 74009 h 89065"/>
                  <a:gd name="connsiteX4" fmla="*/ 23167 w 25447"/>
                  <a:gd name="connsiteY4" fmla="*/ 3181 h 89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447" h="89065">
                    <a:moveTo>
                      <a:pt x="23167" y="3181"/>
                    </a:moveTo>
                    <a:cubicBezTo>
                      <a:pt x="23167" y="3181"/>
                      <a:pt x="6202" y="20570"/>
                      <a:pt x="3657" y="45169"/>
                    </a:cubicBezTo>
                    <a:cubicBezTo>
                      <a:pt x="1112" y="68071"/>
                      <a:pt x="9595" y="87157"/>
                      <a:pt x="9595" y="87157"/>
                    </a:cubicBezTo>
                    <a:cubicBezTo>
                      <a:pt x="9595" y="87157"/>
                      <a:pt x="24863" y="76978"/>
                      <a:pt x="24863" y="74009"/>
                    </a:cubicBezTo>
                    <a:cubicBezTo>
                      <a:pt x="24863" y="71040"/>
                      <a:pt x="23167" y="3181"/>
                      <a:pt x="23167" y="318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3" name="Freeform: Shape 592">
                <a:extLst>
                  <a:ext uri="{FF2B5EF4-FFF2-40B4-BE49-F238E27FC236}">
                    <a16:creationId xmlns:a16="http://schemas.microsoft.com/office/drawing/2014/main" id="{16118453-2AF2-4EEB-A200-674561ECFF8B}"/>
                  </a:ext>
                </a:extLst>
              </p:cNvPr>
              <p:cNvSpPr/>
              <p:nvPr/>
            </p:nvSpPr>
            <p:spPr>
              <a:xfrm>
                <a:off x="6025554" y="1486954"/>
                <a:ext cx="186613" cy="88641"/>
              </a:xfrm>
              <a:custGeom>
                <a:avLst/>
                <a:gdLst>
                  <a:gd name="connsiteX0" fmla="*/ 15480 w 169647"/>
                  <a:gd name="connsiteY0" fmla="*/ 17601 h 80582"/>
                  <a:gd name="connsiteX1" fmla="*/ 138051 w 169647"/>
                  <a:gd name="connsiteY1" fmla="*/ 3181 h 80582"/>
                  <a:gd name="connsiteX2" fmla="*/ 168163 w 169647"/>
                  <a:gd name="connsiteY2" fmla="*/ 43896 h 80582"/>
                  <a:gd name="connsiteX3" fmla="*/ 3181 w 169647"/>
                  <a:gd name="connsiteY3" fmla="*/ 77402 h 80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9647" h="80582">
                    <a:moveTo>
                      <a:pt x="15480" y="17601"/>
                    </a:moveTo>
                    <a:lnTo>
                      <a:pt x="138051" y="3181"/>
                    </a:lnTo>
                    <a:lnTo>
                      <a:pt x="168163" y="43896"/>
                    </a:lnTo>
                    <a:lnTo>
                      <a:pt x="3181" y="77402"/>
                    </a:lnTo>
                    <a:close/>
                  </a:path>
                </a:pathLst>
              </a:custGeom>
              <a:solidFill>
                <a:srgbClr val="E8F9F9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4" name="Freeform: Shape 593">
                <a:extLst>
                  <a:ext uri="{FF2B5EF4-FFF2-40B4-BE49-F238E27FC236}">
                    <a16:creationId xmlns:a16="http://schemas.microsoft.com/office/drawing/2014/main" id="{B2D73D89-F7E8-47C1-A421-DF6A0153EA31}"/>
                  </a:ext>
                </a:extLst>
              </p:cNvPr>
              <p:cNvSpPr/>
              <p:nvPr/>
            </p:nvSpPr>
            <p:spPr>
              <a:xfrm>
                <a:off x="5687214" y="1505374"/>
                <a:ext cx="181948" cy="265923"/>
              </a:xfrm>
              <a:custGeom>
                <a:avLst/>
                <a:gdLst>
                  <a:gd name="connsiteX0" fmla="*/ 80466 w 165406"/>
                  <a:gd name="connsiteY0" fmla="*/ 5098 h 241748"/>
                  <a:gd name="connsiteX1" fmla="*/ 3276 w 165406"/>
                  <a:gd name="connsiteY1" fmla="*/ 239212 h 241748"/>
                  <a:gd name="connsiteX2" fmla="*/ 37629 w 165406"/>
                  <a:gd name="connsiteY2" fmla="*/ 209523 h 241748"/>
                  <a:gd name="connsiteX3" fmla="*/ 164865 w 165406"/>
                  <a:gd name="connsiteY3" fmla="*/ 104766 h 241748"/>
                  <a:gd name="connsiteX4" fmla="*/ 80466 w 165406"/>
                  <a:gd name="connsiteY4" fmla="*/ 5098 h 241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5406" h="241748">
                    <a:moveTo>
                      <a:pt x="80466" y="5098"/>
                    </a:moveTo>
                    <a:cubicBezTo>
                      <a:pt x="49929" y="25455"/>
                      <a:pt x="731" y="155660"/>
                      <a:pt x="3276" y="239212"/>
                    </a:cubicBezTo>
                    <a:cubicBezTo>
                      <a:pt x="3700" y="250663"/>
                      <a:pt x="37629" y="209523"/>
                      <a:pt x="37629" y="209523"/>
                    </a:cubicBezTo>
                    <a:lnTo>
                      <a:pt x="164865" y="104766"/>
                    </a:lnTo>
                    <a:cubicBezTo>
                      <a:pt x="164441" y="104766"/>
                      <a:pt x="107609" y="-13139"/>
                      <a:pt x="80466" y="509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5" name="Freeform: Shape 594">
                <a:extLst>
                  <a:ext uri="{FF2B5EF4-FFF2-40B4-BE49-F238E27FC236}">
                    <a16:creationId xmlns:a16="http://schemas.microsoft.com/office/drawing/2014/main" id="{1B6E7079-B5AC-4E3E-9BD4-B2CEDBF34A82}"/>
                  </a:ext>
                </a:extLst>
              </p:cNvPr>
              <p:cNvSpPr/>
              <p:nvPr/>
            </p:nvSpPr>
            <p:spPr>
              <a:xfrm>
                <a:off x="5847805" y="1389449"/>
                <a:ext cx="102637" cy="88641"/>
              </a:xfrm>
              <a:custGeom>
                <a:avLst/>
                <a:gdLst>
                  <a:gd name="connsiteX0" fmla="*/ 60861 w 93306"/>
                  <a:gd name="connsiteY0" fmla="*/ 27356 h 80582"/>
                  <a:gd name="connsiteX1" fmla="*/ 93942 w 93306"/>
                  <a:gd name="connsiteY1" fmla="*/ 77402 h 80582"/>
                  <a:gd name="connsiteX2" fmla="*/ 16753 w 93306"/>
                  <a:gd name="connsiteY2" fmla="*/ 76129 h 80582"/>
                  <a:gd name="connsiteX3" fmla="*/ 3181 w 93306"/>
                  <a:gd name="connsiteY3" fmla="*/ 3181 h 80582"/>
                  <a:gd name="connsiteX4" fmla="*/ 60861 w 93306"/>
                  <a:gd name="connsiteY4" fmla="*/ 27356 h 80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3306" h="80582">
                    <a:moveTo>
                      <a:pt x="60861" y="27356"/>
                    </a:moveTo>
                    <a:cubicBezTo>
                      <a:pt x="60861" y="27356"/>
                      <a:pt x="76978" y="76129"/>
                      <a:pt x="93942" y="77402"/>
                    </a:cubicBezTo>
                    <a:lnTo>
                      <a:pt x="16753" y="76129"/>
                    </a:lnTo>
                    <a:cubicBezTo>
                      <a:pt x="16753" y="76129"/>
                      <a:pt x="18449" y="32869"/>
                      <a:pt x="3181" y="3181"/>
                    </a:cubicBezTo>
                    <a:lnTo>
                      <a:pt x="60861" y="27356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6" name="Freeform: Shape 595">
                <a:extLst>
                  <a:ext uri="{FF2B5EF4-FFF2-40B4-BE49-F238E27FC236}">
                    <a16:creationId xmlns:a16="http://schemas.microsoft.com/office/drawing/2014/main" id="{18923759-075B-46A9-BFB6-4E0ED76F9F21}"/>
                  </a:ext>
                </a:extLst>
              </p:cNvPr>
              <p:cNvSpPr/>
              <p:nvPr/>
            </p:nvSpPr>
            <p:spPr>
              <a:xfrm>
                <a:off x="5909449" y="1335724"/>
                <a:ext cx="41988" cy="65315"/>
              </a:xfrm>
              <a:custGeom>
                <a:avLst/>
                <a:gdLst>
                  <a:gd name="connsiteX0" fmla="*/ 32814 w 38170"/>
                  <a:gd name="connsiteY0" fmla="*/ 27423 h 59376"/>
                  <a:gd name="connsiteX1" fmla="*/ 34934 w 38170"/>
                  <a:gd name="connsiteY1" fmla="*/ 3249 h 59376"/>
                  <a:gd name="connsiteX2" fmla="*/ 4398 w 38170"/>
                  <a:gd name="connsiteY2" fmla="*/ 55839 h 59376"/>
                  <a:gd name="connsiteX3" fmla="*/ 32814 w 38170"/>
                  <a:gd name="connsiteY3" fmla="*/ 27423 h 593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170" h="59376">
                    <a:moveTo>
                      <a:pt x="32814" y="27423"/>
                    </a:moveTo>
                    <a:cubicBezTo>
                      <a:pt x="32814" y="27423"/>
                      <a:pt x="45537" y="4945"/>
                      <a:pt x="34934" y="3249"/>
                    </a:cubicBezTo>
                    <a:cubicBezTo>
                      <a:pt x="23907" y="1128"/>
                      <a:pt x="-2812" y="49478"/>
                      <a:pt x="4398" y="55839"/>
                    </a:cubicBezTo>
                    <a:cubicBezTo>
                      <a:pt x="11608" y="62201"/>
                      <a:pt x="32814" y="27423"/>
                      <a:pt x="32814" y="27423"/>
                    </a:cubicBezTo>
                    <a:close/>
                  </a:path>
                </a:pathLst>
              </a:custGeom>
              <a:solidFill>
                <a:schemeClr val="accent2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7" name="Freeform: Shape 596">
                <a:extLst>
                  <a:ext uri="{FF2B5EF4-FFF2-40B4-BE49-F238E27FC236}">
                    <a16:creationId xmlns:a16="http://schemas.microsoft.com/office/drawing/2014/main" id="{9BDE6DBD-9B1E-43FF-AD71-D9CEEA08ABFC}"/>
                  </a:ext>
                </a:extLst>
              </p:cNvPr>
              <p:cNvSpPr/>
              <p:nvPr/>
            </p:nvSpPr>
            <p:spPr>
              <a:xfrm>
                <a:off x="5865513" y="1406584"/>
                <a:ext cx="55983" cy="23327"/>
              </a:xfrm>
              <a:custGeom>
                <a:avLst/>
                <a:gdLst>
                  <a:gd name="connsiteX0" fmla="*/ 43067 w 50894"/>
                  <a:gd name="connsiteY0" fmla="*/ 7538 h 21205"/>
                  <a:gd name="connsiteX1" fmla="*/ 4897 w 50894"/>
                  <a:gd name="connsiteY1" fmla="*/ 8810 h 21205"/>
                  <a:gd name="connsiteX2" fmla="*/ 48157 w 50894"/>
                  <a:gd name="connsiteY2" fmla="*/ 20686 h 21205"/>
                  <a:gd name="connsiteX3" fmla="*/ 43067 w 50894"/>
                  <a:gd name="connsiteY3" fmla="*/ 7538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894" h="21205">
                    <a:moveTo>
                      <a:pt x="43067" y="7538"/>
                    </a:moveTo>
                    <a:cubicBezTo>
                      <a:pt x="43067" y="7538"/>
                      <a:pt x="-6555" y="-3065"/>
                      <a:pt x="4897" y="8810"/>
                    </a:cubicBezTo>
                    <a:cubicBezTo>
                      <a:pt x="18892" y="23654"/>
                      <a:pt x="48157" y="20686"/>
                      <a:pt x="48157" y="20686"/>
                    </a:cubicBezTo>
                    <a:lnTo>
                      <a:pt x="43067" y="753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8" name="Freeform: Shape 597">
                <a:extLst>
                  <a:ext uri="{FF2B5EF4-FFF2-40B4-BE49-F238E27FC236}">
                    <a16:creationId xmlns:a16="http://schemas.microsoft.com/office/drawing/2014/main" id="{FB2C2B70-B7FF-40E8-9F59-07E1357C3428}"/>
                  </a:ext>
                </a:extLst>
              </p:cNvPr>
              <p:cNvSpPr/>
              <p:nvPr/>
            </p:nvSpPr>
            <p:spPr>
              <a:xfrm>
                <a:off x="5810949" y="1242959"/>
                <a:ext cx="130628" cy="139960"/>
              </a:xfrm>
              <a:custGeom>
                <a:avLst/>
                <a:gdLst>
                  <a:gd name="connsiteX0" fmla="*/ 114724 w 118753"/>
                  <a:gd name="connsiteY0" fmla="*/ 93094 h 127235"/>
                  <a:gd name="connsiteX1" fmla="*/ 44745 w 118753"/>
                  <a:gd name="connsiteY1" fmla="*/ 120662 h 127235"/>
                  <a:gd name="connsiteX2" fmla="*/ 11663 w 118753"/>
                  <a:gd name="connsiteY2" fmla="*/ 87581 h 127235"/>
                  <a:gd name="connsiteX3" fmla="*/ 4453 w 118753"/>
                  <a:gd name="connsiteY3" fmla="*/ 64678 h 127235"/>
                  <a:gd name="connsiteX4" fmla="*/ 3605 w 118753"/>
                  <a:gd name="connsiteY4" fmla="*/ 60013 h 127235"/>
                  <a:gd name="connsiteX5" fmla="*/ 3181 w 118753"/>
                  <a:gd name="connsiteY5" fmla="*/ 55772 h 127235"/>
                  <a:gd name="connsiteX6" fmla="*/ 3181 w 118753"/>
                  <a:gd name="connsiteY6" fmla="*/ 55348 h 127235"/>
                  <a:gd name="connsiteX7" fmla="*/ 3181 w 118753"/>
                  <a:gd name="connsiteY7" fmla="*/ 51531 h 127235"/>
                  <a:gd name="connsiteX8" fmla="*/ 8694 w 118753"/>
                  <a:gd name="connsiteY8" fmla="*/ 29900 h 127235"/>
                  <a:gd name="connsiteX9" fmla="*/ 9967 w 118753"/>
                  <a:gd name="connsiteY9" fmla="*/ 27780 h 127235"/>
                  <a:gd name="connsiteX10" fmla="*/ 9967 w 118753"/>
                  <a:gd name="connsiteY10" fmla="*/ 27780 h 127235"/>
                  <a:gd name="connsiteX11" fmla="*/ 11239 w 118753"/>
                  <a:gd name="connsiteY11" fmla="*/ 25659 h 127235"/>
                  <a:gd name="connsiteX12" fmla="*/ 16329 w 118753"/>
                  <a:gd name="connsiteY12" fmla="*/ 19722 h 127235"/>
                  <a:gd name="connsiteX13" fmla="*/ 28204 w 118753"/>
                  <a:gd name="connsiteY13" fmla="*/ 10815 h 127235"/>
                  <a:gd name="connsiteX14" fmla="*/ 30325 w 118753"/>
                  <a:gd name="connsiteY14" fmla="*/ 9543 h 127235"/>
                  <a:gd name="connsiteX15" fmla="*/ 30325 w 118753"/>
                  <a:gd name="connsiteY15" fmla="*/ 9543 h 127235"/>
                  <a:gd name="connsiteX16" fmla="*/ 32445 w 118753"/>
                  <a:gd name="connsiteY16" fmla="*/ 8270 h 127235"/>
                  <a:gd name="connsiteX17" fmla="*/ 50682 w 118753"/>
                  <a:gd name="connsiteY17" fmla="*/ 3181 h 127235"/>
                  <a:gd name="connsiteX18" fmla="*/ 54075 w 118753"/>
                  <a:gd name="connsiteY18" fmla="*/ 3181 h 127235"/>
                  <a:gd name="connsiteX19" fmla="*/ 56620 w 118753"/>
                  <a:gd name="connsiteY19" fmla="*/ 3181 h 127235"/>
                  <a:gd name="connsiteX20" fmla="*/ 57044 w 118753"/>
                  <a:gd name="connsiteY20" fmla="*/ 3181 h 127235"/>
                  <a:gd name="connsiteX21" fmla="*/ 59589 w 118753"/>
                  <a:gd name="connsiteY21" fmla="*/ 3181 h 127235"/>
                  <a:gd name="connsiteX22" fmla="*/ 85460 w 118753"/>
                  <a:gd name="connsiteY22" fmla="*/ 9543 h 127235"/>
                  <a:gd name="connsiteX23" fmla="*/ 88005 w 118753"/>
                  <a:gd name="connsiteY23" fmla="*/ 10815 h 127235"/>
                  <a:gd name="connsiteX24" fmla="*/ 88853 w 118753"/>
                  <a:gd name="connsiteY24" fmla="*/ 11239 h 127235"/>
                  <a:gd name="connsiteX25" fmla="*/ 90974 w 118753"/>
                  <a:gd name="connsiteY25" fmla="*/ 12512 h 127235"/>
                  <a:gd name="connsiteX26" fmla="*/ 104121 w 118753"/>
                  <a:gd name="connsiteY26" fmla="*/ 24811 h 127235"/>
                  <a:gd name="connsiteX27" fmla="*/ 118117 w 118753"/>
                  <a:gd name="connsiteY27" fmla="*/ 59165 h 127235"/>
                  <a:gd name="connsiteX28" fmla="*/ 118541 w 118753"/>
                  <a:gd name="connsiteY28" fmla="*/ 62134 h 127235"/>
                  <a:gd name="connsiteX29" fmla="*/ 114724 w 118753"/>
                  <a:gd name="connsiteY29" fmla="*/ 93094 h 127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118753" h="127235">
                    <a:moveTo>
                      <a:pt x="114724" y="93094"/>
                    </a:moveTo>
                    <a:cubicBezTo>
                      <a:pt x="102849" y="120238"/>
                      <a:pt x="71464" y="132537"/>
                      <a:pt x="44745" y="120662"/>
                    </a:cubicBezTo>
                    <a:cubicBezTo>
                      <a:pt x="28628" y="113876"/>
                      <a:pt x="15480" y="103273"/>
                      <a:pt x="11663" y="87581"/>
                    </a:cubicBezTo>
                    <a:cubicBezTo>
                      <a:pt x="10391" y="83339"/>
                      <a:pt x="6998" y="74857"/>
                      <a:pt x="4453" y="64678"/>
                    </a:cubicBezTo>
                    <a:cubicBezTo>
                      <a:pt x="4029" y="62982"/>
                      <a:pt x="3605" y="61709"/>
                      <a:pt x="3605" y="60013"/>
                    </a:cubicBezTo>
                    <a:cubicBezTo>
                      <a:pt x="3181" y="58741"/>
                      <a:pt x="3181" y="57044"/>
                      <a:pt x="3181" y="55772"/>
                    </a:cubicBezTo>
                    <a:cubicBezTo>
                      <a:pt x="3181" y="55772"/>
                      <a:pt x="3181" y="55348"/>
                      <a:pt x="3181" y="55348"/>
                    </a:cubicBezTo>
                    <a:cubicBezTo>
                      <a:pt x="3181" y="54075"/>
                      <a:pt x="3181" y="52803"/>
                      <a:pt x="3181" y="51531"/>
                    </a:cubicBezTo>
                    <a:cubicBezTo>
                      <a:pt x="3181" y="43896"/>
                      <a:pt x="4877" y="36686"/>
                      <a:pt x="8694" y="29900"/>
                    </a:cubicBezTo>
                    <a:cubicBezTo>
                      <a:pt x="9119" y="29052"/>
                      <a:pt x="9543" y="28204"/>
                      <a:pt x="9967" y="27780"/>
                    </a:cubicBezTo>
                    <a:cubicBezTo>
                      <a:pt x="9967" y="27780"/>
                      <a:pt x="9967" y="27780"/>
                      <a:pt x="9967" y="27780"/>
                    </a:cubicBezTo>
                    <a:cubicBezTo>
                      <a:pt x="10391" y="26932"/>
                      <a:pt x="10815" y="26507"/>
                      <a:pt x="11239" y="25659"/>
                    </a:cubicBezTo>
                    <a:cubicBezTo>
                      <a:pt x="12512" y="23539"/>
                      <a:pt x="14632" y="21418"/>
                      <a:pt x="16329" y="19722"/>
                    </a:cubicBezTo>
                    <a:cubicBezTo>
                      <a:pt x="19722" y="16329"/>
                      <a:pt x="23963" y="13360"/>
                      <a:pt x="28204" y="10815"/>
                    </a:cubicBezTo>
                    <a:cubicBezTo>
                      <a:pt x="29052" y="10391"/>
                      <a:pt x="29476" y="9967"/>
                      <a:pt x="30325" y="9543"/>
                    </a:cubicBezTo>
                    <a:cubicBezTo>
                      <a:pt x="30325" y="9543"/>
                      <a:pt x="30325" y="9543"/>
                      <a:pt x="30325" y="9543"/>
                    </a:cubicBezTo>
                    <a:cubicBezTo>
                      <a:pt x="31173" y="9119"/>
                      <a:pt x="32021" y="8694"/>
                      <a:pt x="32445" y="8270"/>
                    </a:cubicBezTo>
                    <a:cubicBezTo>
                      <a:pt x="38383" y="5301"/>
                      <a:pt x="44745" y="3605"/>
                      <a:pt x="50682" y="3181"/>
                    </a:cubicBezTo>
                    <a:cubicBezTo>
                      <a:pt x="51955" y="3181"/>
                      <a:pt x="52803" y="3181"/>
                      <a:pt x="54075" y="3181"/>
                    </a:cubicBezTo>
                    <a:cubicBezTo>
                      <a:pt x="54923" y="3181"/>
                      <a:pt x="55772" y="3181"/>
                      <a:pt x="56620" y="3181"/>
                    </a:cubicBezTo>
                    <a:lnTo>
                      <a:pt x="57044" y="3181"/>
                    </a:lnTo>
                    <a:cubicBezTo>
                      <a:pt x="57892" y="3181"/>
                      <a:pt x="58741" y="3181"/>
                      <a:pt x="59589" y="3181"/>
                    </a:cubicBezTo>
                    <a:cubicBezTo>
                      <a:pt x="69344" y="3605"/>
                      <a:pt x="77826" y="6150"/>
                      <a:pt x="85460" y="9543"/>
                    </a:cubicBezTo>
                    <a:cubicBezTo>
                      <a:pt x="86308" y="9967"/>
                      <a:pt x="87157" y="10391"/>
                      <a:pt x="88005" y="10815"/>
                    </a:cubicBezTo>
                    <a:cubicBezTo>
                      <a:pt x="88429" y="10815"/>
                      <a:pt x="88429" y="11239"/>
                      <a:pt x="88853" y="11239"/>
                    </a:cubicBezTo>
                    <a:cubicBezTo>
                      <a:pt x="89701" y="11663"/>
                      <a:pt x="90550" y="12087"/>
                      <a:pt x="90974" y="12512"/>
                    </a:cubicBezTo>
                    <a:cubicBezTo>
                      <a:pt x="96487" y="15904"/>
                      <a:pt x="101152" y="20146"/>
                      <a:pt x="104121" y="24811"/>
                    </a:cubicBezTo>
                    <a:cubicBezTo>
                      <a:pt x="109635" y="32869"/>
                      <a:pt x="115573" y="45169"/>
                      <a:pt x="118117" y="59165"/>
                    </a:cubicBezTo>
                    <a:cubicBezTo>
                      <a:pt x="118117" y="60013"/>
                      <a:pt x="118541" y="61285"/>
                      <a:pt x="118541" y="62134"/>
                    </a:cubicBezTo>
                    <a:cubicBezTo>
                      <a:pt x="120238" y="71888"/>
                      <a:pt x="119390" y="82491"/>
                      <a:pt x="114724" y="9309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9" name="Freeform: Shape 598">
                <a:extLst>
                  <a:ext uri="{FF2B5EF4-FFF2-40B4-BE49-F238E27FC236}">
                    <a16:creationId xmlns:a16="http://schemas.microsoft.com/office/drawing/2014/main" id="{443E0206-14BE-42F3-9765-649C59C3C83A}"/>
                  </a:ext>
                </a:extLst>
              </p:cNvPr>
              <p:cNvSpPr/>
              <p:nvPr/>
            </p:nvSpPr>
            <p:spPr>
              <a:xfrm>
                <a:off x="5817481" y="1270018"/>
                <a:ext cx="69980" cy="55983"/>
              </a:xfrm>
              <a:custGeom>
                <a:avLst/>
                <a:gdLst>
                  <a:gd name="connsiteX0" fmla="*/ 60437 w 63617"/>
                  <a:gd name="connsiteY0" fmla="*/ 49410 h 50894"/>
                  <a:gd name="connsiteX1" fmla="*/ 51531 w 63617"/>
                  <a:gd name="connsiteY1" fmla="*/ 48562 h 50894"/>
                  <a:gd name="connsiteX2" fmla="*/ 3181 w 63617"/>
                  <a:gd name="connsiteY2" fmla="*/ 5301 h 50894"/>
                  <a:gd name="connsiteX3" fmla="*/ 4453 w 63617"/>
                  <a:gd name="connsiteY3" fmla="*/ 3181 h 50894"/>
                  <a:gd name="connsiteX4" fmla="*/ 4453 w 63617"/>
                  <a:gd name="connsiteY4" fmla="*/ 3181 h 50894"/>
                  <a:gd name="connsiteX5" fmla="*/ 60437 w 63617"/>
                  <a:gd name="connsiteY5" fmla="*/ 46865 h 50894"/>
                  <a:gd name="connsiteX6" fmla="*/ 60437 w 63617"/>
                  <a:gd name="connsiteY6" fmla="*/ 49410 h 50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3617" h="50894">
                    <a:moveTo>
                      <a:pt x="60437" y="49410"/>
                    </a:moveTo>
                    <a:cubicBezTo>
                      <a:pt x="57468" y="49834"/>
                      <a:pt x="54499" y="49410"/>
                      <a:pt x="51531" y="48562"/>
                    </a:cubicBezTo>
                    <a:cubicBezTo>
                      <a:pt x="32445" y="43472"/>
                      <a:pt x="12936" y="19297"/>
                      <a:pt x="3181" y="5301"/>
                    </a:cubicBezTo>
                    <a:cubicBezTo>
                      <a:pt x="3605" y="4453"/>
                      <a:pt x="4029" y="3605"/>
                      <a:pt x="4453" y="3181"/>
                    </a:cubicBezTo>
                    <a:cubicBezTo>
                      <a:pt x="4453" y="3181"/>
                      <a:pt x="4453" y="3181"/>
                      <a:pt x="4453" y="3181"/>
                    </a:cubicBezTo>
                    <a:cubicBezTo>
                      <a:pt x="15480" y="18873"/>
                      <a:pt x="39655" y="48986"/>
                      <a:pt x="60437" y="46865"/>
                    </a:cubicBezTo>
                    <a:lnTo>
                      <a:pt x="60437" y="49410"/>
                    </a:ln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0" name="Freeform: Shape 599">
                <a:extLst>
                  <a:ext uri="{FF2B5EF4-FFF2-40B4-BE49-F238E27FC236}">
                    <a16:creationId xmlns:a16="http://schemas.microsoft.com/office/drawing/2014/main" id="{F88A88FF-7501-4758-9EE9-3160A2BA7296}"/>
                  </a:ext>
                </a:extLst>
              </p:cNvPr>
              <p:cNvSpPr/>
              <p:nvPr/>
            </p:nvSpPr>
            <p:spPr>
              <a:xfrm>
                <a:off x="5838941" y="1249956"/>
                <a:ext cx="51318" cy="65315"/>
              </a:xfrm>
              <a:custGeom>
                <a:avLst/>
                <a:gdLst>
                  <a:gd name="connsiteX0" fmla="*/ 45169 w 46653"/>
                  <a:gd name="connsiteY0" fmla="*/ 57044 h 59376"/>
                  <a:gd name="connsiteX1" fmla="*/ 44745 w 46653"/>
                  <a:gd name="connsiteY1" fmla="*/ 59589 h 59376"/>
                  <a:gd name="connsiteX2" fmla="*/ 43472 w 46653"/>
                  <a:gd name="connsiteY2" fmla="*/ 59165 h 59376"/>
                  <a:gd name="connsiteX3" fmla="*/ 3181 w 46653"/>
                  <a:gd name="connsiteY3" fmla="*/ 4453 h 59376"/>
                  <a:gd name="connsiteX4" fmla="*/ 5301 w 46653"/>
                  <a:gd name="connsiteY4" fmla="*/ 3181 h 59376"/>
                  <a:gd name="connsiteX5" fmla="*/ 43896 w 46653"/>
                  <a:gd name="connsiteY5" fmla="*/ 56620 h 59376"/>
                  <a:gd name="connsiteX6" fmla="*/ 45169 w 46653"/>
                  <a:gd name="connsiteY6" fmla="*/ 57044 h 593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653" h="59376">
                    <a:moveTo>
                      <a:pt x="45169" y="57044"/>
                    </a:moveTo>
                    <a:lnTo>
                      <a:pt x="44745" y="59589"/>
                    </a:lnTo>
                    <a:cubicBezTo>
                      <a:pt x="44320" y="59589"/>
                      <a:pt x="43896" y="59589"/>
                      <a:pt x="43472" y="59165"/>
                    </a:cubicBezTo>
                    <a:cubicBezTo>
                      <a:pt x="23963" y="54075"/>
                      <a:pt x="9967" y="23539"/>
                      <a:pt x="3181" y="4453"/>
                    </a:cubicBezTo>
                    <a:cubicBezTo>
                      <a:pt x="4029" y="4029"/>
                      <a:pt x="4453" y="3605"/>
                      <a:pt x="5301" y="3181"/>
                    </a:cubicBezTo>
                    <a:cubicBezTo>
                      <a:pt x="12087" y="21842"/>
                      <a:pt x="25235" y="51955"/>
                      <a:pt x="43896" y="56620"/>
                    </a:cubicBezTo>
                    <a:cubicBezTo>
                      <a:pt x="44320" y="56620"/>
                      <a:pt x="44745" y="57044"/>
                      <a:pt x="45169" y="57044"/>
                    </a:cubicBez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1" name="Freeform: Shape 600">
                <a:extLst>
                  <a:ext uri="{FF2B5EF4-FFF2-40B4-BE49-F238E27FC236}">
                    <a16:creationId xmlns:a16="http://schemas.microsoft.com/office/drawing/2014/main" id="{609A3245-07E9-431F-9922-87ABD64EF2C4}"/>
                  </a:ext>
                </a:extLst>
              </p:cNvPr>
              <p:cNvSpPr/>
              <p:nvPr/>
            </p:nvSpPr>
            <p:spPr>
              <a:xfrm>
                <a:off x="5867866" y="1243425"/>
                <a:ext cx="46653" cy="60650"/>
              </a:xfrm>
              <a:custGeom>
                <a:avLst/>
                <a:gdLst>
                  <a:gd name="connsiteX0" fmla="*/ 41352 w 42411"/>
                  <a:gd name="connsiteY0" fmla="*/ 49410 h 55135"/>
                  <a:gd name="connsiteX1" fmla="*/ 40928 w 42411"/>
                  <a:gd name="connsiteY1" fmla="*/ 51955 h 55135"/>
                  <a:gd name="connsiteX2" fmla="*/ 40079 w 42411"/>
                  <a:gd name="connsiteY2" fmla="*/ 51955 h 55135"/>
                  <a:gd name="connsiteX3" fmla="*/ 3181 w 42411"/>
                  <a:gd name="connsiteY3" fmla="*/ 3181 h 55135"/>
                  <a:gd name="connsiteX4" fmla="*/ 5726 w 42411"/>
                  <a:gd name="connsiteY4" fmla="*/ 3181 h 55135"/>
                  <a:gd name="connsiteX5" fmla="*/ 41352 w 42411"/>
                  <a:gd name="connsiteY5" fmla="*/ 49410 h 55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2411" h="55135">
                    <a:moveTo>
                      <a:pt x="41352" y="49410"/>
                    </a:moveTo>
                    <a:lnTo>
                      <a:pt x="40928" y="51955"/>
                    </a:lnTo>
                    <a:lnTo>
                      <a:pt x="40079" y="51955"/>
                    </a:lnTo>
                    <a:cubicBezTo>
                      <a:pt x="22266" y="47289"/>
                      <a:pt x="9967" y="22266"/>
                      <a:pt x="3181" y="3181"/>
                    </a:cubicBezTo>
                    <a:cubicBezTo>
                      <a:pt x="4029" y="3181"/>
                      <a:pt x="4877" y="3181"/>
                      <a:pt x="5726" y="3181"/>
                    </a:cubicBezTo>
                    <a:cubicBezTo>
                      <a:pt x="12936" y="21842"/>
                      <a:pt x="24811" y="46017"/>
                      <a:pt x="41352" y="49410"/>
                    </a:cubicBez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2" name="Freeform: Shape 601">
                <a:extLst>
                  <a:ext uri="{FF2B5EF4-FFF2-40B4-BE49-F238E27FC236}">
                    <a16:creationId xmlns:a16="http://schemas.microsoft.com/office/drawing/2014/main" id="{652450EB-E31C-4001-B128-71BBCC2C26D1}"/>
                  </a:ext>
                </a:extLst>
              </p:cNvPr>
              <p:cNvSpPr/>
              <p:nvPr/>
            </p:nvSpPr>
            <p:spPr>
              <a:xfrm>
                <a:off x="5902389" y="1249956"/>
                <a:ext cx="23327" cy="46653"/>
              </a:xfrm>
              <a:custGeom>
                <a:avLst/>
                <a:gdLst>
                  <a:gd name="connsiteX0" fmla="*/ 20146 w 21205"/>
                  <a:gd name="connsiteY0" fmla="*/ 37535 h 42411"/>
                  <a:gd name="connsiteX1" fmla="*/ 18025 w 21205"/>
                  <a:gd name="connsiteY1" fmla="*/ 39231 h 42411"/>
                  <a:gd name="connsiteX2" fmla="*/ 3181 w 21205"/>
                  <a:gd name="connsiteY2" fmla="*/ 3181 h 42411"/>
                  <a:gd name="connsiteX3" fmla="*/ 5726 w 21205"/>
                  <a:gd name="connsiteY3" fmla="*/ 4453 h 42411"/>
                  <a:gd name="connsiteX4" fmla="*/ 6574 w 21205"/>
                  <a:gd name="connsiteY4" fmla="*/ 4877 h 42411"/>
                  <a:gd name="connsiteX5" fmla="*/ 20146 w 21205"/>
                  <a:gd name="connsiteY5" fmla="*/ 37535 h 42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205" h="42411">
                    <a:moveTo>
                      <a:pt x="20146" y="37535"/>
                    </a:moveTo>
                    <a:cubicBezTo>
                      <a:pt x="19297" y="37959"/>
                      <a:pt x="18873" y="38383"/>
                      <a:pt x="18025" y="39231"/>
                    </a:cubicBezTo>
                    <a:cubicBezTo>
                      <a:pt x="11239" y="29052"/>
                      <a:pt x="6150" y="15056"/>
                      <a:pt x="3181" y="3181"/>
                    </a:cubicBezTo>
                    <a:cubicBezTo>
                      <a:pt x="4029" y="3605"/>
                      <a:pt x="4877" y="4029"/>
                      <a:pt x="5726" y="4453"/>
                    </a:cubicBezTo>
                    <a:cubicBezTo>
                      <a:pt x="6150" y="4453"/>
                      <a:pt x="6150" y="4877"/>
                      <a:pt x="6574" y="4877"/>
                    </a:cubicBezTo>
                    <a:cubicBezTo>
                      <a:pt x="9543" y="15904"/>
                      <a:pt x="14208" y="28628"/>
                      <a:pt x="20146" y="37535"/>
                    </a:cubicBez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3" name="Freeform: Shape 602">
                <a:extLst>
                  <a:ext uri="{FF2B5EF4-FFF2-40B4-BE49-F238E27FC236}">
                    <a16:creationId xmlns:a16="http://schemas.microsoft.com/office/drawing/2014/main" id="{E2945A59-C7EE-443F-9E68-4EDDFC606051}"/>
                  </a:ext>
                </a:extLst>
              </p:cNvPr>
              <p:cNvSpPr/>
              <p:nvPr/>
            </p:nvSpPr>
            <p:spPr>
              <a:xfrm>
                <a:off x="5811416" y="1300808"/>
                <a:ext cx="60650" cy="51318"/>
              </a:xfrm>
              <a:custGeom>
                <a:avLst/>
                <a:gdLst>
                  <a:gd name="connsiteX0" fmla="*/ 55348 w 55135"/>
                  <a:gd name="connsiteY0" fmla="*/ 44320 h 46653"/>
                  <a:gd name="connsiteX1" fmla="*/ 46441 w 55135"/>
                  <a:gd name="connsiteY1" fmla="*/ 43472 h 46653"/>
                  <a:gd name="connsiteX2" fmla="*/ 3605 w 55135"/>
                  <a:gd name="connsiteY2" fmla="*/ 7846 h 46653"/>
                  <a:gd name="connsiteX3" fmla="*/ 3181 w 55135"/>
                  <a:gd name="connsiteY3" fmla="*/ 3605 h 46653"/>
                  <a:gd name="connsiteX4" fmla="*/ 3181 w 55135"/>
                  <a:gd name="connsiteY4" fmla="*/ 3181 h 46653"/>
                  <a:gd name="connsiteX5" fmla="*/ 55348 w 55135"/>
                  <a:gd name="connsiteY5" fmla="*/ 42200 h 46653"/>
                  <a:gd name="connsiteX6" fmla="*/ 55348 w 55135"/>
                  <a:gd name="connsiteY6" fmla="*/ 44320 h 466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5135" h="46653">
                    <a:moveTo>
                      <a:pt x="55348" y="44320"/>
                    </a:moveTo>
                    <a:cubicBezTo>
                      <a:pt x="52379" y="44745"/>
                      <a:pt x="49410" y="44320"/>
                      <a:pt x="46441" y="43472"/>
                    </a:cubicBezTo>
                    <a:cubicBezTo>
                      <a:pt x="30325" y="39231"/>
                      <a:pt x="14208" y="21842"/>
                      <a:pt x="3605" y="7846"/>
                    </a:cubicBezTo>
                    <a:cubicBezTo>
                      <a:pt x="3181" y="6574"/>
                      <a:pt x="3181" y="4877"/>
                      <a:pt x="3181" y="3605"/>
                    </a:cubicBezTo>
                    <a:cubicBezTo>
                      <a:pt x="3181" y="3605"/>
                      <a:pt x="3181" y="3181"/>
                      <a:pt x="3181" y="3181"/>
                    </a:cubicBezTo>
                    <a:cubicBezTo>
                      <a:pt x="15480" y="19722"/>
                      <a:pt x="36686" y="43896"/>
                      <a:pt x="55348" y="42200"/>
                    </a:cubicBezTo>
                    <a:lnTo>
                      <a:pt x="55348" y="44320"/>
                    </a:ln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4" name="Freeform: Shape 603">
                <a:extLst>
                  <a:ext uri="{FF2B5EF4-FFF2-40B4-BE49-F238E27FC236}">
                    <a16:creationId xmlns:a16="http://schemas.microsoft.com/office/drawing/2014/main" id="{D9CD060F-DB67-4321-8AD1-A57B5FFAD0CA}"/>
                  </a:ext>
                </a:extLst>
              </p:cNvPr>
              <p:cNvSpPr/>
              <p:nvPr/>
            </p:nvSpPr>
            <p:spPr>
              <a:xfrm>
                <a:off x="5835457" y="1266738"/>
                <a:ext cx="107303" cy="158621"/>
              </a:xfrm>
              <a:custGeom>
                <a:avLst/>
                <a:gdLst>
                  <a:gd name="connsiteX0" fmla="*/ 67846 w 97547"/>
                  <a:gd name="connsiteY0" fmla="*/ 144001 h 144200"/>
                  <a:gd name="connsiteX1" fmla="*/ 31371 w 97547"/>
                  <a:gd name="connsiteY1" fmla="*/ 137215 h 144200"/>
                  <a:gd name="connsiteX2" fmla="*/ 4652 w 97547"/>
                  <a:gd name="connsiteY2" fmla="*/ 64266 h 144200"/>
                  <a:gd name="connsiteX3" fmla="*/ 61060 w 97547"/>
                  <a:gd name="connsiteY3" fmla="*/ 3617 h 144200"/>
                  <a:gd name="connsiteX4" fmla="*/ 94565 w 97547"/>
                  <a:gd name="connsiteY4" fmla="*/ 48998 h 144200"/>
                  <a:gd name="connsiteX5" fmla="*/ 95413 w 97547"/>
                  <a:gd name="connsiteY5" fmla="*/ 54088 h 144200"/>
                  <a:gd name="connsiteX6" fmla="*/ 95413 w 97547"/>
                  <a:gd name="connsiteY6" fmla="*/ 56208 h 144200"/>
                  <a:gd name="connsiteX7" fmla="*/ 95837 w 97547"/>
                  <a:gd name="connsiteY7" fmla="*/ 61298 h 144200"/>
                  <a:gd name="connsiteX8" fmla="*/ 94565 w 97547"/>
                  <a:gd name="connsiteY8" fmla="*/ 79959 h 144200"/>
                  <a:gd name="connsiteX9" fmla="*/ 67846 w 97547"/>
                  <a:gd name="connsiteY9" fmla="*/ 144001 h 144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7547" h="144200">
                    <a:moveTo>
                      <a:pt x="67846" y="144001"/>
                    </a:moveTo>
                    <a:cubicBezTo>
                      <a:pt x="60636" y="146546"/>
                      <a:pt x="44095" y="144849"/>
                      <a:pt x="31371" y="137215"/>
                    </a:cubicBezTo>
                    <a:cubicBezTo>
                      <a:pt x="13558" y="126612"/>
                      <a:pt x="-1710" y="102013"/>
                      <a:pt x="4652" y="64266"/>
                    </a:cubicBezTo>
                    <a:cubicBezTo>
                      <a:pt x="11014" y="26520"/>
                      <a:pt x="36461" y="-624"/>
                      <a:pt x="61060" y="3617"/>
                    </a:cubicBezTo>
                    <a:cubicBezTo>
                      <a:pt x="78873" y="6586"/>
                      <a:pt x="91172" y="24823"/>
                      <a:pt x="94565" y="48998"/>
                    </a:cubicBezTo>
                    <a:cubicBezTo>
                      <a:pt x="94989" y="50695"/>
                      <a:pt x="94989" y="52391"/>
                      <a:pt x="95413" y="54088"/>
                    </a:cubicBezTo>
                    <a:cubicBezTo>
                      <a:pt x="95413" y="54936"/>
                      <a:pt x="95413" y="55360"/>
                      <a:pt x="95413" y="56208"/>
                    </a:cubicBezTo>
                    <a:cubicBezTo>
                      <a:pt x="95413" y="57905"/>
                      <a:pt x="95413" y="59601"/>
                      <a:pt x="95837" y="61298"/>
                    </a:cubicBezTo>
                    <a:cubicBezTo>
                      <a:pt x="95837" y="67235"/>
                      <a:pt x="95413" y="73597"/>
                      <a:pt x="94565" y="79959"/>
                    </a:cubicBezTo>
                    <a:cubicBezTo>
                      <a:pt x="89900" y="136367"/>
                      <a:pt x="83538" y="138063"/>
                      <a:pt x="67846" y="144001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5" name="Freeform: Shape 604">
                <a:extLst>
                  <a:ext uri="{FF2B5EF4-FFF2-40B4-BE49-F238E27FC236}">
                    <a16:creationId xmlns:a16="http://schemas.microsoft.com/office/drawing/2014/main" id="{0C6E2585-3153-4FB5-A009-3A0AC89EC2AB}"/>
                  </a:ext>
                </a:extLst>
              </p:cNvPr>
              <p:cNvSpPr/>
              <p:nvPr/>
            </p:nvSpPr>
            <p:spPr>
              <a:xfrm>
                <a:off x="5892933" y="1346062"/>
                <a:ext cx="18661" cy="41988"/>
              </a:xfrm>
              <a:custGeom>
                <a:avLst/>
                <a:gdLst>
                  <a:gd name="connsiteX0" fmla="*/ 6687 w 16964"/>
                  <a:gd name="connsiteY0" fmla="*/ 34990 h 38170"/>
                  <a:gd name="connsiteX1" fmla="*/ 7536 w 16964"/>
                  <a:gd name="connsiteY1" fmla="*/ 34566 h 38170"/>
                  <a:gd name="connsiteX2" fmla="*/ 14746 w 16964"/>
                  <a:gd name="connsiteY2" fmla="*/ 26507 h 38170"/>
                  <a:gd name="connsiteX3" fmla="*/ 14746 w 16964"/>
                  <a:gd name="connsiteY3" fmla="*/ 25235 h 38170"/>
                  <a:gd name="connsiteX4" fmla="*/ 4991 w 16964"/>
                  <a:gd name="connsiteY4" fmla="*/ 4029 h 38170"/>
                  <a:gd name="connsiteX5" fmla="*/ 4567 w 16964"/>
                  <a:gd name="connsiteY5" fmla="*/ 3181 h 38170"/>
                  <a:gd name="connsiteX6" fmla="*/ 3719 w 16964"/>
                  <a:gd name="connsiteY6" fmla="*/ 3605 h 38170"/>
                  <a:gd name="connsiteX7" fmla="*/ 13473 w 16964"/>
                  <a:gd name="connsiteY7" fmla="*/ 25659 h 38170"/>
                  <a:gd name="connsiteX8" fmla="*/ 6687 w 16964"/>
                  <a:gd name="connsiteY8" fmla="*/ 33293 h 38170"/>
                  <a:gd name="connsiteX9" fmla="*/ 6687 w 16964"/>
                  <a:gd name="connsiteY9" fmla="*/ 34990 h 38170"/>
                  <a:gd name="connsiteX10" fmla="*/ 6687 w 16964"/>
                  <a:gd name="connsiteY10" fmla="*/ 34990 h 38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964" h="38170">
                    <a:moveTo>
                      <a:pt x="6687" y="34990"/>
                    </a:moveTo>
                    <a:cubicBezTo>
                      <a:pt x="7111" y="34990"/>
                      <a:pt x="7111" y="34990"/>
                      <a:pt x="7536" y="34566"/>
                    </a:cubicBezTo>
                    <a:lnTo>
                      <a:pt x="14746" y="26507"/>
                    </a:lnTo>
                    <a:cubicBezTo>
                      <a:pt x="15170" y="26083"/>
                      <a:pt x="15170" y="25659"/>
                      <a:pt x="14746" y="25235"/>
                    </a:cubicBezTo>
                    <a:cubicBezTo>
                      <a:pt x="14746" y="25235"/>
                      <a:pt x="2022" y="13360"/>
                      <a:pt x="4991" y="4029"/>
                    </a:cubicBezTo>
                    <a:cubicBezTo>
                      <a:pt x="4991" y="3605"/>
                      <a:pt x="4991" y="3181"/>
                      <a:pt x="4567" y="3181"/>
                    </a:cubicBezTo>
                    <a:cubicBezTo>
                      <a:pt x="4143" y="3181"/>
                      <a:pt x="3719" y="3181"/>
                      <a:pt x="3719" y="3605"/>
                    </a:cubicBezTo>
                    <a:cubicBezTo>
                      <a:pt x="750" y="12936"/>
                      <a:pt x="10929" y="23115"/>
                      <a:pt x="13473" y="25659"/>
                    </a:cubicBezTo>
                    <a:lnTo>
                      <a:pt x="6687" y="33293"/>
                    </a:lnTo>
                    <a:cubicBezTo>
                      <a:pt x="5839" y="33718"/>
                      <a:pt x="5839" y="34142"/>
                      <a:pt x="6687" y="34990"/>
                    </a:cubicBezTo>
                    <a:cubicBezTo>
                      <a:pt x="6263" y="34566"/>
                      <a:pt x="6263" y="34566"/>
                      <a:pt x="6687" y="34990"/>
                    </a:cubicBezTo>
                    <a:close/>
                  </a:path>
                </a:pathLst>
              </a:custGeom>
              <a:solidFill>
                <a:srgbClr val="C1966B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6" name="Freeform: Shape 605">
                <a:extLst>
                  <a:ext uri="{FF2B5EF4-FFF2-40B4-BE49-F238E27FC236}">
                    <a16:creationId xmlns:a16="http://schemas.microsoft.com/office/drawing/2014/main" id="{6582830B-4CC1-4968-9031-F381B0D4C42C}"/>
                  </a:ext>
                </a:extLst>
              </p:cNvPr>
              <p:cNvSpPr/>
              <p:nvPr/>
            </p:nvSpPr>
            <p:spPr>
              <a:xfrm>
                <a:off x="5851537" y="1318268"/>
                <a:ext cx="37323" cy="13996"/>
              </a:xfrm>
              <a:custGeom>
                <a:avLst/>
                <a:gdLst>
                  <a:gd name="connsiteX0" fmla="*/ 3181 w 33929"/>
                  <a:gd name="connsiteY0" fmla="*/ 11483 h 12723"/>
                  <a:gd name="connsiteX1" fmla="*/ 26932 w 33929"/>
                  <a:gd name="connsiteY1" fmla="*/ 3425 h 12723"/>
                  <a:gd name="connsiteX2" fmla="*/ 34142 w 33929"/>
                  <a:gd name="connsiteY2" fmla="*/ 10635 h 12723"/>
                  <a:gd name="connsiteX3" fmla="*/ 19297 w 33929"/>
                  <a:gd name="connsiteY3" fmla="*/ 9362 h 12723"/>
                  <a:gd name="connsiteX4" fmla="*/ 3181 w 33929"/>
                  <a:gd name="connsiteY4" fmla="*/ 11483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29" h="12723">
                    <a:moveTo>
                      <a:pt x="3181" y="11483"/>
                    </a:moveTo>
                    <a:cubicBezTo>
                      <a:pt x="3181" y="9362"/>
                      <a:pt x="18873" y="1728"/>
                      <a:pt x="26932" y="3425"/>
                    </a:cubicBezTo>
                    <a:cubicBezTo>
                      <a:pt x="35414" y="5545"/>
                      <a:pt x="35838" y="11483"/>
                      <a:pt x="34142" y="10635"/>
                    </a:cubicBezTo>
                    <a:cubicBezTo>
                      <a:pt x="32445" y="9787"/>
                      <a:pt x="23539" y="8514"/>
                      <a:pt x="19297" y="9362"/>
                    </a:cubicBezTo>
                    <a:cubicBezTo>
                      <a:pt x="14632" y="10635"/>
                      <a:pt x="3181" y="12755"/>
                      <a:pt x="3181" y="11483"/>
                    </a:cubicBez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7" name="Freeform: Shape 606">
                <a:extLst>
                  <a:ext uri="{FF2B5EF4-FFF2-40B4-BE49-F238E27FC236}">
                    <a16:creationId xmlns:a16="http://schemas.microsoft.com/office/drawing/2014/main" id="{877CFD09-276B-4513-8A76-8EC2F7D478F8}"/>
                  </a:ext>
                </a:extLst>
              </p:cNvPr>
              <p:cNvSpPr/>
              <p:nvPr/>
            </p:nvSpPr>
            <p:spPr>
              <a:xfrm>
                <a:off x="5914213" y="1317704"/>
                <a:ext cx="27992" cy="13996"/>
              </a:xfrm>
              <a:custGeom>
                <a:avLst/>
                <a:gdLst>
                  <a:gd name="connsiteX0" fmla="*/ 24241 w 25447"/>
                  <a:gd name="connsiteY0" fmla="*/ 10300 h 12723"/>
                  <a:gd name="connsiteX1" fmla="*/ 17879 w 25447"/>
                  <a:gd name="connsiteY1" fmla="*/ 9027 h 12723"/>
                  <a:gd name="connsiteX2" fmla="*/ 4308 w 25447"/>
                  <a:gd name="connsiteY2" fmla="*/ 10300 h 12723"/>
                  <a:gd name="connsiteX3" fmla="*/ 9821 w 25447"/>
                  <a:gd name="connsiteY3" fmla="*/ 3514 h 12723"/>
                  <a:gd name="connsiteX4" fmla="*/ 23817 w 25447"/>
                  <a:gd name="connsiteY4" fmla="*/ 5210 h 12723"/>
                  <a:gd name="connsiteX5" fmla="*/ 24241 w 25447"/>
                  <a:gd name="connsiteY5" fmla="*/ 10300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5447" h="12723">
                    <a:moveTo>
                      <a:pt x="24241" y="10300"/>
                    </a:moveTo>
                    <a:cubicBezTo>
                      <a:pt x="21697" y="9875"/>
                      <a:pt x="19576" y="9451"/>
                      <a:pt x="17879" y="9027"/>
                    </a:cubicBezTo>
                    <a:cubicBezTo>
                      <a:pt x="13214" y="8179"/>
                      <a:pt x="6004" y="9451"/>
                      <a:pt x="4308" y="10300"/>
                    </a:cubicBezTo>
                    <a:cubicBezTo>
                      <a:pt x="2611" y="11148"/>
                      <a:pt x="1763" y="5634"/>
                      <a:pt x="9821" y="3514"/>
                    </a:cubicBezTo>
                    <a:cubicBezTo>
                      <a:pt x="13638" y="2665"/>
                      <a:pt x="19152" y="3514"/>
                      <a:pt x="23817" y="5210"/>
                    </a:cubicBezTo>
                    <a:cubicBezTo>
                      <a:pt x="23817" y="6907"/>
                      <a:pt x="24241" y="8603"/>
                      <a:pt x="24241" y="10300"/>
                    </a:cubicBez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8" name="Freeform: Shape 607">
                <a:extLst>
                  <a:ext uri="{FF2B5EF4-FFF2-40B4-BE49-F238E27FC236}">
                    <a16:creationId xmlns:a16="http://schemas.microsoft.com/office/drawing/2014/main" id="{FEC8BBB4-1AB3-4AE4-BC48-C55BEF637ACB}"/>
                  </a:ext>
                </a:extLst>
              </p:cNvPr>
              <p:cNvSpPr/>
              <p:nvPr/>
            </p:nvSpPr>
            <p:spPr>
              <a:xfrm>
                <a:off x="5885007" y="1388800"/>
                <a:ext cx="32657" cy="18662"/>
              </a:xfrm>
              <a:custGeom>
                <a:avLst/>
                <a:gdLst>
                  <a:gd name="connsiteX0" fmla="*/ 25345 w 29688"/>
                  <a:gd name="connsiteY0" fmla="*/ 3347 h 16964"/>
                  <a:gd name="connsiteX1" fmla="*/ 4988 w 29688"/>
                  <a:gd name="connsiteY1" fmla="*/ 5044 h 16964"/>
                  <a:gd name="connsiteX2" fmla="*/ 3291 w 29688"/>
                  <a:gd name="connsiteY2" fmla="*/ 7164 h 16964"/>
                  <a:gd name="connsiteX3" fmla="*/ 14742 w 29688"/>
                  <a:gd name="connsiteY3" fmla="*/ 15647 h 16964"/>
                  <a:gd name="connsiteX4" fmla="*/ 26618 w 29688"/>
                  <a:gd name="connsiteY4" fmla="*/ 4196 h 16964"/>
                  <a:gd name="connsiteX5" fmla="*/ 25345 w 29688"/>
                  <a:gd name="connsiteY5" fmla="*/ 3347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9688" h="16964">
                    <a:moveTo>
                      <a:pt x="25345" y="3347"/>
                    </a:moveTo>
                    <a:cubicBezTo>
                      <a:pt x="22801" y="5044"/>
                      <a:pt x="16439" y="8437"/>
                      <a:pt x="4988" y="5044"/>
                    </a:cubicBezTo>
                    <a:cubicBezTo>
                      <a:pt x="3715" y="4620"/>
                      <a:pt x="2867" y="5892"/>
                      <a:pt x="3291" y="7164"/>
                    </a:cubicBezTo>
                    <a:cubicBezTo>
                      <a:pt x="4564" y="10133"/>
                      <a:pt x="7957" y="14374"/>
                      <a:pt x="14742" y="15647"/>
                    </a:cubicBezTo>
                    <a:cubicBezTo>
                      <a:pt x="24497" y="16919"/>
                      <a:pt x="26194" y="8437"/>
                      <a:pt x="26618" y="4196"/>
                    </a:cubicBezTo>
                    <a:cubicBezTo>
                      <a:pt x="26618" y="3347"/>
                      <a:pt x="25770" y="2923"/>
                      <a:pt x="25345" y="334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9" name="Freeform: Shape 608">
                <a:extLst>
                  <a:ext uri="{FF2B5EF4-FFF2-40B4-BE49-F238E27FC236}">
                    <a16:creationId xmlns:a16="http://schemas.microsoft.com/office/drawing/2014/main" id="{6A270FE7-CC55-45F8-8EA7-76AD736A0069}"/>
                  </a:ext>
                </a:extLst>
              </p:cNvPr>
              <p:cNvSpPr/>
              <p:nvPr/>
            </p:nvSpPr>
            <p:spPr>
              <a:xfrm>
                <a:off x="5861335" y="1340464"/>
                <a:ext cx="23327" cy="9330"/>
              </a:xfrm>
              <a:custGeom>
                <a:avLst/>
                <a:gdLst>
                  <a:gd name="connsiteX0" fmla="*/ 4029 w 21205"/>
                  <a:gd name="connsiteY0" fmla="*/ 5301 h 8482"/>
                  <a:gd name="connsiteX1" fmla="*/ 18025 w 21205"/>
                  <a:gd name="connsiteY1" fmla="*/ 3181 h 8482"/>
                  <a:gd name="connsiteX2" fmla="*/ 18025 w 21205"/>
                  <a:gd name="connsiteY2" fmla="*/ 6574 h 8482"/>
                  <a:gd name="connsiteX3" fmla="*/ 3181 w 21205"/>
                  <a:gd name="connsiteY3" fmla="*/ 7846 h 8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205" h="8482">
                    <a:moveTo>
                      <a:pt x="4029" y="5301"/>
                    </a:moveTo>
                    <a:lnTo>
                      <a:pt x="18025" y="3181"/>
                    </a:lnTo>
                    <a:lnTo>
                      <a:pt x="18025" y="6574"/>
                    </a:lnTo>
                    <a:lnTo>
                      <a:pt x="3181" y="7846"/>
                    </a:ln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0" name="Freeform: Shape 609">
                <a:extLst>
                  <a:ext uri="{FF2B5EF4-FFF2-40B4-BE49-F238E27FC236}">
                    <a16:creationId xmlns:a16="http://schemas.microsoft.com/office/drawing/2014/main" id="{7D621C63-40E0-4F61-BD9C-332DE675DB23}"/>
                  </a:ext>
                </a:extLst>
              </p:cNvPr>
              <p:cNvSpPr/>
              <p:nvPr/>
            </p:nvSpPr>
            <p:spPr>
              <a:xfrm>
                <a:off x="5865825" y="1341145"/>
                <a:ext cx="13996" cy="18662"/>
              </a:xfrm>
              <a:custGeom>
                <a:avLst/>
                <a:gdLst>
                  <a:gd name="connsiteX0" fmla="*/ 10949 w 12723"/>
                  <a:gd name="connsiteY0" fmla="*/ 9424 h 16964"/>
                  <a:gd name="connsiteX1" fmla="*/ 8260 w 12723"/>
                  <a:gd name="connsiteY1" fmla="*/ 15712 h 16964"/>
                  <a:gd name="connsiteX2" fmla="*/ 4208 w 12723"/>
                  <a:gd name="connsiteY2" fmla="*/ 10204 h 16964"/>
                  <a:gd name="connsiteX3" fmla="*/ 6896 w 12723"/>
                  <a:gd name="connsiteY3" fmla="*/ 3915 h 16964"/>
                  <a:gd name="connsiteX4" fmla="*/ 10949 w 12723"/>
                  <a:gd name="connsiteY4" fmla="*/ 9424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23" h="16964">
                    <a:moveTo>
                      <a:pt x="10949" y="9424"/>
                    </a:moveTo>
                    <a:cubicBezTo>
                      <a:pt x="11326" y="12682"/>
                      <a:pt x="10122" y="15497"/>
                      <a:pt x="8260" y="15712"/>
                    </a:cubicBezTo>
                    <a:cubicBezTo>
                      <a:pt x="6399" y="15928"/>
                      <a:pt x="4584" y="13461"/>
                      <a:pt x="4208" y="10204"/>
                    </a:cubicBezTo>
                    <a:cubicBezTo>
                      <a:pt x="3831" y="6946"/>
                      <a:pt x="5034" y="4131"/>
                      <a:pt x="6896" y="3915"/>
                    </a:cubicBezTo>
                    <a:cubicBezTo>
                      <a:pt x="8757" y="3700"/>
                      <a:pt x="10572" y="6166"/>
                      <a:pt x="10949" y="9424"/>
                    </a:cubicBez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1" name="Freeform: Shape 610">
                <a:extLst>
                  <a:ext uri="{FF2B5EF4-FFF2-40B4-BE49-F238E27FC236}">
                    <a16:creationId xmlns:a16="http://schemas.microsoft.com/office/drawing/2014/main" id="{5E2BC514-6979-47B0-8108-62AF8402BDA7}"/>
                  </a:ext>
                </a:extLst>
              </p:cNvPr>
              <p:cNvSpPr/>
              <p:nvPr/>
            </p:nvSpPr>
            <p:spPr>
              <a:xfrm>
                <a:off x="5910320" y="1339064"/>
                <a:ext cx="23327" cy="9330"/>
              </a:xfrm>
              <a:custGeom>
                <a:avLst/>
                <a:gdLst>
                  <a:gd name="connsiteX0" fmla="*/ 4453 w 21205"/>
                  <a:gd name="connsiteY0" fmla="*/ 3181 h 8482"/>
                  <a:gd name="connsiteX1" fmla="*/ 18449 w 21205"/>
                  <a:gd name="connsiteY1" fmla="*/ 4453 h 8482"/>
                  <a:gd name="connsiteX2" fmla="*/ 18025 w 21205"/>
                  <a:gd name="connsiteY2" fmla="*/ 7846 h 8482"/>
                  <a:gd name="connsiteX3" fmla="*/ 3181 w 21205"/>
                  <a:gd name="connsiteY3" fmla="*/ 5301 h 8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205" h="8482">
                    <a:moveTo>
                      <a:pt x="4453" y="3181"/>
                    </a:moveTo>
                    <a:lnTo>
                      <a:pt x="18449" y="4453"/>
                    </a:lnTo>
                    <a:lnTo>
                      <a:pt x="18025" y="7846"/>
                    </a:lnTo>
                    <a:lnTo>
                      <a:pt x="3181" y="5301"/>
                    </a:ln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2" name="Freeform: Shape 611">
                <a:extLst>
                  <a:ext uri="{FF2B5EF4-FFF2-40B4-BE49-F238E27FC236}">
                    <a16:creationId xmlns:a16="http://schemas.microsoft.com/office/drawing/2014/main" id="{58FDAEB5-7B9D-435F-8CBA-6DCD2072514A}"/>
                  </a:ext>
                </a:extLst>
              </p:cNvPr>
              <p:cNvSpPr/>
              <p:nvPr/>
            </p:nvSpPr>
            <p:spPr>
              <a:xfrm>
                <a:off x="5912951" y="1339168"/>
                <a:ext cx="13996" cy="18662"/>
              </a:xfrm>
              <a:custGeom>
                <a:avLst/>
                <a:gdLst>
                  <a:gd name="connsiteX0" fmla="*/ 10975 w 12723"/>
                  <a:gd name="connsiteY0" fmla="*/ 10233 h 16964"/>
                  <a:gd name="connsiteX1" fmla="*/ 6904 w 12723"/>
                  <a:gd name="connsiteY1" fmla="*/ 15728 h 16964"/>
                  <a:gd name="connsiteX2" fmla="*/ 4236 w 12723"/>
                  <a:gd name="connsiteY2" fmla="*/ 9431 h 16964"/>
                  <a:gd name="connsiteX3" fmla="*/ 8307 w 12723"/>
                  <a:gd name="connsiteY3" fmla="*/ 3936 h 16964"/>
                  <a:gd name="connsiteX4" fmla="*/ 10975 w 12723"/>
                  <a:gd name="connsiteY4" fmla="*/ 10233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23" h="16964">
                    <a:moveTo>
                      <a:pt x="10975" y="10233"/>
                    </a:moveTo>
                    <a:cubicBezTo>
                      <a:pt x="10587" y="13489"/>
                      <a:pt x="8765" y="15949"/>
                      <a:pt x="6904" y="15728"/>
                    </a:cubicBezTo>
                    <a:cubicBezTo>
                      <a:pt x="5043" y="15506"/>
                      <a:pt x="3849" y="12687"/>
                      <a:pt x="4236" y="9431"/>
                    </a:cubicBezTo>
                    <a:cubicBezTo>
                      <a:pt x="4624" y="6174"/>
                      <a:pt x="6447" y="3714"/>
                      <a:pt x="8307" y="3936"/>
                    </a:cubicBezTo>
                    <a:cubicBezTo>
                      <a:pt x="10168" y="4157"/>
                      <a:pt x="11362" y="6976"/>
                      <a:pt x="10975" y="10233"/>
                    </a:cubicBez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3" name="Freeform: Shape 612">
                <a:extLst>
                  <a:ext uri="{FF2B5EF4-FFF2-40B4-BE49-F238E27FC236}">
                    <a16:creationId xmlns:a16="http://schemas.microsoft.com/office/drawing/2014/main" id="{BB9B6A8B-C62A-4A84-A2DA-C08221649743}"/>
                  </a:ext>
                </a:extLst>
              </p:cNvPr>
              <p:cNvSpPr/>
              <p:nvPr/>
            </p:nvSpPr>
            <p:spPr>
              <a:xfrm>
                <a:off x="5798820" y="1463628"/>
                <a:ext cx="233266" cy="331238"/>
              </a:xfrm>
              <a:custGeom>
                <a:avLst/>
                <a:gdLst>
                  <a:gd name="connsiteX0" fmla="*/ 173253 w 212059"/>
                  <a:gd name="connsiteY0" fmla="*/ 285645 h 301124"/>
                  <a:gd name="connsiteX1" fmla="*/ 208879 w 212059"/>
                  <a:gd name="connsiteY1" fmla="*/ 63406 h 301124"/>
                  <a:gd name="connsiteX2" fmla="*/ 191490 w 212059"/>
                  <a:gd name="connsiteY2" fmla="*/ 28628 h 301124"/>
                  <a:gd name="connsiteX3" fmla="*/ 135506 w 212059"/>
                  <a:gd name="connsiteY3" fmla="*/ 3181 h 301124"/>
                  <a:gd name="connsiteX4" fmla="*/ 46441 w 212059"/>
                  <a:gd name="connsiteY4" fmla="*/ 6998 h 301124"/>
                  <a:gd name="connsiteX5" fmla="*/ 3181 w 212059"/>
                  <a:gd name="connsiteY5" fmla="*/ 47713 h 301124"/>
                  <a:gd name="connsiteX6" fmla="*/ 21418 w 212059"/>
                  <a:gd name="connsiteY6" fmla="*/ 297944 h 301124"/>
                  <a:gd name="connsiteX7" fmla="*/ 173253 w 212059"/>
                  <a:gd name="connsiteY7" fmla="*/ 285645 h 301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2059" h="301124">
                    <a:moveTo>
                      <a:pt x="173253" y="285645"/>
                    </a:moveTo>
                    <a:cubicBezTo>
                      <a:pt x="173253" y="285645"/>
                      <a:pt x="196579" y="125327"/>
                      <a:pt x="208879" y="63406"/>
                    </a:cubicBezTo>
                    <a:cubicBezTo>
                      <a:pt x="211848" y="49410"/>
                      <a:pt x="204638" y="34990"/>
                      <a:pt x="191490" y="28628"/>
                    </a:cubicBezTo>
                    <a:lnTo>
                      <a:pt x="135506" y="3181"/>
                    </a:lnTo>
                    <a:lnTo>
                      <a:pt x="46441" y="6998"/>
                    </a:lnTo>
                    <a:lnTo>
                      <a:pt x="3181" y="47713"/>
                    </a:lnTo>
                    <a:lnTo>
                      <a:pt x="21418" y="297944"/>
                    </a:lnTo>
                    <a:lnTo>
                      <a:pt x="173253" y="285645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4" name="Freeform: Shape 613">
                <a:extLst>
                  <a:ext uri="{FF2B5EF4-FFF2-40B4-BE49-F238E27FC236}">
                    <a16:creationId xmlns:a16="http://schemas.microsoft.com/office/drawing/2014/main" id="{A0FAA61E-89FA-4D0B-93F7-1C342BD1A5A1}"/>
                  </a:ext>
                </a:extLst>
              </p:cNvPr>
              <p:cNvSpPr/>
              <p:nvPr/>
            </p:nvSpPr>
            <p:spPr>
              <a:xfrm>
                <a:off x="5856202" y="1447766"/>
                <a:ext cx="107303" cy="32657"/>
              </a:xfrm>
              <a:custGeom>
                <a:avLst/>
                <a:gdLst>
                  <a:gd name="connsiteX0" fmla="*/ 3181 w 97547"/>
                  <a:gd name="connsiteY0" fmla="*/ 26507 h 29688"/>
                  <a:gd name="connsiteX1" fmla="*/ 37959 w 97547"/>
                  <a:gd name="connsiteY1" fmla="*/ 26083 h 29688"/>
                  <a:gd name="connsiteX2" fmla="*/ 75281 w 97547"/>
                  <a:gd name="connsiteY2" fmla="*/ 25235 h 29688"/>
                  <a:gd name="connsiteX3" fmla="*/ 95639 w 97547"/>
                  <a:gd name="connsiteY3" fmla="*/ 24811 h 29688"/>
                  <a:gd name="connsiteX4" fmla="*/ 82067 w 97547"/>
                  <a:gd name="connsiteY4" fmla="*/ 15480 h 29688"/>
                  <a:gd name="connsiteX5" fmla="*/ 81643 w 97547"/>
                  <a:gd name="connsiteY5" fmla="*/ 15056 h 29688"/>
                  <a:gd name="connsiteX6" fmla="*/ 65526 w 97547"/>
                  <a:gd name="connsiteY6" fmla="*/ 3181 h 29688"/>
                  <a:gd name="connsiteX7" fmla="*/ 36262 w 97547"/>
                  <a:gd name="connsiteY7" fmla="*/ 18025 h 29688"/>
                  <a:gd name="connsiteX8" fmla="*/ 13784 w 97547"/>
                  <a:gd name="connsiteY8" fmla="*/ 9543 h 29688"/>
                  <a:gd name="connsiteX9" fmla="*/ 3181 w 97547"/>
                  <a:gd name="connsiteY9" fmla="*/ 26507 h 29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7547" h="29688">
                    <a:moveTo>
                      <a:pt x="3181" y="26507"/>
                    </a:moveTo>
                    <a:lnTo>
                      <a:pt x="37959" y="26083"/>
                    </a:lnTo>
                    <a:lnTo>
                      <a:pt x="75281" y="25235"/>
                    </a:lnTo>
                    <a:lnTo>
                      <a:pt x="95639" y="24811"/>
                    </a:lnTo>
                    <a:cubicBezTo>
                      <a:pt x="95639" y="24811"/>
                      <a:pt x="88853" y="20570"/>
                      <a:pt x="82067" y="15480"/>
                    </a:cubicBezTo>
                    <a:lnTo>
                      <a:pt x="81643" y="15056"/>
                    </a:lnTo>
                    <a:lnTo>
                      <a:pt x="65526" y="3181"/>
                    </a:lnTo>
                    <a:lnTo>
                      <a:pt x="36262" y="18025"/>
                    </a:lnTo>
                    <a:lnTo>
                      <a:pt x="13784" y="9543"/>
                    </a:lnTo>
                    <a:lnTo>
                      <a:pt x="3181" y="26507"/>
                    </a:lnTo>
                    <a:close/>
                  </a:path>
                </a:pathLst>
              </a:custGeom>
              <a:solidFill>
                <a:srgbClr val="75AFBC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5" name="Freeform: Shape 614">
                <a:extLst>
                  <a:ext uri="{FF2B5EF4-FFF2-40B4-BE49-F238E27FC236}">
                    <a16:creationId xmlns:a16="http://schemas.microsoft.com/office/drawing/2014/main" id="{1E9EDE15-6DEC-42AD-A385-85F1B39401D9}"/>
                  </a:ext>
                </a:extLst>
              </p:cNvPr>
              <p:cNvSpPr/>
              <p:nvPr/>
            </p:nvSpPr>
            <p:spPr>
              <a:xfrm>
                <a:off x="5882182" y="1466427"/>
                <a:ext cx="13996" cy="312576"/>
              </a:xfrm>
              <a:custGeom>
                <a:avLst/>
                <a:gdLst>
                  <a:gd name="connsiteX0" fmla="*/ 6283 w 12723"/>
                  <a:gd name="connsiteY0" fmla="*/ 283948 h 284160"/>
                  <a:gd name="connsiteX1" fmla="*/ 9676 w 12723"/>
                  <a:gd name="connsiteY1" fmla="*/ 283524 h 284160"/>
                  <a:gd name="connsiteX2" fmla="*/ 10524 w 12723"/>
                  <a:gd name="connsiteY2" fmla="*/ 4877 h 284160"/>
                  <a:gd name="connsiteX3" fmla="*/ 8827 w 12723"/>
                  <a:gd name="connsiteY3" fmla="*/ 4453 h 284160"/>
                  <a:gd name="connsiteX4" fmla="*/ 10524 w 12723"/>
                  <a:gd name="connsiteY4" fmla="*/ 4453 h 284160"/>
                  <a:gd name="connsiteX5" fmla="*/ 9676 w 12723"/>
                  <a:gd name="connsiteY5" fmla="*/ 3181 h 284160"/>
                  <a:gd name="connsiteX6" fmla="*/ 7979 w 12723"/>
                  <a:gd name="connsiteY6" fmla="*/ 3605 h 284160"/>
                  <a:gd name="connsiteX7" fmla="*/ 7555 w 12723"/>
                  <a:gd name="connsiteY7" fmla="*/ 5301 h 284160"/>
                  <a:gd name="connsiteX8" fmla="*/ 7555 w 12723"/>
                  <a:gd name="connsiteY8" fmla="*/ 5301 h 284160"/>
                  <a:gd name="connsiteX9" fmla="*/ 7555 w 12723"/>
                  <a:gd name="connsiteY9" fmla="*/ 5301 h 284160"/>
                  <a:gd name="connsiteX10" fmla="*/ 6283 w 12723"/>
                  <a:gd name="connsiteY10" fmla="*/ 283948 h 2841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723" h="284160">
                    <a:moveTo>
                      <a:pt x="6283" y="283948"/>
                    </a:moveTo>
                    <a:lnTo>
                      <a:pt x="9676" y="283524"/>
                    </a:lnTo>
                    <a:cubicBezTo>
                      <a:pt x="2466" y="236023"/>
                      <a:pt x="10524" y="6150"/>
                      <a:pt x="10524" y="4877"/>
                    </a:cubicBezTo>
                    <a:lnTo>
                      <a:pt x="8827" y="4453"/>
                    </a:lnTo>
                    <a:lnTo>
                      <a:pt x="10524" y="4453"/>
                    </a:lnTo>
                    <a:lnTo>
                      <a:pt x="9676" y="3181"/>
                    </a:lnTo>
                    <a:lnTo>
                      <a:pt x="7979" y="3605"/>
                    </a:lnTo>
                    <a:cubicBezTo>
                      <a:pt x="7979" y="3605"/>
                      <a:pt x="7555" y="4029"/>
                      <a:pt x="7555" y="5301"/>
                    </a:cubicBezTo>
                    <a:lnTo>
                      <a:pt x="7555" y="5301"/>
                    </a:lnTo>
                    <a:lnTo>
                      <a:pt x="7555" y="5301"/>
                    </a:lnTo>
                    <a:cubicBezTo>
                      <a:pt x="4162" y="25659"/>
                      <a:pt x="345" y="246201"/>
                      <a:pt x="6283" y="283948"/>
                    </a:cubicBezTo>
                    <a:close/>
                  </a:path>
                </a:pathLst>
              </a:custGeom>
              <a:solidFill>
                <a:srgbClr val="416B7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6" name="Freeform: Shape 615">
                <a:extLst>
                  <a:ext uri="{FF2B5EF4-FFF2-40B4-BE49-F238E27FC236}">
                    <a16:creationId xmlns:a16="http://schemas.microsoft.com/office/drawing/2014/main" id="{8864C1BC-0FFC-4C45-A893-7C7C29B21F67}"/>
                  </a:ext>
                </a:extLst>
              </p:cNvPr>
              <p:cNvSpPr/>
              <p:nvPr/>
            </p:nvSpPr>
            <p:spPr>
              <a:xfrm>
                <a:off x="5903379" y="1469227"/>
                <a:ext cx="13996" cy="312576"/>
              </a:xfrm>
              <a:custGeom>
                <a:avLst/>
                <a:gdLst>
                  <a:gd name="connsiteX0" fmla="*/ 7371 w 12723"/>
                  <a:gd name="connsiteY0" fmla="*/ 283948 h 284160"/>
                  <a:gd name="connsiteX1" fmla="*/ 10764 w 12723"/>
                  <a:gd name="connsiteY1" fmla="*/ 283524 h 284160"/>
                  <a:gd name="connsiteX2" fmla="*/ 8643 w 12723"/>
                  <a:gd name="connsiteY2" fmla="*/ 4877 h 284160"/>
                  <a:gd name="connsiteX3" fmla="*/ 6947 w 12723"/>
                  <a:gd name="connsiteY3" fmla="*/ 4453 h 284160"/>
                  <a:gd name="connsiteX4" fmla="*/ 8643 w 12723"/>
                  <a:gd name="connsiteY4" fmla="*/ 4453 h 284160"/>
                  <a:gd name="connsiteX5" fmla="*/ 7795 w 12723"/>
                  <a:gd name="connsiteY5" fmla="*/ 3181 h 284160"/>
                  <a:gd name="connsiteX6" fmla="*/ 6099 w 12723"/>
                  <a:gd name="connsiteY6" fmla="*/ 3605 h 284160"/>
                  <a:gd name="connsiteX7" fmla="*/ 5675 w 12723"/>
                  <a:gd name="connsiteY7" fmla="*/ 5301 h 284160"/>
                  <a:gd name="connsiteX8" fmla="*/ 5250 w 12723"/>
                  <a:gd name="connsiteY8" fmla="*/ 5301 h 284160"/>
                  <a:gd name="connsiteX9" fmla="*/ 5675 w 12723"/>
                  <a:gd name="connsiteY9" fmla="*/ 5301 h 284160"/>
                  <a:gd name="connsiteX10" fmla="*/ 7371 w 12723"/>
                  <a:gd name="connsiteY10" fmla="*/ 283948 h 2841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723" h="284160">
                    <a:moveTo>
                      <a:pt x="7371" y="283948"/>
                    </a:moveTo>
                    <a:lnTo>
                      <a:pt x="10764" y="283524"/>
                    </a:lnTo>
                    <a:cubicBezTo>
                      <a:pt x="3554" y="235598"/>
                      <a:pt x="8219" y="6150"/>
                      <a:pt x="8643" y="4877"/>
                    </a:cubicBezTo>
                    <a:lnTo>
                      <a:pt x="6947" y="4453"/>
                    </a:lnTo>
                    <a:lnTo>
                      <a:pt x="8643" y="4453"/>
                    </a:lnTo>
                    <a:lnTo>
                      <a:pt x="7795" y="3181"/>
                    </a:lnTo>
                    <a:lnTo>
                      <a:pt x="6099" y="3605"/>
                    </a:lnTo>
                    <a:cubicBezTo>
                      <a:pt x="6099" y="3605"/>
                      <a:pt x="5675" y="4029"/>
                      <a:pt x="5675" y="5301"/>
                    </a:cubicBezTo>
                    <a:lnTo>
                      <a:pt x="5250" y="5301"/>
                    </a:lnTo>
                    <a:lnTo>
                      <a:pt x="5675" y="5301"/>
                    </a:lnTo>
                    <a:cubicBezTo>
                      <a:pt x="2706" y="25659"/>
                      <a:pt x="1433" y="245777"/>
                      <a:pt x="7371" y="283948"/>
                    </a:cubicBezTo>
                    <a:close/>
                  </a:path>
                </a:pathLst>
              </a:custGeom>
              <a:solidFill>
                <a:srgbClr val="416B7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7" name="Freeform: Shape 616">
                <a:extLst>
                  <a:ext uri="{FF2B5EF4-FFF2-40B4-BE49-F238E27FC236}">
                    <a16:creationId xmlns:a16="http://schemas.microsoft.com/office/drawing/2014/main" id="{9CFBF070-97AB-41BD-A1AC-C24164C1ED33}"/>
                  </a:ext>
                </a:extLst>
              </p:cNvPr>
              <p:cNvSpPr/>
              <p:nvPr/>
            </p:nvSpPr>
            <p:spPr>
              <a:xfrm>
                <a:off x="5932714" y="1463628"/>
                <a:ext cx="209939" cy="433874"/>
              </a:xfrm>
              <a:custGeom>
                <a:avLst/>
                <a:gdLst>
                  <a:gd name="connsiteX0" fmla="*/ 93094 w 190853"/>
                  <a:gd name="connsiteY0" fmla="*/ 65526 h 394431"/>
                  <a:gd name="connsiteX1" fmla="*/ 69344 w 190853"/>
                  <a:gd name="connsiteY1" fmla="*/ 233054 h 394431"/>
                  <a:gd name="connsiteX2" fmla="*/ 70192 w 190853"/>
                  <a:gd name="connsiteY2" fmla="*/ 254684 h 394431"/>
                  <a:gd name="connsiteX3" fmla="*/ 70192 w 190853"/>
                  <a:gd name="connsiteY3" fmla="*/ 255108 h 394431"/>
                  <a:gd name="connsiteX4" fmla="*/ 70192 w 190853"/>
                  <a:gd name="connsiteY4" fmla="*/ 258077 h 394431"/>
                  <a:gd name="connsiteX5" fmla="*/ 70192 w 190853"/>
                  <a:gd name="connsiteY5" fmla="*/ 258501 h 394431"/>
                  <a:gd name="connsiteX6" fmla="*/ 70616 w 190853"/>
                  <a:gd name="connsiteY6" fmla="*/ 267832 h 394431"/>
                  <a:gd name="connsiteX7" fmla="*/ 70616 w 190853"/>
                  <a:gd name="connsiteY7" fmla="*/ 268256 h 394431"/>
                  <a:gd name="connsiteX8" fmla="*/ 70616 w 190853"/>
                  <a:gd name="connsiteY8" fmla="*/ 271224 h 394431"/>
                  <a:gd name="connsiteX9" fmla="*/ 70616 w 190853"/>
                  <a:gd name="connsiteY9" fmla="*/ 271649 h 394431"/>
                  <a:gd name="connsiteX10" fmla="*/ 71888 w 190853"/>
                  <a:gd name="connsiteY10" fmla="*/ 300913 h 394431"/>
                  <a:gd name="connsiteX11" fmla="*/ 71888 w 190853"/>
                  <a:gd name="connsiteY11" fmla="*/ 304306 h 394431"/>
                  <a:gd name="connsiteX12" fmla="*/ 71888 w 190853"/>
                  <a:gd name="connsiteY12" fmla="*/ 304730 h 394431"/>
                  <a:gd name="connsiteX13" fmla="*/ 71888 w 190853"/>
                  <a:gd name="connsiteY13" fmla="*/ 307699 h 394431"/>
                  <a:gd name="connsiteX14" fmla="*/ 75705 w 190853"/>
                  <a:gd name="connsiteY14" fmla="*/ 392099 h 394431"/>
                  <a:gd name="connsiteX15" fmla="*/ 3181 w 190853"/>
                  <a:gd name="connsiteY15" fmla="*/ 391250 h 394431"/>
                  <a:gd name="connsiteX16" fmla="*/ 6150 w 190853"/>
                  <a:gd name="connsiteY16" fmla="*/ 289886 h 394431"/>
                  <a:gd name="connsiteX17" fmla="*/ 14208 w 190853"/>
                  <a:gd name="connsiteY17" fmla="*/ 11239 h 394431"/>
                  <a:gd name="connsiteX18" fmla="*/ 14208 w 190853"/>
                  <a:gd name="connsiteY18" fmla="*/ 10391 h 394431"/>
                  <a:gd name="connsiteX19" fmla="*/ 14632 w 190853"/>
                  <a:gd name="connsiteY19" fmla="*/ 4029 h 394431"/>
                  <a:gd name="connsiteX20" fmla="*/ 14632 w 190853"/>
                  <a:gd name="connsiteY20" fmla="*/ 3181 h 394431"/>
                  <a:gd name="connsiteX21" fmla="*/ 14632 w 190853"/>
                  <a:gd name="connsiteY21" fmla="*/ 3181 h 394431"/>
                  <a:gd name="connsiteX22" fmla="*/ 77826 w 190853"/>
                  <a:gd name="connsiteY22" fmla="*/ 18873 h 394431"/>
                  <a:gd name="connsiteX23" fmla="*/ 82067 w 190853"/>
                  <a:gd name="connsiteY23" fmla="*/ 20146 h 394431"/>
                  <a:gd name="connsiteX24" fmla="*/ 188097 w 190853"/>
                  <a:gd name="connsiteY24" fmla="*/ 28628 h 394431"/>
                  <a:gd name="connsiteX25" fmla="*/ 93094 w 190853"/>
                  <a:gd name="connsiteY25" fmla="*/ 65526 h 394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90853" h="394431">
                    <a:moveTo>
                      <a:pt x="93094" y="65526"/>
                    </a:moveTo>
                    <a:lnTo>
                      <a:pt x="69344" y="233054"/>
                    </a:lnTo>
                    <a:lnTo>
                      <a:pt x="70192" y="254684"/>
                    </a:lnTo>
                    <a:lnTo>
                      <a:pt x="70192" y="255108"/>
                    </a:lnTo>
                    <a:lnTo>
                      <a:pt x="70192" y="258077"/>
                    </a:lnTo>
                    <a:lnTo>
                      <a:pt x="70192" y="258501"/>
                    </a:lnTo>
                    <a:lnTo>
                      <a:pt x="70616" y="267832"/>
                    </a:lnTo>
                    <a:lnTo>
                      <a:pt x="70616" y="268256"/>
                    </a:lnTo>
                    <a:lnTo>
                      <a:pt x="70616" y="271224"/>
                    </a:lnTo>
                    <a:lnTo>
                      <a:pt x="70616" y="271649"/>
                    </a:lnTo>
                    <a:lnTo>
                      <a:pt x="71888" y="300913"/>
                    </a:lnTo>
                    <a:lnTo>
                      <a:pt x="71888" y="304306"/>
                    </a:lnTo>
                    <a:lnTo>
                      <a:pt x="71888" y="304730"/>
                    </a:lnTo>
                    <a:lnTo>
                      <a:pt x="71888" y="307699"/>
                    </a:lnTo>
                    <a:lnTo>
                      <a:pt x="75705" y="392099"/>
                    </a:lnTo>
                    <a:lnTo>
                      <a:pt x="3181" y="391250"/>
                    </a:lnTo>
                    <a:lnTo>
                      <a:pt x="6150" y="289886"/>
                    </a:lnTo>
                    <a:lnTo>
                      <a:pt x="14208" y="11239"/>
                    </a:lnTo>
                    <a:lnTo>
                      <a:pt x="14208" y="10391"/>
                    </a:lnTo>
                    <a:lnTo>
                      <a:pt x="14632" y="4029"/>
                    </a:lnTo>
                    <a:lnTo>
                      <a:pt x="14632" y="3181"/>
                    </a:lnTo>
                    <a:cubicBezTo>
                      <a:pt x="14632" y="3181"/>
                      <a:pt x="14632" y="3181"/>
                      <a:pt x="14632" y="3181"/>
                    </a:cubicBezTo>
                    <a:cubicBezTo>
                      <a:pt x="16329" y="3605"/>
                      <a:pt x="48138" y="11239"/>
                      <a:pt x="77826" y="18873"/>
                    </a:cubicBezTo>
                    <a:cubicBezTo>
                      <a:pt x="79098" y="19297"/>
                      <a:pt x="80795" y="19722"/>
                      <a:pt x="82067" y="20146"/>
                    </a:cubicBezTo>
                    <a:cubicBezTo>
                      <a:pt x="102425" y="25659"/>
                      <a:pt x="188097" y="28628"/>
                      <a:pt x="188097" y="28628"/>
                    </a:cubicBezTo>
                    <a:cubicBezTo>
                      <a:pt x="188097" y="28628"/>
                      <a:pt x="93943" y="57468"/>
                      <a:pt x="93094" y="65526"/>
                    </a:cubicBezTo>
                    <a:close/>
                  </a:path>
                </a:pathLst>
              </a:custGeom>
              <a:solidFill>
                <a:schemeClr val="bg2">
                  <a:lumMod val="40000"/>
                  <a:lumOff val="60000"/>
                </a:schemeClr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8" name="Freeform: Shape 617">
                <a:extLst>
                  <a:ext uri="{FF2B5EF4-FFF2-40B4-BE49-F238E27FC236}">
                    <a16:creationId xmlns:a16="http://schemas.microsoft.com/office/drawing/2014/main" id="{70C4B245-6DB5-4C7F-B855-6185D2AF9175}"/>
                  </a:ext>
                </a:extLst>
              </p:cNvPr>
              <p:cNvSpPr/>
              <p:nvPr/>
            </p:nvSpPr>
            <p:spPr>
              <a:xfrm>
                <a:off x="5772227" y="1467827"/>
                <a:ext cx="97971" cy="424544"/>
              </a:xfrm>
              <a:custGeom>
                <a:avLst/>
                <a:gdLst>
                  <a:gd name="connsiteX0" fmla="*/ 25659 w 89065"/>
                  <a:gd name="connsiteY0" fmla="*/ 250443 h 385948"/>
                  <a:gd name="connsiteX1" fmla="*/ 27356 w 89065"/>
                  <a:gd name="connsiteY1" fmla="*/ 231357 h 385948"/>
                  <a:gd name="connsiteX2" fmla="*/ 12936 w 89065"/>
                  <a:gd name="connsiteY2" fmla="*/ 104970 h 385948"/>
                  <a:gd name="connsiteX3" fmla="*/ 12512 w 89065"/>
                  <a:gd name="connsiteY3" fmla="*/ 102425 h 385948"/>
                  <a:gd name="connsiteX4" fmla="*/ 12087 w 89065"/>
                  <a:gd name="connsiteY4" fmla="*/ 101153 h 385948"/>
                  <a:gd name="connsiteX5" fmla="*/ 3181 w 89065"/>
                  <a:gd name="connsiteY5" fmla="*/ 39231 h 385948"/>
                  <a:gd name="connsiteX6" fmla="*/ 4877 w 89065"/>
                  <a:gd name="connsiteY6" fmla="*/ 37959 h 385948"/>
                  <a:gd name="connsiteX7" fmla="*/ 8694 w 89065"/>
                  <a:gd name="connsiteY7" fmla="*/ 36262 h 385948"/>
                  <a:gd name="connsiteX8" fmla="*/ 56196 w 89065"/>
                  <a:gd name="connsiteY8" fmla="*/ 11663 h 385948"/>
                  <a:gd name="connsiteX9" fmla="*/ 56196 w 89065"/>
                  <a:gd name="connsiteY9" fmla="*/ 11663 h 385948"/>
                  <a:gd name="connsiteX10" fmla="*/ 71040 w 89065"/>
                  <a:gd name="connsiteY10" fmla="*/ 3181 h 385948"/>
                  <a:gd name="connsiteX11" fmla="*/ 88005 w 89065"/>
                  <a:gd name="connsiteY11" fmla="*/ 384889 h 385948"/>
                  <a:gd name="connsiteX12" fmla="*/ 15904 w 89065"/>
                  <a:gd name="connsiteY12" fmla="*/ 384040 h 385948"/>
                  <a:gd name="connsiteX13" fmla="*/ 21842 w 89065"/>
                  <a:gd name="connsiteY13" fmla="*/ 303882 h 385948"/>
                  <a:gd name="connsiteX14" fmla="*/ 21842 w 89065"/>
                  <a:gd name="connsiteY14" fmla="*/ 300489 h 385948"/>
                  <a:gd name="connsiteX15" fmla="*/ 24387 w 89065"/>
                  <a:gd name="connsiteY15" fmla="*/ 266983 h 385948"/>
                  <a:gd name="connsiteX16" fmla="*/ 24811 w 89065"/>
                  <a:gd name="connsiteY16" fmla="*/ 263590 h 385948"/>
                  <a:gd name="connsiteX17" fmla="*/ 25659 w 89065"/>
                  <a:gd name="connsiteY17" fmla="*/ 253836 h 385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89065" h="385948">
                    <a:moveTo>
                      <a:pt x="25659" y="250443"/>
                    </a:moveTo>
                    <a:lnTo>
                      <a:pt x="27356" y="231357"/>
                    </a:lnTo>
                    <a:lnTo>
                      <a:pt x="12936" y="104970"/>
                    </a:lnTo>
                    <a:lnTo>
                      <a:pt x="12512" y="102425"/>
                    </a:lnTo>
                    <a:lnTo>
                      <a:pt x="12087" y="101153"/>
                    </a:lnTo>
                    <a:lnTo>
                      <a:pt x="3181" y="39231"/>
                    </a:lnTo>
                    <a:lnTo>
                      <a:pt x="4877" y="37959"/>
                    </a:lnTo>
                    <a:lnTo>
                      <a:pt x="8694" y="36262"/>
                    </a:lnTo>
                    <a:lnTo>
                      <a:pt x="56196" y="11663"/>
                    </a:lnTo>
                    <a:lnTo>
                      <a:pt x="56196" y="11663"/>
                    </a:lnTo>
                    <a:lnTo>
                      <a:pt x="71040" y="3181"/>
                    </a:lnTo>
                    <a:lnTo>
                      <a:pt x="88005" y="384889"/>
                    </a:lnTo>
                    <a:lnTo>
                      <a:pt x="15904" y="384040"/>
                    </a:lnTo>
                    <a:lnTo>
                      <a:pt x="21842" y="303882"/>
                    </a:lnTo>
                    <a:lnTo>
                      <a:pt x="21842" y="300489"/>
                    </a:lnTo>
                    <a:lnTo>
                      <a:pt x="24387" y="266983"/>
                    </a:lnTo>
                    <a:lnTo>
                      <a:pt x="24811" y="263590"/>
                    </a:lnTo>
                    <a:lnTo>
                      <a:pt x="25659" y="25383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9" name="Freeform: Shape 618">
                <a:extLst>
                  <a:ext uri="{FF2B5EF4-FFF2-40B4-BE49-F238E27FC236}">
                    <a16:creationId xmlns:a16="http://schemas.microsoft.com/office/drawing/2014/main" id="{DAD4EF56-B549-4448-B3AA-FFBF8DF920A2}"/>
                  </a:ext>
                </a:extLst>
              </p:cNvPr>
              <p:cNvSpPr/>
              <p:nvPr/>
            </p:nvSpPr>
            <p:spPr>
              <a:xfrm>
                <a:off x="5847338" y="1447766"/>
                <a:ext cx="102637" cy="51318"/>
              </a:xfrm>
              <a:custGeom>
                <a:avLst/>
                <a:gdLst>
                  <a:gd name="connsiteX0" fmla="*/ 3181 w 93306"/>
                  <a:gd name="connsiteY0" fmla="*/ 21418 h 46653"/>
                  <a:gd name="connsiteX1" fmla="*/ 22690 w 93306"/>
                  <a:gd name="connsiteY1" fmla="*/ 45593 h 46653"/>
                  <a:gd name="connsiteX2" fmla="*/ 45169 w 93306"/>
                  <a:gd name="connsiteY2" fmla="*/ 27780 h 46653"/>
                  <a:gd name="connsiteX3" fmla="*/ 46865 w 93306"/>
                  <a:gd name="connsiteY3" fmla="*/ 26507 h 46653"/>
                  <a:gd name="connsiteX4" fmla="*/ 48562 w 93306"/>
                  <a:gd name="connsiteY4" fmla="*/ 27780 h 46653"/>
                  <a:gd name="connsiteX5" fmla="*/ 72312 w 93306"/>
                  <a:gd name="connsiteY5" fmla="*/ 44745 h 46653"/>
                  <a:gd name="connsiteX6" fmla="*/ 90550 w 93306"/>
                  <a:gd name="connsiteY6" fmla="*/ 15480 h 46653"/>
                  <a:gd name="connsiteX7" fmla="*/ 90125 w 93306"/>
                  <a:gd name="connsiteY7" fmla="*/ 15056 h 46653"/>
                  <a:gd name="connsiteX8" fmla="*/ 85036 w 93306"/>
                  <a:gd name="connsiteY8" fmla="*/ 11239 h 46653"/>
                  <a:gd name="connsiteX9" fmla="*/ 82491 w 93306"/>
                  <a:gd name="connsiteY9" fmla="*/ 9119 h 46653"/>
                  <a:gd name="connsiteX10" fmla="*/ 74009 w 93306"/>
                  <a:gd name="connsiteY10" fmla="*/ 3181 h 46653"/>
                  <a:gd name="connsiteX11" fmla="*/ 50682 w 93306"/>
                  <a:gd name="connsiteY11" fmla="*/ 8270 h 46653"/>
                  <a:gd name="connsiteX12" fmla="*/ 48562 w 93306"/>
                  <a:gd name="connsiteY12" fmla="*/ 8270 h 46653"/>
                  <a:gd name="connsiteX13" fmla="*/ 45169 w 93306"/>
                  <a:gd name="connsiteY13" fmla="*/ 8270 h 46653"/>
                  <a:gd name="connsiteX14" fmla="*/ 17177 w 93306"/>
                  <a:gd name="connsiteY14" fmla="*/ 4877 h 46653"/>
                  <a:gd name="connsiteX15" fmla="*/ 3181 w 93306"/>
                  <a:gd name="connsiteY15" fmla="*/ 21418 h 466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93306" h="46653">
                    <a:moveTo>
                      <a:pt x="3181" y="21418"/>
                    </a:moveTo>
                    <a:lnTo>
                      <a:pt x="22690" y="45593"/>
                    </a:lnTo>
                    <a:lnTo>
                      <a:pt x="45169" y="27780"/>
                    </a:lnTo>
                    <a:lnTo>
                      <a:pt x="46865" y="26507"/>
                    </a:lnTo>
                    <a:lnTo>
                      <a:pt x="48562" y="27780"/>
                    </a:lnTo>
                    <a:lnTo>
                      <a:pt x="72312" y="44745"/>
                    </a:lnTo>
                    <a:lnTo>
                      <a:pt x="90550" y="15480"/>
                    </a:lnTo>
                    <a:lnTo>
                      <a:pt x="90125" y="15056"/>
                    </a:lnTo>
                    <a:lnTo>
                      <a:pt x="85036" y="11239"/>
                    </a:lnTo>
                    <a:lnTo>
                      <a:pt x="82491" y="9119"/>
                    </a:lnTo>
                    <a:lnTo>
                      <a:pt x="74009" y="3181"/>
                    </a:lnTo>
                    <a:cubicBezTo>
                      <a:pt x="74009" y="3181"/>
                      <a:pt x="59589" y="8270"/>
                      <a:pt x="50682" y="8270"/>
                    </a:cubicBezTo>
                    <a:cubicBezTo>
                      <a:pt x="49834" y="8270"/>
                      <a:pt x="48986" y="8270"/>
                      <a:pt x="48562" y="8270"/>
                    </a:cubicBezTo>
                    <a:cubicBezTo>
                      <a:pt x="47289" y="8270"/>
                      <a:pt x="46441" y="8270"/>
                      <a:pt x="45169" y="8270"/>
                    </a:cubicBezTo>
                    <a:cubicBezTo>
                      <a:pt x="27780" y="8270"/>
                      <a:pt x="17177" y="4877"/>
                      <a:pt x="17177" y="4877"/>
                    </a:cubicBezTo>
                    <a:lnTo>
                      <a:pt x="3181" y="21418"/>
                    </a:lnTo>
                    <a:close/>
                  </a:path>
                </a:pathLst>
              </a:custGeom>
              <a:solidFill>
                <a:srgbClr val="FFFDFE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0" name="Freeform: Shape 619">
                <a:extLst>
                  <a:ext uri="{FF2B5EF4-FFF2-40B4-BE49-F238E27FC236}">
                    <a16:creationId xmlns:a16="http://schemas.microsoft.com/office/drawing/2014/main" id="{5B1F8FFE-CFA6-484A-9D69-07FAEF76E177}"/>
                  </a:ext>
                </a:extLst>
              </p:cNvPr>
              <p:cNvSpPr/>
              <p:nvPr/>
            </p:nvSpPr>
            <p:spPr>
              <a:xfrm>
                <a:off x="5893059" y="1453831"/>
                <a:ext cx="9330" cy="27992"/>
              </a:xfrm>
              <a:custGeom>
                <a:avLst/>
                <a:gdLst>
                  <a:gd name="connsiteX0" fmla="*/ 3181 w 8482"/>
                  <a:gd name="connsiteY0" fmla="*/ 3181 h 25447"/>
                  <a:gd name="connsiteX1" fmla="*/ 3605 w 8482"/>
                  <a:gd name="connsiteY1" fmla="*/ 22266 h 25447"/>
                  <a:gd name="connsiteX2" fmla="*/ 5301 w 8482"/>
                  <a:gd name="connsiteY2" fmla="*/ 20994 h 25447"/>
                  <a:gd name="connsiteX3" fmla="*/ 6998 w 8482"/>
                  <a:gd name="connsiteY3" fmla="*/ 22266 h 25447"/>
                  <a:gd name="connsiteX4" fmla="*/ 6574 w 8482"/>
                  <a:gd name="connsiteY4" fmla="*/ 3181 h 25447"/>
                  <a:gd name="connsiteX5" fmla="*/ 3181 w 8482"/>
                  <a:gd name="connsiteY5" fmla="*/ 3181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482" h="25447">
                    <a:moveTo>
                      <a:pt x="3181" y="3181"/>
                    </a:moveTo>
                    <a:lnTo>
                      <a:pt x="3605" y="22266"/>
                    </a:lnTo>
                    <a:lnTo>
                      <a:pt x="5301" y="20994"/>
                    </a:lnTo>
                    <a:lnTo>
                      <a:pt x="6998" y="22266"/>
                    </a:lnTo>
                    <a:lnTo>
                      <a:pt x="6574" y="3181"/>
                    </a:lnTo>
                    <a:cubicBezTo>
                      <a:pt x="5301" y="3181"/>
                      <a:pt x="4453" y="3181"/>
                      <a:pt x="3181" y="3181"/>
                    </a:cubicBezTo>
                    <a:close/>
                  </a:path>
                </a:pathLst>
              </a:custGeom>
              <a:solidFill>
                <a:srgbClr val="416B7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1" name="Freeform: Shape 620">
                <a:extLst>
                  <a:ext uri="{FF2B5EF4-FFF2-40B4-BE49-F238E27FC236}">
                    <a16:creationId xmlns:a16="http://schemas.microsoft.com/office/drawing/2014/main" id="{5619C36B-166C-41CA-8F77-B1658BAEEC02}"/>
                  </a:ext>
                </a:extLst>
              </p:cNvPr>
              <p:cNvSpPr/>
              <p:nvPr/>
            </p:nvSpPr>
            <p:spPr>
              <a:xfrm>
                <a:off x="5774560" y="1503750"/>
                <a:ext cx="51318" cy="158621"/>
              </a:xfrm>
              <a:custGeom>
                <a:avLst/>
                <a:gdLst>
                  <a:gd name="connsiteX0" fmla="*/ 45593 w 46653"/>
                  <a:gd name="connsiteY0" fmla="*/ 143140 h 144200"/>
                  <a:gd name="connsiteX1" fmla="*/ 41352 w 46653"/>
                  <a:gd name="connsiteY1" fmla="*/ 143564 h 144200"/>
                  <a:gd name="connsiteX2" fmla="*/ 3181 w 46653"/>
                  <a:gd name="connsiteY2" fmla="*/ 5301 h 144200"/>
                  <a:gd name="connsiteX3" fmla="*/ 6998 w 46653"/>
                  <a:gd name="connsiteY3" fmla="*/ 3181 h 144200"/>
                  <a:gd name="connsiteX4" fmla="*/ 45593 w 46653"/>
                  <a:gd name="connsiteY4" fmla="*/ 143140 h 144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653" h="144200">
                    <a:moveTo>
                      <a:pt x="45593" y="143140"/>
                    </a:moveTo>
                    <a:lnTo>
                      <a:pt x="41352" y="143564"/>
                    </a:lnTo>
                    <a:cubicBezTo>
                      <a:pt x="33718" y="62133"/>
                      <a:pt x="15480" y="23115"/>
                      <a:pt x="3181" y="5301"/>
                    </a:cubicBezTo>
                    <a:lnTo>
                      <a:pt x="6998" y="3181"/>
                    </a:lnTo>
                    <a:cubicBezTo>
                      <a:pt x="19722" y="22266"/>
                      <a:pt x="37959" y="61709"/>
                      <a:pt x="45593" y="143140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2" name="Freeform: Shape 621">
                <a:extLst>
                  <a:ext uri="{FF2B5EF4-FFF2-40B4-BE49-F238E27FC236}">
                    <a16:creationId xmlns:a16="http://schemas.microsoft.com/office/drawing/2014/main" id="{F6F5E09B-F2F5-4DD5-B0EB-D4A4EBC99315}"/>
                  </a:ext>
                </a:extLst>
              </p:cNvPr>
              <p:cNvSpPr/>
              <p:nvPr/>
            </p:nvSpPr>
            <p:spPr>
              <a:xfrm>
                <a:off x="5978434" y="1480424"/>
                <a:ext cx="46653" cy="149290"/>
              </a:xfrm>
              <a:custGeom>
                <a:avLst/>
                <a:gdLst>
                  <a:gd name="connsiteX0" fmla="*/ 40928 w 42411"/>
                  <a:gd name="connsiteY0" fmla="*/ 4453 h 135718"/>
                  <a:gd name="connsiteX1" fmla="*/ 34566 w 42411"/>
                  <a:gd name="connsiteY1" fmla="*/ 16753 h 135718"/>
                  <a:gd name="connsiteX2" fmla="*/ 7422 w 42411"/>
                  <a:gd name="connsiteY2" fmla="*/ 134658 h 135718"/>
                  <a:gd name="connsiteX3" fmla="*/ 3181 w 42411"/>
                  <a:gd name="connsiteY3" fmla="*/ 134234 h 135718"/>
                  <a:gd name="connsiteX4" fmla="*/ 30749 w 42411"/>
                  <a:gd name="connsiteY4" fmla="*/ 14208 h 135718"/>
                  <a:gd name="connsiteX5" fmla="*/ 36686 w 42411"/>
                  <a:gd name="connsiteY5" fmla="*/ 3181 h 135718"/>
                  <a:gd name="connsiteX6" fmla="*/ 40928 w 42411"/>
                  <a:gd name="connsiteY6" fmla="*/ 4453 h 1357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2411" h="135718">
                    <a:moveTo>
                      <a:pt x="40928" y="4453"/>
                    </a:moveTo>
                    <a:cubicBezTo>
                      <a:pt x="38807" y="7846"/>
                      <a:pt x="36686" y="12087"/>
                      <a:pt x="34566" y="16753"/>
                    </a:cubicBezTo>
                    <a:cubicBezTo>
                      <a:pt x="23963" y="39231"/>
                      <a:pt x="12936" y="76129"/>
                      <a:pt x="7422" y="134658"/>
                    </a:cubicBezTo>
                    <a:lnTo>
                      <a:pt x="3181" y="134234"/>
                    </a:lnTo>
                    <a:cubicBezTo>
                      <a:pt x="8694" y="74433"/>
                      <a:pt x="20146" y="37110"/>
                      <a:pt x="30749" y="14208"/>
                    </a:cubicBezTo>
                    <a:cubicBezTo>
                      <a:pt x="32869" y="9967"/>
                      <a:pt x="34566" y="6150"/>
                      <a:pt x="36686" y="3181"/>
                    </a:cubicBezTo>
                    <a:cubicBezTo>
                      <a:pt x="37959" y="3605"/>
                      <a:pt x="39231" y="4029"/>
                      <a:pt x="40928" y="4453"/>
                    </a:cubicBezTo>
                    <a:close/>
                  </a:path>
                </a:pathLst>
              </a:custGeom>
              <a:solidFill>
                <a:srgbClr val="C3DBD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3" name="Freeform: Shape 622">
                <a:extLst>
                  <a:ext uri="{FF2B5EF4-FFF2-40B4-BE49-F238E27FC236}">
                    <a16:creationId xmlns:a16="http://schemas.microsoft.com/office/drawing/2014/main" id="{2ED109A5-11FE-4785-A784-F67AA9EFF206}"/>
                  </a:ext>
                </a:extLst>
              </p:cNvPr>
              <p:cNvSpPr/>
              <p:nvPr/>
            </p:nvSpPr>
            <p:spPr>
              <a:xfrm>
                <a:off x="5858535" y="1345596"/>
                <a:ext cx="74645" cy="18662"/>
              </a:xfrm>
              <a:custGeom>
                <a:avLst/>
                <a:gdLst>
                  <a:gd name="connsiteX0" fmla="*/ 63406 w 67859"/>
                  <a:gd name="connsiteY0" fmla="*/ 3605 h 16964"/>
                  <a:gd name="connsiteX1" fmla="*/ 46865 w 67859"/>
                  <a:gd name="connsiteY1" fmla="*/ 3605 h 16964"/>
                  <a:gd name="connsiteX2" fmla="*/ 41776 w 67859"/>
                  <a:gd name="connsiteY2" fmla="*/ 8694 h 16964"/>
                  <a:gd name="connsiteX3" fmla="*/ 41776 w 67859"/>
                  <a:gd name="connsiteY3" fmla="*/ 9543 h 16964"/>
                  <a:gd name="connsiteX4" fmla="*/ 30325 w 67859"/>
                  <a:gd name="connsiteY4" fmla="*/ 8694 h 16964"/>
                  <a:gd name="connsiteX5" fmla="*/ 29900 w 67859"/>
                  <a:gd name="connsiteY5" fmla="*/ 8694 h 16964"/>
                  <a:gd name="connsiteX6" fmla="*/ 29900 w 67859"/>
                  <a:gd name="connsiteY6" fmla="*/ 8270 h 16964"/>
                  <a:gd name="connsiteX7" fmla="*/ 24811 w 67859"/>
                  <a:gd name="connsiteY7" fmla="*/ 3181 h 16964"/>
                  <a:gd name="connsiteX8" fmla="*/ 8270 w 67859"/>
                  <a:gd name="connsiteY8" fmla="*/ 3181 h 16964"/>
                  <a:gd name="connsiteX9" fmla="*/ 3181 w 67859"/>
                  <a:gd name="connsiteY9" fmla="*/ 8270 h 16964"/>
                  <a:gd name="connsiteX10" fmla="*/ 3181 w 67859"/>
                  <a:gd name="connsiteY10" fmla="*/ 12512 h 16964"/>
                  <a:gd name="connsiteX11" fmla="*/ 8270 w 67859"/>
                  <a:gd name="connsiteY11" fmla="*/ 17601 h 16964"/>
                  <a:gd name="connsiteX12" fmla="*/ 24811 w 67859"/>
                  <a:gd name="connsiteY12" fmla="*/ 17601 h 16964"/>
                  <a:gd name="connsiteX13" fmla="*/ 29900 w 67859"/>
                  <a:gd name="connsiteY13" fmla="*/ 12512 h 16964"/>
                  <a:gd name="connsiteX14" fmla="*/ 29900 w 67859"/>
                  <a:gd name="connsiteY14" fmla="*/ 10815 h 16964"/>
                  <a:gd name="connsiteX15" fmla="*/ 41776 w 67859"/>
                  <a:gd name="connsiteY15" fmla="*/ 11663 h 16964"/>
                  <a:gd name="connsiteX16" fmla="*/ 41776 w 67859"/>
                  <a:gd name="connsiteY16" fmla="*/ 12512 h 16964"/>
                  <a:gd name="connsiteX17" fmla="*/ 46865 w 67859"/>
                  <a:gd name="connsiteY17" fmla="*/ 17601 h 16964"/>
                  <a:gd name="connsiteX18" fmla="*/ 63406 w 67859"/>
                  <a:gd name="connsiteY18" fmla="*/ 17601 h 16964"/>
                  <a:gd name="connsiteX19" fmla="*/ 68495 w 67859"/>
                  <a:gd name="connsiteY19" fmla="*/ 12512 h 16964"/>
                  <a:gd name="connsiteX20" fmla="*/ 68495 w 67859"/>
                  <a:gd name="connsiteY20" fmla="*/ 8270 h 16964"/>
                  <a:gd name="connsiteX21" fmla="*/ 63406 w 67859"/>
                  <a:gd name="connsiteY21" fmla="*/ 3605 h 16964"/>
                  <a:gd name="connsiteX22" fmla="*/ 28204 w 67859"/>
                  <a:gd name="connsiteY22" fmla="*/ 12936 h 16964"/>
                  <a:gd name="connsiteX23" fmla="*/ 25235 w 67859"/>
                  <a:gd name="connsiteY23" fmla="*/ 15904 h 16964"/>
                  <a:gd name="connsiteX24" fmla="*/ 8694 w 67859"/>
                  <a:gd name="connsiteY24" fmla="*/ 15904 h 16964"/>
                  <a:gd name="connsiteX25" fmla="*/ 5726 w 67859"/>
                  <a:gd name="connsiteY25" fmla="*/ 12936 h 16964"/>
                  <a:gd name="connsiteX26" fmla="*/ 5726 w 67859"/>
                  <a:gd name="connsiteY26" fmla="*/ 8694 h 16964"/>
                  <a:gd name="connsiteX27" fmla="*/ 8694 w 67859"/>
                  <a:gd name="connsiteY27" fmla="*/ 5726 h 16964"/>
                  <a:gd name="connsiteX28" fmla="*/ 25235 w 67859"/>
                  <a:gd name="connsiteY28" fmla="*/ 5726 h 16964"/>
                  <a:gd name="connsiteX29" fmla="*/ 28204 w 67859"/>
                  <a:gd name="connsiteY29" fmla="*/ 8694 h 16964"/>
                  <a:gd name="connsiteX30" fmla="*/ 28204 w 67859"/>
                  <a:gd name="connsiteY30" fmla="*/ 12936 h 16964"/>
                  <a:gd name="connsiteX31" fmla="*/ 66375 w 67859"/>
                  <a:gd name="connsiteY31" fmla="*/ 12936 h 16964"/>
                  <a:gd name="connsiteX32" fmla="*/ 63406 w 67859"/>
                  <a:gd name="connsiteY32" fmla="*/ 15904 h 16964"/>
                  <a:gd name="connsiteX33" fmla="*/ 46865 w 67859"/>
                  <a:gd name="connsiteY33" fmla="*/ 15904 h 16964"/>
                  <a:gd name="connsiteX34" fmla="*/ 43896 w 67859"/>
                  <a:gd name="connsiteY34" fmla="*/ 12936 h 16964"/>
                  <a:gd name="connsiteX35" fmla="*/ 43896 w 67859"/>
                  <a:gd name="connsiteY35" fmla="*/ 8694 h 16964"/>
                  <a:gd name="connsiteX36" fmla="*/ 46865 w 67859"/>
                  <a:gd name="connsiteY36" fmla="*/ 5726 h 16964"/>
                  <a:gd name="connsiteX37" fmla="*/ 63406 w 67859"/>
                  <a:gd name="connsiteY37" fmla="*/ 5726 h 16964"/>
                  <a:gd name="connsiteX38" fmla="*/ 66375 w 67859"/>
                  <a:gd name="connsiteY38" fmla="*/ 8694 h 16964"/>
                  <a:gd name="connsiteX39" fmla="*/ 66375 w 67859"/>
                  <a:gd name="connsiteY39" fmla="*/ 12936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7859" h="16964">
                    <a:moveTo>
                      <a:pt x="63406" y="3605"/>
                    </a:moveTo>
                    <a:lnTo>
                      <a:pt x="46865" y="3605"/>
                    </a:lnTo>
                    <a:cubicBezTo>
                      <a:pt x="44320" y="3605"/>
                      <a:pt x="41776" y="5726"/>
                      <a:pt x="41776" y="8694"/>
                    </a:cubicBezTo>
                    <a:lnTo>
                      <a:pt x="41776" y="9543"/>
                    </a:lnTo>
                    <a:cubicBezTo>
                      <a:pt x="37110" y="6574"/>
                      <a:pt x="32445" y="7846"/>
                      <a:pt x="30325" y="8694"/>
                    </a:cubicBezTo>
                    <a:cubicBezTo>
                      <a:pt x="30325" y="8694"/>
                      <a:pt x="29900" y="8694"/>
                      <a:pt x="29900" y="8694"/>
                    </a:cubicBezTo>
                    <a:lnTo>
                      <a:pt x="29900" y="8270"/>
                    </a:lnTo>
                    <a:cubicBezTo>
                      <a:pt x="29900" y="5726"/>
                      <a:pt x="27780" y="3181"/>
                      <a:pt x="24811" y="3181"/>
                    </a:cubicBezTo>
                    <a:lnTo>
                      <a:pt x="8270" y="3181"/>
                    </a:lnTo>
                    <a:cubicBezTo>
                      <a:pt x="5726" y="3181"/>
                      <a:pt x="3181" y="5301"/>
                      <a:pt x="3181" y="8270"/>
                    </a:cubicBezTo>
                    <a:lnTo>
                      <a:pt x="3181" y="12512"/>
                    </a:lnTo>
                    <a:cubicBezTo>
                      <a:pt x="3181" y="15056"/>
                      <a:pt x="5301" y="17601"/>
                      <a:pt x="8270" y="17601"/>
                    </a:cubicBezTo>
                    <a:lnTo>
                      <a:pt x="24811" y="17601"/>
                    </a:lnTo>
                    <a:cubicBezTo>
                      <a:pt x="27356" y="17601"/>
                      <a:pt x="29900" y="15480"/>
                      <a:pt x="29900" y="12512"/>
                    </a:cubicBezTo>
                    <a:lnTo>
                      <a:pt x="29900" y="10815"/>
                    </a:lnTo>
                    <a:cubicBezTo>
                      <a:pt x="31173" y="9967"/>
                      <a:pt x="36686" y="7422"/>
                      <a:pt x="41776" y="11663"/>
                    </a:cubicBezTo>
                    <a:lnTo>
                      <a:pt x="41776" y="12512"/>
                    </a:lnTo>
                    <a:cubicBezTo>
                      <a:pt x="41776" y="15056"/>
                      <a:pt x="43896" y="17601"/>
                      <a:pt x="46865" y="17601"/>
                    </a:cubicBezTo>
                    <a:lnTo>
                      <a:pt x="63406" y="17601"/>
                    </a:lnTo>
                    <a:cubicBezTo>
                      <a:pt x="65951" y="17601"/>
                      <a:pt x="68495" y="15480"/>
                      <a:pt x="68495" y="12512"/>
                    </a:cubicBezTo>
                    <a:lnTo>
                      <a:pt x="68495" y="8270"/>
                    </a:lnTo>
                    <a:cubicBezTo>
                      <a:pt x="68495" y="5726"/>
                      <a:pt x="65951" y="3605"/>
                      <a:pt x="63406" y="3605"/>
                    </a:cubicBezTo>
                    <a:close/>
                    <a:moveTo>
                      <a:pt x="28204" y="12936"/>
                    </a:moveTo>
                    <a:cubicBezTo>
                      <a:pt x="28204" y="14632"/>
                      <a:pt x="26932" y="15904"/>
                      <a:pt x="25235" y="15904"/>
                    </a:cubicBezTo>
                    <a:lnTo>
                      <a:pt x="8694" y="15904"/>
                    </a:lnTo>
                    <a:cubicBezTo>
                      <a:pt x="6998" y="15904"/>
                      <a:pt x="5726" y="14632"/>
                      <a:pt x="5726" y="12936"/>
                    </a:cubicBezTo>
                    <a:lnTo>
                      <a:pt x="5726" y="8694"/>
                    </a:lnTo>
                    <a:cubicBezTo>
                      <a:pt x="5726" y="6998"/>
                      <a:pt x="6998" y="5726"/>
                      <a:pt x="8694" y="5726"/>
                    </a:cubicBezTo>
                    <a:lnTo>
                      <a:pt x="25235" y="5726"/>
                    </a:lnTo>
                    <a:cubicBezTo>
                      <a:pt x="26932" y="5726"/>
                      <a:pt x="28204" y="6998"/>
                      <a:pt x="28204" y="8694"/>
                    </a:cubicBezTo>
                    <a:lnTo>
                      <a:pt x="28204" y="12936"/>
                    </a:lnTo>
                    <a:close/>
                    <a:moveTo>
                      <a:pt x="66375" y="12936"/>
                    </a:moveTo>
                    <a:cubicBezTo>
                      <a:pt x="66375" y="14632"/>
                      <a:pt x="65102" y="15904"/>
                      <a:pt x="63406" y="15904"/>
                    </a:cubicBezTo>
                    <a:lnTo>
                      <a:pt x="46865" y="15904"/>
                    </a:lnTo>
                    <a:cubicBezTo>
                      <a:pt x="45169" y="15904"/>
                      <a:pt x="43896" y="14632"/>
                      <a:pt x="43896" y="12936"/>
                    </a:cubicBezTo>
                    <a:lnTo>
                      <a:pt x="43896" y="8694"/>
                    </a:lnTo>
                    <a:cubicBezTo>
                      <a:pt x="43896" y="6998"/>
                      <a:pt x="45169" y="5726"/>
                      <a:pt x="46865" y="5726"/>
                    </a:cubicBezTo>
                    <a:lnTo>
                      <a:pt x="63406" y="5726"/>
                    </a:lnTo>
                    <a:cubicBezTo>
                      <a:pt x="65102" y="5726"/>
                      <a:pt x="66375" y="6998"/>
                      <a:pt x="66375" y="8694"/>
                    </a:cubicBezTo>
                    <a:lnTo>
                      <a:pt x="66375" y="12936"/>
                    </a:lnTo>
                    <a:close/>
                  </a:path>
                </a:pathLst>
              </a:custGeom>
              <a:solidFill>
                <a:srgbClr val="8DADB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4" name="Freeform: Shape 623">
                <a:extLst>
                  <a:ext uri="{FF2B5EF4-FFF2-40B4-BE49-F238E27FC236}">
                    <a16:creationId xmlns:a16="http://schemas.microsoft.com/office/drawing/2014/main" id="{E044BAF2-8932-4754-B108-DED49E1E8A64}"/>
                  </a:ext>
                </a:extLst>
              </p:cNvPr>
              <p:cNvSpPr/>
              <p:nvPr/>
            </p:nvSpPr>
            <p:spPr>
              <a:xfrm>
                <a:off x="5806284" y="1467827"/>
                <a:ext cx="51318" cy="144625"/>
              </a:xfrm>
              <a:custGeom>
                <a:avLst/>
                <a:gdLst>
                  <a:gd name="connsiteX0" fmla="*/ 40503 w 46653"/>
                  <a:gd name="connsiteY0" fmla="*/ 3181 h 131477"/>
                  <a:gd name="connsiteX1" fmla="*/ 3181 w 46653"/>
                  <a:gd name="connsiteY1" fmla="*/ 23115 h 131477"/>
                  <a:gd name="connsiteX2" fmla="*/ 28204 w 46653"/>
                  <a:gd name="connsiteY2" fmla="*/ 79098 h 131477"/>
                  <a:gd name="connsiteX3" fmla="*/ 16329 w 46653"/>
                  <a:gd name="connsiteY3" fmla="*/ 90974 h 131477"/>
                  <a:gd name="connsiteX4" fmla="*/ 28204 w 46653"/>
                  <a:gd name="connsiteY4" fmla="*/ 128296 h 131477"/>
                  <a:gd name="connsiteX5" fmla="*/ 45169 w 46653"/>
                  <a:gd name="connsiteY5" fmla="*/ 112604 h 1314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6653" h="131477">
                    <a:moveTo>
                      <a:pt x="40503" y="3181"/>
                    </a:moveTo>
                    <a:lnTo>
                      <a:pt x="3181" y="23115"/>
                    </a:lnTo>
                    <a:lnTo>
                      <a:pt x="28204" y="79098"/>
                    </a:lnTo>
                    <a:lnTo>
                      <a:pt x="16329" y="90974"/>
                    </a:lnTo>
                    <a:lnTo>
                      <a:pt x="28204" y="128296"/>
                    </a:lnTo>
                    <a:lnTo>
                      <a:pt x="45169" y="112604"/>
                    </a:ln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5" name="Freeform: Shape 624">
                <a:extLst>
                  <a:ext uri="{FF2B5EF4-FFF2-40B4-BE49-F238E27FC236}">
                    <a16:creationId xmlns:a16="http://schemas.microsoft.com/office/drawing/2014/main" id="{BDB40B41-1BD2-47B9-84B7-D38F97D92971}"/>
                  </a:ext>
                </a:extLst>
              </p:cNvPr>
              <p:cNvSpPr/>
              <p:nvPr/>
            </p:nvSpPr>
            <p:spPr>
              <a:xfrm>
                <a:off x="5940178" y="1463161"/>
                <a:ext cx="46653" cy="139960"/>
              </a:xfrm>
              <a:custGeom>
                <a:avLst/>
                <a:gdLst>
                  <a:gd name="connsiteX0" fmla="*/ 8270 w 42411"/>
                  <a:gd name="connsiteY0" fmla="*/ 3181 h 127235"/>
                  <a:gd name="connsiteX1" fmla="*/ 40079 w 42411"/>
                  <a:gd name="connsiteY1" fmla="*/ 10815 h 127235"/>
                  <a:gd name="connsiteX2" fmla="*/ 29900 w 42411"/>
                  <a:gd name="connsiteY2" fmla="*/ 68495 h 127235"/>
                  <a:gd name="connsiteX3" fmla="*/ 42200 w 42411"/>
                  <a:gd name="connsiteY3" fmla="*/ 87157 h 127235"/>
                  <a:gd name="connsiteX4" fmla="*/ 22690 w 42411"/>
                  <a:gd name="connsiteY4" fmla="*/ 125751 h 127235"/>
                  <a:gd name="connsiteX5" fmla="*/ 3181 w 42411"/>
                  <a:gd name="connsiteY5" fmla="*/ 113028 h 127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2411" h="127235">
                    <a:moveTo>
                      <a:pt x="8270" y="3181"/>
                    </a:moveTo>
                    <a:lnTo>
                      <a:pt x="40079" y="10815"/>
                    </a:lnTo>
                    <a:lnTo>
                      <a:pt x="29900" y="68495"/>
                    </a:lnTo>
                    <a:lnTo>
                      <a:pt x="42200" y="87157"/>
                    </a:lnTo>
                    <a:lnTo>
                      <a:pt x="22690" y="125751"/>
                    </a:lnTo>
                    <a:lnTo>
                      <a:pt x="3181" y="113028"/>
                    </a:lnTo>
                    <a:close/>
                  </a:path>
                </a:pathLst>
              </a:custGeom>
              <a:solidFill>
                <a:schemeClr val="bg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6" name="Freeform: Shape 625">
                <a:extLst>
                  <a:ext uri="{FF2B5EF4-FFF2-40B4-BE49-F238E27FC236}">
                    <a16:creationId xmlns:a16="http://schemas.microsoft.com/office/drawing/2014/main" id="{AA6B5B02-60DE-4A4E-A078-D7328439C5DB}"/>
                  </a:ext>
                </a:extLst>
              </p:cNvPr>
              <p:cNvSpPr/>
              <p:nvPr/>
            </p:nvSpPr>
            <p:spPr>
              <a:xfrm>
                <a:off x="5825412" y="1341863"/>
                <a:ext cx="41988" cy="18662"/>
              </a:xfrm>
              <a:custGeom>
                <a:avLst/>
                <a:gdLst>
                  <a:gd name="connsiteX0" fmla="*/ 35414 w 38170"/>
                  <a:gd name="connsiteY0" fmla="*/ 13784 h 16964"/>
                  <a:gd name="connsiteX1" fmla="*/ 35414 w 38170"/>
                  <a:gd name="connsiteY1" fmla="*/ 13784 h 16964"/>
                  <a:gd name="connsiteX2" fmla="*/ 4029 w 38170"/>
                  <a:gd name="connsiteY2" fmla="*/ 5301 h 16964"/>
                  <a:gd name="connsiteX3" fmla="*/ 3181 w 38170"/>
                  <a:gd name="connsiteY3" fmla="*/ 4029 h 16964"/>
                  <a:gd name="connsiteX4" fmla="*/ 4453 w 38170"/>
                  <a:gd name="connsiteY4" fmla="*/ 3181 h 16964"/>
                  <a:gd name="connsiteX5" fmla="*/ 35838 w 38170"/>
                  <a:gd name="connsiteY5" fmla="*/ 11663 h 16964"/>
                  <a:gd name="connsiteX6" fmla="*/ 36686 w 38170"/>
                  <a:gd name="connsiteY6" fmla="*/ 12936 h 16964"/>
                  <a:gd name="connsiteX7" fmla="*/ 35414 w 38170"/>
                  <a:gd name="connsiteY7" fmla="*/ 13784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8170" h="16964">
                    <a:moveTo>
                      <a:pt x="35414" y="13784"/>
                    </a:moveTo>
                    <a:cubicBezTo>
                      <a:pt x="35414" y="13784"/>
                      <a:pt x="34990" y="13784"/>
                      <a:pt x="35414" y="13784"/>
                    </a:cubicBezTo>
                    <a:lnTo>
                      <a:pt x="4029" y="5301"/>
                    </a:lnTo>
                    <a:cubicBezTo>
                      <a:pt x="3605" y="5301"/>
                      <a:pt x="3181" y="4453"/>
                      <a:pt x="3181" y="4029"/>
                    </a:cubicBezTo>
                    <a:cubicBezTo>
                      <a:pt x="3181" y="3605"/>
                      <a:pt x="4029" y="3181"/>
                      <a:pt x="4453" y="3181"/>
                    </a:cubicBezTo>
                    <a:lnTo>
                      <a:pt x="35838" y="11663"/>
                    </a:lnTo>
                    <a:cubicBezTo>
                      <a:pt x="36262" y="11663"/>
                      <a:pt x="36686" y="12512"/>
                      <a:pt x="36686" y="12936"/>
                    </a:cubicBezTo>
                    <a:cubicBezTo>
                      <a:pt x="36262" y="13360"/>
                      <a:pt x="35838" y="13784"/>
                      <a:pt x="35414" y="13784"/>
                    </a:cubicBezTo>
                    <a:close/>
                  </a:path>
                </a:pathLst>
              </a:custGeom>
              <a:solidFill>
                <a:srgbClr val="8DADB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7" name="Freeform: Shape 626">
                <a:extLst>
                  <a:ext uri="{FF2B5EF4-FFF2-40B4-BE49-F238E27FC236}">
                    <a16:creationId xmlns:a16="http://schemas.microsoft.com/office/drawing/2014/main" id="{A000EE7A-FB72-404B-B7B4-2F63F0D6CA51}"/>
                  </a:ext>
                </a:extLst>
              </p:cNvPr>
              <p:cNvSpPr/>
              <p:nvPr/>
            </p:nvSpPr>
            <p:spPr>
              <a:xfrm>
                <a:off x="5928049" y="1339530"/>
                <a:ext cx="13996" cy="18662"/>
              </a:xfrm>
              <a:custGeom>
                <a:avLst/>
                <a:gdLst>
                  <a:gd name="connsiteX0" fmla="*/ 4029 w 12723"/>
                  <a:gd name="connsiteY0" fmla="*/ 15904 h 16964"/>
                  <a:gd name="connsiteX1" fmla="*/ 3605 w 12723"/>
                  <a:gd name="connsiteY1" fmla="*/ 15904 h 16964"/>
                  <a:gd name="connsiteX2" fmla="*/ 3181 w 12723"/>
                  <a:gd name="connsiteY2" fmla="*/ 14632 h 16964"/>
                  <a:gd name="connsiteX3" fmla="*/ 11239 w 12723"/>
                  <a:gd name="connsiteY3" fmla="*/ 3605 h 16964"/>
                  <a:gd name="connsiteX4" fmla="*/ 12512 w 12723"/>
                  <a:gd name="connsiteY4" fmla="*/ 3181 h 16964"/>
                  <a:gd name="connsiteX5" fmla="*/ 12936 w 12723"/>
                  <a:gd name="connsiteY5" fmla="*/ 4453 h 16964"/>
                  <a:gd name="connsiteX6" fmla="*/ 4877 w 12723"/>
                  <a:gd name="connsiteY6" fmla="*/ 15480 h 16964"/>
                  <a:gd name="connsiteX7" fmla="*/ 4029 w 12723"/>
                  <a:gd name="connsiteY7" fmla="*/ 15904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723" h="16964">
                    <a:moveTo>
                      <a:pt x="4029" y="15904"/>
                    </a:moveTo>
                    <a:cubicBezTo>
                      <a:pt x="3605" y="15904"/>
                      <a:pt x="3605" y="15904"/>
                      <a:pt x="3605" y="15904"/>
                    </a:cubicBezTo>
                    <a:cubicBezTo>
                      <a:pt x="3181" y="15480"/>
                      <a:pt x="3181" y="15056"/>
                      <a:pt x="3181" y="14632"/>
                    </a:cubicBezTo>
                    <a:lnTo>
                      <a:pt x="11239" y="3605"/>
                    </a:lnTo>
                    <a:cubicBezTo>
                      <a:pt x="11663" y="3181"/>
                      <a:pt x="12087" y="3181"/>
                      <a:pt x="12512" y="3181"/>
                    </a:cubicBezTo>
                    <a:cubicBezTo>
                      <a:pt x="12936" y="3605"/>
                      <a:pt x="12936" y="4029"/>
                      <a:pt x="12936" y="4453"/>
                    </a:cubicBezTo>
                    <a:lnTo>
                      <a:pt x="4877" y="15480"/>
                    </a:lnTo>
                    <a:cubicBezTo>
                      <a:pt x="4877" y="15904"/>
                      <a:pt x="4453" y="15904"/>
                      <a:pt x="4029" y="15904"/>
                    </a:cubicBezTo>
                    <a:close/>
                  </a:path>
                </a:pathLst>
              </a:custGeom>
              <a:solidFill>
                <a:srgbClr val="8DADB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8" name="Freeform: Shape 627">
                <a:extLst>
                  <a:ext uri="{FF2B5EF4-FFF2-40B4-BE49-F238E27FC236}">
                    <a16:creationId xmlns:a16="http://schemas.microsoft.com/office/drawing/2014/main" id="{DC7706BF-61C0-417C-9247-C61BF439177E}"/>
                  </a:ext>
                </a:extLst>
              </p:cNvPr>
              <p:cNvSpPr/>
              <p:nvPr/>
            </p:nvSpPr>
            <p:spPr>
              <a:xfrm>
                <a:off x="5813065" y="1338195"/>
                <a:ext cx="51318" cy="60650"/>
              </a:xfrm>
              <a:custGeom>
                <a:avLst/>
                <a:gdLst>
                  <a:gd name="connsiteX0" fmla="*/ 25857 w 46653"/>
                  <a:gd name="connsiteY0" fmla="*/ 16270 h 55135"/>
                  <a:gd name="connsiteX1" fmla="*/ 3803 w 46653"/>
                  <a:gd name="connsiteY1" fmla="*/ 5667 h 55135"/>
                  <a:gd name="connsiteX2" fmla="*/ 41974 w 46653"/>
                  <a:gd name="connsiteY2" fmla="*/ 52745 h 55135"/>
                  <a:gd name="connsiteX3" fmla="*/ 25857 w 46653"/>
                  <a:gd name="connsiteY3" fmla="*/ 16270 h 55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6653" h="55135">
                    <a:moveTo>
                      <a:pt x="25857" y="16270"/>
                    </a:moveTo>
                    <a:cubicBezTo>
                      <a:pt x="25857" y="16270"/>
                      <a:pt x="9741" y="-3663"/>
                      <a:pt x="3803" y="5667"/>
                    </a:cubicBezTo>
                    <a:cubicBezTo>
                      <a:pt x="-1711" y="14998"/>
                      <a:pt x="30947" y="52321"/>
                      <a:pt x="41974" y="52745"/>
                    </a:cubicBezTo>
                    <a:cubicBezTo>
                      <a:pt x="52153" y="53593"/>
                      <a:pt x="25857" y="16270"/>
                      <a:pt x="25857" y="16270"/>
                    </a:cubicBezTo>
                    <a:close/>
                  </a:path>
                </a:pathLst>
              </a:custGeom>
              <a:solidFill>
                <a:schemeClr val="accent2">
                  <a:lumMod val="95000"/>
                </a:schemeClr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9" name="Freeform: Shape 628">
                <a:extLst>
                  <a:ext uri="{FF2B5EF4-FFF2-40B4-BE49-F238E27FC236}">
                    <a16:creationId xmlns:a16="http://schemas.microsoft.com/office/drawing/2014/main" id="{BDC66C3F-794C-4CE2-92BC-EE15E1F9907A}"/>
                  </a:ext>
                </a:extLst>
              </p:cNvPr>
              <p:cNvSpPr/>
              <p:nvPr/>
            </p:nvSpPr>
            <p:spPr>
              <a:xfrm>
                <a:off x="5818697" y="1345249"/>
                <a:ext cx="13996" cy="13996"/>
              </a:xfrm>
              <a:custGeom>
                <a:avLst/>
                <a:gdLst>
                  <a:gd name="connsiteX0" fmla="*/ 4196 w 12723"/>
                  <a:gd name="connsiteY0" fmla="*/ 10282 h 12723"/>
                  <a:gd name="connsiteX1" fmla="*/ 4620 w 12723"/>
                  <a:gd name="connsiteY1" fmla="*/ 10282 h 12723"/>
                  <a:gd name="connsiteX2" fmla="*/ 5044 w 12723"/>
                  <a:gd name="connsiteY2" fmla="*/ 9434 h 12723"/>
                  <a:gd name="connsiteX3" fmla="*/ 5044 w 12723"/>
                  <a:gd name="connsiteY3" fmla="*/ 5192 h 12723"/>
                  <a:gd name="connsiteX4" fmla="*/ 9286 w 12723"/>
                  <a:gd name="connsiteY4" fmla="*/ 6041 h 12723"/>
                  <a:gd name="connsiteX5" fmla="*/ 10558 w 12723"/>
                  <a:gd name="connsiteY5" fmla="*/ 5617 h 12723"/>
                  <a:gd name="connsiteX6" fmla="*/ 10134 w 12723"/>
                  <a:gd name="connsiteY6" fmla="*/ 4344 h 12723"/>
                  <a:gd name="connsiteX7" fmla="*/ 4196 w 12723"/>
                  <a:gd name="connsiteY7" fmla="*/ 3920 h 12723"/>
                  <a:gd name="connsiteX8" fmla="*/ 3772 w 12723"/>
                  <a:gd name="connsiteY8" fmla="*/ 9858 h 12723"/>
                  <a:gd name="connsiteX9" fmla="*/ 4196 w 12723"/>
                  <a:gd name="connsiteY9" fmla="*/ 10282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23" h="12723">
                    <a:moveTo>
                      <a:pt x="4196" y="10282"/>
                    </a:moveTo>
                    <a:cubicBezTo>
                      <a:pt x="4196" y="10282"/>
                      <a:pt x="4620" y="10282"/>
                      <a:pt x="4620" y="10282"/>
                    </a:cubicBezTo>
                    <a:cubicBezTo>
                      <a:pt x="5044" y="10282"/>
                      <a:pt x="5469" y="9858"/>
                      <a:pt x="5044" y="9434"/>
                    </a:cubicBezTo>
                    <a:cubicBezTo>
                      <a:pt x="4196" y="7313"/>
                      <a:pt x="4196" y="5617"/>
                      <a:pt x="5044" y="5192"/>
                    </a:cubicBezTo>
                    <a:cubicBezTo>
                      <a:pt x="5893" y="4344"/>
                      <a:pt x="8437" y="5192"/>
                      <a:pt x="9286" y="6041"/>
                    </a:cubicBezTo>
                    <a:cubicBezTo>
                      <a:pt x="9710" y="6465"/>
                      <a:pt x="10134" y="6041"/>
                      <a:pt x="10558" y="5617"/>
                    </a:cubicBezTo>
                    <a:cubicBezTo>
                      <a:pt x="10982" y="5192"/>
                      <a:pt x="10558" y="4768"/>
                      <a:pt x="10134" y="4344"/>
                    </a:cubicBezTo>
                    <a:cubicBezTo>
                      <a:pt x="9710" y="3920"/>
                      <a:pt x="5893" y="2224"/>
                      <a:pt x="4196" y="3920"/>
                    </a:cubicBezTo>
                    <a:cubicBezTo>
                      <a:pt x="2924" y="4768"/>
                      <a:pt x="2924" y="6889"/>
                      <a:pt x="3772" y="9858"/>
                    </a:cubicBezTo>
                    <a:cubicBezTo>
                      <a:pt x="3772" y="9858"/>
                      <a:pt x="4196" y="10282"/>
                      <a:pt x="4196" y="10282"/>
                    </a:cubicBezTo>
                    <a:close/>
                  </a:path>
                </a:pathLst>
              </a:custGeom>
              <a:solidFill>
                <a:srgbClr val="C1966B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0" name="Freeform: Shape 629">
                <a:extLst>
                  <a:ext uri="{FF2B5EF4-FFF2-40B4-BE49-F238E27FC236}">
                    <a16:creationId xmlns:a16="http://schemas.microsoft.com/office/drawing/2014/main" id="{6BEDEEDE-0AA0-4715-96A0-2B32BD635CB5}"/>
                  </a:ext>
                </a:extLst>
              </p:cNvPr>
              <p:cNvSpPr/>
              <p:nvPr/>
            </p:nvSpPr>
            <p:spPr>
              <a:xfrm>
                <a:off x="5892126" y="1510281"/>
                <a:ext cx="13996" cy="13996"/>
              </a:xfrm>
              <a:custGeom>
                <a:avLst/>
                <a:gdLst>
                  <a:gd name="connsiteX0" fmla="*/ 10815 w 12723"/>
                  <a:gd name="connsiteY0" fmla="*/ 6998 h 12723"/>
                  <a:gd name="connsiteX1" fmla="*/ 6998 w 12723"/>
                  <a:gd name="connsiteY1" fmla="*/ 10815 h 12723"/>
                  <a:gd name="connsiteX2" fmla="*/ 3181 w 12723"/>
                  <a:gd name="connsiteY2" fmla="*/ 6998 h 12723"/>
                  <a:gd name="connsiteX3" fmla="*/ 6998 w 12723"/>
                  <a:gd name="connsiteY3" fmla="*/ 3181 h 12723"/>
                  <a:gd name="connsiteX4" fmla="*/ 10815 w 12723"/>
                  <a:gd name="connsiteY4" fmla="*/ 6998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23" h="12723">
                    <a:moveTo>
                      <a:pt x="10815" y="6998"/>
                    </a:moveTo>
                    <a:cubicBezTo>
                      <a:pt x="10815" y="9106"/>
                      <a:pt x="9106" y="10815"/>
                      <a:pt x="6998" y="10815"/>
                    </a:cubicBezTo>
                    <a:cubicBezTo>
                      <a:pt x="4890" y="10815"/>
                      <a:pt x="3181" y="9106"/>
                      <a:pt x="3181" y="6998"/>
                    </a:cubicBezTo>
                    <a:cubicBezTo>
                      <a:pt x="3181" y="4890"/>
                      <a:pt x="4890" y="3181"/>
                      <a:pt x="6998" y="3181"/>
                    </a:cubicBezTo>
                    <a:cubicBezTo>
                      <a:pt x="9106" y="3181"/>
                      <a:pt x="10815" y="4890"/>
                      <a:pt x="10815" y="6998"/>
                    </a:cubicBezTo>
                    <a:close/>
                  </a:path>
                </a:pathLst>
              </a:custGeom>
              <a:solidFill>
                <a:srgbClr val="416B7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1" name="Freeform: Shape 630">
                <a:extLst>
                  <a:ext uri="{FF2B5EF4-FFF2-40B4-BE49-F238E27FC236}">
                    <a16:creationId xmlns:a16="http://schemas.microsoft.com/office/drawing/2014/main" id="{AA4DEE22-1ED4-4C62-8A0B-F6C01AC22D96}"/>
                  </a:ext>
                </a:extLst>
              </p:cNvPr>
              <p:cNvSpPr/>
              <p:nvPr/>
            </p:nvSpPr>
            <p:spPr>
              <a:xfrm>
                <a:off x="5967704" y="1513081"/>
                <a:ext cx="629818" cy="867748"/>
              </a:xfrm>
              <a:custGeom>
                <a:avLst/>
                <a:gdLst>
                  <a:gd name="connsiteX0" fmla="*/ 487101 w 572561"/>
                  <a:gd name="connsiteY0" fmla="*/ 674562 h 788862"/>
                  <a:gd name="connsiteX1" fmla="*/ 313212 w 572561"/>
                  <a:gd name="connsiteY1" fmla="*/ 786954 h 788862"/>
                  <a:gd name="connsiteX2" fmla="*/ 3181 w 572561"/>
                  <a:gd name="connsiteY2" fmla="*/ 29052 h 788862"/>
                  <a:gd name="connsiteX3" fmla="*/ 35838 w 572561"/>
                  <a:gd name="connsiteY3" fmla="*/ 17177 h 788862"/>
                  <a:gd name="connsiteX4" fmla="*/ 79947 w 572561"/>
                  <a:gd name="connsiteY4" fmla="*/ 8694 h 788862"/>
                  <a:gd name="connsiteX5" fmla="*/ 110059 w 572561"/>
                  <a:gd name="connsiteY5" fmla="*/ 5301 h 788862"/>
                  <a:gd name="connsiteX6" fmla="*/ 155016 w 572561"/>
                  <a:gd name="connsiteY6" fmla="*/ 3181 h 788862"/>
                  <a:gd name="connsiteX7" fmla="*/ 184280 w 572561"/>
                  <a:gd name="connsiteY7" fmla="*/ 3181 h 788862"/>
                  <a:gd name="connsiteX8" fmla="*/ 207182 w 572561"/>
                  <a:gd name="connsiteY8" fmla="*/ 4029 h 788862"/>
                  <a:gd name="connsiteX9" fmla="*/ 232630 w 572561"/>
                  <a:gd name="connsiteY9" fmla="*/ 6150 h 788862"/>
                  <a:gd name="connsiteX10" fmla="*/ 526969 w 572561"/>
                  <a:gd name="connsiteY10" fmla="*/ 211848 h 788862"/>
                  <a:gd name="connsiteX11" fmla="*/ 487101 w 572561"/>
                  <a:gd name="connsiteY11" fmla="*/ 674562 h 788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72561" h="788862">
                    <a:moveTo>
                      <a:pt x="487101" y="674562"/>
                    </a:moveTo>
                    <a:lnTo>
                      <a:pt x="313212" y="786954"/>
                    </a:lnTo>
                    <a:lnTo>
                      <a:pt x="3181" y="29052"/>
                    </a:lnTo>
                    <a:cubicBezTo>
                      <a:pt x="3181" y="29052"/>
                      <a:pt x="12936" y="23539"/>
                      <a:pt x="35838" y="17177"/>
                    </a:cubicBezTo>
                    <a:cubicBezTo>
                      <a:pt x="47289" y="14208"/>
                      <a:pt x="61709" y="11239"/>
                      <a:pt x="79947" y="8694"/>
                    </a:cubicBezTo>
                    <a:cubicBezTo>
                      <a:pt x="89277" y="7422"/>
                      <a:pt x="99032" y="6150"/>
                      <a:pt x="110059" y="5301"/>
                    </a:cubicBezTo>
                    <a:cubicBezTo>
                      <a:pt x="123631" y="4029"/>
                      <a:pt x="138475" y="3181"/>
                      <a:pt x="155016" y="3181"/>
                    </a:cubicBezTo>
                    <a:cubicBezTo>
                      <a:pt x="164346" y="3181"/>
                      <a:pt x="174101" y="3181"/>
                      <a:pt x="184280" y="3181"/>
                    </a:cubicBezTo>
                    <a:cubicBezTo>
                      <a:pt x="191490" y="3181"/>
                      <a:pt x="199124" y="3605"/>
                      <a:pt x="207182" y="4029"/>
                    </a:cubicBezTo>
                    <a:cubicBezTo>
                      <a:pt x="216089" y="4453"/>
                      <a:pt x="224571" y="5301"/>
                      <a:pt x="232630" y="6150"/>
                    </a:cubicBezTo>
                    <a:cubicBezTo>
                      <a:pt x="430269" y="29052"/>
                      <a:pt x="526969" y="211848"/>
                      <a:pt x="526969" y="211848"/>
                    </a:cubicBezTo>
                    <a:cubicBezTo>
                      <a:pt x="646146" y="447658"/>
                      <a:pt x="487101" y="674562"/>
                      <a:pt x="487101" y="674562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2" name="Freeform: Shape 631">
                <a:extLst>
                  <a:ext uri="{FF2B5EF4-FFF2-40B4-BE49-F238E27FC236}">
                    <a16:creationId xmlns:a16="http://schemas.microsoft.com/office/drawing/2014/main" id="{2C62F4CB-164D-42D3-BF53-8E81F7192CB8}"/>
                  </a:ext>
                </a:extLst>
              </p:cNvPr>
              <p:cNvSpPr/>
              <p:nvPr/>
            </p:nvSpPr>
            <p:spPr>
              <a:xfrm>
                <a:off x="6185108" y="1547138"/>
                <a:ext cx="256593" cy="228601"/>
              </a:xfrm>
              <a:custGeom>
                <a:avLst/>
                <a:gdLst>
                  <a:gd name="connsiteX0" fmla="*/ 3181 w 233265"/>
                  <a:gd name="connsiteY0" fmla="*/ 45169 h 207818"/>
                  <a:gd name="connsiteX1" fmla="*/ 27780 w 233265"/>
                  <a:gd name="connsiteY1" fmla="*/ 3181 h 207818"/>
                  <a:gd name="connsiteX2" fmla="*/ 82067 w 233265"/>
                  <a:gd name="connsiteY2" fmla="*/ 20994 h 207818"/>
                  <a:gd name="connsiteX3" fmla="*/ 69768 w 233265"/>
                  <a:gd name="connsiteY3" fmla="*/ 61285 h 207818"/>
                  <a:gd name="connsiteX4" fmla="*/ 104970 w 233265"/>
                  <a:gd name="connsiteY4" fmla="*/ 76554 h 207818"/>
                  <a:gd name="connsiteX5" fmla="*/ 132962 w 233265"/>
                  <a:gd name="connsiteY5" fmla="*/ 44321 h 207818"/>
                  <a:gd name="connsiteX6" fmla="*/ 176646 w 233265"/>
                  <a:gd name="connsiteY6" fmla="*/ 75281 h 207818"/>
                  <a:gd name="connsiteX7" fmla="*/ 154168 w 233265"/>
                  <a:gd name="connsiteY7" fmla="*/ 110059 h 207818"/>
                  <a:gd name="connsiteX8" fmla="*/ 175374 w 233265"/>
                  <a:gd name="connsiteY8" fmla="*/ 131689 h 207818"/>
                  <a:gd name="connsiteX9" fmla="*/ 197004 w 233265"/>
                  <a:gd name="connsiteY9" fmla="*/ 111331 h 207818"/>
                  <a:gd name="connsiteX10" fmla="*/ 233902 w 233265"/>
                  <a:gd name="connsiteY10" fmla="*/ 155016 h 207818"/>
                  <a:gd name="connsiteX11" fmla="*/ 182584 w 233265"/>
                  <a:gd name="connsiteY11" fmla="*/ 205486 h 207818"/>
                  <a:gd name="connsiteX12" fmla="*/ 58741 w 233265"/>
                  <a:gd name="connsiteY12" fmla="*/ 167739 h 207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33265" h="207818">
                    <a:moveTo>
                      <a:pt x="3181" y="45169"/>
                    </a:moveTo>
                    <a:lnTo>
                      <a:pt x="27780" y="3181"/>
                    </a:lnTo>
                    <a:lnTo>
                      <a:pt x="82067" y="20994"/>
                    </a:lnTo>
                    <a:lnTo>
                      <a:pt x="69768" y="61285"/>
                    </a:lnTo>
                    <a:lnTo>
                      <a:pt x="104970" y="76554"/>
                    </a:lnTo>
                    <a:lnTo>
                      <a:pt x="132962" y="44321"/>
                    </a:lnTo>
                    <a:lnTo>
                      <a:pt x="176646" y="75281"/>
                    </a:lnTo>
                    <a:lnTo>
                      <a:pt x="154168" y="110059"/>
                    </a:lnTo>
                    <a:lnTo>
                      <a:pt x="175374" y="131689"/>
                    </a:lnTo>
                    <a:lnTo>
                      <a:pt x="197004" y="111331"/>
                    </a:lnTo>
                    <a:lnTo>
                      <a:pt x="233902" y="155016"/>
                    </a:lnTo>
                    <a:lnTo>
                      <a:pt x="182584" y="205486"/>
                    </a:lnTo>
                    <a:lnTo>
                      <a:pt x="58741" y="167739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3" name="Freeform: Shape 632">
                <a:extLst>
                  <a:ext uri="{FF2B5EF4-FFF2-40B4-BE49-F238E27FC236}">
                    <a16:creationId xmlns:a16="http://schemas.microsoft.com/office/drawing/2014/main" id="{8F285827-1363-426C-96F1-AF0CFAED3D7B}"/>
                  </a:ext>
                </a:extLst>
              </p:cNvPr>
              <p:cNvSpPr/>
              <p:nvPr/>
            </p:nvSpPr>
            <p:spPr>
              <a:xfrm>
                <a:off x="6003626" y="1513547"/>
                <a:ext cx="223935" cy="116633"/>
              </a:xfrm>
              <a:custGeom>
                <a:avLst/>
                <a:gdLst>
                  <a:gd name="connsiteX0" fmla="*/ 200397 w 203577"/>
                  <a:gd name="connsiteY0" fmla="*/ 6150 h 106029"/>
                  <a:gd name="connsiteX1" fmla="*/ 175798 w 203577"/>
                  <a:gd name="connsiteY1" fmla="*/ 103273 h 106029"/>
                  <a:gd name="connsiteX2" fmla="*/ 76978 w 203577"/>
                  <a:gd name="connsiteY2" fmla="*/ 98184 h 106029"/>
                  <a:gd name="connsiteX3" fmla="*/ 11239 w 203577"/>
                  <a:gd name="connsiteY3" fmla="*/ 42624 h 106029"/>
                  <a:gd name="connsiteX4" fmla="*/ 3181 w 203577"/>
                  <a:gd name="connsiteY4" fmla="*/ 17177 h 106029"/>
                  <a:gd name="connsiteX5" fmla="*/ 47289 w 203577"/>
                  <a:gd name="connsiteY5" fmla="*/ 8694 h 106029"/>
                  <a:gd name="connsiteX6" fmla="*/ 58741 w 203577"/>
                  <a:gd name="connsiteY6" fmla="*/ 50682 h 106029"/>
                  <a:gd name="connsiteX7" fmla="*/ 77826 w 203577"/>
                  <a:gd name="connsiteY7" fmla="*/ 41352 h 106029"/>
                  <a:gd name="connsiteX8" fmla="*/ 77402 w 203577"/>
                  <a:gd name="connsiteY8" fmla="*/ 5301 h 106029"/>
                  <a:gd name="connsiteX9" fmla="*/ 122359 w 203577"/>
                  <a:gd name="connsiteY9" fmla="*/ 3181 h 106029"/>
                  <a:gd name="connsiteX10" fmla="*/ 120662 w 203577"/>
                  <a:gd name="connsiteY10" fmla="*/ 56620 h 106029"/>
                  <a:gd name="connsiteX11" fmla="*/ 134658 w 203577"/>
                  <a:gd name="connsiteY11" fmla="*/ 75705 h 106029"/>
                  <a:gd name="connsiteX12" fmla="*/ 151623 w 203577"/>
                  <a:gd name="connsiteY12" fmla="*/ 3181 h 106029"/>
                  <a:gd name="connsiteX13" fmla="*/ 174525 w 203577"/>
                  <a:gd name="connsiteY13" fmla="*/ 4029 h 106029"/>
                  <a:gd name="connsiteX14" fmla="*/ 200397 w 203577"/>
                  <a:gd name="connsiteY14" fmla="*/ 6150 h 106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03577" h="106029">
                    <a:moveTo>
                      <a:pt x="200397" y="6150"/>
                    </a:moveTo>
                    <a:lnTo>
                      <a:pt x="175798" y="103273"/>
                    </a:lnTo>
                    <a:lnTo>
                      <a:pt x="76978" y="98184"/>
                    </a:lnTo>
                    <a:lnTo>
                      <a:pt x="11239" y="42624"/>
                    </a:lnTo>
                    <a:lnTo>
                      <a:pt x="3181" y="17177"/>
                    </a:lnTo>
                    <a:cubicBezTo>
                      <a:pt x="14632" y="14208"/>
                      <a:pt x="29052" y="11239"/>
                      <a:pt x="47289" y="8694"/>
                    </a:cubicBezTo>
                    <a:lnTo>
                      <a:pt x="58741" y="50682"/>
                    </a:lnTo>
                    <a:lnTo>
                      <a:pt x="77826" y="41352"/>
                    </a:lnTo>
                    <a:lnTo>
                      <a:pt x="77402" y="5301"/>
                    </a:lnTo>
                    <a:cubicBezTo>
                      <a:pt x="90974" y="4029"/>
                      <a:pt x="105818" y="3181"/>
                      <a:pt x="122359" y="3181"/>
                    </a:cubicBezTo>
                    <a:lnTo>
                      <a:pt x="120662" y="56620"/>
                    </a:lnTo>
                    <a:lnTo>
                      <a:pt x="134658" y="75705"/>
                    </a:lnTo>
                    <a:lnTo>
                      <a:pt x="151623" y="3181"/>
                    </a:lnTo>
                    <a:cubicBezTo>
                      <a:pt x="158833" y="3181"/>
                      <a:pt x="166467" y="3605"/>
                      <a:pt x="174525" y="4029"/>
                    </a:cubicBezTo>
                    <a:cubicBezTo>
                      <a:pt x="183432" y="4453"/>
                      <a:pt x="191914" y="4877"/>
                      <a:pt x="200397" y="6150"/>
                    </a:cubicBezTo>
                    <a:close/>
                  </a:path>
                </a:pathLst>
              </a:custGeom>
              <a:solidFill>
                <a:srgbClr val="61659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4" name="Freeform: Shape 633">
                <a:extLst>
                  <a:ext uri="{FF2B5EF4-FFF2-40B4-BE49-F238E27FC236}">
                    <a16:creationId xmlns:a16="http://schemas.microsoft.com/office/drawing/2014/main" id="{B7DA6BDE-75BA-4F2B-B746-B8A387BF5028}"/>
                  </a:ext>
                </a:extLst>
              </p:cNvPr>
              <p:cNvSpPr/>
              <p:nvPr/>
            </p:nvSpPr>
            <p:spPr>
              <a:xfrm>
                <a:off x="6136121" y="1486401"/>
                <a:ext cx="93306" cy="37323"/>
              </a:xfrm>
              <a:custGeom>
                <a:avLst/>
                <a:gdLst>
                  <a:gd name="connsiteX0" fmla="*/ 47713 w 84823"/>
                  <a:gd name="connsiteY0" fmla="*/ 3260 h 33929"/>
                  <a:gd name="connsiteX1" fmla="*/ 73585 w 84823"/>
                  <a:gd name="connsiteY1" fmla="*/ 32100 h 33929"/>
                  <a:gd name="connsiteX2" fmla="*/ 3181 w 84823"/>
                  <a:gd name="connsiteY2" fmla="*/ 27859 h 33929"/>
                  <a:gd name="connsiteX3" fmla="*/ 47713 w 84823"/>
                  <a:gd name="connsiteY3" fmla="*/ 3260 h 3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4823" h="33929">
                    <a:moveTo>
                      <a:pt x="47713" y="3260"/>
                    </a:moveTo>
                    <a:cubicBezTo>
                      <a:pt x="74857" y="4956"/>
                      <a:pt x="98608" y="35493"/>
                      <a:pt x="73585" y="32100"/>
                    </a:cubicBezTo>
                    <a:cubicBezTo>
                      <a:pt x="48986" y="28707"/>
                      <a:pt x="3181" y="27859"/>
                      <a:pt x="3181" y="27859"/>
                    </a:cubicBezTo>
                    <a:cubicBezTo>
                      <a:pt x="3181" y="27859"/>
                      <a:pt x="16329" y="1563"/>
                      <a:pt x="47713" y="3260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5" name="Freeform: Shape 634">
                <a:extLst>
                  <a:ext uri="{FF2B5EF4-FFF2-40B4-BE49-F238E27FC236}">
                    <a16:creationId xmlns:a16="http://schemas.microsoft.com/office/drawing/2014/main" id="{B27B9570-4E5A-47B3-848B-48046CD6FFAA}"/>
                  </a:ext>
                </a:extLst>
              </p:cNvPr>
              <p:cNvSpPr/>
              <p:nvPr/>
            </p:nvSpPr>
            <p:spPr>
              <a:xfrm>
                <a:off x="6574195" y="1930160"/>
                <a:ext cx="256593" cy="186613"/>
              </a:xfrm>
              <a:custGeom>
                <a:avLst/>
                <a:gdLst>
                  <a:gd name="connsiteX0" fmla="*/ 31173 w 233265"/>
                  <a:gd name="connsiteY0" fmla="*/ 12087 h 169647"/>
                  <a:gd name="connsiteX1" fmla="*/ 3181 w 233265"/>
                  <a:gd name="connsiteY1" fmla="*/ 43048 h 169647"/>
                  <a:gd name="connsiteX2" fmla="*/ 87157 w 233265"/>
                  <a:gd name="connsiteY2" fmla="*/ 155016 h 169647"/>
                  <a:gd name="connsiteX3" fmla="*/ 178766 w 233265"/>
                  <a:gd name="connsiteY3" fmla="*/ 133386 h 169647"/>
                  <a:gd name="connsiteX4" fmla="*/ 233902 w 233265"/>
                  <a:gd name="connsiteY4" fmla="*/ 20994 h 169647"/>
                  <a:gd name="connsiteX5" fmla="*/ 152047 w 233265"/>
                  <a:gd name="connsiteY5" fmla="*/ 3181 h 169647"/>
                  <a:gd name="connsiteX6" fmla="*/ 129144 w 233265"/>
                  <a:gd name="connsiteY6" fmla="*/ 85884 h 169647"/>
                  <a:gd name="connsiteX7" fmla="*/ 31173 w 233265"/>
                  <a:gd name="connsiteY7" fmla="*/ 12087 h 1696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3265" h="169647">
                    <a:moveTo>
                      <a:pt x="31173" y="12087"/>
                    </a:moveTo>
                    <a:cubicBezTo>
                      <a:pt x="21418" y="21418"/>
                      <a:pt x="3181" y="43048"/>
                      <a:pt x="3181" y="43048"/>
                    </a:cubicBezTo>
                    <a:lnTo>
                      <a:pt x="87157" y="155016"/>
                    </a:lnTo>
                    <a:cubicBezTo>
                      <a:pt x="117693" y="178342"/>
                      <a:pt x="161802" y="168163"/>
                      <a:pt x="178766" y="133386"/>
                    </a:cubicBezTo>
                    <a:lnTo>
                      <a:pt x="233902" y="20994"/>
                    </a:lnTo>
                    <a:lnTo>
                      <a:pt x="152047" y="3181"/>
                    </a:lnTo>
                    <a:lnTo>
                      <a:pt x="129144" y="85884"/>
                    </a:lnTo>
                    <a:lnTo>
                      <a:pt x="31173" y="12087"/>
                    </a:lnTo>
                    <a:close/>
                  </a:path>
                </a:pathLst>
              </a:custGeom>
              <a:solidFill>
                <a:srgbClr val="EDEDE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6" name="Freeform: Shape 635">
                <a:extLst>
                  <a:ext uri="{FF2B5EF4-FFF2-40B4-BE49-F238E27FC236}">
                    <a16:creationId xmlns:a16="http://schemas.microsoft.com/office/drawing/2014/main" id="{0A4AA951-935A-4D73-8933-1C7DD80AB10B}"/>
                  </a:ext>
                </a:extLst>
              </p:cNvPr>
              <p:cNvSpPr/>
              <p:nvPr/>
            </p:nvSpPr>
            <p:spPr>
              <a:xfrm>
                <a:off x="6418374" y="1712756"/>
                <a:ext cx="317241" cy="298581"/>
              </a:xfrm>
              <a:custGeom>
                <a:avLst/>
                <a:gdLst>
                  <a:gd name="connsiteX0" fmla="*/ 22690 w 288401"/>
                  <a:gd name="connsiteY0" fmla="*/ 60437 h 271436"/>
                  <a:gd name="connsiteX1" fmla="*/ 56620 w 288401"/>
                  <a:gd name="connsiteY1" fmla="*/ 25235 h 271436"/>
                  <a:gd name="connsiteX2" fmla="*/ 90550 w 288401"/>
                  <a:gd name="connsiteY2" fmla="*/ 64254 h 271436"/>
                  <a:gd name="connsiteX3" fmla="*/ 127024 w 288401"/>
                  <a:gd name="connsiteY3" fmla="*/ 52803 h 271436"/>
                  <a:gd name="connsiteX4" fmla="*/ 129144 w 288401"/>
                  <a:gd name="connsiteY4" fmla="*/ 3181 h 271436"/>
                  <a:gd name="connsiteX5" fmla="*/ 182584 w 288401"/>
                  <a:gd name="connsiteY5" fmla="*/ 8694 h 271436"/>
                  <a:gd name="connsiteX6" fmla="*/ 177070 w 288401"/>
                  <a:gd name="connsiteY6" fmla="*/ 59589 h 271436"/>
                  <a:gd name="connsiteX7" fmla="*/ 203790 w 288401"/>
                  <a:gd name="connsiteY7" fmla="*/ 74857 h 271436"/>
                  <a:gd name="connsiteX8" fmla="*/ 241960 w 288401"/>
                  <a:gd name="connsiteY8" fmla="*/ 43896 h 271436"/>
                  <a:gd name="connsiteX9" fmla="*/ 272073 w 288401"/>
                  <a:gd name="connsiteY9" fmla="*/ 80371 h 271436"/>
                  <a:gd name="connsiteX10" fmla="*/ 238143 w 288401"/>
                  <a:gd name="connsiteY10" fmla="*/ 116845 h 271436"/>
                  <a:gd name="connsiteX11" fmla="*/ 242808 w 288401"/>
                  <a:gd name="connsiteY11" fmla="*/ 141868 h 271436"/>
                  <a:gd name="connsiteX12" fmla="*/ 285645 w 288401"/>
                  <a:gd name="connsiteY12" fmla="*/ 157560 h 271436"/>
                  <a:gd name="connsiteX13" fmla="*/ 264863 w 288401"/>
                  <a:gd name="connsiteY13" fmla="*/ 207182 h 271436"/>
                  <a:gd name="connsiteX14" fmla="*/ 228388 w 288401"/>
                  <a:gd name="connsiteY14" fmla="*/ 186401 h 271436"/>
                  <a:gd name="connsiteX15" fmla="*/ 217361 w 288401"/>
                  <a:gd name="connsiteY15" fmla="*/ 204638 h 271436"/>
                  <a:gd name="connsiteX16" fmla="*/ 239840 w 288401"/>
                  <a:gd name="connsiteY16" fmla="*/ 241960 h 271436"/>
                  <a:gd name="connsiteX17" fmla="*/ 200397 w 288401"/>
                  <a:gd name="connsiteY17" fmla="*/ 266559 h 271436"/>
                  <a:gd name="connsiteX18" fmla="*/ 180887 w 288401"/>
                  <a:gd name="connsiteY18" fmla="*/ 224571 h 271436"/>
                  <a:gd name="connsiteX19" fmla="*/ 162226 w 288401"/>
                  <a:gd name="connsiteY19" fmla="*/ 230085 h 271436"/>
                  <a:gd name="connsiteX20" fmla="*/ 162226 w 288401"/>
                  <a:gd name="connsiteY20" fmla="*/ 270376 h 271436"/>
                  <a:gd name="connsiteX21" fmla="*/ 115149 w 288401"/>
                  <a:gd name="connsiteY21" fmla="*/ 269104 h 271436"/>
                  <a:gd name="connsiteX22" fmla="*/ 115573 w 288401"/>
                  <a:gd name="connsiteY22" fmla="*/ 227964 h 271436"/>
                  <a:gd name="connsiteX23" fmla="*/ 92246 w 288401"/>
                  <a:gd name="connsiteY23" fmla="*/ 222875 h 271436"/>
                  <a:gd name="connsiteX24" fmla="*/ 67647 w 288401"/>
                  <a:gd name="connsiteY24" fmla="*/ 252987 h 271436"/>
                  <a:gd name="connsiteX25" fmla="*/ 31173 w 288401"/>
                  <a:gd name="connsiteY25" fmla="*/ 221178 h 271436"/>
                  <a:gd name="connsiteX26" fmla="*/ 60861 w 288401"/>
                  <a:gd name="connsiteY26" fmla="*/ 187673 h 271436"/>
                  <a:gd name="connsiteX27" fmla="*/ 54924 w 288401"/>
                  <a:gd name="connsiteY27" fmla="*/ 173253 h 271436"/>
                  <a:gd name="connsiteX28" fmla="*/ 17601 w 288401"/>
                  <a:gd name="connsiteY28" fmla="*/ 180039 h 271436"/>
                  <a:gd name="connsiteX29" fmla="*/ 3181 w 288401"/>
                  <a:gd name="connsiteY29" fmla="*/ 112604 h 271436"/>
                  <a:gd name="connsiteX30" fmla="*/ 55772 w 288401"/>
                  <a:gd name="connsiteY30" fmla="*/ 104545 h 271436"/>
                  <a:gd name="connsiteX31" fmla="*/ 50258 w 288401"/>
                  <a:gd name="connsiteY31" fmla="*/ 95639 h 271436"/>
                  <a:gd name="connsiteX32" fmla="*/ 22690 w 288401"/>
                  <a:gd name="connsiteY32" fmla="*/ 60437 h 271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288401" h="271436">
                    <a:moveTo>
                      <a:pt x="22690" y="60437"/>
                    </a:moveTo>
                    <a:lnTo>
                      <a:pt x="56620" y="25235"/>
                    </a:lnTo>
                    <a:lnTo>
                      <a:pt x="90550" y="64254"/>
                    </a:lnTo>
                    <a:lnTo>
                      <a:pt x="127024" y="52803"/>
                    </a:lnTo>
                    <a:lnTo>
                      <a:pt x="129144" y="3181"/>
                    </a:lnTo>
                    <a:lnTo>
                      <a:pt x="182584" y="8694"/>
                    </a:lnTo>
                    <a:lnTo>
                      <a:pt x="177070" y="59589"/>
                    </a:lnTo>
                    <a:lnTo>
                      <a:pt x="203790" y="74857"/>
                    </a:lnTo>
                    <a:lnTo>
                      <a:pt x="241960" y="43896"/>
                    </a:lnTo>
                    <a:lnTo>
                      <a:pt x="272073" y="80371"/>
                    </a:lnTo>
                    <a:lnTo>
                      <a:pt x="238143" y="116845"/>
                    </a:lnTo>
                    <a:lnTo>
                      <a:pt x="242808" y="141868"/>
                    </a:lnTo>
                    <a:lnTo>
                      <a:pt x="285645" y="157560"/>
                    </a:lnTo>
                    <a:lnTo>
                      <a:pt x="264863" y="207182"/>
                    </a:lnTo>
                    <a:lnTo>
                      <a:pt x="228388" y="186401"/>
                    </a:lnTo>
                    <a:lnTo>
                      <a:pt x="217361" y="204638"/>
                    </a:lnTo>
                    <a:cubicBezTo>
                      <a:pt x="220754" y="211000"/>
                      <a:pt x="239840" y="241960"/>
                      <a:pt x="239840" y="241960"/>
                    </a:cubicBezTo>
                    <a:lnTo>
                      <a:pt x="200397" y="266559"/>
                    </a:lnTo>
                    <a:lnTo>
                      <a:pt x="180887" y="224571"/>
                    </a:lnTo>
                    <a:lnTo>
                      <a:pt x="162226" y="230085"/>
                    </a:lnTo>
                    <a:lnTo>
                      <a:pt x="162226" y="270376"/>
                    </a:lnTo>
                    <a:lnTo>
                      <a:pt x="115149" y="269104"/>
                    </a:lnTo>
                    <a:lnTo>
                      <a:pt x="115573" y="227964"/>
                    </a:lnTo>
                    <a:lnTo>
                      <a:pt x="92246" y="222875"/>
                    </a:lnTo>
                    <a:lnTo>
                      <a:pt x="67647" y="252987"/>
                    </a:lnTo>
                    <a:lnTo>
                      <a:pt x="31173" y="221178"/>
                    </a:lnTo>
                    <a:lnTo>
                      <a:pt x="60861" y="187673"/>
                    </a:lnTo>
                    <a:lnTo>
                      <a:pt x="54924" y="173253"/>
                    </a:lnTo>
                    <a:lnTo>
                      <a:pt x="17601" y="180039"/>
                    </a:lnTo>
                    <a:lnTo>
                      <a:pt x="3181" y="112604"/>
                    </a:lnTo>
                    <a:lnTo>
                      <a:pt x="55772" y="104545"/>
                    </a:lnTo>
                    <a:lnTo>
                      <a:pt x="50258" y="95639"/>
                    </a:lnTo>
                    <a:lnTo>
                      <a:pt x="22690" y="6043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7" name="Freeform: Shape 636">
                <a:extLst>
                  <a:ext uri="{FF2B5EF4-FFF2-40B4-BE49-F238E27FC236}">
                    <a16:creationId xmlns:a16="http://schemas.microsoft.com/office/drawing/2014/main" id="{E07191FA-33F0-411A-AA6E-8FD39FE35F9C}"/>
                  </a:ext>
                </a:extLst>
              </p:cNvPr>
              <p:cNvSpPr/>
              <p:nvPr/>
            </p:nvSpPr>
            <p:spPr>
              <a:xfrm>
                <a:off x="6498616" y="1790667"/>
                <a:ext cx="153955" cy="153955"/>
              </a:xfrm>
              <a:custGeom>
                <a:avLst/>
                <a:gdLst>
                  <a:gd name="connsiteX0" fmla="*/ 71040 w 139959"/>
                  <a:gd name="connsiteY0" fmla="*/ 138899 h 139959"/>
                  <a:gd name="connsiteX1" fmla="*/ 3181 w 139959"/>
                  <a:gd name="connsiteY1" fmla="*/ 71040 h 139959"/>
                  <a:gd name="connsiteX2" fmla="*/ 71040 w 139959"/>
                  <a:gd name="connsiteY2" fmla="*/ 3181 h 139959"/>
                  <a:gd name="connsiteX3" fmla="*/ 138899 w 139959"/>
                  <a:gd name="connsiteY3" fmla="*/ 71040 h 139959"/>
                  <a:gd name="connsiteX4" fmla="*/ 71040 w 139959"/>
                  <a:gd name="connsiteY4" fmla="*/ 138899 h 139959"/>
                  <a:gd name="connsiteX5" fmla="*/ 71040 w 139959"/>
                  <a:gd name="connsiteY5" fmla="*/ 7422 h 139959"/>
                  <a:gd name="connsiteX6" fmla="*/ 7422 w 139959"/>
                  <a:gd name="connsiteY6" fmla="*/ 71040 h 139959"/>
                  <a:gd name="connsiteX7" fmla="*/ 71040 w 139959"/>
                  <a:gd name="connsiteY7" fmla="*/ 134658 h 139959"/>
                  <a:gd name="connsiteX8" fmla="*/ 134658 w 139959"/>
                  <a:gd name="connsiteY8" fmla="*/ 71040 h 139959"/>
                  <a:gd name="connsiteX9" fmla="*/ 71040 w 139959"/>
                  <a:gd name="connsiteY9" fmla="*/ 7422 h 139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9959" h="139959">
                    <a:moveTo>
                      <a:pt x="71040" y="138899"/>
                    </a:moveTo>
                    <a:cubicBezTo>
                      <a:pt x="33718" y="138899"/>
                      <a:pt x="3181" y="108363"/>
                      <a:pt x="3181" y="71040"/>
                    </a:cubicBezTo>
                    <a:cubicBezTo>
                      <a:pt x="3181" y="33717"/>
                      <a:pt x="33718" y="3181"/>
                      <a:pt x="71040" y="3181"/>
                    </a:cubicBezTo>
                    <a:cubicBezTo>
                      <a:pt x="108363" y="3181"/>
                      <a:pt x="138899" y="33717"/>
                      <a:pt x="138899" y="71040"/>
                    </a:cubicBezTo>
                    <a:cubicBezTo>
                      <a:pt x="138899" y="108363"/>
                      <a:pt x="108363" y="138899"/>
                      <a:pt x="71040" y="138899"/>
                    </a:cubicBezTo>
                    <a:close/>
                    <a:moveTo>
                      <a:pt x="71040" y="7422"/>
                    </a:moveTo>
                    <a:cubicBezTo>
                      <a:pt x="35838" y="7422"/>
                      <a:pt x="7422" y="35838"/>
                      <a:pt x="7422" y="71040"/>
                    </a:cubicBezTo>
                    <a:cubicBezTo>
                      <a:pt x="7422" y="106242"/>
                      <a:pt x="35838" y="134658"/>
                      <a:pt x="71040" y="134658"/>
                    </a:cubicBezTo>
                    <a:cubicBezTo>
                      <a:pt x="106242" y="134658"/>
                      <a:pt x="134658" y="106242"/>
                      <a:pt x="134658" y="71040"/>
                    </a:cubicBezTo>
                    <a:cubicBezTo>
                      <a:pt x="134658" y="36262"/>
                      <a:pt x="106242" y="7422"/>
                      <a:pt x="71040" y="742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8" name="Freeform: Shape 637">
                <a:extLst>
                  <a:ext uri="{FF2B5EF4-FFF2-40B4-BE49-F238E27FC236}">
                    <a16:creationId xmlns:a16="http://schemas.microsoft.com/office/drawing/2014/main" id="{4C28F8D1-1556-4468-A755-BCA33AEBB065}"/>
                  </a:ext>
                </a:extLst>
              </p:cNvPr>
              <p:cNvSpPr/>
              <p:nvPr/>
            </p:nvSpPr>
            <p:spPr>
              <a:xfrm>
                <a:off x="6541537" y="1833588"/>
                <a:ext cx="69980" cy="69980"/>
              </a:xfrm>
              <a:custGeom>
                <a:avLst/>
                <a:gdLst>
                  <a:gd name="connsiteX0" fmla="*/ 60861 w 63617"/>
                  <a:gd name="connsiteY0" fmla="*/ 32021 h 63617"/>
                  <a:gd name="connsiteX1" fmla="*/ 32021 w 63617"/>
                  <a:gd name="connsiteY1" fmla="*/ 60861 h 63617"/>
                  <a:gd name="connsiteX2" fmla="*/ 3181 w 63617"/>
                  <a:gd name="connsiteY2" fmla="*/ 32021 h 63617"/>
                  <a:gd name="connsiteX3" fmla="*/ 32021 w 63617"/>
                  <a:gd name="connsiteY3" fmla="*/ 3181 h 63617"/>
                  <a:gd name="connsiteX4" fmla="*/ 60861 w 63617"/>
                  <a:gd name="connsiteY4" fmla="*/ 32021 h 636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617" h="63617">
                    <a:moveTo>
                      <a:pt x="60861" y="32021"/>
                    </a:moveTo>
                    <a:cubicBezTo>
                      <a:pt x="60861" y="47949"/>
                      <a:pt x="47949" y="60861"/>
                      <a:pt x="32021" y="60861"/>
                    </a:cubicBezTo>
                    <a:cubicBezTo>
                      <a:pt x="16093" y="60861"/>
                      <a:pt x="3181" y="47949"/>
                      <a:pt x="3181" y="32021"/>
                    </a:cubicBezTo>
                    <a:cubicBezTo>
                      <a:pt x="3181" y="16093"/>
                      <a:pt x="16093" y="3181"/>
                      <a:pt x="32021" y="3181"/>
                    </a:cubicBezTo>
                    <a:cubicBezTo>
                      <a:pt x="47949" y="3181"/>
                      <a:pt x="60861" y="16093"/>
                      <a:pt x="60861" y="3202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9" name="Freeform: Shape 638">
                <a:extLst>
                  <a:ext uri="{FF2B5EF4-FFF2-40B4-BE49-F238E27FC236}">
                    <a16:creationId xmlns:a16="http://schemas.microsoft.com/office/drawing/2014/main" id="{5AC8A36F-BEA0-499C-9B2C-3359C873B3D1}"/>
                  </a:ext>
                </a:extLst>
              </p:cNvPr>
              <p:cNvSpPr/>
              <p:nvPr/>
            </p:nvSpPr>
            <p:spPr>
              <a:xfrm>
                <a:off x="6698292" y="1867178"/>
                <a:ext cx="135294" cy="709128"/>
              </a:xfrm>
              <a:custGeom>
                <a:avLst/>
                <a:gdLst>
                  <a:gd name="connsiteX0" fmla="*/ 3181 w 122994"/>
                  <a:gd name="connsiteY0" fmla="*/ 643602 h 644661"/>
                  <a:gd name="connsiteX1" fmla="*/ 29476 w 122994"/>
                  <a:gd name="connsiteY1" fmla="*/ 230085 h 644661"/>
                  <a:gd name="connsiteX2" fmla="*/ 34142 w 122994"/>
                  <a:gd name="connsiteY2" fmla="*/ 84188 h 644661"/>
                  <a:gd name="connsiteX3" fmla="*/ 91398 w 122994"/>
                  <a:gd name="connsiteY3" fmla="*/ 3181 h 644661"/>
                  <a:gd name="connsiteX4" fmla="*/ 91398 w 122994"/>
                  <a:gd name="connsiteY4" fmla="*/ 3181 h 644661"/>
                  <a:gd name="connsiteX5" fmla="*/ 91822 w 122994"/>
                  <a:gd name="connsiteY5" fmla="*/ 11239 h 644661"/>
                  <a:gd name="connsiteX6" fmla="*/ 105818 w 122994"/>
                  <a:gd name="connsiteY6" fmla="*/ 292006 h 644661"/>
                  <a:gd name="connsiteX7" fmla="*/ 122359 w 122994"/>
                  <a:gd name="connsiteY7" fmla="*/ 644874 h 644661"/>
                  <a:gd name="connsiteX8" fmla="*/ 3181 w 122994"/>
                  <a:gd name="connsiteY8" fmla="*/ 643602 h 6446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2994" h="644661">
                    <a:moveTo>
                      <a:pt x="3181" y="643602"/>
                    </a:moveTo>
                    <a:lnTo>
                      <a:pt x="29476" y="230085"/>
                    </a:lnTo>
                    <a:cubicBezTo>
                      <a:pt x="29476" y="230085"/>
                      <a:pt x="28204" y="145261"/>
                      <a:pt x="34142" y="84188"/>
                    </a:cubicBezTo>
                    <a:cubicBezTo>
                      <a:pt x="37535" y="48986"/>
                      <a:pt x="59165" y="18025"/>
                      <a:pt x="91398" y="3181"/>
                    </a:cubicBezTo>
                    <a:lnTo>
                      <a:pt x="91398" y="3181"/>
                    </a:lnTo>
                    <a:lnTo>
                      <a:pt x="91822" y="11239"/>
                    </a:lnTo>
                    <a:lnTo>
                      <a:pt x="105818" y="292006"/>
                    </a:lnTo>
                    <a:lnTo>
                      <a:pt x="122359" y="644874"/>
                    </a:lnTo>
                    <a:lnTo>
                      <a:pt x="3181" y="643602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0" name="Freeform: Shape 639">
                <a:extLst>
                  <a:ext uri="{FF2B5EF4-FFF2-40B4-BE49-F238E27FC236}">
                    <a16:creationId xmlns:a16="http://schemas.microsoft.com/office/drawing/2014/main" id="{D2C679AB-F92E-4E5A-9C74-10DC242B7E90}"/>
                  </a:ext>
                </a:extLst>
              </p:cNvPr>
              <p:cNvSpPr/>
              <p:nvPr/>
            </p:nvSpPr>
            <p:spPr>
              <a:xfrm>
                <a:off x="5891192" y="1569997"/>
                <a:ext cx="13996" cy="13996"/>
              </a:xfrm>
              <a:custGeom>
                <a:avLst/>
                <a:gdLst>
                  <a:gd name="connsiteX0" fmla="*/ 10815 w 12723"/>
                  <a:gd name="connsiteY0" fmla="*/ 6998 h 12723"/>
                  <a:gd name="connsiteX1" fmla="*/ 6998 w 12723"/>
                  <a:gd name="connsiteY1" fmla="*/ 10815 h 12723"/>
                  <a:gd name="connsiteX2" fmla="*/ 3181 w 12723"/>
                  <a:gd name="connsiteY2" fmla="*/ 6998 h 12723"/>
                  <a:gd name="connsiteX3" fmla="*/ 6998 w 12723"/>
                  <a:gd name="connsiteY3" fmla="*/ 3181 h 12723"/>
                  <a:gd name="connsiteX4" fmla="*/ 10815 w 12723"/>
                  <a:gd name="connsiteY4" fmla="*/ 6998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23" h="12723">
                    <a:moveTo>
                      <a:pt x="10815" y="6998"/>
                    </a:moveTo>
                    <a:cubicBezTo>
                      <a:pt x="10815" y="9106"/>
                      <a:pt x="9106" y="10815"/>
                      <a:pt x="6998" y="10815"/>
                    </a:cubicBezTo>
                    <a:cubicBezTo>
                      <a:pt x="4890" y="10815"/>
                      <a:pt x="3181" y="9106"/>
                      <a:pt x="3181" y="6998"/>
                    </a:cubicBezTo>
                    <a:cubicBezTo>
                      <a:pt x="3181" y="4890"/>
                      <a:pt x="4890" y="3181"/>
                      <a:pt x="6998" y="3181"/>
                    </a:cubicBezTo>
                    <a:cubicBezTo>
                      <a:pt x="9106" y="3181"/>
                      <a:pt x="10815" y="4890"/>
                      <a:pt x="10815" y="6998"/>
                    </a:cubicBezTo>
                    <a:close/>
                  </a:path>
                </a:pathLst>
              </a:custGeom>
              <a:solidFill>
                <a:srgbClr val="56565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1" name="Freeform: Shape 640">
                <a:extLst>
                  <a:ext uri="{FF2B5EF4-FFF2-40B4-BE49-F238E27FC236}">
                    <a16:creationId xmlns:a16="http://schemas.microsoft.com/office/drawing/2014/main" id="{C0B2FAD9-BC18-45B4-A9D5-F04D7F5B0E50}"/>
                  </a:ext>
                </a:extLst>
              </p:cNvPr>
              <p:cNvSpPr/>
              <p:nvPr/>
            </p:nvSpPr>
            <p:spPr>
              <a:xfrm>
                <a:off x="5891192" y="1643242"/>
                <a:ext cx="13996" cy="13996"/>
              </a:xfrm>
              <a:custGeom>
                <a:avLst/>
                <a:gdLst>
                  <a:gd name="connsiteX0" fmla="*/ 10815 w 12723"/>
                  <a:gd name="connsiteY0" fmla="*/ 6998 h 12723"/>
                  <a:gd name="connsiteX1" fmla="*/ 6998 w 12723"/>
                  <a:gd name="connsiteY1" fmla="*/ 10815 h 12723"/>
                  <a:gd name="connsiteX2" fmla="*/ 3181 w 12723"/>
                  <a:gd name="connsiteY2" fmla="*/ 6998 h 12723"/>
                  <a:gd name="connsiteX3" fmla="*/ 6998 w 12723"/>
                  <a:gd name="connsiteY3" fmla="*/ 3181 h 12723"/>
                  <a:gd name="connsiteX4" fmla="*/ 10815 w 12723"/>
                  <a:gd name="connsiteY4" fmla="*/ 6998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23" h="12723">
                    <a:moveTo>
                      <a:pt x="10815" y="6998"/>
                    </a:moveTo>
                    <a:cubicBezTo>
                      <a:pt x="10815" y="9106"/>
                      <a:pt x="9106" y="10815"/>
                      <a:pt x="6998" y="10815"/>
                    </a:cubicBezTo>
                    <a:cubicBezTo>
                      <a:pt x="4890" y="10815"/>
                      <a:pt x="3181" y="9106"/>
                      <a:pt x="3181" y="6998"/>
                    </a:cubicBezTo>
                    <a:cubicBezTo>
                      <a:pt x="3181" y="4890"/>
                      <a:pt x="4890" y="3181"/>
                      <a:pt x="6998" y="3181"/>
                    </a:cubicBezTo>
                    <a:cubicBezTo>
                      <a:pt x="9106" y="3181"/>
                      <a:pt x="10815" y="4890"/>
                      <a:pt x="10815" y="6998"/>
                    </a:cubicBezTo>
                    <a:close/>
                  </a:path>
                </a:pathLst>
              </a:custGeom>
              <a:solidFill>
                <a:srgbClr val="56565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2" name="Freeform: Shape 641">
                <a:extLst>
                  <a:ext uri="{FF2B5EF4-FFF2-40B4-BE49-F238E27FC236}">
                    <a16:creationId xmlns:a16="http://schemas.microsoft.com/office/drawing/2014/main" id="{4AAF9733-9204-4C93-ADEF-AA01BAB6DD69}"/>
                  </a:ext>
                </a:extLst>
              </p:cNvPr>
              <p:cNvSpPr/>
              <p:nvPr/>
            </p:nvSpPr>
            <p:spPr>
              <a:xfrm>
                <a:off x="5314560" y="2411620"/>
                <a:ext cx="172616" cy="265923"/>
              </a:xfrm>
              <a:custGeom>
                <a:avLst/>
                <a:gdLst>
                  <a:gd name="connsiteX0" fmla="*/ 23539 w 156924"/>
                  <a:gd name="connsiteY0" fmla="*/ 3181 h 241748"/>
                  <a:gd name="connsiteX1" fmla="*/ 154592 w 156924"/>
                  <a:gd name="connsiteY1" fmla="*/ 17601 h 241748"/>
                  <a:gd name="connsiteX2" fmla="*/ 152471 w 156924"/>
                  <a:gd name="connsiteY2" fmla="*/ 240688 h 241748"/>
                  <a:gd name="connsiteX3" fmla="*/ 3181 w 156924"/>
                  <a:gd name="connsiteY3" fmla="*/ 238567 h 241748"/>
                  <a:gd name="connsiteX4" fmla="*/ 6150 w 156924"/>
                  <a:gd name="connsiteY4" fmla="*/ 72312 h 241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6924" h="241748">
                    <a:moveTo>
                      <a:pt x="23539" y="3181"/>
                    </a:moveTo>
                    <a:lnTo>
                      <a:pt x="154592" y="17601"/>
                    </a:lnTo>
                    <a:lnTo>
                      <a:pt x="152471" y="240688"/>
                    </a:lnTo>
                    <a:lnTo>
                      <a:pt x="3181" y="238567"/>
                    </a:lnTo>
                    <a:lnTo>
                      <a:pt x="6150" y="72312"/>
                    </a:lnTo>
                    <a:close/>
                  </a:path>
                </a:pathLst>
              </a:custGeom>
              <a:solidFill>
                <a:srgbClr val="EAEAE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3" name="Freeform: Shape 642">
                <a:extLst>
                  <a:ext uri="{FF2B5EF4-FFF2-40B4-BE49-F238E27FC236}">
                    <a16:creationId xmlns:a16="http://schemas.microsoft.com/office/drawing/2014/main" id="{0A855A1E-AC5C-4177-9FEA-BA899A1F9307}"/>
                  </a:ext>
                </a:extLst>
              </p:cNvPr>
              <p:cNvSpPr/>
              <p:nvPr/>
            </p:nvSpPr>
            <p:spPr>
              <a:xfrm>
                <a:off x="6227007" y="2512391"/>
                <a:ext cx="135294" cy="503854"/>
              </a:xfrm>
              <a:custGeom>
                <a:avLst/>
                <a:gdLst>
                  <a:gd name="connsiteX0" fmla="*/ 119894 w 122994"/>
                  <a:gd name="connsiteY0" fmla="*/ 451899 h 458049"/>
                  <a:gd name="connsiteX1" fmla="*/ 12592 w 122994"/>
                  <a:gd name="connsiteY1" fmla="*/ 167315 h 458049"/>
                  <a:gd name="connsiteX2" fmla="*/ 43977 w 122994"/>
                  <a:gd name="connsiteY2" fmla="*/ 8270 h 458049"/>
                  <a:gd name="connsiteX3" fmla="*/ 44825 w 122994"/>
                  <a:gd name="connsiteY3" fmla="*/ 6150 h 458049"/>
                  <a:gd name="connsiteX4" fmla="*/ 36767 w 122994"/>
                  <a:gd name="connsiteY4" fmla="*/ 3181 h 458049"/>
                  <a:gd name="connsiteX5" fmla="*/ 35919 w 122994"/>
                  <a:gd name="connsiteY5" fmla="*/ 5301 h 458049"/>
                  <a:gd name="connsiteX6" fmla="*/ 3685 w 122994"/>
                  <a:gd name="connsiteY6" fmla="*/ 166891 h 458049"/>
                  <a:gd name="connsiteX7" fmla="*/ 111836 w 122994"/>
                  <a:gd name="connsiteY7" fmla="*/ 456565 h 458049"/>
                  <a:gd name="connsiteX8" fmla="*/ 112684 w 122994"/>
                  <a:gd name="connsiteY8" fmla="*/ 457413 h 458049"/>
                  <a:gd name="connsiteX9" fmla="*/ 113957 w 122994"/>
                  <a:gd name="connsiteY9" fmla="*/ 456989 h 458049"/>
                  <a:gd name="connsiteX10" fmla="*/ 118622 w 122994"/>
                  <a:gd name="connsiteY10" fmla="*/ 455717 h 458049"/>
                  <a:gd name="connsiteX11" fmla="*/ 122015 w 122994"/>
                  <a:gd name="connsiteY11" fmla="*/ 454444 h 458049"/>
                  <a:gd name="connsiteX12" fmla="*/ 119894 w 122994"/>
                  <a:gd name="connsiteY12" fmla="*/ 451899 h 458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22994" h="458049">
                    <a:moveTo>
                      <a:pt x="119894" y="451899"/>
                    </a:moveTo>
                    <a:cubicBezTo>
                      <a:pt x="24891" y="364107"/>
                      <a:pt x="9199" y="248746"/>
                      <a:pt x="12592" y="167315"/>
                    </a:cubicBezTo>
                    <a:cubicBezTo>
                      <a:pt x="16409" y="82067"/>
                      <a:pt x="41432" y="15480"/>
                      <a:pt x="43977" y="8270"/>
                    </a:cubicBezTo>
                    <a:lnTo>
                      <a:pt x="44825" y="6150"/>
                    </a:lnTo>
                    <a:lnTo>
                      <a:pt x="36767" y="3181"/>
                    </a:lnTo>
                    <a:lnTo>
                      <a:pt x="35919" y="5301"/>
                    </a:lnTo>
                    <a:cubicBezTo>
                      <a:pt x="32950" y="12512"/>
                      <a:pt x="7503" y="80371"/>
                      <a:pt x="3685" y="166891"/>
                    </a:cubicBezTo>
                    <a:cubicBezTo>
                      <a:pt x="-132" y="249170"/>
                      <a:pt x="15985" y="366227"/>
                      <a:pt x="111836" y="456565"/>
                    </a:cubicBezTo>
                    <a:lnTo>
                      <a:pt x="112684" y="457413"/>
                    </a:lnTo>
                    <a:lnTo>
                      <a:pt x="113957" y="456989"/>
                    </a:lnTo>
                    <a:cubicBezTo>
                      <a:pt x="115653" y="456565"/>
                      <a:pt x="117350" y="456141"/>
                      <a:pt x="118622" y="455717"/>
                    </a:cubicBezTo>
                    <a:lnTo>
                      <a:pt x="122015" y="454444"/>
                    </a:lnTo>
                    <a:lnTo>
                      <a:pt x="119894" y="451899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4" name="Freeform: Shape 643">
                <a:extLst>
                  <a:ext uri="{FF2B5EF4-FFF2-40B4-BE49-F238E27FC236}">
                    <a16:creationId xmlns:a16="http://schemas.microsoft.com/office/drawing/2014/main" id="{6A050395-3631-4DC7-BD1A-4E2F1552632D}"/>
                  </a:ext>
                </a:extLst>
              </p:cNvPr>
              <p:cNvSpPr/>
              <p:nvPr/>
            </p:nvSpPr>
            <p:spPr>
              <a:xfrm>
                <a:off x="5962950" y="2707779"/>
                <a:ext cx="79310" cy="331238"/>
              </a:xfrm>
              <a:custGeom>
                <a:avLst/>
                <a:gdLst>
                  <a:gd name="connsiteX0" fmla="*/ 57125 w 72100"/>
                  <a:gd name="connsiteY0" fmla="*/ 299298 h 301124"/>
                  <a:gd name="connsiteX1" fmla="*/ 48643 w 72100"/>
                  <a:gd name="connsiteY1" fmla="*/ 298874 h 301124"/>
                  <a:gd name="connsiteX2" fmla="*/ 6231 w 72100"/>
                  <a:gd name="connsiteY2" fmla="*/ 11320 h 301124"/>
                  <a:gd name="connsiteX3" fmla="*/ 3262 w 72100"/>
                  <a:gd name="connsiteY3" fmla="*/ 6231 h 301124"/>
                  <a:gd name="connsiteX4" fmla="*/ 8352 w 72100"/>
                  <a:gd name="connsiteY4" fmla="*/ 3262 h 301124"/>
                  <a:gd name="connsiteX5" fmla="*/ 57125 w 72100"/>
                  <a:gd name="connsiteY5" fmla="*/ 299298 h 301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2100" h="301124">
                    <a:moveTo>
                      <a:pt x="57125" y="299298"/>
                    </a:moveTo>
                    <a:cubicBezTo>
                      <a:pt x="54157" y="299298"/>
                      <a:pt x="51188" y="298874"/>
                      <a:pt x="48643" y="298874"/>
                    </a:cubicBezTo>
                    <a:cubicBezTo>
                      <a:pt x="100386" y="43129"/>
                      <a:pt x="7079" y="11320"/>
                      <a:pt x="6231" y="11320"/>
                    </a:cubicBezTo>
                    <a:cubicBezTo>
                      <a:pt x="4110" y="10472"/>
                      <a:pt x="2838" y="8352"/>
                      <a:pt x="3262" y="6231"/>
                    </a:cubicBezTo>
                    <a:cubicBezTo>
                      <a:pt x="4110" y="4110"/>
                      <a:pt x="6231" y="2838"/>
                      <a:pt x="8352" y="3262"/>
                    </a:cubicBezTo>
                    <a:cubicBezTo>
                      <a:pt x="12593" y="4110"/>
                      <a:pt x="110140" y="35919"/>
                      <a:pt x="57125" y="299298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5" name="Freeform: Shape 644">
                <a:extLst>
                  <a:ext uri="{FF2B5EF4-FFF2-40B4-BE49-F238E27FC236}">
                    <a16:creationId xmlns:a16="http://schemas.microsoft.com/office/drawing/2014/main" id="{3D61DC28-6725-41D5-8927-3D31938A3784}"/>
                  </a:ext>
                </a:extLst>
              </p:cNvPr>
              <p:cNvSpPr/>
              <p:nvPr/>
            </p:nvSpPr>
            <p:spPr>
              <a:xfrm>
                <a:off x="6313404" y="1716022"/>
                <a:ext cx="191278" cy="209939"/>
              </a:xfrm>
              <a:custGeom>
                <a:avLst/>
                <a:gdLst>
                  <a:gd name="connsiteX0" fmla="*/ 127448 w 173889"/>
                  <a:gd name="connsiteY0" fmla="*/ 116421 h 190853"/>
                  <a:gd name="connsiteX1" fmla="*/ 150350 w 173889"/>
                  <a:gd name="connsiteY1" fmla="*/ 170284 h 190853"/>
                  <a:gd name="connsiteX2" fmla="*/ 135506 w 173889"/>
                  <a:gd name="connsiteY2" fmla="*/ 173677 h 190853"/>
                  <a:gd name="connsiteX3" fmla="*/ 131265 w 173889"/>
                  <a:gd name="connsiteY3" fmla="*/ 174525 h 190853"/>
                  <a:gd name="connsiteX4" fmla="*/ 70192 w 173889"/>
                  <a:gd name="connsiteY4" fmla="*/ 187673 h 190853"/>
                  <a:gd name="connsiteX5" fmla="*/ 3181 w 173889"/>
                  <a:gd name="connsiteY5" fmla="*/ 63830 h 190853"/>
                  <a:gd name="connsiteX6" fmla="*/ 41352 w 173889"/>
                  <a:gd name="connsiteY6" fmla="*/ 33717 h 190853"/>
                  <a:gd name="connsiteX7" fmla="*/ 30325 w 173889"/>
                  <a:gd name="connsiteY7" fmla="*/ 16329 h 190853"/>
                  <a:gd name="connsiteX8" fmla="*/ 27356 w 173889"/>
                  <a:gd name="connsiteY8" fmla="*/ 12087 h 190853"/>
                  <a:gd name="connsiteX9" fmla="*/ 17177 w 173889"/>
                  <a:gd name="connsiteY9" fmla="*/ 3181 h 190853"/>
                  <a:gd name="connsiteX10" fmla="*/ 93943 w 173889"/>
                  <a:gd name="connsiteY10" fmla="*/ 3181 h 190853"/>
                  <a:gd name="connsiteX11" fmla="*/ 90974 w 173889"/>
                  <a:gd name="connsiteY11" fmla="*/ 43896 h 190853"/>
                  <a:gd name="connsiteX12" fmla="*/ 109211 w 173889"/>
                  <a:gd name="connsiteY12" fmla="*/ 55348 h 190853"/>
                  <a:gd name="connsiteX13" fmla="*/ 148654 w 173889"/>
                  <a:gd name="connsiteY13" fmla="*/ 40928 h 190853"/>
                  <a:gd name="connsiteX14" fmla="*/ 171981 w 173889"/>
                  <a:gd name="connsiteY14" fmla="*/ 96911 h 190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73889" h="190853">
                    <a:moveTo>
                      <a:pt x="127448" y="116421"/>
                    </a:moveTo>
                    <a:lnTo>
                      <a:pt x="150350" y="170284"/>
                    </a:lnTo>
                    <a:lnTo>
                      <a:pt x="135506" y="173677"/>
                    </a:lnTo>
                    <a:lnTo>
                      <a:pt x="131265" y="174525"/>
                    </a:lnTo>
                    <a:lnTo>
                      <a:pt x="70192" y="187673"/>
                    </a:lnTo>
                    <a:lnTo>
                      <a:pt x="3181" y="63830"/>
                    </a:lnTo>
                    <a:lnTo>
                      <a:pt x="41352" y="33717"/>
                    </a:lnTo>
                    <a:lnTo>
                      <a:pt x="30325" y="16329"/>
                    </a:lnTo>
                    <a:lnTo>
                      <a:pt x="27356" y="12087"/>
                    </a:lnTo>
                    <a:lnTo>
                      <a:pt x="17177" y="3181"/>
                    </a:lnTo>
                    <a:lnTo>
                      <a:pt x="93943" y="3181"/>
                    </a:lnTo>
                    <a:lnTo>
                      <a:pt x="90974" y="43896"/>
                    </a:lnTo>
                    <a:lnTo>
                      <a:pt x="109211" y="55348"/>
                    </a:lnTo>
                    <a:lnTo>
                      <a:pt x="148654" y="40928"/>
                    </a:lnTo>
                    <a:lnTo>
                      <a:pt x="171981" y="9691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6" name="Freeform: Shape 645">
                <a:extLst>
                  <a:ext uri="{FF2B5EF4-FFF2-40B4-BE49-F238E27FC236}">
                    <a16:creationId xmlns:a16="http://schemas.microsoft.com/office/drawing/2014/main" id="{2E0DFCF8-E0AF-4B3A-B342-D89394BA4772}"/>
                  </a:ext>
                </a:extLst>
              </p:cNvPr>
              <p:cNvSpPr/>
              <p:nvPr/>
            </p:nvSpPr>
            <p:spPr>
              <a:xfrm>
                <a:off x="6330665" y="1724886"/>
                <a:ext cx="153955" cy="186613"/>
              </a:xfrm>
              <a:custGeom>
                <a:avLst/>
                <a:gdLst>
                  <a:gd name="connsiteX0" fmla="*/ 123207 w 139959"/>
                  <a:gd name="connsiteY0" fmla="*/ 51955 h 169647"/>
                  <a:gd name="connsiteX1" fmla="*/ 88853 w 139959"/>
                  <a:gd name="connsiteY1" fmla="*/ 63830 h 169647"/>
                  <a:gd name="connsiteX2" fmla="*/ 86733 w 139959"/>
                  <a:gd name="connsiteY2" fmla="*/ 63406 h 169647"/>
                  <a:gd name="connsiteX3" fmla="*/ 59165 w 139959"/>
                  <a:gd name="connsiteY3" fmla="*/ 40503 h 169647"/>
                  <a:gd name="connsiteX4" fmla="*/ 58316 w 139959"/>
                  <a:gd name="connsiteY4" fmla="*/ 38807 h 169647"/>
                  <a:gd name="connsiteX5" fmla="*/ 59589 w 139959"/>
                  <a:gd name="connsiteY5" fmla="*/ 7422 h 169647"/>
                  <a:gd name="connsiteX6" fmla="*/ 14208 w 139959"/>
                  <a:gd name="connsiteY6" fmla="*/ 8270 h 169647"/>
                  <a:gd name="connsiteX7" fmla="*/ 5301 w 139959"/>
                  <a:gd name="connsiteY7" fmla="*/ 8270 h 169647"/>
                  <a:gd name="connsiteX8" fmla="*/ 3181 w 139959"/>
                  <a:gd name="connsiteY8" fmla="*/ 6150 h 169647"/>
                  <a:gd name="connsiteX9" fmla="*/ 5301 w 139959"/>
                  <a:gd name="connsiteY9" fmla="*/ 4029 h 169647"/>
                  <a:gd name="connsiteX10" fmla="*/ 11663 w 139959"/>
                  <a:gd name="connsiteY10" fmla="*/ 4029 h 169647"/>
                  <a:gd name="connsiteX11" fmla="*/ 61709 w 139959"/>
                  <a:gd name="connsiteY11" fmla="*/ 3181 h 169647"/>
                  <a:gd name="connsiteX12" fmla="*/ 63406 w 139959"/>
                  <a:gd name="connsiteY12" fmla="*/ 4029 h 169647"/>
                  <a:gd name="connsiteX13" fmla="*/ 63830 w 139959"/>
                  <a:gd name="connsiteY13" fmla="*/ 5726 h 169647"/>
                  <a:gd name="connsiteX14" fmla="*/ 62134 w 139959"/>
                  <a:gd name="connsiteY14" fmla="*/ 38383 h 169647"/>
                  <a:gd name="connsiteX15" fmla="*/ 88005 w 139959"/>
                  <a:gd name="connsiteY15" fmla="*/ 59589 h 169647"/>
                  <a:gd name="connsiteX16" fmla="*/ 123207 w 139959"/>
                  <a:gd name="connsiteY16" fmla="*/ 47289 h 169647"/>
                  <a:gd name="connsiteX17" fmla="*/ 125751 w 139959"/>
                  <a:gd name="connsiteY17" fmla="*/ 48562 h 169647"/>
                  <a:gd name="connsiteX18" fmla="*/ 139747 w 139959"/>
                  <a:gd name="connsiteY18" fmla="*/ 82915 h 169647"/>
                  <a:gd name="connsiteX19" fmla="*/ 139747 w 139959"/>
                  <a:gd name="connsiteY19" fmla="*/ 84612 h 169647"/>
                  <a:gd name="connsiteX20" fmla="*/ 138475 w 139959"/>
                  <a:gd name="connsiteY20" fmla="*/ 85884 h 169647"/>
                  <a:gd name="connsiteX21" fmla="*/ 94367 w 139959"/>
                  <a:gd name="connsiteY21" fmla="*/ 102425 h 169647"/>
                  <a:gd name="connsiteX22" fmla="*/ 119390 w 139959"/>
                  <a:gd name="connsiteY22" fmla="*/ 166043 h 169647"/>
                  <a:gd name="connsiteX23" fmla="*/ 115148 w 139959"/>
                  <a:gd name="connsiteY23" fmla="*/ 166891 h 169647"/>
                  <a:gd name="connsiteX24" fmla="*/ 89277 w 139959"/>
                  <a:gd name="connsiteY24" fmla="*/ 102001 h 169647"/>
                  <a:gd name="connsiteX25" fmla="*/ 89277 w 139959"/>
                  <a:gd name="connsiteY25" fmla="*/ 100304 h 169647"/>
                  <a:gd name="connsiteX26" fmla="*/ 90550 w 139959"/>
                  <a:gd name="connsiteY26" fmla="*/ 99032 h 169647"/>
                  <a:gd name="connsiteX27" fmla="*/ 134658 w 139959"/>
                  <a:gd name="connsiteY27" fmla="*/ 82491 h 169647"/>
                  <a:gd name="connsiteX28" fmla="*/ 123207 w 139959"/>
                  <a:gd name="connsiteY28" fmla="*/ 51955 h 1696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39959" h="169647">
                    <a:moveTo>
                      <a:pt x="123207" y="51955"/>
                    </a:moveTo>
                    <a:lnTo>
                      <a:pt x="88853" y="63830"/>
                    </a:lnTo>
                    <a:cubicBezTo>
                      <a:pt x="88005" y="64254"/>
                      <a:pt x="87157" y="63830"/>
                      <a:pt x="86733" y="63406"/>
                    </a:cubicBezTo>
                    <a:lnTo>
                      <a:pt x="59165" y="40503"/>
                    </a:lnTo>
                    <a:cubicBezTo>
                      <a:pt x="58741" y="40079"/>
                      <a:pt x="58316" y="39231"/>
                      <a:pt x="58316" y="38807"/>
                    </a:cubicBezTo>
                    <a:lnTo>
                      <a:pt x="59589" y="7422"/>
                    </a:lnTo>
                    <a:lnTo>
                      <a:pt x="14208" y="8270"/>
                    </a:lnTo>
                    <a:lnTo>
                      <a:pt x="5301" y="8270"/>
                    </a:lnTo>
                    <a:cubicBezTo>
                      <a:pt x="4029" y="8270"/>
                      <a:pt x="3181" y="7422"/>
                      <a:pt x="3181" y="6150"/>
                    </a:cubicBezTo>
                    <a:cubicBezTo>
                      <a:pt x="3181" y="4877"/>
                      <a:pt x="4029" y="4029"/>
                      <a:pt x="5301" y="4029"/>
                    </a:cubicBezTo>
                    <a:lnTo>
                      <a:pt x="11663" y="4029"/>
                    </a:lnTo>
                    <a:lnTo>
                      <a:pt x="61709" y="3181"/>
                    </a:lnTo>
                    <a:cubicBezTo>
                      <a:pt x="62134" y="3181"/>
                      <a:pt x="62982" y="3605"/>
                      <a:pt x="63406" y="4029"/>
                    </a:cubicBezTo>
                    <a:cubicBezTo>
                      <a:pt x="63830" y="4453"/>
                      <a:pt x="63830" y="4877"/>
                      <a:pt x="63830" y="5726"/>
                    </a:cubicBezTo>
                    <a:lnTo>
                      <a:pt x="62134" y="38383"/>
                    </a:lnTo>
                    <a:lnTo>
                      <a:pt x="88005" y="59589"/>
                    </a:lnTo>
                    <a:lnTo>
                      <a:pt x="123207" y="47289"/>
                    </a:lnTo>
                    <a:cubicBezTo>
                      <a:pt x="124055" y="46865"/>
                      <a:pt x="125327" y="47289"/>
                      <a:pt x="125751" y="48562"/>
                    </a:cubicBezTo>
                    <a:lnTo>
                      <a:pt x="139747" y="82915"/>
                    </a:lnTo>
                    <a:cubicBezTo>
                      <a:pt x="139747" y="83340"/>
                      <a:pt x="139747" y="84188"/>
                      <a:pt x="139747" y="84612"/>
                    </a:cubicBezTo>
                    <a:cubicBezTo>
                      <a:pt x="139323" y="85036"/>
                      <a:pt x="139323" y="85460"/>
                      <a:pt x="138475" y="85884"/>
                    </a:cubicBezTo>
                    <a:lnTo>
                      <a:pt x="94367" y="102425"/>
                    </a:lnTo>
                    <a:lnTo>
                      <a:pt x="119390" y="166043"/>
                    </a:lnTo>
                    <a:lnTo>
                      <a:pt x="115148" y="166891"/>
                    </a:lnTo>
                    <a:lnTo>
                      <a:pt x="89277" y="102001"/>
                    </a:lnTo>
                    <a:cubicBezTo>
                      <a:pt x="88853" y="101577"/>
                      <a:pt x="88853" y="100728"/>
                      <a:pt x="89277" y="100304"/>
                    </a:cubicBezTo>
                    <a:cubicBezTo>
                      <a:pt x="89701" y="99880"/>
                      <a:pt x="90125" y="99456"/>
                      <a:pt x="90550" y="99032"/>
                    </a:cubicBezTo>
                    <a:lnTo>
                      <a:pt x="134658" y="82491"/>
                    </a:lnTo>
                    <a:lnTo>
                      <a:pt x="123207" y="5195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7" name="Freeform: Shape 646">
                <a:extLst>
                  <a:ext uri="{FF2B5EF4-FFF2-40B4-BE49-F238E27FC236}">
                    <a16:creationId xmlns:a16="http://schemas.microsoft.com/office/drawing/2014/main" id="{580D5B4A-2883-4C30-A74D-89CA2BAE32AD}"/>
                  </a:ext>
                </a:extLst>
              </p:cNvPr>
              <p:cNvSpPr/>
              <p:nvPr/>
            </p:nvSpPr>
            <p:spPr>
              <a:xfrm>
                <a:off x="6358190" y="1787867"/>
                <a:ext cx="60650" cy="60650"/>
              </a:xfrm>
              <a:custGeom>
                <a:avLst/>
                <a:gdLst>
                  <a:gd name="connsiteX0" fmla="*/ 55772 w 55135"/>
                  <a:gd name="connsiteY0" fmla="*/ 29476 h 55135"/>
                  <a:gd name="connsiteX1" fmla="*/ 29476 w 55135"/>
                  <a:gd name="connsiteY1" fmla="*/ 55772 h 55135"/>
                  <a:gd name="connsiteX2" fmla="*/ 3181 w 55135"/>
                  <a:gd name="connsiteY2" fmla="*/ 29476 h 55135"/>
                  <a:gd name="connsiteX3" fmla="*/ 29476 w 55135"/>
                  <a:gd name="connsiteY3" fmla="*/ 3181 h 55135"/>
                  <a:gd name="connsiteX4" fmla="*/ 55772 w 55135"/>
                  <a:gd name="connsiteY4" fmla="*/ 29476 h 55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135" h="55135">
                    <a:moveTo>
                      <a:pt x="55772" y="29476"/>
                    </a:moveTo>
                    <a:cubicBezTo>
                      <a:pt x="55772" y="43999"/>
                      <a:pt x="43999" y="55772"/>
                      <a:pt x="29476" y="55772"/>
                    </a:cubicBezTo>
                    <a:cubicBezTo>
                      <a:pt x="14954" y="55772"/>
                      <a:pt x="3181" y="43999"/>
                      <a:pt x="3181" y="29476"/>
                    </a:cubicBezTo>
                    <a:cubicBezTo>
                      <a:pt x="3181" y="14954"/>
                      <a:pt x="14954" y="3181"/>
                      <a:pt x="29476" y="3181"/>
                    </a:cubicBezTo>
                    <a:cubicBezTo>
                      <a:pt x="43999" y="3181"/>
                      <a:pt x="55772" y="14954"/>
                      <a:pt x="55772" y="29476"/>
                    </a:cubicBezTo>
                    <a:close/>
                  </a:path>
                </a:pathLst>
              </a:custGeom>
              <a:solidFill>
                <a:srgbClr val="2B2B2B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8" name="Freeform: Shape 647">
                <a:extLst>
                  <a:ext uri="{FF2B5EF4-FFF2-40B4-BE49-F238E27FC236}">
                    <a16:creationId xmlns:a16="http://schemas.microsoft.com/office/drawing/2014/main" id="{B20F3CC3-A4FB-4295-841A-1C9EB287F1C9}"/>
                  </a:ext>
                </a:extLst>
              </p:cNvPr>
              <p:cNvSpPr/>
              <p:nvPr/>
            </p:nvSpPr>
            <p:spPr>
              <a:xfrm>
                <a:off x="5238981" y="3016712"/>
                <a:ext cx="139960" cy="41988"/>
              </a:xfrm>
              <a:custGeom>
                <a:avLst/>
                <a:gdLst>
                  <a:gd name="connsiteX0" fmla="*/ 58316 w 127235"/>
                  <a:gd name="connsiteY0" fmla="*/ 8270 h 38170"/>
                  <a:gd name="connsiteX1" fmla="*/ 116845 w 127235"/>
                  <a:gd name="connsiteY1" fmla="*/ 22266 h 38170"/>
                  <a:gd name="connsiteX2" fmla="*/ 127024 w 127235"/>
                  <a:gd name="connsiteY2" fmla="*/ 34566 h 38170"/>
                  <a:gd name="connsiteX3" fmla="*/ 127024 w 127235"/>
                  <a:gd name="connsiteY3" fmla="*/ 34566 h 38170"/>
                  <a:gd name="connsiteX4" fmla="*/ 65526 w 127235"/>
                  <a:gd name="connsiteY4" fmla="*/ 35414 h 38170"/>
                  <a:gd name="connsiteX5" fmla="*/ 24387 w 127235"/>
                  <a:gd name="connsiteY5" fmla="*/ 29052 h 38170"/>
                  <a:gd name="connsiteX6" fmla="*/ 24811 w 127235"/>
                  <a:gd name="connsiteY6" fmla="*/ 34566 h 38170"/>
                  <a:gd name="connsiteX7" fmla="*/ 3181 w 127235"/>
                  <a:gd name="connsiteY7" fmla="*/ 34566 h 38170"/>
                  <a:gd name="connsiteX8" fmla="*/ 3605 w 127235"/>
                  <a:gd name="connsiteY8" fmla="*/ 16329 h 38170"/>
                  <a:gd name="connsiteX9" fmla="*/ 17177 w 127235"/>
                  <a:gd name="connsiteY9" fmla="*/ 3181 h 38170"/>
                  <a:gd name="connsiteX10" fmla="*/ 58316 w 127235"/>
                  <a:gd name="connsiteY10" fmla="*/ 8270 h 38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7235" h="38170">
                    <a:moveTo>
                      <a:pt x="58316" y="8270"/>
                    </a:moveTo>
                    <a:cubicBezTo>
                      <a:pt x="58316" y="8270"/>
                      <a:pt x="91822" y="17601"/>
                      <a:pt x="116845" y="22266"/>
                    </a:cubicBezTo>
                    <a:cubicBezTo>
                      <a:pt x="122783" y="23539"/>
                      <a:pt x="127024" y="28628"/>
                      <a:pt x="127024" y="34566"/>
                    </a:cubicBezTo>
                    <a:lnTo>
                      <a:pt x="127024" y="34566"/>
                    </a:lnTo>
                    <a:lnTo>
                      <a:pt x="65526" y="35414"/>
                    </a:lnTo>
                    <a:cubicBezTo>
                      <a:pt x="53227" y="35414"/>
                      <a:pt x="35838" y="34566"/>
                      <a:pt x="24387" y="29052"/>
                    </a:cubicBezTo>
                    <a:lnTo>
                      <a:pt x="24811" y="34566"/>
                    </a:lnTo>
                    <a:lnTo>
                      <a:pt x="3181" y="34566"/>
                    </a:lnTo>
                    <a:lnTo>
                      <a:pt x="3605" y="16329"/>
                    </a:lnTo>
                    <a:cubicBezTo>
                      <a:pt x="3605" y="9119"/>
                      <a:pt x="9543" y="3181"/>
                      <a:pt x="17177" y="3181"/>
                    </a:cubicBezTo>
                    <a:lnTo>
                      <a:pt x="58316" y="8270"/>
                    </a:lnTo>
                    <a:close/>
                  </a:path>
                </a:pathLst>
              </a:custGeom>
              <a:solidFill>
                <a:srgbClr val="0C0C0C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9" name="Freeform: Shape 648">
                <a:extLst>
                  <a:ext uri="{FF2B5EF4-FFF2-40B4-BE49-F238E27FC236}">
                    <a16:creationId xmlns:a16="http://schemas.microsoft.com/office/drawing/2014/main" id="{4A41ADB8-F7DD-43B5-887F-755378EDAF9A}"/>
                  </a:ext>
                </a:extLst>
              </p:cNvPr>
              <p:cNvSpPr/>
              <p:nvPr/>
            </p:nvSpPr>
            <p:spPr>
              <a:xfrm>
                <a:off x="5236182" y="2372898"/>
                <a:ext cx="144625" cy="662475"/>
              </a:xfrm>
              <a:custGeom>
                <a:avLst/>
                <a:gdLst>
                  <a:gd name="connsiteX0" fmla="*/ 34990 w 131477"/>
                  <a:gd name="connsiteY0" fmla="*/ 3181 h 602249"/>
                  <a:gd name="connsiteX1" fmla="*/ 41352 w 131477"/>
                  <a:gd name="connsiteY1" fmla="*/ 299216 h 602249"/>
                  <a:gd name="connsiteX2" fmla="*/ 3181 w 131477"/>
                  <a:gd name="connsiteY2" fmla="*/ 595252 h 602249"/>
                  <a:gd name="connsiteX3" fmla="*/ 88853 w 131477"/>
                  <a:gd name="connsiteY3" fmla="*/ 600341 h 602249"/>
                  <a:gd name="connsiteX4" fmla="*/ 126176 w 131477"/>
                  <a:gd name="connsiteY4" fmla="*/ 306002 h 602249"/>
                  <a:gd name="connsiteX5" fmla="*/ 131265 w 131477"/>
                  <a:gd name="connsiteY5" fmla="*/ 33293 h 602249"/>
                  <a:gd name="connsiteX6" fmla="*/ 34990 w 131477"/>
                  <a:gd name="connsiteY6" fmla="*/ 3181 h 6022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1477" h="602249">
                    <a:moveTo>
                      <a:pt x="34990" y="3181"/>
                    </a:moveTo>
                    <a:lnTo>
                      <a:pt x="41352" y="299216"/>
                    </a:lnTo>
                    <a:cubicBezTo>
                      <a:pt x="41352" y="299216"/>
                      <a:pt x="4877" y="559202"/>
                      <a:pt x="3181" y="595252"/>
                    </a:cubicBezTo>
                    <a:lnTo>
                      <a:pt x="88853" y="600341"/>
                    </a:lnTo>
                    <a:lnTo>
                      <a:pt x="126176" y="306002"/>
                    </a:lnTo>
                    <a:lnTo>
                      <a:pt x="131265" y="33293"/>
                    </a:lnTo>
                    <a:lnTo>
                      <a:pt x="34990" y="3181"/>
                    </a:lnTo>
                    <a:close/>
                  </a:path>
                </a:pathLst>
              </a:custGeom>
              <a:solidFill>
                <a:srgbClr val="2F3A4E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0" name="Freeform: Shape 649">
                <a:extLst>
                  <a:ext uri="{FF2B5EF4-FFF2-40B4-BE49-F238E27FC236}">
                    <a16:creationId xmlns:a16="http://schemas.microsoft.com/office/drawing/2014/main" id="{781D255D-FB31-4993-8057-DCE82BC0CF06}"/>
                  </a:ext>
                </a:extLst>
              </p:cNvPr>
              <p:cNvSpPr/>
              <p:nvPr/>
            </p:nvSpPr>
            <p:spPr>
              <a:xfrm>
                <a:off x="5259042" y="2427949"/>
                <a:ext cx="55983" cy="601826"/>
              </a:xfrm>
              <a:custGeom>
                <a:avLst/>
                <a:gdLst>
                  <a:gd name="connsiteX0" fmla="*/ 6574 w 50894"/>
                  <a:gd name="connsiteY0" fmla="*/ 546902 h 547114"/>
                  <a:gd name="connsiteX1" fmla="*/ 3181 w 50894"/>
                  <a:gd name="connsiteY1" fmla="*/ 546478 h 547114"/>
                  <a:gd name="connsiteX2" fmla="*/ 46441 w 50894"/>
                  <a:gd name="connsiteY2" fmla="*/ 251715 h 547114"/>
                  <a:gd name="connsiteX3" fmla="*/ 45169 w 50894"/>
                  <a:gd name="connsiteY3" fmla="*/ 3181 h 547114"/>
                  <a:gd name="connsiteX4" fmla="*/ 48562 w 50894"/>
                  <a:gd name="connsiteY4" fmla="*/ 3181 h 547114"/>
                  <a:gd name="connsiteX5" fmla="*/ 49834 w 50894"/>
                  <a:gd name="connsiteY5" fmla="*/ 252139 h 547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0894" h="547114">
                    <a:moveTo>
                      <a:pt x="6574" y="546902"/>
                    </a:moveTo>
                    <a:lnTo>
                      <a:pt x="3181" y="546478"/>
                    </a:lnTo>
                    <a:lnTo>
                      <a:pt x="46441" y="251715"/>
                    </a:lnTo>
                    <a:lnTo>
                      <a:pt x="45169" y="3181"/>
                    </a:lnTo>
                    <a:lnTo>
                      <a:pt x="48562" y="3181"/>
                    </a:lnTo>
                    <a:lnTo>
                      <a:pt x="49834" y="252139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1" name="Freeform: Shape 650">
                <a:extLst>
                  <a:ext uri="{FF2B5EF4-FFF2-40B4-BE49-F238E27FC236}">
                    <a16:creationId xmlns:a16="http://schemas.microsoft.com/office/drawing/2014/main" id="{A9758DDA-17DC-4F61-AB77-9623076E2340}"/>
                  </a:ext>
                </a:extLst>
              </p:cNvPr>
              <p:cNvSpPr/>
              <p:nvPr/>
            </p:nvSpPr>
            <p:spPr>
              <a:xfrm>
                <a:off x="5417663" y="3016712"/>
                <a:ext cx="139960" cy="41988"/>
              </a:xfrm>
              <a:custGeom>
                <a:avLst/>
                <a:gdLst>
                  <a:gd name="connsiteX0" fmla="*/ 78250 w 127235"/>
                  <a:gd name="connsiteY0" fmla="*/ 14208 h 38170"/>
                  <a:gd name="connsiteX1" fmla="*/ 115997 w 127235"/>
                  <a:gd name="connsiteY1" fmla="*/ 22266 h 38170"/>
                  <a:gd name="connsiteX2" fmla="*/ 126176 w 127235"/>
                  <a:gd name="connsiteY2" fmla="*/ 34566 h 38170"/>
                  <a:gd name="connsiteX3" fmla="*/ 126176 w 127235"/>
                  <a:gd name="connsiteY3" fmla="*/ 34566 h 38170"/>
                  <a:gd name="connsiteX4" fmla="*/ 64678 w 127235"/>
                  <a:gd name="connsiteY4" fmla="*/ 35414 h 38170"/>
                  <a:gd name="connsiteX5" fmla="*/ 23539 w 127235"/>
                  <a:gd name="connsiteY5" fmla="*/ 29052 h 38170"/>
                  <a:gd name="connsiteX6" fmla="*/ 23963 w 127235"/>
                  <a:gd name="connsiteY6" fmla="*/ 34566 h 38170"/>
                  <a:gd name="connsiteX7" fmla="*/ 3181 w 127235"/>
                  <a:gd name="connsiteY7" fmla="*/ 34566 h 38170"/>
                  <a:gd name="connsiteX8" fmla="*/ 3605 w 127235"/>
                  <a:gd name="connsiteY8" fmla="*/ 16329 h 38170"/>
                  <a:gd name="connsiteX9" fmla="*/ 17177 w 127235"/>
                  <a:gd name="connsiteY9" fmla="*/ 3181 h 38170"/>
                  <a:gd name="connsiteX10" fmla="*/ 78250 w 127235"/>
                  <a:gd name="connsiteY10" fmla="*/ 14208 h 38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7235" h="38170">
                    <a:moveTo>
                      <a:pt x="78250" y="14208"/>
                    </a:moveTo>
                    <a:cubicBezTo>
                      <a:pt x="78250" y="14208"/>
                      <a:pt x="95215" y="18449"/>
                      <a:pt x="115997" y="22266"/>
                    </a:cubicBezTo>
                    <a:cubicBezTo>
                      <a:pt x="121934" y="23114"/>
                      <a:pt x="126176" y="28204"/>
                      <a:pt x="126176" y="34566"/>
                    </a:cubicBezTo>
                    <a:lnTo>
                      <a:pt x="126176" y="34566"/>
                    </a:lnTo>
                    <a:lnTo>
                      <a:pt x="64678" y="35414"/>
                    </a:lnTo>
                    <a:cubicBezTo>
                      <a:pt x="52379" y="35414"/>
                      <a:pt x="34990" y="34566"/>
                      <a:pt x="23539" y="29052"/>
                    </a:cubicBezTo>
                    <a:lnTo>
                      <a:pt x="23963" y="34566"/>
                    </a:lnTo>
                    <a:lnTo>
                      <a:pt x="3181" y="34566"/>
                    </a:lnTo>
                    <a:lnTo>
                      <a:pt x="3605" y="16329"/>
                    </a:lnTo>
                    <a:cubicBezTo>
                      <a:pt x="3605" y="9119"/>
                      <a:pt x="9543" y="3181"/>
                      <a:pt x="17177" y="3181"/>
                    </a:cubicBezTo>
                    <a:lnTo>
                      <a:pt x="78250" y="14208"/>
                    </a:lnTo>
                    <a:close/>
                  </a:path>
                </a:pathLst>
              </a:custGeom>
              <a:solidFill>
                <a:srgbClr val="0C0C0C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2" name="Freeform: Shape 651">
                <a:extLst>
                  <a:ext uri="{FF2B5EF4-FFF2-40B4-BE49-F238E27FC236}">
                    <a16:creationId xmlns:a16="http://schemas.microsoft.com/office/drawing/2014/main" id="{31F4D233-7FF6-4EDA-9257-7EEF886DE368}"/>
                  </a:ext>
                </a:extLst>
              </p:cNvPr>
              <p:cNvSpPr/>
              <p:nvPr/>
            </p:nvSpPr>
            <p:spPr>
              <a:xfrm>
                <a:off x="5383140" y="2344906"/>
                <a:ext cx="130628" cy="695132"/>
              </a:xfrm>
              <a:custGeom>
                <a:avLst/>
                <a:gdLst>
                  <a:gd name="connsiteX0" fmla="*/ 93943 w 118753"/>
                  <a:gd name="connsiteY0" fmla="*/ 3181 h 631938"/>
                  <a:gd name="connsiteX1" fmla="*/ 118966 w 118753"/>
                  <a:gd name="connsiteY1" fmla="*/ 315757 h 631938"/>
                  <a:gd name="connsiteX2" fmla="*/ 115573 w 118753"/>
                  <a:gd name="connsiteY2" fmla="*/ 626637 h 631938"/>
                  <a:gd name="connsiteX3" fmla="*/ 29476 w 118753"/>
                  <a:gd name="connsiteY3" fmla="*/ 629605 h 631938"/>
                  <a:gd name="connsiteX4" fmla="*/ 34990 w 118753"/>
                  <a:gd name="connsiteY4" fmla="*/ 333146 h 631938"/>
                  <a:gd name="connsiteX5" fmla="*/ 3181 w 118753"/>
                  <a:gd name="connsiteY5" fmla="*/ 61285 h 631938"/>
                  <a:gd name="connsiteX6" fmla="*/ 93943 w 118753"/>
                  <a:gd name="connsiteY6" fmla="*/ 3181 h 6319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8753" h="631938">
                    <a:moveTo>
                      <a:pt x="93943" y="3181"/>
                    </a:moveTo>
                    <a:lnTo>
                      <a:pt x="118966" y="315757"/>
                    </a:lnTo>
                    <a:cubicBezTo>
                      <a:pt x="118966" y="315757"/>
                      <a:pt x="113876" y="586345"/>
                      <a:pt x="115573" y="626637"/>
                    </a:cubicBezTo>
                    <a:lnTo>
                      <a:pt x="29476" y="629605"/>
                    </a:lnTo>
                    <a:lnTo>
                      <a:pt x="34990" y="333146"/>
                    </a:lnTo>
                    <a:lnTo>
                      <a:pt x="3181" y="61285"/>
                    </a:lnTo>
                    <a:lnTo>
                      <a:pt x="93943" y="3181"/>
                    </a:lnTo>
                    <a:close/>
                  </a:path>
                </a:pathLst>
              </a:custGeom>
              <a:solidFill>
                <a:srgbClr val="2F3A4E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3" name="Freeform: Shape 652">
                <a:extLst>
                  <a:ext uri="{FF2B5EF4-FFF2-40B4-BE49-F238E27FC236}">
                    <a16:creationId xmlns:a16="http://schemas.microsoft.com/office/drawing/2014/main" id="{67C2A50E-748B-4EF6-9BF8-2FEE7427C8F3}"/>
                  </a:ext>
                </a:extLst>
              </p:cNvPr>
              <p:cNvSpPr/>
              <p:nvPr/>
            </p:nvSpPr>
            <p:spPr>
              <a:xfrm>
                <a:off x="5418130" y="2415819"/>
                <a:ext cx="37323" cy="620487"/>
              </a:xfrm>
              <a:custGeom>
                <a:avLst/>
                <a:gdLst>
                  <a:gd name="connsiteX0" fmla="*/ 25235 w 33929"/>
                  <a:gd name="connsiteY0" fmla="*/ 564715 h 564079"/>
                  <a:gd name="connsiteX1" fmla="*/ 22266 w 33929"/>
                  <a:gd name="connsiteY1" fmla="*/ 564291 h 564079"/>
                  <a:gd name="connsiteX2" fmla="*/ 31173 w 33929"/>
                  <a:gd name="connsiteY2" fmla="*/ 263166 h 564079"/>
                  <a:gd name="connsiteX3" fmla="*/ 3181 w 33929"/>
                  <a:gd name="connsiteY3" fmla="*/ 3605 h 564079"/>
                  <a:gd name="connsiteX4" fmla="*/ 6574 w 33929"/>
                  <a:gd name="connsiteY4" fmla="*/ 3181 h 564079"/>
                  <a:gd name="connsiteX5" fmla="*/ 34566 w 33929"/>
                  <a:gd name="connsiteY5" fmla="*/ 262742 h 564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3929" h="564079">
                    <a:moveTo>
                      <a:pt x="25235" y="564715"/>
                    </a:moveTo>
                    <a:lnTo>
                      <a:pt x="22266" y="564291"/>
                    </a:lnTo>
                    <a:lnTo>
                      <a:pt x="31173" y="263166"/>
                    </a:lnTo>
                    <a:lnTo>
                      <a:pt x="3181" y="3605"/>
                    </a:lnTo>
                    <a:lnTo>
                      <a:pt x="6574" y="3181"/>
                    </a:lnTo>
                    <a:lnTo>
                      <a:pt x="34566" y="262742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4" name="Freeform: Shape 653">
                <a:extLst>
                  <a:ext uri="{FF2B5EF4-FFF2-40B4-BE49-F238E27FC236}">
                    <a16:creationId xmlns:a16="http://schemas.microsoft.com/office/drawing/2014/main" id="{99ED2271-15EB-4E12-9ABE-BE9ECFB885C3}"/>
                  </a:ext>
                </a:extLst>
              </p:cNvPr>
              <p:cNvSpPr/>
              <p:nvPr/>
            </p:nvSpPr>
            <p:spPr>
              <a:xfrm>
                <a:off x="5273367" y="2275529"/>
                <a:ext cx="219270" cy="163286"/>
              </a:xfrm>
              <a:custGeom>
                <a:avLst/>
                <a:gdLst>
                  <a:gd name="connsiteX0" fmla="*/ 196656 w 199336"/>
                  <a:gd name="connsiteY0" fmla="*/ 79280 h 148441"/>
                  <a:gd name="connsiteX1" fmla="*/ 98661 w 199336"/>
                  <a:gd name="connsiteY1" fmla="*/ 144279 h 148441"/>
                  <a:gd name="connsiteX2" fmla="*/ 5936 w 199336"/>
                  <a:gd name="connsiteY2" fmla="*/ 71960 h 148441"/>
                  <a:gd name="connsiteX3" fmla="*/ 103931 w 199336"/>
                  <a:gd name="connsiteY3" fmla="*/ 6961 h 148441"/>
                  <a:gd name="connsiteX4" fmla="*/ 196656 w 199336"/>
                  <a:gd name="connsiteY4" fmla="*/ 79280 h 148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336" h="148441">
                    <a:moveTo>
                      <a:pt x="196656" y="79280"/>
                    </a:moveTo>
                    <a:cubicBezTo>
                      <a:pt x="195201" y="117199"/>
                      <a:pt x="151327" y="146300"/>
                      <a:pt x="98661" y="144279"/>
                    </a:cubicBezTo>
                    <a:cubicBezTo>
                      <a:pt x="45995" y="142258"/>
                      <a:pt x="4480" y="109879"/>
                      <a:pt x="5936" y="71960"/>
                    </a:cubicBezTo>
                    <a:cubicBezTo>
                      <a:pt x="7391" y="34040"/>
                      <a:pt x="51265" y="4939"/>
                      <a:pt x="103931" y="6961"/>
                    </a:cubicBezTo>
                    <a:cubicBezTo>
                      <a:pt x="156597" y="8982"/>
                      <a:pt x="198111" y="41360"/>
                      <a:pt x="196656" y="79280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5" name="Freeform: Shape 654">
                <a:extLst>
                  <a:ext uri="{FF2B5EF4-FFF2-40B4-BE49-F238E27FC236}">
                    <a16:creationId xmlns:a16="http://schemas.microsoft.com/office/drawing/2014/main" id="{5FCC3EEF-A0E9-4E48-80B2-D6AF9AA37647}"/>
                  </a:ext>
                </a:extLst>
              </p:cNvPr>
              <p:cNvSpPr/>
              <p:nvPr/>
            </p:nvSpPr>
            <p:spPr>
              <a:xfrm>
                <a:off x="5275637" y="2012269"/>
                <a:ext cx="233266" cy="335903"/>
              </a:xfrm>
              <a:custGeom>
                <a:avLst/>
                <a:gdLst>
                  <a:gd name="connsiteX0" fmla="*/ 31780 w 212059"/>
                  <a:gd name="connsiteY0" fmla="*/ 292855 h 305366"/>
                  <a:gd name="connsiteX1" fmla="*/ 5060 w 212059"/>
                  <a:gd name="connsiteY1" fmla="*/ 105394 h 305366"/>
                  <a:gd name="connsiteX2" fmla="*/ 50865 w 212059"/>
                  <a:gd name="connsiteY2" fmla="*/ 6574 h 305366"/>
                  <a:gd name="connsiteX3" fmla="*/ 58075 w 212059"/>
                  <a:gd name="connsiteY3" fmla="*/ 3181 h 305366"/>
                  <a:gd name="connsiteX4" fmla="*/ 154350 w 212059"/>
                  <a:gd name="connsiteY4" fmla="*/ 4029 h 305366"/>
                  <a:gd name="connsiteX5" fmla="*/ 210758 w 212059"/>
                  <a:gd name="connsiteY5" fmla="*/ 43048 h 305366"/>
                  <a:gd name="connsiteX6" fmla="*/ 191673 w 212059"/>
                  <a:gd name="connsiteY6" fmla="*/ 306002 h 305366"/>
                  <a:gd name="connsiteX7" fmla="*/ 31780 w 212059"/>
                  <a:gd name="connsiteY7" fmla="*/ 292855 h 3053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2059" h="305366">
                    <a:moveTo>
                      <a:pt x="31780" y="292855"/>
                    </a:moveTo>
                    <a:cubicBezTo>
                      <a:pt x="31780" y="292855"/>
                      <a:pt x="19480" y="181311"/>
                      <a:pt x="5060" y="105394"/>
                    </a:cubicBezTo>
                    <a:cubicBezTo>
                      <a:pt x="-2574" y="64254"/>
                      <a:pt x="13119" y="23963"/>
                      <a:pt x="50865" y="6574"/>
                    </a:cubicBezTo>
                    <a:lnTo>
                      <a:pt x="58075" y="3181"/>
                    </a:lnTo>
                    <a:lnTo>
                      <a:pt x="154350" y="4029"/>
                    </a:lnTo>
                    <a:lnTo>
                      <a:pt x="210758" y="43048"/>
                    </a:lnTo>
                    <a:lnTo>
                      <a:pt x="191673" y="306002"/>
                    </a:lnTo>
                    <a:lnTo>
                      <a:pt x="31780" y="292855"/>
                    </a:ln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6" name="Freeform: Shape 655">
                <a:extLst>
                  <a:ext uri="{FF2B5EF4-FFF2-40B4-BE49-F238E27FC236}">
                    <a16:creationId xmlns:a16="http://schemas.microsoft.com/office/drawing/2014/main" id="{E32B362B-0484-4197-A87F-2090BB8F12CE}"/>
                  </a:ext>
                </a:extLst>
              </p:cNvPr>
              <p:cNvSpPr/>
              <p:nvPr/>
            </p:nvSpPr>
            <p:spPr>
              <a:xfrm>
                <a:off x="5358414" y="2327178"/>
                <a:ext cx="102637" cy="51318"/>
              </a:xfrm>
              <a:custGeom>
                <a:avLst/>
                <a:gdLst>
                  <a:gd name="connsiteX0" fmla="*/ 3181 w 93306"/>
                  <a:gd name="connsiteY0" fmla="*/ 3181 h 46653"/>
                  <a:gd name="connsiteX1" fmla="*/ 92246 w 93306"/>
                  <a:gd name="connsiteY1" fmla="*/ 3181 h 46653"/>
                  <a:gd name="connsiteX2" fmla="*/ 92246 w 93306"/>
                  <a:gd name="connsiteY2" fmla="*/ 43472 h 46653"/>
                  <a:gd name="connsiteX3" fmla="*/ 3181 w 93306"/>
                  <a:gd name="connsiteY3" fmla="*/ 43472 h 466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3306" h="46653">
                    <a:moveTo>
                      <a:pt x="3181" y="3181"/>
                    </a:moveTo>
                    <a:lnTo>
                      <a:pt x="92246" y="3181"/>
                    </a:lnTo>
                    <a:lnTo>
                      <a:pt x="92246" y="43472"/>
                    </a:lnTo>
                    <a:lnTo>
                      <a:pt x="3181" y="43472"/>
                    </a:lnTo>
                    <a:close/>
                  </a:path>
                </a:pathLst>
              </a:custGeom>
              <a:solidFill>
                <a:srgbClr val="33303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7" name="Freeform: Shape 656">
                <a:extLst>
                  <a:ext uri="{FF2B5EF4-FFF2-40B4-BE49-F238E27FC236}">
                    <a16:creationId xmlns:a16="http://schemas.microsoft.com/office/drawing/2014/main" id="{AC7350F3-C746-4F56-A92C-DB94B97E0AA2}"/>
                  </a:ext>
                </a:extLst>
              </p:cNvPr>
              <p:cNvSpPr/>
              <p:nvPr/>
            </p:nvSpPr>
            <p:spPr>
              <a:xfrm>
                <a:off x="5340219" y="1911442"/>
                <a:ext cx="102637" cy="107302"/>
              </a:xfrm>
              <a:custGeom>
                <a:avLst/>
                <a:gdLst>
                  <a:gd name="connsiteX0" fmla="*/ 33293 w 93306"/>
                  <a:gd name="connsiteY0" fmla="*/ 4504 h 97547"/>
                  <a:gd name="connsiteX1" fmla="*/ 3181 w 93306"/>
                  <a:gd name="connsiteY1" fmla="*/ 96962 h 97547"/>
                  <a:gd name="connsiteX2" fmla="*/ 93094 w 93306"/>
                  <a:gd name="connsiteY2" fmla="*/ 98234 h 97547"/>
                  <a:gd name="connsiteX3" fmla="*/ 88005 w 93306"/>
                  <a:gd name="connsiteY3" fmla="*/ 27831 h 97547"/>
                  <a:gd name="connsiteX4" fmla="*/ 33293 w 93306"/>
                  <a:gd name="connsiteY4" fmla="*/ 4504 h 975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3306" h="97547">
                    <a:moveTo>
                      <a:pt x="33293" y="4504"/>
                    </a:moveTo>
                    <a:cubicBezTo>
                      <a:pt x="33293" y="4504"/>
                      <a:pt x="44745" y="78301"/>
                      <a:pt x="3181" y="96962"/>
                    </a:cubicBezTo>
                    <a:lnTo>
                      <a:pt x="93094" y="98234"/>
                    </a:lnTo>
                    <a:cubicBezTo>
                      <a:pt x="93094" y="98234"/>
                      <a:pt x="69344" y="62608"/>
                      <a:pt x="88005" y="27831"/>
                    </a:cubicBezTo>
                    <a:cubicBezTo>
                      <a:pt x="88429" y="27831"/>
                      <a:pt x="46017" y="-3554"/>
                      <a:pt x="33293" y="4504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8" name="Freeform: Shape 657">
                <a:extLst>
                  <a:ext uri="{FF2B5EF4-FFF2-40B4-BE49-F238E27FC236}">
                    <a16:creationId xmlns:a16="http://schemas.microsoft.com/office/drawing/2014/main" id="{E5729FCC-CE6A-4405-A6E8-C9FC2A9D63B0}"/>
                  </a:ext>
                </a:extLst>
              </p:cNvPr>
              <p:cNvSpPr/>
              <p:nvPr/>
            </p:nvSpPr>
            <p:spPr>
              <a:xfrm>
                <a:off x="5399596" y="1935183"/>
                <a:ext cx="32657" cy="32657"/>
              </a:xfrm>
              <a:custGeom>
                <a:avLst/>
                <a:gdLst>
                  <a:gd name="connsiteX0" fmla="*/ 29361 w 29688"/>
                  <a:gd name="connsiteY0" fmla="*/ 18124 h 29688"/>
                  <a:gd name="connsiteX1" fmla="*/ 4337 w 29688"/>
                  <a:gd name="connsiteY1" fmla="*/ 7097 h 29688"/>
                  <a:gd name="connsiteX2" fmla="*/ 27240 w 29688"/>
                  <a:gd name="connsiteY2" fmla="*/ 30423 h 29688"/>
                  <a:gd name="connsiteX3" fmla="*/ 29361 w 29688"/>
                  <a:gd name="connsiteY3" fmla="*/ 18124 h 29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88" h="29688">
                    <a:moveTo>
                      <a:pt x="29361" y="18124"/>
                    </a:moveTo>
                    <a:cubicBezTo>
                      <a:pt x="29361" y="18124"/>
                      <a:pt x="-3297" y="-6051"/>
                      <a:pt x="4337" y="7097"/>
                    </a:cubicBezTo>
                    <a:cubicBezTo>
                      <a:pt x="13668" y="23637"/>
                      <a:pt x="27240" y="30423"/>
                      <a:pt x="27240" y="30423"/>
                    </a:cubicBezTo>
                    <a:lnTo>
                      <a:pt x="29361" y="18124"/>
                    </a:lnTo>
                    <a:close/>
                  </a:path>
                </a:pathLst>
              </a:custGeom>
              <a:solidFill>
                <a:srgbClr val="F2F2F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9" name="Freeform: Shape 658">
                <a:extLst>
                  <a:ext uri="{FF2B5EF4-FFF2-40B4-BE49-F238E27FC236}">
                    <a16:creationId xmlns:a16="http://schemas.microsoft.com/office/drawing/2014/main" id="{E6BE9A81-F416-49F2-876A-CA9CBA0A60E5}"/>
                  </a:ext>
                </a:extLst>
              </p:cNvPr>
              <p:cNvSpPr/>
              <p:nvPr/>
            </p:nvSpPr>
            <p:spPr>
              <a:xfrm>
                <a:off x="5442379" y="2012445"/>
                <a:ext cx="79310" cy="667140"/>
              </a:xfrm>
              <a:custGeom>
                <a:avLst/>
                <a:gdLst>
                  <a:gd name="connsiteX0" fmla="*/ 65112 w 72100"/>
                  <a:gd name="connsiteY0" fmla="*/ 46705 h 606490"/>
                  <a:gd name="connsiteX1" fmla="*/ 64688 w 72100"/>
                  <a:gd name="connsiteY1" fmla="*/ 51795 h 606490"/>
                  <a:gd name="connsiteX2" fmla="*/ 48995 w 72100"/>
                  <a:gd name="connsiteY2" fmla="*/ 241376 h 606490"/>
                  <a:gd name="connsiteX3" fmla="*/ 49419 w 72100"/>
                  <a:gd name="connsiteY3" fmla="*/ 248586 h 606490"/>
                  <a:gd name="connsiteX4" fmla="*/ 49419 w 72100"/>
                  <a:gd name="connsiteY4" fmla="*/ 251979 h 606490"/>
                  <a:gd name="connsiteX5" fmla="*/ 51540 w 72100"/>
                  <a:gd name="connsiteY5" fmla="*/ 285060 h 606490"/>
                  <a:gd name="connsiteX6" fmla="*/ 51540 w 72100"/>
                  <a:gd name="connsiteY6" fmla="*/ 288878 h 606490"/>
                  <a:gd name="connsiteX7" fmla="*/ 70201 w 72100"/>
                  <a:gd name="connsiteY7" fmla="*/ 603998 h 606490"/>
                  <a:gd name="connsiteX8" fmla="*/ 15490 w 72100"/>
                  <a:gd name="connsiteY8" fmla="*/ 603998 h 606490"/>
                  <a:gd name="connsiteX9" fmla="*/ 3190 w 72100"/>
                  <a:gd name="connsiteY9" fmla="*/ 3445 h 606490"/>
                  <a:gd name="connsiteX10" fmla="*/ 65112 w 72100"/>
                  <a:gd name="connsiteY10" fmla="*/ 46705 h 606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2100" h="606490">
                    <a:moveTo>
                      <a:pt x="65112" y="46705"/>
                    </a:moveTo>
                    <a:cubicBezTo>
                      <a:pt x="65536" y="47978"/>
                      <a:pt x="64688" y="51795"/>
                      <a:pt x="64688" y="51795"/>
                    </a:cubicBezTo>
                    <a:lnTo>
                      <a:pt x="48995" y="241376"/>
                    </a:lnTo>
                    <a:lnTo>
                      <a:pt x="49419" y="248586"/>
                    </a:lnTo>
                    <a:lnTo>
                      <a:pt x="49419" y="251979"/>
                    </a:lnTo>
                    <a:lnTo>
                      <a:pt x="51540" y="285060"/>
                    </a:lnTo>
                    <a:lnTo>
                      <a:pt x="51540" y="288878"/>
                    </a:lnTo>
                    <a:lnTo>
                      <a:pt x="70201" y="603998"/>
                    </a:lnTo>
                    <a:lnTo>
                      <a:pt x="15490" y="603998"/>
                    </a:lnTo>
                    <a:cubicBezTo>
                      <a:pt x="15490" y="603998"/>
                      <a:pt x="14217" y="82755"/>
                      <a:pt x="3190" y="3445"/>
                    </a:cubicBezTo>
                    <a:cubicBezTo>
                      <a:pt x="2342" y="52"/>
                      <a:pt x="59174" y="30165"/>
                      <a:pt x="65112" y="46705"/>
                    </a:cubicBezTo>
                    <a:close/>
                  </a:path>
                </a:pathLst>
              </a:custGeom>
              <a:solidFill>
                <a:srgbClr val="EDEDED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0" name="Freeform: Shape 659">
                <a:extLst>
                  <a:ext uri="{FF2B5EF4-FFF2-40B4-BE49-F238E27FC236}">
                    <a16:creationId xmlns:a16="http://schemas.microsoft.com/office/drawing/2014/main" id="{84D1CFFC-290C-457C-BFBB-BB89EF3AD47A}"/>
                  </a:ext>
                </a:extLst>
              </p:cNvPr>
              <p:cNvSpPr/>
              <p:nvPr/>
            </p:nvSpPr>
            <p:spPr>
              <a:xfrm>
                <a:off x="5317136" y="1787401"/>
                <a:ext cx="135294" cy="135295"/>
              </a:xfrm>
              <a:custGeom>
                <a:avLst/>
                <a:gdLst>
                  <a:gd name="connsiteX0" fmla="*/ 122985 w 122994"/>
                  <a:gd name="connsiteY0" fmla="*/ 71888 h 122994"/>
                  <a:gd name="connsiteX1" fmla="*/ 68698 w 122994"/>
                  <a:gd name="connsiteY1" fmla="*/ 121934 h 122994"/>
                  <a:gd name="connsiteX2" fmla="*/ 27134 w 122994"/>
                  <a:gd name="connsiteY2" fmla="*/ 103697 h 122994"/>
                  <a:gd name="connsiteX3" fmla="*/ 12290 w 122994"/>
                  <a:gd name="connsiteY3" fmla="*/ 85460 h 122994"/>
                  <a:gd name="connsiteX4" fmla="*/ 7200 w 122994"/>
                  <a:gd name="connsiteY4" fmla="*/ 39655 h 122994"/>
                  <a:gd name="connsiteX5" fmla="*/ 7624 w 122994"/>
                  <a:gd name="connsiteY5" fmla="*/ 38807 h 122994"/>
                  <a:gd name="connsiteX6" fmla="*/ 9745 w 122994"/>
                  <a:gd name="connsiteY6" fmla="*/ 34566 h 122994"/>
                  <a:gd name="connsiteX7" fmla="*/ 19924 w 122994"/>
                  <a:gd name="connsiteY7" fmla="*/ 20146 h 122994"/>
                  <a:gd name="connsiteX8" fmla="*/ 19924 w 122994"/>
                  <a:gd name="connsiteY8" fmla="*/ 20146 h 122994"/>
                  <a:gd name="connsiteX9" fmla="*/ 20348 w 122994"/>
                  <a:gd name="connsiteY9" fmla="*/ 19722 h 122994"/>
                  <a:gd name="connsiteX10" fmla="*/ 22893 w 122994"/>
                  <a:gd name="connsiteY10" fmla="*/ 17177 h 122994"/>
                  <a:gd name="connsiteX11" fmla="*/ 26286 w 122994"/>
                  <a:gd name="connsiteY11" fmla="*/ 14632 h 122994"/>
                  <a:gd name="connsiteX12" fmla="*/ 26710 w 122994"/>
                  <a:gd name="connsiteY12" fmla="*/ 14208 h 122994"/>
                  <a:gd name="connsiteX13" fmla="*/ 26710 w 122994"/>
                  <a:gd name="connsiteY13" fmla="*/ 14208 h 122994"/>
                  <a:gd name="connsiteX14" fmla="*/ 30951 w 122994"/>
                  <a:gd name="connsiteY14" fmla="*/ 12087 h 122994"/>
                  <a:gd name="connsiteX15" fmla="*/ 42826 w 122994"/>
                  <a:gd name="connsiteY15" fmla="*/ 7846 h 122994"/>
                  <a:gd name="connsiteX16" fmla="*/ 45795 w 122994"/>
                  <a:gd name="connsiteY16" fmla="*/ 6998 h 122994"/>
                  <a:gd name="connsiteX17" fmla="*/ 67425 w 122994"/>
                  <a:gd name="connsiteY17" fmla="*/ 3181 h 122994"/>
                  <a:gd name="connsiteX18" fmla="*/ 69970 w 122994"/>
                  <a:gd name="connsiteY18" fmla="*/ 3181 h 122994"/>
                  <a:gd name="connsiteX19" fmla="*/ 81845 w 122994"/>
                  <a:gd name="connsiteY19" fmla="*/ 6574 h 122994"/>
                  <a:gd name="connsiteX20" fmla="*/ 87359 w 122994"/>
                  <a:gd name="connsiteY20" fmla="*/ 12087 h 122994"/>
                  <a:gd name="connsiteX21" fmla="*/ 90328 w 122994"/>
                  <a:gd name="connsiteY21" fmla="*/ 15056 h 122994"/>
                  <a:gd name="connsiteX22" fmla="*/ 108565 w 122994"/>
                  <a:gd name="connsiteY22" fmla="*/ 37110 h 122994"/>
                  <a:gd name="connsiteX23" fmla="*/ 122985 w 122994"/>
                  <a:gd name="connsiteY23" fmla="*/ 71888 h 122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22994" h="122994">
                    <a:moveTo>
                      <a:pt x="122985" y="71888"/>
                    </a:moveTo>
                    <a:cubicBezTo>
                      <a:pt x="121713" y="100728"/>
                      <a:pt x="97538" y="123207"/>
                      <a:pt x="68698" y="121934"/>
                    </a:cubicBezTo>
                    <a:cubicBezTo>
                      <a:pt x="51733" y="121086"/>
                      <a:pt x="36040" y="116421"/>
                      <a:pt x="27134" y="103697"/>
                    </a:cubicBezTo>
                    <a:cubicBezTo>
                      <a:pt x="24589" y="100304"/>
                      <a:pt x="18227" y="93942"/>
                      <a:pt x="12290" y="85460"/>
                    </a:cubicBezTo>
                    <a:cubicBezTo>
                      <a:pt x="2959" y="71888"/>
                      <a:pt x="-10" y="54923"/>
                      <a:pt x="7200" y="39655"/>
                    </a:cubicBezTo>
                    <a:cubicBezTo>
                      <a:pt x="7200" y="39231"/>
                      <a:pt x="7624" y="39231"/>
                      <a:pt x="7624" y="38807"/>
                    </a:cubicBezTo>
                    <a:cubicBezTo>
                      <a:pt x="8473" y="37535"/>
                      <a:pt x="8897" y="35838"/>
                      <a:pt x="9745" y="34566"/>
                    </a:cubicBezTo>
                    <a:cubicBezTo>
                      <a:pt x="12714" y="29476"/>
                      <a:pt x="16107" y="24387"/>
                      <a:pt x="19924" y="20146"/>
                    </a:cubicBezTo>
                    <a:cubicBezTo>
                      <a:pt x="19924" y="20146"/>
                      <a:pt x="19924" y="20146"/>
                      <a:pt x="19924" y="20146"/>
                    </a:cubicBezTo>
                    <a:cubicBezTo>
                      <a:pt x="19924" y="20146"/>
                      <a:pt x="20348" y="19722"/>
                      <a:pt x="20348" y="19722"/>
                    </a:cubicBezTo>
                    <a:cubicBezTo>
                      <a:pt x="21196" y="18873"/>
                      <a:pt x="22045" y="18025"/>
                      <a:pt x="22893" y="17177"/>
                    </a:cubicBezTo>
                    <a:cubicBezTo>
                      <a:pt x="24165" y="16329"/>
                      <a:pt x="25013" y="15480"/>
                      <a:pt x="26286" y="14632"/>
                    </a:cubicBezTo>
                    <a:cubicBezTo>
                      <a:pt x="26286" y="14632"/>
                      <a:pt x="26710" y="14632"/>
                      <a:pt x="26710" y="14208"/>
                    </a:cubicBezTo>
                    <a:cubicBezTo>
                      <a:pt x="26710" y="14208"/>
                      <a:pt x="26710" y="14208"/>
                      <a:pt x="26710" y="14208"/>
                    </a:cubicBezTo>
                    <a:cubicBezTo>
                      <a:pt x="27982" y="13360"/>
                      <a:pt x="29255" y="12512"/>
                      <a:pt x="30951" y="12087"/>
                    </a:cubicBezTo>
                    <a:cubicBezTo>
                      <a:pt x="35192" y="10391"/>
                      <a:pt x="39009" y="9119"/>
                      <a:pt x="42826" y="7846"/>
                    </a:cubicBezTo>
                    <a:cubicBezTo>
                      <a:pt x="43675" y="7422"/>
                      <a:pt x="44947" y="6998"/>
                      <a:pt x="45795" y="6998"/>
                    </a:cubicBezTo>
                    <a:cubicBezTo>
                      <a:pt x="55126" y="4029"/>
                      <a:pt x="62336" y="3181"/>
                      <a:pt x="67425" y="3181"/>
                    </a:cubicBezTo>
                    <a:cubicBezTo>
                      <a:pt x="68274" y="3181"/>
                      <a:pt x="69122" y="3181"/>
                      <a:pt x="69970" y="3181"/>
                    </a:cubicBezTo>
                    <a:cubicBezTo>
                      <a:pt x="79301" y="3605"/>
                      <a:pt x="81845" y="6574"/>
                      <a:pt x="81845" y="6574"/>
                    </a:cubicBezTo>
                    <a:cubicBezTo>
                      <a:pt x="81845" y="6574"/>
                      <a:pt x="83966" y="8694"/>
                      <a:pt x="87359" y="12087"/>
                    </a:cubicBezTo>
                    <a:cubicBezTo>
                      <a:pt x="88207" y="12936"/>
                      <a:pt x="89055" y="13784"/>
                      <a:pt x="90328" y="15056"/>
                    </a:cubicBezTo>
                    <a:cubicBezTo>
                      <a:pt x="95417" y="20570"/>
                      <a:pt x="102627" y="28204"/>
                      <a:pt x="108565" y="37110"/>
                    </a:cubicBezTo>
                    <a:cubicBezTo>
                      <a:pt x="117047" y="47713"/>
                      <a:pt x="123409" y="60437"/>
                      <a:pt x="122985" y="71888"/>
                    </a:cubicBezTo>
                    <a:close/>
                  </a:path>
                </a:pathLst>
              </a:custGeom>
              <a:solidFill>
                <a:srgbClr val="191919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1" name="Freeform: Shape 660">
                <a:extLst>
                  <a:ext uri="{FF2B5EF4-FFF2-40B4-BE49-F238E27FC236}">
                    <a16:creationId xmlns:a16="http://schemas.microsoft.com/office/drawing/2014/main" id="{848211DF-D946-4BCB-8332-8D3FB78DFE93}"/>
                  </a:ext>
                </a:extLst>
              </p:cNvPr>
              <p:cNvSpPr/>
              <p:nvPr/>
            </p:nvSpPr>
            <p:spPr>
              <a:xfrm>
                <a:off x="5322024" y="1822391"/>
                <a:ext cx="46653" cy="93306"/>
              </a:xfrm>
              <a:custGeom>
                <a:avLst/>
                <a:gdLst>
                  <a:gd name="connsiteX0" fmla="*/ 40079 w 42411"/>
                  <a:gd name="connsiteY0" fmla="*/ 81219 h 84823"/>
                  <a:gd name="connsiteX1" fmla="*/ 37959 w 42411"/>
                  <a:gd name="connsiteY1" fmla="*/ 82915 h 84823"/>
                  <a:gd name="connsiteX2" fmla="*/ 3181 w 42411"/>
                  <a:gd name="connsiteY2" fmla="*/ 7422 h 84823"/>
                  <a:gd name="connsiteX3" fmla="*/ 5301 w 42411"/>
                  <a:gd name="connsiteY3" fmla="*/ 3181 h 84823"/>
                  <a:gd name="connsiteX4" fmla="*/ 40079 w 42411"/>
                  <a:gd name="connsiteY4" fmla="*/ 81219 h 84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2411" h="84823">
                    <a:moveTo>
                      <a:pt x="40079" y="81219"/>
                    </a:moveTo>
                    <a:lnTo>
                      <a:pt x="37959" y="82915"/>
                    </a:lnTo>
                    <a:cubicBezTo>
                      <a:pt x="36262" y="80795"/>
                      <a:pt x="7422" y="41776"/>
                      <a:pt x="3181" y="7422"/>
                    </a:cubicBezTo>
                    <a:cubicBezTo>
                      <a:pt x="4029" y="6150"/>
                      <a:pt x="4453" y="4453"/>
                      <a:pt x="5301" y="3181"/>
                    </a:cubicBezTo>
                    <a:cubicBezTo>
                      <a:pt x="7422" y="37535"/>
                      <a:pt x="39655" y="80371"/>
                      <a:pt x="40079" y="81219"/>
                    </a:cubicBez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2" name="Freeform: Shape 661">
                <a:extLst>
                  <a:ext uri="{FF2B5EF4-FFF2-40B4-BE49-F238E27FC236}">
                    <a16:creationId xmlns:a16="http://schemas.microsoft.com/office/drawing/2014/main" id="{48BAC28F-7D0B-44C1-8325-6FAAF430DF61}"/>
                  </a:ext>
                </a:extLst>
              </p:cNvPr>
              <p:cNvSpPr/>
              <p:nvPr/>
            </p:nvSpPr>
            <p:spPr>
              <a:xfrm>
                <a:off x="5357388" y="1804980"/>
                <a:ext cx="111968" cy="153955"/>
              </a:xfrm>
              <a:custGeom>
                <a:avLst/>
                <a:gdLst>
                  <a:gd name="connsiteX0" fmla="*/ 92755 w 101788"/>
                  <a:gd name="connsiteY0" fmla="*/ 127160 h 139959"/>
                  <a:gd name="connsiteX1" fmla="*/ 62642 w 101788"/>
                  <a:gd name="connsiteY1" fmla="*/ 136491 h 139959"/>
                  <a:gd name="connsiteX2" fmla="*/ 5386 w 101788"/>
                  <a:gd name="connsiteY2" fmla="*/ 79234 h 139959"/>
                  <a:gd name="connsiteX3" fmla="*/ 3690 w 101788"/>
                  <a:gd name="connsiteY3" fmla="*/ 69056 h 139959"/>
                  <a:gd name="connsiteX4" fmla="*/ 3266 w 101788"/>
                  <a:gd name="connsiteY4" fmla="*/ 62694 h 139959"/>
                  <a:gd name="connsiteX5" fmla="*/ 35499 w 101788"/>
                  <a:gd name="connsiteY5" fmla="*/ 3741 h 139959"/>
                  <a:gd name="connsiteX6" fmla="*/ 82152 w 101788"/>
                  <a:gd name="connsiteY6" fmla="*/ 33005 h 139959"/>
                  <a:gd name="connsiteX7" fmla="*/ 84697 w 101788"/>
                  <a:gd name="connsiteY7" fmla="*/ 37671 h 139959"/>
                  <a:gd name="connsiteX8" fmla="*/ 85545 w 101788"/>
                  <a:gd name="connsiteY8" fmla="*/ 39367 h 139959"/>
                  <a:gd name="connsiteX9" fmla="*/ 87666 w 101788"/>
                  <a:gd name="connsiteY9" fmla="*/ 43608 h 139959"/>
                  <a:gd name="connsiteX10" fmla="*/ 93179 w 101788"/>
                  <a:gd name="connsiteY10" fmla="*/ 60997 h 139959"/>
                  <a:gd name="connsiteX11" fmla="*/ 92755 w 101788"/>
                  <a:gd name="connsiteY11" fmla="*/ 127160 h 139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01788" h="139959">
                    <a:moveTo>
                      <a:pt x="92755" y="127160"/>
                    </a:moveTo>
                    <a:cubicBezTo>
                      <a:pt x="88090" y="133522"/>
                      <a:pt x="77487" y="139884"/>
                      <a:pt x="62642" y="136491"/>
                    </a:cubicBezTo>
                    <a:cubicBezTo>
                      <a:pt x="42709" y="131825"/>
                      <a:pt x="12596" y="115709"/>
                      <a:pt x="5386" y="79234"/>
                    </a:cubicBezTo>
                    <a:cubicBezTo>
                      <a:pt x="4538" y="75841"/>
                      <a:pt x="4114" y="72449"/>
                      <a:pt x="3690" y="69056"/>
                    </a:cubicBezTo>
                    <a:cubicBezTo>
                      <a:pt x="3266" y="66935"/>
                      <a:pt x="3266" y="64814"/>
                      <a:pt x="3266" y="62694"/>
                    </a:cubicBezTo>
                    <a:cubicBezTo>
                      <a:pt x="1993" y="33005"/>
                      <a:pt x="15141" y="7982"/>
                      <a:pt x="35499" y="3741"/>
                    </a:cubicBezTo>
                    <a:cubicBezTo>
                      <a:pt x="52888" y="348"/>
                      <a:pt x="70277" y="12648"/>
                      <a:pt x="82152" y="33005"/>
                    </a:cubicBezTo>
                    <a:cubicBezTo>
                      <a:pt x="83000" y="34702"/>
                      <a:pt x="83848" y="35974"/>
                      <a:pt x="84697" y="37671"/>
                    </a:cubicBezTo>
                    <a:cubicBezTo>
                      <a:pt x="85121" y="38095"/>
                      <a:pt x="85121" y="38943"/>
                      <a:pt x="85545" y="39367"/>
                    </a:cubicBezTo>
                    <a:cubicBezTo>
                      <a:pt x="86393" y="40640"/>
                      <a:pt x="86817" y="42336"/>
                      <a:pt x="87666" y="43608"/>
                    </a:cubicBezTo>
                    <a:cubicBezTo>
                      <a:pt x="89786" y="49122"/>
                      <a:pt x="91907" y="54636"/>
                      <a:pt x="93179" y="60997"/>
                    </a:cubicBezTo>
                    <a:cubicBezTo>
                      <a:pt x="103358" y="105954"/>
                      <a:pt x="98269" y="119950"/>
                      <a:pt x="92755" y="127160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3" name="Freeform: Shape 662">
                <a:extLst>
                  <a:ext uri="{FF2B5EF4-FFF2-40B4-BE49-F238E27FC236}">
                    <a16:creationId xmlns:a16="http://schemas.microsoft.com/office/drawing/2014/main" id="{D58455B7-DABE-4FEC-A05D-72746C66AC96}"/>
                  </a:ext>
                </a:extLst>
              </p:cNvPr>
              <p:cNvSpPr/>
              <p:nvPr/>
            </p:nvSpPr>
            <p:spPr>
              <a:xfrm>
                <a:off x="5340550" y="1893603"/>
                <a:ext cx="51318" cy="46653"/>
              </a:xfrm>
              <a:custGeom>
                <a:avLst/>
                <a:gdLst>
                  <a:gd name="connsiteX0" fmla="*/ 26630 w 46653"/>
                  <a:gd name="connsiteY0" fmla="*/ 10543 h 42411"/>
                  <a:gd name="connsiteX1" fmla="*/ 3304 w 46653"/>
                  <a:gd name="connsiteY1" fmla="*/ 7150 h 42411"/>
                  <a:gd name="connsiteX2" fmla="*/ 44868 w 46653"/>
                  <a:gd name="connsiteY2" fmla="*/ 38959 h 42411"/>
                  <a:gd name="connsiteX3" fmla="*/ 26630 w 46653"/>
                  <a:gd name="connsiteY3" fmla="*/ 10543 h 42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6653" h="42411">
                    <a:moveTo>
                      <a:pt x="26630" y="10543"/>
                    </a:moveTo>
                    <a:cubicBezTo>
                      <a:pt x="26630" y="10543"/>
                      <a:pt x="5424" y="-3453"/>
                      <a:pt x="3304" y="7150"/>
                    </a:cubicBezTo>
                    <a:cubicBezTo>
                      <a:pt x="759" y="17753"/>
                      <a:pt x="38506" y="45745"/>
                      <a:pt x="44868" y="38959"/>
                    </a:cubicBezTo>
                    <a:cubicBezTo>
                      <a:pt x="51653" y="32173"/>
                      <a:pt x="26630" y="10543"/>
                      <a:pt x="26630" y="10543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4" name="Freeform: Shape 663">
                <a:extLst>
                  <a:ext uri="{FF2B5EF4-FFF2-40B4-BE49-F238E27FC236}">
                    <a16:creationId xmlns:a16="http://schemas.microsoft.com/office/drawing/2014/main" id="{4894D22D-11FA-463A-90EF-E1727A0C4EA3}"/>
                  </a:ext>
                </a:extLst>
              </p:cNvPr>
              <p:cNvSpPr/>
              <p:nvPr/>
            </p:nvSpPr>
            <p:spPr>
              <a:xfrm>
                <a:off x="5335554" y="1780563"/>
                <a:ext cx="111968" cy="79310"/>
              </a:xfrm>
              <a:custGeom>
                <a:avLst/>
                <a:gdLst>
                  <a:gd name="connsiteX0" fmla="*/ 93518 w 101788"/>
                  <a:gd name="connsiteY0" fmla="*/ 42903 h 72100"/>
                  <a:gd name="connsiteX1" fmla="*/ 92670 w 101788"/>
                  <a:gd name="connsiteY1" fmla="*/ 42903 h 72100"/>
                  <a:gd name="connsiteX2" fmla="*/ 77402 w 101788"/>
                  <a:gd name="connsiteY2" fmla="*/ 42478 h 72100"/>
                  <a:gd name="connsiteX3" fmla="*/ 74433 w 101788"/>
                  <a:gd name="connsiteY3" fmla="*/ 42478 h 72100"/>
                  <a:gd name="connsiteX4" fmla="*/ 54924 w 101788"/>
                  <a:gd name="connsiteY4" fmla="*/ 45447 h 72100"/>
                  <a:gd name="connsiteX5" fmla="*/ 52379 w 101788"/>
                  <a:gd name="connsiteY5" fmla="*/ 46296 h 72100"/>
                  <a:gd name="connsiteX6" fmla="*/ 34142 w 101788"/>
                  <a:gd name="connsiteY6" fmla="*/ 55202 h 72100"/>
                  <a:gd name="connsiteX7" fmla="*/ 32021 w 101788"/>
                  <a:gd name="connsiteY7" fmla="*/ 57323 h 72100"/>
                  <a:gd name="connsiteX8" fmla="*/ 23963 w 101788"/>
                  <a:gd name="connsiteY8" fmla="*/ 68774 h 72100"/>
                  <a:gd name="connsiteX9" fmla="*/ 8270 w 101788"/>
                  <a:gd name="connsiteY9" fmla="*/ 41630 h 72100"/>
                  <a:gd name="connsiteX10" fmla="*/ 5301 w 101788"/>
                  <a:gd name="connsiteY10" fmla="*/ 33148 h 72100"/>
                  <a:gd name="connsiteX11" fmla="*/ 3181 w 101788"/>
                  <a:gd name="connsiteY11" fmla="*/ 26786 h 72100"/>
                  <a:gd name="connsiteX12" fmla="*/ 3181 w 101788"/>
                  <a:gd name="connsiteY12" fmla="*/ 26786 h 72100"/>
                  <a:gd name="connsiteX13" fmla="*/ 6150 w 101788"/>
                  <a:gd name="connsiteY13" fmla="*/ 23817 h 72100"/>
                  <a:gd name="connsiteX14" fmla="*/ 9543 w 101788"/>
                  <a:gd name="connsiteY14" fmla="*/ 21272 h 72100"/>
                  <a:gd name="connsiteX15" fmla="*/ 9967 w 101788"/>
                  <a:gd name="connsiteY15" fmla="*/ 20848 h 72100"/>
                  <a:gd name="connsiteX16" fmla="*/ 9967 w 101788"/>
                  <a:gd name="connsiteY16" fmla="*/ 20848 h 72100"/>
                  <a:gd name="connsiteX17" fmla="*/ 23115 w 101788"/>
                  <a:gd name="connsiteY17" fmla="*/ 13214 h 72100"/>
                  <a:gd name="connsiteX18" fmla="*/ 26932 w 101788"/>
                  <a:gd name="connsiteY18" fmla="*/ 11518 h 72100"/>
                  <a:gd name="connsiteX19" fmla="*/ 29900 w 101788"/>
                  <a:gd name="connsiteY19" fmla="*/ 10245 h 72100"/>
                  <a:gd name="connsiteX20" fmla="*/ 52379 w 101788"/>
                  <a:gd name="connsiteY20" fmla="*/ 4308 h 72100"/>
                  <a:gd name="connsiteX21" fmla="*/ 55348 w 101788"/>
                  <a:gd name="connsiteY21" fmla="*/ 3884 h 72100"/>
                  <a:gd name="connsiteX22" fmla="*/ 73161 w 101788"/>
                  <a:gd name="connsiteY22" fmla="*/ 3459 h 72100"/>
                  <a:gd name="connsiteX23" fmla="*/ 76129 w 101788"/>
                  <a:gd name="connsiteY23" fmla="*/ 3459 h 72100"/>
                  <a:gd name="connsiteX24" fmla="*/ 84612 w 101788"/>
                  <a:gd name="connsiteY24" fmla="*/ 4308 h 72100"/>
                  <a:gd name="connsiteX25" fmla="*/ 96063 w 101788"/>
                  <a:gd name="connsiteY25" fmla="*/ 6852 h 72100"/>
                  <a:gd name="connsiteX26" fmla="*/ 93518 w 101788"/>
                  <a:gd name="connsiteY26" fmla="*/ 42903 h 72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01788" h="72100">
                    <a:moveTo>
                      <a:pt x="93518" y="42903"/>
                    </a:moveTo>
                    <a:cubicBezTo>
                      <a:pt x="93518" y="42903"/>
                      <a:pt x="93094" y="42903"/>
                      <a:pt x="92670" y="42903"/>
                    </a:cubicBezTo>
                    <a:cubicBezTo>
                      <a:pt x="90550" y="42903"/>
                      <a:pt x="84612" y="42054"/>
                      <a:pt x="77402" y="42478"/>
                    </a:cubicBezTo>
                    <a:cubicBezTo>
                      <a:pt x="76554" y="42478"/>
                      <a:pt x="75705" y="42478"/>
                      <a:pt x="74433" y="42478"/>
                    </a:cubicBezTo>
                    <a:cubicBezTo>
                      <a:pt x="68495" y="42903"/>
                      <a:pt x="61709" y="43751"/>
                      <a:pt x="54924" y="45447"/>
                    </a:cubicBezTo>
                    <a:cubicBezTo>
                      <a:pt x="54075" y="45447"/>
                      <a:pt x="53227" y="45871"/>
                      <a:pt x="52379" y="46296"/>
                    </a:cubicBezTo>
                    <a:cubicBezTo>
                      <a:pt x="46017" y="47992"/>
                      <a:pt x="39655" y="50961"/>
                      <a:pt x="34142" y="55202"/>
                    </a:cubicBezTo>
                    <a:cubicBezTo>
                      <a:pt x="33293" y="55626"/>
                      <a:pt x="32445" y="56474"/>
                      <a:pt x="32021" y="57323"/>
                    </a:cubicBezTo>
                    <a:cubicBezTo>
                      <a:pt x="28628" y="60292"/>
                      <a:pt x="25659" y="64109"/>
                      <a:pt x="23963" y="68774"/>
                    </a:cubicBezTo>
                    <a:cubicBezTo>
                      <a:pt x="20994" y="75560"/>
                      <a:pt x="13360" y="56474"/>
                      <a:pt x="8270" y="41630"/>
                    </a:cubicBezTo>
                    <a:cubicBezTo>
                      <a:pt x="6998" y="38237"/>
                      <a:pt x="6150" y="35268"/>
                      <a:pt x="5301" y="33148"/>
                    </a:cubicBezTo>
                    <a:cubicBezTo>
                      <a:pt x="4029" y="29331"/>
                      <a:pt x="3181" y="26786"/>
                      <a:pt x="3181" y="26786"/>
                    </a:cubicBezTo>
                    <a:cubicBezTo>
                      <a:pt x="3181" y="26786"/>
                      <a:pt x="3181" y="26786"/>
                      <a:pt x="3181" y="26786"/>
                    </a:cubicBezTo>
                    <a:cubicBezTo>
                      <a:pt x="3605" y="26362"/>
                      <a:pt x="4453" y="25514"/>
                      <a:pt x="6150" y="23817"/>
                    </a:cubicBezTo>
                    <a:cubicBezTo>
                      <a:pt x="6998" y="22969"/>
                      <a:pt x="8270" y="22121"/>
                      <a:pt x="9543" y="21272"/>
                    </a:cubicBezTo>
                    <a:cubicBezTo>
                      <a:pt x="9543" y="21272"/>
                      <a:pt x="9967" y="21272"/>
                      <a:pt x="9967" y="20848"/>
                    </a:cubicBezTo>
                    <a:cubicBezTo>
                      <a:pt x="9967" y="20848"/>
                      <a:pt x="9967" y="20848"/>
                      <a:pt x="9967" y="20848"/>
                    </a:cubicBezTo>
                    <a:cubicBezTo>
                      <a:pt x="13360" y="18304"/>
                      <a:pt x="18025" y="15335"/>
                      <a:pt x="23115" y="13214"/>
                    </a:cubicBezTo>
                    <a:cubicBezTo>
                      <a:pt x="24387" y="12790"/>
                      <a:pt x="25659" y="11942"/>
                      <a:pt x="26932" y="11518"/>
                    </a:cubicBezTo>
                    <a:cubicBezTo>
                      <a:pt x="27780" y="11094"/>
                      <a:pt x="29052" y="10669"/>
                      <a:pt x="29900" y="10245"/>
                    </a:cubicBezTo>
                    <a:cubicBezTo>
                      <a:pt x="37959" y="7277"/>
                      <a:pt x="45169" y="5156"/>
                      <a:pt x="52379" y="4308"/>
                    </a:cubicBezTo>
                    <a:cubicBezTo>
                      <a:pt x="53227" y="4308"/>
                      <a:pt x="54499" y="3884"/>
                      <a:pt x="55348" y="3884"/>
                    </a:cubicBezTo>
                    <a:cubicBezTo>
                      <a:pt x="61285" y="3035"/>
                      <a:pt x="67223" y="3035"/>
                      <a:pt x="73161" y="3459"/>
                    </a:cubicBezTo>
                    <a:cubicBezTo>
                      <a:pt x="74009" y="3459"/>
                      <a:pt x="74857" y="3459"/>
                      <a:pt x="76129" y="3459"/>
                    </a:cubicBezTo>
                    <a:cubicBezTo>
                      <a:pt x="79098" y="3459"/>
                      <a:pt x="81643" y="3884"/>
                      <a:pt x="84612" y="4308"/>
                    </a:cubicBezTo>
                    <a:cubicBezTo>
                      <a:pt x="90125" y="4732"/>
                      <a:pt x="94367" y="5580"/>
                      <a:pt x="96063" y="6852"/>
                    </a:cubicBezTo>
                    <a:cubicBezTo>
                      <a:pt x="106666" y="12790"/>
                      <a:pt x="93518" y="42903"/>
                      <a:pt x="93518" y="42903"/>
                    </a:cubicBezTo>
                    <a:close/>
                  </a:path>
                </a:pathLst>
              </a:custGeom>
              <a:solidFill>
                <a:srgbClr val="191919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5" name="Freeform: Shape 664">
                <a:extLst>
                  <a:ext uri="{FF2B5EF4-FFF2-40B4-BE49-F238E27FC236}">
                    <a16:creationId xmlns:a16="http://schemas.microsoft.com/office/drawing/2014/main" id="{89E5BD79-BEAB-46F8-BEBF-8262AB0730DD}"/>
                  </a:ext>
                </a:extLst>
              </p:cNvPr>
              <p:cNvSpPr/>
              <p:nvPr/>
            </p:nvSpPr>
            <p:spPr>
              <a:xfrm>
                <a:off x="5422795" y="1871843"/>
                <a:ext cx="23327" cy="37323"/>
              </a:xfrm>
              <a:custGeom>
                <a:avLst/>
                <a:gdLst>
                  <a:gd name="connsiteX0" fmla="*/ 17177 w 21205"/>
                  <a:gd name="connsiteY0" fmla="*/ 31597 h 33929"/>
                  <a:gd name="connsiteX1" fmla="*/ 17177 w 21205"/>
                  <a:gd name="connsiteY1" fmla="*/ 31597 h 33929"/>
                  <a:gd name="connsiteX2" fmla="*/ 16329 w 21205"/>
                  <a:gd name="connsiteY2" fmla="*/ 30325 h 33929"/>
                  <a:gd name="connsiteX3" fmla="*/ 19722 w 21205"/>
                  <a:gd name="connsiteY3" fmla="*/ 20994 h 33929"/>
                  <a:gd name="connsiteX4" fmla="*/ 3181 w 21205"/>
                  <a:gd name="connsiteY4" fmla="*/ 4029 h 33929"/>
                  <a:gd name="connsiteX5" fmla="*/ 4029 w 21205"/>
                  <a:gd name="connsiteY5" fmla="*/ 3181 h 33929"/>
                  <a:gd name="connsiteX6" fmla="*/ 4877 w 21205"/>
                  <a:gd name="connsiteY6" fmla="*/ 4029 h 33929"/>
                  <a:gd name="connsiteX7" fmla="*/ 21418 w 21205"/>
                  <a:gd name="connsiteY7" fmla="*/ 19722 h 33929"/>
                  <a:gd name="connsiteX8" fmla="*/ 21842 w 21205"/>
                  <a:gd name="connsiteY8" fmla="*/ 20994 h 33929"/>
                  <a:gd name="connsiteX9" fmla="*/ 18025 w 21205"/>
                  <a:gd name="connsiteY9" fmla="*/ 30749 h 33929"/>
                  <a:gd name="connsiteX10" fmla="*/ 17177 w 21205"/>
                  <a:gd name="connsiteY10" fmla="*/ 31597 h 3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205" h="33929">
                    <a:moveTo>
                      <a:pt x="17177" y="31597"/>
                    </a:moveTo>
                    <a:cubicBezTo>
                      <a:pt x="17177" y="31597"/>
                      <a:pt x="17177" y="31597"/>
                      <a:pt x="17177" y="31597"/>
                    </a:cubicBezTo>
                    <a:cubicBezTo>
                      <a:pt x="16329" y="31173"/>
                      <a:pt x="16329" y="30749"/>
                      <a:pt x="16329" y="30325"/>
                    </a:cubicBezTo>
                    <a:lnTo>
                      <a:pt x="19722" y="20994"/>
                    </a:lnTo>
                    <a:cubicBezTo>
                      <a:pt x="16329" y="19722"/>
                      <a:pt x="3605" y="13360"/>
                      <a:pt x="3181" y="4029"/>
                    </a:cubicBezTo>
                    <a:cubicBezTo>
                      <a:pt x="3181" y="3605"/>
                      <a:pt x="3605" y="3181"/>
                      <a:pt x="4029" y="3181"/>
                    </a:cubicBezTo>
                    <a:cubicBezTo>
                      <a:pt x="4453" y="3181"/>
                      <a:pt x="4877" y="3605"/>
                      <a:pt x="4877" y="4029"/>
                    </a:cubicBezTo>
                    <a:cubicBezTo>
                      <a:pt x="5726" y="13360"/>
                      <a:pt x="20994" y="19722"/>
                      <a:pt x="21418" y="19722"/>
                    </a:cubicBezTo>
                    <a:cubicBezTo>
                      <a:pt x="21842" y="19722"/>
                      <a:pt x="22266" y="20570"/>
                      <a:pt x="21842" y="20994"/>
                    </a:cubicBezTo>
                    <a:lnTo>
                      <a:pt x="18025" y="30749"/>
                    </a:lnTo>
                    <a:cubicBezTo>
                      <a:pt x="18025" y="31597"/>
                      <a:pt x="17601" y="31597"/>
                      <a:pt x="17177" y="31597"/>
                    </a:cubicBezTo>
                    <a:close/>
                  </a:path>
                </a:pathLst>
              </a:custGeom>
              <a:solidFill>
                <a:srgbClr val="C1966B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6" name="Freeform: Shape 665">
                <a:extLst>
                  <a:ext uri="{FF2B5EF4-FFF2-40B4-BE49-F238E27FC236}">
                    <a16:creationId xmlns:a16="http://schemas.microsoft.com/office/drawing/2014/main" id="{52768FAE-F7FB-4588-AD1E-933113F2BE3C}"/>
                  </a:ext>
                </a:extLst>
              </p:cNvPr>
              <p:cNvSpPr/>
              <p:nvPr/>
            </p:nvSpPr>
            <p:spPr>
              <a:xfrm>
                <a:off x="5370494" y="1859970"/>
                <a:ext cx="37323" cy="23327"/>
              </a:xfrm>
              <a:custGeom>
                <a:avLst/>
                <a:gdLst>
                  <a:gd name="connsiteX0" fmla="*/ 3225 w 33929"/>
                  <a:gd name="connsiteY0" fmla="*/ 19064 h 21205"/>
                  <a:gd name="connsiteX1" fmla="*/ 22311 w 33929"/>
                  <a:gd name="connsiteY1" fmla="*/ 3372 h 21205"/>
                  <a:gd name="connsiteX2" fmla="*/ 31217 w 33929"/>
                  <a:gd name="connsiteY2" fmla="*/ 7613 h 21205"/>
                  <a:gd name="connsiteX3" fmla="*/ 17221 w 33929"/>
                  <a:gd name="connsiteY3" fmla="*/ 11854 h 21205"/>
                  <a:gd name="connsiteX4" fmla="*/ 3225 w 33929"/>
                  <a:gd name="connsiteY4" fmla="*/ 19064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29" h="21205">
                    <a:moveTo>
                      <a:pt x="3225" y="19064"/>
                    </a:moveTo>
                    <a:cubicBezTo>
                      <a:pt x="2377" y="17367"/>
                      <a:pt x="13828" y="4644"/>
                      <a:pt x="22311" y="3372"/>
                    </a:cubicBezTo>
                    <a:cubicBezTo>
                      <a:pt x="30793" y="2099"/>
                      <a:pt x="33338" y="7613"/>
                      <a:pt x="31217" y="7613"/>
                    </a:cubicBezTo>
                    <a:cubicBezTo>
                      <a:pt x="29097" y="7613"/>
                      <a:pt x="21038" y="9309"/>
                      <a:pt x="17221" y="11854"/>
                    </a:cubicBezTo>
                    <a:cubicBezTo>
                      <a:pt x="13404" y="13975"/>
                      <a:pt x="3650" y="20336"/>
                      <a:pt x="3225" y="19064"/>
                    </a:cubicBez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7" name="Freeform: Shape 666">
                <a:extLst>
                  <a:ext uri="{FF2B5EF4-FFF2-40B4-BE49-F238E27FC236}">
                    <a16:creationId xmlns:a16="http://schemas.microsoft.com/office/drawing/2014/main" id="{CBE0183F-7DC9-4844-B8C9-5211F32C9616}"/>
                  </a:ext>
                </a:extLst>
              </p:cNvPr>
              <p:cNvSpPr/>
              <p:nvPr/>
            </p:nvSpPr>
            <p:spPr>
              <a:xfrm>
                <a:off x="5424661" y="1838253"/>
                <a:ext cx="27992" cy="18662"/>
              </a:xfrm>
              <a:custGeom>
                <a:avLst/>
                <a:gdLst>
                  <a:gd name="connsiteX0" fmla="*/ 23539 w 25447"/>
                  <a:gd name="connsiteY0" fmla="*/ 7422 h 16964"/>
                  <a:gd name="connsiteX1" fmla="*/ 17177 w 25447"/>
                  <a:gd name="connsiteY1" fmla="*/ 8694 h 16964"/>
                  <a:gd name="connsiteX2" fmla="*/ 4877 w 25447"/>
                  <a:gd name="connsiteY2" fmla="*/ 14632 h 16964"/>
                  <a:gd name="connsiteX3" fmla="*/ 7846 w 25447"/>
                  <a:gd name="connsiteY3" fmla="*/ 6574 h 16964"/>
                  <a:gd name="connsiteX4" fmla="*/ 20994 w 25447"/>
                  <a:gd name="connsiteY4" fmla="*/ 3181 h 16964"/>
                  <a:gd name="connsiteX5" fmla="*/ 23539 w 25447"/>
                  <a:gd name="connsiteY5" fmla="*/ 7422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5447" h="16964">
                    <a:moveTo>
                      <a:pt x="23539" y="7422"/>
                    </a:moveTo>
                    <a:cubicBezTo>
                      <a:pt x="20994" y="7846"/>
                      <a:pt x="18873" y="8270"/>
                      <a:pt x="17177" y="8694"/>
                    </a:cubicBezTo>
                    <a:cubicBezTo>
                      <a:pt x="12936" y="9543"/>
                      <a:pt x="6574" y="12936"/>
                      <a:pt x="4877" y="14632"/>
                    </a:cubicBezTo>
                    <a:cubicBezTo>
                      <a:pt x="3605" y="15904"/>
                      <a:pt x="636" y="11239"/>
                      <a:pt x="7846" y="6574"/>
                    </a:cubicBezTo>
                    <a:cubicBezTo>
                      <a:pt x="10815" y="4453"/>
                      <a:pt x="15905" y="3605"/>
                      <a:pt x="20994" y="3181"/>
                    </a:cubicBezTo>
                    <a:cubicBezTo>
                      <a:pt x="21842" y="4453"/>
                      <a:pt x="22690" y="6150"/>
                      <a:pt x="23539" y="7422"/>
                    </a:cubicBez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8" name="Freeform: Shape 667">
                <a:extLst>
                  <a:ext uri="{FF2B5EF4-FFF2-40B4-BE49-F238E27FC236}">
                    <a16:creationId xmlns:a16="http://schemas.microsoft.com/office/drawing/2014/main" id="{58923B98-010C-4091-A5FC-0666C5DB9926}"/>
                  </a:ext>
                </a:extLst>
              </p:cNvPr>
              <p:cNvSpPr/>
              <p:nvPr/>
            </p:nvSpPr>
            <p:spPr>
              <a:xfrm>
                <a:off x="5427461" y="1906148"/>
                <a:ext cx="27992" cy="23327"/>
              </a:xfrm>
              <a:custGeom>
                <a:avLst/>
                <a:gdLst>
                  <a:gd name="connsiteX0" fmla="*/ 20570 w 25447"/>
                  <a:gd name="connsiteY0" fmla="*/ 4228 h 21205"/>
                  <a:gd name="connsiteX1" fmla="*/ 4877 w 25447"/>
                  <a:gd name="connsiteY1" fmla="*/ 12286 h 21205"/>
                  <a:gd name="connsiteX2" fmla="*/ 3605 w 25447"/>
                  <a:gd name="connsiteY2" fmla="*/ 15679 h 21205"/>
                  <a:gd name="connsiteX3" fmla="*/ 16329 w 25447"/>
                  <a:gd name="connsiteY3" fmla="*/ 19496 h 21205"/>
                  <a:gd name="connsiteX4" fmla="*/ 23539 w 25447"/>
                  <a:gd name="connsiteY4" fmla="*/ 5076 h 21205"/>
                  <a:gd name="connsiteX5" fmla="*/ 20570 w 25447"/>
                  <a:gd name="connsiteY5" fmla="*/ 4228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5447" h="21205">
                    <a:moveTo>
                      <a:pt x="20570" y="4228"/>
                    </a:moveTo>
                    <a:cubicBezTo>
                      <a:pt x="18449" y="7197"/>
                      <a:pt x="13784" y="11014"/>
                      <a:pt x="4877" y="12286"/>
                    </a:cubicBezTo>
                    <a:cubicBezTo>
                      <a:pt x="3181" y="12286"/>
                      <a:pt x="2757" y="14407"/>
                      <a:pt x="3605" y="15679"/>
                    </a:cubicBezTo>
                    <a:cubicBezTo>
                      <a:pt x="6150" y="18224"/>
                      <a:pt x="9967" y="20768"/>
                      <a:pt x="16329" y="19496"/>
                    </a:cubicBezTo>
                    <a:cubicBezTo>
                      <a:pt x="24387" y="17800"/>
                      <a:pt x="24811" y="10590"/>
                      <a:pt x="23539" y="5076"/>
                    </a:cubicBezTo>
                    <a:cubicBezTo>
                      <a:pt x="23539" y="2955"/>
                      <a:pt x="21418" y="2531"/>
                      <a:pt x="20570" y="422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9" name="Freeform: Shape 668">
                <a:extLst>
                  <a:ext uri="{FF2B5EF4-FFF2-40B4-BE49-F238E27FC236}">
                    <a16:creationId xmlns:a16="http://schemas.microsoft.com/office/drawing/2014/main" id="{CA24DC18-CC56-4BC8-8526-D8A3BD54EEE7}"/>
                  </a:ext>
                </a:extLst>
              </p:cNvPr>
              <p:cNvSpPr/>
              <p:nvPr/>
            </p:nvSpPr>
            <p:spPr>
              <a:xfrm>
                <a:off x="5385006" y="1880241"/>
                <a:ext cx="18661" cy="13996"/>
              </a:xfrm>
              <a:custGeom>
                <a:avLst/>
                <a:gdLst>
                  <a:gd name="connsiteX0" fmla="*/ 3181 w 16964"/>
                  <a:gd name="connsiteY0" fmla="*/ 10815 h 12723"/>
                  <a:gd name="connsiteX1" fmla="*/ 14208 w 16964"/>
                  <a:gd name="connsiteY1" fmla="*/ 3181 h 12723"/>
                  <a:gd name="connsiteX2" fmla="*/ 15904 w 16964"/>
                  <a:gd name="connsiteY2" fmla="*/ 5726 h 12723"/>
                  <a:gd name="connsiteX3" fmla="*/ 3605 w 16964"/>
                  <a:gd name="connsiteY3" fmla="*/ 13360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964" h="12723">
                    <a:moveTo>
                      <a:pt x="3181" y="10815"/>
                    </a:moveTo>
                    <a:lnTo>
                      <a:pt x="14208" y="3181"/>
                    </a:lnTo>
                    <a:lnTo>
                      <a:pt x="15904" y="5726"/>
                    </a:lnTo>
                    <a:lnTo>
                      <a:pt x="3605" y="13360"/>
                    </a:ln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0" name="Freeform: Shape 669">
                <a:extLst>
                  <a:ext uri="{FF2B5EF4-FFF2-40B4-BE49-F238E27FC236}">
                    <a16:creationId xmlns:a16="http://schemas.microsoft.com/office/drawing/2014/main" id="{2A30B5CD-05E3-4698-8A1C-7F482A3B8D6E}"/>
                  </a:ext>
                </a:extLst>
              </p:cNvPr>
              <p:cNvSpPr/>
              <p:nvPr/>
            </p:nvSpPr>
            <p:spPr>
              <a:xfrm>
                <a:off x="5389165" y="1879908"/>
                <a:ext cx="18661" cy="23327"/>
              </a:xfrm>
              <a:custGeom>
                <a:avLst/>
                <a:gdLst>
                  <a:gd name="connsiteX0" fmla="*/ 13069 w 16964"/>
                  <a:gd name="connsiteY0" fmla="*/ 9549 h 21205"/>
                  <a:gd name="connsiteX1" fmla="*/ 12838 w 16964"/>
                  <a:gd name="connsiteY1" fmla="*/ 16384 h 21205"/>
                  <a:gd name="connsiteX2" fmla="*/ 7067 w 16964"/>
                  <a:gd name="connsiteY2" fmla="*/ 12715 h 21205"/>
                  <a:gd name="connsiteX3" fmla="*/ 7298 w 16964"/>
                  <a:gd name="connsiteY3" fmla="*/ 5880 h 21205"/>
                  <a:gd name="connsiteX4" fmla="*/ 13069 w 16964"/>
                  <a:gd name="connsiteY4" fmla="*/ 9549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" h="21205">
                    <a:moveTo>
                      <a:pt x="13069" y="9549"/>
                    </a:moveTo>
                    <a:cubicBezTo>
                      <a:pt x="14599" y="12450"/>
                      <a:pt x="14496" y="15510"/>
                      <a:pt x="12838" y="16384"/>
                    </a:cubicBezTo>
                    <a:cubicBezTo>
                      <a:pt x="11181" y="17258"/>
                      <a:pt x="8597" y="15615"/>
                      <a:pt x="7067" y="12715"/>
                    </a:cubicBezTo>
                    <a:cubicBezTo>
                      <a:pt x="5538" y="9814"/>
                      <a:pt x="5641" y="6754"/>
                      <a:pt x="7298" y="5880"/>
                    </a:cubicBezTo>
                    <a:cubicBezTo>
                      <a:pt x="8956" y="5006"/>
                      <a:pt x="11540" y="6649"/>
                      <a:pt x="13069" y="9549"/>
                    </a:cubicBez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1" name="Freeform: Shape 670">
                <a:extLst>
                  <a:ext uri="{FF2B5EF4-FFF2-40B4-BE49-F238E27FC236}">
                    <a16:creationId xmlns:a16="http://schemas.microsoft.com/office/drawing/2014/main" id="{C63CAC51-810D-47A2-82F5-E87BAF303CD9}"/>
                  </a:ext>
                </a:extLst>
              </p:cNvPr>
              <p:cNvSpPr/>
              <p:nvPr/>
            </p:nvSpPr>
            <p:spPr>
              <a:xfrm>
                <a:off x="5433059" y="1856914"/>
                <a:ext cx="18661" cy="18662"/>
              </a:xfrm>
              <a:custGeom>
                <a:avLst/>
                <a:gdLst>
                  <a:gd name="connsiteX0" fmla="*/ 3181 w 16964"/>
                  <a:gd name="connsiteY0" fmla="*/ 11239 h 16964"/>
                  <a:gd name="connsiteX1" fmla="*/ 14208 w 16964"/>
                  <a:gd name="connsiteY1" fmla="*/ 3181 h 16964"/>
                  <a:gd name="connsiteX2" fmla="*/ 15904 w 16964"/>
                  <a:gd name="connsiteY2" fmla="*/ 5726 h 16964"/>
                  <a:gd name="connsiteX3" fmla="*/ 3181 w 16964"/>
                  <a:gd name="connsiteY3" fmla="*/ 13784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964" h="16964">
                    <a:moveTo>
                      <a:pt x="3181" y="11239"/>
                    </a:moveTo>
                    <a:lnTo>
                      <a:pt x="14208" y="3181"/>
                    </a:lnTo>
                    <a:lnTo>
                      <a:pt x="15904" y="5726"/>
                    </a:lnTo>
                    <a:lnTo>
                      <a:pt x="3181" y="13784"/>
                    </a:ln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2" name="Freeform: Shape 671">
                <a:extLst>
                  <a:ext uri="{FF2B5EF4-FFF2-40B4-BE49-F238E27FC236}">
                    <a16:creationId xmlns:a16="http://schemas.microsoft.com/office/drawing/2014/main" id="{BEB59811-219F-4696-AA2C-6DEB1D58CDCD}"/>
                  </a:ext>
                </a:extLst>
              </p:cNvPr>
              <p:cNvSpPr/>
              <p:nvPr/>
            </p:nvSpPr>
            <p:spPr>
              <a:xfrm>
                <a:off x="5436713" y="1857941"/>
                <a:ext cx="18661" cy="23327"/>
              </a:xfrm>
              <a:custGeom>
                <a:avLst/>
                <a:gdLst>
                  <a:gd name="connsiteX0" fmla="*/ 13069 w 16964"/>
                  <a:gd name="connsiteY0" fmla="*/ 9549 h 21205"/>
                  <a:gd name="connsiteX1" fmla="*/ 12838 w 16964"/>
                  <a:gd name="connsiteY1" fmla="*/ 16384 h 21205"/>
                  <a:gd name="connsiteX2" fmla="*/ 7067 w 16964"/>
                  <a:gd name="connsiteY2" fmla="*/ 12715 h 21205"/>
                  <a:gd name="connsiteX3" fmla="*/ 7298 w 16964"/>
                  <a:gd name="connsiteY3" fmla="*/ 5880 h 21205"/>
                  <a:gd name="connsiteX4" fmla="*/ 13069 w 16964"/>
                  <a:gd name="connsiteY4" fmla="*/ 9549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" h="21205">
                    <a:moveTo>
                      <a:pt x="13069" y="9549"/>
                    </a:moveTo>
                    <a:cubicBezTo>
                      <a:pt x="14599" y="12450"/>
                      <a:pt x="14496" y="15510"/>
                      <a:pt x="12838" y="16384"/>
                    </a:cubicBezTo>
                    <a:cubicBezTo>
                      <a:pt x="11181" y="17258"/>
                      <a:pt x="8597" y="15615"/>
                      <a:pt x="7067" y="12715"/>
                    </a:cubicBezTo>
                    <a:cubicBezTo>
                      <a:pt x="5538" y="9814"/>
                      <a:pt x="5641" y="6754"/>
                      <a:pt x="7298" y="5880"/>
                    </a:cubicBezTo>
                    <a:cubicBezTo>
                      <a:pt x="8956" y="5006"/>
                      <a:pt x="11540" y="6649"/>
                      <a:pt x="13069" y="9549"/>
                    </a:cubicBez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3" name="Freeform: Shape 672">
                <a:extLst>
                  <a:ext uri="{FF2B5EF4-FFF2-40B4-BE49-F238E27FC236}">
                    <a16:creationId xmlns:a16="http://schemas.microsoft.com/office/drawing/2014/main" id="{0BD10EEC-DAEA-4F23-9270-AAD7E0946A13}"/>
                  </a:ext>
                </a:extLst>
              </p:cNvPr>
              <p:cNvSpPr/>
              <p:nvPr/>
            </p:nvSpPr>
            <p:spPr>
              <a:xfrm>
                <a:off x="5331816" y="1990342"/>
                <a:ext cx="116633" cy="32657"/>
              </a:xfrm>
              <a:custGeom>
                <a:avLst/>
                <a:gdLst>
                  <a:gd name="connsiteX0" fmla="*/ 33298 w 106029"/>
                  <a:gd name="connsiteY0" fmla="*/ 3181 h 29688"/>
                  <a:gd name="connsiteX1" fmla="*/ 70197 w 106029"/>
                  <a:gd name="connsiteY1" fmla="*/ 8694 h 29688"/>
                  <a:gd name="connsiteX2" fmla="*/ 90130 w 106029"/>
                  <a:gd name="connsiteY2" fmla="*/ 5726 h 29688"/>
                  <a:gd name="connsiteX3" fmla="*/ 104126 w 106029"/>
                  <a:gd name="connsiteY3" fmla="*/ 23963 h 29688"/>
                  <a:gd name="connsiteX4" fmla="*/ 3186 w 106029"/>
                  <a:gd name="connsiteY4" fmla="*/ 26507 h 29688"/>
                  <a:gd name="connsiteX5" fmla="*/ 33298 w 106029"/>
                  <a:gd name="connsiteY5" fmla="*/ 3181 h 29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6029" h="29688">
                    <a:moveTo>
                      <a:pt x="33298" y="3181"/>
                    </a:moveTo>
                    <a:lnTo>
                      <a:pt x="70197" y="8694"/>
                    </a:lnTo>
                    <a:lnTo>
                      <a:pt x="90130" y="5726"/>
                    </a:lnTo>
                    <a:lnTo>
                      <a:pt x="104126" y="23963"/>
                    </a:lnTo>
                    <a:lnTo>
                      <a:pt x="3186" y="26507"/>
                    </a:lnTo>
                    <a:cubicBezTo>
                      <a:pt x="2762" y="26507"/>
                      <a:pt x="29905" y="11663"/>
                      <a:pt x="33298" y="3181"/>
                    </a:cubicBezTo>
                    <a:close/>
                  </a:path>
                </a:pathLst>
              </a:custGeom>
              <a:solidFill>
                <a:srgbClr val="75AFBC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4" name="Freeform: Shape 673">
                <a:extLst>
                  <a:ext uri="{FF2B5EF4-FFF2-40B4-BE49-F238E27FC236}">
                    <a16:creationId xmlns:a16="http://schemas.microsoft.com/office/drawing/2014/main" id="{BD1B0613-8F5B-436E-BCE2-D7B95AC8D673}"/>
                  </a:ext>
                </a:extLst>
              </p:cNvPr>
              <p:cNvSpPr/>
              <p:nvPr/>
            </p:nvSpPr>
            <p:spPr>
              <a:xfrm>
                <a:off x="5351416" y="1989876"/>
                <a:ext cx="93306" cy="51318"/>
              </a:xfrm>
              <a:custGeom>
                <a:avLst/>
                <a:gdLst>
                  <a:gd name="connsiteX0" fmla="*/ 85460 w 84823"/>
                  <a:gd name="connsiteY0" fmla="*/ 24387 h 46653"/>
                  <a:gd name="connsiteX1" fmla="*/ 77826 w 84823"/>
                  <a:gd name="connsiteY1" fmla="*/ 45593 h 46653"/>
                  <a:gd name="connsiteX2" fmla="*/ 50258 w 84823"/>
                  <a:gd name="connsiteY2" fmla="*/ 26932 h 46653"/>
                  <a:gd name="connsiteX3" fmla="*/ 24811 w 84823"/>
                  <a:gd name="connsiteY3" fmla="*/ 46441 h 46653"/>
                  <a:gd name="connsiteX4" fmla="*/ 3181 w 84823"/>
                  <a:gd name="connsiteY4" fmla="*/ 15480 h 46653"/>
                  <a:gd name="connsiteX5" fmla="*/ 6574 w 84823"/>
                  <a:gd name="connsiteY5" fmla="*/ 12512 h 46653"/>
                  <a:gd name="connsiteX6" fmla="*/ 7422 w 84823"/>
                  <a:gd name="connsiteY6" fmla="*/ 11663 h 46653"/>
                  <a:gd name="connsiteX7" fmla="*/ 8270 w 84823"/>
                  <a:gd name="connsiteY7" fmla="*/ 10815 h 46653"/>
                  <a:gd name="connsiteX8" fmla="*/ 9119 w 84823"/>
                  <a:gd name="connsiteY8" fmla="*/ 9967 h 46653"/>
                  <a:gd name="connsiteX9" fmla="*/ 14632 w 84823"/>
                  <a:gd name="connsiteY9" fmla="*/ 3181 h 46653"/>
                  <a:gd name="connsiteX10" fmla="*/ 48138 w 84823"/>
                  <a:gd name="connsiteY10" fmla="*/ 8270 h 46653"/>
                  <a:gd name="connsiteX11" fmla="*/ 73161 w 84823"/>
                  <a:gd name="connsiteY11" fmla="*/ 4877 h 46653"/>
                  <a:gd name="connsiteX12" fmla="*/ 81219 w 84823"/>
                  <a:gd name="connsiteY12" fmla="*/ 17177 h 46653"/>
                  <a:gd name="connsiteX13" fmla="*/ 82915 w 84823"/>
                  <a:gd name="connsiteY13" fmla="*/ 19722 h 46653"/>
                  <a:gd name="connsiteX14" fmla="*/ 85460 w 84823"/>
                  <a:gd name="connsiteY14" fmla="*/ 24387 h 466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84823" h="46653">
                    <a:moveTo>
                      <a:pt x="85460" y="24387"/>
                    </a:moveTo>
                    <a:lnTo>
                      <a:pt x="77826" y="45593"/>
                    </a:lnTo>
                    <a:lnTo>
                      <a:pt x="50258" y="26932"/>
                    </a:lnTo>
                    <a:lnTo>
                      <a:pt x="24811" y="46441"/>
                    </a:lnTo>
                    <a:lnTo>
                      <a:pt x="3181" y="15480"/>
                    </a:lnTo>
                    <a:lnTo>
                      <a:pt x="6574" y="12512"/>
                    </a:lnTo>
                    <a:lnTo>
                      <a:pt x="7422" y="11663"/>
                    </a:lnTo>
                    <a:lnTo>
                      <a:pt x="8270" y="10815"/>
                    </a:lnTo>
                    <a:lnTo>
                      <a:pt x="9119" y="9967"/>
                    </a:lnTo>
                    <a:lnTo>
                      <a:pt x="14632" y="3181"/>
                    </a:lnTo>
                    <a:cubicBezTo>
                      <a:pt x="14632" y="3181"/>
                      <a:pt x="34566" y="7846"/>
                      <a:pt x="48138" y="8270"/>
                    </a:cubicBezTo>
                    <a:cubicBezTo>
                      <a:pt x="58741" y="8694"/>
                      <a:pt x="73161" y="4877"/>
                      <a:pt x="73161" y="4877"/>
                    </a:cubicBezTo>
                    <a:lnTo>
                      <a:pt x="81219" y="17177"/>
                    </a:lnTo>
                    <a:lnTo>
                      <a:pt x="82915" y="19722"/>
                    </a:lnTo>
                    <a:lnTo>
                      <a:pt x="85460" y="24387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5" name="Freeform: Shape 674">
                <a:extLst>
                  <a:ext uri="{FF2B5EF4-FFF2-40B4-BE49-F238E27FC236}">
                    <a16:creationId xmlns:a16="http://schemas.microsoft.com/office/drawing/2014/main" id="{C95A6248-09C0-4FA3-BCBC-36FB72A640E2}"/>
                  </a:ext>
                </a:extLst>
              </p:cNvPr>
              <p:cNvSpPr/>
              <p:nvPr/>
            </p:nvSpPr>
            <p:spPr>
              <a:xfrm>
                <a:off x="5249712" y="2003406"/>
                <a:ext cx="121298" cy="676470"/>
              </a:xfrm>
              <a:custGeom>
                <a:avLst/>
                <a:gdLst>
                  <a:gd name="connsiteX0" fmla="*/ 3181 w 110271"/>
                  <a:gd name="connsiteY0" fmla="*/ 607975 h 614973"/>
                  <a:gd name="connsiteX1" fmla="*/ 32021 w 110271"/>
                  <a:gd name="connsiteY1" fmla="*/ 230509 h 614973"/>
                  <a:gd name="connsiteX2" fmla="*/ 22266 w 110271"/>
                  <a:gd name="connsiteY2" fmla="*/ 88853 h 614973"/>
                  <a:gd name="connsiteX3" fmla="*/ 78250 w 110271"/>
                  <a:gd name="connsiteY3" fmla="*/ 9119 h 614973"/>
                  <a:gd name="connsiteX4" fmla="*/ 96063 w 110271"/>
                  <a:gd name="connsiteY4" fmla="*/ 3181 h 614973"/>
                  <a:gd name="connsiteX5" fmla="*/ 93942 w 110271"/>
                  <a:gd name="connsiteY5" fmla="*/ 11239 h 614973"/>
                  <a:gd name="connsiteX6" fmla="*/ 105818 w 110271"/>
                  <a:gd name="connsiteY6" fmla="*/ 206334 h 614973"/>
                  <a:gd name="connsiteX7" fmla="*/ 105818 w 110271"/>
                  <a:gd name="connsiteY7" fmla="*/ 421363 h 614973"/>
                  <a:gd name="connsiteX8" fmla="*/ 93942 w 110271"/>
                  <a:gd name="connsiteY8" fmla="*/ 612217 h 614973"/>
                  <a:gd name="connsiteX9" fmla="*/ 3181 w 110271"/>
                  <a:gd name="connsiteY9" fmla="*/ 607975 h 6149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0271" h="614973">
                    <a:moveTo>
                      <a:pt x="3181" y="607975"/>
                    </a:moveTo>
                    <a:lnTo>
                      <a:pt x="32021" y="230509"/>
                    </a:lnTo>
                    <a:lnTo>
                      <a:pt x="22266" y="88853"/>
                    </a:lnTo>
                    <a:cubicBezTo>
                      <a:pt x="17177" y="44321"/>
                      <a:pt x="54499" y="19722"/>
                      <a:pt x="78250" y="9119"/>
                    </a:cubicBezTo>
                    <a:cubicBezTo>
                      <a:pt x="82915" y="6998"/>
                      <a:pt x="96063" y="3181"/>
                      <a:pt x="96063" y="3181"/>
                    </a:cubicBezTo>
                    <a:lnTo>
                      <a:pt x="93942" y="11239"/>
                    </a:lnTo>
                    <a:lnTo>
                      <a:pt x="105818" y="206334"/>
                    </a:lnTo>
                    <a:cubicBezTo>
                      <a:pt x="110059" y="278010"/>
                      <a:pt x="110059" y="349687"/>
                      <a:pt x="105818" y="421363"/>
                    </a:cubicBezTo>
                    <a:lnTo>
                      <a:pt x="93942" y="612217"/>
                    </a:lnTo>
                    <a:lnTo>
                      <a:pt x="3181" y="607975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6" name="Freeform: Shape 675">
                <a:extLst>
                  <a:ext uri="{FF2B5EF4-FFF2-40B4-BE49-F238E27FC236}">
                    <a16:creationId xmlns:a16="http://schemas.microsoft.com/office/drawing/2014/main" id="{BCA24274-771B-44D0-A66A-FA5DFF209DD3}"/>
                  </a:ext>
                </a:extLst>
              </p:cNvPr>
              <p:cNvSpPr/>
              <p:nvPr/>
            </p:nvSpPr>
            <p:spPr>
              <a:xfrm>
                <a:off x="5287909" y="2267462"/>
                <a:ext cx="60650" cy="65315"/>
              </a:xfrm>
              <a:custGeom>
                <a:avLst/>
                <a:gdLst>
                  <a:gd name="connsiteX0" fmla="*/ 52008 w 55135"/>
                  <a:gd name="connsiteY0" fmla="*/ 5726 h 59376"/>
                  <a:gd name="connsiteX1" fmla="*/ 6627 w 55135"/>
                  <a:gd name="connsiteY1" fmla="*/ 3181 h 59376"/>
                  <a:gd name="connsiteX2" fmla="*/ 5355 w 55135"/>
                  <a:gd name="connsiteY2" fmla="*/ 3605 h 59376"/>
                  <a:gd name="connsiteX3" fmla="*/ 4930 w 55135"/>
                  <a:gd name="connsiteY3" fmla="*/ 4877 h 59376"/>
                  <a:gd name="connsiteX4" fmla="*/ 3234 w 55135"/>
                  <a:gd name="connsiteY4" fmla="*/ 33293 h 59376"/>
                  <a:gd name="connsiteX5" fmla="*/ 9596 w 55135"/>
                  <a:gd name="connsiteY5" fmla="*/ 51106 h 59376"/>
                  <a:gd name="connsiteX6" fmla="*/ 26560 w 55135"/>
                  <a:gd name="connsiteY6" fmla="*/ 59165 h 59376"/>
                  <a:gd name="connsiteX7" fmla="*/ 27833 w 55135"/>
                  <a:gd name="connsiteY7" fmla="*/ 59165 h 59376"/>
                  <a:gd name="connsiteX8" fmla="*/ 43949 w 55135"/>
                  <a:gd name="connsiteY8" fmla="*/ 52803 h 59376"/>
                  <a:gd name="connsiteX9" fmla="*/ 52008 w 55135"/>
                  <a:gd name="connsiteY9" fmla="*/ 35838 h 59376"/>
                  <a:gd name="connsiteX10" fmla="*/ 53704 w 55135"/>
                  <a:gd name="connsiteY10" fmla="*/ 7422 h 59376"/>
                  <a:gd name="connsiteX11" fmla="*/ 52008 w 55135"/>
                  <a:gd name="connsiteY11" fmla="*/ 5726 h 59376"/>
                  <a:gd name="connsiteX12" fmla="*/ 50311 w 55135"/>
                  <a:gd name="connsiteY12" fmla="*/ 9119 h 59376"/>
                  <a:gd name="connsiteX13" fmla="*/ 49887 w 55135"/>
                  <a:gd name="connsiteY13" fmla="*/ 19297 h 59376"/>
                  <a:gd name="connsiteX14" fmla="*/ 7899 w 55135"/>
                  <a:gd name="connsiteY14" fmla="*/ 17177 h 59376"/>
                  <a:gd name="connsiteX15" fmla="*/ 8323 w 55135"/>
                  <a:gd name="connsiteY15" fmla="*/ 6998 h 59376"/>
                  <a:gd name="connsiteX16" fmla="*/ 50311 w 55135"/>
                  <a:gd name="connsiteY16" fmla="*/ 9119 h 59376"/>
                  <a:gd name="connsiteX17" fmla="*/ 41829 w 55135"/>
                  <a:gd name="connsiteY17" fmla="*/ 50258 h 59376"/>
                  <a:gd name="connsiteX18" fmla="*/ 26560 w 55135"/>
                  <a:gd name="connsiteY18" fmla="*/ 55772 h 59376"/>
                  <a:gd name="connsiteX19" fmla="*/ 12140 w 55135"/>
                  <a:gd name="connsiteY19" fmla="*/ 48986 h 59376"/>
                  <a:gd name="connsiteX20" fmla="*/ 6627 w 55135"/>
                  <a:gd name="connsiteY20" fmla="*/ 33717 h 59376"/>
                  <a:gd name="connsiteX21" fmla="*/ 7475 w 55135"/>
                  <a:gd name="connsiteY21" fmla="*/ 20146 h 59376"/>
                  <a:gd name="connsiteX22" fmla="*/ 49463 w 55135"/>
                  <a:gd name="connsiteY22" fmla="*/ 22266 h 59376"/>
                  <a:gd name="connsiteX23" fmla="*/ 48615 w 55135"/>
                  <a:gd name="connsiteY23" fmla="*/ 35838 h 59376"/>
                  <a:gd name="connsiteX24" fmla="*/ 41829 w 55135"/>
                  <a:gd name="connsiteY24" fmla="*/ 50258 h 593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55135" h="59376">
                    <a:moveTo>
                      <a:pt x="52008" y="5726"/>
                    </a:moveTo>
                    <a:lnTo>
                      <a:pt x="6627" y="3181"/>
                    </a:lnTo>
                    <a:cubicBezTo>
                      <a:pt x="6203" y="3181"/>
                      <a:pt x="5779" y="3181"/>
                      <a:pt x="5355" y="3605"/>
                    </a:cubicBezTo>
                    <a:cubicBezTo>
                      <a:pt x="4930" y="4029"/>
                      <a:pt x="4930" y="4453"/>
                      <a:pt x="4930" y="4877"/>
                    </a:cubicBezTo>
                    <a:lnTo>
                      <a:pt x="3234" y="33293"/>
                    </a:lnTo>
                    <a:cubicBezTo>
                      <a:pt x="2810" y="39655"/>
                      <a:pt x="4930" y="46017"/>
                      <a:pt x="9596" y="51106"/>
                    </a:cubicBezTo>
                    <a:cubicBezTo>
                      <a:pt x="13837" y="55772"/>
                      <a:pt x="19775" y="58741"/>
                      <a:pt x="26560" y="59165"/>
                    </a:cubicBezTo>
                    <a:cubicBezTo>
                      <a:pt x="26985" y="59165"/>
                      <a:pt x="27409" y="59165"/>
                      <a:pt x="27833" y="59165"/>
                    </a:cubicBezTo>
                    <a:cubicBezTo>
                      <a:pt x="33771" y="59165"/>
                      <a:pt x="39708" y="57044"/>
                      <a:pt x="43949" y="52803"/>
                    </a:cubicBezTo>
                    <a:cubicBezTo>
                      <a:pt x="48615" y="48562"/>
                      <a:pt x="51584" y="42624"/>
                      <a:pt x="52008" y="35838"/>
                    </a:cubicBezTo>
                    <a:lnTo>
                      <a:pt x="53704" y="7422"/>
                    </a:lnTo>
                    <a:cubicBezTo>
                      <a:pt x="53704" y="6574"/>
                      <a:pt x="52856" y="5726"/>
                      <a:pt x="52008" y="5726"/>
                    </a:cubicBezTo>
                    <a:close/>
                    <a:moveTo>
                      <a:pt x="50311" y="9119"/>
                    </a:moveTo>
                    <a:lnTo>
                      <a:pt x="49887" y="19297"/>
                    </a:lnTo>
                    <a:lnTo>
                      <a:pt x="7899" y="17177"/>
                    </a:lnTo>
                    <a:lnTo>
                      <a:pt x="8323" y="6998"/>
                    </a:lnTo>
                    <a:lnTo>
                      <a:pt x="50311" y="9119"/>
                    </a:lnTo>
                    <a:close/>
                    <a:moveTo>
                      <a:pt x="41829" y="50258"/>
                    </a:moveTo>
                    <a:cubicBezTo>
                      <a:pt x="37588" y="54075"/>
                      <a:pt x="32074" y="55772"/>
                      <a:pt x="26560" y="55772"/>
                    </a:cubicBezTo>
                    <a:cubicBezTo>
                      <a:pt x="21047" y="55348"/>
                      <a:pt x="15958" y="52803"/>
                      <a:pt x="12140" y="48986"/>
                    </a:cubicBezTo>
                    <a:cubicBezTo>
                      <a:pt x="8323" y="44745"/>
                      <a:pt x="6627" y="39231"/>
                      <a:pt x="6627" y="33717"/>
                    </a:cubicBezTo>
                    <a:lnTo>
                      <a:pt x="7475" y="20146"/>
                    </a:lnTo>
                    <a:lnTo>
                      <a:pt x="49463" y="22266"/>
                    </a:lnTo>
                    <a:lnTo>
                      <a:pt x="48615" y="35838"/>
                    </a:lnTo>
                    <a:cubicBezTo>
                      <a:pt x="48191" y="41776"/>
                      <a:pt x="46070" y="46865"/>
                      <a:pt x="41829" y="50258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7" name="Freeform: Shape 676">
                <a:extLst>
                  <a:ext uri="{FF2B5EF4-FFF2-40B4-BE49-F238E27FC236}">
                    <a16:creationId xmlns:a16="http://schemas.microsoft.com/office/drawing/2014/main" id="{F7D1E99E-56CF-4A45-94E5-0F8EF3BB21A3}"/>
                  </a:ext>
                </a:extLst>
              </p:cNvPr>
              <p:cNvSpPr/>
              <p:nvPr/>
            </p:nvSpPr>
            <p:spPr>
              <a:xfrm>
                <a:off x="5460118" y="2268862"/>
                <a:ext cx="41988" cy="65315"/>
              </a:xfrm>
              <a:custGeom>
                <a:avLst/>
                <a:gdLst>
                  <a:gd name="connsiteX0" fmla="*/ 35414 w 38170"/>
                  <a:gd name="connsiteY0" fmla="*/ 55772 h 59376"/>
                  <a:gd name="connsiteX1" fmla="*/ 26083 w 38170"/>
                  <a:gd name="connsiteY1" fmla="*/ 57892 h 59376"/>
                  <a:gd name="connsiteX2" fmla="*/ 25659 w 38170"/>
                  <a:gd name="connsiteY2" fmla="*/ 57892 h 59376"/>
                  <a:gd name="connsiteX3" fmla="*/ 3181 w 38170"/>
                  <a:gd name="connsiteY3" fmla="*/ 35414 h 59376"/>
                  <a:gd name="connsiteX4" fmla="*/ 3181 w 38170"/>
                  <a:gd name="connsiteY4" fmla="*/ 4877 h 59376"/>
                  <a:gd name="connsiteX5" fmla="*/ 4877 w 38170"/>
                  <a:gd name="connsiteY5" fmla="*/ 3181 h 59376"/>
                  <a:gd name="connsiteX6" fmla="*/ 32869 w 38170"/>
                  <a:gd name="connsiteY6" fmla="*/ 3181 h 59376"/>
                  <a:gd name="connsiteX7" fmla="*/ 32445 w 38170"/>
                  <a:gd name="connsiteY7" fmla="*/ 6574 h 59376"/>
                  <a:gd name="connsiteX8" fmla="*/ 6150 w 38170"/>
                  <a:gd name="connsiteY8" fmla="*/ 6574 h 59376"/>
                  <a:gd name="connsiteX9" fmla="*/ 6150 w 38170"/>
                  <a:gd name="connsiteY9" fmla="*/ 15480 h 59376"/>
                  <a:gd name="connsiteX10" fmla="*/ 32445 w 38170"/>
                  <a:gd name="connsiteY10" fmla="*/ 15480 h 59376"/>
                  <a:gd name="connsiteX11" fmla="*/ 32445 w 38170"/>
                  <a:gd name="connsiteY11" fmla="*/ 18873 h 59376"/>
                  <a:gd name="connsiteX12" fmla="*/ 5726 w 38170"/>
                  <a:gd name="connsiteY12" fmla="*/ 18873 h 59376"/>
                  <a:gd name="connsiteX13" fmla="*/ 5726 w 38170"/>
                  <a:gd name="connsiteY13" fmla="*/ 35414 h 59376"/>
                  <a:gd name="connsiteX14" fmla="*/ 24811 w 38170"/>
                  <a:gd name="connsiteY14" fmla="*/ 54499 h 59376"/>
                  <a:gd name="connsiteX15" fmla="*/ 25235 w 38170"/>
                  <a:gd name="connsiteY15" fmla="*/ 54499 h 59376"/>
                  <a:gd name="connsiteX16" fmla="*/ 34566 w 38170"/>
                  <a:gd name="connsiteY16" fmla="*/ 51955 h 59376"/>
                  <a:gd name="connsiteX17" fmla="*/ 35414 w 38170"/>
                  <a:gd name="connsiteY17" fmla="*/ 55772 h 593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8170" h="59376">
                    <a:moveTo>
                      <a:pt x="35414" y="55772"/>
                    </a:moveTo>
                    <a:cubicBezTo>
                      <a:pt x="32445" y="57044"/>
                      <a:pt x="29476" y="57892"/>
                      <a:pt x="26083" y="57892"/>
                    </a:cubicBezTo>
                    <a:lnTo>
                      <a:pt x="25659" y="57892"/>
                    </a:lnTo>
                    <a:cubicBezTo>
                      <a:pt x="13360" y="57892"/>
                      <a:pt x="3181" y="47713"/>
                      <a:pt x="3181" y="35414"/>
                    </a:cubicBezTo>
                    <a:lnTo>
                      <a:pt x="3181" y="4877"/>
                    </a:lnTo>
                    <a:cubicBezTo>
                      <a:pt x="3181" y="4029"/>
                      <a:pt x="4029" y="3181"/>
                      <a:pt x="4877" y="3181"/>
                    </a:cubicBezTo>
                    <a:lnTo>
                      <a:pt x="32869" y="3181"/>
                    </a:lnTo>
                    <a:lnTo>
                      <a:pt x="32445" y="6574"/>
                    </a:lnTo>
                    <a:lnTo>
                      <a:pt x="6150" y="6574"/>
                    </a:lnTo>
                    <a:lnTo>
                      <a:pt x="6150" y="15480"/>
                    </a:lnTo>
                    <a:lnTo>
                      <a:pt x="32445" y="15480"/>
                    </a:lnTo>
                    <a:lnTo>
                      <a:pt x="32445" y="18873"/>
                    </a:lnTo>
                    <a:lnTo>
                      <a:pt x="5726" y="18873"/>
                    </a:lnTo>
                    <a:lnTo>
                      <a:pt x="5726" y="35414"/>
                    </a:lnTo>
                    <a:cubicBezTo>
                      <a:pt x="5726" y="46017"/>
                      <a:pt x="14208" y="54499"/>
                      <a:pt x="24811" y="54499"/>
                    </a:cubicBezTo>
                    <a:lnTo>
                      <a:pt x="25235" y="54499"/>
                    </a:lnTo>
                    <a:cubicBezTo>
                      <a:pt x="28628" y="54499"/>
                      <a:pt x="31597" y="53651"/>
                      <a:pt x="34566" y="51955"/>
                    </a:cubicBezTo>
                    <a:lnTo>
                      <a:pt x="35414" y="55772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8" name="Freeform: Shape 677">
                <a:extLst>
                  <a:ext uri="{FF2B5EF4-FFF2-40B4-BE49-F238E27FC236}">
                    <a16:creationId xmlns:a16="http://schemas.microsoft.com/office/drawing/2014/main" id="{7DA0DBB0-7665-4EAF-87BB-D487743C5F05}"/>
                  </a:ext>
                </a:extLst>
              </p:cNvPr>
              <p:cNvSpPr/>
              <p:nvPr/>
            </p:nvSpPr>
            <p:spPr>
              <a:xfrm>
                <a:off x="5348166" y="1901197"/>
                <a:ext cx="13996" cy="13996"/>
              </a:xfrm>
              <a:custGeom>
                <a:avLst/>
                <a:gdLst>
                  <a:gd name="connsiteX0" fmla="*/ 6135 w 12723"/>
                  <a:gd name="connsiteY0" fmla="*/ 10850 h 12723"/>
                  <a:gd name="connsiteX1" fmla="*/ 5287 w 12723"/>
                  <a:gd name="connsiteY1" fmla="*/ 10426 h 12723"/>
                  <a:gd name="connsiteX2" fmla="*/ 3590 w 12723"/>
                  <a:gd name="connsiteY2" fmla="*/ 4912 h 12723"/>
                  <a:gd name="connsiteX3" fmla="*/ 9528 w 12723"/>
                  <a:gd name="connsiteY3" fmla="*/ 3216 h 12723"/>
                  <a:gd name="connsiteX4" fmla="*/ 10376 w 12723"/>
                  <a:gd name="connsiteY4" fmla="*/ 4064 h 12723"/>
                  <a:gd name="connsiteX5" fmla="*/ 9528 w 12723"/>
                  <a:gd name="connsiteY5" fmla="*/ 4912 h 12723"/>
                  <a:gd name="connsiteX6" fmla="*/ 5287 w 12723"/>
                  <a:gd name="connsiteY6" fmla="*/ 5760 h 12723"/>
                  <a:gd name="connsiteX7" fmla="*/ 6983 w 12723"/>
                  <a:gd name="connsiteY7" fmla="*/ 9577 h 12723"/>
                  <a:gd name="connsiteX8" fmla="*/ 6983 w 12723"/>
                  <a:gd name="connsiteY8" fmla="*/ 10850 h 12723"/>
                  <a:gd name="connsiteX9" fmla="*/ 6135 w 12723"/>
                  <a:gd name="connsiteY9" fmla="*/ 10850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23" h="12723">
                    <a:moveTo>
                      <a:pt x="6135" y="10850"/>
                    </a:moveTo>
                    <a:cubicBezTo>
                      <a:pt x="5711" y="10850"/>
                      <a:pt x="5711" y="10850"/>
                      <a:pt x="5287" y="10426"/>
                    </a:cubicBezTo>
                    <a:cubicBezTo>
                      <a:pt x="3166" y="7881"/>
                      <a:pt x="2742" y="6184"/>
                      <a:pt x="3590" y="4912"/>
                    </a:cubicBezTo>
                    <a:cubicBezTo>
                      <a:pt x="4863" y="2791"/>
                      <a:pt x="9104" y="3216"/>
                      <a:pt x="9528" y="3216"/>
                    </a:cubicBezTo>
                    <a:cubicBezTo>
                      <a:pt x="9952" y="3216"/>
                      <a:pt x="10376" y="3640"/>
                      <a:pt x="10376" y="4064"/>
                    </a:cubicBezTo>
                    <a:cubicBezTo>
                      <a:pt x="10376" y="4488"/>
                      <a:pt x="9952" y="4912"/>
                      <a:pt x="9528" y="4912"/>
                    </a:cubicBezTo>
                    <a:cubicBezTo>
                      <a:pt x="8256" y="4912"/>
                      <a:pt x="5711" y="4912"/>
                      <a:pt x="5287" y="5760"/>
                    </a:cubicBezTo>
                    <a:cubicBezTo>
                      <a:pt x="4863" y="6608"/>
                      <a:pt x="5711" y="7881"/>
                      <a:pt x="6983" y="9577"/>
                    </a:cubicBezTo>
                    <a:cubicBezTo>
                      <a:pt x="7408" y="10001"/>
                      <a:pt x="7408" y="10426"/>
                      <a:pt x="6983" y="10850"/>
                    </a:cubicBezTo>
                    <a:cubicBezTo>
                      <a:pt x="6559" y="10850"/>
                      <a:pt x="6559" y="10850"/>
                      <a:pt x="6135" y="10850"/>
                    </a:cubicBezTo>
                    <a:close/>
                  </a:path>
                </a:pathLst>
              </a:custGeom>
              <a:solidFill>
                <a:srgbClr val="C1966B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9" name="Freeform: Shape 678">
                <a:extLst>
                  <a:ext uri="{FF2B5EF4-FFF2-40B4-BE49-F238E27FC236}">
                    <a16:creationId xmlns:a16="http://schemas.microsoft.com/office/drawing/2014/main" id="{66A5B8A7-C385-4F26-9C95-9DB2D925EE07}"/>
                  </a:ext>
                </a:extLst>
              </p:cNvPr>
              <p:cNvSpPr/>
              <p:nvPr/>
            </p:nvSpPr>
            <p:spPr>
              <a:xfrm>
                <a:off x="5337830" y="1800464"/>
                <a:ext cx="23327" cy="83976"/>
              </a:xfrm>
              <a:custGeom>
                <a:avLst/>
                <a:gdLst>
                  <a:gd name="connsiteX0" fmla="*/ 21894 w 21205"/>
                  <a:gd name="connsiteY0" fmla="*/ 73161 h 76341"/>
                  <a:gd name="connsiteX1" fmla="*/ 3232 w 21205"/>
                  <a:gd name="connsiteY1" fmla="*/ 14632 h 76341"/>
                  <a:gd name="connsiteX2" fmla="*/ 4505 w 21205"/>
                  <a:gd name="connsiteY2" fmla="*/ 5726 h 76341"/>
                  <a:gd name="connsiteX3" fmla="*/ 4505 w 21205"/>
                  <a:gd name="connsiteY3" fmla="*/ 5726 h 76341"/>
                  <a:gd name="connsiteX4" fmla="*/ 7898 w 21205"/>
                  <a:gd name="connsiteY4" fmla="*/ 3181 h 76341"/>
                  <a:gd name="connsiteX5" fmla="*/ 7898 w 21205"/>
                  <a:gd name="connsiteY5" fmla="*/ 3181 h 76341"/>
                  <a:gd name="connsiteX6" fmla="*/ 5777 w 21205"/>
                  <a:gd name="connsiteY6" fmla="*/ 23539 h 76341"/>
                  <a:gd name="connsiteX7" fmla="*/ 21046 w 21205"/>
                  <a:gd name="connsiteY7" fmla="*/ 67223 h 76341"/>
                  <a:gd name="connsiteX8" fmla="*/ 21894 w 21205"/>
                  <a:gd name="connsiteY8" fmla="*/ 73161 h 76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1205" h="76341">
                    <a:moveTo>
                      <a:pt x="21894" y="73161"/>
                    </a:moveTo>
                    <a:cubicBezTo>
                      <a:pt x="12139" y="57044"/>
                      <a:pt x="2384" y="34990"/>
                      <a:pt x="3232" y="14632"/>
                    </a:cubicBezTo>
                    <a:cubicBezTo>
                      <a:pt x="3232" y="11663"/>
                      <a:pt x="3657" y="8694"/>
                      <a:pt x="4505" y="5726"/>
                    </a:cubicBezTo>
                    <a:cubicBezTo>
                      <a:pt x="4505" y="5726"/>
                      <a:pt x="4505" y="5726"/>
                      <a:pt x="4505" y="5726"/>
                    </a:cubicBezTo>
                    <a:cubicBezTo>
                      <a:pt x="5777" y="4877"/>
                      <a:pt x="6625" y="4029"/>
                      <a:pt x="7898" y="3181"/>
                    </a:cubicBezTo>
                    <a:cubicBezTo>
                      <a:pt x="7898" y="3181"/>
                      <a:pt x="7898" y="3181"/>
                      <a:pt x="7898" y="3181"/>
                    </a:cubicBezTo>
                    <a:cubicBezTo>
                      <a:pt x="5777" y="9543"/>
                      <a:pt x="5353" y="16753"/>
                      <a:pt x="5777" y="23539"/>
                    </a:cubicBezTo>
                    <a:cubicBezTo>
                      <a:pt x="7050" y="38807"/>
                      <a:pt x="13835" y="54499"/>
                      <a:pt x="21046" y="67223"/>
                    </a:cubicBezTo>
                    <a:cubicBezTo>
                      <a:pt x="21470" y="68919"/>
                      <a:pt x="21470" y="71040"/>
                      <a:pt x="21894" y="73161"/>
                    </a:cubicBez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0" name="Freeform: Shape 679">
                <a:extLst>
                  <a:ext uri="{FF2B5EF4-FFF2-40B4-BE49-F238E27FC236}">
                    <a16:creationId xmlns:a16="http://schemas.microsoft.com/office/drawing/2014/main" id="{F028D23C-964A-4A0A-8551-DFCF52DA270C}"/>
                  </a:ext>
                </a:extLst>
              </p:cNvPr>
              <p:cNvSpPr/>
              <p:nvPr/>
            </p:nvSpPr>
            <p:spPr>
              <a:xfrm>
                <a:off x="5360096" y="1787867"/>
                <a:ext cx="13996" cy="55983"/>
              </a:xfrm>
              <a:custGeom>
                <a:avLst/>
                <a:gdLst>
                  <a:gd name="connsiteX0" fmla="*/ 11831 w 12723"/>
                  <a:gd name="connsiteY0" fmla="*/ 48138 h 50894"/>
                  <a:gd name="connsiteX1" fmla="*/ 9710 w 12723"/>
                  <a:gd name="connsiteY1" fmla="*/ 50258 h 50894"/>
                  <a:gd name="connsiteX2" fmla="*/ 4621 w 12723"/>
                  <a:gd name="connsiteY2" fmla="*/ 7422 h 50894"/>
                  <a:gd name="connsiteX3" fmla="*/ 5469 w 12723"/>
                  <a:gd name="connsiteY3" fmla="*/ 4453 h 50894"/>
                  <a:gd name="connsiteX4" fmla="*/ 8438 w 12723"/>
                  <a:gd name="connsiteY4" fmla="*/ 3181 h 50894"/>
                  <a:gd name="connsiteX5" fmla="*/ 7590 w 12723"/>
                  <a:gd name="connsiteY5" fmla="*/ 6574 h 50894"/>
                  <a:gd name="connsiteX6" fmla="*/ 11831 w 12723"/>
                  <a:gd name="connsiteY6" fmla="*/ 48138 h 50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723" h="50894">
                    <a:moveTo>
                      <a:pt x="11831" y="48138"/>
                    </a:moveTo>
                    <a:cubicBezTo>
                      <a:pt x="10983" y="48562"/>
                      <a:pt x="10134" y="49410"/>
                      <a:pt x="9710" y="50258"/>
                    </a:cubicBezTo>
                    <a:cubicBezTo>
                      <a:pt x="4197" y="36262"/>
                      <a:pt x="1228" y="21418"/>
                      <a:pt x="4621" y="7422"/>
                    </a:cubicBezTo>
                    <a:cubicBezTo>
                      <a:pt x="5045" y="6574"/>
                      <a:pt x="5045" y="5301"/>
                      <a:pt x="5469" y="4453"/>
                    </a:cubicBezTo>
                    <a:cubicBezTo>
                      <a:pt x="6317" y="4029"/>
                      <a:pt x="7590" y="3605"/>
                      <a:pt x="8438" y="3181"/>
                    </a:cubicBezTo>
                    <a:cubicBezTo>
                      <a:pt x="8014" y="4453"/>
                      <a:pt x="7590" y="5301"/>
                      <a:pt x="7590" y="6574"/>
                    </a:cubicBezTo>
                    <a:cubicBezTo>
                      <a:pt x="3773" y="19722"/>
                      <a:pt x="6741" y="34566"/>
                      <a:pt x="11831" y="48138"/>
                    </a:cubicBez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1" name="Freeform: Shape 680">
                <a:extLst>
                  <a:ext uri="{FF2B5EF4-FFF2-40B4-BE49-F238E27FC236}">
                    <a16:creationId xmlns:a16="http://schemas.microsoft.com/office/drawing/2014/main" id="{B68C7FCA-1B51-4387-95D2-A2312FEBB556}"/>
                  </a:ext>
                </a:extLst>
              </p:cNvPr>
              <p:cNvSpPr/>
              <p:nvPr/>
            </p:nvSpPr>
            <p:spPr>
              <a:xfrm>
                <a:off x="5395269" y="2327179"/>
                <a:ext cx="32657" cy="51318"/>
              </a:xfrm>
              <a:custGeom>
                <a:avLst/>
                <a:gdLst>
                  <a:gd name="connsiteX0" fmla="*/ 3181 w 29688"/>
                  <a:gd name="connsiteY0" fmla="*/ 3181 h 46653"/>
                  <a:gd name="connsiteX1" fmla="*/ 28204 w 29688"/>
                  <a:gd name="connsiteY1" fmla="*/ 3181 h 46653"/>
                  <a:gd name="connsiteX2" fmla="*/ 28204 w 29688"/>
                  <a:gd name="connsiteY2" fmla="*/ 43472 h 46653"/>
                  <a:gd name="connsiteX3" fmla="*/ 3181 w 29688"/>
                  <a:gd name="connsiteY3" fmla="*/ 43472 h 466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88" h="46653">
                    <a:moveTo>
                      <a:pt x="3181" y="3181"/>
                    </a:moveTo>
                    <a:lnTo>
                      <a:pt x="28204" y="3181"/>
                    </a:lnTo>
                    <a:lnTo>
                      <a:pt x="28204" y="43472"/>
                    </a:lnTo>
                    <a:lnTo>
                      <a:pt x="3181" y="4347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2" name="Freeform: Shape 681">
                <a:extLst>
                  <a:ext uri="{FF2B5EF4-FFF2-40B4-BE49-F238E27FC236}">
                    <a16:creationId xmlns:a16="http://schemas.microsoft.com/office/drawing/2014/main" id="{482F8658-FDCE-4377-BE9C-D8DE7D446F62}"/>
                  </a:ext>
                </a:extLst>
              </p:cNvPr>
              <p:cNvSpPr/>
              <p:nvPr/>
            </p:nvSpPr>
            <p:spPr>
              <a:xfrm>
                <a:off x="5610956" y="1534784"/>
                <a:ext cx="811765" cy="1212982"/>
              </a:xfrm>
              <a:custGeom>
                <a:avLst/>
                <a:gdLst>
                  <a:gd name="connsiteX0" fmla="*/ 732956 w 737968"/>
                  <a:gd name="connsiteY0" fmla="*/ 578490 h 1102710"/>
                  <a:gd name="connsiteX1" fmla="*/ 732531 w 737968"/>
                  <a:gd name="connsiteY1" fmla="*/ 584004 h 1102710"/>
                  <a:gd name="connsiteX2" fmla="*/ 639649 w 737968"/>
                  <a:gd name="connsiteY2" fmla="*/ 877494 h 1102710"/>
                  <a:gd name="connsiteX3" fmla="*/ 298233 w 737968"/>
                  <a:gd name="connsiteY3" fmla="*/ 1085313 h 1102710"/>
                  <a:gd name="connsiteX4" fmla="*/ 223164 w 737968"/>
                  <a:gd name="connsiteY4" fmla="*/ 1101005 h 1102710"/>
                  <a:gd name="connsiteX5" fmla="*/ 88294 w 737968"/>
                  <a:gd name="connsiteY5" fmla="*/ 1053504 h 1102710"/>
                  <a:gd name="connsiteX6" fmla="*/ 74722 w 737968"/>
                  <a:gd name="connsiteY6" fmla="*/ 1030177 h 1102710"/>
                  <a:gd name="connsiteX7" fmla="*/ 59878 w 737968"/>
                  <a:gd name="connsiteY7" fmla="*/ 997096 h 1102710"/>
                  <a:gd name="connsiteX8" fmla="*/ 56485 w 737968"/>
                  <a:gd name="connsiteY8" fmla="*/ 988190 h 1102710"/>
                  <a:gd name="connsiteX9" fmla="*/ 18314 w 737968"/>
                  <a:gd name="connsiteY9" fmla="*/ 845685 h 1102710"/>
                  <a:gd name="connsiteX10" fmla="*/ 6014 w 737968"/>
                  <a:gd name="connsiteY10" fmla="*/ 564918 h 1102710"/>
                  <a:gd name="connsiteX11" fmla="*/ 5590 w 737968"/>
                  <a:gd name="connsiteY11" fmla="*/ 557708 h 1102710"/>
                  <a:gd name="connsiteX12" fmla="*/ 5166 w 737968"/>
                  <a:gd name="connsiteY12" fmla="*/ 542864 h 1102710"/>
                  <a:gd name="connsiteX13" fmla="*/ 4742 w 737968"/>
                  <a:gd name="connsiteY13" fmla="*/ 526323 h 1102710"/>
                  <a:gd name="connsiteX14" fmla="*/ 3470 w 737968"/>
                  <a:gd name="connsiteY14" fmla="*/ 484760 h 1102710"/>
                  <a:gd name="connsiteX15" fmla="*/ 17042 w 737968"/>
                  <a:gd name="connsiteY15" fmla="*/ 351586 h 1102710"/>
                  <a:gd name="connsiteX16" fmla="*/ 19162 w 737968"/>
                  <a:gd name="connsiteY16" fmla="*/ 342680 h 1102710"/>
                  <a:gd name="connsiteX17" fmla="*/ 21283 w 737968"/>
                  <a:gd name="connsiteY17" fmla="*/ 334197 h 1102710"/>
                  <a:gd name="connsiteX18" fmla="*/ 22131 w 737968"/>
                  <a:gd name="connsiteY18" fmla="*/ 331652 h 1102710"/>
                  <a:gd name="connsiteX19" fmla="*/ 103138 w 737968"/>
                  <a:gd name="connsiteY19" fmla="*/ 166670 h 1102710"/>
                  <a:gd name="connsiteX20" fmla="*/ 387298 w 737968"/>
                  <a:gd name="connsiteY20" fmla="*/ 3384 h 1102710"/>
                  <a:gd name="connsiteX21" fmla="*/ 656614 w 737968"/>
                  <a:gd name="connsiteY21" fmla="*/ 164549 h 1102710"/>
                  <a:gd name="connsiteX22" fmla="*/ 732956 w 737968"/>
                  <a:gd name="connsiteY22" fmla="*/ 578490 h 11027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737968" h="1102710">
                    <a:moveTo>
                      <a:pt x="732956" y="578490"/>
                    </a:moveTo>
                    <a:cubicBezTo>
                      <a:pt x="732956" y="580187"/>
                      <a:pt x="732531" y="581883"/>
                      <a:pt x="732531" y="584004"/>
                    </a:cubicBezTo>
                    <a:cubicBezTo>
                      <a:pt x="727442" y="640412"/>
                      <a:pt x="678668" y="822359"/>
                      <a:pt x="639649" y="877494"/>
                    </a:cubicBezTo>
                    <a:cubicBezTo>
                      <a:pt x="599358" y="934751"/>
                      <a:pt x="342765" y="1072589"/>
                      <a:pt x="298233" y="1085313"/>
                    </a:cubicBezTo>
                    <a:cubicBezTo>
                      <a:pt x="280844" y="1090402"/>
                      <a:pt x="253276" y="1098037"/>
                      <a:pt x="223164" y="1101005"/>
                    </a:cubicBezTo>
                    <a:cubicBezTo>
                      <a:pt x="175662" y="1105671"/>
                      <a:pt x="121375" y="1099309"/>
                      <a:pt x="88294" y="1053504"/>
                    </a:cubicBezTo>
                    <a:cubicBezTo>
                      <a:pt x="84477" y="1048415"/>
                      <a:pt x="79811" y="1040356"/>
                      <a:pt x="74722" y="1030177"/>
                    </a:cubicBezTo>
                    <a:cubicBezTo>
                      <a:pt x="70057" y="1020847"/>
                      <a:pt x="64967" y="1009396"/>
                      <a:pt x="59878" y="997096"/>
                    </a:cubicBezTo>
                    <a:cubicBezTo>
                      <a:pt x="58605" y="994127"/>
                      <a:pt x="57333" y="991158"/>
                      <a:pt x="56485" y="988190"/>
                    </a:cubicBezTo>
                    <a:cubicBezTo>
                      <a:pt x="40368" y="947050"/>
                      <a:pt x="24676" y="894459"/>
                      <a:pt x="18314" y="845685"/>
                    </a:cubicBezTo>
                    <a:cubicBezTo>
                      <a:pt x="12800" y="802001"/>
                      <a:pt x="10256" y="710815"/>
                      <a:pt x="6014" y="564918"/>
                    </a:cubicBezTo>
                    <a:cubicBezTo>
                      <a:pt x="6014" y="562374"/>
                      <a:pt x="6014" y="560253"/>
                      <a:pt x="5590" y="557708"/>
                    </a:cubicBezTo>
                    <a:cubicBezTo>
                      <a:pt x="5590" y="553043"/>
                      <a:pt x="5166" y="547953"/>
                      <a:pt x="5166" y="542864"/>
                    </a:cubicBezTo>
                    <a:cubicBezTo>
                      <a:pt x="5166" y="537350"/>
                      <a:pt x="4742" y="531837"/>
                      <a:pt x="4742" y="526323"/>
                    </a:cubicBezTo>
                    <a:cubicBezTo>
                      <a:pt x="4318" y="512752"/>
                      <a:pt x="3894" y="499180"/>
                      <a:pt x="3470" y="484760"/>
                    </a:cubicBezTo>
                    <a:cubicBezTo>
                      <a:pt x="1773" y="435562"/>
                      <a:pt x="7711" y="391029"/>
                      <a:pt x="17042" y="351586"/>
                    </a:cubicBezTo>
                    <a:cubicBezTo>
                      <a:pt x="17890" y="348617"/>
                      <a:pt x="18738" y="345648"/>
                      <a:pt x="19162" y="342680"/>
                    </a:cubicBezTo>
                    <a:cubicBezTo>
                      <a:pt x="20010" y="339711"/>
                      <a:pt x="20859" y="337166"/>
                      <a:pt x="21283" y="334197"/>
                    </a:cubicBezTo>
                    <a:cubicBezTo>
                      <a:pt x="21707" y="333349"/>
                      <a:pt x="21707" y="332501"/>
                      <a:pt x="22131" y="331652"/>
                    </a:cubicBezTo>
                    <a:cubicBezTo>
                      <a:pt x="50971" y="228167"/>
                      <a:pt x="103138" y="166670"/>
                      <a:pt x="103138" y="166670"/>
                    </a:cubicBezTo>
                    <a:cubicBezTo>
                      <a:pt x="226133" y="-9340"/>
                      <a:pt x="387298" y="3384"/>
                      <a:pt x="387298" y="3384"/>
                    </a:cubicBezTo>
                    <a:cubicBezTo>
                      <a:pt x="489087" y="11866"/>
                      <a:pt x="552705" y="39434"/>
                      <a:pt x="656614" y="164549"/>
                    </a:cubicBezTo>
                    <a:cubicBezTo>
                      <a:pt x="760523" y="289665"/>
                      <a:pt x="735076" y="529716"/>
                      <a:pt x="732956" y="57849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3" name="Freeform: Shape 682">
                <a:extLst>
                  <a:ext uri="{FF2B5EF4-FFF2-40B4-BE49-F238E27FC236}">
                    <a16:creationId xmlns:a16="http://schemas.microsoft.com/office/drawing/2014/main" id="{40A80364-A80C-4AC8-971A-E36A2096064D}"/>
                  </a:ext>
                </a:extLst>
              </p:cNvPr>
              <p:cNvSpPr/>
              <p:nvPr/>
            </p:nvSpPr>
            <p:spPr>
              <a:xfrm>
                <a:off x="5610023" y="1881309"/>
                <a:ext cx="205274" cy="746450"/>
              </a:xfrm>
              <a:custGeom>
                <a:avLst/>
                <a:gdLst>
                  <a:gd name="connsiteX0" fmla="*/ 91263 w 186612"/>
                  <a:gd name="connsiteY0" fmla="*/ 383069 h 678591"/>
                  <a:gd name="connsiteX1" fmla="*/ 98473 w 186612"/>
                  <a:gd name="connsiteY1" fmla="*/ 456442 h 678591"/>
                  <a:gd name="connsiteX2" fmla="*/ 119254 w 186612"/>
                  <a:gd name="connsiteY2" fmla="*/ 464500 h 678591"/>
                  <a:gd name="connsiteX3" fmla="*/ 131130 w 186612"/>
                  <a:gd name="connsiteY3" fmla="*/ 642630 h 678591"/>
                  <a:gd name="connsiteX4" fmla="*/ 134947 w 186612"/>
                  <a:gd name="connsiteY4" fmla="*/ 657898 h 678591"/>
                  <a:gd name="connsiteX5" fmla="*/ 139188 w 186612"/>
                  <a:gd name="connsiteY5" fmla="*/ 663836 h 678591"/>
                  <a:gd name="connsiteX6" fmla="*/ 63695 w 186612"/>
                  <a:gd name="connsiteY6" fmla="*/ 679104 h 678591"/>
                  <a:gd name="connsiteX7" fmla="*/ 58605 w 186612"/>
                  <a:gd name="connsiteY7" fmla="*/ 678256 h 678591"/>
                  <a:gd name="connsiteX8" fmla="*/ 57333 w 186612"/>
                  <a:gd name="connsiteY8" fmla="*/ 674863 h 678591"/>
                  <a:gd name="connsiteX9" fmla="*/ 18314 w 186612"/>
                  <a:gd name="connsiteY9" fmla="*/ 530662 h 678591"/>
                  <a:gd name="connsiteX10" fmla="*/ 6014 w 186612"/>
                  <a:gd name="connsiteY10" fmla="*/ 249895 h 678591"/>
                  <a:gd name="connsiteX11" fmla="*/ 5590 w 186612"/>
                  <a:gd name="connsiteY11" fmla="*/ 242685 h 678591"/>
                  <a:gd name="connsiteX12" fmla="*/ 5166 w 186612"/>
                  <a:gd name="connsiteY12" fmla="*/ 227841 h 678591"/>
                  <a:gd name="connsiteX13" fmla="*/ 4742 w 186612"/>
                  <a:gd name="connsiteY13" fmla="*/ 211300 h 678591"/>
                  <a:gd name="connsiteX14" fmla="*/ 3470 w 186612"/>
                  <a:gd name="connsiteY14" fmla="*/ 169737 h 678591"/>
                  <a:gd name="connsiteX15" fmla="*/ 17042 w 186612"/>
                  <a:gd name="connsiteY15" fmla="*/ 36563 h 678591"/>
                  <a:gd name="connsiteX16" fmla="*/ 19162 w 186612"/>
                  <a:gd name="connsiteY16" fmla="*/ 27657 h 678591"/>
                  <a:gd name="connsiteX17" fmla="*/ 21283 w 186612"/>
                  <a:gd name="connsiteY17" fmla="*/ 19174 h 678591"/>
                  <a:gd name="connsiteX18" fmla="*/ 36551 w 186612"/>
                  <a:gd name="connsiteY18" fmla="*/ 17902 h 678591"/>
                  <a:gd name="connsiteX19" fmla="*/ 158698 w 186612"/>
                  <a:gd name="connsiteY19" fmla="*/ 45046 h 678591"/>
                  <a:gd name="connsiteX20" fmla="*/ 166332 w 186612"/>
                  <a:gd name="connsiteY20" fmla="*/ 233355 h 678591"/>
                  <a:gd name="connsiteX21" fmla="*/ 91263 w 186612"/>
                  <a:gd name="connsiteY21" fmla="*/ 383069 h 678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86612" h="678591">
                    <a:moveTo>
                      <a:pt x="91263" y="383069"/>
                    </a:moveTo>
                    <a:cubicBezTo>
                      <a:pt x="62847" y="427177"/>
                      <a:pt x="82356" y="442870"/>
                      <a:pt x="98473" y="456442"/>
                    </a:cubicBezTo>
                    <a:cubicBezTo>
                      <a:pt x="104834" y="461531"/>
                      <a:pt x="128585" y="463651"/>
                      <a:pt x="119254" y="464500"/>
                    </a:cubicBezTo>
                    <a:cubicBezTo>
                      <a:pt x="41641" y="471286"/>
                      <a:pt x="78963" y="550172"/>
                      <a:pt x="131130" y="642630"/>
                    </a:cubicBezTo>
                    <a:cubicBezTo>
                      <a:pt x="132826" y="646023"/>
                      <a:pt x="134947" y="653233"/>
                      <a:pt x="134947" y="657898"/>
                    </a:cubicBezTo>
                    <a:cubicBezTo>
                      <a:pt x="134947" y="660443"/>
                      <a:pt x="140036" y="660867"/>
                      <a:pt x="139188" y="663836"/>
                    </a:cubicBezTo>
                    <a:cubicBezTo>
                      <a:pt x="94231" y="662988"/>
                      <a:pt x="64119" y="678680"/>
                      <a:pt x="63695" y="679104"/>
                    </a:cubicBezTo>
                    <a:cubicBezTo>
                      <a:pt x="61998" y="679952"/>
                      <a:pt x="60302" y="679528"/>
                      <a:pt x="58605" y="678256"/>
                    </a:cubicBezTo>
                    <a:cubicBezTo>
                      <a:pt x="58181" y="676984"/>
                      <a:pt x="57757" y="676135"/>
                      <a:pt x="57333" y="674863"/>
                    </a:cubicBezTo>
                    <a:cubicBezTo>
                      <a:pt x="40792" y="633723"/>
                      <a:pt x="29765" y="608700"/>
                      <a:pt x="18314" y="530662"/>
                    </a:cubicBezTo>
                    <a:cubicBezTo>
                      <a:pt x="11952" y="486978"/>
                      <a:pt x="10256" y="395792"/>
                      <a:pt x="6014" y="249895"/>
                    </a:cubicBezTo>
                    <a:cubicBezTo>
                      <a:pt x="6014" y="247351"/>
                      <a:pt x="6014" y="245230"/>
                      <a:pt x="5590" y="242685"/>
                    </a:cubicBezTo>
                    <a:cubicBezTo>
                      <a:pt x="5590" y="238020"/>
                      <a:pt x="5166" y="232930"/>
                      <a:pt x="5166" y="227841"/>
                    </a:cubicBezTo>
                    <a:cubicBezTo>
                      <a:pt x="5166" y="222327"/>
                      <a:pt x="4742" y="216814"/>
                      <a:pt x="4742" y="211300"/>
                    </a:cubicBezTo>
                    <a:cubicBezTo>
                      <a:pt x="4318" y="197729"/>
                      <a:pt x="3894" y="184157"/>
                      <a:pt x="3470" y="169737"/>
                    </a:cubicBezTo>
                    <a:cubicBezTo>
                      <a:pt x="1773" y="120539"/>
                      <a:pt x="7711" y="76006"/>
                      <a:pt x="17042" y="36563"/>
                    </a:cubicBezTo>
                    <a:cubicBezTo>
                      <a:pt x="17890" y="33594"/>
                      <a:pt x="18738" y="30625"/>
                      <a:pt x="19162" y="27657"/>
                    </a:cubicBezTo>
                    <a:cubicBezTo>
                      <a:pt x="20010" y="24688"/>
                      <a:pt x="20859" y="22143"/>
                      <a:pt x="21283" y="19174"/>
                    </a:cubicBezTo>
                    <a:cubicBezTo>
                      <a:pt x="30189" y="17902"/>
                      <a:pt x="36551" y="17902"/>
                      <a:pt x="36551" y="17902"/>
                    </a:cubicBezTo>
                    <a:cubicBezTo>
                      <a:pt x="36551" y="17902"/>
                      <a:pt x="82356" y="-29175"/>
                      <a:pt x="158698" y="45046"/>
                    </a:cubicBezTo>
                    <a:cubicBezTo>
                      <a:pt x="198565" y="83640"/>
                      <a:pt x="184145" y="192639"/>
                      <a:pt x="166332" y="233355"/>
                    </a:cubicBezTo>
                    <a:cubicBezTo>
                      <a:pt x="150215" y="272374"/>
                      <a:pt x="121375" y="335992"/>
                      <a:pt x="91263" y="383069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4" name="Freeform: Shape 683">
                <a:extLst>
                  <a:ext uri="{FF2B5EF4-FFF2-40B4-BE49-F238E27FC236}">
                    <a16:creationId xmlns:a16="http://schemas.microsoft.com/office/drawing/2014/main" id="{3C7B4E2A-B182-4D7D-87F9-523AD343A486}"/>
                  </a:ext>
                </a:extLst>
              </p:cNvPr>
              <p:cNvSpPr/>
              <p:nvPr/>
            </p:nvSpPr>
            <p:spPr>
              <a:xfrm>
                <a:off x="5995695" y="1867178"/>
                <a:ext cx="46653" cy="46653"/>
              </a:xfrm>
              <a:custGeom>
                <a:avLst/>
                <a:gdLst>
                  <a:gd name="connsiteX0" fmla="*/ 42200 w 42411"/>
                  <a:gd name="connsiteY0" fmla="*/ 22690 h 42411"/>
                  <a:gd name="connsiteX1" fmla="*/ 22690 w 42411"/>
                  <a:gd name="connsiteY1" fmla="*/ 42200 h 42411"/>
                  <a:gd name="connsiteX2" fmla="*/ 3181 w 42411"/>
                  <a:gd name="connsiteY2" fmla="*/ 22690 h 42411"/>
                  <a:gd name="connsiteX3" fmla="*/ 22690 w 42411"/>
                  <a:gd name="connsiteY3" fmla="*/ 3181 h 42411"/>
                  <a:gd name="connsiteX4" fmla="*/ 42200 w 42411"/>
                  <a:gd name="connsiteY4" fmla="*/ 22690 h 42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2411" h="42411">
                    <a:moveTo>
                      <a:pt x="42200" y="22690"/>
                    </a:moveTo>
                    <a:cubicBezTo>
                      <a:pt x="42200" y="33465"/>
                      <a:pt x="33465" y="42200"/>
                      <a:pt x="22690" y="42200"/>
                    </a:cubicBezTo>
                    <a:cubicBezTo>
                      <a:pt x="11916" y="42200"/>
                      <a:pt x="3181" y="33465"/>
                      <a:pt x="3181" y="22690"/>
                    </a:cubicBezTo>
                    <a:cubicBezTo>
                      <a:pt x="3181" y="11916"/>
                      <a:pt x="11915" y="3181"/>
                      <a:pt x="22690" y="3181"/>
                    </a:cubicBezTo>
                    <a:cubicBezTo>
                      <a:pt x="33465" y="3181"/>
                      <a:pt x="42200" y="11916"/>
                      <a:pt x="42200" y="22690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5" name="Freeform: Shape 684">
                <a:extLst>
                  <a:ext uri="{FF2B5EF4-FFF2-40B4-BE49-F238E27FC236}">
                    <a16:creationId xmlns:a16="http://schemas.microsoft.com/office/drawing/2014/main" id="{C5752B91-467A-4BF3-B0BC-E360F23BCF3E}"/>
                  </a:ext>
                </a:extLst>
              </p:cNvPr>
              <p:cNvSpPr/>
              <p:nvPr/>
            </p:nvSpPr>
            <p:spPr>
              <a:xfrm>
                <a:off x="6005960" y="1877441"/>
                <a:ext cx="27992" cy="27992"/>
              </a:xfrm>
              <a:custGeom>
                <a:avLst/>
                <a:gdLst>
                  <a:gd name="connsiteX0" fmla="*/ 23539 w 25447"/>
                  <a:gd name="connsiteY0" fmla="*/ 13360 h 25447"/>
                  <a:gd name="connsiteX1" fmla="*/ 13360 w 25447"/>
                  <a:gd name="connsiteY1" fmla="*/ 23539 h 25447"/>
                  <a:gd name="connsiteX2" fmla="*/ 3181 w 25447"/>
                  <a:gd name="connsiteY2" fmla="*/ 13360 h 25447"/>
                  <a:gd name="connsiteX3" fmla="*/ 13360 w 25447"/>
                  <a:gd name="connsiteY3" fmla="*/ 3181 h 25447"/>
                  <a:gd name="connsiteX4" fmla="*/ 23539 w 25447"/>
                  <a:gd name="connsiteY4" fmla="*/ 13360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447" h="25447">
                    <a:moveTo>
                      <a:pt x="23539" y="13360"/>
                    </a:moveTo>
                    <a:cubicBezTo>
                      <a:pt x="23539" y="18981"/>
                      <a:pt x="18981" y="23539"/>
                      <a:pt x="13360" y="23539"/>
                    </a:cubicBezTo>
                    <a:cubicBezTo>
                      <a:pt x="7738" y="23539"/>
                      <a:pt x="3181" y="18981"/>
                      <a:pt x="3181" y="13360"/>
                    </a:cubicBezTo>
                    <a:cubicBezTo>
                      <a:pt x="3181" y="7738"/>
                      <a:pt x="7738" y="3181"/>
                      <a:pt x="13360" y="3181"/>
                    </a:cubicBezTo>
                    <a:cubicBezTo>
                      <a:pt x="18981" y="3181"/>
                      <a:pt x="23539" y="7738"/>
                      <a:pt x="23539" y="1336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6" name="Freeform: Shape 685">
                <a:extLst>
                  <a:ext uri="{FF2B5EF4-FFF2-40B4-BE49-F238E27FC236}">
                    <a16:creationId xmlns:a16="http://schemas.microsoft.com/office/drawing/2014/main" id="{461DC992-AC05-43EA-9235-50A9EACBC9B5}"/>
                  </a:ext>
                </a:extLst>
              </p:cNvPr>
              <p:cNvSpPr/>
              <p:nvPr/>
            </p:nvSpPr>
            <p:spPr>
              <a:xfrm>
                <a:off x="6169712" y="2844562"/>
                <a:ext cx="37323" cy="37323"/>
              </a:xfrm>
              <a:custGeom>
                <a:avLst/>
                <a:gdLst>
                  <a:gd name="connsiteX0" fmla="*/ 33718 w 33929"/>
                  <a:gd name="connsiteY0" fmla="*/ 18449 h 33929"/>
                  <a:gd name="connsiteX1" fmla="*/ 18449 w 33929"/>
                  <a:gd name="connsiteY1" fmla="*/ 33717 h 33929"/>
                  <a:gd name="connsiteX2" fmla="*/ 3181 w 33929"/>
                  <a:gd name="connsiteY2" fmla="*/ 18449 h 33929"/>
                  <a:gd name="connsiteX3" fmla="*/ 18449 w 33929"/>
                  <a:gd name="connsiteY3" fmla="*/ 3181 h 33929"/>
                  <a:gd name="connsiteX4" fmla="*/ 33718 w 33929"/>
                  <a:gd name="connsiteY4" fmla="*/ 18449 h 3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29" h="33929">
                    <a:moveTo>
                      <a:pt x="33718" y="18449"/>
                    </a:moveTo>
                    <a:cubicBezTo>
                      <a:pt x="33718" y="26882"/>
                      <a:pt x="26882" y="33717"/>
                      <a:pt x="18449" y="33717"/>
                    </a:cubicBezTo>
                    <a:cubicBezTo>
                      <a:pt x="10017" y="33717"/>
                      <a:pt x="3181" y="26882"/>
                      <a:pt x="3181" y="18449"/>
                    </a:cubicBezTo>
                    <a:cubicBezTo>
                      <a:pt x="3181" y="10017"/>
                      <a:pt x="10017" y="3181"/>
                      <a:pt x="18449" y="3181"/>
                    </a:cubicBezTo>
                    <a:cubicBezTo>
                      <a:pt x="26882" y="3181"/>
                      <a:pt x="33718" y="10017"/>
                      <a:pt x="33718" y="1844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7" name="Freeform: Shape 686">
                <a:extLst>
                  <a:ext uri="{FF2B5EF4-FFF2-40B4-BE49-F238E27FC236}">
                    <a16:creationId xmlns:a16="http://schemas.microsoft.com/office/drawing/2014/main" id="{8CFFA818-2679-4798-A4F0-7FD21D7EF22E}"/>
                  </a:ext>
                </a:extLst>
              </p:cNvPr>
              <p:cNvSpPr/>
              <p:nvPr/>
            </p:nvSpPr>
            <p:spPr>
              <a:xfrm>
                <a:off x="6177643" y="2852493"/>
                <a:ext cx="23327" cy="23327"/>
              </a:xfrm>
              <a:custGeom>
                <a:avLst/>
                <a:gdLst>
                  <a:gd name="connsiteX0" fmla="*/ 19297 w 21205"/>
                  <a:gd name="connsiteY0" fmla="*/ 11239 h 21205"/>
                  <a:gd name="connsiteX1" fmla="*/ 11239 w 21205"/>
                  <a:gd name="connsiteY1" fmla="*/ 19297 h 21205"/>
                  <a:gd name="connsiteX2" fmla="*/ 3181 w 21205"/>
                  <a:gd name="connsiteY2" fmla="*/ 11239 h 21205"/>
                  <a:gd name="connsiteX3" fmla="*/ 11239 w 21205"/>
                  <a:gd name="connsiteY3" fmla="*/ 3181 h 21205"/>
                  <a:gd name="connsiteX4" fmla="*/ 19297 w 21205"/>
                  <a:gd name="connsiteY4" fmla="*/ 11239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205" h="21205">
                    <a:moveTo>
                      <a:pt x="19297" y="11239"/>
                    </a:moveTo>
                    <a:cubicBezTo>
                      <a:pt x="19297" y="15690"/>
                      <a:pt x="15690" y="19297"/>
                      <a:pt x="11239" y="19297"/>
                    </a:cubicBezTo>
                    <a:cubicBezTo>
                      <a:pt x="6789" y="19297"/>
                      <a:pt x="3181" y="15690"/>
                      <a:pt x="3181" y="11239"/>
                    </a:cubicBezTo>
                    <a:cubicBezTo>
                      <a:pt x="3181" y="6789"/>
                      <a:pt x="6789" y="3181"/>
                      <a:pt x="11239" y="3181"/>
                    </a:cubicBezTo>
                    <a:cubicBezTo>
                      <a:pt x="15690" y="3181"/>
                      <a:pt x="19297" y="6789"/>
                      <a:pt x="19297" y="1123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8" name="Freeform: Shape 687">
                <a:extLst>
                  <a:ext uri="{FF2B5EF4-FFF2-40B4-BE49-F238E27FC236}">
                    <a16:creationId xmlns:a16="http://schemas.microsoft.com/office/drawing/2014/main" id="{C97CF379-496D-4575-B6E5-8F215457B9BD}"/>
                  </a:ext>
                </a:extLst>
              </p:cNvPr>
              <p:cNvSpPr/>
              <p:nvPr/>
            </p:nvSpPr>
            <p:spPr>
              <a:xfrm>
                <a:off x="6047014" y="2965393"/>
                <a:ext cx="37323" cy="37323"/>
              </a:xfrm>
              <a:custGeom>
                <a:avLst/>
                <a:gdLst>
                  <a:gd name="connsiteX0" fmla="*/ 33717 w 33929"/>
                  <a:gd name="connsiteY0" fmla="*/ 18449 h 33929"/>
                  <a:gd name="connsiteX1" fmla="*/ 18449 w 33929"/>
                  <a:gd name="connsiteY1" fmla="*/ 33718 h 33929"/>
                  <a:gd name="connsiteX2" fmla="*/ 3181 w 33929"/>
                  <a:gd name="connsiteY2" fmla="*/ 18449 h 33929"/>
                  <a:gd name="connsiteX3" fmla="*/ 18449 w 33929"/>
                  <a:gd name="connsiteY3" fmla="*/ 3181 h 33929"/>
                  <a:gd name="connsiteX4" fmla="*/ 33717 w 33929"/>
                  <a:gd name="connsiteY4" fmla="*/ 18449 h 3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29" h="33929">
                    <a:moveTo>
                      <a:pt x="33717" y="18449"/>
                    </a:moveTo>
                    <a:cubicBezTo>
                      <a:pt x="33717" y="26882"/>
                      <a:pt x="26882" y="33718"/>
                      <a:pt x="18449" y="33718"/>
                    </a:cubicBezTo>
                    <a:cubicBezTo>
                      <a:pt x="10017" y="33718"/>
                      <a:pt x="3181" y="26882"/>
                      <a:pt x="3181" y="18449"/>
                    </a:cubicBezTo>
                    <a:cubicBezTo>
                      <a:pt x="3181" y="10017"/>
                      <a:pt x="10017" y="3181"/>
                      <a:pt x="18449" y="3181"/>
                    </a:cubicBezTo>
                    <a:cubicBezTo>
                      <a:pt x="26882" y="3181"/>
                      <a:pt x="33717" y="10017"/>
                      <a:pt x="33717" y="18449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9" name="Freeform: Shape 688">
                <a:extLst>
                  <a:ext uri="{FF2B5EF4-FFF2-40B4-BE49-F238E27FC236}">
                    <a16:creationId xmlns:a16="http://schemas.microsoft.com/office/drawing/2014/main" id="{D7FA736F-2DBD-4232-8AC3-31DCA326B37B}"/>
                  </a:ext>
                </a:extLst>
              </p:cNvPr>
              <p:cNvSpPr/>
              <p:nvPr/>
            </p:nvSpPr>
            <p:spPr>
              <a:xfrm>
                <a:off x="6054945" y="2973324"/>
                <a:ext cx="23327" cy="23327"/>
              </a:xfrm>
              <a:custGeom>
                <a:avLst/>
                <a:gdLst>
                  <a:gd name="connsiteX0" fmla="*/ 19297 w 21205"/>
                  <a:gd name="connsiteY0" fmla="*/ 11239 h 21205"/>
                  <a:gd name="connsiteX1" fmla="*/ 11239 w 21205"/>
                  <a:gd name="connsiteY1" fmla="*/ 19297 h 21205"/>
                  <a:gd name="connsiteX2" fmla="*/ 3181 w 21205"/>
                  <a:gd name="connsiteY2" fmla="*/ 11239 h 21205"/>
                  <a:gd name="connsiteX3" fmla="*/ 11239 w 21205"/>
                  <a:gd name="connsiteY3" fmla="*/ 3181 h 21205"/>
                  <a:gd name="connsiteX4" fmla="*/ 19297 w 21205"/>
                  <a:gd name="connsiteY4" fmla="*/ 11239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205" h="21205">
                    <a:moveTo>
                      <a:pt x="19297" y="11239"/>
                    </a:moveTo>
                    <a:cubicBezTo>
                      <a:pt x="19297" y="15690"/>
                      <a:pt x="15690" y="19297"/>
                      <a:pt x="11239" y="19297"/>
                    </a:cubicBezTo>
                    <a:cubicBezTo>
                      <a:pt x="6789" y="19297"/>
                      <a:pt x="3181" y="15690"/>
                      <a:pt x="3181" y="11239"/>
                    </a:cubicBezTo>
                    <a:cubicBezTo>
                      <a:pt x="3181" y="6789"/>
                      <a:pt x="6789" y="3181"/>
                      <a:pt x="11239" y="3181"/>
                    </a:cubicBezTo>
                    <a:cubicBezTo>
                      <a:pt x="15690" y="3181"/>
                      <a:pt x="19297" y="6789"/>
                      <a:pt x="19297" y="1123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1" name="Freeform: Shape 690">
                <a:extLst>
                  <a:ext uri="{FF2B5EF4-FFF2-40B4-BE49-F238E27FC236}">
                    <a16:creationId xmlns:a16="http://schemas.microsoft.com/office/drawing/2014/main" id="{99C575F5-9CBA-44E9-9FF9-56301C271D07}"/>
                  </a:ext>
                </a:extLst>
              </p:cNvPr>
              <p:cNvSpPr/>
              <p:nvPr/>
            </p:nvSpPr>
            <p:spPr>
              <a:xfrm>
                <a:off x="6299408" y="2830566"/>
                <a:ext cx="23327" cy="23327"/>
              </a:xfrm>
              <a:custGeom>
                <a:avLst/>
                <a:gdLst>
                  <a:gd name="connsiteX0" fmla="*/ 19297 w 21205"/>
                  <a:gd name="connsiteY0" fmla="*/ 11239 h 21205"/>
                  <a:gd name="connsiteX1" fmla="*/ 11239 w 21205"/>
                  <a:gd name="connsiteY1" fmla="*/ 19297 h 21205"/>
                  <a:gd name="connsiteX2" fmla="*/ 3181 w 21205"/>
                  <a:gd name="connsiteY2" fmla="*/ 11239 h 21205"/>
                  <a:gd name="connsiteX3" fmla="*/ 11239 w 21205"/>
                  <a:gd name="connsiteY3" fmla="*/ 3181 h 21205"/>
                  <a:gd name="connsiteX4" fmla="*/ 19297 w 21205"/>
                  <a:gd name="connsiteY4" fmla="*/ 11239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205" h="21205">
                    <a:moveTo>
                      <a:pt x="19297" y="11239"/>
                    </a:moveTo>
                    <a:cubicBezTo>
                      <a:pt x="19297" y="15690"/>
                      <a:pt x="15690" y="19297"/>
                      <a:pt x="11239" y="19297"/>
                    </a:cubicBezTo>
                    <a:cubicBezTo>
                      <a:pt x="6789" y="19297"/>
                      <a:pt x="3181" y="15690"/>
                      <a:pt x="3181" y="11239"/>
                    </a:cubicBezTo>
                    <a:cubicBezTo>
                      <a:pt x="3181" y="6789"/>
                      <a:pt x="6789" y="3181"/>
                      <a:pt x="11239" y="3181"/>
                    </a:cubicBezTo>
                    <a:cubicBezTo>
                      <a:pt x="15690" y="3181"/>
                      <a:pt x="19297" y="6789"/>
                      <a:pt x="19297" y="1123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2" name="Freeform: Shape 691">
                <a:extLst>
                  <a:ext uri="{FF2B5EF4-FFF2-40B4-BE49-F238E27FC236}">
                    <a16:creationId xmlns:a16="http://schemas.microsoft.com/office/drawing/2014/main" id="{1C7FEB74-274D-4D35-9C8B-44472AA83B9C}"/>
                  </a:ext>
                </a:extLst>
              </p:cNvPr>
              <p:cNvSpPr/>
              <p:nvPr/>
            </p:nvSpPr>
            <p:spPr>
              <a:xfrm>
                <a:off x="6181375" y="1920829"/>
                <a:ext cx="32657" cy="32657"/>
              </a:xfrm>
              <a:custGeom>
                <a:avLst/>
                <a:gdLst>
                  <a:gd name="connsiteX0" fmla="*/ 28628 w 29688"/>
                  <a:gd name="connsiteY0" fmla="*/ 15904 h 29688"/>
                  <a:gd name="connsiteX1" fmla="*/ 15904 w 29688"/>
                  <a:gd name="connsiteY1" fmla="*/ 28628 h 29688"/>
                  <a:gd name="connsiteX2" fmla="*/ 3181 w 29688"/>
                  <a:gd name="connsiteY2" fmla="*/ 15904 h 29688"/>
                  <a:gd name="connsiteX3" fmla="*/ 15904 w 29688"/>
                  <a:gd name="connsiteY3" fmla="*/ 3181 h 29688"/>
                  <a:gd name="connsiteX4" fmla="*/ 28628 w 29688"/>
                  <a:gd name="connsiteY4" fmla="*/ 15904 h 29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688" h="29688">
                    <a:moveTo>
                      <a:pt x="28628" y="15904"/>
                    </a:moveTo>
                    <a:cubicBezTo>
                      <a:pt x="28628" y="22932"/>
                      <a:pt x="22932" y="28628"/>
                      <a:pt x="15904" y="28628"/>
                    </a:cubicBezTo>
                    <a:cubicBezTo>
                      <a:pt x="8877" y="28628"/>
                      <a:pt x="3181" y="22932"/>
                      <a:pt x="3181" y="15904"/>
                    </a:cubicBezTo>
                    <a:cubicBezTo>
                      <a:pt x="3181" y="8877"/>
                      <a:pt x="8877" y="3181"/>
                      <a:pt x="15904" y="3181"/>
                    </a:cubicBezTo>
                    <a:cubicBezTo>
                      <a:pt x="22932" y="3181"/>
                      <a:pt x="28628" y="8877"/>
                      <a:pt x="28628" y="1590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3" name="Freeform: Shape 692">
                <a:extLst>
                  <a:ext uri="{FF2B5EF4-FFF2-40B4-BE49-F238E27FC236}">
                    <a16:creationId xmlns:a16="http://schemas.microsoft.com/office/drawing/2014/main" id="{5A313A38-18A9-4290-93AA-21A51D7D44BB}"/>
                  </a:ext>
                </a:extLst>
              </p:cNvPr>
              <p:cNvSpPr/>
              <p:nvPr/>
            </p:nvSpPr>
            <p:spPr>
              <a:xfrm>
                <a:off x="6187907" y="1927360"/>
                <a:ext cx="18661" cy="18662"/>
              </a:xfrm>
              <a:custGeom>
                <a:avLst/>
                <a:gdLst>
                  <a:gd name="connsiteX0" fmla="*/ 16753 w 16964"/>
                  <a:gd name="connsiteY0" fmla="*/ 9967 h 16964"/>
                  <a:gd name="connsiteX1" fmla="*/ 9967 w 16964"/>
                  <a:gd name="connsiteY1" fmla="*/ 16753 h 16964"/>
                  <a:gd name="connsiteX2" fmla="*/ 3181 w 16964"/>
                  <a:gd name="connsiteY2" fmla="*/ 9967 h 16964"/>
                  <a:gd name="connsiteX3" fmla="*/ 9967 w 16964"/>
                  <a:gd name="connsiteY3" fmla="*/ 3181 h 16964"/>
                  <a:gd name="connsiteX4" fmla="*/ 16753 w 16964"/>
                  <a:gd name="connsiteY4" fmla="*/ 9967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" h="16964">
                    <a:moveTo>
                      <a:pt x="16753" y="9967"/>
                    </a:moveTo>
                    <a:cubicBezTo>
                      <a:pt x="16753" y="13715"/>
                      <a:pt x="13715" y="16753"/>
                      <a:pt x="9967" y="16753"/>
                    </a:cubicBezTo>
                    <a:cubicBezTo>
                      <a:pt x="6219" y="16753"/>
                      <a:pt x="3181" y="13715"/>
                      <a:pt x="3181" y="9967"/>
                    </a:cubicBezTo>
                    <a:cubicBezTo>
                      <a:pt x="3181" y="6219"/>
                      <a:pt x="6219" y="3181"/>
                      <a:pt x="9967" y="3181"/>
                    </a:cubicBezTo>
                    <a:cubicBezTo>
                      <a:pt x="13715" y="3181"/>
                      <a:pt x="16753" y="6219"/>
                      <a:pt x="16753" y="9967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4" name="Freeform: Shape 693">
                <a:extLst>
                  <a:ext uri="{FF2B5EF4-FFF2-40B4-BE49-F238E27FC236}">
                    <a16:creationId xmlns:a16="http://schemas.microsoft.com/office/drawing/2014/main" id="{C1D33022-6856-4189-AE7D-D16F13F794C9}"/>
                  </a:ext>
                </a:extLst>
              </p:cNvPr>
              <p:cNvSpPr/>
              <p:nvPr/>
            </p:nvSpPr>
            <p:spPr>
              <a:xfrm>
                <a:off x="6097866" y="1887239"/>
                <a:ext cx="37323" cy="37323"/>
              </a:xfrm>
              <a:custGeom>
                <a:avLst/>
                <a:gdLst>
                  <a:gd name="connsiteX0" fmla="*/ 32021 w 33929"/>
                  <a:gd name="connsiteY0" fmla="*/ 17601 h 33929"/>
                  <a:gd name="connsiteX1" fmla="*/ 17601 w 33929"/>
                  <a:gd name="connsiteY1" fmla="*/ 32021 h 33929"/>
                  <a:gd name="connsiteX2" fmla="*/ 3181 w 33929"/>
                  <a:gd name="connsiteY2" fmla="*/ 17601 h 33929"/>
                  <a:gd name="connsiteX3" fmla="*/ 17601 w 33929"/>
                  <a:gd name="connsiteY3" fmla="*/ 3181 h 33929"/>
                  <a:gd name="connsiteX4" fmla="*/ 32021 w 33929"/>
                  <a:gd name="connsiteY4" fmla="*/ 17601 h 3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29" h="33929">
                    <a:moveTo>
                      <a:pt x="32021" y="17601"/>
                    </a:moveTo>
                    <a:cubicBezTo>
                      <a:pt x="32021" y="25565"/>
                      <a:pt x="25565" y="32021"/>
                      <a:pt x="17601" y="32021"/>
                    </a:cubicBezTo>
                    <a:cubicBezTo>
                      <a:pt x="9637" y="32021"/>
                      <a:pt x="3181" y="25565"/>
                      <a:pt x="3181" y="17601"/>
                    </a:cubicBezTo>
                    <a:cubicBezTo>
                      <a:pt x="3181" y="9637"/>
                      <a:pt x="9637" y="3181"/>
                      <a:pt x="17601" y="3181"/>
                    </a:cubicBezTo>
                    <a:cubicBezTo>
                      <a:pt x="25565" y="3181"/>
                      <a:pt x="32021" y="9637"/>
                      <a:pt x="32021" y="17601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5" name="Freeform: Shape 694">
                <a:extLst>
                  <a:ext uri="{FF2B5EF4-FFF2-40B4-BE49-F238E27FC236}">
                    <a16:creationId xmlns:a16="http://schemas.microsoft.com/office/drawing/2014/main" id="{53DBF05F-B510-4951-85AA-0039CEACE50C}"/>
                  </a:ext>
                </a:extLst>
              </p:cNvPr>
              <p:cNvSpPr/>
              <p:nvPr/>
            </p:nvSpPr>
            <p:spPr>
              <a:xfrm>
                <a:off x="6105330" y="1894704"/>
                <a:ext cx="23327" cy="23327"/>
              </a:xfrm>
              <a:custGeom>
                <a:avLst/>
                <a:gdLst>
                  <a:gd name="connsiteX0" fmla="*/ 18449 w 21205"/>
                  <a:gd name="connsiteY0" fmla="*/ 10815 h 21205"/>
                  <a:gd name="connsiteX1" fmla="*/ 10815 w 21205"/>
                  <a:gd name="connsiteY1" fmla="*/ 18449 h 21205"/>
                  <a:gd name="connsiteX2" fmla="*/ 3181 w 21205"/>
                  <a:gd name="connsiteY2" fmla="*/ 10815 h 21205"/>
                  <a:gd name="connsiteX3" fmla="*/ 10815 w 21205"/>
                  <a:gd name="connsiteY3" fmla="*/ 3181 h 21205"/>
                  <a:gd name="connsiteX4" fmla="*/ 18449 w 21205"/>
                  <a:gd name="connsiteY4" fmla="*/ 10815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205" h="21205">
                    <a:moveTo>
                      <a:pt x="18449" y="10815"/>
                    </a:moveTo>
                    <a:cubicBezTo>
                      <a:pt x="18449" y="15031"/>
                      <a:pt x="15031" y="18449"/>
                      <a:pt x="10815" y="18449"/>
                    </a:cubicBezTo>
                    <a:cubicBezTo>
                      <a:pt x="6599" y="18449"/>
                      <a:pt x="3181" y="15031"/>
                      <a:pt x="3181" y="10815"/>
                    </a:cubicBezTo>
                    <a:cubicBezTo>
                      <a:pt x="3181" y="6599"/>
                      <a:pt x="6599" y="3181"/>
                      <a:pt x="10815" y="3181"/>
                    </a:cubicBezTo>
                    <a:cubicBezTo>
                      <a:pt x="15031" y="3181"/>
                      <a:pt x="18449" y="6599"/>
                      <a:pt x="18449" y="1081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6" name="Freeform: Shape 695">
                <a:extLst>
                  <a:ext uri="{FF2B5EF4-FFF2-40B4-BE49-F238E27FC236}">
                    <a16:creationId xmlns:a16="http://schemas.microsoft.com/office/drawing/2014/main" id="{E6EC7F99-6F89-42D8-9E3C-8646F2A6A7F2}"/>
                  </a:ext>
                </a:extLst>
              </p:cNvPr>
              <p:cNvSpPr/>
              <p:nvPr/>
            </p:nvSpPr>
            <p:spPr>
              <a:xfrm>
                <a:off x="5667257" y="1841519"/>
                <a:ext cx="37323" cy="37323"/>
              </a:xfrm>
              <a:custGeom>
                <a:avLst/>
                <a:gdLst>
                  <a:gd name="connsiteX0" fmla="*/ 32021 w 33929"/>
                  <a:gd name="connsiteY0" fmla="*/ 17601 h 33929"/>
                  <a:gd name="connsiteX1" fmla="*/ 17601 w 33929"/>
                  <a:gd name="connsiteY1" fmla="*/ 32021 h 33929"/>
                  <a:gd name="connsiteX2" fmla="*/ 3181 w 33929"/>
                  <a:gd name="connsiteY2" fmla="*/ 17601 h 33929"/>
                  <a:gd name="connsiteX3" fmla="*/ 17601 w 33929"/>
                  <a:gd name="connsiteY3" fmla="*/ 3181 h 33929"/>
                  <a:gd name="connsiteX4" fmla="*/ 32021 w 33929"/>
                  <a:gd name="connsiteY4" fmla="*/ 17601 h 3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29" h="33929">
                    <a:moveTo>
                      <a:pt x="32021" y="17601"/>
                    </a:moveTo>
                    <a:cubicBezTo>
                      <a:pt x="32021" y="25565"/>
                      <a:pt x="25565" y="32021"/>
                      <a:pt x="17601" y="32021"/>
                    </a:cubicBezTo>
                    <a:cubicBezTo>
                      <a:pt x="9637" y="32021"/>
                      <a:pt x="3181" y="25565"/>
                      <a:pt x="3181" y="17601"/>
                    </a:cubicBezTo>
                    <a:cubicBezTo>
                      <a:pt x="3181" y="9637"/>
                      <a:pt x="9637" y="3181"/>
                      <a:pt x="17601" y="3181"/>
                    </a:cubicBezTo>
                    <a:cubicBezTo>
                      <a:pt x="25565" y="3181"/>
                      <a:pt x="32021" y="9637"/>
                      <a:pt x="32021" y="17601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7" name="Freeform: Shape 696">
                <a:extLst>
                  <a:ext uri="{FF2B5EF4-FFF2-40B4-BE49-F238E27FC236}">
                    <a16:creationId xmlns:a16="http://schemas.microsoft.com/office/drawing/2014/main" id="{8D710269-765C-4250-87CC-3A8395F31E17}"/>
                  </a:ext>
                </a:extLst>
              </p:cNvPr>
              <p:cNvSpPr/>
              <p:nvPr/>
            </p:nvSpPr>
            <p:spPr>
              <a:xfrm>
                <a:off x="5674722" y="1848983"/>
                <a:ext cx="23327" cy="23327"/>
              </a:xfrm>
              <a:custGeom>
                <a:avLst/>
                <a:gdLst>
                  <a:gd name="connsiteX0" fmla="*/ 18449 w 21205"/>
                  <a:gd name="connsiteY0" fmla="*/ 10815 h 21205"/>
                  <a:gd name="connsiteX1" fmla="*/ 10815 w 21205"/>
                  <a:gd name="connsiteY1" fmla="*/ 18449 h 21205"/>
                  <a:gd name="connsiteX2" fmla="*/ 3181 w 21205"/>
                  <a:gd name="connsiteY2" fmla="*/ 10815 h 21205"/>
                  <a:gd name="connsiteX3" fmla="*/ 10815 w 21205"/>
                  <a:gd name="connsiteY3" fmla="*/ 3181 h 21205"/>
                  <a:gd name="connsiteX4" fmla="*/ 18449 w 21205"/>
                  <a:gd name="connsiteY4" fmla="*/ 10815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205" h="21205">
                    <a:moveTo>
                      <a:pt x="18449" y="10815"/>
                    </a:moveTo>
                    <a:cubicBezTo>
                      <a:pt x="18449" y="15031"/>
                      <a:pt x="15031" y="18449"/>
                      <a:pt x="10815" y="18449"/>
                    </a:cubicBezTo>
                    <a:cubicBezTo>
                      <a:pt x="6599" y="18449"/>
                      <a:pt x="3181" y="15031"/>
                      <a:pt x="3181" y="10815"/>
                    </a:cubicBezTo>
                    <a:cubicBezTo>
                      <a:pt x="3181" y="6599"/>
                      <a:pt x="6599" y="3181"/>
                      <a:pt x="10815" y="3181"/>
                    </a:cubicBezTo>
                    <a:cubicBezTo>
                      <a:pt x="15031" y="3181"/>
                      <a:pt x="18449" y="6599"/>
                      <a:pt x="18449" y="10815"/>
                    </a:cubicBezTo>
                    <a:close/>
                  </a:path>
                </a:pathLst>
              </a:custGeom>
              <a:solidFill>
                <a:srgbClr val="494949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8" name="Freeform: Shape 697">
                <a:extLst>
                  <a:ext uri="{FF2B5EF4-FFF2-40B4-BE49-F238E27FC236}">
                    <a16:creationId xmlns:a16="http://schemas.microsoft.com/office/drawing/2014/main" id="{1EA62FC7-685E-4783-BD42-0AE3CA925152}"/>
                  </a:ext>
                </a:extLst>
              </p:cNvPr>
              <p:cNvSpPr/>
              <p:nvPr/>
            </p:nvSpPr>
            <p:spPr>
              <a:xfrm>
                <a:off x="5761963" y="1844318"/>
                <a:ext cx="46653" cy="46653"/>
              </a:xfrm>
              <a:custGeom>
                <a:avLst/>
                <a:gdLst>
                  <a:gd name="connsiteX0" fmla="*/ 42200 w 42411"/>
                  <a:gd name="connsiteY0" fmla="*/ 22690 h 42411"/>
                  <a:gd name="connsiteX1" fmla="*/ 22690 w 42411"/>
                  <a:gd name="connsiteY1" fmla="*/ 42200 h 42411"/>
                  <a:gd name="connsiteX2" fmla="*/ 3181 w 42411"/>
                  <a:gd name="connsiteY2" fmla="*/ 22690 h 42411"/>
                  <a:gd name="connsiteX3" fmla="*/ 22690 w 42411"/>
                  <a:gd name="connsiteY3" fmla="*/ 3181 h 42411"/>
                  <a:gd name="connsiteX4" fmla="*/ 42200 w 42411"/>
                  <a:gd name="connsiteY4" fmla="*/ 22690 h 42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2411" h="42411">
                    <a:moveTo>
                      <a:pt x="42200" y="22690"/>
                    </a:moveTo>
                    <a:cubicBezTo>
                      <a:pt x="42200" y="33465"/>
                      <a:pt x="33465" y="42200"/>
                      <a:pt x="22690" y="42200"/>
                    </a:cubicBezTo>
                    <a:cubicBezTo>
                      <a:pt x="11916" y="42200"/>
                      <a:pt x="3181" y="33465"/>
                      <a:pt x="3181" y="22690"/>
                    </a:cubicBezTo>
                    <a:cubicBezTo>
                      <a:pt x="3181" y="11916"/>
                      <a:pt x="11916" y="3181"/>
                      <a:pt x="22690" y="3181"/>
                    </a:cubicBezTo>
                    <a:cubicBezTo>
                      <a:pt x="33465" y="3181"/>
                      <a:pt x="42200" y="11916"/>
                      <a:pt x="42200" y="22690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9" name="Freeform: Shape 698">
                <a:extLst>
                  <a:ext uri="{FF2B5EF4-FFF2-40B4-BE49-F238E27FC236}">
                    <a16:creationId xmlns:a16="http://schemas.microsoft.com/office/drawing/2014/main" id="{386541B8-782E-454B-A967-5417097D4A7D}"/>
                  </a:ext>
                </a:extLst>
              </p:cNvPr>
              <p:cNvSpPr/>
              <p:nvPr/>
            </p:nvSpPr>
            <p:spPr>
              <a:xfrm>
                <a:off x="5772227" y="1854581"/>
                <a:ext cx="27992" cy="27992"/>
              </a:xfrm>
              <a:custGeom>
                <a:avLst/>
                <a:gdLst>
                  <a:gd name="connsiteX0" fmla="*/ 23539 w 25447"/>
                  <a:gd name="connsiteY0" fmla="*/ 13360 h 25447"/>
                  <a:gd name="connsiteX1" fmla="*/ 13360 w 25447"/>
                  <a:gd name="connsiteY1" fmla="*/ 23539 h 25447"/>
                  <a:gd name="connsiteX2" fmla="*/ 3181 w 25447"/>
                  <a:gd name="connsiteY2" fmla="*/ 13360 h 25447"/>
                  <a:gd name="connsiteX3" fmla="*/ 13360 w 25447"/>
                  <a:gd name="connsiteY3" fmla="*/ 3181 h 25447"/>
                  <a:gd name="connsiteX4" fmla="*/ 23539 w 25447"/>
                  <a:gd name="connsiteY4" fmla="*/ 13360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447" h="25447">
                    <a:moveTo>
                      <a:pt x="23539" y="13360"/>
                    </a:moveTo>
                    <a:cubicBezTo>
                      <a:pt x="23539" y="18981"/>
                      <a:pt x="18981" y="23539"/>
                      <a:pt x="13360" y="23539"/>
                    </a:cubicBezTo>
                    <a:cubicBezTo>
                      <a:pt x="7738" y="23539"/>
                      <a:pt x="3181" y="18981"/>
                      <a:pt x="3181" y="13360"/>
                    </a:cubicBezTo>
                    <a:cubicBezTo>
                      <a:pt x="3181" y="7738"/>
                      <a:pt x="7738" y="3181"/>
                      <a:pt x="13360" y="3181"/>
                    </a:cubicBezTo>
                    <a:cubicBezTo>
                      <a:pt x="18981" y="3181"/>
                      <a:pt x="23539" y="7738"/>
                      <a:pt x="23539" y="13360"/>
                    </a:cubicBezTo>
                    <a:close/>
                  </a:path>
                </a:pathLst>
              </a:custGeom>
              <a:solidFill>
                <a:srgbClr val="494949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0" name="Freeform: Shape 699">
                <a:extLst>
                  <a:ext uri="{FF2B5EF4-FFF2-40B4-BE49-F238E27FC236}">
                    <a16:creationId xmlns:a16="http://schemas.microsoft.com/office/drawing/2014/main" id="{48739BB6-2095-47C7-95F3-381064856FC4}"/>
                  </a:ext>
                </a:extLst>
              </p:cNvPr>
              <p:cNvSpPr/>
              <p:nvPr/>
            </p:nvSpPr>
            <p:spPr>
              <a:xfrm>
                <a:off x="6246258" y="1749613"/>
                <a:ext cx="191278" cy="429209"/>
              </a:xfrm>
              <a:custGeom>
                <a:avLst/>
                <a:gdLst>
                  <a:gd name="connsiteX0" fmla="*/ 102394 w 173889"/>
                  <a:gd name="connsiteY0" fmla="*/ 3181 h 390189"/>
                  <a:gd name="connsiteX1" fmla="*/ 6967 w 173889"/>
                  <a:gd name="connsiteY1" fmla="*/ 135506 h 390189"/>
                  <a:gd name="connsiteX2" fmla="*/ 154985 w 173889"/>
                  <a:gd name="connsiteY2" fmla="*/ 388706 h 390189"/>
                  <a:gd name="connsiteX3" fmla="*/ 173646 w 173889"/>
                  <a:gd name="connsiteY3" fmla="*/ 248322 h 390189"/>
                  <a:gd name="connsiteX4" fmla="*/ 102394 w 173889"/>
                  <a:gd name="connsiteY4" fmla="*/ 3181 h 3901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89" h="390189">
                    <a:moveTo>
                      <a:pt x="102394" y="3181"/>
                    </a:moveTo>
                    <a:cubicBezTo>
                      <a:pt x="102394" y="3181"/>
                      <a:pt x="28173" y="38383"/>
                      <a:pt x="6967" y="135506"/>
                    </a:cubicBezTo>
                    <a:cubicBezTo>
                      <a:pt x="-14239" y="232630"/>
                      <a:pt x="56165" y="375982"/>
                      <a:pt x="154985" y="388706"/>
                    </a:cubicBezTo>
                    <a:cubicBezTo>
                      <a:pt x="154985" y="388706"/>
                      <a:pt x="175342" y="276314"/>
                      <a:pt x="173646" y="248322"/>
                    </a:cubicBezTo>
                    <a:cubicBezTo>
                      <a:pt x="162195" y="74433"/>
                      <a:pt x="102394" y="3181"/>
                      <a:pt x="102394" y="3181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1" name="Freeform: Shape 700">
                <a:extLst>
                  <a:ext uri="{FF2B5EF4-FFF2-40B4-BE49-F238E27FC236}">
                    <a16:creationId xmlns:a16="http://schemas.microsoft.com/office/drawing/2014/main" id="{687F9285-BCF8-4BF1-B51C-CD4AD1CF120B}"/>
                  </a:ext>
                </a:extLst>
              </p:cNvPr>
              <p:cNvSpPr/>
              <p:nvPr/>
            </p:nvSpPr>
            <p:spPr>
              <a:xfrm>
                <a:off x="6243891" y="1820525"/>
                <a:ext cx="167951" cy="321906"/>
              </a:xfrm>
              <a:custGeom>
                <a:avLst/>
                <a:gdLst>
                  <a:gd name="connsiteX0" fmla="*/ 84612 w 152683"/>
                  <a:gd name="connsiteY0" fmla="*/ 211424 h 292642"/>
                  <a:gd name="connsiteX1" fmla="*/ 129993 w 152683"/>
                  <a:gd name="connsiteY1" fmla="*/ 248746 h 292642"/>
                  <a:gd name="connsiteX2" fmla="*/ 85036 w 152683"/>
                  <a:gd name="connsiteY2" fmla="*/ 289462 h 292642"/>
                  <a:gd name="connsiteX3" fmla="*/ 33718 w 152683"/>
                  <a:gd name="connsiteY3" fmla="*/ 220754 h 292642"/>
                  <a:gd name="connsiteX4" fmla="*/ 31597 w 152683"/>
                  <a:gd name="connsiteY4" fmla="*/ 216937 h 292642"/>
                  <a:gd name="connsiteX5" fmla="*/ 23963 w 152683"/>
                  <a:gd name="connsiteY5" fmla="*/ 199972 h 292642"/>
                  <a:gd name="connsiteX6" fmla="*/ 22690 w 152683"/>
                  <a:gd name="connsiteY6" fmla="*/ 196155 h 292642"/>
                  <a:gd name="connsiteX7" fmla="*/ 15480 w 152683"/>
                  <a:gd name="connsiteY7" fmla="*/ 175373 h 292642"/>
                  <a:gd name="connsiteX8" fmla="*/ 3181 w 152683"/>
                  <a:gd name="connsiteY8" fmla="*/ 112180 h 292642"/>
                  <a:gd name="connsiteX9" fmla="*/ 3181 w 152683"/>
                  <a:gd name="connsiteY9" fmla="*/ 111331 h 292642"/>
                  <a:gd name="connsiteX10" fmla="*/ 4029 w 152683"/>
                  <a:gd name="connsiteY10" fmla="*/ 93518 h 292642"/>
                  <a:gd name="connsiteX11" fmla="*/ 4453 w 152683"/>
                  <a:gd name="connsiteY11" fmla="*/ 89277 h 292642"/>
                  <a:gd name="connsiteX12" fmla="*/ 36262 w 152683"/>
                  <a:gd name="connsiteY12" fmla="*/ 3181 h 292642"/>
                  <a:gd name="connsiteX13" fmla="*/ 82491 w 152683"/>
                  <a:gd name="connsiteY13" fmla="*/ 31597 h 292642"/>
                  <a:gd name="connsiteX14" fmla="*/ 60437 w 152683"/>
                  <a:gd name="connsiteY14" fmla="*/ 77826 h 292642"/>
                  <a:gd name="connsiteX15" fmla="*/ 83764 w 152683"/>
                  <a:gd name="connsiteY15" fmla="*/ 105394 h 292642"/>
                  <a:gd name="connsiteX16" fmla="*/ 139323 w 152683"/>
                  <a:gd name="connsiteY16" fmla="*/ 96487 h 292642"/>
                  <a:gd name="connsiteX17" fmla="*/ 152895 w 152683"/>
                  <a:gd name="connsiteY17" fmla="*/ 169012 h 292642"/>
                  <a:gd name="connsiteX18" fmla="*/ 95639 w 152683"/>
                  <a:gd name="connsiteY18" fmla="*/ 175373 h 292642"/>
                  <a:gd name="connsiteX19" fmla="*/ 84612 w 152683"/>
                  <a:gd name="connsiteY19" fmla="*/ 211424 h 292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152683" h="292642">
                    <a:moveTo>
                      <a:pt x="84612" y="211424"/>
                    </a:moveTo>
                    <a:lnTo>
                      <a:pt x="129993" y="248746"/>
                    </a:lnTo>
                    <a:lnTo>
                      <a:pt x="85036" y="289462"/>
                    </a:lnTo>
                    <a:cubicBezTo>
                      <a:pt x="85036" y="289462"/>
                      <a:pt x="58316" y="269528"/>
                      <a:pt x="33718" y="220754"/>
                    </a:cubicBezTo>
                    <a:cubicBezTo>
                      <a:pt x="32869" y="219482"/>
                      <a:pt x="32445" y="218210"/>
                      <a:pt x="31597" y="216937"/>
                    </a:cubicBezTo>
                    <a:cubicBezTo>
                      <a:pt x="29052" y="211424"/>
                      <a:pt x="26507" y="205910"/>
                      <a:pt x="23963" y="199972"/>
                    </a:cubicBezTo>
                    <a:cubicBezTo>
                      <a:pt x="23539" y="198700"/>
                      <a:pt x="23115" y="197852"/>
                      <a:pt x="22690" y="196155"/>
                    </a:cubicBezTo>
                    <a:cubicBezTo>
                      <a:pt x="20146" y="189794"/>
                      <a:pt x="17601" y="180887"/>
                      <a:pt x="15480" y="175373"/>
                    </a:cubicBezTo>
                    <a:cubicBezTo>
                      <a:pt x="6998" y="152047"/>
                      <a:pt x="3605" y="131265"/>
                      <a:pt x="3181" y="112180"/>
                    </a:cubicBezTo>
                    <a:lnTo>
                      <a:pt x="3181" y="111331"/>
                    </a:lnTo>
                    <a:cubicBezTo>
                      <a:pt x="3181" y="105394"/>
                      <a:pt x="3181" y="99456"/>
                      <a:pt x="4029" y="93518"/>
                    </a:cubicBezTo>
                    <a:cubicBezTo>
                      <a:pt x="4029" y="92246"/>
                      <a:pt x="4453" y="90550"/>
                      <a:pt x="4453" y="89277"/>
                    </a:cubicBezTo>
                    <a:cubicBezTo>
                      <a:pt x="8695" y="54499"/>
                      <a:pt x="23115" y="26932"/>
                      <a:pt x="36262" y="3181"/>
                    </a:cubicBezTo>
                    <a:lnTo>
                      <a:pt x="82491" y="31597"/>
                    </a:lnTo>
                    <a:lnTo>
                      <a:pt x="60437" y="77826"/>
                    </a:lnTo>
                    <a:lnTo>
                      <a:pt x="83764" y="105394"/>
                    </a:lnTo>
                    <a:lnTo>
                      <a:pt x="139323" y="96487"/>
                    </a:lnTo>
                    <a:lnTo>
                      <a:pt x="152895" y="169012"/>
                    </a:lnTo>
                    <a:lnTo>
                      <a:pt x="95639" y="175373"/>
                    </a:lnTo>
                    <a:lnTo>
                      <a:pt x="84612" y="21142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2" name="Freeform: Shape 701">
                <a:extLst>
                  <a:ext uri="{FF2B5EF4-FFF2-40B4-BE49-F238E27FC236}">
                    <a16:creationId xmlns:a16="http://schemas.microsoft.com/office/drawing/2014/main" id="{97C71D8B-E60B-4392-80D7-0A512F5A190C}"/>
                  </a:ext>
                </a:extLst>
              </p:cNvPr>
              <p:cNvSpPr/>
              <p:nvPr/>
            </p:nvSpPr>
            <p:spPr>
              <a:xfrm>
                <a:off x="6244823" y="1915231"/>
                <a:ext cx="88641" cy="149290"/>
              </a:xfrm>
              <a:custGeom>
                <a:avLst/>
                <a:gdLst>
                  <a:gd name="connsiteX0" fmla="*/ 9967 w 80582"/>
                  <a:gd name="connsiteY0" fmla="*/ 3181 h 135718"/>
                  <a:gd name="connsiteX1" fmla="*/ 3605 w 80582"/>
                  <a:gd name="connsiteY1" fmla="*/ 3605 h 135718"/>
                  <a:gd name="connsiteX2" fmla="*/ 3181 w 80582"/>
                  <a:gd name="connsiteY2" fmla="*/ 7846 h 135718"/>
                  <a:gd name="connsiteX3" fmla="*/ 9967 w 80582"/>
                  <a:gd name="connsiteY3" fmla="*/ 7422 h 135718"/>
                  <a:gd name="connsiteX4" fmla="*/ 73585 w 80582"/>
                  <a:gd name="connsiteY4" fmla="*/ 71040 h 135718"/>
                  <a:gd name="connsiteX5" fmla="*/ 31173 w 80582"/>
                  <a:gd name="connsiteY5" fmla="*/ 130841 h 135718"/>
                  <a:gd name="connsiteX6" fmla="*/ 33293 w 80582"/>
                  <a:gd name="connsiteY6" fmla="*/ 134658 h 135718"/>
                  <a:gd name="connsiteX7" fmla="*/ 78250 w 80582"/>
                  <a:gd name="connsiteY7" fmla="*/ 71040 h 135718"/>
                  <a:gd name="connsiteX8" fmla="*/ 9967 w 80582"/>
                  <a:gd name="connsiteY8" fmla="*/ 3181 h 1357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0582" h="135718">
                    <a:moveTo>
                      <a:pt x="9967" y="3181"/>
                    </a:moveTo>
                    <a:cubicBezTo>
                      <a:pt x="7846" y="3181"/>
                      <a:pt x="5726" y="3181"/>
                      <a:pt x="3605" y="3605"/>
                    </a:cubicBezTo>
                    <a:cubicBezTo>
                      <a:pt x="3605" y="4877"/>
                      <a:pt x="3181" y="6574"/>
                      <a:pt x="3181" y="7846"/>
                    </a:cubicBezTo>
                    <a:cubicBezTo>
                      <a:pt x="5301" y="7422"/>
                      <a:pt x="7846" y="7422"/>
                      <a:pt x="9967" y="7422"/>
                    </a:cubicBezTo>
                    <a:cubicBezTo>
                      <a:pt x="45169" y="7422"/>
                      <a:pt x="73585" y="35838"/>
                      <a:pt x="73585" y="71040"/>
                    </a:cubicBezTo>
                    <a:cubicBezTo>
                      <a:pt x="73585" y="98608"/>
                      <a:pt x="55772" y="122359"/>
                      <a:pt x="31173" y="130841"/>
                    </a:cubicBezTo>
                    <a:cubicBezTo>
                      <a:pt x="31597" y="132113"/>
                      <a:pt x="32445" y="133386"/>
                      <a:pt x="33293" y="134658"/>
                    </a:cubicBezTo>
                    <a:cubicBezTo>
                      <a:pt x="59589" y="125327"/>
                      <a:pt x="78250" y="100304"/>
                      <a:pt x="78250" y="71040"/>
                    </a:cubicBezTo>
                    <a:cubicBezTo>
                      <a:pt x="77826" y="33293"/>
                      <a:pt x="47713" y="3181"/>
                      <a:pt x="9967" y="3181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3" name="Freeform: Shape 702">
                <a:extLst>
                  <a:ext uri="{FF2B5EF4-FFF2-40B4-BE49-F238E27FC236}">
                    <a16:creationId xmlns:a16="http://schemas.microsoft.com/office/drawing/2014/main" id="{235E570F-56C0-44D9-A4BF-7E7D3BD501AA}"/>
                  </a:ext>
                </a:extLst>
              </p:cNvPr>
              <p:cNvSpPr/>
              <p:nvPr/>
            </p:nvSpPr>
            <p:spPr>
              <a:xfrm>
                <a:off x="6404844" y="2034196"/>
                <a:ext cx="186613" cy="172616"/>
              </a:xfrm>
              <a:custGeom>
                <a:avLst/>
                <a:gdLst>
                  <a:gd name="connsiteX0" fmla="*/ 167315 w 169647"/>
                  <a:gd name="connsiteY0" fmla="*/ 3181 h 156924"/>
                  <a:gd name="connsiteX1" fmla="*/ 164346 w 169647"/>
                  <a:gd name="connsiteY1" fmla="*/ 18025 h 156924"/>
                  <a:gd name="connsiteX2" fmla="*/ 163498 w 169647"/>
                  <a:gd name="connsiteY2" fmla="*/ 22690 h 156924"/>
                  <a:gd name="connsiteX3" fmla="*/ 130417 w 169647"/>
                  <a:gd name="connsiteY3" fmla="*/ 124479 h 156924"/>
                  <a:gd name="connsiteX4" fmla="*/ 46017 w 169647"/>
                  <a:gd name="connsiteY4" fmla="*/ 151623 h 156924"/>
                  <a:gd name="connsiteX5" fmla="*/ 41776 w 169647"/>
                  <a:gd name="connsiteY5" fmla="*/ 152895 h 156924"/>
                  <a:gd name="connsiteX6" fmla="*/ 32445 w 169647"/>
                  <a:gd name="connsiteY6" fmla="*/ 155864 h 156924"/>
                  <a:gd name="connsiteX7" fmla="*/ 3181 w 169647"/>
                  <a:gd name="connsiteY7" fmla="*/ 76554 h 156924"/>
                  <a:gd name="connsiteX8" fmla="*/ 71888 w 169647"/>
                  <a:gd name="connsiteY8" fmla="*/ 46865 h 156924"/>
                  <a:gd name="connsiteX9" fmla="*/ 88005 w 169647"/>
                  <a:gd name="connsiteY9" fmla="*/ 86308 h 156924"/>
                  <a:gd name="connsiteX10" fmla="*/ 110483 w 169647"/>
                  <a:gd name="connsiteY10" fmla="*/ 68071 h 156924"/>
                  <a:gd name="connsiteX11" fmla="*/ 116421 w 169647"/>
                  <a:gd name="connsiteY11" fmla="*/ 13784 h 156924"/>
                  <a:gd name="connsiteX12" fmla="*/ 167315 w 169647"/>
                  <a:gd name="connsiteY12" fmla="*/ 3181 h 1569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9647" h="156924">
                    <a:moveTo>
                      <a:pt x="167315" y="3181"/>
                    </a:moveTo>
                    <a:cubicBezTo>
                      <a:pt x="166891" y="6574"/>
                      <a:pt x="165619" y="11663"/>
                      <a:pt x="164346" y="18025"/>
                    </a:cubicBezTo>
                    <a:cubicBezTo>
                      <a:pt x="163922" y="19297"/>
                      <a:pt x="163922" y="20994"/>
                      <a:pt x="163498" y="22690"/>
                    </a:cubicBezTo>
                    <a:cubicBezTo>
                      <a:pt x="155440" y="57892"/>
                      <a:pt x="137627" y="121510"/>
                      <a:pt x="130417" y="124479"/>
                    </a:cubicBezTo>
                    <a:cubicBezTo>
                      <a:pt x="128296" y="125327"/>
                      <a:pt x="71888" y="143565"/>
                      <a:pt x="46017" y="151623"/>
                    </a:cubicBezTo>
                    <a:cubicBezTo>
                      <a:pt x="44745" y="152047"/>
                      <a:pt x="43048" y="152471"/>
                      <a:pt x="41776" y="152895"/>
                    </a:cubicBezTo>
                    <a:cubicBezTo>
                      <a:pt x="35838" y="154592"/>
                      <a:pt x="32445" y="155864"/>
                      <a:pt x="32445" y="155864"/>
                    </a:cubicBezTo>
                    <a:lnTo>
                      <a:pt x="3181" y="76554"/>
                    </a:lnTo>
                    <a:lnTo>
                      <a:pt x="71888" y="46865"/>
                    </a:lnTo>
                    <a:lnTo>
                      <a:pt x="88005" y="86308"/>
                    </a:lnTo>
                    <a:lnTo>
                      <a:pt x="110483" y="68071"/>
                    </a:lnTo>
                    <a:lnTo>
                      <a:pt x="116421" y="13784"/>
                    </a:lnTo>
                    <a:lnTo>
                      <a:pt x="167315" y="318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4" name="Freeform: Shape 703">
                <a:extLst>
                  <a:ext uri="{FF2B5EF4-FFF2-40B4-BE49-F238E27FC236}">
                    <a16:creationId xmlns:a16="http://schemas.microsoft.com/office/drawing/2014/main" id="{AFFF1ED2-DDDC-46BD-9B0E-8BBCAE9A5814}"/>
                  </a:ext>
                </a:extLst>
              </p:cNvPr>
              <p:cNvSpPr/>
              <p:nvPr/>
            </p:nvSpPr>
            <p:spPr>
              <a:xfrm>
                <a:off x="6420064" y="2050525"/>
                <a:ext cx="167951" cy="167951"/>
              </a:xfrm>
              <a:custGeom>
                <a:avLst/>
                <a:gdLst>
                  <a:gd name="connsiteX0" fmla="*/ 150509 w 152683"/>
                  <a:gd name="connsiteY0" fmla="*/ 3181 h 152683"/>
                  <a:gd name="connsiteX1" fmla="*/ 149661 w 152683"/>
                  <a:gd name="connsiteY1" fmla="*/ 7846 h 152683"/>
                  <a:gd name="connsiteX2" fmla="*/ 119125 w 152683"/>
                  <a:gd name="connsiteY2" fmla="*/ 13360 h 152683"/>
                  <a:gd name="connsiteX3" fmla="*/ 115732 w 152683"/>
                  <a:gd name="connsiteY3" fmla="*/ 67223 h 152683"/>
                  <a:gd name="connsiteX4" fmla="*/ 115308 w 152683"/>
                  <a:gd name="connsiteY4" fmla="*/ 68495 h 152683"/>
                  <a:gd name="connsiteX5" fmla="*/ 75864 w 152683"/>
                  <a:gd name="connsiteY5" fmla="*/ 107938 h 152683"/>
                  <a:gd name="connsiteX6" fmla="*/ 73744 w 152683"/>
                  <a:gd name="connsiteY6" fmla="*/ 108363 h 152683"/>
                  <a:gd name="connsiteX7" fmla="*/ 72047 w 152683"/>
                  <a:gd name="connsiteY7" fmla="*/ 107090 h 152683"/>
                  <a:gd name="connsiteX8" fmla="*/ 51265 w 152683"/>
                  <a:gd name="connsiteY8" fmla="*/ 55348 h 152683"/>
                  <a:gd name="connsiteX9" fmla="*/ 8429 w 152683"/>
                  <a:gd name="connsiteY9" fmla="*/ 73585 h 152683"/>
                  <a:gd name="connsiteX10" fmla="*/ 31756 w 152683"/>
                  <a:gd name="connsiteY10" fmla="*/ 137627 h 152683"/>
                  <a:gd name="connsiteX11" fmla="*/ 35149 w 152683"/>
                  <a:gd name="connsiteY11" fmla="*/ 147382 h 152683"/>
                  <a:gd name="connsiteX12" fmla="*/ 33876 w 152683"/>
                  <a:gd name="connsiteY12" fmla="*/ 149926 h 152683"/>
                  <a:gd name="connsiteX13" fmla="*/ 33028 w 152683"/>
                  <a:gd name="connsiteY13" fmla="*/ 149926 h 152683"/>
                  <a:gd name="connsiteX14" fmla="*/ 30908 w 152683"/>
                  <a:gd name="connsiteY14" fmla="*/ 148654 h 152683"/>
                  <a:gd name="connsiteX15" fmla="*/ 27091 w 152683"/>
                  <a:gd name="connsiteY15" fmla="*/ 138475 h 152683"/>
                  <a:gd name="connsiteX16" fmla="*/ 3340 w 152683"/>
                  <a:gd name="connsiteY16" fmla="*/ 72736 h 152683"/>
                  <a:gd name="connsiteX17" fmla="*/ 4612 w 152683"/>
                  <a:gd name="connsiteY17" fmla="*/ 70192 h 152683"/>
                  <a:gd name="connsiteX18" fmla="*/ 51265 w 152683"/>
                  <a:gd name="connsiteY18" fmla="*/ 50258 h 152683"/>
                  <a:gd name="connsiteX19" fmla="*/ 52962 w 152683"/>
                  <a:gd name="connsiteY19" fmla="*/ 50258 h 152683"/>
                  <a:gd name="connsiteX20" fmla="*/ 54234 w 152683"/>
                  <a:gd name="connsiteY20" fmla="*/ 51531 h 152683"/>
                  <a:gd name="connsiteX21" fmla="*/ 75016 w 152683"/>
                  <a:gd name="connsiteY21" fmla="*/ 102425 h 152683"/>
                  <a:gd name="connsiteX22" fmla="*/ 111490 w 152683"/>
                  <a:gd name="connsiteY22" fmla="*/ 65951 h 152683"/>
                  <a:gd name="connsiteX23" fmla="*/ 114883 w 152683"/>
                  <a:gd name="connsiteY23" fmla="*/ 11239 h 152683"/>
                  <a:gd name="connsiteX24" fmla="*/ 116580 w 152683"/>
                  <a:gd name="connsiteY24" fmla="*/ 9119 h 152683"/>
                  <a:gd name="connsiteX25" fmla="*/ 150509 w 152683"/>
                  <a:gd name="connsiteY25" fmla="*/ 3181 h 1526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52683" h="152683">
                    <a:moveTo>
                      <a:pt x="150509" y="3181"/>
                    </a:moveTo>
                    <a:cubicBezTo>
                      <a:pt x="150085" y="4453"/>
                      <a:pt x="150085" y="6150"/>
                      <a:pt x="149661" y="7846"/>
                    </a:cubicBezTo>
                    <a:lnTo>
                      <a:pt x="119125" y="13360"/>
                    </a:lnTo>
                    <a:lnTo>
                      <a:pt x="115732" y="67223"/>
                    </a:lnTo>
                    <a:cubicBezTo>
                      <a:pt x="115732" y="67647"/>
                      <a:pt x="115308" y="68071"/>
                      <a:pt x="115308" y="68495"/>
                    </a:cubicBezTo>
                    <a:lnTo>
                      <a:pt x="75864" y="107938"/>
                    </a:lnTo>
                    <a:cubicBezTo>
                      <a:pt x="75440" y="108363"/>
                      <a:pt x="74592" y="108787"/>
                      <a:pt x="73744" y="108363"/>
                    </a:cubicBezTo>
                    <a:cubicBezTo>
                      <a:pt x="72896" y="108363"/>
                      <a:pt x="72471" y="107938"/>
                      <a:pt x="72047" y="107090"/>
                    </a:cubicBezTo>
                    <a:lnTo>
                      <a:pt x="51265" y="55348"/>
                    </a:lnTo>
                    <a:lnTo>
                      <a:pt x="8429" y="73585"/>
                    </a:lnTo>
                    <a:lnTo>
                      <a:pt x="31756" y="137627"/>
                    </a:lnTo>
                    <a:lnTo>
                      <a:pt x="35149" y="147382"/>
                    </a:lnTo>
                    <a:cubicBezTo>
                      <a:pt x="35573" y="148654"/>
                      <a:pt x="35149" y="149926"/>
                      <a:pt x="33876" y="149926"/>
                    </a:cubicBezTo>
                    <a:cubicBezTo>
                      <a:pt x="33452" y="149926"/>
                      <a:pt x="33452" y="149926"/>
                      <a:pt x="33028" y="149926"/>
                    </a:cubicBezTo>
                    <a:cubicBezTo>
                      <a:pt x="32180" y="149926"/>
                      <a:pt x="31332" y="149502"/>
                      <a:pt x="30908" y="148654"/>
                    </a:cubicBezTo>
                    <a:lnTo>
                      <a:pt x="27091" y="138475"/>
                    </a:lnTo>
                    <a:lnTo>
                      <a:pt x="3340" y="72736"/>
                    </a:lnTo>
                    <a:cubicBezTo>
                      <a:pt x="2916" y="71464"/>
                      <a:pt x="3340" y="70616"/>
                      <a:pt x="4612" y="70192"/>
                    </a:cubicBezTo>
                    <a:lnTo>
                      <a:pt x="51265" y="50258"/>
                    </a:lnTo>
                    <a:cubicBezTo>
                      <a:pt x="51690" y="49834"/>
                      <a:pt x="52538" y="49834"/>
                      <a:pt x="52962" y="50258"/>
                    </a:cubicBezTo>
                    <a:cubicBezTo>
                      <a:pt x="53386" y="50682"/>
                      <a:pt x="53810" y="50682"/>
                      <a:pt x="54234" y="51531"/>
                    </a:cubicBezTo>
                    <a:lnTo>
                      <a:pt x="75016" y="102425"/>
                    </a:lnTo>
                    <a:lnTo>
                      <a:pt x="111490" y="65951"/>
                    </a:lnTo>
                    <a:lnTo>
                      <a:pt x="114883" y="11239"/>
                    </a:lnTo>
                    <a:cubicBezTo>
                      <a:pt x="114883" y="10391"/>
                      <a:pt x="115732" y="9543"/>
                      <a:pt x="116580" y="9119"/>
                    </a:cubicBezTo>
                    <a:lnTo>
                      <a:pt x="150509" y="3181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5" name="Freeform: Shape 704">
                <a:extLst>
                  <a:ext uri="{FF2B5EF4-FFF2-40B4-BE49-F238E27FC236}">
                    <a16:creationId xmlns:a16="http://schemas.microsoft.com/office/drawing/2014/main" id="{839E3D0E-2EC5-4180-A34A-F85C9299B27B}"/>
                  </a:ext>
                </a:extLst>
              </p:cNvPr>
              <p:cNvSpPr/>
              <p:nvPr/>
            </p:nvSpPr>
            <p:spPr>
              <a:xfrm>
                <a:off x="6283524" y="2156284"/>
                <a:ext cx="303246" cy="354564"/>
              </a:xfrm>
              <a:custGeom>
                <a:avLst/>
                <a:gdLst>
                  <a:gd name="connsiteX0" fmla="*/ 102445 w 275677"/>
                  <a:gd name="connsiteY0" fmla="*/ 26214 h 322330"/>
                  <a:gd name="connsiteX1" fmla="*/ 250039 w 275677"/>
                  <a:gd name="connsiteY1" fmla="*/ 20700 h 322330"/>
                  <a:gd name="connsiteX2" fmla="*/ 238588 w 275677"/>
                  <a:gd name="connsiteY2" fmla="*/ 169142 h 322330"/>
                  <a:gd name="connsiteX3" fmla="*/ 47734 w 275677"/>
                  <a:gd name="connsiteY3" fmla="*/ 320553 h 322330"/>
                  <a:gd name="connsiteX4" fmla="*/ 8715 w 275677"/>
                  <a:gd name="connsiteY4" fmla="*/ 275172 h 322330"/>
                  <a:gd name="connsiteX5" fmla="*/ 102445 w 275677"/>
                  <a:gd name="connsiteY5" fmla="*/ 26214 h 3223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75677" h="322330">
                    <a:moveTo>
                      <a:pt x="102445" y="26214"/>
                    </a:moveTo>
                    <a:cubicBezTo>
                      <a:pt x="102445" y="26214"/>
                      <a:pt x="206355" y="-21712"/>
                      <a:pt x="250039" y="20700"/>
                    </a:cubicBezTo>
                    <a:cubicBezTo>
                      <a:pt x="293723" y="63112"/>
                      <a:pt x="275486" y="125458"/>
                      <a:pt x="238588" y="169142"/>
                    </a:cubicBezTo>
                    <a:cubicBezTo>
                      <a:pt x="201689" y="212826"/>
                      <a:pt x="98628" y="320553"/>
                      <a:pt x="47734" y="320553"/>
                    </a:cubicBezTo>
                    <a:cubicBezTo>
                      <a:pt x="-3161" y="320553"/>
                      <a:pt x="-1040" y="307829"/>
                      <a:pt x="8715" y="275172"/>
                    </a:cubicBezTo>
                    <a:cubicBezTo>
                      <a:pt x="19318" y="242515"/>
                      <a:pt x="102445" y="26214"/>
                      <a:pt x="102445" y="2621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6" name="Freeform: Shape 705">
                <a:extLst>
                  <a:ext uri="{FF2B5EF4-FFF2-40B4-BE49-F238E27FC236}">
                    <a16:creationId xmlns:a16="http://schemas.microsoft.com/office/drawing/2014/main" id="{6CD0D06A-CC1D-42F2-BC45-CFD7B3C7797F}"/>
                  </a:ext>
                </a:extLst>
              </p:cNvPr>
              <p:cNvSpPr/>
              <p:nvPr/>
            </p:nvSpPr>
            <p:spPr>
              <a:xfrm>
                <a:off x="6443943" y="2204532"/>
                <a:ext cx="97971" cy="121298"/>
              </a:xfrm>
              <a:custGeom>
                <a:avLst/>
                <a:gdLst>
                  <a:gd name="connsiteX0" fmla="*/ 68577 w 89065"/>
                  <a:gd name="connsiteY0" fmla="*/ 107891 h 110271"/>
                  <a:gd name="connsiteX1" fmla="*/ 66880 w 89065"/>
                  <a:gd name="connsiteY1" fmla="*/ 107467 h 110271"/>
                  <a:gd name="connsiteX2" fmla="*/ 64759 w 89065"/>
                  <a:gd name="connsiteY2" fmla="*/ 101954 h 110271"/>
                  <a:gd name="connsiteX3" fmla="*/ 73242 w 89065"/>
                  <a:gd name="connsiteY3" fmla="*/ 24340 h 110271"/>
                  <a:gd name="connsiteX4" fmla="*/ 8352 w 89065"/>
                  <a:gd name="connsiteY4" fmla="*/ 15009 h 110271"/>
                  <a:gd name="connsiteX5" fmla="*/ 3262 w 89065"/>
                  <a:gd name="connsiteY5" fmla="*/ 12040 h 110271"/>
                  <a:gd name="connsiteX6" fmla="*/ 6231 w 89065"/>
                  <a:gd name="connsiteY6" fmla="*/ 6951 h 110271"/>
                  <a:gd name="connsiteX7" fmla="*/ 79604 w 89065"/>
                  <a:gd name="connsiteY7" fmla="*/ 18826 h 110271"/>
                  <a:gd name="connsiteX8" fmla="*/ 72394 w 89065"/>
                  <a:gd name="connsiteY8" fmla="*/ 105347 h 110271"/>
                  <a:gd name="connsiteX9" fmla="*/ 68577 w 89065"/>
                  <a:gd name="connsiteY9" fmla="*/ 107891 h 110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9065" h="110271">
                    <a:moveTo>
                      <a:pt x="68577" y="107891"/>
                    </a:moveTo>
                    <a:cubicBezTo>
                      <a:pt x="68153" y="107891"/>
                      <a:pt x="67304" y="107891"/>
                      <a:pt x="66880" y="107467"/>
                    </a:cubicBezTo>
                    <a:cubicBezTo>
                      <a:pt x="64759" y="106619"/>
                      <a:pt x="63911" y="104074"/>
                      <a:pt x="64759" y="101954"/>
                    </a:cubicBezTo>
                    <a:cubicBezTo>
                      <a:pt x="82148" y="64631"/>
                      <a:pt x="85117" y="38336"/>
                      <a:pt x="73242" y="24340"/>
                    </a:cubicBezTo>
                    <a:cubicBezTo>
                      <a:pt x="55429" y="3134"/>
                      <a:pt x="8776" y="15009"/>
                      <a:pt x="8352" y="15009"/>
                    </a:cubicBezTo>
                    <a:cubicBezTo>
                      <a:pt x="6231" y="15433"/>
                      <a:pt x="3686" y="14161"/>
                      <a:pt x="3262" y="12040"/>
                    </a:cubicBezTo>
                    <a:cubicBezTo>
                      <a:pt x="2838" y="9920"/>
                      <a:pt x="4110" y="7375"/>
                      <a:pt x="6231" y="6951"/>
                    </a:cubicBezTo>
                    <a:cubicBezTo>
                      <a:pt x="8352" y="6527"/>
                      <a:pt x="58398" y="-6621"/>
                      <a:pt x="79604" y="18826"/>
                    </a:cubicBezTo>
                    <a:cubicBezTo>
                      <a:pt x="93600" y="35791"/>
                      <a:pt x="91479" y="65055"/>
                      <a:pt x="72394" y="105347"/>
                    </a:cubicBezTo>
                    <a:cubicBezTo>
                      <a:pt x="71545" y="107043"/>
                      <a:pt x="69849" y="107891"/>
                      <a:pt x="68577" y="107891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7" name="Freeform: Shape 706">
                <a:extLst>
                  <a:ext uri="{FF2B5EF4-FFF2-40B4-BE49-F238E27FC236}">
                    <a16:creationId xmlns:a16="http://schemas.microsoft.com/office/drawing/2014/main" id="{77BCF9EC-02FC-44EA-AFCB-570FBFB2F876}"/>
                  </a:ext>
                </a:extLst>
              </p:cNvPr>
              <p:cNvSpPr/>
              <p:nvPr/>
            </p:nvSpPr>
            <p:spPr>
              <a:xfrm>
                <a:off x="6392523" y="2364712"/>
                <a:ext cx="88641" cy="74645"/>
              </a:xfrm>
              <a:custGeom>
                <a:avLst/>
                <a:gdLst>
                  <a:gd name="connsiteX0" fmla="*/ 7596 w 80582"/>
                  <a:gd name="connsiteY0" fmla="*/ 66182 h 67859"/>
                  <a:gd name="connsiteX1" fmla="*/ 3779 w 80582"/>
                  <a:gd name="connsiteY1" fmla="*/ 64062 h 67859"/>
                  <a:gd name="connsiteX2" fmla="*/ 5475 w 80582"/>
                  <a:gd name="connsiteY2" fmla="*/ 58124 h 67859"/>
                  <a:gd name="connsiteX3" fmla="*/ 70366 w 80582"/>
                  <a:gd name="connsiteY3" fmla="*/ 4685 h 67859"/>
                  <a:gd name="connsiteX4" fmla="*/ 76303 w 80582"/>
                  <a:gd name="connsiteY4" fmla="*/ 4261 h 67859"/>
                  <a:gd name="connsiteX5" fmla="*/ 76727 w 80582"/>
                  <a:gd name="connsiteY5" fmla="*/ 10199 h 67859"/>
                  <a:gd name="connsiteX6" fmla="*/ 9292 w 80582"/>
                  <a:gd name="connsiteY6" fmla="*/ 65758 h 67859"/>
                  <a:gd name="connsiteX7" fmla="*/ 7596 w 80582"/>
                  <a:gd name="connsiteY7" fmla="*/ 66182 h 67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80582" h="67859">
                    <a:moveTo>
                      <a:pt x="7596" y="66182"/>
                    </a:moveTo>
                    <a:cubicBezTo>
                      <a:pt x="5899" y="66182"/>
                      <a:pt x="4627" y="65334"/>
                      <a:pt x="3779" y="64062"/>
                    </a:cubicBezTo>
                    <a:cubicBezTo>
                      <a:pt x="2506" y="61941"/>
                      <a:pt x="3355" y="59396"/>
                      <a:pt x="5475" y="58124"/>
                    </a:cubicBezTo>
                    <a:cubicBezTo>
                      <a:pt x="42374" y="38615"/>
                      <a:pt x="70366" y="4685"/>
                      <a:pt x="70366" y="4685"/>
                    </a:cubicBezTo>
                    <a:cubicBezTo>
                      <a:pt x="71638" y="2988"/>
                      <a:pt x="74607" y="2564"/>
                      <a:pt x="76303" y="4261"/>
                    </a:cubicBezTo>
                    <a:cubicBezTo>
                      <a:pt x="78000" y="5533"/>
                      <a:pt x="78424" y="8502"/>
                      <a:pt x="76727" y="10199"/>
                    </a:cubicBezTo>
                    <a:cubicBezTo>
                      <a:pt x="75455" y="11471"/>
                      <a:pt x="47463" y="45825"/>
                      <a:pt x="9292" y="65758"/>
                    </a:cubicBezTo>
                    <a:cubicBezTo>
                      <a:pt x="8868" y="66182"/>
                      <a:pt x="8020" y="66182"/>
                      <a:pt x="7596" y="6618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8" name="Freeform: Shape 707">
                <a:extLst>
                  <a:ext uri="{FF2B5EF4-FFF2-40B4-BE49-F238E27FC236}">
                    <a16:creationId xmlns:a16="http://schemas.microsoft.com/office/drawing/2014/main" id="{C5A58177-E75C-450B-A216-CBC46039623C}"/>
                  </a:ext>
                </a:extLst>
              </p:cNvPr>
              <p:cNvSpPr/>
              <p:nvPr/>
            </p:nvSpPr>
            <p:spPr>
              <a:xfrm>
                <a:off x="5669591" y="2170889"/>
                <a:ext cx="746450" cy="494524"/>
              </a:xfrm>
              <a:custGeom>
                <a:avLst/>
                <a:gdLst>
                  <a:gd name="connsiteX0" fmla="*/ 580408 w 678591"/>
                  <a:gd name="connsiteY0" fmla="*/ 218634 h 449566"/>
                  <a:gd name="connsiteX1" fmla="*/ 579135 w 678591"/>
                  <a:gd name="connsiteY1" fmla="*/ 221602 h 449566"/>
                  <a:gd name="connsiteX2" fmla="*/ 242384 w 678591"/>
                  <a:gd name="connsiteY2" fmla="*/ 447234 h 449566"/>
                  <a:gd name="connsiteX3" fmla="*/ 186825 w 678591"/>
                  <a:gd name="connsiteY3" fmla="*/ 431966 h 449566"/>
                  <a:gd name="connsiteX4" fmla="*/ 85460 w 678591"/>
                  <a:gd name="connsiteY4" fmla="*/ 400157 h 449566"/>
                  <a:gd name="connsiteX5" fmla="*/ 9967 w 678591"/>
                  <a:gd name="connsiteY5" fmla="*/ 415425 h 449566"/>
                  <a:gd name="connsiteX6" fmla="*/ 6574 w 678591"/>
                  <a:gd name="connsiteY6" fmla="*/ 418394 h 449566"/>
                  <a:gd name="connsiteX7" fmla="*/ 3181 w 678591"/>
                  <a:gd name="connsiteY7" fmla="*/ 409487 h 449566"/>
                  <a:gd name="connsiteX8" fmla="*/ 6150 w 678591"/>
                  <a:gd name="connsiteY8" fmla="*/ 407791 h 449566"/>
                  <a:gd name="connsiteX9" fmla="*/ 86732 w 678591"/>
                  <a:gd name="connsiteY9" fmla="*/ 391674 h 449566"/>
                  <a:gd name="connsiteX10" fmla="*/ 191914 w 678591"/>
                  <a:gd name="connsiteY10" fmla="*/ 424756 h 449566"/>
                  <a:gd name="connsiteX11" fmla="*/ 572349 w 678591"/>
                  <a:gd name="connsiteY11" fmla="*/ 217361 h 449566"/>
                  <a:gd name="connsiteX12" fmla="*/ 668625 w 678591"/>
                  <a:gd name="connsiteY12" fmla="*/ 3181 h 449566"/>
                  <a:gd name="connsiteX13" fmla="*/ 679652 w 678591"/>
                  <a:gd name="connsiteY13" fmla="*/ 5726 h 449566"/>
                  <a:gd name="connsiteX14" fmla="*/ 580408 w 678591"/>
                  <a:gd name="connsiteY14" fmla="*/ 218634 h 4495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78591" h="449566">
                    <a:moveTo>
                      <a:pt x="580408" y="218634"/>
                    </a:moveTo>
                    <a:cubicBezTo>
                      <a:pt x="580408" y="219906"/>
                      <a:pt x="579984" y="220754"/>
                      <a:pt x="579135" y="221602"/>
                    </a:cubicBezTo>
                    <a:cubicBezTo>
                      <a:pt x="569805" y="232205"/>
                      <a:pt x="378527" y="447234"/>
                      <a:pt x="242384" y="447234"/>
                    </a:cubicBezTo>
                    <a:cubicBezTo>
                      <a:pt x="222451" y="447234"/>
                      <a:pt x="203365" y="442569"/>
                      <a:pt x="186825" y="431966"/>
                    </a:cubicBezTo>
                    <a:cubicBezTo>
                      <a:pt x="149502" y="408639"/>
                      <a:pt x="114300" y="401005"/>
                      <a:pt x="85460" y="400157"/>
                    </a:cubicBezTo>
                    <a:cubicBezTo>
                      <a:pt x="40503" y="399309"/>
                      <a:pt x="10391" y="415001"/>
                      <a:pt x="9967" y="415425"/>
                    </a:cubicBezTo>
                    <a:cubicBezTo>
                      <a:pt x="9543" y="415849"/>
                      <a:pt x="8270" y="417122"/>
                      <a:pt x="6574" y="418394"/>
                    </a:cubicBezTo>
                    <a:cubicBezTo>
                      <a:pt x="5301" y="415425"/>
                      <a:pt x="4029" y="412456"/>
                      <a:pt x="3181" y="409487"/>
                    </a:cubicBezTo>
                    <a:cubicBezTo>
                      <a:pt x="4877" y="408639"/>
                      <a:pt x="5726" y="408215"/>
                      <a:pt x="6150" y="407791"/>
                    </a:cubicBezTo>
                    <a:cubicBezTo>
                      <a:pt x="6574" y="407367"/>
                      <a:pt x="38807" y="390402"/>
                      <a:pt x="86732" y="391674"/>
                    </a:cubicBezTo>
                    <a:cubicBezTo>
                      <a:pt x="116845" y="392523"/>
                      <a:pt x="153319" y="400581"/>
                      <a:pt x="191914" y="424756"/>
                    </a:cubicBezTo>
                    <a:cubicBezTo>
                      <a:pt x="313212" y="501521"/>
                      <a:pt x="553688" y="238143"/>
                      <a:pt x="572349" y="217361"/>
                    </a:cubicBezTo>
                    <a:cubicBezTo>
                      <a:pt x="571925" y="199972"/>
                      <a:pt x="571501" y="59589"/>
                      <a:pt x="668625" y="3181"/>
                    </a:cubicBezTo>
                    <a:cubicBezTo>
                      <a:pt x="671593" y="4029"/>
                      <a:pt x="677531" y="4877"/>
                      <a:pt x="679652" y="5726"/>
                    </a:cubicBezTo>
                    <a:cubicBezTo>
                      <a:pt x="578711" y="62133"/>
                      <a:pt x="580408" y="216937"/>
                      <a:pt x="580408" y="218634"/>
                    </a:cubicBezTo>
                    <a:close/>
                  </a:path>
                </a:pathLst>
              </a:custGeom>
              <a:solidFill>
                <a:srgbClr val="8DADB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9" name="Freeform: Shape 708">
                <a:extLst>
                  <a:ext uri="{FF2B5EF4-FFF2-40B4-BE49-F238E27FC236}">
                    <a16:creationId xmlns:a16="http://schemas.microsoft.com/office/drawing/2014/main" id="{B3D21A09-9D57-4F5A-A29B-452E91F7BA9A}"/>
                  </a:ext>
                </a:extLst>
              </p:cNvPr>
              <p:cNvSpPr/>
              <p:nvPr/>
            </p:nvSpPr>
            <p:spPr>
              <a:xfrm>
                <a:off x="5692152" y="2424732"/>
                <a:ext cx="293914" cy="69980"/>
              </a:xfrm>
              <a:custGeom>
                <a:avLst/>
                <a:gdLst>
                  <a:gd name="connsiteX0" fmla="*/ 265558 w 267195"/>
                  <a:gd name="connsiteY0" fmla="*/ 49366 h 63617"/>
                  <a:gd name="connsiteX1" fmla="*/ 150198 w 267195"/>
                  <a:gd name="connsiteY1" fmla="*/ 20950 h 63617"/>
                  <a:gd name="connsiteX2" fmla="*/ 80218 w 267195"/>
                  <a:gd name="connsiteY2" fmla="*/ 31129 h 63617"/>
                  <a:gd name="connsiteX3" fmla="*/ 51802 w 267195"/>
                  <a:gd name="connsiteY3" fmla="*/ 4409 h 63617"/>
                  <a:gd name="connsiteX4" fmla="*/ 5149 w 267195"/>
                  <a:gd name="connsiteY4" fmla="*/ 20526 h 63617"/>
                  <a:gd name="connsiteX5" fmla="*/ 6845 w 267195"/>
                  <a:gd name="connsiteY5" fmla="*/ 28584 h 63617"/>
                  <a:gd name="connsiteX6" fmla="*/ 48833 w 267195"/>
                  <a:gd name="connsiteY6" fmla="*/ 40035 h 63617"/>
                  <a:gd name="connsiteX7" fmla="*/ 116268 w 267195"/>
                  <a:gd name="connsiteY7" fmla="*/ 52759 h 63617"/>
                  <a:gd name="connsiteX8" fmla="*/ 265558 w 267195"/>
                  <a:gd name="connsiteY8" fmla="*/ 49366 h 636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7195" h="63617">
                    <a:moveTo>
                      <a:pt x="265558" y="49366"/>
                    </a:moveTo>
                    <a:cubicBezTo>
                      <a:pt x="278706" y="43004"/>
                      <a:pt x="174373" y="34946"/>
                      <a:pt x="150198" y="20950"/>
                    </a:cubicBezTo>
                    <a:cubicBezTo>
                      <a:pt x="102696" y="-6194"/>
                      <a:pt x="98031" y="31129"/>
                      <a:pt x="80218" y="31129"/>
                    </a:cubicBezTo>
                    <a:cubicBezTo>
                      <a:pt x="66646" y="31129"/>
                      <a:pt x="68767" y="10347"/>
                      <a:pt x="51802" y="4409"/>
                    </a:cubicBezTo>
                    <a:cubicBezTo>
                      <a:pt x="34837" y="-1104"/>
                      <a:pt x="15752" y="13316"/>
                      <a:pt x="5149" y="20526"/>
                    </a:cubicBezTo>
                    <a:cubicBezTo>
                      <a:pt x="1756" y="22646"/>
                      <a:pt x="3028" y="27736"/>
                      <a:pt x="6845" y="28584"/>
                    </a:cubicBezTo>
                    <a:cubicBezTo>
                      <a:pt x="19569" y="31129"/>
                      <a:pt x="41199" y="35370"/>
                      <a:pt x="48833" y="40035"/>
                    </a:cubicBezTo>
                    <a:cubicBezTo>
                      <a:pt x="51378" y="41308"/>
                      <a:pt x="75553" y="76085"/>
                      <a:pt x="116268" y="52759"/>
                    </a:cubicBezTo>
                    <a:cubicBezTo>
                      <a:pt x="115844" y="53183"/>
                      <a:pt x="251986" y="55728"/>
                      <a:pt x="265558" y="49366"/>
                    </a:cubicBezTo>
                    <a:close/>
                  </a:path>
                </a:pathLst>
              </a:custGeom>
              <a:solidFill>
                <a:schemeClr val="bg2">
                  <a:lumMod val="40000"/>
                  <a:lumOff val="6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0" name="Freeform: Shape 709">
                <a:extLst>
                  <a:ext uri="{FF2B5EF4-FFF2-40B4-BE49-F238E27FC236}">
                    <a16:creationId xmlns:a16="http://schemas.microsoft.com/office/drawing/2014/main" id="{CA34B6D9-D0F7-407D-B6E5-E5A65ED37191}"/>
                  </a:ext>
                </a:extLst>
              </p:cNvPr>
              <p:cNvSpPr/>
              <p:nvPr/>
            </p:nvSpPr>
            <p:spPr>
              <a:xfrm>
                <a:off x="5744381" y="2513004"/>
                <a:ext cx="97971" cy="27992"/>
              </a:xfrm>
              <a:custGeom>
                <a:avLst/>
                <a:gdLst>
                  <a:gd name="connsiteX0" fmla="*/ 41219 w 89065"/>
                  <a:gd name="connsiteY0" fmla="*/ 25951 h 25447"/>
                  <a:gd name="connsiteX1" fmla="*/ 6441 w 89065"/>
                  <a:gd name="connsiteY1" fmla="*/ 11955 h 25447"/>
                  <a:gd name="connsiteX2" fmla="*/ 5169 w 89065"/>
                  <a:gd name="connsiteY2" fmla="*/ 11107 h 25447"/>
                  <a:gd name="connsiteX3" fmla="*/ 3897 w 89065"/>
                  <a:gd name="connsiteY3" fmla="*/ 5169 h 25447"/>
                  <a:gd name="connsiteX4" fmla="*/ 9834 w 89065"/>
                  <a:gd name="connsiteY4" fmla="*/ 3897 h 25447"/>
                  <a:gd name="connsiteX5" fmla="*/ 11107 w 89065"/>
                  <a:gd name="connsiteY5" fmla="*/ 4745 h 25447"/>
                  <a:gd name="connsiteX6" fmla="*/ 81935 w 89065"/>
                  <a:gd name="connsiteY6" fmla="*/ 9834 h 25447"/>
                  <a:gd name="connsiteX7" fmla="*/ 87448 w 89065"/>
                  <a:gd name="connsiteY7" fmla="*/ 11955 h 25447"/>
                  <a:gd name="connsiteX8" fmla="*/ 85328 w 89065"/>
                  <a:gd name="connsiteY8" fmla="*/ 17468 h 25447"/>
                  <a:gd name="connsiteX9" fmla="*/ 41219 w 89065"/>
                  <a:gd name="connsiteY9" fmla="*/ 25951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9065" h="25447">
                    <a:moveTo>
                      <a:pt x="41219" y="25951"/>
                    </a:moveTo>
                    <a:cubicBezTo>
                      <a:pt x="24678" y="24254"/>
                      <a:pt x="14075" y="17044"/>
                      <a:pt x="6441" y="11955"/>
                    </a:cubicBezTo>
                    <a:lnTo>
                      <a:pt x="5169" y="11107"/>
                    </a:lnTo>
                    <a:cubicBezTo>
                      <a:pt x="3048" y="9834"/>
                      <a:pt x="2624" y="7290"/>
                      <a:pt x="3897" y="5169"/>
                    </a:cubicBezTo>
                    <a:cubicBezTo>
                      <a:pt x="5169" y="3048"/>
                      <a:pt x="7714" y="2624"/>
                      <a:pt x="9834" y="3897"/>
                    </a:cubicBezTo>
                    <a:lnTo>
                      <a:pt x="11107" y="4745"/>
                    </a:lnTo>
                    <a:cubicBezTo>
                      <a:pt x="23406" y="13227"/>
                      <a:pt x="42492" y="25951"/>
                      <a:pt x="81935" y="9834"/>
                    </a:cubicBezTo>
                    <a:cubicBezTo>
                      <a:pt x="84055" y="8986"/>
                      <a:pt x="86600" y="9834"/>
                      <a:pt x="87448" y="11955"/>
                    </a:cubicBezTo>
                    <a:cubicBezTo>
                      <a:pt x="88296" y="14076"/>
                      <a:pt x="87448" y="16620"/>
                      <a:pt x="85328" y="17468"/>
                    </a:cubicBezTo>
                    <a:cubicBezTo>
                      <a:pt x="67090" y="25103"/>
                      <a:pt x="52670" y="26799"/>
                      <a:pt x="41219" y="25951"/>
                    </a:cubicBezTo>
                    <a:close/>
                  </a:path>
                </a:pathLst>
              </a:custGeom>
              <a:solidFill>
                <a:srgbClr val="8DADB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1" name="Freeform: Shape 710">
                <a:extLst>
                  <a:ext uri="{FF2B5EF4-FFF2-40B4-BE49-F238E27FC236}">
                    <a16:creationId xmlns:a16="http://schemas.microsoft.com/office/drawing/2014/main" id="{A5975B9C-ACAC-44C2-8167-38A4402CA9A0}"/>
                  </a:ext>
                </a:extLst>
              </p:cNvPr>
              <p:cNvSpPr/>
              <p:nvPr/>
            </p:nvSpPr>
            <p:spPr>
              <a:xfrm>
                <a:off x="6243891" y="1939482"/>
                <a:ext cx="60650" cy="97972"/>
              </a:xfrm>
              <a:custGeom>
                <a:avLst/>
                <a:gdLst>
                  <a:gd name="connsiteX0" fmla="*/ 54075 w 55135"/>
                  <a:gd name="connsiteY0" fmla="*/ 46448 h 89065"/>
                  <a:gd name="connsiteX1" fmla="*/ 22690 w 55135"/>
                  <a:gd name="connsiteY1" fmla="*/ 88436 h 89065"/>
                  <a:gd name="connsiteX2" fmla="*/ 15480 w 55135"/>
                  <a:gd name="connsiteY2" fmla="*/ 67654 h 89065"/>
                  <a:gd name="connsiteX3" fmla="*/ 3181 w 55135"/>
                  <a:gd name="connsiteY3" fmla="*/ 4460 h 89065"/>
                  <a:gd name="connsiteX4" fmla="*/ 3181 w 55135"/>
                  <a:gd name="connsiteY4" fmla="*/ 3612 h 89065"/>
                  <a:gd name="connsiteX5" fmla="*/ 10391 w 55135"/>
                  <a:gd name="connsiteY5" fmla="*/ 3188 h 89065"/>
                  <a:gd name="connsiteX6" fmla="*/ 54075 w 55135"/>
                  <a:gd name="connsiteY6" fmla="*/ 46448 h 89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5135" h="89065">
                    <a:moveTo>
                      <a:pt x="54075" y="46448"/>
                    </a:moveTo>
                    <a:cubicBezTo>
                      <a:pt x="54075" y="66382"/>
                      <a:pt x="40928" y="82922"/>
                      <a:pt x="22690" y="88436"/>
                    </a:cubicBezTo>
                    <a:cubicBezTo>
                      <a:pt x="20146" y="82074"/>
                      <a:pt x="17601" y="73167"/>
                      <a:pt x="15480" y="67654"/>
                    </a:cubicBezTo>
                    <a:cubicBezTo>
                      <a:pt x="6998" y="44327"/>
                      <a:pt x="3605" y="23545"/>
                      <a:pt x="3181" y="4460"/>
                    </a:cubicBezTo>
                    <a:lnTo>
                      <a:pt x="3181" y="3612"/>
                    </a:lnTo>
                    <a:cubicBezTo>
                      <a:pt x="5726" y="3188"/>
                      <a:pt x="7846" y="3188"/>
                      <a:pt x="10391" y="3188"/>
                    </a:cubicBezTo>
                    <a:cubicBezTo>
                      <a:pt x="34566" y="2764"/>
                      <a:pt x="54075" y="22273"/>
                      <a:pt x="54075" y="46448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2" name="Freeform: Shape 711">
                <a:extLst>
                  <a:ext uri="{FF2B5EF4-FFF2-40B4-BE49-F238E27FC236}">
                    <a16:creationId xmlns:a16="http://schemas.microsoft.com/office/drawing/2014/main" id="{0A7CC211-653A-4906-AF02-C1BBE177DAFB}"/>
                  </a:ext>
                </a:extLst>
              </p:cNvPr>
              <p:cNvSpPr/>
              <p:nvPr/>
            </p:nvSpPr>
            <p:spPr>
              <a:xfrm>
                <a:off x="5786224" y="2348937"/>
                <a:ext cx="111968" cy="37323"/>
              </a:xfrm>
              <a:custGeom>
                <a:avLst/>
                <a:gdLst>
                  <a:gd name="connsiteX0" fmla="*/ 3181 w 101788"/>
                  <a:gd name="connsiteY0" fmla="*/ 34719 h 33929"/>
                  <a:gd name="connsiteX1" fmla="*/ 46017 w 101788"/>
                  <a:gd name="connsiteY1" fmla="*/ 19027 h 33929"/>
                  <a:gd name="connsiteX2" fmla="*/ 102425 w 101788"/>
                  <a:gd name="connsiteY2" fmla="*/ 26237 h 33929"/>
                  <a:gd name="connsiteX3" fmla="*/ 51955 w 101788"/>
                  <a:gd name="connsiteY3" fmla="*/ 4183 h 33929"/>
                  <a:gd name="connsiteX4" fmla="*/ 25235 w 101788"/>
                  <a:gd name="connsiteY4" fmla="*/ 11393 h 33929"/>
                  <a:gd name="connsiteX5" fmla="*/ 3181 w 101788"/>
                  <a:gd name="connsiteY5" fmla="*/ 34719 h 3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1788" h="33929">
                    <a:moveTo>
                      <a:pt x="3181" y="34719"/>
                    </a:moveTo>
                    <a:cubicBezTo>
                      <a:pt x="4029" y="34719"/>
                      <a:pt x="25235" y="20723"/>
                      <a:pt x="46017" y="19027"/>
                    </a:cubicBezTo>
                    <a:cubicBezTo>
                      <a:pt x="71888" y="16906"/>
                      <a:pt x="102425" y="26237"/>
                      <a:pt x="102425" y="26237"/>
                    </a:cubicBezTo>
                    <a:cubicBezTo>
                      <a:pt x="102425" y="26237"/>
                      <a:pt x="58741" y="8000"/>
                      <a:pt x="51955" y="4183"/>
                    </a:cubicBezTo>
                    <a:cubicBezTo>
                      <a:pt x="45169" y="790"/>
                      <a:pt x="31597" y="6727"/>
                      <a:pt x="25235" y="11393"/>
                    </a:cubicBezTo>
                    <a:cubicBezTo>
                      <a:pt x="18449" y="15210"/>
                      <a:pt x="3181" y="34719"/>
                      <a:pt x="3181" y="34719"/>
                    </a:cubicBezTo>
                    <a:close/>
                  </a:path>
                </a:pathLst>
              </a:custGeom>
              <a:solidFill>
                <a:schemeClr val="bg2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3" name="Freeform: Shape 712">
                <a:extLst>
                  <a:ext uri="{FF2B5EF4-FFF2-40B4-BE49-F238E27FC236}">
                    <a16:creationId xmlns:a16="http://schemas.microsoft.com/office/drawing/2014/main" id="{3DB6E1B9-8C99-4078-9B77-16464431E954}"/>
                  </a:ext>
                </a:extLst>
              </p:cNvPr>
              <p:cNvSpPr/>
              <p:nvPr/>
            </p:nvSpPr>
            <p:spPr>
              <a:xfrm>
                <a:off x="5628535" y="1882070"/>
                <a:ext cx="289249" cy="513185"/>
              </a:xfrm>
              <a:custGeom>
                <a:avLst/>
                <a:gdLst>
                  <a:gd name="connsiteX0" fmla="*/ 262318 w 262954"/>
                  <a:gd name="connsiteY0" fmla="*/ 449388 h 466531"/>
                  <a:gd name="connsiteX1" fmla="*/ 257653 w 262954"/>
                  <a:gd name="connsiteY1" fmla="*/ 453205 h 466531"/>
                  <a:gd name="connsiteX2" fmla="*/ 211000 w 262954"/>
                  <a:gd name="connsiteY2" fmla="*/ 440906 h 466531"/>
                  <a:gd name="connsiteX3" fmla="*/ 198700 w 262954"/>
                  <a:gd name="connsiteY3" fmla="*/ 434120 h 466531"/>
                  <a:gd name="connsiteX4" fmla="*/ 159681 w 262954"/>
                  <a:gd name="connsiteY4" fmla="*/ 449388 h 466531"/>
                  <a:gd name="connsiteX5" fmla="*/ 152047 w 262954"/>
                  <a:gd name="connsiteY5" fmla="*/ 456598 h 466531"/>
                  <a:gd name="connsiteX6" fmla="*/ 115573 w 262954"/>
                  <a:gd name="connsiteY6" fmla="*/ 464657 h 466531"/>
                  <a:gd name="connsiteX7" fmla="*/ 83764 w 262954"/>
                  <a:gd name="connsiteY7" fmla="*/ 457446 h 466531"/>
                  <a:gd name="connsiteX8" fmla="*/ 60437 w 262954"/>
                  <a:gd name="connsiteY8" fmla="*/ 428606 h 466531"/>
                  <a:gd name="connsiteX9" fmla="*/ 89277 w 262954"/>
                  <a:gd name="connsiteY9" fmla="*/ 349296 h 466531"/>
                  <a:gd name="connsiteX10" fmla="*/ 126600 w 262954"/>
                  <a:gd name="connsiteY10" fmla="*/ 283557 h 466531"/>
                  <a:gd name="connsiteX11" fmla="*/ 130417 w 262954"/>
                  <a:gd name="connsiteY11" fmla="*/ 273803 h 466531"/>
                  <a:gd name="connsiteX12" fmla="*/ 143989 w 262954"/>
                  <a:gd name="connsiteY12" fmla="*/ 54109 h 466531"/>
                  <a:gd name="connsiteX13" fmla="*/ 58316 w 262954"/>
                  <a:gd name="connsiteY13" fmla="*/ 11697 h 466531"/>
                  <a:gd name="connsiteX14" fmla="*/ 3181 w 262954"/>
                  <a:gd name="connsiteY14" fmla="*/ 26541 h 466531"/>
                  <a:gd name="connsiteX15" fmla="*/ 6150 w 262954"/>
                  <a:gd name="connsiteY15" fmla="*/ 15514 h 466531"/>
                  <a:gd name="connsiteX16" fmla="*/ 58316 w 262954"/>
                  <a:gd name="connsiteY16" fmla="*/ 3214 h 466531"/>
                  <a:gd name="connsiteX17" fmla="*/ 150350 w 262954"/>
                  <a:gd name="connsiteY17" fmla="*/ 48595 h 466531"/>
                  <a:gd name="connsiteX18" fmla="*/ 138475 w 262954"/>
                  <a:gd name="connsiteY18" fmla="*/ 277196 h 466531"/>
                  <a:gd name="connsiteX19" fmla="*/ 134658 w 262954"/>
                  <a:gd name="connsiteY19" fmla="*/ 286950 h 466531"/>
                  <a:gd name="connsiteX20" fmla="*/ 96487 w 262954"/>
                  <a:gd name="connsiteY20" fmla="*/ 354385 h 466531"/>
                  <a:gd name="connsiteX21" fmla="*/ 68919 w 262954"/>
                  <a:gd name="connsiteY21" fmla="*/ 426910 h 466531"/>
                  <a:gd name="connsiteX22" fmla="*/ 87581 w 262954"/>
                  <a:gd name="connsiteY22" fmla="*/ 449812 h 466531"/>
                  <a:gd name="connsiteX23" fmla="*/ 148230 w 262954"/>
                  <a:gd name="connsiteY23" fmla="*/ 448964 h 466531"/>
                  <a:gd name="connsiteX24" fmla="*/ 153319 w 262954"/>
                  <a:gd name="connsiteY24" fmla="*/ 443875 h 466531"/>
                  <a:gd name="connsiteX25" fmla="*/ 202093 w 262954"/>
                  <a:gd name="connsiteY25" fmla="*/ 426486 h 466531"/>
                  <a:gd name="connsiteX26" fmla="*/ 215241 w 262954"/>
                  <a:gd name="connsiteY26" fmla="*/ 433696 h 466531"/>
                  <a:gd name="connsiteX27" fmla="*/ 258077 w 262954"/>
                  <a:gd name="connsiteY27" fmla="*/ 444723 h 466531"/>
                  <a:gd name="connsiteX28" fmla="*/ 262318 w 262954"/>
                  <a:gd name="connsiteY28" fmla="*/ 449388 h 466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262954" h="466531">
                    <a:moveTo>
                      <a:pt x="262318" y="449388"/>
                    </a:moveTo>
                    <a:cubicBezTo>
                      <a:pt x="261894" y="451933"/>
                      <a:pt x="260197" y="453629"/>
                      <a:pt x="257653" y="453205"/>
                    </a:cubicBezTo>
                    <a:cubicBezTo>
                      <a:pt x="225844" y="450236"/>
                      <a:pt x="219906" y="446419"/>
                      <a:pt x="211000" y="440906"/>
                    </a:cubicBezTo>
                    <a:cubicBezTo>
                      <a:pt x="208031" y="438785"/>
                      <a:pt x="204214" y="436665"/>
                      <a:pt x="198700" y="434120"/>
                    </a:cubicBezTo>
                    <a:cubicBezTo>
                      <a:pt x="182584" y="426486"/>
                      <a:pt x="170708" y="437513"/>
                      <a:pt x="159681" y="449388"/>
                    </a:cubicBezTo>
                    <a:cubicBezTo>
                      <a:pt x="156288" y="453205"/>
                      <a:pt x="154168" y="455326"/>
                      <a:pt x="152047" y="456598"/>
                    </a:cubicBezTo>
                    <a:cubicBezTo>
                      <a:pt x="140172" y="461688"/>
                      <a:pt x="127872" y="464657"/>
                      <a:pt x="115573" y="464657"/>
                    </a:cubicBezTo>
                    <a:cubicBezTo>
                      <a:pt x="104121" y="464657"/>
                      <a:pt x="93094" y="462112"/>
                      <a:pt x="83764" y="457446"/>
                    </a:cubicBezTo>
                    <a:cubicBezTo>
                      <a:pt x="71040" y="451085"/>
                      <a:pt x="62982" y="440906"/>
                      <a:pt x="60437" y="428606"/>
                    </a:cubicBezTo>
                    <a:cubicBezTo>
                      <a:pt x="54499" y="399766"/>
                      <a:pt x="70616" y="376440"/>
                      <a:pt x="89277" y="349296"/>
                    </a:cubicBezTo>
                    <a:cubicBezTo>
                      <a:pt x="102001" y="331059"/>
                      <a:pt x="116421" y="309853"/>
                      <a:pt x="126600" y="283557"/>
                    </a:cubicBezTo>
                    <a:cubicBezTo>
                      <a:pt x="127872" y="280589"/>
                      <a:pt x="129144" y="277196"/>
                      <a:pt x="130417" y="273803"/>
                    </a:cubicBezTo>
                    <a:cubicBezTo>
                      <a:pt x="150775" y="220364"/>
                      <a:pt x="193611" y="109668"/>
                      <a:pt x="143989" y="54109"/>
                    </a:cubicBezTo>
                    <a:cubicBezTo>
                      <a:pt x="118541" y="25269"/>
                      <a:pt x="89701" y="11273"/>
                      <a:pt x="58316" y="11697"/>
                    </a:cubicBezTo>
                    <a:cubicBezTo>
                      <a:pt x="38807" y="12121"/>
                      <a:pt x="19722" y="18059"/>
                      <a:pt x="3181" y="26541"/>
                    </a:cubicBezTo>
                    <a:cubicBezTo>
                      <a:pt x="4029" y="22724"/>
                      <a:pt x="5301" y="19331"/>
                      <a:pt x="6150" y="15514"/>
                    </a:cubicBezTo>
                    <a:cubicBezTo>
                      <a:pt x="22266" y="8304"/>
                      <a:pt x="39655" y="3214"/>
                      <a:pt x="58316" y="3214"/>
                    </a:cubicBezTo>
                    <a:cubicBezTo>
                      <a:pt x="92246" y="2366"/>
                      <a:pt x="123207" y="17634"/>
                      <a:pt x="150350" y="48595"/>
                    </a:cubicBezTo>
                    <a:cubicBezTo>
                      <a:pt x="203365" y="108396"/>
                      <a:pt x="159681" y="222060"/>
                      <a:pt x="138475" y="277196"/>
                    </a:cubicBezTo>
                    <a:cubicBezTo>
                      <a:pt x="137203" y="280589"/>
                      <a:pt x="135930" y="283982"/>
                      <a:pt x="134658" y="286950"/>
                    </a:cubicBezTo>
                    <a:cubicBezTo>
                      <a:pt x="124479" y="314094"/>
                      <a:pt x="109635" y="335724"/>
                      <a:pt x="96487" y="354385"/>
                    </a:cubicBezTo>
                    <a:cubicBezTo>
                      <a:pt x="78250" y="380681"/>
                      <a:pt x="63830" y="401463"/>
                      <a:pt x="68919" y="426910"/>
                    </a:cubicBezTo>
                    <a:cubicBezTo>
                      <a:pt x="71040" y="436240"/>
                      <a:pt x="77402" y="444299"/>
                      <a:pt x="87581" y="449812"/>
                    </a:cubicBezTo>
                    <a:cubicBezTo>
                      <a:pt x="104545" y="458295"/>
                      <a:pt x="127872" y="458295"/>
                      <a:pt x="148230" y="448964"/>
                    </a:cubicBezTo>
                    <a:cubicBezTo>
                      <a:pt x="149078" y="448540"/>
                      <a:pt x="151623" y="445995"/>
                      <a:pt x="153319" y="443875"/>
                    </a:cubicBezTo>
                    <a:cubicBezTo>
                      <a:pt x="162226" y="434120"/>
                      <a:pt x="178766" y="415883"/>
                      <a:pt x="202093" y="426486"/>
                    </a:cubicBezTo>
                    <a:cubicBezTo>
                      <a:pt x="208031" y="429455"/>
                      <a:pt x="211848" y="431575"/>
                      <a:pt x="215241" y="433696"/>
                    </a:cubicBezTo>
                    <a:cubicBezTo>
                      <a:pt x="223299" y="438785"/>
                      <a:pt x="228388" y="441754"/>
                      <a:pt x="258077" y="444723"/>
                    </a:cubicBezTo>
                    <a:cubicBezTo>
                      <a:pt x="261046" y="444723"/>
                      <a:pt x="262742" y="446843"/>
                      <a:pt x="262318" y="449388"/>
                    </a:cubicBezTo>
                    <a:close/>
                  </a:path>
                </a:pathLst>
              </a:custGeom>
              <a:solidFill>
                <a:schemeClr val="bg2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4" name="Freeform: Shape 713">
                <a:extLst>
                  <a:ext uri="{FF2B5EF4-FFF2-40B4-BE49-F238E27FC236}">
                    <a16:creationId xmlns:a16="http://schemas.microsoft.com/office/drawing/2014/main" id="{69AF189A-E062-41E6-A3B0-F5FC23CA621B}"/>
                  </a:ext>
                </a:extLst>
              </p:cNvPr>
              <p:cNvSpPr/>
              <p:nvPr/>
            </p:nvSpPr>
            <p:spPr>
              <a:xfrm>
                <a:off x="5442317" y="2012736"/>
                <a:ext cx="51318" cy="247261"/>
              </a:xfrm>
              <a:custGeom>
                <a:avLst/>
                <a:gdLst>
                  <a:gd name="connsiteX0" fmla="*/ 3671 w 46653"/>
                  <a:gd name="connsiteY0" fmla="*/ 3181 h 224783"/>
                  <a:gd name="connsiteX1" fmla="*/ 14698 w 46653"/>
                  <a:gd name="connsiteY1" fmla="*/ 7422 h 224783"/>
                  <a:gd name="connsiteX2" fmla="*/ 44386 w 46653"/>
                  <a:gd name="connsiteY2" fmla="*/ 51531 h 224783"/>
                  <a:gd name="connsiteX3" fmla="*/ 17242 w 46653"/>
                  <a:gd name="connsiteY3" fmla="*/ 87157 h 224783"/>
                  <a:gd name="connsiteX4" fmla="*/ 39721 w 46653"/>
                  <a:gd name="connsiteY4" fmla="*/ 96911 h 224783"/>
                  <a:gd name="connsiteX5" fmla="*/ 22332 w 46653"/>
                  <a:gd name="connsiteY5" fmla="*/ 170708 h 224783"/>
                  <a:gd name="connsiteX6" fmla="*/ 12153 w 46653"/>
                  <a:gd name="connsiteY6" fmla="*/ 222027 h 224783"/>
                  <a:gd name="connsiteX7" fmla="*/ 3671 w 46653"/>
                  <a:gd name="connsiteY7" fmla="*/ 3605 h 224783"/>
                  <a:gd name="connsiteX8" fmla="*/ 3671 w 46653"/>
                  <a:gd name="connsiteY8" fmla="*/ 3181 h 224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653" h="224783">
                    <a:moveTo>
                      <a:pt x="3671" y="3181"/>
                    </a:moveTo>
                    <a:cubicBezTo>
                      <a:pt x="3671" y="3181"/>
                      <a:pt x="11305" y="3605"/>
                      <a:pt x="14698" y="7422"/>
                    </a:cubicBezTo>
                    <a:cubicBezTo>
                      <a:pt x="23180" y="16329"/>
                      <a:pt x="44386" y="51531"/>
                      <a:pt x="44386" y="51531"/>
                    </a:cubicBezTo>
                    <a:lnTo>
                      <a:pt x="17242" y="87157"/>
                    </a:lnTo>
                    <a:lnTo>
                      <a:pt x="39721" y="96911"/>
                    </a:lnTo>
                    <a:lnTo>
                      <a:pt x="22332" y="170708"/>
                    </a:lnTo>
                    <a:lnTo>
                      <a:pt x="12153" y="222027"/>
                    </a:lnTo>
                    <a:lnTo>
                      <a:pt x="3671" y="3605"/>
                    </a:lnTo>
                    <a:cubicBezTo>
                      <a:pt x="2822" y="3181"/>
                      <a:pt x="3247" y="3181"/>
                      <a:pt x="3671" y="3181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5" name="Freeform: Shape 714">
                <a:extLst>
                  <a:ext uri="{FF2B5EF4-FFF2-40B4-BE49-F238E27FC236}">
                    <a16:creationId xmlns:a16="http://schemas.microsoft.com/office/drawing/2014/main" id="{D5C9F725-9D03-4F51-BA74-91FA1B1AA435}"/>
                  </a:ext>
                </a:extLst>
              </p:cNvPr>
              <p:cNvSpPr/>
              <p:nvPr/>
            </p:nvSpPr>
            <p:spPr>
              <a:xfrm>
                <a:off x="5288434" y="2077584"/>
                <a:ext cx="79310" cy="181948"/>
              </a:xfrm>
              <a:custGeom>
                <a:avLst/>
                <a:gdLst>
                  <a:gd name="connsiteX0" fmla="*/ 63830 w 72100"/>
                  <a:gd name="connsiteY0" fmla="*/ 3181 h 165406"/>
                  <a:gd name="connsiteX1" fmla="*/ 39231 w 72100"/>
                  <a:gd name="connsiteY1" fmla="*/ 43896 h 165406"/>
                  <a:gd name="connsiteX2" fmla="*/ 66375 w 72100"/>
                  <a:gd name="connsiteY2" fmla="*/ 79522 h 165406"/>
                  <a:gd name="connsiteX3" fmla="*/ 3181 w 72100"/>
                  <a:gd name="connsiteY3" fmla="*/ 45593 h 165406"/>
                  <a:gd name="connsiteX4" fmla="*/ 72737 w 72100"/>
                  <a:gd name="connsiteY4" fmla="*/ 165195 h 165406"/>
                  <a:gd name="connsiteX5" fmla="*/ 72737 w 72100"/>
                  <a:gd name="connsiteY5" fmla="*/ 157560 h 165406"/>
                  <a:gd name="connsiteX6" fmla="*/ 63830 w 72100"/>
                  <a:gd name="connsiteY6" fmla="*/ 3181 h 165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2100" h="165406">
                    <a:moveTo>
                      <a:pt x="63830" y="3181"/>
                    </a:moveTo>
                    <a:lnTo>
                      <a:pt x="39231" y="43896"/>
                    </a:lnTo>
                    <a:lnTo>
                      <a:pt x="66375" y="79522"/>
                    </a:lnTo>
                    <a:lnTo>
                      <a:pt x="3181" y="45593"/>
                    </a:lnTo>
                    <a:lnTo>
                      <a:pt x="72737" y="165195"/>
                    </a:lnTo>
                    <a:cubicBezTo>
                      <a:pt x="73161" y="165619"/>
                      <a:pt x="72737" y="159681"/>
                      <a:pt x="72737" y="157560"/>
                    </a:cubicBezTo>
                    <a:lnTo>
                      <a:pt x="63830" y="3181"/>
                    </a:lnTo>
                    <a:close/>
                  </a:path>
                </a:pathLst>
              </a:custGeom>
              <a:solidFill>
                <a:srgbClr val="C3DBD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6" name="Freeform: Shape 715">
                <a:extLst>
                  <a:ext uri="{FF2B5EF4-FFF2-40B4-BE49-F238E27FC236}">
                    <a16:creationId xmlns:a16="http://schemas.microsoft.com/office/drawing/2014/main" id="{A08CAB86-43AE-4D8B-804B-F165E341653F}"/>
                  </a:ext>
                </a:extLst>
              </p:cNvPr>
              <p:cNvSpPr/>
              <p:nvPr/>
            </p:nvSpPr>
            <p:spPr>
              <a:xfrm>
                <a:off x="6616880" y="1946183"/>
                <a:ext cx="88641" cy="69980"/>
              </a:xfrm>
              <a:custGeom>
                <a:avLst/>
                <a:gdLst>
                  <a:gd name="connsiteX0" fmla="*/ 3395 w 80582"/>
                  <a:gd name="connsiteY0" fmla="*/ 13214 h 63617"/>
                  <a:gd name="connsiteX1" fmla="*/ 58106 w 80582"/>
                  <a:gd name="connsiteY1" fmla="*/ 62412 h 63617"/>
                  <a:gd name="connsiteX2" fmla="*/ 80161 w 80582"/>
                  <a:gd name="connsiteY2" fmla="*/ 39933 h 63617"/>
                  <a:gd name="connsiteX3" fmla="*/ 48776 w 80582"/>
                  <a:gd name="connsiteY3" fmla="*/ 11517 h 63617"/>
                  <a:gd name="connsiteX4" fmla="*/ 54714 w 80582"/>
                  <a:gd name="connsiteY4" fmla="*/ 29754 h 63617"/>
                  <a:gd name="connsiteX5" fmla="*/ 3395 w 80582"/>
                  <a:gd name="connsiteY5" fmla="*/ 13214 h 636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0582" h="63617">
                    <a:moveTo>
                      <a:pt x="3395" y="13214"/>
                    </a:moveTo>
                    <a:cubicBezTo>
                      <a:pt x="8485" y="48416"/>
                      <a:pt x="48776" y="66653"/>
                      <a:pt x="58106" y="62412"/>
                    </a:cubicBezTo>
                    <a:cubicBezTo>
                      <a:pt x="67437" y="58170"/>
                      <a:pt x="80161" y="39933"/>
                      <a:pt x="80161" y="39933"/>
                    </a:cubicBezTo>
                    <a:cubicBezTo>
                      <a:pt x="80161" y="39933"/>
                      <a:pt x="53017" y="14062"/>
                      <a:pt x="48776" y="11517"/>
                    </a:cubicBezTo>
                    <a:cubicBezTo>
                      <a:pt x="44959" y="8973"/>
                      <a:pt x="50472" y="26361"/>
                      <a:pt x="54714" y="29754"/>
                    </a:cubicBezTo>
                    <a:cubicBezTo>
                      <a:pt x="59379" y="33147"/>
                      <a:pt x="-846" y="-17747"/>
                      <a:pt x="3395" y="13214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7" name="Freeform: Shape 716">
                <a:extLst>
                  <a:ext uri="{FF2B5EF4-FFF2-40B4-BE49-F238E27FC236}">
                    <a16:creationId xmlns:a16="http://schemas.microsoft.com/office/drawing/2014/main" id="{C3D4433E-1016-4DFF-B11A-E779B59385BA}"/>
                  </a:ext>
                </a:extLst>
              </p:cNvPr>
              <p:cNvSpPr/>
              <p:nvPr/>
            </p:nvSpPr>
            <p:spPr>
              <a:xfrm>
                <a:off x="5399468" y="1995007"/>
                <a:ext cx="13996" cy="27992"/>
              </a:xfrm>
              <a:custGeom>
                <a:avLst/>
                <a:gdLst>
                  <a:gd name="connsiteX0" fmla="*/ 3605 w 12723"/>
                  <a:gd name="connsiteY0" fmla="*/ 3181 h 25447"/>
                  <a:gd name="connsiteX1" fmla="*/ 3181 w 12723"/>
                  <a:gd name="connsiteY1" fmla="*/ 24811 h 25447"/>
                  <a:gd name="connsiteX2" fmla="*/ 6574 w 12723"/>
                  <a:gd name="connsiteY2" fmla="*/ 22266 h 25447"/>
                  <a:gd name="connsiteX3" fmla="*/ 9967 w 12723"/>
                  <a:gd name="connsiteY3" fmla="*/ 24387 h 25447"/>
                  <a:gd name="connsiteX4" fmla="*/ 9119 w 12723"/>
                  <a:gd name="connsiteY4" fmla="*/ 3181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23" h="25447">
                    <a:moveTo>
                      <a:pt x="3605" y="3181"/>
                    </a:moveTo>
                    <a:lnTo>
                      <a:pt x="3181" y="24811"/>
                    </a:lnTo>
                    <a:lnTo>
                      <a:pt x="6574" y="22266"/>
                    </a:lnTo>
                    <a:lnTo>
                      <a:pt x="9967" y="24387"/>
                    </a:lnTo>
                    <a:lnTo>
                      <a:pt x="9119" y="3181"/>
                    </a:lnTo>
                    <a:close/>
                  </a:path>
                </a:pathLst>
              </a:custGeom>
              <a:solidFill>
                <a:srgbClr val="416B7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8" name="Freeform: Shape 717">
                <a:extLst>
                  <a:ext uri="{FF2B5EF4-FFF2-40B4-BE49-F238E27FC236}">
                    <a16:creationId xmlns:a16="http://schemas.microsoft.com/office/drawing/2014/main" id="{C50D917C-DD7A-4126-BF29-741316E8116A}"/>
                  </a:ext>
                </a:extLst>
              </p:cNvPr>
              <p:cNvSpPr/>
              <p:nvPr/>
            </p:nvSpPr>
            <p:spPr>
              <a:xfrm>
                <a:off x="6372187" y="2393893"/>
                <a:ext cx="251927" cy="676470"/>
              </a:xfrm>
              <a:custGeom>
                <a:avLst/>
                <a:gdLst>
                  <a:gd name="connsiteX0" fmla="*/ 32021 w 229024"/>
                  <a:gd name="connsiteY0" fmla="*/ 611792 h 614973"/>
                  <a:gd name="connsiteX1" fmla="*/ 3181 w 229024"/>
                  <a:gd name="connsiteY1" fmla="*/ 610096 h 614973"/>
                  <a:gd name="connsiteX2" fmla="*/ 199124 w 229024"/>
                  <a:gd name="connsiteY2" fmla="*/ 3181 h 614973"/>
                  <a:gd name="connsiteX3" fmla="*/ 225844 w 229024"/>
                  <a:gd name="connsiteY3" fmla="*/ 11663 h 6149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9024" h="614973">
                    <a:moveTo>
                      <a:pt x="32021" y="611792"/>
                    </a:moveTo>
                    <a:lnTo>
                      <a:pt x="3181" y="610096"/>
                    </a:lnTo>
                    <a:lnTo>
                      <a:pt x="199124" y="3181"/>
                    </a:lnTo>
                    <a:lnTo>
                      <a:pt x="225844" y="11663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9" name="Freeform: Shape 718">
                <a:extLst>
                  <a:ext uri="{FF2B5EF4-FFF2-40B4-BE49-F238E27FC236}">
                    <a16:creationId xmlns:a16="http://schemas.microsoft.com/office/drawing/2014/main" id="{E65F4CC7-FCF1-47A5-9854-BC53FC371263}"/>
                  </a:ext>
                </a:extLst>
              </p:cNvPr>
              <p:cNvSpPr/>
              <p:nvPr/>
            </p:nvSpPr>
            <p:spPr>
              <a:xfrm>
                <a:off x="6426752" y="2883394"/>
                <a:ext cx="130628" cy="51318"/>
              </a:xfrm>
              <a:custGeom>
                <a:avLst/>
                <a:gdLst>
                  <a:gd name="connsiteX0" fmla="*/ 118750 w 118753"/>
                  <a:gd name="connsiteY0" fmla="*/ 18915 h 46653"/>
                  <a:gd name="connsiteX1" fmla="*/ 114932 w 118753"/>
                  <a:gd name="connsiteY1" fmla="*/ 46647 h 46653"/>
                  <a:gd name="connsiteX2" fmla="*/ 3585 w 118753"/>
                  <a:gd name="connsiteY2" fmla="*/ 31317 h 46653"/>
                  <a:gd name="connsiteX3" fmla="*/ 7403 w 118753"/>
                  <a:gd name="connsiteY3" fmla="*/ 3585 h 466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8753" h="46653">
                    <a:moveTo>
                      <a:pt x="118750" y="18915"/>
                    </a:moveTo>
                    <a:lnTo>
                      <a:pt x="114932" y="46647"/>
                    </a:lnTo>
                    <a:lnTo>
                      <a:pt x="3585" y="31317"/>
                    </a:lnTo>
                    <a:lnTo>
                      <a:pt x="7403" y="3585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0" name="Freeform: Shape 719">
                <a:extLst>
                  <a:ext uri="{FF2B5EF4-FFF2-40B4-BE49-F238E27FC236}">
                    <a16:creationId xmlns:a16="http://schemas.microsoft.com/office/drawing/2014/main" id="{368E0DC6-EB05-4623-88CF-5BF8DEAA13A2}"/>
                  </a:ext>
                </a:extLst>
              </p:cNvPr>
              <p:cNvSpPr/>
              <p:nvPr/>
            </p:nvSpPr>
            <p:spPr>
              <a:xfrm>
                <a:off x="6466212" y="2762583"/>
                <a:ext cx="125963" cy="60650"/>
              </a:xfrm>
              <a:custGeom>
                <a:avLst/>
                <a:gdLst>
                  <a:gd name="connsiteX0" fmla="*/ 113256 w 114512"/>
                  <a:gd name="connsiteY0" fmla="*/ 25133 h 55135"/>
                  <a:gd name="connsiteX1" fmla="*/ 107613 w 114512"/>
                  <a:gd name="connsiteY1" fmla="*/ 52551 h 55135"/>
                  <a:gd name="connsiteX2" fmla="*/ 3757 w 114512"/>
                  <a:gd name="connsiteY2" fmla="*/ 31175 h 55135"/>
                  <a:gd name="connsiteX3" fmla="*/ 9400 w 114512"/>
                  <a:gd name="connsiteY3" fmla="*/ 3757 h 55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4512" h="55135">
                    <a:moveTo>
                      <a:pt x="113256" y="25133"/>
                    </a:moveTo>
                    <a:lnTo>
                      <a:pt x="107613" y="52551"/>
                    </a:lnTo>
                    <a:lnTo>
                      <a:pt x="3757" y="31175"/>
                    </a:lnTo>
                    <a:lnTo>
                      <a:pt x="9400" y="375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1" name="Freeform: Shape 720">
                <a:extLst>
                  <a:ext uri="{FF2B5EF4-FFF2-40B4-BE49-F238E27FC236}">
                    <a16:creationId xmlns:a16="http://schemas.microsoft.com/office/drawing/2014/main" id="{D5339276-94A2-474A-B18F-374DF58FCA15}"/>
                  </a:ext>
                </a:extLst>
              </p:cNvPr>
              <p:cNvSpPr/>
              <p:nvPr/>
            </p:nvSpPr>
            <p:spPr>
              <a:xfrm>
                <a:off x="6502440" y="2649805"/>
                <a:ext cx="125963" cy="60650"/>
              </a:xfrm>
              <a:custGeom>
                <a:avLst/>
                <a:gdLst>
                  <a:gd name="connsiteX0" fmla="*/ 113256 w 114512"/>
                  <a:gd name="connsiteY0" fmla="*/ 25133 h 55135"/>
                  <a:gd name="connsiteX1" fmla="*/ 107613 w 114512"/>
                  <a:gd name="connsiteY1" fmla="*/ 52551 h 55135"/>
                  <a:gd name="connsiteX2" fmla="*/ 3757 w 114512"/>
                  <a:gd name="connsiteY2" fmla="*/ 31175 h 55135"/>
                  <a:gd name="connsiteX3" fmla="*/ 9400 w 114512"/>
                  <a:gd name="connsiteY3" fmla="*/ 3757 h 55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4512" h="55135">
                    <a:moveTo>
                      <a:pt x="113256" y="25133"/>
                    </a:moveTo>
                    <a:lnTo>
                      <a:pt x="107613" y="52551"/>
                    </a:lnTo>
                    <a:lnTo>
                      <a:pt x="3757" y="31175"/>
                    </a:lnTo>
                    <a:lnTo>
                      <a:pt x="9400" y="375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2" name="Freeform: Shape 721">
                <a:extLst>
                  <a:ext uri="{FF2B5EF4-FFF2-40B4-BE49-F238E27FC236}">
                    <a16:creationId xmlns:a16="http://schemas.microsoft.com/office/drawing/2014/main" id="{487AFEBA-8778-4A70-A3CF-12278AA63790}"/>
                  </a:ext>
                </a:extLst>
              </p:cNvPr>
              <p:cNvSpPr/>
              <p:nvPr/>
            </p:nvSpPr>
            <p:spPr>
              <a:xfrm>
                <a:off x="6535124" y="2537234"/>
                <a:ext cx="125963" cy="60650"/>
              </a:xfrm>
              <a:custGeom>
                <a:avLst/>
                <a:gdLst>
                  <a:gd name="connsiteX0" fmla="*/ 113256 w 114512"/>
                  <a:gd name="connsiteY0" fmla="*/ 25133 h 55135"/>
                  <a:gd name="connsiteX1" fmla="*/ 107613 w 114512"/>
                  <a:gd name="connsiteY1" fmla="*/ 52551 h 55135"/>
                  <a:gd name="connsiteX2" fmla="*/ 3757 w 114512"/>
                  <a:gd name="connsiteY2" fmla="*/ 31175 h 55135"/>
                  <a:gd name="connsiteX3" fmla="*/ 9400 w 114512"/>
                  <a:gd name="connsiteY3" fmla="*/ 3757 h 55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4512" h="55135">
                    <a:moveTo>
                      <a:pt x="113256" y="25133"/>
                    </a:moveTo>
                    <a:lnTo>
                      <a:pt x="107613" y="52551"/>
                    </a:lnTo>
                    <a:lnTo>
                      <a:pt x="3757" y="31175"/>
                    </a:lnTo>
                    <a:lnTo>
                      <a:pt x="9400" y="375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3" name="Freeform: Shape 722">
                <a:extLst>
                  <a:ext uri="{FF2B5EF4-FFF2-40B4-BE49-F238E27FC236}">
                    <a16:creationId xmlns:a16="http://schemas.microsoft.com/office/drawing/2014/main" id="{66F4709C-997F-449A-BA7E-0BFC4A5196A7}"/>
                  </a:ext>
                </a:extLst>
              </p:cNvPr>
              <p:cNvSpPr/>
              <p:nvPr/>
            </p:nvSpPr>
            <p:spPr>
              <a:xfrm>
                <a:off x="6494418" y="2533852"/>
                <a:ext cx="191278" cy="517850"/>
              </a:xfrm>
              <a:custGeom>
                <a:avLst/>
                <a:gdLst>
                  <a:gd name="connsiteX0" fmla="*/ 32869 w 173889"/>
                  <a:gd name="connsiteY0" fmla="*/ 471409 h 470772"/>
                  <a:gd name="connsiteX1" fmla="*/ 3181 w 173889"/>
                  <a:gd name="connsiteY1" fmla="*/ 471409 h 470772"/>
                  <a:gd name="connsiteX2" fmla="*/ 154168 w 173889"/>
                  <a:gd name="connsiteY2" fmla="*/ 3181 h 470772"/>
                  <a:gd name="connsiteX3" fmla="*/ 172829 w 173889"/>
                  <a:gd name="connsiteY3" fmla="*/ 37110 h 470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3889" h="470772">
                    <a:moveTo>
                      <a:pt x="32869" y="471409"/>
                    </a:moveTo>
                    <a:lnTo>
                      <a:pt x="3181" y="471409"/>
                    </a:lnTo>
                    <a:lnTo>
                      <a:pt x="154168" y="3181"/>
                    </a:lnTo>
                    <a:lnTo>
                      <a:pt x="172829" y="3711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4" name="Freeform: Shape 723">
                <a:extLst>
                  <a:ext uri="{FF2B5EF4-FFF2-40B4-BE49-F238E27FC236}">
                    <a16:creationId xmlns:a16="http://schemas.microsoft.com/office/drawing/2014/main" id="{28CD7E8A-5835-49FC-ACFF-167F7431EC67}"/>
                  </a:ext>
                </a:extLst>
              </p:cNvPr>
              <p:cNvSpPr/>
              <p:nvPr/>
            </p:nvSpPr>
            <p:spPr>
              <a:xfrm>
                <a:off x="6528008" y="2260931"/>
                <a:ext cx="354564" cy="802435"/>
              </a:xfrm>
              <a:custGeom>
                <a:avLst/>
                <a:gdLst>
                  <a:gd name="connsiteX0" fmla="*/ 321271 w 322330"/>
                  <a:gd name="connsiteY0" fmla="*/ 724184 h 729485"/>
                  <a:gd name="connsiteX1" fmla="*/ 292431 w 322330"/>
                  <a:gd name="connsiteY1" fmla="*/ 728001 h 729485"/>
                  <a:gd name="connsiteX2" fmla="*/ 3181 w 322330"/>
                  <a:gd name="connsiteY2" fmla="*/ 13360 h 729485"/>
                  <a:gd name="connsiteX3" fmla="*/ 29476 w 322330"/>
                  <a:gd name="connsiteY3" fmla="*/ 3181 h 729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2330" h="729485">
                    <a:moveTo>
                      <a:pt x="321271" y="724184"/>
                    </a:moveTo>
                    <a:lnTo>
                      <a:pt x="292431" y="728001"/>
                    </a:lnTo>
                    <a:lnTo>
                      <a:pt x="3181" y="13360"/>
                    </a:lnTo>
                    <a:lnTo>
                      <a:pt x="29476" y="3181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5" name="Freeform: Shape 724">
                <a:extLst>
                  <a:ext uri="{FF2B5EF4-FFF2-40B4-BE49-F238E27FC236}">
                    <a16:creationId xmlns:a16="http://schemas.microsoft.com/office/drawing/2014/main" id="{72F113E5-0DBE-4C72-9C6D-752533B8C1D4}"/>
                  </a:ext>
                </a:extLst>
              </p:cNvPr>
              <p:cNvSpPr/>
              <p:nvPr/>
            </p:nvSpPr>
            <p:spPr>
              <a:xfrm>
                <a:off x="6610414" y="2374927"/>
                <a:ext cx="130628" cy="83976"/>
              </a:xfrm>
              <a:custGeom>
                <a:avLst/>
                <a:gdLst>
                  <a:gd name="connsiteX0" fmla="*/ 108318 w 118753"/>
                  <a:gd name="connsiteY0" fmla="*/ 4142 h 76341"/>
                  <a:gd name="connsiteX1" fmla="*/ 118820 w 118753"/>
                  <a:gd name="connsiteY1" fmla="*/ 30088 h 76341"/>
                  <a:gd name="connsiteX2" fmla="*/ 14644 w 118753"/>
                  <a:gd name="connsiteY2" fmla="*/ 72257 h 76341"/>
                  <a:gd name="connsiteX3" fmla="*/ 4142 w 118753"/>
                  <a:gd name="connsiteY3" fmla="*/ 46311 h 76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8753" h="76341">
                    <a:moveTo>
                      <a:pt x="108318" y="4142"/>
                    </a:moveTo>
                    <a:lnTo>
                      <a:pt x="118820" y="30088"/>
                    </a:lnTo>
                    <a:lnTo>
                      <a:pt x="14644" y="72257"/>
                    </a:lnTo>
                    <a:lnTo>
                      <a:pt x="4142" y="46311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6" name="Freeform: Shape 725">
                <a:extLst>
                  <a:ext uri="{FF2B5EF4-FFF2-40B4-BE49-F238E27FC236}">
                    <a16:creationId xmlns:a16="http://schemas.microsoft.com/office/drawing/2014/main" id="{FEFC186E-578B-47A1-99BE-EB25291670B6}"/>
                  </a:ext>
                </a:extLst>
              </p:cNvPr>
              <p:cNvSpPr/>
              <p:nvPr/>
            </p:nvSpPr>
            <p:spPr>
              <a:xfrm>
                <a:off x="6658213" y="2494970"/>
                <a:ext cx="130628" cy="83976"/>
              </a:xfrm>
              <a:custGeom>
                <a:avLst/>
                <a:gdLst>
                  <a:gd name="connsiteX0" fmla="*/ 108318 w 118753"/>
                  <a:gd name="connsiteY0" fmla="*/ 4142 h 76341"/>
                  <a:gd name="connsiteX1" fmla="*/ 118820 w 118753"/>
                  <a:gd name="connsiteY1" fmla="*/ 30088 h 76341"/>
                  <a:gd name="connsiteX2" fmla="*/ 14644 w 118753"/>
                  <a:gd name="connsiteY2" fmla="*/ 72257 h 76341"/>
                  <a:gd name="connsiteX3" fmla="*/ 4142 w 118753"/>
                  <a:gd name="connsiteY3" fmla="*/ 46311 h 76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8753" h="76341">
                    <a:moveTo>
                      <a:pt x="108318" y="4142"/>
                    </a:moveTo>
                    <a:lnTo>
                      <a:pt x="118820" y="30088"/>
                    </a:lnTo>
                    <a:lnTo>
                      <a:pt x="14644" y="72257"/>
                    </a:lnTo>
                    <a:lnTo>
                      <a:pt x="4142" y="46311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7" name="Freeform: Shape 726">
                <a:extLst>
                  <a:ext uri="{FF2B5EF4-FFF2-40B4-BE49-F238E27FC236}">
                    <a16:creationId xmlns:a16="http://schemas.microsoft.com/office/drawing/2014/main" id="{2A9D6488-0333-4FAE-BFFF-7AC6D8893799}"/>
                  </a:ext>
                </a:extLst>
              </p:cNvPr>
              <p:cNvSpPr/>
              <p:nvPr/>
            </p:nvSpPr>
            <p:spPr>
              <a:xfrm>
                <a:off x="6708657" y="2638192"/>
                <a:ext cx="130628" cy="83976"/>
              </a:xfrm>
              <a:custGeom>
                <a:avLst/>
                <a:gdLst>
                  <a:gd name="connsiteX0" fmla="*/ 108318 w 118753"/>
                  <a:gd name="connsiteY0" fmla="*/ 4142 h 76341"/>
                  <a:gd name="connsiteX1" fmla="*/ 118820 w 118753"/>
                  <a:gd name="connsiteY1" fmla="*/ 30088 h 76341"/>
                  <a:gd name="connsiteX2" fmla="*/ 14644 w 118753"/>
                  <a:gd name="connsiteY2" fmla="*/ 72257 h 76341"/>
                  <a:gd name="connsiteX3" fmla="*/ 4142 w 118753"/>
                  <a:gd name="connsiteY3" fmla="*/ 46311 h 76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8753" h="76341">
                    <a:moveTo>
                      <a:pt x="108318" y="4142"/>
                    </a:moveTo>
                    <a:lnTo>
                      <a:pt x="118820" y="30088"/>
                    </a:lnTo>
                    <a:lnTo>
                      <a:pt x="14644" y="72257"/>
                    </a:lnTo>
                    <a:lnTo>
                      <a:pt x="4142" y="46311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8" name="Freeform: Shape 727">
                <a:extLst>
                  <a:ext uri="{FF2B5EF4-FFF2-40B4-BE49-F238E27FC236}">
                    <a16:creationId xmlns:a16="http://schemas.microsoft.com/office/drawing/2014/main" id="{77DBD672-8E02-44BA-9741-D6673EF76F57}"/>
                  </a:ext>
                </a:extLst>
              </p:cNvPr>
              <p:cNvSpPr/>
              <p:nvPr/>
            </p:nvSpPr>
            <p:spPr>
              <a:xfrm>
                <a:off x="6770429" y="2769867"/>
                <a:ext cx="130628" cy="83976"/>
              </a:xfrm>
              <a:custGeom>
                <a:avLst/>
                <a:gdLst>
                  <a:gd name="connsiteX0" fmla="*/ 108318 w 118753"/>
                  <a:gd name="connsiteY0" fmla="*/ 4142 h 76341"/>
                  <a:gd name="connsiteX1" fmla="*/ 118820 w 118753"/>
                  <a:gd name="connsiteY1" fmla="*/ 30088 h 76341"/>
                  <a:gd name="connsiteX2" fmla="*/ 14644 w 118753"/>
                  <a:gd name="connsiteY2" fmla="*/ 72257 h 76341"/>
                  <a:gd name="connsiteX3" fmla="*/ 4142 w 118753"/>
                  <a:gd name="connsiteY3" fmla="*/ 46311 h 76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8753" h="76341">
                    <a:moveTo>
                      <a:pt x="108318" y="4142"/>
                    </a:moveTo>
                    <a:lnTo>
                      <a:pt x="118820" y="30088"/>
                    </a:lnTo>
                    <a:lnTo>
                      <a:pt x="14644" y="72257"/>
                    </a:lnTo>
                    <a:lnTo>
                      <a:pt x="4142" y="46311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9" name="Freeform: Shape 728">
                <a:extLst>
                  <a:ext uri="{FF2B5EF4-FFF2-40B4-BE49-F238E27FC236}">
                    <a16:creationId xmlns:a16="http://schemas.microsoft.com/office/drawing/2014/main" id="{126FB558-C0D3-4629-9340-FFD8725C4A1C}"/>
                  </a:ext>
                </a:extLst>
              </p:cNvPr>
              <p:cNvSpPr/>
              <p:nvPr/>
            </p:nvSpPr>
            <p:spPr>
              <a:xfrm>
                <a:off x="6649773" y="2232006"/>
                <a:ext cx="354564" cy="802435"/>
              </a:xfrm>
              <a:custGeom>
                <a:avLst/>
                <a:gdLst>
                  <a:gd name="connsiteX0" fmla="*/ 321271 w 322330"/>
                  <a:gd name="connsiteY0" fmla="*/ 725032 h 729485"/>
                  <a:gd name="connsiteX1" fmla="*/ 292431 w 322330"/>
                  <a:gd name="connsiteY1" fmla="*/ 728425 h 729485"/>
                  <a:gd name="connsiteX2" fmla="*/ 3181 w 322330"/>
                  <a:gd name="connsiteY2" fmla="*/ 13784 h 729485"/>
                  <a:gd name="connsiteX3" fmla="*/ 29052 w 322330"/>
                  <a:gd name="connsiteY3" fmla="*/ 3181 h 729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2330" h="729485">
                    <a:moveTo>
                      <a:pt x="321271" y="725032"/>
                    </a:moveTo>
                    <a:lnTo>
                      <a:pt x="292431" y="728425"/>
                    </a:lnTo>
                    <a:lnTo>
                      <a:pt x="3181" y="13784"/>
                    </a:lnTo>
                    <a:lnTo>
                      <a:pt x="29052" y="3181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0" name="Freeform: Shape 729">
                <a:extLst>
                  <a:ext uri="{FF2B5EF4-FFF2-40B4-BE49-F238E27FC236}">
                    <a16:creationId xmlns:a16="http://schemas.microsoft.com/office/drawing/2014/main" id="{A47FB2F1-C637-4AD0-9336-3CB7BE2D8026}"/>
                  </a:ext>
                </a:extLst>
              </p:cNvPr>
              <p:cNvSpPr/>
              <p:nvPr/>
            </p:nvSpPr>
            <p:spPr>
              <a:xfrm>
                <a:off x="6818675" y="2891468"/>
                <a:ext cx="130628" cy="83976"/>
              </a:xfrm>
              <a:custGeom>
                <a:avLst/>
                <a:gdLst>
                  <a:gd name="connsiteX0" fmla="*/ 108318 w 118753"/>
                  <a:gd name="connsiteY0" fmla="*/ 4142 h 76341"/>
                  <a:gd name="connsiteX1" fmla="*/ 118820 w 118753"/>
                  <a:gd name="connsiteY1" fmla="*/ 30088 h 76341"/>
                  <a:gd name="connsiteX2" fmla="*/ 14644 w 118753"/>
                  <a:gd name="connsiteY2" fmla="*/ 72257 h 76341"/>
                  <a:gd name="connsiteX3" fmla="*/ 4142 w 118753"/>
                  <a:gd name="connsiteY3" fmla="*/ 46311 h 76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8753" h="76341">
                    <a:moveTo>
                      <a:pt x="108318" y="4142"/>
                    </a:moveTo>
                    <a:lnTo>
                      <a:pt x="118820" y="30088"/>
                    </a:lnTo>
                    <a:lnTo>
                      <a:pt x="14644" y="72257"/>
                    </a:lnTo>
                    <a:lnTo>
                      <a:pt x="4142" y="46311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1" name="Freeform: Shape 730">
                <a:extLst>
                  <a:ext uri="{FF2B5EF4-FFF2-40B4-BE49-F238E27FC236}">
                    <a16:creationId xmlns:a16="http://schemas.microsoft.com/office/drawing/2014/main" id="{32FFE88E-8321-4D41-82C9-C7190BF4D62B}"/>
                  </a:ext>
                </a:extLst>
              </p:cNvPr>
              <p:cNvSpPr/>
              <p:nvPr/>
            </p:nvSpPr>
            <p:spPr>
              <a:xfrm>
                <a:off x="6769205" y="2228740"/>
                <a:ext cx="139960" cy="349899"/>
              </a:xfrm>
              <a:custGeom>
                <a:avLst/>
                <a:gdLst>
                  <a:gd name="connsiteX0" fmla="*/ 127024 w 127235"/>
                  <a:gd name="connsiteY0" fmla="*/ 48138 h 318089"/>
                  <a:gd name="connsiteX1" fmla="*/ 127024 w 127235"/>
                  <a:gd name="connsiteY1" fmla="*/ 315333 h 318089"/>
                  <a:gd name="connsiteX2" fmla="*/ 6150 w 127235"/>
                  <a:gd name="connsiteY2" fmla="*/ 315333 h 318089"/>
                  <a:gd name="connsiteX3" fmla="*/ 3181 w 127235"/>
                  <a:gd name="connsiteY3" fmla="*/ 95639 h 318089"/>
                  <a:gd name="connsiteX4" fmla="*/ 47289 w 127235"/>
                  <a:gd name="connsiteY4" fmla="*/ 3181 h 3180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235" h="318089">
                    <a:moveTo>
                      <a:pt x="127024" y="48138"/>
                    </a:moveTo>
                    <a:lnTo>
                      <a:pt x="127024" y="315333"/>
                    </a:lnTo>
                    <a:lnTo>
                      <a:pt x="6150" y="315333"/>
                    </a:lnTo>
                    <a:lnTo>
                      <a:pt x="3181" y="95639"/>
                    </a:lnTo>
                    <a:lnTo>
                      <a:pt x="47289" y="3181"/>
                    </a:lnTo>
                    <a:close/>
                  </a:path>
                </a:pathLst>
              </a:custGeom>
              <a:solidFill>
                <a:srgbClr val="CCCCCC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2" name="Freeform: Shape 731">
                <a:extLst>
                  <a:ext uri="{FF2B5EF4-FFF2-40B4-BE49-F238E27FC236}">
                    <a16:creationId xmlns:a16="http://schemas.microsoft.com/office/drawing/2014/main" id="{CEC12939-6099-48EC-8D65-CDB74B5E665F}"/>
                  </a:ext>
                </a:extLst>
              </p:cNvPr>
              <p:cNvSpPr/>
              <p:nvPr/>
            </p:nvSpPr>
            <p:spPr>
              <a:xfrm>
                <a:off x="6852714" y="2872553"/>
                <a:ext cx="139960" cy="41988"/>
              </a:xfrm>
              <a:custGeom>
                <a:avLst/>
                <a:gdLst>
                  <a:gd name="connsiteX0" fmla="*/ 71888 w 127235"/>
                  <a:gd name="connsiteY0" fmla="*/ 8270 h 38170"/>
                  <a:gd name="connsiteX1" fmla="*/ 13360 w 127235"/>
                  <a:gd name="connsiteY1" fmla="*/ 22266 h 38170"/>
                  <a:gd name="connsiteX2" fmla="*/ 3181 w 127235"/>
                  <a:gd name="connsiteY2" fmla="*/ 34566 h 38170"/>
                  <a:gd name="connsiteX3" fmla="*/ 3181 w 127235"/>
                  <a:gd name="connsiteY3" fmla="*/ 34566 h 38170"/>
                  <a:gd name="connsiteX4" fmla="*/ 64678 w 127235"/>
                  <a:gd name="connsiteY4" fmla="*/ 35414 h 38170"/>
                  <a:gd name="connsiteX5" fmla="*/ 105818 w 127235"/>
                  <a:gd name="connsiteY5" fmla="*/ 29052 h 38170"/>
                  <a:gd name="connsiteX6" fmla="*/ 105394 w 127235"/>
                  <a:gd name="connsiteY6" fmla="*/ 34566 h 38170"/>
                  <a:gd name="connsiteX7" fmla="*/ 126176 w 127235"/>
                  <a:gd name="connsiteY7" fmla="*/ 34566 h 38170"/>
                  <a:gd name="connsiteX8" fmla="*/ 125751 w 127235"/>
                  <a:gd name="connsiteY8" fmla="*/ 16328 h 38170"/>
                  <a:gd name="connsiteX9" fmla="*/ 112180 w 127235"/>
                  <a:gd name="connsiteY9" fmla="*/ 3181 h 38170"/>
                  <a:gd name="connsiteX10" fmla="*/ 71888 w 127235"/>
                  <a:gd name="connsiteY10" fmla="*/ 8270 h 38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7235" h="38170">
                    <a:moveTo>
                      <a:pt x="71888" y="8270"/>
                    </a:moveTo>
                    <a:cubicBezTo>
                      <a:pt x="71888" y="8270"/>
                      <a:pt x="38383" y="17601"/>
                      <a:pt x="13360" y="22266"/>
                    </a:cubicBezTo>
                    <a:cubicBezTo>
                      <a:pt x="7422" y="23539"/>
                      <a:pt x="3181" y="28628"/>
                      <a:pt x="3181" y="34566"/>
                    </a:cubicBezTo>
                    <a:lnTo>
                      <a:pt x="3181" y="34566"/>
                    </a:lnTo>
                    <a:lnTo>
                      <a:pt x="64678" y="35414"/>
                    </a:lnTo>
                    <a:cubicBezTo>
                      <a:pt x="76978" y="35414"/>
                      <a:pt x="94367" y="34566"/>
                      <a:pt x="105818" y="29052"/>
                    </a:cubicBezTo>
                    <a:lnTo>
                      <a:pt x="105394" y="34566"/>
                    </a:lnTo>
                    <a:lnTo>
                      <a:pt x="126176" y="34566"/>
                    </a:lnTo>
                    <a:lnTo>
                      <a:pt x="125751" y="16328"/>
                    </a:lnTo>
                    <a:cubicBezTo>
                      <a:pt x="125751" y="9119"/>
                      <a:pt x="119814" y="3181"/>
                      <a:pt x="112180" y="3181"/>
                    </a:cubicBezTo>
                    <a:lnTo>
                      <a:pt x="71888" y="8270"/>
                    </a:lnTo>
                    <a:close/>
                  </a:path>
                </a:pathLst>
              </a:custGeom>
              <a:solidFill>
                <a:srgbClr val="0C0C0C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3" name="Freeform: Shape 732">
                <a:extLst>
                  <a:ext uri="{FF2B5EF4-FFF2-40B4-BE49-F238E27FC236}">
                    <a16:creationId xmlns:a16="http://schemas.microsoft.com/office/drawing/2014/main" id="{CAB3DB13-45C6-4F5C-BF70-36CE727F522D}"/>
                  </a:ext>
                </a:extLst>
              </p:cNvPr>
              <p:cNvSpPr/>
              <p:nvPr/>
            </p:nvSpPr>
            <p:spPr>
              <a:xfrm>
                <a:off x="6845249" y="2228740"/>
                <a:ext cx="149290" cy="662475"/>
              </a:xfrm>
              <a:custGeom>
                <a:avLst/>
                <a:gdLst>
                  <a:gd name="connsiteX0" fmla="*/ 104121 w 135718"/>
                  <a:gd name="connsiteY0" fmla="*/ 3181 h 602249"/>
                  <a:gd name="connsiteX1" fmla="*/ 97760 w 135718"/>
                  <a:gd name="connsiteY1" fmla="*/ 299216 h 602249"/>
                  <a:gd name="connsiteX2" fmla="*/ 135930 w 135718"/>
                  <a:gd name="connsiteY2" fmla="*/ 595252 h 602249"/>
                  <a:gd name="connsiteX3" fmla="*/ 50258 w 135718"/>
                  <a:gd name="connsiteY3" fmla="*/ 600341 h 602249"/>
                  <a:gd name="connsiteX4" fmla="*/ 12936 w 135718"/>
                  <a:gd name="connsiteY4" fmla="*/ 306002 h 602249"/>
                  <a:gd name="connsiteX5" fmla="*/ 3181 w 135718"/>
                  <a:gd name="connsiteY5" fmla="*/ 32021 h 602249"/>
                  <a:gd name="connsiteX6" fmla="*/ 104121 w 135718"/>
                  <a:gd name="connsiteY6" fmla="*/ 3181 h 6022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5718" h="602249">
                    <a:moveTo>
                      <a:pt x="104121" y="3181"/>
                    </a:moveTo>
                    <a:lnTo>
                      <a:pt x="97760" y="299216"/>
                    </a:lnTo>
                    <a:cubicBezTo>
                      <a:pt x="97760" y="299216"/>
                      <a:pt x="134234" y="559202"/>
                      <a:pt x="135930" y="595252"/>
                    </a:cubicBezTo>
                    <a:lnTo>
                      <a:pt x="50258" y="600341"/>
                    </a:lnTo>
                    <a:lnTo>
                      <a:pt x="12936" y="306002"/>
                    </a:lnTo>
                    <a:lnTo>
                      <a:pt x="3181" y="32021"/>
                    </a:lnTo>
                    <a:lnTo>
                      <a:pt x="104121" y="3181"/>
                    </a:ln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4" name="Freeform: Shape 733">
                <a:extLst>
                  <a:ext uri="{FF2B5EF4-FFF2-40B4-BE49-F238E27FC236}">
                    <a16:creationId xmlns:a16="http://schemas.microsoft.com/office/drawing/2014/main" id="{952C6E24-D981-4EEF-A55A-1336B873735D}"/>
                  </a:ext>
                </a:extLst>
              </p:cNvPr>
              <p:cNvSpPr/>
              <p:nvPr/>
            </p:nvSpPr>
            <p:spPr>
              <a:xfrm>
                <a:off x="6917562" y="2283790"/>
                <a:ext cx="55983" cy="601826"/>
              </a:xfrm>
              <a:custGeom>
                <a:avLst/>
                <a:gdLst>
                  <a:gd name="connsiteX0" fmla="*/ 46441 w 50894"/>
                  <a:gd name="connsiteY0" fmla="*/ 546902 h 547114"/>
                  <a:gd name="connsiteX1" fmla="*/ 49834 w 50894"/>
                  <a:gd name="connsiteY1" fmla="*/ 546478 h 547114"/>
                  <a:gd name="connsiteX2" fmla="*/ 6574 w 50894"/>
                  <a:gd name="connsiteY2" fmla="*/ 251715 h 547114"/>
                  <a:gd name="connsiteX3" fmla="*/ 7846 w 50894"/>
                  <a:gd name="connsiteY3" fmla="*/ 3181 h 547114"/>
                  <a:gd name="connsiteX4" fmla="*/ 4453 w 50894"/>
                  <a:gd name="connsiteY4" fmla="*/ 3181 h 547114"/>
                  <a:gd name="connsiteX5" fmla="*/ 3181 w 50894"/>
                  <a:gd name="connsiteY5" fmla="*/ 251715 h 547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0894" h="547114">
                    <a:moveTo>
                      <a:pt x="46441" y="546902"/>
                    </a:moveTo>
                    <a:lnTo>
                      <a:pt x="49834" y="546478"/>
                    </a:lnTo>
                    <a:lnTo>
                      <a:pt x="6574" y="251715"/>
                    </a:lnTo>
                    <a:lnTo>
                      <a:pt x="7846" y="3181"/>
                    </a:lnTo>
                    <a:lnTo>
                      <a:pt x="4453" y="3181"/>
                    </a:lnTo>
                    <a:lnTo>
                      <a:pt x="3181" y="251715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5" name="Freeform: Shape 734">
                <a:extLst>
                  <a:ext uri="{FF2B5EF4-FFF2-40B4-BE49-F238E27FC236}">
                    <a16:creationId xmlns:a16="http://schemas.microsoft.com/office/drawing/2014/main" id="{621B48F1-41AB-4A72-B90A-0155658FE0D2}"/>
                  </a:ext>
                </a:extLst>
              </p:cNvPr>
              <p:cNvSpPr/>
              <p:nvPr/>
            </p:nvSpPr>
            <p:spPr>
              <a:xfrm>
                <a:off x="6680062" y="2636930"/>
                <a:ext cx="139960" cy="46653"/>
              </a:xfrm>
              <a:custGeom>
                <a:avLst/>
                <a:gdLst>
                  <a:gd name="connsiteX0" fmla="*/ 49866 w 127235"/>
                  <a:gd name="connsiteY0" fmla="*/ 19744 h 42411"/>
                  <a:gd name="connsiteX1" fmla="*/ 12544 w 127235"/>
                  <a:gd name="connsiteY1" fmla="*/ 30347 h 42411"/>
                  <a:gd name="connsiteX2" fmla="*/ 3213 w 127235"/>
                  <a:gd name="connsiteY2" fmla="*/ 43071 h 42411"/>
                  <a:gd name="connsiteX3" fmla="*/ 3213 w 127235"/>
                  <a:gd name="connsiteY3" fmla="*/ 43071 h 42411"/>
                  <a:gd name="connsiteX4" fmla="*/ 64710 w 127235"/>
                  <a:gd name="connsiteY4" fmla="*/ 39254 h 42411"/>
                  <a:gd name="connsiteX5" fmla="*/ 105426 w 127235"/>
                  <a:gd name="connsiteY5" fmla="*/ 29923 h 42411"/>
                  <a:gd name="connsiteX6" fmla="*/ 105426 w 127235"/>
                  <a:gd name="connsiteY6" fmla="*/ 35437 h 42411"/>
                  <a:gd name="connsiteX7" fmla="*/ 126208 w 127235"/>
                  <a:gd name="connsiteY7" fmla="*/ 33740 h 42411"/>
                  <a:gd name="connsiteX8" fmla="*/ 124511 w 127235"/>
                  <a:gd name="connsiteY8" fmla="*/ 15503 h 42411"/>
                  <a:gd name="connsiteX9" fmla="*/ 110091 w 127235"/>
                  <a:gd name="connsiteY9" fmla="*/ 3204 h 42411"/>
                  <a:gd name="connsiteX10" fmla="*/ 49866 w 127235"/>
                  <a:gd name="connsiteY10" fmla="*/ 19744 h 42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7235" h="42411">
                    <a:moveTo>
                      <a:pt x="49866" y="19744"/>
                    </a:moveTo>
                    <a:cubicBezTo>
                      <a:pt x="49866" y="19744"/>
                      <a:pt x="32901" y="25258"/>
                      <a:pt x="12544" y="30347"/>
                    </a:cubicBezTo>
                    <a:cubicBezTo>
                      <a:pt x="6606" y="31620"/>
                      <a:pt x="2789" y="37133"/>
                      <a:pt x="3213" y="43071"/>
                    </a:cubicBezTo>
                    <a:lnTo>
                      <a:pt x="3213" y="43071"/>
                    </a:lnTo>
                    <a:lnTo>
                      <a:pt x="64710" y="39254"/>
                    </a:lnTo>
                    <a:cubicBezTo>
                      <a:pt x="77010" y="38406"/>
                      <a:pt x="94399" y="36285"/>
                      <a:pt x="105426" y="29923"/>
                    </a:cubicBezTo>
                    <a:lnTo>
                      <a:pt x="105426" y="35437"/>
                    </a:lnTo>
                    <a:lnTo>
                      <a:pt x="126208" y="33740"/>
                    </a:lnTo>
                    <a:lnTo>
                      <a:pt x="124511" y="15503"/>
                    </a:lnTo>
                    <a:cubicBezTo>
                      <a:pt x="123663" y="8293"/>
                      <a:pt x="117301" y="2780"/>
                      <a:pt x="110091" y="3204"/>
                    </a:cubicBezTo>
                    <a:lnTo>
                      <a:pt x="49866" y="19744"/>
                    </a:lnTo>
                    <a:close/>
                  </a:path>
                </a:pathLst>
              </a:custGeom>
              <a:solidFill>
                <a:srgbClr val="0C0C0C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6" name="Freeform: Shape 735">
                <a:extLst>
                  <a:ext uri="{FF2B5EF4-FFF2-40B4-BE49-F238E27FC236}">
                    <a16:creationId xmlns:a16="http://schemas.microsoft.com/office/drawing/2014/main" id="{E6BFD30D-9FE8-4ADC-9D8A-C77E4AA0B1CA}"/>
                  </a:ext>
                </a:extLst>
              </p:cNvPr>
              <p:cNvSpPr/>
              <p:nvPr/>
            </p:nvSpPr>
            <p:spPr>
              <a:xfrm>
                <a:off x="6692227" y="2192817"/>
                <a:ext cx="158621" cy="466532"/>
              </a:xfrm>
              <a:custGeom>
                <a:avLst/>
                <a:gdLst>
                  <a:gd name="connsiteX0" fmla="*/ 77826 w 144200"/>
                  <a:gd name="connsiteY0" fmla="*/ 3181 h 424119"/>
                  <a:gd name="connsiteX1" fmla="*/ 3181 w 144200"/>
                  <a:gd name="connsiteY1" fmla="*/ 126600 h 424119"/>
                  <a:gd name="connsiteX2" fmla="*/ 36686 w 144200"/>
                  <a:gd name="connsiteY2" fmla="*/ 424332 h 424119"/>
                  <a:gd name="connsiteX3" fmla="*/ 116845 w 144200"/>
                  <a:gd name="connsiteY3" fmla="*/ 423908 h 424119"/>
                  <a:gd name="connsiteX4" fmla="*/ 90974 w 144200"/>
                  <a:gd name="connsiteY4" fmla="*/ 145685 h 424119"/>
                  <a:gd name="connsiteX5" fmla="*/ 143140 w 144200"/>
                  <a:gd name="connsiteY5" fmla="*/ 79522 h 424119"/>
                  <a:gd name="connsiteX6" fmla="*/ 143140 w 144200"/>
                  <a:gd name="connsiteY6" fmla="*/ 64254 h 424119"/>
                  <a:gd name="connsiteX7" fmla="*/ 77826 w 144200"/>
                  <a:gd name="connsiteY7" fmla="*/ 3181 h 4241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4200" h="424119">
                    <a:moveTo>
                      <a:pt x="77826" y="3181"/>
                    </a:moveTo>
                    <a:lnTo>
                      <a:pt x="3181" y="126600"/>
                    </a:lnTo>
                    <a:cubicBezTo>
                      <a:pt x="3181" y="126600"/>
                      <a:pt x="37959" y="384464"/>
                      <a:pt x="36686" y="424332"/>
                    </a:cubicBezTo>
                    <a:lnTo>
                      <a:pt x="116845" y="423908"/>
                    </a:lnTo>
                    <a:lnTo>
                      <a:pt x="90974" y="145685"/>
                    </a:lnTo>
                    <a:lnTo>
                      <a:pt x="143140" y="79522"/>
                    </a:lnTo>
                    <a:lnTo>
                      <a:pt x="143140" y="64254"/>
                    </a:lnTo>
                    <a:lnTo>
                      <a:pt x="77826" y="3181"/>
                    </a:ln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7" name="Freeform: Shape 736">
                <a:extLst>
                  <a:ext uri="{FF2B5EF4-FFF2-40B4-BE49-F238E27FC236}">
                    <a16:creationId xmlns:a16="http://schemas.microsoft.com/office/drawing/2014/main" id="{18089462-4DFE-4055-9E88-8D67D17D4972}"/>
                  </a:ext>
                </a:extLst>
              </p:cNvPr>
              <p:cNvSpPr/>
              <p:nvPr/>
            </p:nvSpPr>
            <p:spPr>
              <a:xfrm>
                <a:off x="6735148" y="2248800"/>
                <a:ext cx="88641" cy="410548"/>
              </a:xfrm>
              <a:custGeom>
                <a:avLst/>
                <a:gdLst>
                  <a:gd name="connsiteX0" fmla="*/ 21418 w 80582"/>
                  <a:gd name="connsiteY0" fmla="*/ 373437 h 373225"/>
                  <a:gd name="connsiteX1" fmla="*/ 25659 w 80582"/>
                  <a:gd name="connsiteY1" fmla="*/ 373437 h 373225"/>
                  <a:gd name="connsiteX2" fmla="*/ 9543 w 80582"/>
                  <a:gd name="connsiteY2" fmla="*/ 86308 h 373225"/>
                  <a:gd name="connsiteX3" fmla="*/ 78674 w 80582"/>
                  <a:gd name="connsiteY3" fmla="*/ 4877 h 373225"/>
                  <a:gd name="connsiteX4" fmla="*/ 74433 w 80582"/>
                  <a:gd name="connsiteY4" fmla="*/ 3181 h 373225"/>
                  <a:gd name="connsiteX5" fmla="*/ 3181 w 80582"/>
                  <a:gd name="connsiteY5" fmla="*/ 84612 h 373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0582" h="373225">
                    <a:moveTo>
                      <a:pt x="21418" y="373437"/>
                    </a:moveTo>
                    <a:lnTo>
                      <a:pt x="25659" y="373437"/>
                    </a:lnTo>
                    <a:lnTo>
                      <a:pt x="9543" y="86308"/>
                    </a:lnTo>
                    <a:lnTo>
                      <a:pt x="78674" y="4877"/>
                    </a:lnTo>
                    <a:lnTo>
                      <a:pt x="74433" y="3181"/>
                    </a:lnTo>
                    <a:lnTo>
                      <a:pt x="3181" y="84612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8" name="Freeform: Shape 737">
                <a:extLst>
                  <a:ext uri="{FF2B5EF4-FFF2-40B4-BE49-F238E27FC236}">
                    <a16:creationId xmlns:a16="http://schemas.microsoft.com/office/drawing/2014/main" id="{49F0E9A7-72B7-4E3B-BD28-C32D1CBAB597}"/>
                  </a:ext>
                </a:extLst>
              </p:cNvPr>
              <p:cNvSpPr/>
              <p:nvPr/>
            </p:nvSpPr>
            <p:spPr>
              <a:xfrm>
                <a:off x="6769129" y="2135780"/>
                <a:ext cx="186613" cy="135295"/>
              </a:xfrm>
              <a:custGeom>
                <a:avLst/>
                <a:gdLst>
                  <a:gd name="connsiteX0" fmla="*/ 3250 w 169647"/>
                  <a:gd name="connsiteY0" fmla="*/ 72846 h 122994"/>
                  <a:gd name="connsiteX1" fmla="*/ 69837 w 169647"/>
                  <a:gd name="connsiteY1" fmla="*/ 120772 h 122994"/>
                  <a:gd name="connsiteX2" fmla="*/ 168232 w 169647"/>
                  <a:gd name="connsiteY2" fmla="*/ 68181 h 122994"/>
                  <a:gd name="connsiteX3" fmla="*/ 70261 w 169647"/>
                  <a:gd name="connsiteY3" fmla="*/ 3291 h 122994"/>
                  <a:gd name="connsiteX4" fmla="*/ 3250 w 169647"/>
                  <a:gd name="connsiteY4" fmla="*/ 72846 h 122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" h="122994">
                    <a:moveTo>
                      <a:pt x="3250" y="72846"/>
                    </a:moveTo>
                    <a:cubicBezTo>
                      <a:pt x="4522" y="111017"/>
                      <a:pt x="42693" y="122892"/>
                      <a:pt x="69837" y="120772"/>
                    </a:cubicBezTo>
                    <a:cubicBezTo>
                      <a:pt x="122427" y="116531"/>
                      <a:pt x="169929" y="105928"/>
                      <a:pt x="168232" y="68181"/>
                    </a:cubicBezTo>
                    <a:cubicBezTo>
                      <a:pt x="166960" y="30010"/>
                      <a:pt x="122852" y="1170"/>
                      <a:pt x="70261" y="3291"/>
                    </a:cubicBezTo>
                    <a:cubicBezTo>
                      <a:pt x="18094" y="4563"/>
                      <a:pt x="1978" y="35100"/>
                      <a:pt x="3250" y="72846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9" name="Freeform: Shape 738">
                <a:extLst>
                  <a:ext uri="{FF2B5EF4-FFF2-40B4-BE49-F238E27FC236}">
                    <a16:creationId xmlns:a16="http://schemas.microsoft.com/office/drawing/2014/main" id="{D3749A27-B8EE-4435-9891-D31916D1F08E}"/>
                  </a:ext>
                </a:extLst>
              </p:cNvPr>
              <p:cNvSpPr/>
              <p:nvPr/>
            </p:nvSpPr>
            <p:spPr>
              <a:xfrm>
                <a:off x="6763727" y="1867178"/>
                <a:ext cx="177281" cy="335903"/>
              </a:xfrm>
              <a:custGeom>
                <a:avLst/>
                <a:gdLst>
                  <a:gd name="connsiteX0" fmla="*/ 146000 w 161165"/>
                  <a:gd name="connsiteY0" fmla="*/ 293279 h 305366"/>
                  <a:gd name="connsiteX1" fmla="*/ 159571 w 161165"/>
                  <a:gd name="connsiteY1" fmla="*/ 63830 h 305366"/>
                  <a:gd name="connsiteX2" fmla="*/ 123521 w 161165"/>
                  <a:gd name="connsiteY2" fmla="*/ 7846 h 305366"/>
                  <a:gd name="connsiteX3" fmla="*/ 119280 w 161165"/>
                  <a:gd name="connsiteY3" fmla="*/ 3605 h 305366"/>
                  <a:gd name="connsiteX4" fmla="*/ 23429 w 161165"/>
                  <a:gd name="connsiteY4" fmla="*/ 3181 h 305366"/>
                  <a:gd name="connsiteX5" fmla="*/ 21308 w 161165"/>
                  <a:gd name="connsiteY5" fmla="*/ 4877 h 305366"/>
                  <a:gd name="connsiteX6" fmla="*/ 4344 w 161165"/>
                  <a:gd name="connsiteY6" fmla="*/ 116845 h 305366"/>
                  <a:gd name="connsiteX7" fmla="*/ 8585 w 161165"/>
                  <a:gd name="connsiteY7" fmla="*/ 306002 h 305366"/>
                  <a:gd name="connsiteX8" fmla="*/ 146000 w 161165"/>
                  <a:gd name="connsiteY8" fmla="*/ 293279 h 3053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1165" h="305366">
                    <a:moveTo>
                      <a:pt x="146000" y="293279"/>
                    </a:moveTo>
                    <a:cubicBezTo>
                      <a:pt x="146000" y="293279"/>
                      <a:pt x="145575" y="130417"/>
                      <a:pt x="159571" y="63830"/>
                    </a:cubicBezTo>
                    <a:cubicBezTo>
                      <a:pt x="162964" y="47289"/>
                      <a:pt x="138789" y="14632"/>
                      <a:pt x="123521" y="7846"/>
                    </a:cubicBezTo>
                    <a:lnTo>
                      <a:pt x="119280" y="3605"/>
                    </a:lnTo>
                    <a:lnTo>
                      <a:pt x="23429" y="3181"/>
                    </a:lnTo>
                    <a:lnTo>
                      <a:pt x="21308" y="4877"/>
                    </a:lnTo>
                    <a:cubicBezTo>
                      <a:pt x="-1170" y="25235"/>
                      <a:pt x="3071" y="74857"/>
                      <a:pt x="4344" y="116845"/>
                    </a:cubicBezTo>
                    <a:lnTo>
                      <a:pt x="8585" y="306002"/>
                    </a:lnTo>
                    <a:lnTo>
                      <a:pt x="146000" y="293279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0" name="Freeform: Shape 739">
                <a:extLst>
                  <a:ext uri="{FF2B5EF4-FFF2-40B4-BE49-F238E27FC236}">
                    <a16:creationId xmlns:a16="http://schemas.microsoft.com/office/drawing/2014/main" id="{1C638561-F2C9-4C69-95F8-BADA297A0171}"/>
                  </a:ext>
                </a:extLst>
              </p:cNvPr>
              <p:cNvSpPr/>
              <p:nvPr/>
            </p:nvSpPr>
            <p:spPr>
              <a:xfrm>
                <a:off x="6788800" y="1766941"/>
                <a:ext cx="102637" cy="107302"/>
              </a:xfrm>
              <a:custGeom>
                <a:avLst/>
                <a:gdLst>
                  <a:gd name="connsiteX0" fmla="*/ 62982 w 93306"/>
                  <a:gd name="connsiteY0" fmla="*/ 4392 h 97547"/>
                  <a:gd name="connsiteX1" fmla="*/ 93094 w 93306"/>
                  <a:gd name="connsiteY1" fmla="*/ 96850 h 97547"/>
                  <a:gd name="connsiteX2" fmla="*/ 3181 w 93306"/>
                  <a:gd name="connsiteY2" fmla="*/ 98122 h 97547"/>
                  <a:gd name="connsiteX3" fmla="*/ 8270 w 93306"/>
                  <a:gd name="connsiteY3" fmla="*/ 27718 h 97547"/>
                  <a:gd name="connsiteX4" fmla="*/ 62982 w 93306"/>
                  <a:gd name="connsiteY4" fmla="*/ 4392 h 975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3306" h="97547">
                    <a:moveTo>
                      <a:pt x="62982" y="4392"/>
                    </a:moveTo>
                    <a:cubicBezTo>
                      <a:pt x="62982" y="4392"/>
                      <a:pt x="51531" y="78189"/>
                      <a:pt x="93094" y="96850"/>
                    </a:cubicBezTo>
                    <a:lnTo>
                      <a:pt x="3181" y="98122"/>
                    </a:lnTo>
                    <a:cubicBezTo>
                      <a:pt x="3181" y="98122"/>
                      <a:pt x="26931" y="62496"/>
                      <a:pt x="8270" y="27718"/>
                    </a:cubicBezTo>
                    <a:cubicBezTo>
                      <a:pt x="7846" y="27718"/>
                      <a:pt x="49834" y="-3242"/>
                      <a:pt x="62982" y="4392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1" name="Freeform: Shape 740">
                <a:extLst>
                  <a:ext uri="{FF2B5EF4-FFF2-40B4-BE49-F238E27FC236}">
                    <a16:creationId xmlns:a16="http://schemas.microsoft.com/office/drawing/2014/main" id="{125979DC-E201-49AE-825E-568B8AA0EA4E}"/>
                  </a:ext>
                </a:extLst>
              </p:cNvPr>
              <p:cNvSpPr/>
              <p:nvPr/>
            </p:nvSpPr>
            <p:spPr>
              <a:xfrm>
                <a:off x="6799529" y="1791024"/>
                <a:ext cx="32657" cy="32657"/>
              </a:xfrm>
              <a:custGeom>
                <a:avLst/>
                <a:gdLst>
                  <a:gd name="connsiteX0" fmla="*/ 3181 w 29688"/>
                  <a:gd name="connsiteY0" fmla="*/ 18124 h 29688"/>
                  <a:gd name="connsiteX1" fmla="*/ 28204 w 29688"/>
                  <a:gd name="connsiteY1" fmla="*/ 7097 h 29688"/>
                  <a:gd name="connsiteX2" fmla="*/ 5301 w 29688"/>
                  <a:gd name="connsiteY2" fmla="*/ 30423 h 29688"/>
                  <a:gd name="connsiteX3" fmla="*/ 3181 w 29688"/>
                  <a:gd name="connsiteY3" fmla="*/ 18124 h 29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88" h="29688">
                    <a:moveTo>
                      <a:pt x="3181" y="18124"/>
                    </a:moveTo>
                    <a:cubicBezTo>
                      <a:pt x="3181" y="18124"/>
                      <a:pt x="35838" y="-6051"/>
                      <a:pt x="28204" y="7097"/>
                    </a:cubicBezTo>
                    <a:cubicBezTo>
                      <a:pt x="18873" y="23637"/>
                      <a:pt x="5301" y="30423"/>
                      <a:pt x="5301" y="30423"/>
                    </a:cubicBezTo>
                    <a:lnTo>
                      <a:pt x="3181" y="18124"/>
                    </a:lnTo>
                    <a:close/>
                  </a:path>
                </a:pathLst>
              </a:custGeom>
              <a:solidFill>
                <a:srgbClr val="F2F2F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2" name="Freeform: Shape 741">
                <a:extLst>
                  <a:ext uri="{FF2B5EF4-FFF2-40B4-BE49-F238E27FC236}">
                    <a16:creationId xmlns:a16="http://schemas.microsoft.com/office/drawing/2014/main" id="{59B70019-440B-49B9-8BA7-CEDFBE3CA92F}"/>
                  </a:ext>
                </a:extLst>
              </p:cNvPr>
              <p:cNvSpPr/>
              <p:nvPr/>
            </p:nvSpPr>
            <p:spPr>
              <a:xfrm>
                <a:off x="6785208" y="1643242"/>
                <a:ext cx="130628" cy="135295"/>
              </a:xfrm>
              <a:custGeom>
                <a:avLst/>
                <a:gdLst>
                  <a:gd name="connsiteX0" fmla="*/ 3476 w 118753"/>
                  <a:gd name="connsiteY0" fmla="*/ 75705 h 122994"/>
                  <a:gd name="connsiteX1" fmla="*/ 51826 w 118753"/>
                  <a:gd name="connsiteY1" fmla="*/ 121934 h 122994"/>
                  <a:gd name="connsiteX2" fmla="*/ 93390 w 118753"/>
                  <a:gd name="connsiteY2" fmla="*/ 103697 h 122994"/>
                  <a:gd name="connsiteX3" fmla="*/ 108234 w 118753"/>
                  <a:gd name="connsiteY3" fmla="*/ 85460 h 122994"/>
                  <a:gd name="connsiteX4" fmla="*/ 113323 w 118753"/>
                  <a:gd name="connsiteY4" fmla="*/ 39655 h 122994"/>
                  <a:gd name="connsiteX5" fmla="*/ 112899 w 118753"/>
                  <a:gd name="connsiteY5" fmla="*/ 38807 h 122994"/>
                  <a:gd name="connsiteX6" fmla="*/ 110779 w 118753"/>
                  <a:gd name="connsiteY6" fmla="*/ 34566 h 122994"/>
                  <a:gd name="connsiteX7" fmla="*/ 100600 w 118753"/>
                  <a:gd name="connsiteY7" fmla="*/ 20146 h 122994"/>
                  <a:gd name="connsiteX8" fmla="*/ 100600 w 118753"/>
                  <a:gd name="connsiteY8" fmla="*/ 20146 h 122994"/>
                  <a:gd name="connsiteX9" fmla="*/ 100176 w 118753"/>
                  <a:gd name="connsiteY9" fmla="*/ 19722 h 122994"/>
                  <a:gd name="connsiteX10" fmla="*/ 97631 w 118753"/>
                  <a:gd name="connsiteY10" fmla="*/ 17177 h 122994"/>
                  <a:gd name="connsiteX11" fmla="*/ 94238 w 118753"/>
                  <a:gd name="connsiteY11" fmla="*/ 14632 h 122994"/>
                  <a:gd name="connsiteX12" fmla="*/ 93814 w 118753"/>
                  <a:gd name="connsiteY12" fmla="*/ 14208 h 122994"/>
                  <a:gd name="connsiteX13" fmla="*/ 93814 w 118753"/>
                  <a:gd name="connsiteY13" fmla="*/ 14208 h 122994"/>
                  <a:gd name="connsiteX14" fmla="*/ 89573 w 118753"/>
                  <a:gd name="connsiteY14" fmla="*/ 12087 h 122994"/>
                  <a:gd name="connsiteX15" fmla="*/ 77697 w 118753"/>
                  <a:gd name="connsiteY15" fmla="*/ 7846 h 122994"/>
                  <a:gd name="connsiteX16" fmla="*/ 74728 w 118753"/>
                  <a:gd name="connsiteY16" fmla="*/ 6998 h 122994"/>
                  <a:gd name="connsiteX17" fmla="*/ 53098 w 118753"/>
                  <a:gd name="connsiteY17" fmla="*/ 3181 h 122994"/>
                  <a:gd name="connsiteX18" fmla="*/ 50554 w 118753"/>
                  <a:gd name="connsiteY18" fmla="*/ 3181 h 122994"/>
                  <a:gd name="connsiteX19" fmla="*/ 38678 w 118753"/>
                  <a:gd name="connsiteY19" fmla="*/ 6574 h 122994"/>
                  <a:gd name="connsiteX20" fmla="*/ 33165 w 118753"/>
                  <a:gd name="connsiteY20" fmla="*/ 12087 h 122994"/>
                  <a:gd name="connsiteX21" fmla="*/ 33165 w 118753"/>
                  <a:gd name="connsiteY21" fmla="*/ 19297 h 122994"/>
                  <a:gd name="connsiteX22" fmla="*/ 12383 w 118753"/>
                  <a:gd name="connsiteY22" fmla="*/ 36686 h 122994"/>
                  <a:gd name="connsiteX23" fmla="*/ 3476 w 118753"/>
                  <a:gd name="connsiteY23" fmla="*/ 75705 h 122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18753" h="122994">
                    <a:moveTo>
                      <a:pt x="3476" y="75705"/>
                    </a:moveTo>
                    <a:cubicBezTo>
                      <a:pt x="4749" y="104546"/>
                      <a:pt x="22986" y="122783"/>
                      <a:pt x="51826" y="121934"/>
                    </a:cubicBezTo>
                    <a:cubicBezTo>
                      <a:pt x="68791" y="121086"/>
                      <a:pt x="84483" y="116421"/>
                      <a:pt x="93390" y="103697"/>
                    </a:cubicBezTo>
                    <a:cubicBezTo>
                      <a:pt x="95934" y="100304"/>
                      <a:pt x="102296" y="93943"/>
                      <a:pt x="108234" y="85460"/>
                    </a:cubicBezTo>
                    <a:cubicBezTo>
                      <a:pt x="117565" y="71888"/>
                      <a:pt x="120533" y="54924"/>
                      <a:pt x="113323" y="39655"/>
                    </a:cubicBezTo>
                    <a:cubicBezTo>
                      <a:pt x="113323" y="39231"/>
                      <a:pt x="112899" y="39231"/>
                      <a:pt x="112899" y="38807"/>
                    </a:cubicBezTo>
                    <a:cubicBezTo>
                      <a:pt x="112051" y="37535"/>
                      <a:pt x="111627" y="35838"/>
                      <a:pt x="110779" y="34566"/>
                    </a:cubicBezTo>
                    <a:cubicBezTo>
                      <a:pt x="107810" y="29476"/>
                      <a:pt x="104417" y="24387"/>
                      <a:pt x="100600" y="20146"/>
                    </a:cubicBezTo>
                    <a:cubicBezTo>
                      <a:pt x="100600" y="20146"/>
                      <a:pt x="100600" y="20146"/>
                      <a:pt x="100600" y="20146"/>
                    </a:cubicBezTo>
                    <a:cubicBezTo>
                      <a:pt x="100600" y="20146"/>
                      <a:pt x="100176" y="19722"/>
                      <a:pt x="100176" y="19722"/>
                    </a:cubicBezTo>
                    <a:cubicBezTo>
                      <a:pt x="99327" y="18873"/>
                      <a:pt x="98479" y="18025"/>
                      <a:pt x="97631" y="17177"/>
                    </a:cubicBezTo>
                    <a:cubicBezTo>
                      <a:pt x="96359" y="16329"/>
                      <a:pt x="95510" y="15480"/>
                      <a:pt x="94238" y="14632"/>
                    </a:cubicBezTo>
                    <a:cubicBezTo>
                      <a:pt x="94238" y="14632"/>
                      <a:pt x="93814" y="14632"/>
                      <a:pt x="93814" y="14208"/>
                    </a:cubicBezTo>
                    <a:cubicBezTo>
                      <a:pt x="93814" y="14208"/>
                      <a:pt x="93814" y="14208"/>
                      <a:pt x="93814" y="14208"/>
                    </a:cubicBezTo>
                    <a:cubicBezTo>
                      <a:pt x="92542" y="13360"/>
                      <a:pt x="91269" y="12512"/>
                      <a:pt x="89573" y="12087"/>
                    </a:cubicBezTo>
                    <a:cubicBezTo>
                      <a:pt x="85331" y="10391"/>
                      <a:pt x="81514" y="9119"/>
                      <a:pt x="77697" y="7846"/>
                    </a:cubicBezTo>
                    <a:cubicBezTo>
                      <a:pt x="76849" y="7422"/>
                      <a:pt x="75577" y="6998"/>
                      <a:pt x="74728" y="6998"/>
                    </a:cubicBezTo>
                    <a:cubicBezTo>
                      <a:pt x="65398" y="4029"/>
                      <a:pt x="58188" y="3181"/>
                      <a:pt x="53098" y="3181"/>
                    </a:cubicBezTo>
                    <a:cubicBezTo>
                      <a:pt x="52250" y="3181"/>
                      <a:pt x="51402" y="3181"/>
                      <a:pt x="50554" y="3181"/>
                    </a:cubicBezTo>
                    <a:cubicBezTo>
                      <a:pt x="41223" y="3605"/>
                      <a:pt x="38678" y="6574"/>
                      <a:pt x="38678" y="6574"/>
                    </a:cubicBezTo>
                    <a:cubicBezTo>
                      <a:pt x="38678" y="6574"/>
                      <a:pt x="36558" y="8694"/>
                      <a:pt x="33165" y="12087"/>
                    </a:cubicBezTo>
                    <a:cubicBezTo>
                      <a:pt x="32316" y="12936"/>
                      <a:pt x="34013" y="18449"/>
                      <a:pt x="33165" y="19297"/>
                    </a:cubicBezTo>
                    <a:cubicBezTo>
                      <a:pt x="28075" y="24811"/>
                      <a:pt x="18321" y="28204"/>
                      <a:pt x="12383" y="36686"/>
                    </a:cubicBezTo>
                    <a:cubicBezTo>
                      <a:pt x="3052" y="47713"/>
                      <a:pt x="2628" y="64254"/>
                      <a:pt x="3476" y="75705"/>
                    </a:cubicBezTo>
                    <a:close/>
                  </a:path>
                </a:pathLst>
              </a:custGeom>
              <a:solidFill>
                <a:srgbClr val="191919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3" name="Freeform: Shape 742">
                <a:extLst>
                  <a:ext uri="{FF2B5EF4-FFF2-40B4-BE49-F238E27FC236}">
                    <a16:creationId xmlns:a16="http://schemas.microsoft.com/office/drawing/2014/main" id="{A83FFDFE-C139-4055-9D43-606726F4BFD1}"/>
                  </a:ext>
                </a:extLst>
              </p:cNvPr>
              <p:cNvSpPr/>
              <p:nvPr/>
            </p:nvSpPr>
            <p:spPr>
              <a:xfrm>
                <a:off x="6865310" y="1677766"/>
                <a:ext cx="46653" cy="93306"/>
              </a:xfrm>
              <a:custGeom>
                <a:avLst/>
                <a:gdLst>
                  <a:gd name="connsiteX0" fmla="*/ 3181 w 42411"/>
                  <a:gd name="connsiteY0" fmla="*/ 81219 h 84823"/>
                  <a:gd name="connsiteX1" fmla="*/ 5301 w 42411"/>
                  <a:gd name="connsiteY1" fmla="*/ 82915 h 84823"/>
                  <a:gd name="connsiteX2" fmla="*/ 40079 w 42411"/>
                  <a:gd name="connsiteY2" fmla="*/ 7422 h 84823"/>
                  <a:gd name="connsiteX3" fmla="*/ 37959 w 42411"/>
                  <a:gd name="connsiteY3" fmla="*/ 3181 h 84823"/>
                  <a:gd name="connsiteX4" fmla="*/ 3181 w 42411"/>
                  <a:gd name="connsiteY4" fmla="*/ 81219 h 84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2411" h="84823">
                    <a:moveTo>
                      <a:pt x="3181" y="81219"/>
                    </a:moveTo>
                    <a:lnTo>
                      <a:pt x="5301" y="82915"/>
                    </a:lnTo>
                    <a:cubicBezTo>
                      <a:pt x="6998" y="80795"/>
                      <a:pt x="35838" y="41776"/>
                      <a:pt x="40079" y="7422"/>
                    </a:cubicBezTo>
                    <a:cubicBezTo>
                      <a:pt x="39231" y="6150"/>
                      <a:pt x="38807" y="4453"/>
                      <a:pt x="37959" y="3181"/>
                    </a:cubicBezTo>
                    <a:cubicBezTo>
                      <a:pt x="35414" y="37959"/>
                      <a:pt x="3181" y="80795"/>
                      <a:pt x="3181" y="81219"/>
                    </a:cubicBez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4" name="Freeform: Shape 743">
                <a:extLst>
                  <a:ext uri="{FF2B5EF4-FFF2-40B4-BE49-F238E27FC236}">
                    <a16:creationId xmlns:a16="http://schemas.microsoft.com/office/drawing/2014/main" id="{1B12BF33-2A5A-4886-BA3F-151FB84C1DCB}"/>
                  </a:ext>
                </a:extLst>
              </p:cNvPr>
              <p:cNvSpPr/>
              <p:nvPr/>
            </p:nvSpPr>
            <p:spPr>
              <a:xfrm>
                <a:off x="6765939" y="1660132"/>
                <a:ext cx="107303" cy="153955"/>
              </a:xfrm>
              <a:custGeom>
                <a:avLst/>
                <a:gdLst>
                  <a:gd name="connsiteX0" fmla="*/ 97760 w 97547"/>
                  <a:gd name="connsiteY0" fmla="*/ 63320 h 139959"/>
                  <a:gd name="connsiteX1" fmla="*/ 97336 w 97547"/>
                  <a:gd name="connsiteY1" fmla="*/ 69258 h 139959"/>
                  <a:gd name="connsiteX2" fmla="*/ 95639 w 97547"/>
                  <a:gd name="connsiteY2" fmla="*/ 79437 h 139959"/>
                  <a:gd name="connsiteX3" fmla="*/ 38383 w 97547"/>
                  <a:gd name="connsiteY3" fmla="*/ 136693 h 139959"/>
                  <a:gd name="connsiteX4" fmla="*/ 8270 w 97547"/>
                  <a:gd name="connsiteY4" fmla="*/ 126938 h 139959"/>
                  <a:gd name="connsiteX5" fmla="*/ 3605 w 97547"/>
                  <a:gd name="connsiteY5" fmla="*/ 115911 h 139959"/>
                  <a:gd name="connsiteX6" fmla="*/ 3605 w 97547"/>
                  <a:gd name="connsiteY6" fmla="*/ 115911 h 139959"/>
                  <a:gd name="connsiteX7" fmla="*/ 3181 w 97547"/>
                  <a:gd name="connsiteY7" fmla="*/ 108277 h 139959"/>
                  <a:gd name="connsiteX8" fmla="*/ 3181 w 97547"/>
                  <a:gd name="connsiteY8" fmla="*/ 105308 h 139959"/>
                  <a:gd name="connsiteX9" fmla="*/ 3605 w 97547"/>
                  <a:gd name="connsiteY9" fmla="*/ 98522 h 139959"/>
                  <a:gd name="connsiteX10" fmla="*/ 9543 w 97547"/>
                  <a:gd name="connsiteY10" fmla="*/ 64593 h 139959"/>
                  <a:gd name="connsiteX11" fmla="*/ 19722 w 97547"/>
                  <a:gd name="connsiteY11" fmla="*/ 33632 h 139959"/>
                  <a:gd name="connsiteX12" fmla="*/ 64678 w 97547"/>
                  <a:gd name="connsiteY12" fmla="*/ 3944 h 139959"/>
                  <a:gd name="connsiteX13" fmla="*/ 97760 w 97547"/>
                  <a:gd name="connsiteY13" fmla="*/ 63320 h 139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97547" h="139959">
                    <a:moveTo>
                      <a:pt x="97760" y="63320"/>
                    </a:moveTo>
                    <a:cubicBezTo>
                      <a:pt x="97760" y="65441"/>
                      <a:pt x="97336" y="67562"/>
                      <a:pt x="97336" y="69258"/>
                    </a:cubicBezTo>
                    <a:cubicBezTo>
                      <a:pt x="96911" y="72651"/>
                      <a:pt x="96487" y="76044"/>
                      <a:pt x="95639" y="79437"/>
                    </a:cubicBezTo>
                    <a:cubicBezTo>
                      <a:pt x="88005" y="115911"/>
                      <a:pt x="57892" y="132452"/>
                      <a:pt x="38383" y="136693"/>
                    </a:cubicBezTo>
                    <a:cubicBezTo>
                      <a:pt x="23539" y="140086"/>
                      <a:pt x="13360" y="133300"/>
                      <a:pt x="8270" y="126938"/>
                    </a:cubicBezTo>
                    <a:cubicBezTo>
                      <a:pt x="6150" y="124394"/>
                      <a:pt x="4453" y="121001"/>
                      <a:pt x="3605" y="115911"/>
                    </a:cubicBezTo>
                    <a:lnTo>
                      <a:pt x="3605" y="115911"/>
                    </a:lnTo>
                    <a:cubicBezTo>
                      <a:pt x="3181" y="113791"/>
                      <a:pt x="3181" y="111246"/>
                      <a:pt x="3181" y="108277"/>
                    </a:cubicBezTo>
                    <a:cubicBezTo>
                      <a:pt x="3181" y="107429"/>
                      <a:pt x="3181" y="106157"/>
                      <a:pt x="3181" y="105308"/>
                    </a:cubicBezTo>
                    <a:cubicBezTo>
                      <a:pt x="3181" y="103188"/>
                      <a:pt x="3605" y="101067"/>
                      <a:pt x="3605" y="98522"/>
                    </a:cubicBezTo>
                    <a:cubicBezTo>
                      <a:pt x="4453" y="90040"/>
                      <a:pt x="6574" y="79013"/>
                      <a:pt x="9543" y="64593"/>
                    </a:cubicBezTo>
                    <a:cubicBezTo>
                      <a:pt x="10815" y="58655"/>
                      <a:pt x="15056" y="45932"/>
                      <a:pt x="19722" y="33632"/>
                    </a:cubicBezTo>
                    <a:cubicBezTo>
                      <a:pt x="28628" y="10730"/>
                      <a:pt x="47289" y="127"/>
                      <a:pt x="64678" y="3944"/>
                    </a:cubicBezTo>
                    <a:cubicBezTo>
                      <a:pt x="85884" y="8609"/>
                      <a:pt x="98608" y="33208"/>
                      <a:pt x="97760" y="63320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5" name="Freeform: Shape 744">
                <a:extLst>
                  <a:ext uri="{FF2B5EF4-FFF2-40B4-BE49-F238E27FC236}">
                    <a16:creationId xmlns:a16="http://schemas.microsoft.com/office/drawing/2014/main" id="{03D4D1EB-DC5D-46EA-9BA5-257A739D71E7}"/>
                  </a:ext>
                </a:extLst>
              </p:cNvPr>
              <p:cNvSpPr/>
              <p:nvPr/>
            </p:nvSpPr>
            <p:spPr>
              <a:xfrm>
                <a:off x="6834169" y="1749444"/>
                <a:ext cx="51318" cy="46653"/>
              </a:xfrm>
              <a:custGeom>
                <a:avLst/>
                <a:gdLst>
                  <a:gd name="connsiteX0" fmla="*/ 22585 w 46653"/>
                  <a:gd name="connsiteY0" fmla="*/ 10543 h 42411"/>
                  <a:gd name="connsiteX1" fmla="*/ 45912 w 46653"/>
                  <a:gd name="connsiteY1" fmla="*/ 7150 h 42411"/>
                  <a:gd name="connsiteX2" fmla="*/ 4348 w 46653"/>
                  <a:gd name="connsiteY2" fmla="*/ 38959 h 42411"/>
                  <a:gd name="connsiteX3" fmla="*/ 22585 w 46653"/>
                  <a:gd name="connsiteY3" fmla="*/ 10543 h 42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6653" h="42411">
                    <a:moveTo>
                      <a:pt x="22585" y="10543"/>
                    </a:moveTo>
                    <a:cubicBezTo>
                      <a:pt x="22585" y="10543"/>
                      <a:pt x="43791" y="-3453"/>
                      <a:pt x="45912" y="7150"/>
                    </a:cubicBezTo>
                    <a:cubicBezTo>
                      <a:pt x="48456" y="17753"/>
                      <a:pt x="10710" y="45745"/>
                      <a:pt x="4348" y="38959"/>
                    </a:cubicBezTo>
                    <a:cubicBezTo>
                      <a:pt x="-2438" y="32173"/>
                      <a:pt x="22585" y="10543"/>
                      <a:pt x="22585" y="10543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6" name="Freeform: Shape 745">
                <a:extLst>
                  <a:ext uri="{FF2B5EF4-FFF2-40B4-BE49-F238E27FC236}">
                    <a16:creationId xmlns:a16="http://schemas.microsoft.com/office/drawing/2014/main" id="{1BF49E00-C9DD-4BCB-B067-3451EACE247D}"/>
                  </a:ext>
                </a:extLst>
              </p:cNvPr>
              <p:cNvSpPr/>
              <p:nvPr/>
            </p:nvSpPr>
            <p:spPr>
              <a:xfrm>
                <a:off x="6785391" y="1636405"/>
                <a:ext cx="111968" cy="79310"/>
              </a:xfrm>
              <a:custGeom>
                <a:avLst/>
                <a:gdLst>
                  <a:gd name="connsiteX0" fmla="*/ 9673 w 101788"/>
                  <a:gd name="connsiteY0" fmla="*/ 42903 h 72100"/>
                  <a:gd name="connsiteX1" fmla="*/ 10521 w 101788"/>
                  <a:gd name="connsiteY1" fmla="*/ 42903 h 72100"/>
                  <a:gd name="connsiteX2" fmla="*/ 25789 w 101788"/>
                  <a:gd name="connsiteY2" fmla="*/ 42478 h 72100"/>
                  <a:gd name="connsiteX3" fmla="*/ 28758 w 101788"/>
                  <a:gd name="connsiteY3" fmla="*/ 42478 h 72100"/>
                  <a:gd name="connsiteX4" fmla="*/ 48267 w 101788"/>
                  <a:gd name="connsiteY4" fmla="*/ 45447 h 72100"/>
                  <a:gd name="connsiteX5" fmla="*/ 50812 w 101788"/>
                  <a:gd name="connsiteY5" fmla="*/ 46296 h 72100"/>
                  <a:gd name="connsiteX6" fmla="*/ 69049 w 101788"/>
                  <a:gd name="connsiteY6" fmla="*/ 55202 h 72100"/>
                  <a:gd name="connsiteX7" fmla="*/ 71170 w 101788"/>
                  <a:gd name="connsiteY7" fmla="*/ 57323 h 72100"/>
                  <a:gd name="connsiteX8" fmla="*/ 79228 w 101788"/>
                  <a:gd name="connsiteY8" fmla="*/ 68774 h 72100"/>
                  <a:gd name="connsiteX9" fmla="*/ 94921 w 101788"/>
                  <a:gd name="connsiteY9" fmla="*/ 41630 h 72100"/>
                  <a:gd name="connsiteX10" fmla="*/ 97889 w 101788"/>
                  <a:gd name="connsiteY10" fmla="*/ 33148 h 72100"/>
                  <a:gd name="connsiteX11" fmla="*/ 100010 w 101788"/>
                  <a:gd name="connsiteY11" fmla="*/ 26786 h 72100"/>
                  <a:gd name="connsiteX12" fmla="*/ 100010 w 101788"/>
                  <a:gd name="connsiteY12" fmla="*/ 26786 h 72100"/>
                  <a:gd name="connsiteX13" fmla="*/ 97041 w 101788"/>
                  <a:gd name="connsiteY13" fmla="*/ 23817 h 72100"/>
                  <a:gd name="connsiteX14" fmla="*/ 93648 w 101788"/>
                  <a:gd name="connsiteY14" fmla="*/ 21273 h 72100"/>
                  <a:gd name="connsiteX15" fmla="*/ 93224 w 101788"/>
                  <a:gd name="connsiteY15" fmla="*/ 20848 h 72100"/>
                  <a:gd name="connsiteX16" fmla="*/ 93224 w 101788"/>
                  <a:gd name="connsiteY16" fmla="*/ 20848 h 72100"/>
                  <a:gd name="connsiteX17" fmla="*/ 80076 w 101788"/>
                  <a:gd name="connsiteY17" fmla="*/ 13214 h 72100"/>
                  <a:gd name="connsiteX18" fmla="*/ 76259 w 101788"/>
                  <a:gd name="connsiteY18" fmla="*/ 11518 h 72100"/>
                  <a:gd name="connsiteX19" fmla="*/ 73290 w 101788"/>
                  <a:gd name="connsiteY19" fmla="*/ 10245 h 72100"/>
                  <a:gd name="connsiteX20" fmla="*/ 50812 w 101788"/>
                  <a:gd name="connsiteY20" fmla="*/ 4308 h 72100"/>
                  <a:gd name="connsiteX21" fmla="*/ 47843 w 101788"/>
                  <a:gd name="connsiteY21" fmla="*/ 3884 h 72100"/>
                  <a:gd name="connsiteX22" fmla="*/ 30030 w 101788"/>
                  <a:gd name="connsiteY22" fmla="*/ 3460 h 72100"/>
                  <a:gd name="connsiteX23" fmla="*/ 27061 w 101788"/>
                  <a:gd name="connsiteY23" fmla="*/ 3460 h 72100"/>
                  <a:gd name="connsiteX24" fmla="*/ 18579 w 101788"/>
                  <a:gd name="connsiteY24" fmla="*/ 4308 h 72100"/>
                  <a:gd name="connsiteX25" fmla="*/ 7128 w 101788"/>
                  <a:gd name="connsiteY25" fmla="*/ 6852 h 72100"/>
                  <a:gd name="connsiteX26" fmla="*/ 9673 w 101788"/>
                  <a:gd name="connsiteY26" fmla="*/ 42903 h 72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01788" h="72100">
                    <a:moveTo>
                      <a:pt x="9673" y="42903"/>
                    </a:moveTo>
                    <a:cubicBezTo>
                      <a:pt x="9673" y="42903"/>
                      <a:pt x="10097" y="42903"/>
                      <a:pt x="10521" y="42903"/>
                    </a:cubicBezTo>
                    <a:cubicBezTo>
                      <a:pt x="12641" y="42903"/>
                      <a:pt x="18579" y="42054"/>
                      <a:pt x="25789" y="42478"/>
                    </a:cubicBezTo>
                    <a:cubicBezTo>
                      <a:pt x="26637" y="42478"/>
                      <a:pt x="27486" y="42478"/>
                      <a:pt x="28758" y="42478"/>
                    </a:cubicBezTo>
                    <a:cubicBezTo>
                      <a:pt x="34696" y="42903"/>
                      <a:pt x="41482" y="43751"/>
                      <a:pt x="48267" y="45447"/>
                    </a:cubicBezTo>
                    <a:cubicBezTo>
                      <a:pt x="49116" y="45447"/>
                      <a:pt x="49964" y="45871"/>
                      <a:pt x="50812" y="46296"/>
                    </a:cubicBezTo>
                    <a:cubicBezTo>
                      <a:pt x="57174" y="47992"/>
                      <a:pt x="63536" y="50961"/>
                      <a:pt x="69049" y="55202"/>
                    </a:cubicBezTo>
                    <a:cubicBezTo>
                      <a:pt x="69898" y="55626"/>
                      <a:pt x="70746" y="56474"/>
                      <a:pt x="71170" y="57323"/>
                    </a:cubicBezTo>
                    <a:cubicBezTo>
                      <a:pt x="74563" y="60291"/>
                      <a:pt x="77532" y="64109"/>
                      <a:pt x="79228" y="68774"/>
                    </a:cubicBezTo>
                    <a:cubicBezTo>
                      <a:pt x="82197" y="75560"/>
                      <a:pt x="89831" y="56474"/>
                      <a:pt x="94921" y="41630"/>
                    </a:cubicBezTo>
                    <a:cubicBezTo>
                      <a:pt x="96193" y="38237"/>
                      <a:pt x="97041" y="35268"/>
                      <a:pt x="97889" y="33148"/>
                    </a:cubicBezTo>
                    <a:cubicBezTo>
                      <a:pt x="99162" y="29331"/>
                      <a:pt x="100010" y="26786"/>
                      <a:pt x="100010" y="26786"/>
                    </a:cubicBezTo>
                    <a:cubicBezTo>
                      <a:pt x="100010" y="26786"/>
                      <a:pt x="100010" y="26786"/>
                      <a:pt x="100010" y="26786"/>
                    </a:cubicBezTo>
                    <a:cubicBezTo>
                      <a:pt x="99586" y="26362"/>
                      <a:pt x="98738" y="25514"/>
                      <a:pt x="97041" y="23817"/>
                    </a:cubicBezTo>
                    <a:cubicBezTo>
                      <a:pt x="96193" y="22969"/>
                      <a:pt x="94921" y="22121"/>
                      <a:pt x="93648" y="21273"/>
                    </a:cubicBezTo>
                    <a:cubicBezTo>
                      <a:pt x="93648" y="21273"/>
                      <a:pt x="93224" y="21273"/>
                      <a:pt x="93224" y="20848"/>
                    </a:cubicBezTo>
                    <a:cubicBezTo>
                      <a:pt x="93224" y="20848"/>
                      <a:pt x="93224" y="20848"/>
                      <a:pt x="93224" y="20848"/>
                    </a:cubicBezTo>
                    <a:cubicBezTo>
                      <a:pt x="89831" y="18304"/>
                      <a:pt x="85166" y="15335"/>
                      <a:pt x="80076" y="13214"/>
                    </a:cubicBezTo>
                    <a:cubicBezTo>
                      <a:pt x="78804" y="12790"/>
                      <a:pt x="77532" y="11942"/>
                      <a:pt x="76259" y="11518"/>
                    </a:cubicBezTo>
                    <a:cubicBezTo>
                      <a:pt x="75411" y="11094"/>
                      <a:pt x="74139" y="10670"/>
                      <a:pt x="73290" y="10245"/>
                    </a:cubicBezTo>
                    <a:cubicBezTo>
                      <a:pt x="65232" y="7277"/>
                      <a:pt x="58022" y="5156"/>
                      <a:pt x="50812" y="4308"/>
                    </a:cubicBezTo>
                    <a:cubicBezTo>
                      <a:pt x="49964" y="4308"/>
                      <a:pt x="48692" y="3884"/>
                      <a:pt x="47843" y="3884"/>
                    </a:cubicBezTo>
                    <a:cubicBezTo>
                      <a:pt x="41906" y="3035"/>
                      <a:pt x="35968" y="3035"/>
                      <a:pt x="30030" y="3460"/>
                    </a:cubicBezTo>
                    <a:cubicBezTo>
                      <a:pt x="29182" y="3460"/>
                      <a:pt x="28334" y="3460"/>
                      <a:pt x="27061" y="3460"/>
                    </a:cubicBezTo>
                    <a:cubicBezTo>
                      <a:pt x="24093" y="3460"/>
                      <a:pt x="21548" y="3884"/>
                      <a:pt x="18579" y="4308"/>
                    </a:cubicBezTo>
                    <a:cubicBezTo>
                      <a:pt x="13065" y="4732"/>
                      <a:pt x="8824" y="5580"/>
                      <a:pt x="7128" y="6852"/>
                    </a:cubicBezTo>
                    <a:cubicBezTo>
                      <a:pt x="-3051" y="12366"/>
                      <a:pt x="9673" y="42903"/>
                      <a:pt x="9673" y="4290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7" name="Freeform: Shape 746">
                <a:extLst>
                  <a:ext uri="{FF2B5EF4-FFF2-40B4-BE49-F238E27FC236}">
                    <a16:creationId xmlns:a16="http://schemas.microsoft.com/office/drawing/2014/main" id="{E13EE7F1-8F13-4FBD-A787-9EA88A41AC10}"/>
                  </a:ext>
                </a:extLst>
              </p:cNvPr>
              <p:cNvSpPr/>
              <p:nvPr/>
            </p:nvSpPr>
            <p:spPr>
              <a:xfrm>
                <a:off x="6787553" y="1707414"/>
                <a:ext cx="37323" cy="23327"/>
              </a:xfrm>
              <a:custGeom>
                <a:avLst/>
                <a:gdLst>
                  <a:gd name="connsiteX0" fmla="*/ 31881 w 33929"/>
                  <a:gd name="connsiteY0" fmla="*/ 19064 h 21205"/>
                  <a:gd name="connsiteX1" fmla="*/ 12796 w 33929"/>
                  <a:gd name="connsiteY1" fmla="*/ 3372 h 21205"/>
                  <a:gd name="connsiteX2" fmla="*/ 3890 w 33929"/>
                  <a:gd name="connsiteY2" fmla="*/ 7613 h 21205"/>
                  <a:gd name="connsiteX3" fmla="*/ 17885 w 33929"/>
                  <a:gd name="connsiteY3" fmla="*/ 11854 h 21205"/>
                  <a:gd name="connsiteX4" fmla="*/ 31881 w 33929"/>
                  <a:gd name="connsiteY4" fmla="*/ 19064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29" h="21205">
                    <a:moveTo>
                      <a:pt x="31881" y="19064"/>
                    </a:moveTo>
                    <a:cubicBezTo>
                      <a:pt x="32730" y="17367"/>
                      <a:pt x="21278" y="4644"/>
                      <a:pt x="12796" y="3372"/>
                    </a:cubicBezTo>
                    <a:cubicBezTo>
                      <a:pt x="4314" y="2099"/>
                      <a:pt x="1769" y="7613"/>
                      <a:pt x="3890" y="7613"/>
                    </a:cubicBezTo>
                    <a:cubicBezTo>
                      <a:pt x="6010" y="7613"/>
                      <a:pt x="14068" y="9309"/>
                      <a:pt x="17885" y="11854"/>
                    </a:cubicBezTo>
                    <a:cubicBezTo>
                      <a:pt x="21702" y="13975"/>
                      <a:pt x="31457" y="20336"/>
                      <a:pt x="31881" y="19064"/>
                    </a:cubicBez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8" name="Freeform: Shape 747">
                <a:extLst>
                  <a:ext uri="{FF2B5EF4-FFF2-40B4-BE49-F238E27FC236}">
                    <a16:creationId xmlns:a16="http://schemas.microsoft.com/office/drawing/2014/main" id="{A1A8DECA-E9E0-459C-BF53-49723E16BB7D}"/>
                  </a:ext>
                </a:extLst>
              </p:cNvPr>
              <p:cNvSpPr/>
              <p:nvPr/>
            </p:nvSpPr>
            <p:spPr>
              <a:xfrm>
                <a:off x="6766406" y="1765475"/>
                <a:ext cx="23327" cy="18662"/>
              </a:xfrm>
              <a:custGeom>
                <a:avLst/>
                <a:gdLst>
                  <a:gd name="connsiteX0" fmla="*/ 20146 w 21205"/>
                  <a:gd name="connsiteY0" fmla="*/ 6998 h 16964"/>
                  <a:gd name="connsiteX1" fmla="*/ 9119 w 21205"/>
                  <a:gd name="connsiteY1" fmla="*/ 14208 h 16964"/>
                  <a:gd name="connsiteX2" fmla="*/ 3181 w 21205"/>
                  <a:gd name="connsiteY2" fmla="*/ 12936 h 16964"/>
                  <a:gd name="connsiteX3" fmla="*/ 3181 w 21205"/>
                  <a:gd name="connsiteY3" fmla="*/ 9967 h 16964"/>
                  <a:gd name="connsiteX4" fmla="*/ 3605 w 21205"/>
                  <a:gd name="connsiteY4" fmla="*/ 3181 h 16964"/>
                  <a:gd name="connsiteX5" fmla="*/ 18025 w 21205"/>
                  <a:gd name="connsiteY5" fmla="*/ 4453 h 16964"/>
                  <a:gd name="connsiteX6" fmla="*/ 20146 w 21205"/>
                  <a:gd name="connsiteY6" fmla="*/ 6998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205" h="16964">
                    <a:moveTo>
                      <a:pt x="20146" y="6998"/>
                    </a:moveTo>
                    <a:cubicBezTo>
                      <a:pt x="18449" y="9967"/>
                      <a:pt x="15904" y="13784"/>
                      <a:pt x="9119" y="14208"/>
                    </a:cubicBezTo>
                    <a:cubicBezTo>
                      <a:pt x="6574" y="14632"/>
                      <a:pt x="4453" y="13784"/>
                      <a:pt x="3181" y="12936"/>
                    </a:cubicBezTo>
                    <a:cubicBezTo>
                      <a:pt x="3181" y="12087"/>
                      <a:pt x="3181" y="10815"/>
                      <a:pt x="3181" y="9967"/>
                    </a:cubicBezTo>
                    <a:cubicBezTo>
                      <a:pt x="3181" y="7846"/>
                      <a:pt x="3605" y="5726"/>
                      <a:pt x="3605" y="3181"/>
                    </a:cubicBezTo>
                    <a:cubicBezTo>
                      <a:pt x="6998" y="4453"/>
                      <a:pt x="11663" y="5726"/>
                      <a:pt x="18025" y="4453"/>
                    </a:cubicBezTo>
                    <a:cubicBezTo>
                      <a:pt x="19722" y="4029"/>
                      <a:pt x="20570" y="5726"/>
                      <a:pt x="20146" y="69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9" name="Freeform: Shape 748">
                <a:extLst>
                  <a:ext uri="{FF2B5EF4-FFF2-40B4-BE49-F238E27FC236}">
                    <a16:creationId xmlns:a16="http://schemas.microsoft.com/office/drawing/2014/main" id="{DA9D61B0-E565-4BC0-B6DB-948FD07DA90F}"/>
                  </a:ext>
                </a:extLst>
              </p:cNvPr>
              <p:cNvSpPr/>
              <p:nvPr/>
            </p:nvSpPr>
            <p:spPr>
              <a:xfrm>
                <a:off x="6788333" y="1725818"/>
                <a:ext cx="18661" cy="13996"/>
              </a:xfrm>
              <a:custGeom>
                <a:avLst/>
                <a:gdLst>
                  <a:gd name="connsiteX0" fmla="*/ 16753 w 16964"/>
                  <a:gd name="connsiteY0" fmla="*/ 9543 h 12723"/>
                  <a:gd name="connsiteX1" fmla="*/ 4453 w 16964"/>
                  <a:gd name="connsiteY1" fmla="*/ 3181 h 12723"/>
                  <a:gd name="connsiteX2" fmla="*/ 3181 w 16964"/>
                  <a:gd name="connsiteY2" fmla="*/ 6150 h 12723"/>
                  <a:gd name="connsiteX3" fmla="*/ 16753 w 16964"/>
                  <a:gd name="connsiteY3" fmla="*/ 12087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964" h="12723">
                    <a:moveTo>
                      <a:pt x="16753" y="9543"/>
                    </a:moveTo>
                    <a:lnTo>
                      <a:pt x="4453" y="3181"/>
                    </a:lnTo>
                    <a:lnTo>
                      <a:pt x="3181" y="6150"/>
                    </a:lnTo>
                    <a:lnTo>
                      <a:pt x="16753" y="12087"/>
                    </a:ln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0" name="Freeform: Shape 749">
                <a:extLst>
                  <a:ext uri="{FF2B5EF4-FFF2-40B4-BE49-F238E27FC236}">
                    <a16:creationId xmlns:a16="http://schemas.microsoft.com/office/drawing/2014/main" id="{A9334FE1-4F79-4D8A-AE1A-183E7D4AC6D2}"/>
                  </a:ext>
                </a:extLst>
              </p:cNvPr>
              <p:cNvSpPr/>
              <p:nvPr/>
            </p:nvSpPr>
            <p:spPr>
              <a:xfrm>
                <a:off x="6789058" y="1728080"/>
                <a:ext cx="13996" cy="18662"/>
              </a:xfrm>
              <a:custGeom>
                <a:avLst/>
                <a:gdLst>
                  <a:gd name="connsiteX0" fmla="*/ 3793 w 12723"/>
                  <a:gd name="connsiteY0" fmla="*/ 7487 h 16964"/>
                  <a:gd name="connsiteX1" fmla="*/ 5066 w 12723"/>
                  <a:gd name="connsiteY1" fmla="*/ 13848 h 16964"/>
                  <a:gd name="connsiteX2" fmla="*/ 10155 w 12723"/>
                  <a:gd name="connsiteY2" fmla="*/ 9607 h 16964"/>
                  <a:gd name="connsiteX3" fmla="*/ 8035 w 12723"/>
                  <a:gd name="connsiteY3" fmla="*/ 3245 h 16964"/>
                  <a:gd name="connsiteX4" fmla="*/ 3793 w 12723"/>
                  <a:gd name="connsiteY4" fmla="*/ 7487 h 1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23" h="16964">
                    <a:moveTo>
                      <a:pt x="3793" y="7487"/>
                    </a:moveTo>
                    <a:cubicBezTo>
                      <a:pt x="2521" y="10455"/>
                      <a:pt x="3369" y="13424"/>
                      <a:pt x="5066" y="13848"/>
                    </a:cubicBezTo>
                    <a:cubicBezTo>
                      <a:pt x="6762" y="14697"/>
                      <a:pt x="9307" y="12576"/>
                      <a:pt x="10155" y="9607"/>
                    </a:cubicBezTo>
                    <a:cubicBezTo>
                      <a:pt x="11428" y="6638"/>
                      <a:pt x="9731" y="3670"/>
                      <a:pt x="8035" y="3245"/>
                    </a:cubicBezTo>
                    <a:cubicBezTo>
                      <a:pt x="6338" y="2821"/>
                      <a:pt x="5066" y="4518"/>
                      <a:pt x="3793" y="7487"/>
                    </a:cubicBezTo>
                    <a:close/>
                  </a:path>
                </a:pathLst>
              </a:custGeom>
              <a:solidFill>
                <a:srgbClr val="2D2D2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1" name="Freeform: Shape 750">
                <a:extLst>
                  <a:ext uri="{FF2B5EF4-FFF2-40B4-BE49-F238E27FC236}">
                    <a16:creationId xmlns:a16="http://schemas.microsoft.com/office/drawing/2014/main" id="{B3B8E409-C0F9-4116-A739-7B5A9E4192A4}"/>
                  </a:ext>
                </a:extLst>
              </p:cNvPr>
              <p:cNvSpPr/>
              <p:nvPr/>
            </p:nvSpPr>
            <p:spPr>
              <a:xfrm>
                <a:off x="6784600" y="1843385"/>
                <a:ext cx="116633" cy="32657"/>
              </a:xfrm>
              <a:custGeom>
                <a:avLst/>
                <a:gdLst>
                  <a:gd name="connsiteX0" fmla="*/ 73585 w 106029"/>
                  <a:gd name="connsiteY0" fmla="*/ 3181 h 29688"/>
                  <a:gd name="connsiteX1" fmla="*/ 37535 w 106029"/>
                  <a:gd name="connsiteY1" fmla="*/ 11239 h 29688"/>
                  <a:gd name="connsiteX2" fmla="*/ 16753 w 106029"/>
                  <a:gd name="connsiteY2" fmla="*/ 5301 h 29688"/>
                  <a:gd name="connsiteX3" fmla="*/ 3181 w 106029"/>
                  <a:gd name="connsiteY3" fmla="*/ 27780 h 29688"/>
                  <a:gd name="connsiteX4" fmla="*/ 104970 w 106029"/>
                  <a:gd name="connsiteY4" fmla="*/ 29900 h 29688"/>
                  <a:gd name="connsiteX5" fmla="*/ 73585 w 106029"/>
                  <a:gd name="connsiteY5" fmla="*/ 3181 h 29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6029" h="29688">
                    <a:moveTo>
                      <a:pt x="73585" y="3181"/>
                    </a:moveTo>
                    <a:lnTo>
                      <a:pt x="37535" y="11239"/>
                    </a:lnTo>
                    <a:lnTo>
                      <a:pt x="16753" y="5301"/>
                    </a:lnTo>
                    <a:lnTo>
                      <a:pt x="3181" y="27780"/>
                    </a:lnTo>
                    <a:lnTo>
                      <a:pt x="104970" y="29900"/>
                    </a:lnTo>
                    <a:cubicBezTo>
                      <a:pt x="104546" y="29476"/>
                      <a:pt x="76978" y="11663"/>
                      <a:pt x="73585" y="3181"/>
                    </a:cubicBezTo>
                    <a:close/>
                  </a:path>
                </a:pathLst>
              </a:custGeom>
              <a:solidFill>
                <a:srgbClr val="A09D9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2" name="Freeform: Shape 751">
                <a:extLst>
                  <a:ext uri="{FF2B5EF4-FFF2-40B4-BE49-F238E27FC236}">
                    <a16:creationId xmlns:a16="http://schemas.microsoft.com/office/drawing/2014/main" id="{EFD6DE6D-E90F-4AC7-9C46-49F1C737D63E}"/>
                  </a:ext>
                </a:extLst>
              </p:cNvPr>
              <p:cNvSpPr/>
              <p:nvPr/>
            </p:nvSpPr>
            <p:spPr>
              <a:xfrm>
                <a:off x="6781335" y="1841052"/>
                <a:ext cx="97971" cy="51318"/>
              </a:xfrm>
              <a:custGeom>
                <a:avLst/>
                <a:gdLst>
                  <a:gd name="connsiteX0" fmla="*/ 3181 w 89065"/>
                  <a:gd name="connsiteY0" fmla="*/ 30749 h 46653"/>
                  <a:gd name="connsiteX1" fmla="*/ 13784 w 89065"/>
                  <a:gd name="connsiteY1" fmla="*/ 42200 h 46653"/>
                  <a:gd name="connsiteX2" fmla="*/ 42200 w 89065"/>
                  <a:gd name="connsiteY2" fmla="*/ 29052 h 46653"/>
                  <a:gd name="connsiteX3" fmla="*/ 70192 w 89065"/>
                  <a:gd name="connsiteY3" fmla="*/ 43896 h 46653"/>
                  <a:gd name="connsiteX4" fmla="*/ 88853 w 89065"/>
                  <a:gd name="connsiteY4" fmla="*/ 18449 h 46653"/>
                  <a:gd name="connsiteX5" fmla="*/ 85460 w 89065"/>
                  <a:gd name="connsiteY5" fmla="*/ 15056 h 46653"/>
                  <a:gd name="connsiteX6" fmla="*/ 75281 w 89065"/>
                  <a:gd name="connsiteY6" fmla="*/ 3181 h 46653"/>
                  <a:gd name="connsiteX7" fmla="*/ 43896 w 89065"/>
                  <a:gd name="connsiteY7" fmla="*/ 10391 h 46653"/>
                  <a:gd name="connsiteX8" fmla="*/ 19297 w 89065"/>
                  <a:gd name="connsiteY8" fmla="*/ 7422 h 46653"/>
                  <a:gd name="connsiteX9" fmla="*/ 11239 w 89065"/>
                  <a:gd name="connsiteY9" fmla="*/ 20994 h 46653"/>
                  <a:gd name="connsiteX10" fmla="*/ 9543 w 89065"/>
                  <a:gd name="connsiteY10" fmla="*/ 23539 h 46653"/>
                  <a:gd name="connsiteX11" fmla="*/ 3181 w 89065"/>
                  <a:gd name="connsiteY11" fmla="*/ 30749 h 466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9065" h="46653">
                    <a:moveTo>
                      <a:pt x="3181" y="30749"/>
                    </a:moveTo>
                    <a:lnTo>
                      <a:pt x="13784" y="42200"/>
                    </a:lnTo>
                    <a:lnTo>
                      <a:pt x="42200" y="29052"/>
                    </a:lnTo>
                    <a:lnTo>
                      <a:pt x="70192" y="43896"/>
                    </a:lnTo>
                    <a:lnTo>
                      <a:pt x="88853" y="18449"/>
                    </a:lnTo>
                    <a:lnTo>
                      <a:pt x="85460" y="15056"/>
                    </a:lnTo>
                    <a:lnTo>
                      <a:pt x="75281" y="3181"/>
                    </a:lnTo>
                    <a:cubicBezTo>
                      <a:pt x="75281" y="3181"/>
                      <a:pt x="57044" y="10391"/>
                      <a:pt x="43896" y="10391"/>
                    </a:cubicBezTo>
                    <a:cubicBezTo>
                      <a:pt x="33293" y="10815"/>
                      <a:pt x="19297" y="7422"/>
                      <a:pt x="19297" y="7422"/>
                    </a:cubicBezTo>
                    <a:lnTo>
                      <a:pt x="11239" y="20994"/>
                    </a:lnTo>
                    <a:lnTo>
                      <a:pt x="9543" y="23539"/>
                    </a:lnTo>
                    <a:lnTo>
                      <a:pt x="3181" y="30749"/>
                    </a:ln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3" name="Freeform: Shape 752">
                <a:extLst>
                  <a:ext uri="{FF2B5EF4-FFF2-40B4-BE49-F238E27FC236}">
                    <a16:creationId xmlns:a16="http://schemas.microsoft.com/office/drawing/2014/main" id="{0636A523-74C6-4B20-BFE3-0284BB5EF2AB}"/>
                  </a:ext>
                </a:extLst>
              </p:cNvPr>
              <p:cNvSpPr/>
              <p:nvPr/>
            </p:nvSpPr>
            <p:spPr>
              <a:xfrm>
                <a:off x="6869042" y="1859714"/>
                <a:ext cx="130628" cy="718459"/>
              </a:xfrm>
              <a:custGeom>
                <a:avLst/>
                <a:gdLst>
                  <a:gd name="connsiteX0" fmla="*/ 119390 w 118753"/>
                  <a:gd name="connsiteY0" fmla="*/ 646146 h 653144"/>
                  <a:gd name="connsiteX1" fmla="*/ 73585 w 118753"/>
                  <a:gd name="connsiteY1" fmla="*/ 230085 h 653144"/>
                  <a:gd name="connsiteX2" fmla="*/ 68919 w 118753"/>
                  <a:gd name="connsiteY2" fmla="*/ 84188 h 653144"/>
                  <a:gd name="connsiteX3" fmla="*/ 11663 w 118753"/>
                  <a:gd name="connsiteY3" fmla="*/ 3181 h 653144"/>
                  <a:gd name="connsiteX4" fmla="*/ 11663 w 118753"/>
                  <a:gd name="connsiteY4" fmla="*/ 3181 h 653144"/>
                  <a:gd name="connsiteX5" fmla="*/ 11239 w 118753"/>
                  <a:gd name="connsiteY5" fmla="*/ 11239 h 653144"/>
                  <a:gd name="connsiteX6" fmla="*/ 3181 w 118753"/>
                  <a:gd name="connsiteY6" fmla="*/ 304730 h 653144"/>
                  <a:gd name="connsiteX7" fmla="*/ 10391 w 118753"/>
                  <a:gd name="connsiteY7" fmla="*/ 651660 h 653144"/>
                  <a:gd name="connsiteX8" fmla="*/ 119390 w 118753"/>
                  <a:gd name="connsiteY8" fmla="*/ 646146 h 6531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8753" h="653144">
                    <a:moveTo>
                      <a:pt x="119390" y="646146"/>
                    </a:moveTo>
                    <a:lnTo>
                      <a:pt x="73585" y="230085"/>
                    </a:lnTo>
                    <a:cubicBezTo>
                      <a:pt x="73585" y="230085"/>
                      <a:pt x="74857" y="145261"/>
                      <a:pt x="68919" y="84188"/>
                    </a:cubicBezTo>
                    <a:cubicBezTo>
                      <a:pt x="65527" y="48986"/>
                      <a:pt x="43896" y="18025"/>
                      <a:pt x="11663" y="3181"/>
                    </a:cubicBezTo>
                    <a:lnTo>
                      <a:pt x="11663" y="3181"/>
                    </a:lnTo>
                    <a:lnTo>
                      <a:pt x="11239" y="11239"/>
                    </a:lnTo>
                    <a:lnTo>
                      <a:pt x="3181" y="304730"/>
                    </a:lnTo>
                    <a:lnTo>
                      <a:pt x="10391" y="651660"/>
                    </a:lnTo>
                    <a:lnTo>
                      <a:pt x="119390" y="64614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4" name="Freeform: Shape 753">
                <a:extLst>
                  <a:ext uri="{FF2B5EF4-FFF2-40B4-BE49-F238E27FC236}">
                    <a16:creationId xmlns:a16="http://schemas.microsoft.com/office/drawing/2014/main" id="{601EA0D0-B569-4078-9ED6-029CE51391AD}"/>
                  </a:ext>
                </a:extLst>
              </p:cNvPr>
              <p:cNvSpPr/>
              <p:nvPr/>
            </p:nvSpPr>
            <p:spPr>
              <a:xfrm>
                <a:off x="6884317" y="2123303"/>
                <a:ext cx="60650" cy="65315"/>
              </a:xfrm>
              <a:custGeom>
                <a:avLst/>
                <a:gdLst>
                  <a:gd name="connsiteX0" fmla="*/ 3291 w 55135"/>
                  <a:gd name="connsiteY0" fmla="*/ 7422 h 59376"/>
                  <a:gd name="connsiteX1" fmla="*/ 4988 w 55135"/>
                  <a:gd name="connsiteY1" fmla="*/ 35838 h 59376"/>
                  <a:gd name="connsiteX2" fmla="*/ 13046 w 55135"/>
                  <a:gd name="connsiteY2" fmla="*/ 52803 h 59376"/>
                  <a:gd name="connsiteX3" fmla="*/ 29162 w 55135"/>
                  <a:gd name="connsiteY3" fmla="*/ 59165 h 59376"/>
                  <a:gd name="connsiteX4" fmla="*/ 30435 w 55135"/>
                  <a:gd name="connsiteY4" fmla="*/ 59165 h 59376"/>
                  <a:gd name="connsiteX5" fmla="*/ 47400 w 55135"/>
                  <a:gd name="connsiteY5" fmla="*/ 51106 h 59376"/>
                  <a:gd name="connsiteX6" fmla="*/ 53761 w 55135"/>
                  <a:gd name="connsiteY6" fmla="*/ 33293 h 59376"/>
                  <a:gd name="connsiteX7" fmla="*/ 52065 w 55135"/>
                  <a:gd name="connsiteY7" fmla="*/ 4877 h 59376"/>
                  <a:gd name="connsiteX8" fmla="*/ 51641 w 55135"/>
                  <a:gd name="connsiteY8" fmla="*/ 3605 h 59376"/>
                  <a:gd name="connsiteX9" fmla="*/ 50368 w 55135"/>
                  <a:gd name="connsiteY9" fmla="*/ 3181 h 59376"/>
                  <a:gd name="connsiteX10" fmla="*/ 4988 w 55135"/>
                  <a:gd name="connsiteY10" fmla="*/ 5726 h 59376"/>
                  <a:gd name="connsiteX11" fmla="*/ 3291 w 55135"/>
                  <a:gd name="connsiteY11" fmla="*/ 7422 h 59376"/>
                  <a:gd name="connsiteX12" fmla="*/ 48672 w 55135"/>
                  <a:gd name="connsiteY12" fmla="*/ 6574 h 59376"/>
                  <a:gd name="connsiteX13" fmla="*/ 49096 w 55135"/>
                  <a:gd name="connsiteY13" fmla="*/ 16753 h 59376"/>
                  <a:gd name="connsiteX14" fmla="*/ 7108 w 55135"/>
                  <a:gd name="connsiteY14" fmla="*/ 18873 h 59376"/>
                  <a:gd name="connsiteX15" fmla="*/ 6684 w 55135"/>
                  <a:gd name="connsiteY15" fmla="*/ 8694 h 59376"/>
                  <a:gd name="connsiteX16" fmla="*/ 48672 w 55135"/>
                  <a:gd name="connsiteY16" fmla="*/ 6574 h 59376"/>
                  <a:gd name="connsiteX17" fmla="*/ 7956 w 55135"/>
                  <a:gd name="connsiteY17" fmla="*/ 35838 h 59376"/>
                  <a:gd name="connsiteX18" fmla="*/ 7108 w 55135"/>
                  <a:gd name="connsiteY18" fmla="*/ 22266 h 59376"/>
                  <a:gd name="connsiteX19" fmla="*/ 49096 w 55135"/>
                  <a:gd name="connsiteY19" fmla="*/ 20146 h 59376"/>
                  <a:gd name="connsiteX20" fmla="*/ 49944 w 55135"/>
                  <a:gd name="connsiteY20" fmla="*/ 33717 h 59376"/>
                  <a:gd name="connsiteX21" fmla="*/ 44431 w 55135"/>
                  <a:gd name="connsiteY21" fmla="*/ 48986 h 59376"/>
                  <a:gd name="connsiteX22" fmla="*/ 30011 w 55135"/>
                  <a:gd name="connsiteY22" fmla="*/ 55772 h 59376"/>
                  <a:gd name="connsiteX23" fmla="*/ 14742 w 55135"/>
                  <a:gd name="connsiteY23" fmla="*/ 50258 h 59376"/>
                  <a:gd name="connsiteX24" fmla="*/ 7956 w 55135"/>
                  <a:gd name="connsiteY24" fmla="*/ 35838 h 593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55135" h="59376">
                    <a:moveTo>
                      <a:pt x="3291" y="7422"/>
                    </a:moveTo>
                    <a:lnTo>
                      <a:pt x="4988" y="35838"/>
                    </a:lnTo>
                    <a:cubicBezTo>
                      <a:pt x="5412" y="42200"/>
                      <a:pt x="8381" y="48138"/>
                      <a:pt x="13046" y="52803"/>
                    </a:cubicBezTo>
                    <a:cubicBezTo>
                      <a:pt x="17711" y="56620"/>
                      <a:pt x="23225" y="59165"/>
                      <a:pt x="29162" y="59165"/>
                    </a:cubicBezTo>
                    <a:cubicBezTo>
                      <a:pt x="29587" y="59165"/>
                      <a:pt x="30011" y="59165"/>
                      <a:pt x="30435" y="59165"/>
                    </a:cubicBezTo>
                    <a:cubicBezTo>
                      <a:pt x="36797" y="58741"/>
                      <a:pt x="42734" y="55772"/>
                      <a:pt x="47400" y="51106"/>
                    </a:cubicBezTo>
                    <a:cubicBezTo>
                      <a:pt x="51641" y="46441"/>
                      <a:pt x="53761" y="40079"/>
                      <a:pt x="53761" y="33293"/>
                    </a:cubicBezTo>
                    <a:lnTo>
                      <a:pt x="52065" y="4877"/>
                    </a:lnTo>
                    <a:cubicBezTo>
                      <a:pt x="52065" y="4453"/>
                      <a:pt x="51641" y="4029"/>
                      <a:pt x="51641" y="3605"/>
                    </a:cubicBezTo>
                    <a:cubicBezTo>
                      <a:pt x="51217" y="3181"/>
                      <a:pt x="50793" y="3181"/>
                      <a:pt x="50368" y="3181"/>
                    </a:cubicBezTo>
                    <a:lnTo>
                      <a:pt x="4988" y="5726"/>
                    </a:lnTo>
                    <a:cubicBezTo>
                      <a:pt x="3715" y="5726"/>
                      <a:pt x="2867" y="6574"/>
                      <a:pt x="3291" y="7422"/>
                    </a:cubicBezTo>
                    <a:close/>
                    <a:moveTo>
                      <a:pt x="48672" y="6574"/>
                    </a:moveTo>
                    <a:lnTo>
                      <a:pt x="49096" y="16753"/>
                    </a:lnTo>
                    <a:lnTo>
                      <a:pt x="7108" y="18873"/>
                    </a:lnTo>
                    <a:lnTo>
                      <a:pt x="6684" y="8694"/>
                    </a:lnTo>
                    <a:lnTo>
                      <a:pt x="48672" y="6574"/>
                    </a:lnTo>
                    <a:close/>
                    <a:moveTo>
                      <a:pt x="7956" y="35838"/>
                    </a:moveTo>
                    <a:lnTo>
                      <a:pt x="7108" y="22266"/>
                    </a:lnTo>
                    <a:lnTo>
                      <a:pt x="49096" y="20146"/>
                    </a:lnTo>
                    <a:lnTo>
                      <a:pt x="49944" y="33717"/>
                    </a:lnTo>
                    <a:cubicBezTo>
                      <a:pt x="50368" y="39231"/>
                      <a:pt x="48248" y="44745"/>
                      <a:pt x="44431" y="48986"/>
                    </a:cubicBezTo>
                    <a:cubicBezTo>
                      <a:pt x="40614" y="53227"/>
                      <a:pt x="35524" y="55772"/>
                      <a:pt x="30011" y="55772"/>
                    </a:cubicBezTo>
                    <a:cubicBezTo>
                      <a:pt x="24497" y="56196"/>
                      <a:pt x="18984" y="54075"/>
                      <a:pt x="14742" y="50258"/>
                    </a:cubicBezTo>
                    <a:cubicBezTo>
                      <a:pt x="10925" y="46441"/>
                      <a:pt x="8381" y="41352"/>
                      <a:pt x="7956" y="35838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5" name="Freeform: Shape 754">
                <a:extLst>
                  <a:ext uri="{FF2B5EF4-FFF2-40B4-BE49-F238E27FC236}">
                    <a16:creationId xmlns:a16="http://schemas.microsoft.com/office/drawing/2014/main" id="{87C90722-E87F-4FA3-80CC-7C8755A03F37}"/>
                  </a:ext>
                </a:extLst>
              </p:cNvPr>
              <p:cNvSpPr/>
              <p:nvPr/>
            </p:nvSpPr>
            <p:spPr>
              <a:xfrm>
                <a:off x="6865777" y="1757039"/>
                <a:ext cx="13996" cy="13996"/>
              </a:xfrm>
              <a:custGeom>
                <a:avLst/>
                <a:gdLst>
                  <a:gd name="connsiteX0" fmla="*/ 7422 w 12723"/>
                  <a:gd name="connsiteY0" fmla="*/ 10850 h 12723"/>
                  <a:gd name="connsiteX1" fmla="*/ 8270 w 12723"/>
                  <a:gd name="connsiteY1" fmla="*/ 10426 h 12723"/>
                  <a:gd name="connsiteX2" fmla="*/ 9967 w 12723"/>
                  <a:gd name="connsiteY2" fmla="*/ 4912 h 12723"/>
                  <a:gd name="connsiteX3" fmla="*/ 4029 w 12723"/>
                  <a:gd name="connsiteY3" fmla="*/ 3216 h 12723"/>
                  <a:gd name="connsiteX4" fmla="*/ 3181 w 12723"/>
                  <a:gd name="connsiteY4" fmla="*/ 4064 h 12723"/>
                  <a:gd name="connsiteX5" fmla="*/ 4029 w 12723"/>
                  <a:gd name="connsiteY5" fmla="*/ 4912 h 12723"/>
                  <a:gd name="connsiteX6" fmla="*/ 8270 w 12723"/>
                  <a:gd name="connsiteY6" fmla="*/ 5760 h 12723"/>
                  <a:gd name="connsiteX7" fmla="*/ 6574 w 12723"/>
                  <a:gd name="connsiteY7" fmla="*/ 9577 h 12723"/>
                  <a:gd name="connsiteX8" fmla="*/ 6574 w 12723"/>
                  <a:gd name="connsiteY8" fmla="*/ 10850 h 12723"/>
                  <a:gd name="connsiteX9" fmla="*/ 7422 w 12723"/>
                  <a:gd name="connsiteY9" fmla="*/ 10850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23" h="12723">
                    <a:moveTo>
                      <a:pt x="7422" y="10850"/>
                    </a:moveTo>
                    <a:cubicBezTo>
                      <a:pt x="7846" y="10850"/>
                      <a:pt x="7846" y="10850"/>
                      <a:pt x="8270" y="10426"/>
                    </a:cubicBezTo>
                    <a:cubicBezTo>
                      <a:pt x="10391" y="7881"/>
                      <a:pt x="10815" y="6184"/>
                      <a:pt x="9967" y="4912"/>
                    </a:cubicBezTo>
                    <a:cubicBezTo>
                      <a:pt x="8694" y="2791"/>
                      <a:pt x="4453" y="3216"/>
                      <a:pt x="4029" y="3216"/>
                    </a:cubicBezTo>
                    <a:cubicBezTo>
                      <a:pt x="3605" y="3216"/>
                      <a:pt x="3181" y="3640"/>
                      <a:pt x="3181" y="4064"/>
                    </a:cubicBezTo>
                    <a:cubicBezTo>
                      <a:pt x="3181" y="4488"/>
                      <a:pt x="3605" y="4912"/>
                      <a:pt x="4029" y="4912"/>
                    </a:cubicBezTo>
                    <a:cubicBezTo>
                      <a:pt x="5301" y="4912"/>
                      <a:pt x="7846" y="4912"/>
                      <a:pt x="8270" y="5760"/>
                    </a:cubicBezTo>
                    <a:cubicBezTo>
                      <a:pt x="8694" y="6608"/>
                      <a:pt x="7846" y="7881"/>
                      <a:pt x="6574" y="9577"/>
                    </a:cubicBezTo>
                    <a:cubicBezTo>
                      <a:pt x="6150" y="10001"/>
                      <a:pt x="6150" y="10426"/>
                      <a:pt x="6574" y="10850"/>
                    </a:cubicBezTo>
                    <a:cubicBezTo>
                      <a:pt x="6998" y="10850"/>
                      <a:pt x="6998" y="10850"/>
                      <a:pt x="7422" y="10850"/>
                    </a:cubicBezTo>
                    <a:close/>
                  </a:path>
                </a:pathLst>
              </a:custGeom>
              <a:solidFill>
                <a:srgbClr val="C1966B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6" name="Freeform: Shape 755">
                <a:extLst>
                  <a:ext uri="{FF2B5EF4-FFF2-40B4-BE49-F238E27FC236}">
                    <a16:creationId xmlns:a16="http://schemas.microsoft.com/office/drawing/2014/main" id="{40A2F730-09C9-4E36-8F9D-609757B50D0A}"/>
                  </a:ext>
                </a:extLst>
              </p:cNvPr>
              <p:cNvSpPr/>
              <p:nvPr/>
            </p:nvSpPr>
            <p:spPr>
              <a:xfrm>
                <a:off x="6869509" y="1655839"/>
                <a:ext cx="23327" cy="79310"/>
              </a:xfrm>
              <a:custGeom>
                <a:avLst/>
                <a:gdLst>
                  <a:gd name="connsiteX0" fmla="*/ 3181 w 21205"/>
                  <a:gd name="connsiteY0" fmla="*/ 73161 h 72100"/>
                  <a:gd name="connsiteX1" fmla="*/ 21842 w 21205"/>
                  <a:gd name="connsiteY1" fmla="*/ 14632 h 72100"/>
                  <a:gd name="connsiteX2" fmla="*/ 20570 w 21205"/>
                  <a:gd name="connsiteY2" fmla="*/ 5726 h 72100"/>
                  <a:gd name="connsiteX3" fmla="*/ 20570 w 21205"/>
                  <a:gd name="connsiteY3" fmla="*/ 5726 h 72100"/>
                  <a:gd name="connsiteX4" fmla="*/ 17177 w 21205"/>
                  <a:gd name="connsiteY4" fmla="*/ 3181 h 72100"/>
                  <a:gd name="connsiteX5" fmla="*/ 17177 w 21205"/>
                  <a:gd name="connsiteY5" fmla="*/ 3181 h 72100"/>
                  <a:gd name="connsiteX6" fmla="*/ 19297 w 21205"/>
                  <a:gd name="connsiteY6" fmla="*/ 23539 h 72100"/>
                  <a:gd name="connsiteX7" fmla="*/ 4029 w 21205"/>
                  <a:gd name="connsiteY7" fmla="*/ 67223 h 72100"/>
                  <a:gd name="connsiteX8" fmla="*/ 3181 w 21205"/>
                  <a:gd name="connsiteY8" fmla="*/ 73161 h 72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1205" h="72100">
                    <a:moveTo>
                      <a:pt x="3181" y="73161"/>
                    </a:moveTo>
                    <a:cubicBezTo>
                      <a:pt x="12936" y="57044"/>
                      <a:pt x="22690" y="34990"/>
                      <a:pt x="21842" y="14632"/>
                    </a:cubicBezTo>
                    <a:cubicBezTo>
                      <a:pt x="21842" y="11663"/>
                      <a:pt x="21418" y="8694"/>
                      <a:pt x="20570" y="5726"/>
                    </a:cubicBezTo>
                    <a:cubicBezTo>
                      <a:pt x="20570" y="5726"/>
                      <a:pt x="20570" y="5726"/>
                      <a:pt x="20570" y="5726"/>
                    </a:cubicBezTo>
                    <a:cubicBezTo>
                      <a:pt x="19297" y="4877"/>
                      <a:pt x="18449" y="4029"/>
                      <a:pt x="17177" y="3181"/>
                    </a:cubicBezTo>
                    <a:cubicBezTo>
                      <a:pt x="17177" y="3181"/>
                      <a:pt x="17177" y="3181"/>
                      <a:pt x="17177" y="3181"/>
                    </a:cubicBezTo>
                    <a:cubicBezTo>
                      <a:pt x="19297" y="9543"/>
                      <a:pt x="19722" y="16753"/>
                      <a:pt x="19297" y="23539"/>
                    </a:cubicBezTo>
                    <a:cubicBezTo>
                      <a:pt x="18025" y="38807"/>
                      <a:pt x="11239" y="54499"/>
                      <a:pt x="4029" y="67223"/>
                    </a:cubicBezTo>
                    <a:cubicBezTo>
                      <a:pt x="3605" y="68919"/>
                      <a:pt x="3181" y="71040"/>
                      <a:pt x="3181" y="73161"/>
                    </a:cubicBez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7" name="Freeform: Shape 756">
                <a:extLst>
                  <a:ext uri="{FF2B5EF4-FFF2-40B4-BE49-F238E27FC236}">
                    <a16:creationId xmlns:a16="http://schemas.microsoft.com/office/drawing/2014/main" id="{F80D9072-C4E4-4CB7-8E44-649AA0434509}"/>
                  </a:ext>
                </a:extLst>
              </p:cNvPr>
              <p:cNvSpPr/>
              <p:nvPr/>
            </p:nvSpPr>
            <p:spPr>
              <a:xfrm>
                <a:off x="6857846" y="1643709"/>
                <a:ext cx="13996" cy="55983"/>
              </a:xfrm>
              <a:custGeom>
                <a:avLst/>
                <a:gdLst>
                  <a:gd name="connsiteX0" fmla="*/ 3181 w 12723"/>
                  <a:gd name="connsiteY0" fmla="*/ 48138 h 50894"/>
                  <a:gd name="connsiteX1" fmla="*/ 5301 w 12723"/>
                  <a:gd name="connsiteY1" fmla="*/ 50258 h 50894"/>
                  <a:gd name="connsiteX2" fmla="*/ 10391 w 12723"/>
                  <a:gd name="connsiteY2" fmla="*/ 7422 h 50894"/>
                  <a:gd name="connsiteX3" fmla="*/ 9543 w 12723"/>
                  <a:gd name="connsiteY3" fmla="*/ 4453 h 50894"/>
                  <a:gd name="connsiteX4" fmla="*/ 6574 w 12723"/>
                  <a:gd name="connsiteY4" fmla="*/ 3181 h 50894"/>
                  <a:gd name="connsiteX5" fmla="*/ 7422 w 12723"/>
                  <a:gd name="connsiteY5" fmla="*/ 6574 h 50894"/>
                  <a:gd name="connsiteX6" fmla="*/ 3181 w 12723"/>
                  <a:gd name="connsiteY6" fmla="*/ 48138 h 50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723" h="50894">
                    <a:moveTo>
                      <a:pt x="3181" y="48138"/>
                    </a:moveTo>
                    <a:cubicBezTo>
                      <a:pt x="4029" y="48562"/>
                      <a:pt x="4877" y="49410"/>
                      <a:pt x="5301" y="50258"/>
                    </a:cubicBezTo>
                    <a:cubicBezTo>
                      <a:pt x="10815" y="36262"/>
                      <a:pt x="13784" y="21418"/>
                      <a:pt x="10391" y="7422"/>
                    </a:cubicBezTo>
                    <a:cubicBezTo>
                      <a:pt x="9967" y="6574"/>
                      <a:pt x="9967" y="5301"/>
                      <a:pt x="9543" y="4453"/>
                    </a:cubicBezTo>
                    <a:cubicBezTo>
                      <a:pt x="8694" y="4029"/>
                      <a:pt x="7422" y="3605"/>
                      <a:pt x="6574" y="3181"/>
                    </a:cubicBezTo>
                    <a:cubicBezTo>
                      <a:pt x="6998" y="4453"/>
                      <a:pt x="7422" y="5301"/>
                      <a:pt x="7422" y="6574"/>
                    </a:cubicBezTo>
                    <a:cubicBezTo>
                      <a:pt x="11239" y="19722"/>
                      <a:pt x="8694" y="34566"/>
                      <a:pt x="3181" y="48138"/>
                    </a:cubicBezTo>
                    <a:close/>
                  </a:path>
                </a:pathLst>
              </a:custGeom>
              <a:solidFill>
                <a:srgbClr val="0A0A0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8" name="Freeform: Shape 757">
                <a:extLst>
                  <a:ext uri="{FF2B5EF4-FFF2-40B4-BE49-F238E27FC236}">
                    <a16:creationId xmlns:a16="http://schemas.microsoft.com/office/drawing/2014/main" id="{65A43535-55E1-43A2-921F-8D511D88BEEC}"/>
                  </a:ext>
                </a:extLst>
              </p:cNvPr>
              <p:cNvSpPr/>
              <p:nvPr/>
            </p:nvSpPr>
            <p:spPr>
              <a:xfrm>
                <a:off x="6754842" y="1723486"/>
                <a:ext cx="23327" cy="41988"/>
              </a:xfrm>
              <a:custGeom>
                <a:avLst/>
                <a:gdLst>
                  <a:gd name="connsiteX0" fmla="*/ 22176 w 21205"/>
                  <a:gd name="connsiteY0" fmla="*/ 3181 h 38170"/>
                  <a:gd name="connsiteX1" fmla="*/ 4787 w 21205"/>
                  <a:gd name="connsiteY1" fmla="*/ 21418 h 38170"/>
                  <a:gd name="connsiteX2" fmla="*/ 19207 w 21205"/>
                  <a:gd name="connsiteY2" fmla="*/ 35414 h 38170"/>
                  <a:gd name="connsiteX3" fmla="*/ 22176 w 21205"/>
                  <a:gd name="connsiteY3" fmla="*/ 3181 h 38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205" h="38170">
                    <a:moveTo>
                      <a:pt x="22176" y="3181"/>
                    </a:moveTo>
                    <a:cubicBezTo>
                      <a:pt x="22176" y="3181"/>
                      <a:pt x="14118" y="18449"/>
                      <a:pt x="4787" y="21418"/>
                    </a:cubicBezTo>
                    <a:cubicBezTo>
                      <a:pt x="-2847" y="23963"/>
                      <a:pt x="19207" y="35414"/>
                      <a:pt x="19207" y="35414"/>
                    </a:cubicBezTo>
                    <a:lnTo>
                      <a:pt x="22176" y="3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9" name="Freeform: Shape 758">
                <a:extLst>
                  <a:ext uri="{FF2B5EF4-FFF2-40B4-BE49-F238E27FC236}">
                    <a16:creationId xmlns:a16="http://schemas.microsoft.com/office/drawing/2014/main" id="{A9BE705C-0415-4865-A3FF-DB48150F8DFB}"/>
                  </a:ext>
                </a:extLst>
              </p:cNvPr>
              <p:cNvSpPr/>
              <p:nvPr/>
            </p:nvSpPr>
            <p:spPr>
              <a:xfrm>
                <a:off x="6746345" y="1869977"/>
                <a:ext cx="41988" cy="237931"/>
              </a:xfrm>
              <a:custGeom>
                <a:avLst/>
                <a:gdLst>
                  <a:gd name="connsiteX0" fmla="*/ 20146 w 38170"/>
                  <a:gd name="connsiteY0" fmla="*/ 19297 h 216300"/>
                  <a:gd name="connsiteX1" fmla="*/ 3181 w 38170"/>
                  <a:gd name="connsiteY1" fmla="*/ 74009 h 216300"/>
                  <a:gd name="connsiteX2" fmla="*/ 13784 w 38170"/>
                  <a:gd name="connsiteY2" fmla="*/ 92670 h 216300"/>
                  <a:gd name="connsiteX3" fmla="*/ 3605 w 38170"/>
                  <a:gd name="connsiteY3" fmla="*/ 110907 h 216300"/>
                  <a:gd name="connsiteX4" fmla="*/ 18449 w 38170"/>
                  <a:gd name="connsiteY4" fmla="*/ 212696 h 216300"/>
                  <a:gd name="connsiteX5" fmla="*/ 21842 w 38170"/>
                  <a:gd name="connsiteY5" fmla="*/ 212272 h 216300"/>
                  <a:gd name="connsiteX6" fmla="*/ 20146 w 38170"/>
                  <a:gd name="connsiteY6" fmla="*/ 136354 h 216300"/>
                  <a:gd name="connsiteX7" fmla="*/ 37110 w 38170"/>
                  <a:gd name="connsiteY7" fmla="*/ 3181 h 216300"/>
                  <a:gd name="connsiteX8" fmla="*/ 20146 w 38170"/>
                  <a:gd name="connsiteY8" fmla="*/ 19297 h 216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8170" h="216300">
                    <a:moveTo>
                      <a:pt x="20146" y="19297"/>
                    </a:moveTo>
                    <a:lnTo>
                      <a:pt x="3181" y="74009"/>
                    </a:lnTo>
                    <a:lnTo>
                      <a:pt x="13784" y="92670"/>
                    </a:lnTo>
                    <a:lnTo>
                      <a:pt x="3605" y="110907"/>
                    </a:lnTo>
                    <a:lnTo>
                      <a:pt x="18449" y="212696"/>
                    </a:lnTo>
                    <a:cubicBezTo>
                      <a:pt x="18873" y="214817"/>
                      <a:pt x="22266" y="214817"/>
                      <a:pt x="21842" y="212272"/>
                    </a:cubicBezTo>
                    <a:lnTo>
                      <a:pt x="20146" y="136354"/>
                    </a:lnTo>
                    <a:lnTo>
                      <a:pt x="37110" y="3181"/>
                    </a:lnTo>
                    <a:lnTo>
                      <a:pt x="20146" y="19297"/>
                    </a:ln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0" name="Freeform: Shape 759">
                <a:extLst>
                  <a:ext uri="{FF2B5EF4-FFF2-40B4-BE49-F238E27FC236}">
                    <a16:creationId xmlns:a16="http://schemas.microsoft.com/office/drawing/2014/main" id="{0A122125-1E1D-4A4E-900A-9D7EA329E720}"/>
                  </a:ext>
                </a:extLst>
              </p:cNvPr>
              <p:cNvSpPr/>
              <p:nvPr/>
            </p:nvSpPr>
            <p:spPr>
              <a:xfrm>
                <a:off x="6860179" y="1853648"/>
                <a:ext cx="51318" cy="275254"/>
              </a:xfrm>
              <a:custGeom>
                <a:avLst/>
                <a:gdLst>
                  <a:gd name="connsiteX0" fmla="*/ 19297 w 46653"/>
                  <a:gd name="connsiteY0" fmla="*/ 8270 h 250230"/>
                  <a:gd name="connsiteX1" fmla="*/ 26932 w 46653"/>
                  <a:gd name="connsiteY1" fmla="*/ 27780 h 250230"/>
                  <a:gd name="connsiteX2" fmla="*/ 18025 w 46653"/>
                  <a:gd name="connsiteY2" fmla="*/ 58741 h 250230"/>
                  <a:gd name="connsiteX3" fmla="*/ 10815 w 46653"/>
                  <a:gd name="connsiteY3" fmla="*/ 73161 h 250230"/>
                  <a:gd name="connsiteX4" fmla="*/ 44321 w 46653"/>
                  <a:gd name="connsiteY4" fmla="*/ 113028 h 250230"/>
                  <a:gd name="connsiteX5" fmla="*/ 12512 w 46653"/>
                  <a:gd name="connsiteY5" fmla="*/ 250443 h 250230"/>
                  <a:gd name="connsiteX6" fmla="*/ 3181 w 46653"/>
                  <a:gd name="connsiteY6" fmla="*/ 25659 h 250230"/>
                  <a:gd name="connsiteX7" fmla="*/ 13784 w 46653"/>
                  <a:gd name="connsiteY7" fmla="*/ 3181 h 250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6653" h="250230">
                    <a:moveTo>
                      <a:pt x="19297" y="8270"/>
                    </a:moveTo>
                    <a:lnTo>
                      <a:pt x="26932" y="27780"/>
                    </a:lnTo>
                    <a:lnTo>
                      <a:pt x="18025" y="58741"/>
                    </a:lnTo>
                    <a:lnTo>
                      <a:pt x="10815" y="73161"/>
                    </a:lnTo>
                    <a:lnTo>
                      <a:pt x="44321" y="113028"/>
                    </a:lnTo>
                    <a:lnTo>
                      <a:pt x="12512" y="250443"/>
                    </a:lnTo>
                    <a:lnTo>
                      <a:pt x="3181" y="25659"/>
                    </a:lnTo>
                    <a:lnTo>
                      <a:pt x="13784" y="3181"/>
                    </a:lnTo>
                    <a:close/>
                  </a:path>
                </a:pathLst>
              </a:custGeom>
              <a:solidFill>
                <a:srgbClr val="C3DBD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1" name="Freeform: Shape 760">
                <a:extLst>
                  <a:ext uri="{FF2B5EF4-FFF2-40B4-BE49-F238E27FC236}">
                    <a16:creationId xmlns:a16="http://schemas.microsoft.com/office/drawing/2014/main" id="{3A4F9FA9-2BEB-4422-AB14-1FC115F4EED4}"/>
                  </a:ext>
                </a:extLst>
              </p:cNvPr>
              <p:cNvSpPr/>
              <p:nvPr/>
            </p:nvSpPr>
            <p:spPr>
              <a:xfrm>
                <a:off x="6819590" y="1848517"/>
                <a:ext cx="13996" cy="27992"/>
              </a:xfrm>
              <a:custGeom>
                <a:avLst/>
                <a:gdLst>
                  <a:gd name="connsiteX0" fmla="*/ 4453 w 12723"/>
                  <a:gd name="connsiteY0" fmla="*/ 3181 h 25447"/>
                  <a:gd name="connsiteX1" fmla="*/ 3181 w 12723"/>
                  <a:gd name="connsiteY1" fmla="*/ 24387 h 25447"/>
                  <a:gd name="connsiteX2" fmla="*/ 6998 w 12723"/>
                  <a:gd name="connsiteY2" fmla="*/ 22690 h 25447"/>
                  <a:gd name="connsiteX3" fmla="*/ 10815 w 12723"/>
                  <a:gd name="connsiteY3" fmla="*/ 23963 h 25447"/>
                  <a:gd name="connsiteX4" fmla="*/ 9967 w 12723"/>
                  <a:gd name="connsiteY4" fmla="*/ 3181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23" h="25447">
                    <a:moveTo>
                      <a:pt x="4453" y="3181"/>
                    </a:moveTo>
                    <a:lnTo>
                      <a:pt x="3181" y="24387"/>
                    </a:lnTo>
                    <a:lnTo>
                      <a:pt x="6998" y="22690"/>
                    </a:lnTo>
                    <a:lnTo>
                      <a:pt x="10815" y="23963"/>
                    </a:lnTo>
                    <a:lnTo>
                      <a:pt x="9967" y="3181"/>
                    </a:lnTo>
                    <a:close/>
                  </a:path>
                </a:pathLst>
              </a:custGeom>
              <a:solidFill>
                <a:srgbClr val="416B7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2" name="Freeform: Shape 761">
                <a:extLst>
                  <a:ext uri="{FF2B5EF4-FFF2-40B4-BE49-F238E27FC236}">
                    <a16:creationId xmlns:a16="http://schemas.microsoft.com/office/drawing/2014/main" id="{B2A31503-D9E9-4D74-AC9B-426B21A62F28}"/>
                  </a:ext>
                </a:extLst>
              </p:cNvPr>
              <p:cNvSpPr/>
              <p:nvPr/>
            </p:nvSpPr>
            <p:spPr>
              <a:xfrm>
                <a:off x="6768738" y="2152229"/>
                <a:ext cx="107303" cy="51318"/>
              </a:xfrm>
              <a:custGeom>
                <a:avLst/>
                <a:gdLst>
                  <a:gd name="connsiteX0" fmla="*/ 3181 w 97547"/>
                  <a:gd name="connsiteY0" fmla="*/ 11663 h 46653"/>
                  <a:gd name="connsiteX1" fmla="*/ 95215 w 97547"/>
                  <a:gd name="connsiteY1" fmla="*/ 3181 h 46653"/>
                  <a:gd name="connsiteX2" fmla="*/ 93942 w 97547"/>
                  <a:gd name="connsiteY2" fmla="*/ 38807 h 46653"/>
                  <a:gd name="connsiteX3" fmla="*/ 3605 w 97547"/>
                  <a:gd name="connsiteY3" fmla="*/ 47289 h 466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7547" h="46653">
                    <a:moveTo>
                      <a:pt x="3181" y="11663"/>
                    </a:moveTo>
                    <a:lnTo>
                      <a:pt x="95215" y="3181"/>
                    </a:lnTo>
                    <a:lnTo>
                      <a:pt x="93942" y="38807"/>
                    </a:lnTo>
                    <a:lnTo>
                      <a:pt x="3605" y="47289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3" name="Freeform: Shape 762">
                <a:extLst>
                  <a:ext uri="{FF2B5EF4-FFF2-40B4-BE49-F238E27FC236}">
                    <a16:creationId xmlns:a16="http://schemas.microsoft.com/office/drawing/2014/main" id="{2AB0399D-35E8-49C7-8897-E39E110E0183}"/>
                  </a:ext>
                </a:extLst>
              </p:cNvPr>
              <p:cNvSpPr/>
              <p:nvPr/>
            </p:nvSpPr>
            <p:spPr>
              <a:xfrm>
                <a:off x="6794398" y="2156894"/>
                <a:ext cx="37323" cy="46653"/>
              </a:xfrm>
              <a:custGeom>
                <a:avLst/>
                <a:gdLst>
                  <a:gd name="connsiteX0" fmla="*/ 3181 w 33929"/>
                  <a:gd name="connsiteY0" fmla="*/ 5301 h 42411"/>
                  <a:gd name="connsiteX1" fmla="*/ 6150 w 33929"/>
                  <a:gd name="connsiteY1" fmla="*/ 40928 h 42411"/>
                  <a:gd name="connsiteX2" fmla="*/ 30749 w 33929"/>
                  <a:gd name="connsiteY2" fmla="*/ 38383 h 42411"/>
                  <a:gd name="connsiteX3" fmla="*/ 27780 w 33929"/>
                  <a:gd name="connsiteY3" fmla="*/ 3181 h 42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3929" h="42411">
                    <a:moveTo>
                      <a:pt x="3181" y="5301"/>
                    </a:moveTo>
                    <a:lnTo>
                      <a:pt x="6150" y="40928"/>
                    </a:lnTo>
                    <a:lnTo>
                      <a:pt x="30749" y="38383"/>
                    </a:lnTo>
                    <a:lnTo>
                      <a:pt x="27780" y="3181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4" name="Freeform: Shape 763">
                <a:extLst>
                  <a:ext uri="{FF2B5EF4-FFF2-40B4-BE49-F238E27FC236}">
                    <a16:creationId xmlns:a16="http://schemas.microsoft.com/office/drawing/2014/main" id="{4DA211B5-C942-46C2-BF21-91DF36DCC5FA}"/>
                  </a:ext>
                </a:extLst>
              </p:cNvPr>
              <p:cNvSpPr/>
              <p:nvPr/>
            </p:nvSpPr>
            <p:spPr>
              <a:xfrm>
                <a:off x="5711040" y="1640860"/>
                <a:ext cx="74645" cy="83976"/>
              </a:xfrm>
              <a:custGeom>
                <a:avLst/>
                <a:gdLst>
                  <a:gd name="connsiteX0" fmla="*/ 66016 w 67859"/>
                  <a:gd name="connsiteY0" fmla="*/ 6620 h 76341"/>
                  <a:gd name="connsiteX1" fmla="*/ 21059 w 67859"/>
                  <a:gd name="connsiteY1" fmla="*/ 27402 h 76341"/>
                  <a:gd name="connsiteX2" fmla="*/ 16394 w 67859"/>
                  <a:gd name="connsiteY2" fmla="*/ 71086 h 76341"/>
                  <a:gd name="connsiteX3" fmla="*/ 38448 w 67859"/>
                  <a:gd name="connsiteY3" fmla="*/ 45639 h 76341"/>
                  <a:gd name="connsiteX4" fmla="*/ 66016 w 67859"/>
                  <a:gd name="connsiteY4" fmla="*/ 6620 h 76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859" h="76341">
                    <a:moveTo>
                      <a:pt x="66016" y="6620"/>
                    </a:moveTo>
                    <a:cubicBezTo>
                      <a:pt x="58382" y="-2287"/>
                      <a:pt x="39721" y="6620"/>
                      <a:pt x="21059" y="27402"/>
                    </a:cubicBezTo>
                    <a:cubicBezTo>
                      <a:pt x="13849" y="35460"/>
                      <a:pt x="-12446" y="95685"/>
                      <a:pt x="16394" y="71086"/>
                    </a:cubicBezTo>
                    <a:cubicBezTo>
                      <a:pt x="20211" y="67693"/>
                      <a:pt x="32511" y="51577"/>
                      <a:pt x="38448" y="45639"/>
                    </a:cubicBezTo>
                    <a:cubicBezTo>
                      <a:pt x="47355" y="36732"/>
                      <a:pt x="66016" y="6620"/>
                      <a:pt x="66016" y="6620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5" name="Freeform: Shape 764">
                <a:extLst>
                  <a:ext uri="{FF2B5EF4-FFF2-40B4-BE49-F238E27FC236}">
                    <a16:creationId xmlns:a16="http://schemas.microsoft.com/office/drawing/2014/main" id="{90DD5C4C-38E1-4A9B-8BC0-8B62C5B6FC29}"/>
                  </a:ext>
                </a:extLst>
              </p:cNvPr>
              <p:cNvSpPr/>
              <p:nvPr/>
            </p:nvSpPr>
            <p:spPr>
              <a:xfrm>
                <a:off x="5608008" y="2087223"/>
                <a:ext cx="153955" cy="97972"/>
              </a:xfrm>
              <a:custGeom>
                <a:avLst/>
                <a:gdLst>
                  <a:gd name="connsiteX0" fmla="*/ 133810 w 139959"/>
                  <a:gd name="connsiteY0" fmla="*/ 3323 h 89065"/>
                  <a:gd name="connsiteX1" fmla="*/ 129144 w 139959"/>
                  <a:gd name="connsiteY1" fmla="*/ 26226 h 89065"/>
                  <a:gd name="connsiteX2" fmla="*/ 5726 w 139959"/>
                  <a:gd name="connsiteY2" fmla="*/ 88572 h 89065"/>
                  <a:gd name="connsiteX3" fmla="*/ 3181 w 139959"/>
                  <a:gd name="connsiteY3" fmla="*/ 50401 h 89065"/>
                  <a:gd name="connsiteX4" fmla="*/ 133810 w 139959"/>
                  <a:gd name="connsiteY4" fmla="*/ 3323 h 89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9959" h="89065">
                    <a:moveTo>
                      <a:pt x="133810" y="3323"/>
                    </a:moveTo>
                    <a:cubicBezTo>
                      <a:pt x="136779" y="2051"/>
                      <a:pt x="143989" y="9261"/>
                      <a:pt x="129144" y="26226"/>
                    </a:cubicBezTo>
                    <a:cubicBezTo>
                      <a:pt x="112604" y="44463"/>
                      <a:pt x="71040" y="74576"/>
                      <a:pt x="5726" y="88572"/>
                    </a:cubicBezTo>
                    <a:cubicBezTo>
                      <a:pt x="4029" y="79241"/>
                      <a:pt x="3181" y="55914"/>
                      <a:pt x="3181" y="50401"/>
                    </a:cubicBezTo>
                    <a:cubicBezTo>
                      <a:pt x="39655" y="44463"/>
                      <a:pt x="100728" y="16895"/>
                      <a:pt x="133810" y="3323"/>
                    </a:cubicBezTo>
                    <a:close/>
                  </a:path>
                </a:pathLst>
              </a:custGeom>
              <a:solidFill>
                <a:schemeClr val="bg2">
                  <a:lumMod val="40000"/>
                  <a:lumOff val="6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6" name="Freeform: Shape 765">
                <a:extLst>
                  <a:ext uri="{FF2B5EF4-FFF2-40B4-BE49-F238E27FC236}">
                    <a16:creationId xmlns:a16="http://schemas.microsoft.com/office/drawing/2014/main" id="{B6E17DB5-820E-4D3D-B317-F75C690F52C8}"/>
                  </a:ext>
                </a:extLst>
              </p:cNvPr>
              <p:cNvSpPr/>
              <p:nvPr/>
            </p:nvSpPr>
            <p:spPr>
              <a:xfrm>
                <a:off x="5713002" y="2061230"/>
                <a:ext cx="46653" cy="46653"/>
              </a:xfrm>
              <a:custGeom>
                <a:avLst/>
                <a:gdLst>
                  <a:gd name="connsiteX0" fmla="*/ 11641 w 42411"/>
                  <a:gd name="connsiteY0" fmla="*/ 4475 h 42411"/>
                  <a:gd name="connsiteX1" fmla="*/ 43026 w 42411"/>
                  <a:gd name="connsiteY1" fmla="*/ 34588 h 42411"/>
                  <a:gd name="connsiteX2" fmla="*/ 26061 w 42411"/>
                  <a:gd name="connsiteY2" fmla="*/ 40101 h 42411"/>
                  <a:gd name="connsiteX3" fmla="*/ 6976 w 42411"/>
                  <a:gd name="connsiteY3" fmla="*/ 9565 h 42411"/>
                  <a:gd name="connsiteX4" fmla="*/ 11641 w 42411"/>
                  <a:gd name="connsiteY4" fmla="*/ 4475 h 42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2411" h="42411">
                    <a:moveTo>
                      <a:pt x="11641" y="4475"/>
                    </a:moveTo>
                    <a:cubicBezTo>
                      <a:pt x="27333" y="12958"/>
                      <a:pt x="44722" y="18895"/>
                      <a:pt x="43026" y="34588"/>
                    </a:cubicBezTo>
                    <a:cubicBezTo>
                      <a:pt x="43026" y="34588"/>
                      <a:pt x="25637" y="44767"/>
                      <a:pt x="26061" y="40101"/>
                    </a:cubicBezTo>
                    <a:cubicBezTo>
                      <a:pt x="27333" y="22288"/>
                      <a:pt x="24364" y="17199"/>
                      <a:pt x="6976" y="9565"/>
                    </a:cubicBezTo>
                    <a:cubicBezTo>
                      <a:pt x="-659" y="6172"/>
                      <a:pt x="4431" y="658"/>
                      <a:pt x="11641" y="4475"/>
                    </a:cubicBezTo>
                    <a:close/>
                  </a:path>
                </a:pathLst>
              </a:custGeom>
              <a:solidFill>
                <a:schemeClr val="bg2">
                  <a:lumMod val="40000"/>
                  <a:lumOff val="6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7" name="Freeform: Shape 766">
                <a:extLst>
                  <a:ext uri="{FF2B5EF4-FFF2-40B4-BE49-F238E27FC236}">
                    <a16:creationId xmlns:a16="http://schemas.microsoft.com/office/drawing/2014/main" id="{57BBD163-EDCA-44C4-B3FE-D05F72E7C1BA}"/>
                  </a:ext>
                </a:extLst>
              </p:cNvPr>
              <p:cNvSpPr/>
              <p:nvPr/>
            </p:nvSpPr>
            <p:spPr>
              <a:xfrm>
                <a:off x="5954647" y="2091353"/>
                <a:ext cx="270588" cy="93306"/>
              </a:xfrm>
              <a:custGeom>
                <a:avLst/>
                <a:gdLst>
                  <a:gd name="connsiteX0" fmla="*/ 10810 w 245989"/>
                  <a:gd name="connsiteY0" fmla="*/ 3811 h 84823"/>
                  <a:gd name="connsiteX1" fmla="*/ 8689 w 245989"/>
                  <a:gd name="connsiteY1" fmla="*/ 26713 h 84823"/>
                  <a:gd name="connsiteX2" fmla="*/ 240682 w 245989"/>
                  <a:gd name="connsiteY2" fmla="*/ 77184 h 84823"/>
                  <a:gd name="connsiteX3" fmla="*/ 241955 w 245989"/>
                  <a:gd name="connsiteY3" fmla="*/ 62764 h 84823"/>
                  <a:gd name="connsiteX4" fmla="*/ 241955 w 245989"/>
                  <a:gd name="connsiteY4" fmla="*/ 62764 h 84823"/>
                  <a:gd name="connsiteX5" fmla="*/ 200815 w 245989"/>
                  <a:gd name="connsiteY5" fmla="*/ 53857 h 84823"/>
                  <a:gd name="connsiteX6" fmla="*/ 10810 w 245989"/>
                  <a:gd name="connsiteY6" fmla="*/ 3811 h 84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5989" h="84823">
                    <a:moveTo>
                      <a:pt x="10810" y="3811"/>
                    </a:moveTo>
                    <a:cubicBezTo>
                      <a:pt x="1479" y="-430"/>
                      <a:pt x="631" y="17807"/>
                      <a:pt x="8689" y="26713"/>
                    </a:cubicBezTo>
                    <a:cubicBezTo>
                      <a:pt x="83334" y="114506"/>
                      <a:pt x="240682" y="77184"/>
                      <a:pt x="240682" y="77184"/>
                    </a:cubicBezTo>
                    <a:cubicBezTo>
                      <a:pt x="247892" y="75487"/>
                      <a:pt x="249165" y="65732"/>
                      <a:pt x="241955" y="62764"/>
                    </a:cubicBezTo>
                    <a:lnTo>
                      <a:pt x="241955" y="62764"/>
                    </a:lnTo>
                    <a:cubicBezTo>
                      <a:pt x="228807" y="57250"/>
                      <a:pt x="214811" y="54281"/>
                      <a:pt x="200815" y="53857"/>
                    </a:cubicBezTo>
                    <a:cubicBezTo>
                      <a:pt x="169430" y="52161"/>
                      <a:pt x="101995" y="44526"/>
                      <a:pt x="10810" y="3811"/>
                    </a:cubicBezTo>
                    <a:close/>
                  </a:path>
                </a:pathLst>
              </a:custGeom>
              <a:solidFill>
                <a:schemeClr val="bg2">
                  <a:lumMod val="40000"/>
                  <a:lumOff val="6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8" name="Freeform: Shape 767">
                <a:extLst>
                  <a:ext uri="{FF2B5EF4-FFF2-40B4-BE49-F238E27FC236}">
                    <a16:creationId xmlns:a16="http://schemas.microsoft.com/office/drawing/2014/main" id="{0E7D0255-BE9C-493F-85CE-91726979BE68}"/>
                  </a:ext>
                </a:extLst>
              </p:cNvPr>
              <p:cNvSpPr/>
              <p:nvPr/>
            </p:nvSpPr>
            <p:spPr>
              <a:xfrm>
                <a:off x="5955574" y="2061619"/>
                <a:ext cx="51318" cy="46653"/>
              </a:xfrm>
              <a:custGeom>
                <a:avLst/>
                <a:gdLst>
                  <a:gd name="connsiteX0" fmla="*/ 35414 w 46653"/>
                  <a:gd name="connsiteY0" fmla="*/ 4546 h 42411"/>
                  <a:gd name="connsiteX1" fmla="*/ 3181 w 46653"/>
                  <a:gd name="connsiteY1" fmla="*/ 34235 h 42411"/>
                  <a:gd name="connsiteX2" fmla="*/ 20994 w 46653"/>
                  <a:gd name="connsiteY2" fmla="*/ 40172 h 42411"/>
                  <a:gd name="connsiteX3" fmla="*/ 40928 w 46653"/>
                  <a:gd name="connsiteY3" fmla="*/ 8788 h 42411"/>
                  <a:gd name="connsiteX4" fmla="*/ 35414 w 46653"/>
                  <a:gd name="connsiteY4" fmla="*/ 4546 h 42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653" h="42411">
                    <a:moveTo>
                      <a:pt x="35414" y="4546"/>
                    </a:moveTo>
                    <a:cubicBezTo>
                      <a:pt x="19722" y="13029"/>
                      <a:pt x="5726" y="21511"/>
                      <a:pt x="3181" y="34235"/>
                    </a:cubicBezTo>
                    <a:cubicBezTo>
                      <a:pt x="3181" y="34235"/>
                      <a:pt x="21418" y="44838"/>
                      <a:pt x="20994" y="40172"/>
                    </a:cubicBezTo>
                    <a:cubicBezTo>
                      <a:pt x="20146" y="22359"/>
                      <a:pt x="23115" y="16422"/>
                      <a:pt x="40928" y="8788"/>
                    </a:cubicBezTo>
                    <a:cubicBezTo>
                      <a:pt x="48138" y="5819"/>
                      <a:pt x="42200" y="729"/>
                      <a:pt x="35414" y="4546"/>
                    </a:cubicBezTo>
                    <a:close/>
                  </a:path>
                </a:pathLst>
              </a:custGeom>
              <a:solidFill>
                <a:schemeClr val="bg2">
                  <a:lumMod val="40000"/>
                  <a:lumOff val="6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9" name="Freeform: Shape 768">
                <a:extLst>
                  <a:ext uri="{FF2B5EF4-FFF2-40B4-BE49-F238E27FC236}">
                    <a16:creationId xmlns:a16="http://schemas.microsoft.com/office/drawing/2014/main" id="{2F7B17CB-6C6A-4231-BCD3-3766E912814C}"/>
                  </a:ext>
                </a:extLst>
              </p:cNvPr>
              <p:cNvSpPr/>
              <p:nvPr/>
            </p:nvSpPr>
            <p:spPr>
              <a:xfrm>
                <a:off x="6525209" y="2183953"/>
                <a:ext cx="37323" cy="37323"/>
              </a:xfrm>
              <a:custGeom>
                <a:avLst/>
                <a:gdLst>
                  <a:gd name="connsiteX0" fmla="*/ 33717 w 33929"/>
                  <a:gd name="connsiteY0" fmla="*/ 18449 h 33929"/>
                  <a:gd name="connsiteX1" fmla="*/ 18449 w 33929"/>
                  <a:gd name="connsiteY1" fmla="*/ 33718 h 33929"/>
                  <a:gd name="connsiteX2" fmla="*/ 3181 w 33929"/>
                  <a:gd name="connsiteY2" fmla="*/ 18449 h 33929"/>
                  <a:gd name="connsiteX3" fmla="*/ 18449 w 33929"/>
                  <a:gd name="connsiteY3" fmla="*/ 3181 h 33929"/>
                  <a:gd name="connsiteX4" fmla="*/ 33717 w 33929"/>
                  <a:gd name="connsiteY4" fmla="*/ 18449 h 3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29" h="33929">
                    <a:moveTo>
                      <a:pt x="33717" y="18449"/>
                    </a:moveTo>
                    <a:cubicBezTo>
                      <a:pt x="33717" y="26882"/>
                      <a:pt x="26882" y="33718"/>
                      <a:pt x="18449" y="33718"/>
                    </a:cubicBezTo>
                    <a:cubicBezTo>
                      <a:pt x="10017" y="33718"/>
                      <a:pt x="3181" y="26882"/>
                      <a:pt x="3181" y="18449"/>
                    </a:cubicBezTo>
                    <a:cubicBezTo>
                      <a:pt x="3181" y="10017"/>
                      <a:pt x="10017" y="3181"/>
                      <a:pt x="18449" y="3181"/>
                    </a:cubicBezTo>
                    <a:cubicBezTo>
                      <a:pt x="26882" y="3181"/>
                      <a:pt x="33717" y="10017"/>
                      <a:pt x="33717" y="18449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0" name="Freeform: Shape 769">
                <a:extLst>
                  <a:ext uri="{FF2B5EF4-FFF2-40B4-BE49-F238E27FC236}">
                    <a16:creationId xmlns:a16="http://schemas.microsoft.com/office/drawing/2014/main" id="{0164C96F-D9FE-4377-B3A1-C06F7162964D}"/>
                  </a:ext>
                </a:extLst>
              </p:cNvPr>
              <p:cNvSpPr/>
              <p:nvPr/>
            </p:nvSpPr>
            <p:spPr>
              <a:xfrm>
                <a:off x="6533140" y="2191884"/>
                <a:ext cx="23327" cy="23327"/>
              </a:xfrm>
              <a:custGeom>
                <a:avLst/>
                <a:gdLst>
                  <a:gd name="connsiteX0" fmla="*/ 19297 w 21205"/>
                  <a:gd name="connsiteY0" fmla="*/ 11239 h 21205"/>
                  <a:gd name="connsiteX1" fmla="*/ 11239 w 21205"/>
                  <a:gd name="connsiteY1" fmla="*/ 19297 h 21205"/>
                  <a:gd name="connsiteX2" fmla="*/ 3181 w 21205"/>
                  <a:gd name="connsiteY2" fmla="*/ 11239 h 21205"/>
                  <a:gd name="connsiteX3" fmla="*/ 11239 w 21205"/>
                  <a:gd name="connsiteY3" fmla="*/ 3181 h 21205"/>
                  <a:gd name="connsiteX4" fmla="*/ 19297 w 21205"/>
                  <a:gd name="connsiteY4" fmla="*/ 11239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205" h="21205">
                    <a:moveTo>
                      <a:pt x="19297" y="11239"/>
                    </a:moveTo>
                    <a:cubicBezTo>
                      <a:pt x="19297" y="15690"/>
                      <a:pt x="15690" y="19297"/>
                      <a:pt x="11239" y="19297"/>
                    </a:cubicBezTo>
                    <a:cubicBezTo>
                      <a:pt x="6789" y="19297"/>
                      <a:pt x="3181" y="15690"/>
                      <a:pt x="3181" y="11239"/>
                    </a:cubicBezTo>
                    <a:cubicBezTo>
                      <a:pt x="3181" y="6789"/>
                      <a:pt x="6789" y="3181"/>
                      <a:pt x="11239" y="3181"/>
                    </a:cubicBezTo>
                    <a:cubicBezTo>
                      <a:pt x="15690" y="3181"/>
                      <a:pt x="19297" y="6789"/>
                      <a:pt x="19297" y="1123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1" name="Freeform: Shape 770">
                <a:extLst>
                  <a:ext uri="{FF2B5EF4-FFF2-40B4-BE49-F238E27FC236}">
                    <a16:creationId xmlns:a16="http://schemas.microsoft.com/office/drawing/2014/main" id="{0F6AF52A-C264-4042-B11D-1CBAB85BD841}"/>
                  </a:ext>
                </a:extLst>
              </p:cNvPr>
              <p:cNvSpPr/>
              <p:nvPr/>
            </p:nvSpPr>
            <p:spPr>
              <a:xfrm>
                <a:off x="6330665" y="2452209"/>
                <a:ext cx="37323" cy="37323"/>
              </a:xfrm>
              <a:custGeom>
                <a:avLst/>
                <a:gdLst>
                  <a:gd name="connsiteX0" fmla="*/ 33718 w 33929"/>
                  <a:gd name="connsiteY0" fmla="*/ 18449 h 33929"/>
                  <a:gd name="connsiteX1" fmla="*/ 18449 w 33929"/>
                  <a:gd name="connsiteY1" fmla="*/ 33718 h 33929"/>
                  <a:gd name="connsiteX2" fmla="*/ 3181 w 33929"/>
                  <a:gd name="connsiteY2" fmla="*/ 18449 h 33929"/>
                  <a:gd name="connsiteX3" fmla="*/ 18449 w 33929"/>
                  <a:gd name="connsiteY3" fmla="*/ 3181 h 33929"/>
                  <a:gd name="connsiteX4" fmla="*/ 33718 w 33929"/>
                  <a:gd name="connsiteY4" fmla="*/ 18449 h 3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29" h="33929">
                    <a:moveTo>
                      <a:pt x="33718" y="18449"/>
                    </a:moveTo>
                    <a:cubicBezTo>
                      <a:pt x="33718" y="26882"/>
                      <a:pt x="26882" y="33718"/>
                      <a:pt x="18449" y="33718"/>
                    </a:cubicBezTo>
                    <a:cubicBezTo>
                      <a:pt x="10017" y="33718"/>
                      <a:pt x="3181" y="26882"/>
                      <a:pt x="3181" y="18449"/>
                    </a:cubicBezTo>
                    <a:cubicBezTo>
                      <a:pt x="3181" y="10017"/>
                      <a:pt x="10017" y="3181"/>
                      <a:pt x="18449" y="3181"/>
                    </a:cubicBezTo>
                    <a:cubicBezTo>
                      <a:pt x="26882" y="3181"/>
                      <a:pt x="33718" y="10017"/>
                      <a:pt x="33718" y="1844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2" name="Freeform: Shape 771">
                <a:extLst>
                  <a:ext uri="{FF2B5EF4-FFF2-40B4-BE49-F238E27FC236}">
                    <a16:creationId xmlns:a16="http://schemas.microsoft.com/office/drawing/2014/main" id="{612DBE6F-9734-46DA-9A53-968DA247F289}"/>
                  </a:ext>
                </a:extLst>
              </p:cNvPr>
              <p:cNvSpPr/>
              <p:nvPr/>
            </p:nvSpPr>
            <p:spPr>
              <a:xfrm>
                <a:off x="6338596" y="2460140"/>
                <a:ext cx="23327" cy="23327"/>
              </a:xfrm>
              <a:custGeom>
                <a:avLst/>
                <a:gdLst>
                  <a:gd name="connsiteX0" fmla="*/ 19297 w 21205"/>
                  <a:gd name="connsiteY0" fmla="*/ 11239 h 21205"/>
                  <a:gd name="connsiteX1" fmla="*/ 11239 w 21205"/>
                  <a:gd name="connsiteY1" fmla="*/ 19297 h 21205"/>
                  <a:gd name="connsiteX2" fmla="*/ 3181 w 21205"/>
                  <a:gd name="connsiteY2" fmla="*/ 11239 h 21205"/>
                  <a:gd name="connsiteX3" fmla="*/ 11239 w 21205"/>
                  <a:gd name="connsiteY3" fmla="*/ 3181 h 21205"/>
                  <a:gd name="connsiteX4" fmla="*/ 19297 w 21205"/>
                  <a:gd name="connsiteY4" fmla="*/ 11239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205" h="21205">
                    <a:moveTo>
                      <a:pt x="19297" y="11239"/>
                    </a:moveTo>
                    <a:cubicBezTo>
                      <a:pt x="19297" y="15690"/>
                      <a:pt x="15690" y="19297"/>
                      <a:pt x="11239" y="19297"/>
                    </a:cubicBezTo>
                    <a:cubicBezTo>
                      <a:pt x="6789" y="19297"/>
                      <a:pt x="3181" y="15690"/>
                      <a:pt x="3181" y="11239"/>
                    </a:cubicBezTo>
                    <a:cubicBezTo>
                      <a:pt x="3181" y="6789"/>
                      <a:pt x="6789" y="3181"/>
                      <a:pt x="11239" y="3181"/>
                    </a:cubicBezTo>
                    <a:cubicBezTo>
                      <a:pt x="15690" y="3181"/>
                      <a:pt x="19297" y="6789"/>
                      <a:pt x="19297" y="11239"/>
                    </a:cubicBezTo>
                    <a:close/>
                  </a:path>
                </a:pathLst>
              </a:custGeom>
              <a:solidFill>
                <a:srgbClr val="494949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3" name="Freeform: Shape 772">
                <a:extLst>
                  <a:ext uri="{FF2B5EF4-FFF2-40B4-BE49-F238E27FC236}">
                    <a16:creationId xmlns:a16="http://schemas.microsoft.com/office/drawing/2014/main" id="{143B41A1-A7FB-4E5F-9F10-E20A8C75282D}"/>
                  </a:ext>
                </a:extLst>
              </p:cNvPr>
              <p:cNvSpPr/>
              <p:nvPr/>
            </p:nvSpPr>
            <p:spPr>
              <a:xfrm>
                <a:off x="5424610" y="2083598"/>
                <a:ext cx="51318" cy="27992"/>
              </a:xfrm>
              <a:custGeom>
                <a:avLst/>
                <a:gdLst>
                  <a:gd name="connsiteX0" fmla="*/ 38005 w 46653"/>
                  <a:gd name="connsiteY0" fmla="*/ 26130 h 25447"/>
                  <a:gd name="connsiteX1" fmla="*/ 8317 w 46653"/>
                  <a:gd name="connsiteY1" fmla="*/ 24857 h 25447"/>
                  <a:gd name="connsiteX2" fmla="*/ 3227 w 46653"/>
                  <a:gd name="connsiteY2" fmla="*/ 18920 h 25447"/>
                  <a:gd name="connsiteX3" fmla="*/ 3651 w 46653"/>
                  <a:gd name="connsiteY3" fmla="*/ 8317 h 25447"/>
                  <a:gd name="connsiteX4" fmla="*/ 9589 w 46653"/>
                  <a:gd name="connsiteY4" fmla="*/ 3227 h 25447"/>
                  <a:gd name="connsiteX5" fmla="*/ 39277 w 46653"/>
                  <a:gd name="connsiteY5" fmla="*/ 4500 h 25447"/>
                  <a:gd name="connsiteX6" fmla="*/ 44367 w 46653"/>
                  <a:gd name="connsiteY6" fmla="*/ 10437 h 25447"/>
                  <a:gd name="connsiteX7" fmla="*/ 43943 w 46653"/>
                  <a:gd name="connsiteY7" fmla="*/ 21040 h 25447"/>
                  <a:gd name="connsiteX8" fmla="*/ 38005 w 46653"/>
                  <a:gd name="connsiteY8" fmla="*/ 26130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653" h="25447">
                    <a:moveTo>
                      <a:pt x="38005" y="26130"/>
                    </a:moveTo>
                    <a:lnTo>
                      <a:pt x="8317" y="24857"/>
                    </a:lnTo>
                    <a:cubicBezTo>
                      <a:pt x="5348" y="24857"/>
                      <a:pt x="2803" y="22313"/>
                      <a:pt x="3227" y="18920"/>
                    </a:cubicBezTo>
                    <a:lnTo>
                      <a:pt x="3651" y="8317"/>
                    </a:lnTo>
                    <a:cubicBezTo>
                      <a:pt x="3651" y="5348"/>
                      <a:pt x="6196" y="2803"/>
                      <a:pt x="9589" y="3227"/>
                    </a:cubicBezTo>
                    <a:lnTo>
                      <a:pt x="39277" y="4500"/>
                    </a:lnTo>
                    <a:cubicBezTo>
                      <a:pt x="42246" y="4500"/>
                      <a:pt x="44791" y="7044"/>
                      <a:pt x="44367" y="10437"/>
                    </a:cubicBezTo>
                    <a:lnTo>
                      <a:pt x="43943" y="21040"/>
                    </a:lnTo>
                    <a:cubicBezTo>
                      <a:pt x="43519" y="24009"/>
                      <a:pt x="40974" y="26554"/>
                      <a:pt x="38005" y="2613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4" name="Freeform: Shape 773">
                <a:extLst>
                  <a:ext uri="{FF2B5EF4-FFF2-40B4-BE49-F238E27FC236}">
                    <a16:creationId xmlns:a16="http://schemas.microsoft.com/office/drawing/2014/main" id="{0F21C196-D3A5-473D-A5CC-F39D29CACF32}"/>
                  </a:ext>
                </a:extLst>
              </p:cNvPr>
              <p:cNvSpPr/>
              <p:nvPr/>
            </p:nvSpPr>
            <p:spPr>
              <a:xfrm>
                <a:off x="5428002" y="2095072"/>
                <a:ext cx="41988" cy="13996"/>
              </a:xfrm>
              <a:custGeom>
                <a:avLst/>
                <a:gdLst>
                  <a:gd name="connsiteX0" fmla="*/ 3766 w 38170"/>
                  <a:gd name="connsiteY0" fmla="*/ 3349 h 12723"/>
                  <a:gd name="connsiteX1" fmla="*/ 36374 w 38170"/>
                  <a:gd name="connsiteY1" fmla="*/ 5129 h 12723"/>
                  <a:gd name="connsiteX2" fmla="*/ 35958 w 38170"/>
                  <a:gd name="connsiteY2" fmla="*/ 12752 h 12723"/>
                  <a:gd name="connsiteX3" fmla="*/ 3349 w 38170"/>
                  <a:gd name="connsiteY3" fmla="*/ 10972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170" h="12723">
                    <a:moveTo>
                      <a:pt x="3766" y="3349"/>
                    </a:moveTo>
                    <a:lnTo>
                      <a:pt x="36374" y="5129"/>
                    </a:lnTo>
                    <a:lnTo>
                      <a:pt x="35958" y="12752"/>
                    </a:lnTo>
                    <a:lnTo>
                      <a:pt x="3349" y="10972"/>
                    </a:lnTo>
                    <a:close/>
                  </a:path>
                </a:pathLst>
              </a:custGeom>
              <a:solidFill>
                <a:srgbClr val="3A3A3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5" name="Freeform: Shape 774">
                <a:extLst>
                  <a:ext uri="{FF2B5EF4-FFF2-40B4-BE49-F238E27FC236}">
                    <a16:creationId xmlns:a16="http://schemas.microsoft.com/office/drawing/2014/main" id="{245641F2-4E95-4AF7-A059-E508D0962395}"/>
                  </a:ext>
                </a:extLst>
              </p:cNvPr>
              <p:cNvSpPr/>
              <p:nvPr/>
            </p:nvSpPr>
            <p:spPr>
              <a:xfrm>
                <a:off x="6752350" y="1934766"/>
                <a:ext cx="46653" cy="27992"/>
              </a:xfrm>
              <a:custGeom>
                <a:avLst/>
                <a:gdLst>
                  <a:gd name="connsiteX0" fmla="*/ 34620 w 42411"/>
                  <a:gd name="connsiteY0" fmla="*/ 24017 h 25447"/>
                  <a:gd name="connsiteX1" fmla="*/ 7900 w 42411"/>
                  <a:gd name="connsiteY1" fmla="*/ 22744 h 25447"/>
                  <a:gd name="connsiteX2" fmla="*/ 3235 w 42411"/>
                  <a:gd name="connsiteY2" fmla="*/ 17655 h 25447"/>
                  <a:gd name="connsiteX3" fmla="*/ 3659 w 42411"/>
                  <a:gd name="connsiteY3" fmla="*/ 7900 h 25447"/>
                  <a:gd name="connsiteX4" fmla="*/ 8749 w 42411"/>
                  <a:gd name="connsiteY4" fmla="*/ 3235 h 25447"/>
                  <a:gd name="connsiteX5" fmla="*/ 35468 w 42411"/>
                  <a:gd name="connsiteY5" fmla="*/ 4507 h 25447"/>
                  <a:gd name="connsiteX6" fmla="*/ 40133 w 42411"/>
                  <a:gd name="connsiteY6" fmla="*/ 9597 h 25447"/>
                  <a:gd name="connsiteX7" fmla="*/ 39709 w 42411"/>
                  <a:gd name="connsiteY7" fmla="*/ 19351 h 25447"/>
                  <a:gd name="connsiteX8" fmla="*/ 34620 w 42411"/>
                  <a:gd name="connsiteY8" fmla="*/ 24017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411" h="25447">
                    <a:moveTo>
                      <a:pt x="34620" y="24017"/>
                    </a:moveTo>
                    <a:lnTo>
                      <a:pt x="7900" y="22744"/>
                    </a:lnTo>
                    <a:cubicBezTo>
                      <a:pt x="4931" y="22744"/>
                      <a:pt x="2811" y="20200"/>
                      <a:pt x="3235" y="17655"/>
                    </a:cubicBezTo>
                    <a:lnTo>
                      <a:pt x="3659" y="7900"/>
                    </a:lnTo>
                    <a:cubicBezTo>
                      <a:pt x="3659" y="4931"/>
                      <a:pt x="6204" y="2811"/>
                      <a:pt x="8749" y="3235"/>
                    </a:cubicBezTo>
                    <a:lnTo>
                      <a:pt x="35468" y="4507"/>
                    </a:lnTo>
                    <a:cubicBezTo>
                      <a:pt x="38437" y="4507"/>
                      <a:pt x="40558" y="7052"/>
                      <a:pt x="40133" y="9597"/>
                    </a:cubicBezTo>
                    <a:lnTo>
                      <a:pt x="39709" y="19351"/>
                    </a:lnTo>
                    <a:cubicBezTo>
                      <a:pt x="39709" y="21896"/>
                      <a:pt x="37165" y="24017"/>
                      <a:pt x="34620" y="2401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6" name="Freeform: Shape 775">
                <a:extLst>
                  <a:ext uri="{FF2B5EF4-FFF2-40B4-BE49-F238E27FC236}">
                    <a16:creationId xmlns:a16="http://schemas.microsoft.com/office/drawing/2014/main" id="{1FDE5280-9026-49F9-A624-8925C07199E1}"/>
                  </a:ext>
                </a:extLst>
              </p:cNvPr>
              <p:cNvSpPr/>
              <p:nvPr/>
            </p:nvSpPr>
            <p:spPr>
              <a:xfrm>
                <a:off x="6755742" y="1944936"/>
                <a:ext cx="37323" cy="13996"/>
              </a:xfrm>
              <a:custGeom>
                <a:avLst/>
                <a:gdLst>
                  <a:gd name="connsiteX0" fmla="*/ 3742 w 33929"/>
                  <a:gd name="connsiteY0" fmla="*/ 3349 h 12723"/>
                  <a:gd name="connsiteX1" fmla="*/ 33386 w 33929"/>
                  <a:gd name="connsiteY1" fmla="*/ 4967 h 12723"/>
                  <a:gd name="connsiteX2" fmla="*/ 32993 w 33929"/>
                  <a:gd name="connsiteY2" fmla="*/ 12166 h 12723"/>
                  <a:gd name="connsiteX3" fmla="*/ 3349 w 33929"/>
                  <a:gd name="connsiteY3" fmla="*/ 10549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3929" h="12723">
                    <a:moveTo>
                      <a:pt x="3742" y="3349"/>
                    </a:moveTo>
                    <a:lnTo>
                      <a:pt x="33386" y="4967"/>
                    </a:lnTo>
                    <a:lnTo>
                      <a:pt x="32993" y="12166"/>
                    </a:lnTo>
                    <a:lnTo>
                      <a:pt x="3349" y="10549"/>
                    </a:lnTo>
                    <a:close/>
                  </a:path>
                </a:pathLst>
              </a:custGeom>
              <a:solidFill>
                <a:srgbClr val="3A3A3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7" name="Freeform: Shape 776">
                <a:extLst>
                  <a:ext uri="{FF2B5EF4-FFF2-40B4-BE49-F238E27FC236}">
                    <a16:creationId xmlns:a16="http://schemas.microsoft.com/office/drawing/2014/main" id="{A9FA7042-9050-4223-B1FA-7A2AFE073E76}"/>
                  </a:ext>
                </a:extLst>
              </p:cNvPr>
              <p:cNvSpPr/>
              <p:nvPr/>
            </p:nvSpPr>
            <p:spPr>
              <a:xfrm>
                <a:off x="5929864" y="1513963"/>
                <a:ext cx="51318" cy="27992"/>
              </a:xfrm>
              <a:custGeom>
                <a:avLst/>
                <a:gdLst>
                  <a:gd name="connsiteX0" fmla="*/ 38005 w 46653"/>
                  <a:gd name="connsiteY0" fmla="*/ 26130 h 25447"/>
                  <a:gd name="connsiteX1" fmla="*/ 8317 w 46653"/>
                  <a:gd name="connsiteY1" fmla="*/ 24857 h 25447"/>
                  <a:gd name="connsiteX2" fmla="*/ 3227 w 46653"/>
                  <a:gd name="connsiteY2" fmla="*/ 18920 h 25447"/>
                  <a:gd name="connsiteX3" fmla="*/ 3651 w 46653"/>
                  <a:gd name="connsiteY3" fmla="*/ 8317 h 25447"/>
                  <a:gd name="connsiteX4" fmla="*/ 9589 w 46653"/>
                  <a:gd name="connsiteY4" fmla="*/ 3227 h 25447"/>
                  <a:gd name="connsiteX5" fmla="*/ 39277 w 46653"/>
                  <a:gd name="connsiteY5" fmla="*/ 4500 h 25447"/>
                  <a:gd name="connsiteX6" fmla="*/ 44367 w 46653"/>
                  <a:gd name="connsiteY6" fmla="*/ 10437 h 25447"/>
                  <a:gd name="connsiteX7" fmla="*/ 43943 w 46653"/>
                  <a:gd name="connsiteY7" fmla="*/ 21040 h 25447"/>
                  <a:gd name="connsiteX8" fmla="*/ 38005 w 46653"/>
                  <a:gd name="connsiteY8" fmla="*/ 26130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653" h="25447">
                    <a:moveTo>
                      <a:pt x="38005" y="26130"/>
                    </a:moveTo>
                    <a:lnTo>
                      <a:pt x="8317" y="24857"/>
                    </a:lnTo>
                    <a:cubicBezTo>
                      <a:pt x="5348" y="24857"/>
                      <a:pt x="2803" y="22313"/>
                      <a:pt x="3227" y="18920"/>
                    </a:cubicBezTo>
                    <a:lnTo>
                      <a:pt x="3651" y="8317"/>
                    </a:lnTo>
                    <a:cubicBezTo>
                      <a:pt x="3651" y="5348"/>
                      <a:pt x="6196" y="2803"/>
                      <a:pt x="9589" y="3227"/>
                    </a:cubicBezTo>
                    <a:lnTo>
                      <a:pt x="39277" y="4500"/>
                    </a:lnTo>
                    <a:cubicBezTo>
                      <a:pt x="42246" y="4500"/>
                      <a:pt x="44791" y="7044"/>
                      <a:pt x="44367" y="10437"/>
                    </a:cubicBezTo>
                    <a:lnTo>
                      <a:pt x="43943" y="21040"/>
                    </a:lnTo>
                    <a:cubicBezTo>
                      <a:pt x="43943" y="24009"/>
                      <a:pt x="41398" y="26130"/>
                      <a:pt x="38005" y="2613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8" name="Freeform: Shape 777">
                <a:extLst>
                  <a:ext uri="{FF2B5EF4-FFF2-40B4-BE49-F238E27FC236}">
                    <a16:creationId xmlns:a16="http://schemas.microsoft.com/office/drawing/2014/main" id="{E05F8E6F-3332-4272-9531-1E3632115E95}"/>
                  </a:ext>
                </a:extLst>
              </p:cNvPr>
              <p:cNvSpPr/>
              <p:nvPr/>
            </p:nvSpPr>
            <p:spPr>
              <a:xfrm>
                <a:off x="5934175" y="1525441"/>
                <a:ext cx="41988" cy="13996"/>
              </a:xfrm>
              <a:custGeom>
                <a:avLst/>
                <a:gdLst>
                  <a:gd name="connsiteX0" fmla="*/ 3766 w 38170"/>
                  <a:gd name="connsiteY0" fmla="*/ 3349 h 12723"/>
                  <a:gd name="connsiteX1" fmla="*/ 36374 w 38170"/>
                  <a:gd name="connsiteY1" fmla="*/ 5129 h 12723"/>
                  <a:gd name="connsiteX2" fmla="*/ 35958 w 38170"/>
                  <a:gd name="connsiteY2" fmla="*/ 12752 h 12723"/>
                  <a:gd name="connsiteX3" fmla="*/ 3349 w 38170"/>
                  <a:gd name="connsiteY3" fmla="*/ 10972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170" h="12723">
                    <a:moveTo>
                      <a:pt x="3766" y="3349"/>
                    </a:moveTo>
                    <a:lnTo>
                      <a:pt x="36374" y="5129"/>
                    </a:lnTo>
                    <a:lnTo>
                      <a:pt x="35958" y="12752"/>
                    </a:lnTo>
                    <a:lnTo>
                      <a:pt x="3349" y="10972"/>
                    </a:lnTo>
                    <a:close/>
                  </a:path>
                </a:pathLst>
              </a:custGeom>
              <a:solidFill>
                <a:srgbClr val="3A3A3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9" name="Freeform: Shape 778">
                <a:extLst>
                  <a:ext uri="{FF2B5EF4-FFF2-40B4-BE49-F238E27FC236}">
                    <a16:creationId xmlns:a16="http://schemas.microsoft.com/office/drawing/2014/main" id="{BC79D162-9388-47CF-A85A-2A7D31300663}"/>
                  </a:ext>
                </a:extLst>
              </p:cNvPr>
              <p:cNvSpPr/>
              <p:nvPr/>
            </p:nvSpPr>
            <p:spPr>
              <a:xfrm>
                <a:off x="5326223" y="1642776"/>
                <a:ext cx="18661" cy="107302"/>
              </a:xfrm>
              <a:custGeom>
                <a:avLst/>
                <a:gdLst>
                  <a:gd name="connsiteX0" fmla="*/ 3181 w 16964"/>
                  <a:gd name="connsiteY0" fmla="*/ 3181 h 97547"/>
                  <a:gd name="connsiteX1" fmla="*/ 17601 w 16964"/>
                  <a:gd name="connsiteY1" fmla="*/ 3181 h 97547"/>
                  <a:gd name="connsiteX2" fmla="*/ 17601 w 16964"/>
                  <a:gd name="connsiteY2" fmla="*/ 97335 h 97547"/>
                  <a:gd name="connsiteX3" fmla="*/ 3181 w 16964"/>
                  <a:gd name="connsiteY3" fmla="*/ 97335 h 975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964" h="97547">
                    <a:moveTo>
                      <a:pt x="3181" y="3181"/>
                    </a:moveTo>
                    <a:lnTo>
                      <a:pt x="17601" y="3181"/>
                    </a:lnTo>
                    <a:lnTo>
                      <a:pt x="17601" y="97335"/>
                    </a:lnTo>
                    <a:lnTo>
                      <a:pt x="3181" y="97335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0" name="Freeform: Shape 779">
                <a:extLst>
                  <a:ext uri="{FF2B5EF4-FFF2-40B4-BE49-F238E27FC236}">
                    <a16:creationId xmlns:a16="http://schemas.microsoft.com/office/drawing/2014/main" id="{5A611AB5-26ED-4FBF-86DC-9E3FC33BE14B}"/>
                  </a:ext>
                </a:extLst>
              </p:cNvPr>
              <p:cNvSpPr/>
              <p:nvPr/>
            </p:nvSpPr>
            <p:spPr>
              <a:xfrm>
                <a:off x="5364945" y="1667035"/>
                <a:ext cx="18661" cy="83976"/>
              </a:xfrm>
              <a:custGeom>
                <a:avLst/>
                <a:gdLst>
                  <a:gd name="connsiteX0" fmla="*/ 3181 w 16964"/>
                  <a:gd name="connsiteY0" fmla="*/ 3181 h 76341"/>
                  <a:gd name="connsiteX1" fmla="*/ 17601 w 16964"/>
                  <a:gd name="connsiteY1" fmla="*/ 3181 h 76341"/>
                  <a:gd name="connsiteX2" fmla="*/ 17601 w 16964"/>
                  <a:gd name="connsiteY2" fmla="*/ 75281 h 76341"/>
                  <a:gd name="connsiteX3" fmla="*/ 3181 w 16964"/>
                  <a:gd name="connsiteY3" fmla="*/ 75281 h 76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964" h="76341">
                    <a:moveTo>
                      <a:pt x="3181" y="3181"/>
                    </a:moveTo>
                    <a:lnTo>
                      <a:pt x="17601" y="3181"/>
                    </a:lnTo>
                    <a:lnTo>
                      <a:pt x="17601" y="75281"/>
                    </a:lnTo>
                    <a:lnTo>
                      <a:pt x="3181" y="75281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1" name="Freeform: Shape 780">
                <a:extLst>
                  <a:ext uri="{FF2B5EF4-FFF2-40B4-BE49-F238E27FC236}">
                    <a16:creationId xmlns:a16="http://schemas.microsoft.com/office/drawing/2014/main" id="{1F44C0E7-9F8D-4E29-A48A-45A64DCAFC3B}"/>
                  </a:ext>
                </a:extLst>
              </p:cNvPr>
              <p:cNvSpPr/>
              <p:nvPr/>
            </p:nvSpPr>
            <p:spPr>
              <a:xfrm>
                <a:off x="5403200" y="1642776"/>
                <a:ext cx="18661" cy="107302"/>
              </a:xfrm>
              <a:custGeom>
                <a:avLst/>
                <a:gdLst>
                  <a:gd name="connsiteX0" fmla="*/ 3181 w 16964"/>
                  <a:gd name="connsiteY0" fmla="*/ 3181 h 97547"/>
                  <a:gd name="connsiteX1" fmla="*/ 17601 w 16964"/>
                  <a:gd name="connsiteY1" fmla="*/ 3181 h 97547"/>
                  <a:gd name="connsiteX2" fmla="*/ 17601 w 16964"/>
                  <a:gd name="connsiteY2" fmla="*/ 97335 h 97547"/>
                  <a:gd name="connsiteX3" fmla="*/ 3181 w 16964"/>
                  <a:gd name="connsiteY3" fmla="*/ 97335 h 975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964" h="97547">
                    <a:moveTo>
                      <a:pt x="3181" y="3181"/>
                    </a:moveTo>
                    <a:lnTo>
                      <a:pt x="17601" y="3181"/>
                    </a:lnTo>
                    <a:lnTo>
                      <a:pt x="17601" y="97335"/>
                    </a:lnTo>
                    <a:lnTo>
                      <a:pt x="3181" y="97335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2" name="Freeform: Shape 781">
                <a:extLst>
                  <a:ext uri="{FF2B5EF4-FFF2-40B4-BE49-F238E27FC236}">
                    <a16:creationId xmlns:a16="http://schemas.microsoft.com/office/drawing/2014/main" id="{DC6524F1-F05B-464A-A8D6-A9266B588352}"/>
                  </a:ext>
                </a:extLst>
              </p:cNvPr>
              <p:cNvSpPr/>
              <p:nvPr/>
            </p:nvSpPr>
            <p:spPr>
              <a:xfrm>
                <a:off x="5441456" y="1605454"/>
                <a:ext cx="18661" cy="144625"/>
              </a:xfrm>
              <a:custGeom>
                <a:avLst/>
                <a:gdLst>
                  <a:gd name="connsiteX0" fmla="*/ 3181 w 16964"/>
                  <a:gd name="connsiteY0" fmla="*/ 3181 h 131477"/>
                  <a:gd name="connsiteX1" fmla="*/ 17601 w 16964"/>
                  <a:gd name="connsiteY1" fmla="*/ 3181 h 131477"/>
                  <a:gd name="connsiteX2" fmla="*/ 17601 w 16964"/>
                  <a:gd name="connsiteY2" fmla="*/ 131265 h 131477"/>
                  <a:gd name="connsiteX3" fmla="*/ 3181 w 16964"/>
                  <a:gd name="connsiteY3" fmla="*/ 131265 h 1314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964" h="131477">
                    <a:moveTo>
                      <a:pt x="3181" y="3181"/>
                    </a:moveTo>
                    <a:lnTo>
                      <a:pt x="17601" y="3181"/>
                    </a:lnTo>
                    <a:lnTo>
                      <a:pt x="17601" y="131265"/>
                    </a:lnTo>
                    <a:lnTo>
                      <a:pt x="3181" y="131265"/>
                    </a:ln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3" name="Freeform: Shape 782">
                <a:extLst>
                  <a:ext uri="{FF2B5EF4-FFF2-40B4-BE49-F238E27FC236}">
                    <a16:creationId xmlns:a16="http://schemas.microsoft.com/office/drawing/2014/main" id="{D8E14546-EDC6-4B1E-82F4-AC62C71D90B3}"/>
                  </a:ext>
                </a:extLst>
              </p:cNvPr>
              <p:cNvSpPr/>
              <p:nvPr/>
            </p:nvSpPr>
            <p:spPr>
              <a:xfrm>
                <a:off x="6805874" y="1429398"/>
                <a:ext cx="93306" cy="107302"/>
              </a:xfrm>
              <a:custGeom>
                <a:avLst/>
                <a:gdLst>
                  <a:gd name="connsiteX0" fmla="*/ 83097 w 84823"/>
                  <a:gd name="connsiteY0" fmla="*/ 48998 h 97547"/>
                  <a:gd name="connsiteX1" fmla="*/ 43400 w 84823"/>
                  <a:gd name="connsiteY1" fmla="*/ 94950 h 97547"/>
                  <a:gd name="connsiteX2" fmla="*/ 3363 w 84823"/>
                  <a:gd name="connsiteY2" fmla="*/ 49294 h 97547"/>
                  <a:gd name="connsiteX3" fmla="*/ 43060 w 84823"/>
                  <a:gd name="connsiteY3" fmla="*/ 3341 h 97547"/>
                  <a:gd name="connsiteX4" fmla="*/ 83097 w 84823"/>
                  <a:gd name="connsiteY4" fmla="*/ 48998 h 975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4823" h="97547">
                    <a:moveTo>
                      <a:pt x="83097" y="48998"/>
                    </a:moveTo>
                    <a:cubicBezTo>
                      <a:pt x="83191" y="74295"/>
                      <a:pt x="65418" y="94869"/>
                      <a:pt x="43400" y="94950"/>
                    </a:cubicBezTo>
                    <a:cubicBezTo>
                      <a:pt x="21382" y="95032"/>
                      <a:pt x="3457" y="74591"/>
                      <a:pt x="3363" y="49294"/>
                    </a:cubicBezTo>
                    <a:cubicBezTo>
                      <a:pt x="3269" y="23996"/>
                      <a:pt x="21042" y="3422"/>
                      <a:pt x="43060" y="3341"/>
                    </a:cubicBezTo>
                    <a:cubicBezTo>
                      <a:pt x="65078" y="3259"/>
                      <a:pt x="83003" y="23700"/>
                      <a:pt x="83097" y="48998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4" name="Freeform: Shape 783">
                <a:extLst>
                  <a:ext uri="{FF2B5EF4-FFF2-40B4-BE49-F238E27FC236}">
                    <a16:creationId xmlns:a16="http://schemas.microsoft.com/office/drawing/2014/main" id="{6F662F91-7DC5-4EA6-9E93-65535C95A6F2}"/>
                  </a:ext>
                </a:extLst>
              </p:cNvPr>
              <p:cNvSpPr/>
              <p:nvPr/>
            </p:nvSpPr>
            <p:spPr>
              <a:xfrm>
                <a:off x="6815668" y="1501301"/>
                <a:ext cx="74645" cy="60650"/>
              </a:xfrm>
              <a:custGeom>
                <a:avLst/>
                <a:gdLst>
                  <a:gd name="connsiteX0" fmla="*/ 3778 w 67859"/>
                  <a:gd name="connsiteY0" fmla="*/ 11769 h 55135"/>
                  <a:gd name="connsiteX1" fmla="*/ 13108 w 67859"/>
                  <a:gd name="connsiteY1" fmla="*/ 52909 h 55135"/>
                  <a:gd name="connsiteX2" fmla="*/ 58065 w 67859"/>
                  <a:gd name="connsiteY2" fmla="*/ 52909 h 55135"/>
                  <a:gd name="connsiteX3" fmla="*/ 64427 w 67859"/>
                  <a:gd name="connsiteY3" fmla="*/ 11769 h 55135"/>
                  <a:gd name="connsiteX4" fmla="*/ 3778 w 67859"/>
                  <a:gd name="connsiteY4" fmla="*/ 11769 h 55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859" h="55135">
                    <a:moveTo>
                      <a:pt x="3778" y="11769"/>
                    </a:moveTo>
                    <a:cubicBezTo>
                      <a:pt x="22863" y="39337"/>
                      <a:pt x="13108" y="52909"/>
                      <a:pt x="13108" y="52909"/>
                    </a:cubicBezTo>
                    <a:lnTo>
                      <a:pt x="58065" y="52909"/>
                    </a:lnTo>
                    <a:cubicBezTo>
                      <a:pt x="58065" y="52909"/>
                      <a:pt x="49583" y="34248"/>
                      <a:pt x="64427" y="11769"/>
                    </a:cubicBezTo>
                    <a:cubicBezTo>
                      <a:pt x="72061" y="318"/>
                      <a:pt x="-4281" y="318"/>
                      <a:pt x="3778" y="11769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5" name="Freeform: Shape 784">
                <a:extLst>
                  <a:ext uri="{FF2B5EF4-FFF2-40B4-BE49-F238E27FC236}">
                    <a16:creationId xmlns:a16="http://schemas.microsoft.com/office/drawing/2014/main" id="{B5D65C04-E41D-474C-83AA-C1CF44141DE7}"/>
                  </a:ext>
                </a:extLst>
              </p:cNvPr>
              <p:cNvSpPr/>
              <p:nvPr/>
            </p:nvSpPr>
            <p:spPr>
              <a:xfrm>
                <a:off x="6826560" y="1569429"/>
                <a:ext cx="55983" cy="23327"/>
              </a:xfrm>
              <a:custGeom>
                <a:avLst/>
                <a:gdLst>
                  <a:gd name="connsiteX0" fmla="*/ 3193 w 50894"/>
                  <a:gd name="connsiteY0" fmla="*/ 3360 h 21205"/>
                  <a:gd name="connsiteX1" fmla="*/ 48149 w 50894"/>
                  <a:gd name="connsiteY1" fmla="*/ 3193 h 21205"/>
                  <a:gd name="connsiteX2" fmla="*/ 48205 w 50894"/>
                  <a:gd name="connsiteY2" fmla="*/ 18037 h 21205"/>
                  <a:gd name="connsiteX3" fmla="*/ 3248 w 50894"/>
                  <a:gd name="connsiteY3" fmla="*/ 18204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894" h="21205">
                    <a:moveTo>
                      <a:pt x="3193" y="3360"/>
                    </a:moveTo>
                    <a:lnTo>
                      <a:pt x="48149" y="3193"/>
                    </a:lnTo>
                    <a:lnTo>
                      <a:pt x="48205" y="18037"/>
                    </a:lnTo>
                    <a:lnTo>
                      <a:pt x="3248" y="18204"/>
                    </a:ln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6" name="Freeform: Shape 785">
                <a:extLst>
                  <a:ext uri="{FF2B5EF4-FFF2-40B4-BE49-F238E27FC236}">
                    <a16:creationId xmlns:a16="http://schemas.microsoft.com/office/drawing/2014/main" id="{D1C8A99B-66AC-4F02-8F67-11EFD0F63A80}"/>
                  </a:ext>
                </a:extLst>
              </p:cNvPr>
              <p:cNvSpPr/>
              <p:nvPr/>
            </p:nvSpPr>
            <p:spPr>
              <a:xfrm>
                <a:off x="6826559" y="1555899"/>
                <a:ext cx="55983" cy="23327"/>
              </a:xfrm>
              <a:custGeom>
                <a:avLst/>
                <a:gdLst>
                  <a:gd name="connsiteX0" fmla="*/ 3193 w 50894"/>
                  <a:gd name="connsiteY0" fmla="*/ 3359 h 21205"/>
                  <a:gd name="connsiteX1" fmla="*/ 48149 w 50894"/>
                  <a:gd name="connsiteY1" fmla="*/ 3193 h 21205"/>
                  <a:gd name="connsiteX2" fmla="*/ 48204 w 50894"/>
                  <a:gd name="connsiteY2" fmla="*/ 18037 h 21205"/>
                  <a:gd name="connsiteX3" fmla="*/ 3248 w 50894"/>
                  <a:gd name="connsiteY3" fmla="*/ 18203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894" h="21205">
                    <a:moveTo>
                      <a:pt x="3193" y="3359"/>
                    </a:moveTo>
                    <a:lnTo>
                      <a:pt x="48149" y="3193"/>
                    </a:lnTo>
                    <a:lnTo>
                      <a:pt x="48204" y="18037"/>
                    </a:lnTo>
                    <a:lnTo>
                      <a:pt x="3248" y="18203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7" name="Freeform: Shape 786">
                <a:extLst>
                  <a:ext uri="{FF2B5EF4-FFF2-40B4-BE49-F238E27FC236}">
                    <a16:creationId xmlns:a16="http://schemas.microsoft.com/office/drawing/2014/main" id="{44BD3EBD-8D19-4864-8699-228E14969703}"/>
                  </a:ext>
                </a:extLst>
              </p:cNvPr>
              <p:cNvSpPr/>
              <p:nvPr/>
            </p:nvSpPr>
            <p:spPr>
              <a:xfrm>
                <a:off x="6813992" y="1451965"/>
                <a:ext cx="18661" cy="37323"/>
              </a:xfrm>
              <a:custGeom>
                <a:avLst/>
                <a:gdLst>
                  <a:gd name="connsiteX0" fmla="*/ 3181 w 16964"/>
                  <a:gd name="connsiteY0" fmla="*/ 24387 h 33929"/>
                  <a:gd name="connsiteX1" fmla="*/ 7846 w 16964"/>
                  <a:gd name="connsiteY1" fmla="*/ 6150 h 33929"/>
                  <a:gd name="connsiteX2" fmla="*/ 12087 w 16964"/>
                  <a:gd name="connsiteY2" fmla="*/ 3181 h 33929"/>
                  <a:gd name="connsiteX3" fmla="*/ 12087 w 16964"/>
                  <a:gd name="connsiteY3" fmla="*/ 3181 h 33929"/>
                  <a:gd name="connsiteX4" fmla="*/ 14632 w 16964"/>
                  <a:gd name="connsiteY4" fmla="*/ 12512 h 33929"/>
                  <a:gd name="connsiteX5" fmla="*/ 11663 w 16964"/>
                  <a:gd name="connsiteY5" fmla="*/ 26083 h 33929"/>
                  <a:gd name="connsiteX6" fmla="*/ 6998 w 16964"/>
                  <a:gd name="connsiteY6" fmla="*/ 31173 h 33929"/>
                  <a:gd name="connsiteX7" fmla="*/ 6574 w 16964"/>
                  <a:gd name="connsiteY7" fmla="*/ 31173 h 33929"/>
                  <a:gd name="connsiteX8" fmla="*/ 3181 w 16964"/>
                  <a:gd name="connsiteY8" fmla="*/ 24387 h 3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964" h="33929">
                    <a:moveTo>
                      <a:pt x="3181" y="24387"/>
                    </a:moveTo>
                    <a:cubicBezTo>
                      <a:pt x="3605" y="19297"/>
                      <a:pt x="4877" y="11663"/>
                      <a:pt x="7846" y="6150"/>
                    </a:cubicBezTo>
                    <a:cubicBezTo>
                      <a:pt x="8694" y="4453"/>
                      <a:pt x="10391" y="3181"/>
                      <a:pt x="12087" y="3181"/>
                    </a:cubicBezTo>
                    <a:lnTo>
                      <a:pt x="12087" y="3181"/>
                    </a:lnTo>
                    <a:cubicBezTo>
                      <a:pt x="15480" y="4029"/>
                      <a:pt x="15904" y="8694"/>
                      <a:pt x="14632" y="12512"/>
                    </a:cubicBezTo>
                    <a:cubicBezTo>
                      <a:pt x="13360" y="15904"/>
                      <a:pt x="12087" y="20570"/>
                      <a:pt x="11663" y="26083"/>
                    </a:cubicBezTo>
                    <a:cubicBezTo>
                      <a:pt x="11239" y="29476"/>
                      <a:pt x="9543" y="32021"/>
                      <a:pt x="6998" y="31173"/>
                    </a:cubicBezTo>
                    <a:lnTo>
                      <a:pt x="6574" y="31173"/>
                    </a:lnTo>
                    <a:cubicBezTo>
                      <a:pt x="4453" y="30749"/>
                      <a:pt x="3181" y="27780"/>
                      <a:pt x="3181" y="24387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8" name="Freeform: Shape 787">
                <a:extLst>
                  <a:ext uri="{FF2B5EF4-FFF2-40B4-BE49-F238E27FC236}">
                    <a16:creationId xmlns:a16="http://schemas.microsoft.com/office/drawing/2014/main" id="{B0CB65BC-F406-40B3-A792-DC6BC3ED6B1E}"/>
                  </a:ext>
                </a:extLst>
              </p:cNvPr>
              <p:cNvSpPr/>
              <p:nvPr/>
            </p:nvSpPr>
            <p:spPr>
              <a:xfrm>
                <a:off x="6878354" y="1412291"/>
                <a:ext cx="23327" cy="27992"/>
              </a:xfrm>
              <a:custGeom>
                <a:avLst/>
                <a:gdLst>
                  <a:gd name="connsiteX0" fmla="*/ 6167 w 21205"/>
                  <a:gd name="connsiteY0" fmla="*/ 22283 h 25447"/>
                  <a:gd name="connsiteX1" fmla="*/ 4471 w 21205"/>
                  <a:gd name="connsiteY1" fmla="*/ 21859 h 25447"/>
                  <a:gd name="connsiteX2" fmla="*/ 3622 w 21205"/>
                  <a:gd name="connsiteY2" fmla="*/ 18042 h 25447"/>
                  <a:gd name="connsiteX3" fmla="*/ 12953 w 21205"/>
                  <a:gd name="connsiteY3" fmla="*/ 4470 h 25447"/>
                  <a:gd name="connsiteX4" fmla="*/ 16770 w 21205"/>
                  <a:gd name="connsiteY4" fmla="*/ 3622 h 25447"/>
                  <a:gd name="connsiteX5" fmla="*/ 17618 w 21205"/>
                  <a:gd name="connsiteY5" fmla="*/ 7439 h 25447"/>
                  <a:gd name="connsiteX6" fmla="*/ 8288 w 21205"/>
                  <a:gd name="connsiteY6" fmla="*/ 21011 h 25447"/>
                  <a:gd name="connsiteX7" fmla="*/ 6167 w 21205"/>
                  <a:gd name="connsiteY7" fmla="*/ 22283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205" h="25447">
                    <a:moveTo>
                      <a:pt x="6167" y="22283"/>
                    </a:moveTo>
                    <a:cubicBezTo>
                      <a:pt x="5743" y="22283"/>
                      <a:pt x="4895" y="22283"/>
                      <a:pt x="4471" y="21859"/>
                    </a:cubicBezTo>
                    <a:cubicBezTo>
                      <a:pt x="3198" y="21011"/>
                      <a:pt x="2774" y="19315"/>
                      <a:pt x="3622" y="18042"/>
                    </a:cubicBezTo>
                    <a:lnTo>
                      <a:pt x="12953" y="4470"/>
                    </a:lnTo>
                    <a:cubicBezTo>
                      <a:pt x="13801" y="3198"/>
                      <a:pt x="15498" y="2774"/>
                      <a:pt x="16770" y="3622"/>
                    </a:cubicBezTo>
                    <a:cubicBezTo>
                      <a:pt x="18042" y="4470"/>
                      <a:pt x="18466" y="6167"/>
                      <a:pt x="17618" y="7439"/>
                    </a:cubicBezTo>
                    <a:lnTo>
                      <a:pt x="8288" y="21011"/>
                    </a:lnTo>
                    <a:cubicBezTo>
                      <a:pt x="7863" y="22283"/>
                      <a:pt x="7015" y="22283"/>
                      <a:pt x="6167" y="22283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9" name="Freeform: Shape 788">
                <a:extLst>
                  <a:ext uri="{FF2B5EF4-FFF2-40B4-BE49-F238E27FC236}">
                    <a16:creationId xmlns:a16="http://schemas.microsoft.com/office/drawing/2014/main" id="{066D2903-491D-49B7-B1A4-22646D6C0F9F}"/>
                  </a:ext>
                </a:extLst>
              </p:cNvPr>
              <p:cNvSpPr/>
              <p:nvPr/>
            </p:nvSpPr>
            <p:spPr>
              <a:xfrm>
                <a:off x="6894611" y="1446742"/>
                <a:ext cx="27992" cy="13996"/>
              </a:xfrm>
              <a:custGeom>
                <a:avLst/>
                <a:gdLst>
                  <a:gd name="connsiteX0" fmla="*/ 5809 w 25447"/>
                  <a:gd name="connsiteY0" fmla="*/ 11322 h 12723"/>
                  <a:gd name="connsiteX1" fmla="*/ 3264 w 25447"/>
                  <a:gd name="connsiteY1" fmla="*/ 9202 h 12723"/>
                  <a:gd name="connsiteX2" fmla="*/ 5385 w 25447"/>
                  <a:gd name="connsiteY2" fmla="*/ 6233 h 12723"/>
                  <a:gd name="connsiteX3" fmla="*/ 21925 w 25447"/>
                  <a:gd name="connsiteY3" fmla="*/ 3264 h 12723"/>
                  <a:gd name="connsiteX4" fmla="*/ 24894 w 25447"/>
                  <a:gd name="connsiteY4" fmla="*/ 5385 h 12723"/>
                  <a:gd name="connsiteX5" fmla="*/ 22774 w 25447"/>
                  <a:gd name="connsiteY5" fmla="*/ 8354 h 12723"/>
                  <a:gd name="connsiteX6" fmla="*/ 6233 w 25447"/>
                  <a:gd name="connsiteY6" fmla="*/ 11322 h 12723"/>
                  <a:gd name="connsiteX7" fmla="*/ 5809 w 25447"/>
                  <a:gd name="connsiteY7" fmla="*/ 11322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5447" h="12723">
                    <a:moveTo>
                      <a:pt x="5809" y="11322"/>
                    </a:moveTo>
                    <a:cubicBezTo>
                      <a:pt x="4537" y="11322"/>
                      <a:pt x="3264" y="10474"/>
                      <a:pt x="3264" y="9202"/>
                    </a:cubicBezTo>
                    <a:cubicBezTo>
                      <a:pt x="2840" y="7929"/>
                      <a:pt x="4112" y="6233"/>
                      <a:pt x="5385" y="6233"/>
                    </a:cubicBezTo>
                    <a:lnTo>
                      <a:pt x="21925" y="3264"/>
                    </a:lnTo>
                    <a:cubicBezTo>
                      <a:pt x="23198" y="2840"/>
                      <a:pt x="24894" y="4112"/>
                      <a:pt x="24894" y="5385"/>
                    </a:cubicBezTo>
                    <a:cubicBezTo>
                      <a:pt x="25318" y="6657"/>
                      <a:pt x="24046" y="8354"/>
                      <a:pt x="22774" y="8354"/>
                    </a:cubicBezTo>
                    <a:lnTo>
                      <a:pt x="6233" y="11322"/>
                    </a:lnTo>
                    <a:cubicBezTo>
                      <a:pt x="5809" y="11322"/>
                      <a:pt x="5809" y="11322"/>
                      <a:pt x="5809" y="11322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90" name="Freeform: Shape 789">
                <a:extLst>
                  <a:ext uri="{FF2B5EF4-FFF2-40B4-BE49-F238E27FC236}">
                    <a16:creationId xmlns:a16="http://schemas.microsoft.com/office/drawing/2014/main" id="{0CE09245-9C7A-4A84-A7FD-CD3B6E3A7631}"/>
                  </a:ext>
                </a:extLst>
              </p:cNvPr>
              <p:cNvSpPr/>
              <p:nvPr/>
            </p:nvSpPr>
            <p:spPr>
              <a:xfrm>
                <a:off x="6777044" y="1447675"/>
                <a:ext cx="27992" cy="13996"/>
              </a:xfrm>
              <a:custGeom>
                <a:avLst/>
                <a:gdLst>
                  <a:gd name="connsiteX0" fmla="*/ 22349 w 25447"/>
                  <a:gd name="connsiteY0" fmla="*/ 10898 h 12723"/>
                  <a:gd name="connsiteX1" fmla="*/ 21925 w 25447"/>
                  <a:gd name="connsiteY1" fmla="*/ 10898 h 12723"/>
                  <a:gd name="connsiteX2" fmla="*/ 5385 w 25447"/>
                  <a:gd name="connsiteY2" fmla="*/ 8354 h 12723"/>
                  <a:gd name="connsiteX3" fmla="*/ 3264 w 25447"/>
                  <a:gd name="connsiteY3" fmla="*/ 5385 h 12723"/>
                  <a:gd name="connsiteX4" fmla="*/ 6233 w 25447"/>
                  <a:gd name="connsiteY4" fmla="*/ 3264 h 12723"/>
                  <a:gd name="connsiteX5" fmla="*/ 22774 w 25447"/>
                  <a:gd name="connsiteY5" fmla="*/ 5809 h 12723"/>
                  <a:gd name="connsiteX6" fmla="*/ 24894 w 25447"/>
                  <a:gd name="connsiteY6" fmla="*/ 8778 h 12723"/>
                  <a:gd name="connsiteX7" fmla="*/ 22349 w 25447"/>
                  <a:gd name="connsiteY7" fmla="*/ 10898 h 12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5447" h="12723">
                    <a:moveTo>
                      <a:pt x="22349" y="10898"/>
                    </a:moveTo>
                    <a:cubicBezTo>
                      <a:pt x="22349" y="10898"/>
                      <a:pt x="21925" y="10898"/>
                      <a:pt x="21925" y="10898"/>
                    </a:cubicBezTo>
                    <a:lnTo>
                      <a:pt x="5385" y="8354"/>
                    </a:lnTo>
                    <a:cubicBezTo>
                      <a:pt x="4112" y="7929"/>
                      <a:pt x="2840" y="6657"/>
                      <a:pt x="3264" y="5385"/>
                    </a:cubicBezTo>
                    <a:cubicBezTo>
                      <a:pt x="3688" y="4112"/>
                      <a:pt x="4961" y="2840"/>
                      <a:pt x="6233" y="3264"/>
                    </a:cubicBezTo>
                    <a:lnTo>
                      <a:pt x="22774" y="5809"/>
                    </a:lnTo>
                    <a:cubicBezTo>
                      <a:pt x="24046" y="6233"/>
                      <a:pt x="25318" y="7505"/>
                      <a:pt x="24894" y="8778"/>
                    </a:cubicBezTo>
                    <a:cubicBezTo>
                      <a:pt x="24894" y="9626"/>
                      <a:pt x="24046" y="10898"/>
                      <a:pt x="22349" y="10898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91" name="Freeform: Shape 790">
                <a:extLst>
                  <a:ext uri="{FF2B5EF4-FFF2-40B4-BE49-F238E27FC236}">
                    <a16:creationId xmlns:a16="http://schemas.microsoft.com/office/drawing/2014/main" id="{4DE627A5-E4C2-4CC7-B0F9-25B8C88221FE}"/>
                  </a:ext>
                </a:extLst>
              </p:cNvPr>
              <p:cNvSpPr/>
              <p:nvPr/>
            </p:nvSpPr>
            <p:spPr>
              <a:xfrm>
                <a:off x="6843850" y="1398781"/>
                <a:ext cx="9330" cy="27992"/>
              </a:xfrm>
              <a:custGeom>
                <a:avLst/>
                <a:gdLst>
                  <a:gd name="connsiteX0" fmla="*/ 6150 w 8482"/>
                  <a:gd name="connsiteY0" fmla="*/ 25235 h 25447"/>
                  <a:gd name="connsiteX1" fmla="*/ 3605 w 8482"/>
                  <a:gd name="connsiteY1" fmla="*/ 22690 h 25447"/>
                  <a:gd name="connsiteX2" fmla="*/ 3181 w 8482"/>
                  <a:gd name="connsiteY2" fmla="*/ 6150 h 25447"/>
                  <a:gd name="connsiteX3" fmla="*/ 5726 w 8482"/>
                  <a:gd name="connsiteY3" fmla="*/ 3181 h 25447"/>
                  <a:gd name="connsiteX4" fmla="*/ 8694 w 8482"/>
                  <a:gd name="connsiteY4" fmla="*/ 5726 h 25447"/>
                  <a:gd name="connsiteX5" fmla="*/ 9119 w 8482"/>
                  <a:gd name="connsiteY5" fmla="*/ 22266 h 25447"/>
                  <a:gd name="connsiteX6" fmla="*/ 6150 w 8482"/>
                  <a:gd name="connsiteY6" fmla="*/ 25235 h 25447"/>
                  <a:gd name="connsiteX7" fmla="*/ 6150 w 8482"/>
                  <a:gd name="connsiteY7" fmla="*/ 25235 h 25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8482" h="25447">
                    <a:moveTo>
                      <a:pt x="6150" y="25235"/>
                    </a:moveTo>
                    <a:cubicBezTo>
                      <a:pt x="4877" y="25235"/>
                      <a:pt x="3605" y="23963"/>
                      <a:pt x="3605" y="22690"/>
                    </a:cubicBezTo>
                    <a:lnTo>
                      <a:pt x="3181" y="6150"/>
                    </a:lnTo>
                    <a:cubicBezTo>
                      <a:pt x="3181" y="4453"/>
                      <a:pt x="4453" y="3605"/>
                      <a:pt x="5726" y="3181"/>
                    </a:cubicBezTo>
                    <a:cubicBezTo>
                      <a:pt x="6998" y="3181"/>
                      <a:pt x="8270" y="4453"/>
                      <a:pt x="8694" y="5726"/>
                    </a:cubicBezTo>
                    <a:lnTo>
                      <a:pt x="9119" y="22266"/>
                    </a:lnTo>
                    <a:cubicBezTo>
                      <a:pt x="8694" y="23963"/>
                      <a:pt x="7846" y="25235"/>
                      <a:pt x="6150" y="25235"/>
                    </a:cubicBezTo>
                    <a:cubicBezTo>
                      <a:pt x="6150" y="25235"/>
                      <a:pt x="6150" y="25235"/>
                      <a:pt x="6150" y="25235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92" name="Freeform: Shape 791">
                <a:extLst>
                  <a:ext uri="{FF2B5EF4-FFF2-40B4-BE49-F238E27FC236}">
                    <a16:creationId xmlns:a16="http://schemas.microsoft.com/office/drawing/2014/main" id="{E60129A6-310A-4249-AB3A-9DBD3F13F143}"/>
                  </a:ext>
                </a:extLst>
              </p:cNvPr>
              <p:cNvSpPr/>
              <p:nvPr/>
            </p:nvSpPr>
            <p:spPr>
              <a:xfrm>
                <a:off x="6800279" y="1414925"/>
                <a:ext cx="23327" cy="23327"/>
              </a:xfrm>
              <a:custGeom>
                <a:avLst/>
                <a:gdLst>
                  <a:gd name="connsiteX0" fmla="*/ 16496 w 21205"/>
                  <a:gd name="connsiteY0" fmla="*/ 21161 h 21205"/>
                  <a:gd name="connsiteX1" fmla="*/ 14375 w 21205"/>
                  <a:gd name="connsiteY1" fmla="*/ 20313 h 21205"/>
                  <a:gd name="connsiteX2" fmla="*/ 3772 w 21205"/>
                  <a:gd name="connsiteY2" fmla="*/ 7589 h 21205"/>
                  <a:gd name="connsiteX3" fmla="*/ 4196 w 21205"/>
                  <a:gd name="connsiteY3" fmla="*/ 3772 h 21205"/>
                  <a:gd name="connsiteX4" fmla="*/ 8013 w 21205"/>
                  <a:gd name="connsiteY4" fmla="*/ 4196 h 21205"/>
                  <a:gd name="connsiteX5" fmla="*/ 18616 w 21205"/>
                  <a:gd name="connsiteY5" fmla="*/ 16920 h 21205"/>
                  <a:gd name="connsiteX6" fmla="*/ 18192 w 21205"/>
                  <a:gd name="connsiteY6" fmla="*/ 20737 h 21205"/>
                  <a:gd name="connsiteX7" fmla="*/ 16496 w 21205"/>
                  <a:gd name="connsiteY7" fmla="*/ 21161 h 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205" h="21205">
                    <a:moveTo>
                      <a:pt x="16496" y="21161"/>
                    </a:moveTo>
                    <a:cubicBezTo>
                      <a:pt x="15647" y="21161"/>
                      <a:pt x="14799" y="20737"/>
                      <a:pt x="14375" y="20313"/>
                    </a:cubicBezTo>
                    <a:lnTo>
                      <a:pt x="3772" y="7589"/>
                    </a:lnTo>
                    <a:cubicBezTo>
                      <a:pt x="2924" y="6317"/>
                      <a:pt x="2924" y="4620"/>
                      <a:pt x="4196" y="3772"/>
                    </a:cubicBezTo>
                    <a:cubicBezTo>
                      <a:pt x="5469" y="2924"/>
                      <a:pt x="7165" y="2924"/>
                      <a:pt x="8013" y="4196"/>
                    </a:cubicBezTo>
                    <a:lnTo>
                      <a:pt x="18616" y="16920"/>
                    </a:lnTo>
                    <a:cubicBezTo>
                      <a:pt x="19464" y="18192"/>
                      <a:pt x="19464" y="19889"/>
                      <a:pt x="18192" y="20737"/>
                    </a:cubicBezTo>
                    <a:cubicBezTo>
                      <a:pt x="17768" y="20737"/>
                      <a:pt x="16920" y="21161"/>
                      <a:pt x="16496" y="21161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94" name="Freeform: Shape 793">
                <a:extLst>
                  <a:ext uri="{FF2B5EF4-FFF2-40B4-BE49-F238E27FC236}">
                    <a16:creationId xmlns:a16="http://schemas.microsoft.com/office/drawing/2014/main" id="{7206673E-9FEE-48C4-8C48-500F26266FCD}"/>
                  </a:ext>
                </a:extLst>
              </p:cNvPr>
              <p:cNvSpPr/>
              <p:nvPr/>
            </p:nvSpPr>
            <p:spPr>
              <a:xfrm>
                <a:off x="5279570" y="2003406"/>
                <a:ext cx="321907" cy="284584"/>
              </a:xfrm>
              <a:custGeom>
                <a:avLst/>
                <a:gdLst>
                  <a:gd name="connsiteX0" fmla="*/ 68919 w 292642"/>
                  <a:gd name="connsiteY0" fmla="*/ 3181 h 258712"/>
                  <a:gd name="connsiteX1" fmla="*/ 86732 w 292642"/>
                  <a:gd name="connsiteY1" fmla="*/ 72312 h 258712"/>
                  <a:gd name="connsiteX2" fmla="*/ 158833 w 292642"/>
                  <a:gd name="connsiteY2" fmla="*/ 184704 h 258712"/>
                  <a:gd name="connsiteX3" fmla="*/ 282676 w 292642"/>
                  <a:gd name="connsiteY3" fmla="*/ 136354 h 258712"/>
                  <a:gd name="connsiteX4" fmla="*/ 292855 w 292642"/>
                  <a:gd name="connsiteY4" fmla="*/ 184704 h 258712"/>
                  <a:gd name="connsiteX5" fmla="*/ 177070 w 292642"/>
                  <a:gd name="connsiteY5" fmla="*/ 247050 h 258712"/>
                  <a:gd name="connsiteX6" fmla="*/ 95639 w 292642"/>
                  <a:gd name="connsiteY6" fmla="*/ 227964 h 258712"/>
                  <a:gd name="connsiteX7" fmla="*/ 3181 w 292642"/>
                  <a:gd name="connsiteY7" fmla="*/ 105818 h 258712"/>
                  <a:gd name="connsiteX8" fmla="*/ 68919 w 292642"/>
                  <a:gd name="connsiteY8" fmla="*/ 3181 h 2587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2642" h="258712">
                    <a:moveTo>
                      <a:pt x="68919" y="3181"/>
                    </a:moveTo>
                    <a:cubicBezTo>
                      <a:pt x="70616" y="4877"/>
                      <a:pt x="70616" y="39231"/>
                      <a:pt x="86732" y="72312"/>
                    </a:cubicBezTo>
                    <a:cubicBezTo>
                      <a:pt x="112604" y="124903"/>
                      <a:pt x="158833" y="184704"/>
                      <a:pt x="158833" y="184704"/>
                    </a:cubicBezTo>
                    <a:lnTo>
                      <a:pt x="282676" y="136354"/>
                    </a:lnTo>
                    <a:lnTo>
                      <a:pt x="292855" y="184704"/>
                    </a:lnTo>
                    <a:cubicBezTo>
                      <a:pt x="292855" y="184704"/>
                      <a:pt x="203365" y="230933"/>
                      <a:pt x="177070" y="247050"/>
                    </a:cubicBezTo>
                    <a:cubicBezTo>
                      <a:pt x="142716" y="268256"/>
                      <a:pt x="121086" y="258925"/>
                      <a:pt x="95639" y="227964"/>
                    </a:cubicBezTo>
                    <a:lnTo>
                      <a:pt x="3181" y="105818"/>
                    </a:lnTo>
                    <a:lnTo>
                      <a:pt x="68919" y="318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95" name="Freeform: Shape 794">
                <a:extLst>
                  <a:ext uri="{FF2B5EF4-FFF2-40B4-BE49-F238E27FC236}">
                    <a16:creationId xmlns:a16="http://schemas.microsoft.com/office/drawing/2014/main" id="{15903595-C95C-4EDE-98C4-4BED1D787F28}"/>
                  </a:ext>
                </a:extLst>
              </p:cNvPr>
              <p:cNvSpPr/>
              <p:nvPr/>
            </p:nvSpPr>
            <p:spPr>
              <a:xfrm>
                <a:off x="6726751" y="2075251"/>
                <a:ext cx="46653" cy="65315"/>
              </a:xfrm>
              <a:custGeom>
                <a:avLst/>
                <a:gdLst>
                  <a:gd name="connsiteX0" fmla="*/ 3181 w 42411"/>
                  <a:gd name="connsiteY0" fmla="*/ 3181 h 59376"/>
                  <a:gd name="connsiteX1" fmla="*/ 40079 w 42411"/>
                  <a:gd name="connsiteY1" fmla="*/ 35838 h 59376"/>
                  <a:gd name="connsiteX2" fmla="*/ 40928 w 42411"/>
                  <a:gd name="connsiteY2" fmla="*/ 58316 h 59376"/>
                  <a:gd name="connsiteX3" fmla="*/ 3181 w 42411"/>
                  <a:gd name="connsiteY3" fmla="*/ 19722 h 593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411" h="59376">
                    <a:moveTo>
                      <a:pt x="3181" y="3181"/>
                    </a:moveTo>
                    <a:lnTo>
                      <a:pt x="40079" y="35838"/>
                    </a:lnTo>
                    <a:lnTo>
                      <a:pt x="40928" y="58316"/>
                    </a:lnTo>
                    <a:lnTo>
                      <a:pt x="3181" y="19722"/>
                    </a:lnTo>
                    <a:close/>
                  </a:path>
                </a:pathLst>
              </a:custGeom>
              <a:solidFill>
                <a:srgbClr val="020202">
                  <a:alpha val="15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96" name="Freeform: Shape 795">
                <a:extLst>
                  <a:ext uri="{FF2B5EF4-FFF2-40B4-BE49-F238E27FC236}">
                    <a16:creationId xmlns:a16="http://schemas.microsoft.com/office/drawing/2014/main" id="{0B3DD781-96B5-4561-963D-2457106CB47F}"/>
                  </a:ext>
                </a:extLst>
              </p:cNvPr>
              <p:cNvSpPr/>
              <p:nvPr/>
            </p:nvSpPr>
            <p:spPr>
              <a:xfrm>
                <a:off x="6659103" y="1866244"/>
                <a:ext cx="265923" cy="265923"/>
              </a:xfrm>
              <a:custGeom>
                <a:avLst/>
                <a:gdLst>
                  <a:gd name="connsiteX0" fmla="*/ 27356 w 241748"/>
                  <a:gd name="connsiteY0" fmla="*/ 98608 h 241748"/>
                  <a:gd name="connsiteX1" fmla="*/ 3181 w 241748"/>
                  <a:gd name="connsiteY1" fmla="*/ 132537 h 241748"/>
                  <a:gd name="connsiteX2" fmla="*/ 92246 w 241748"/>
                  <a:gd name="connsiteY2" fmla="*/ 226692 h 241748"/>
                  <a:gd name="connsiteX3" fmla="*/ 183856 w 241748"/>
                  <a:gd name="connsiteY3" fmla="*/ 205062 h 241748"/>
                  <a:gd name="connsiteX4" fmla="*/ 238991 w 241748"/>
                  <a:gd name="connsiteY4" fmla="*/ 92670 h 241748"/>
                  <a:gd name="connsiteX5" fmla="*/ 204214 w 241748"/>
                  <a:gd name="connsiteY5" fmla="*/ 3181 h 241748"/>
                  <a:gd name="connsiteX6" fmla="*/ 133810 w 241748"/>
                  <a:gd name="connsiteY6" fmla="*/ 157560 h 241748"/>
                  <a:gd name="connsiteX7" fmla="*/ 27356 w 241748"/>
                  <a:gd name="connsiteY7" fmla="*/ 98608 h 241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1748" h="241748">
                    <a:moveTo>
                      <a:pt x="27356" y="98608"/>
                    </a:moveTo>
                    <a:cubicBezTo>
                      <a:pt x="17601" y="107938"/>
                      <a:pt x="3181" y="132537"/>
                      <a:pt x="3181" y="132537"/>
                    </a:cubicBezTo>
                    <a:lnTo>
                      <a:pt x="92246" y="226692"/>
                    </a:lnTo>
                    <a:cubicBezTo>
                      <a:pt x="122783" y="250018"/>
                      <a:pt x="166891" y="239840"/>
                      <a:pt x="183856" y="205062"/>
                    </a:cubicBezTo>
                    <a:lnTo>
                      <a:pt x="238991" y="92670"/>
                    </a:lnTo>
                    <a:lnTo>
                      <a:pt x="204214" y="3181"/>
                    </a:lnTo>
                    <a:lnTo>
                      <a:pt x="133810" y="157560"/>
                    </a:lnTo>
                    <a:lnTo>
                      <a:pt x="27356" y="9860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50E3F1E7-5101-4DA2-B0F7-6AEBEC0DDE2D}"/>
              </a:ext>
            </a:extLst>
          </p:cNvPr>
          <p:cNvGrpSpPr/>
          <p:nvPr/>
        </p:nvGrpSpPr>
        <p:grpSpPr>
          <a:xfrm>
            <a:off x="187681" y="4021887"/>
            <a:ext cx="2233055" cy="2145367"/>
            <a:chOff x="187681" y="4021887"/>
            <a:chExt cx="2233055" cy="2145367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0BB5BCE-F2B1-45D8-8FA9-B51D0F1538ED}"/>
                </a:ext>
              </a:extLst>
            </p:cNvPr>
            <p:cNvSpPr/>
            <p:nvPr/>
          </p:nvSpPr>
          <p:spPr>
            <a:xfrm>
              <a:off x="187681" y="4412928"/>
              <a:ext cx="2207188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5">
                      <a:lumMod val="60000"/>
                      <a:lumOff val="40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Pattern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5">
                      <a:lumMod val="60000"/>
                      <a:lumOff val="40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recognition 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57E73FC-7723-44FE-A5DD-237304263729}"/>
                </a:ext>
              </a:extLst>
            </p:cNvPr>
            <p:cNvSpPr/>
            <p:nvPr/>
          </p:nvSpPr>
          <p:spPr>
            <a:xfrm>
              <a:off x="213547" y="4997703"/>
              <a:ext cx="2207189" cy="116955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Understand trends for financial transactions and spot deviations to identify fraudulent behavior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</a:schemeClr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73E495ED-C6F6-40E8-A8C5-B318FB603953}"/>
                </a:ext>
              </a:extLst>
            </p:cNvPr>
            <p:cNvGrpSpPr/>
            <p:nvPr/>
          </p:nvGrpSpPr>
          <p:grpSpPr>
            <a:xfrm>
              <a:off x="1099061" y="4021887"/>
              <a:ext cx="384428" cy="385020"/>
              <a:chOff x="1104060" y="4021887"/>
              <a:chExt cx="384428" cy="385020"/>
            </a:xfrm>
          </p:grpSpPr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26CBB615-DCE0-4CE2-872F-494A1E5848F7}"/>
                  </a:ext>
                </a:extLst>
              </p:cNvPr>
              <p:cNvSpPr/>
              <p:nvPr/>
            </p:nvSpPr>
            <p:spPr>
              <a:xfrm>
                <a:off x="1106426" y="4338301"/>
                <a:ext cx="65057" cy="65057"/>
              </a:xfrm>
              <a:custGeom>
                <a:avLst/>
                <a:gdLst>
                  <a:gd name="connsiteX0" fmla="*/ 95726 w 104775"/>
                  <a:gd name="connsiteY0" fmla="*/ 7144 h 104775"/>
                  <a:gd name="connsiteX1" fmla="*/ 14764 w 104775"/>
                  <a:gd name="connsiteY1" fmla="*/ 7144 h 104775"/>
                  <a:gd name="connsiteX2" fmla="*/ 7144 w 104775"/>
                  <a:gd name="connsiteY2" fmla="*/ 14764 h 104775"/>
                  <a:gd name="connsiteX3" fmla="*/ 7144 w 104775"/>
                  <a:gd name="connsiteY3" fmla="*/ 95726 h 104775"/>
                  <a:gd name="connsiteX4" fmla="*/ 14764 w 104775"/>
                  <a:gd name="connsiteY4" fmla="*/ 103346 h 104775"/>
                  <a:gd name="connsiteX5" fmla="*/ 94774 w 104775"/>
                  <a:gd name="connsiteY5" fmla="*/ 103346 h 104775"/>
                  <a:gd name="connsiteX6" fmla="*/ 102394 w 104775"/>
                  <a:gd name="connsiteY6" fmla="*/ 95726 h 104775"/>
                  <a:gd name="connsiteX7" fmla="*/ 102394 w 104775"/>
                  <a:gd name="connsiteY7" fmla="*/ 14764 h 104775"/>
                  <a:gd name="connsiteX8" fmla="*/ 95726 w 104775"/>
                  <a:gd name="connsiteY8" fmla="*/ 7144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4775" h="104775">
                    <a:moveTo>
                      <a:pt x="95726" y="7144"/>
                    </a:moveTo>
                    <a:lnTo>
                      <a:pt x="14764" y="7144"/>
                    </a:lnTo>
                    <a:cubicBezTo>
                      <a:pt x="10954" y="7144"/>
                      <a:pt x="7144" y="10001"/>
                      <a:pt x="7144" y="14764"/>
                    </a:cubicBezTo>
                    <a:lnTo>
                      <a:pt x="7144" y="95726"/>
                    </a:lnTo>
                    <a:cubicBezTo>
                      <a:pt x="7144" y="99536"/>
                      <a:pt x="10001" y="103346"/>
                      <a:pt x="14764" y="103346"/>
                    </a:cubicBezTo>
                    <a:lnTo>
                      <a:pt x="94774" y="103346"/>
                    </a:lnTo>
                    <a:cubicBezTo>
                      <a:pt x="98584" y="103346"/>
                      <a:pt x="102394" y="100489"/>
                      <a:pt x="102394" y="95726"/>
                    </a:cubicBezTo>
                    <a:lnTo>
                      <a:pt x="102394" y="14764"/>
                    </a:lnTo>
                    <a:cubicBezTo>
                      <a:pt x="102394" y="10954"/>
                      <a:pt x="99536" y="7144"/>
                      <a:pt x="95726" y="7144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rgbClr val="2F3A4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4B958052-9D22-4783-92B2-BDE1C145E371}"/>
                  </a:ext>
                </a:extLst>
              </p:cNvPr>
              <p:cNvSpPr/>
              <p:nvPr/>
            </p:nvSpPr>
            <p:spPr>
              <a:xfrm>
                <a:off x="1106426" y="4024253"/>
                <a:ext cx="65057" cy="65057"/>
              </a:xfrm>
              <a:custGeom>
                <a:avLst/>
                <a:gdLst>
                  <a:gd name="connsiteX0" fmla="*/ 14764 w 104775"/>
                  <a:gd name="connsiteY0" fmla="*/ 102394 h 104775"/>
                  <a:gd name="connsiteX1" fmla="*/ 94774 w 104775"/>
                  <a:gd name="connsiteY1" fmla="*/ 102394 h 104775"/>
                  <a:gd name="connsiteX2" fmla="*/ 102394 w 104775"/>
                  <a:gd name="connsiteY2" fmla="*/ 94774 h 104775"/>
                  <a:gd name="connsiteX3" fmla="*/ 102394 w 104775"/>
                  <a:gd name="connsiteY3" fmla="*/ 14764 h 104775"/>
                  <a:gd name="connsiteX4" fmla="*/ 94774 w 104775"/>
                  <a:gd name="connsiteY4" fmla="*/ 7144 h 104775"/>
                  <a:gd name="connsiteX5" fmla="*/ 14764 w 104775"/>
                  <a:gd name="connsiteY5" fmla="*/ 7144 h 104775"/>
                  <a:gd name="connsiteX6" fmla="*/ 7144 w 104775"/>
                  <a:gd name="connsiteY6" fmla="*/ 14764 h 104775"/>
                  <a:gd name="connsiteX7" fmla="*/ 7144 w 104775"/>
                  <a:gd name="connsiteY7" fmla="*/ 94774 h 104775"/>
                  <a:gd name="connsiteX8" fmla="*/ 14764 w 104775"/>
                  <a:gd name="connsiteY8" fmla="*/ 102394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4775" h="104775">
                    <a:moveTo>
                      <a:pt x="14764" y="102394"/>
                    </a:moveTo>
                    <a:lnTo>
                      <a:pt x="94774" y="102394"/>
                    </a:lnTo>
                    <a:cubicBezTo>
                      <a:pt x="98584" y="102394"/>
                      <a:pt x="102394" y="99536"/>
                      <a:pt x="102394" y="94774"/>
                    </a:cubicBezTo>
                    <a:lnTo>
                      <a:pt x="102394" y="14764"/>
                    </a:lnTo>
                    <a:cubicBezTo>
                      <a:pt x="102394" y="10954"/>
                      <a:pt x="99536" y="7144"/>
                      <a:pt x="94774" y="7144"/>
                    </a:cubicBezTo>
                    <a:lnTo>
                      <a:pt x="14764" y="7144"/>
                    </a:lnTo>
                    <a:cubicBezTo>
                      <a:pt x="10954" y="7144"/>
                      <a:pt x="7144" y="10001"/>
                      <a:pt x="7144" y="14764"/>
                    </a:cubicBezTo>
                    <a:lnTo>
                      <a:pt x="7144" y="94774"/>
                    </a:lnTo>
                    <a:cubicBezTo>
                      <a:pt x="8096" y="99536"/>
                      <a:pt x="10954" y="102394"/>
                      <a:pt x="14764" y="102394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rgbClr val="2F3A4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3035A60E-0FB9-4600-A2B1-C5FACB9B8C45}"/>
                  </a:ext>
                </a:extLst>
              </p:cNvPr>
              <p:cNvSpPr/>
              <p:nvPr/>
            </p:nvSpPr>
            <p:spPr>
              <a:xfrm>
                <a:off x="1260789" y="4021887"/>
                <a:ext cx="70971" cy="70971"/>
              </a:xfrm>
              <a:custGeom>
                <a:avLst/>
                <a:gdLst>
                  <a:gd name="connsiteX0" fmla="*/ 59531 w 114300"/>
                  <a:gd name="connsiteY0" fmla="*/ 110966 h 114300"/>
                  <a:gd name="connsiteX1" fmla="*/ 111919 w 114300"/>
                  <a:gd name="connsiteY1" fmla="*/ 58579 h 114300"/>
                  <a:gd name="connsiteX2" fmla="*/ 59531 w 114300"/>
                  <a:gd name="connsiteY2" fmla="*/ 7144 h 114300"/>
                  <a:gd name="connsiteX3" fmla="*/ 7144 w 114300"/>
                  <a:gd name="connsiteY3" fmla="*/ 59531 h 114300"/>
                  <a:gd name="connsiteX4" fmla="*/ 59531 w 114300"/>
                  <a:gd name="connsiteY4" fmla="*/ 110966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4300" h="114300">
                    <a:moveTo>
                      <a:pt x="59531" y="110966"/>
                    </a:moveTo>
                    <a:cubicBezTo>
                      <a:pt x="88106" y="110966"/>
                      <a:pt x="111919" y="88106"/>
                      <a:pt x="111919" y="58579"/>
                    </a:cubicBezTo>
                    <a:cubicBezTo>
                      <a:pt x="111919" y="30956"/>
                      <a:pt x="88106" y="7144"/>
                      <a:pt x="59531" y="7144"/>
                    </a:cubicBezTo>
                    <a:cubicBezTo>
                      <a:pt x="30956" y="7144"/>
                      <a:pt x="7144" y="30956"/>
                      <a:pt x="7144" y="59531"/>
                    </a:cubicBezTo>
                    <a:cubicBezTo>
                      <a:pt x="7144" y="88106"/>
                      <a:pt x="30956" y="110966"/>
                      <a:pt x="59531" y="110966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rgbClr val="2F3A4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53A01310-AEDE-421D-AC19-AD43C5296349}"/>
                  </a:ext>
                </a:extLst>
              </p:cNvPr>
              <p:cNvSpPr/>
              <p:nvPr/>
            </p:nvSpPr>
            <p:spPr>
              <a:xfrm>
                <a:off x="1417517" y="4178616"/>
                <a:ext cx="70971" cy="70971"/>
              </a:xfrm>
              <a:custGeom>
                <a:avLst/>
                <a:gdLst>
                  <a:gd name="connsiteX0" fmla="*/ 59531 w 114300"/>
                  <a:gd name="connsiteY0" fmla="*/ 7144 h 114300"/>
                  <a:gd name="connsiteX1" fmla="*/ 7144 w 114300"/>
                  <a:gd name="connsiteY1" fmla="*/ 59531 h 114300"/>
                  <a:gd name="connsiteX2" fmla="*/ 59531 w 114300"/>
                  <a:gd name="connsiteY2" fmla="*/ 111919 h 114300"/>
                  <a:gd name="connsiteX3" fmla="*/ 111919 w 114300"/>
                  <a:gd name="connsiteY3" fmla="*/ 59531 h 114300"/>
                  <a:gd name="connsiteX4" fmla="*/ 59531 w 114300"/>
                  <a:gd name="connsiteY4" fmla="*/ 7144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4300" h="114300">
                    <a:moveTo>
                      <a:pt x="59531" y="7144"/>
                    </a:moveTo>
                    <a:cubicBezTo>
                      <a:pt x="30956" y="7144"/>
                      <a:pt x="7144" y="30004"/>
                      <a:pt x="7144" y="59531"/>
                    </a:cubicBezTo>
                    <a:cubicBezTo>
                      <a:pt x="7144" y="87154"/>
                      <a:pt x="30004" y="111919"/>
                      <a:pt x="59531" y="111919"/>
                    </a:cubicBezTo>
                    <a:cubicBezTo>
                      <a:pt x="88106" y="111919"/>
                      <a:pt x="111919" y="88106"/>
                      <a:pt x="111919" y="59531"/>
                    </a:cubicBezTo>
                    <a:cubicBezTo>
                      <a:pt x="111919" y="30956"/>
                      <a:pt x="88106" y="7144"/>
                      <a:pt x="59531" y="7144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rgbClr val="2F3A4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6AFA959D-96FD-4D2B-A505-57435EE6D459}"/>
                  </a:ext>
                </a:extLst>
              </p:cNvPr>
              <p:cNvSpPr/>
              <p:nvPr/>
            </p:nvSpPr>
            <p:spPr>
              <a:xfrm>
                <a:off x="1420474" y="4024253"/>
                <a:ext cx="65057" cy="65057"/>
              </a:xfrm>
              <a:custGeom>
                <a:avLst/>
                <a:gdLst>
                  <a:gd name="connsiteX0" fmla="*/ 14764 w 104775"/>
                  <a:gd name="connsiteY0" fmla="*/ 102394 h 104775"/>
                  <a:gd name="connsiteX1" fmla="*/ 95726 w 104775"/>
                  <a:gd name="connsiteY1" fmla="*/ 102394 h 104775"/>
                  <a:gd name="connsiteX2" fmla="*/ 103346 w 104775"/>
                  <a:gd name="connsiteY2" fmla="*/ 94774 h 104775"/>
                  <a:gd name="connsiteX3" fmla="*/ 103346 w 104775"/>
                  <a:gd name="connsiteY3" fmla="*/ 14764 h 104775"/>
                  <a:gd name="connsiteX4" fmla="*/ 95726 w 104775"/>
                  <a:gd name="connsiteY4" fmla="*/ 7144 h 104775"/>
                  <a:gd name="connsiteX5" fmla="*/ 14764 w 104775"/>
                  <a:gd name="connsiteY5" fmla="*/ 7144 h 104775"/>
                  <a:gd name="connsiteX6" fmla="*/ 7144 w 104775"/>
                  <a:gd name="connsiteY6" fmla="*/ 14764 h 104775"/>
                  <a:gd name="connsiteX7" fmla="*/ 7144 w 104775"/>
                  <a:gd name="connsiteY7" fmla="*/ 94774 h 104775"/>
                  <a:gd name="connsiteX8" fmla="*/ 14764 w 104775"/>
                  <a:gd name="connsiteY8" fmla="*/ 102394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4775" h="104775">
                    <a:moveTo>
                      <a:pt x="14764" y="102394"/>
                    </a:moveTo>
                    <a:lnTo>
                      <a:pt x="95726" y="102394"/>
                    </a:lnTo>
                    <a:cubicBezTo>
                      <a:pt x="99536" y="102394"/>
                      <a:pt x="103346" y="99536"/>
                      <a:pt x="103346" y="94774"/>
                    </a:cubicBezTo>
                    <a:lnTo>
                      <a:pt x="103346" y="14764"/>
                    </a:lnTo>
                    <a:cubicBezTo>
                      <a:pt x="103346" y="10954"/>
                      <a:pt x="100489" y="7144"/>
                      <a:pt x="95726" y="7144"/>
                    </a:cubicBezTo>
                    <a:lnTo>
                      <a:pt x="14764" y="7144"/>
                    </a:lnTo>
                    <a:cubicBezTo>
                      <a:pt x="10954" y="7144"/>
                      <a:pt x="7144" y="10001"/>
                      <a:pt x="7144" y="14764"/>
                    </a:cubicBezTo>
                    <a:lnTo>
                      <a:pt x="7144" y="94774"/>
                    </a:lnTo>
                    <a:cubicBezTo>
                      <a:pt x="7144" y="99536"/>
                      <a:pt x="10954" y="102394"/>
                      <a:pt x="14764" y="102394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rgbClr val="2F3A4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2D8F5385-73E7-4D55-ACC6-F48C2A7099C3}"/>
                  </a:ext>
                </a:extLst>
              </p:cNvPr>
              <p:cNvSpPr/>
              <p:nvPr/>
            </p:nvSpPr>
            <p:spPr>
              <a:xfrm>
                <a:off x="1104060" y="4178616"/>
                <a:ext cx="70971" cy="70971"/>
              </a:xfrm>
              <a:custGeom>
                <a:avLst/>
                <a:gdLst>
                  <a:gd name="connsiteX0" fmla="*/ 59531 w 114300"/>
                  <a:gd name="connsiteY0" fmla="*/ 111919 h 114300"/>
                  <a:gd name="connsiteX1" fmla="*/ 111919 w 114300"/>
                  <a:gd name="connsiteY1" fmla="*/ 59531 h 114300"/>
                  <a:gd name="connsiteX2" fmla="*/ 59531 w 114300"/>
                  <a:gd name="connsiteY2" fmla="*/ 7144 h 114300"/>
                  <a:gd name="connsiteX3" fmla="*/ 7144 w 114300"/>
                  <a:gd name="connsiteY3" fmla="*/ 59531 h 114300"/>
                  <a:gd name="connsiteX4" fmla="*/ 59531 w 114300"/>
                  <a:gd name="connsiteY4" fmla="*/ 111919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4300" h="114300">
                    <a:moveTo>
                      <a:pt x="59531" y="111919"/>
                    </a:moveTo>
                    <a:cubicBezTo>
                      <a:pt x="88106" y="111919"/>
                      <a:pt x="111919" y="89059"/>
                      <a:pt x="111919" y="59531"/>
                    </a:cubicBezTo>
                    <a:cubicBezTo>
                      <a:pt x="111919" y="30956"/>
                      <a:pt x="89059" y="7144"/>
                      <a:pt x="59531" y="7144"/>
                    </a:cubicBezTo>
                    <a:cubicBezTo>
                      <a:pt x="30956" y="7144"/>
                      <a:pt x="7144" y="30956"/>
                      <a:pt x="7144" y="59531"/>
                    </a:cubicBezTo>
                    <a:cubicBezTo>
                      <a:pt x="7144" y="88106"/>
                      <a:pt x="30956" y="111919"/>
                      <a:pt x="59531" y="111919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rgbClr val="2F3A4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87E5504C-CB87-488D-B7A1-9AAD2B5A21D3}"/>
                  </a:ext>
                </a:extLst>
              </p:cNvPr>
              <p:cNvSpPr/>
              <p:nvPr/>
            </p:nvSpPr>
            <p:spPr>
              <a:xfrm>
                <a:off x="1420474" y="4338301"/>
                <a:ext cx="65057" cy="65057"/>
              </a:xfrm>
              <a:custGeom>
                <a:avLst/>
                <a:gdLst>
                  <a:gd name="connsiteX0" fmla="*/ 95726 w 104775"/>
                  <a:gd name="connsiteY0" fmla="*/ 7144 h 104775"/>
                  <a:gd name="connsiteX1" fmla="*/ 14764 w 104775"/>
                  <a:gd name="connsiteY1" fmla="*/ 7144 h 104775"/>
                  <a:gd name="connsiteX2" fmla="*/ 7144 w 104775"/>
                  <a:gd name="connsiteY2" fmla="*/ 14764 h 104775"/>
                  <a:gd name="connsiteX3" fmla="*/ 7144 w 104775"/>
                  <a:gd name="connsiteY3" fmla="*/ 95726 h 104775"/>
                  <a:gd name="connsiteX4" fmla="*/ 14764 w 104775"/>
                  <a:gd name="connsiteY4" fmla="*/ 103346 h 104775"/>
                  <a:gd name="connsiteX5" fmla="*/ 95726 w 104775"/>
                  <a:gd name="connsiteY5" fmla="*/ 103346 h 104775"/>
                  <a:gd name="connsiteX6" fmla="*/ 103346 w 104775"/>
                  <a:gd name="connsiteY6" fmla="*/ 95726 h 104775"/>
                  <a:gd name="connsiteX7" fmla="*/ 103346 w 104775"/>
                  <a:gd name="connsiteY7" fmla="*/ 14764 h 104775"/>
                  <a:gd name="connsiteX8" fmla="*/ 95726 w 104775"/>
                  <a:gd name="connsiteY8" fmla="*/ 7144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4775" h="104775">
                    <a:moveTo>
                      <a:pt x="95726" y="7144"/>
                    </a:moveTo>
                    <a:lnTo>
                      <a:pt x="14764" y="7144"/>
                    </a:lnTo>
                    <a:cubicBezTo>
                      <a:pt x="10954" y="7144"/>
                      <a:pt x="7144" y="10001"/>
                      <a:pt x="7144" y="14764"/>
                    </a:cubicBezTo>
                    <a:lnTo>
                      <a:pt x="7144" y="95726"/>
                    </a:lnTo>
                    <a:cubicBezTo>
                      <a:pt x="7144" y="99536"/>
                      <a:pt x="10001" y="103346"/>
                      <a:pt x="14764" y="103346"/>
                    </a:cubicBezTo>
                    <a:lnTo>
                      <a:pt x="95726" y="103346"/>
                    </a:lnTo>
                    <a:cubicBezTo>
                      <a:pt x="99536" y="103346"/>
                      <a:pt x="103346" y="100489"/>
                      <a:pt x="103346" y="95726"/>
                    </a:cubicBezTo>
                    <a:lnTo>
                      <a:pt x="103346" y="14764"/>
                    </a:lnTo>
                    <a:cubicBezTo>
                      <a:pt x="102394" y="10954"/>
                      <a:pt x="99536" y="7144"/>
                      <a:pt x="95726" y="7144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rgbClr val="2F3A4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CBC35263-A786-43F8-A8CC-4673838A77F6}"/>
                  </a:ext>
                </a:extLst>
              </p:cNvPr>
              <p:cNvSpPr/>
              <p:nvPr/>
            </p:nvSpPr>
            <p:spPr>
              <a:xfrm>
                <a:off x="1260789" y="4335936"/>
                <a:ext cx="70971" cy="70971"/>
              </a:xfrm>
              <a:custGeom>
                <a:avLst/>
                <a:gdLst>
                  <a:gd name="connsiteX0" fmla="*/ 59531 w 114300"/>
                  <a:gd name="connsiteY0" fmla="*/ 7144 h 114300"/>
                  <a:gd name="connsiteX1" fmla="*/ 7144 w 114300"/>
                  <a:gd name="connsiteY1" fmla="*/ 59531 h 114300"/>
                  <a:gd name="connsiteX2" fmla="*/ 59531 w 114300"/>
                  <a:gd name="connsiteY2" fmla="*/ 111919 h 114300"/>
                  <a:gd name="connsiteX3" fmla="*/ 111919 w 114300"/>
                  <a:gd name="connsiteY3" fmla="*/ 59531 h 114300"/>
                  <a:gd name="connsiteX4" fmla="*/ 59531 w 114300"/>
                  <a:gd name="connsiteY4" fmla="*/ 7144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4300" h="114300">
                    <a:moveTo>
                      <a:pt x="59531" y="7144"/>
                    </a:moveTo>
                    <a:cubicBezTo>
                      <a:pt x="30956" y="7144"/>
                      <a:pt x="7144" y="30956"/>
                      <a:pt x="7144" y="59531"/>
                    </a:cubicBezTo>
                    <a:cubicBezTo>
                      <a:pt x="7144" y="88106"/>
                      <a:pt x="30004" y="111919"/>
                      <a:pt x="59531" y="111919"/>
                    </a:cubicBezTo>
                    <a:cubicBezTo>
                      <a:pt x="89059" y="111919"/>
                      <a:pt x="111919" y="88106"/>
                      <a:pt x="111919" y="59531"/>
                    </a:cubicBezTo>
                    <a:cubicBezTo>
                      <a:pt x="111919" y="30004"/>
                      <a:pt x="88106" y="7144"/>
                      <a:pt x="59531" y="7144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rgbClr val="2F3A4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91A91CB2-40A4-4227-961D-CB2561827597}"/>
                  </a:ext>
                </a:extLst>
              </p:cNvPr>
              <p:cNvSpPr/>
              <p:nvPr/>
            </p:nvSpPr>
            <p:spPr>
              <a:xfrm>
                <a:off x="1181528" y="4080439"/>
                <a:ext cx="266142" cy="266143"/>
              </a:xfrm>
              <a:custGeom>
                <a:avLst/>
                <a:gdLst>
                  <a:gd name="connsiteX0" fmla="*/ 428149 w 428625"/>
                  <a:gd name="connsiteY0" fmla="*/ 269081 h 428625"/>
                  <a:gd name="connsiteX1" fmla="*/ 403384 w 428625"/>
                  <a:gd name="connsiteY1" fmla="*/ 217646 h 428625"/>
                  <a:gd name="connsiteX2" fmla="*/ 428149 w 428625"/>
                  <a:gd name="connsiteY2" fmla="*/ 166211 h 428625"/>
                  <a:gd name="connsiteX3" fmla="*/ 353854 w 428625"/>
                  <a:gd name="connsiteY3" fmla="*/ 91916 h 428625"/>
                  <a:gd name="connsiteX4" fmla="*/ 420529 w 428625"/>
                  <a:gd name="connsiteY4" fmla="*/ 25241 h 428625"/>
                  <a:gd name="connsiteX5" fmla="*/ 410051 w 428625"/>
                  <a:gd name="connsiteY5" fmla="*/ 14764 h 428625"/>
                  <a:gd name="connsiteX6" fmla="*/ 343376 w 428625"/>
                  <a:gd name="connsiteY6" fmla="*/ 81439 h 428625"/>
                  <a:gd name="connsiteX7" fmla="*/ 269081 w 428625"/>
                  <a:gd name="connsiteY7" fmla="*/ 7144 h 428625"/>
                  <a:gd name="connsiteX8" fmla="*/ 217646 w 428625"/>
                  <a:gd name="connsiteY8" fmla="*/ 31909 h 428625"/>
                  <a:gd name="connsiteX9" fmla="*/ 166211 w 428625"/>
                  <a:gd name="connsiteY9" fmla="*/ 7144 h 428625"/>
                  <a:gd name="connsiteX10" fmla="*/ 91916 w 428625"/>
                  <a:gd name="connsiteY10" fmla="*/ 81439 h 428625"/>
                  <a:gd name="connsiteX11" fmla="*/ 25241 w 428625"/>
                  <a:gd name="connsiteY11" fmla="*/ 14764 h 428625"/>
                  <a:gd name="connsiteX12" fmla="*/ 14764 w 428625"/>
                  <a:gd name="connsiteY12" fmla="*/ 25241 h 428625"/>
                  <a:gd name="connsiteX13" fmla="*/ 81439 w 428625"/>
                  <a:gd name="connsiteY13" fmla="*/ 91916 h 428625"/>
                  <a:gd name="connsiteX14" fmla="*/ 7144 w 428625"/>
                  <a:gd name="connsiteY14" fmla="*/ 166211 h 428625"/>
                  <a:gd name="connsiteX15" fmla="*/ 31909 w 428625"/>
                  <a:gd name="connsiteY15" fmla="*/ 217646 h 428625"/>
                  <a:gd name="connsiteX16" fmla="*/ 7144 w 428625"/>
                  <a:gd name="connsiteY16" fmla="*/ 269081 h 428625"/>
                  <a:gd name="connsiteX17" fmla="*/ 81439 w 428625"/>
                  <a:gd name="connsiteY17" fmla="*/ 343376 h 428625"/>
                  <a:gd name="connsiteX18" fmla="*/ 14764 w 428625"/>
                  <a:gd name="connsiteY18" fmla="*/ 410051 h 428625"/>
                  <a:gd name="connsiteX19" fmla="*/ 25241 w 428625"/>
                  <a:gd name="connsiteY19" fmla="*/ 420529 h 428625"/>
                  <a:gd name="connsiteX20" fmla="*/ 91916 w 428625"/>
                  <a:gd name="connsiteY20" fmla="*/ 353854 h 428625"/>
                  <a:gd name="connsiteX21" fmla="*/ 167164 w 428625"/>
                  <a:gd name="connsiteY21" fmla="*/ 429101 h 428625"/>
                  <a:gd name="connsiteX22" fmla="*/ 218599 w 428625"/>
                  <a:gd name="connsiteY22" fmla="*/ 404336 h 428625"/>
                  <a:gd name="connsiteX23" fmla="*/ 270034 w 428625"/>
                  <a:gd name="connsiteY23" fmla="*/ 429101 h 428625"/>
                  <a:gd name="connsiteX24" fmla="*/ 344329 w 428625"/>
                  <a:gd name="connsiteY24" fmla="*/ 354806 h 428625"/>
                  <a:gd name="connsiteX25" fmla="*/ 411004 w 428625"/>
                  <a:gd name="connsiteY25" fmla="*/ 421481 h 428625"/>
                  <a:gd name="connsiteX26" fmla="*/ 421481 w 428625"/>
                  <a:gd name="connsiteY26" fmla="*/ 411004 h 428625"/>
                  <a:gd name="connsiteX27" fmla="*/ 354806 w 428625"/>
                  <a:gd name="connsiteY27" fmla="*/ 344329 h 428625"/>
                  <a:gd name="connsiteX28" fmla="*/ 428149 w 428625"/>
                  <a:gd name="connsiteY28" fmla="*/ 269081 h 428625"/>
                  <a:gd name="connsiteX29" fmla="*/ 324326 w 428625"/>
                  <a:gd name="connsiteY29" fmla="*/ 317659 h 428625"/>
                  <a:gd name="connsiteX30" fmla="*/ 318611 w 428625"/>
                  <a:gd name="connsiteY30" fmla="*/ 324326 h 428625"/>
                  <a:gd name="connsiteX31" fmla="*/ 316706 w 428625"/>
                  <a:gd name="connsiteY31" fmla="*/ 324326 h 428625"/>
                  <a:gd name="connsiteX32" fmla="*/ 116681 w 428625"/>
                  <a:gd name="connsiteY32" fmla="*/ 324326 h 428625"/>
                  <a:gd name="connsiteX33" fmla="*/ 109061 w 428625"/>
                  <a:gd name="connsiteY33" fmla="*/ 316706 h 428625"/>
                  <a:gd name="connsiteX34" fmla="*/ 109061 w 428625"/>
                  <a:gd name="connsiteY34" fmla="*/ 116681 h 428625"/>
                  <a:gd name="connsiteX35" fmla="*/ 116681 w 428625"/>
                  <a:gd name="connsiteY35" fmla="*/ 109061 h 428625"/>
                  <a:gd name="connsiteX36" fmla="*/ 316706 w 428625"/>
                  <a:gd name="connsiteY36" fmla="*/ 109061 h 428625"/>
                  <a:gd name="connsiteX37" fmla="*/ 321469 w 428625"/>
                  <a:gd name="connsiteY37" fmla="*/ 110966 h 428625"/>
                  <a:gd name="connsiteX38" fmla="*/ 323374 w 428625"/>
                  <a:gd name="connsiteY38" fmla="*/ 115729 h 428625"/>
                  <a:gd name="connsiteX39" fmla="*/ 323374 w 428625"/>
                  <a:gd name="connsiteY39" fmla="*/ 317659 h 428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428625" h="428625">
                    <a:moveTo>
                      <a:pt x="428149" y="269081"/>
                    </a:moveTo>
                    <a:cubicBezTo>
                      <a:pt x="415766" y="260509"/>
                      <a:pt x="403384" y="240506"/>
                      <a:pt x="403384" y="217646"/>
                    </a:cubicBezTo>
                    <a:cubicBezTo>
                      <a:pt x="403384" y="195739"/>
                      <a:pt x="414814" y="176689"/>
                      <a:pt x="428149" y="166211"/>
                    </a:cubicBezTo>
                    <a:lnTo>
                      <a:pt x="353854" y="91916"/>
                    </a:lnTo>
                    <a:lnTo>
                      <a:pt x="420529" y="25241"/>
                    </a:lnTo>
                    <a:cubicBezTo>
                      <a:pt x="415766" y="23336"/>
                      <a:pt x="412909" y="19526"/>
                      <a:pt x="410051" y="14764"/>
                    </a:cubicBezTo>
                    <a:lnTo>
                      <a:pt x="343376" y="81439"/>
                    </a:lnTo>
                    <a:lnTo>
                      <a:pt x="269081" y="7144"/>
                    </a:lnTo>
                    <a:cubicBezTo>
                      <a:pt x="259556" y="20479"/>
                      <a:pt x="239554" y="31909"/>
                      <a:pt x="217646" y="31909"/>
                    </a:cubicBezTo>
                    <a:cubicBezTo>
                      <a:pt x="195739" y="31909"/>
                      <a:pt x="175736" y="20479"/>
                      <a:pt x="166211" y="7144"/>
                    </a:cubicBezTo>
                    <a:lnTo>
                      <a:pt x="91916" y="81439"/>
                    </a:lnTo>
                    <a:lnTo>
                      <a:pt x="25241" y="14764"/>
                    </a:lnTo>
                    <a:cubicBezTo>
                      <a:pt x="23336" y="19526"/>
                      <a:pt x="19526" y="22384"/>
                      <a:pt x="14764" y="25241"/>
                    </a:cubicBezTo>
                    <a:lnTo>
                      <a:pt x="81439" y="91916"/>
                    </a:lnTo>
                    <a:lnTo>
                      <a:pt x="7144" y="166211"/>
                    </a:lnTo>
                    <a:cubicBezTo>
                      <a:pt x="22384" y="179546"/>
                      <a:pt x="31909" y="196691"/>
                      <a:pt x="31909" y="217646"/>
                    </a:cubicBezTo>
                    <a:cubicBezTo>
                      <a:pt x="31909" y="239554"/>
                      <a:pt x="20479" y="258604"/>
                      <a:pt x="7144" y="269081"/>
                    </a:cubicBezTo>
                    <a:lnTo>
                      <a:pt x="81439" y="343376"/>
                    </a:lnTo>
                    <a:lnTo>
                      <a:pt x="14764" y="410051"/>
                    </a:lnTo>
                    <a:cubicBezTo>
                      <a:pt x="19526" y="411956"/>
                      <a:pt x="22384" y="415766"/>
                      <a:pt x="25241" y="420529"/>
                    </a:cubicBezTo>
                    <a:lnTo>
                      <a:pt x="91916" y="353854"/>
                    </a:lnTo>
                    <a:lnTo>
                      <a:pt x="167164" y="429101"/>
                    </a:lnTo>
                    <a:cubicBezTo>
                      <a:pt x="174784" y="418624"/>
                      <a:pt x="194786" y="404336"/>
                      <a:pt x="218599" y="404336"/>
                    </a:cubicBezTo>
                    <a:cubicBezTo>
                      <a:pt x="242411" y="404336"/>
                      <a:pt x="263366" y="418624"/>
                      <a:pt x="270034" y="429101"/>
                    </a:cubicBezTo>
                    <a:lnTo>
                      <a:pt x="344329" y="354806"/>
                    </a:lnTo>
                    <a:lnTo>
                      <a:pt x="411004" y="421481"/>
                    </a:lnTo>
                    <a:cubicBezTo>
                      <a:pt x="412909" y="416719"/>
                      <a:pt x="416719" y="413861"/>
                      <a:pt x="421481" y="411004"/>
                    </a:cubicBezTo>
                    <a:lnTo>
                      <a:pt x="354806" y="344329"/>
                    </a:lnTo>
                    <a:lnTo>
                      <a:pt x="428149" y="269081"/>
                    </a:lnTo>
                    <a:close/>
                    <a:moveTo>
                      <a:pt x="324326" y="317659"/>
                    </a:moveTo>
                    <a:cubicBezTo>
                      <a:pt x="324326" y="321469"/>
                      <a:pt x="321469" y="323374"/>
                      <a:pt x="318611" y="324326"/>
                    </a:cubicBezTo>
                    <a:cubicBezTo>
                      <a:pt x="317659" y="324326"/>
                      <a:pt x="317659" y="324326"/>
                      <a:pt x="316706" y="324326"/>
                    </a:cubicBezTo>
                    <a:lnTo>
                      <a:pt x="116681" y="324326"/>
                    </a:lnTo>
                    <a:cubicBezTo>
                      <a:pt x="112871" y="324326"/>
                      <a:pt x="109061" y="321469"/>
                      <a:pt x="109061" y="316706"/>
                    </a:cubicBezTo>
                    <a:lnTo>
                      <a:pt x="109061" y="116681"/>
                    </a:lnTo>
                    <a:cubicBezTo>
                      <a:pt x="109061" y="112871"/>
                      <a:pt x="111919" y="109061"/>
                      <a:pt x="116681" y="109061"/>
                    </a:cubicBezTo>
                    <a:lnTo>
                      <a:pt x="316706" y="109061"/>
                    </a:lnTo>
                    <a:cubicBezTo>
                      <a:pt x="318611" y="109061"/>
                      <a:pt x="320516" y="110014"/>
                      <a:pt x="321469" y="110966"/>
                    </a:cubicBezTo>
                    <a:cubicBezTo>
                      <a:pt x="322421" y="111919"/>
                      <a:pt x="323374" y="113824"/>
                      <a:pt x="323374" y="115729"/>
                    </a:cubicBezTo>
                    <a:lnTo>
                      <a:pt x="323374" y="317659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rgbClr val="2F3A4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0BF45239-0621-4B07-9EFB-16251A50E9F5}"/>
                  </a:ext>
                </a:extLst>
              </p:cNvPr>
              <p:cNvSpPr/>
              <p:nvPr/>
            </p:nvSpPr>
            <p:spPr>
              <a:xfrm>
                <a:off x="1252499" y="4153645"/>
                <a:ext cx="124200" cy="124200"/>
              </a:xfrm>
              <a:custGeom>
                <a:avLst/>
                <a:gdLst>
                  <a:gd name="connsiteX0" fmla="*/ 7144 w 200025"/>
                  <a:gd name="connsiteY0" fmla="*/ 193834 h 200025"/>
                  <a:gd name="connsiteX1" fmla="*/ 193834 w 200025"/>
                  <a:gd name="connsiteY1" fmla="*/ 193834 h 200025"/>
                  <a:gd name="connsiteX2" fmla="*/ 193834 w 200025"/>
                  <a:gd name="connsiteY2" fmla="*/ 7144 h 200025"/>
                  <a:gd name="connsiteX3" fmla="*/ 7144 w 200025"/>
                  <a:gd name="connsiteY3" fmla="*/ 7144 h 200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0025" h="200025">
                    <a:moveTo>
                      <a:pt x="7144" y="193834"/>
                    </a:moveTo>
                    <a:lnTo>
                      <a:pt x="193834" y="193834"/>
                    </a:lnTo>
                    <a:lnTo>
                      <a:pt x="193834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rgbClr val="2F3A4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B5213544-C28A-46B4-8DCB-9FA6E733C6AD}"/>
              </a:ext>
            </a:extLst>
          </p:cNvPr>
          <p:cNvGrpSpPr/>
          <p:nvPr/>
        </p:nvGrpSpPr>
        <p:grpSpPr>
          <a:xfrm>
            <a:off x="2574372" y="4053044"/>
            <a:ext cx="2217488" cy="1660952"/>
            <a:chOff x="2574372" y="4053044"/>
            <a:chExt cx="2217488" cy="166095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33047CF-E234-4C29-BF7B-3EECB21B9DF5}"/>
                </a:ext>
              </a:extLst>
            </p:cNvPr>
            <p:cNvSpPr/>
            <p:nvPr/>
          </p:nvSpPr>
          <p:spPr>
            <a:xfrm>
              <a:off x="2584671" y="4520825"/>
              <a:ext cx="2207189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5">
                      <a:lumMod val="60000"/>
                      <a:lumOff val="40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Prediction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4354199-4DED-43C7-B47E-52FDD7C94443}"/>
                </a:ext>
              </a:extLst>
            </p:cNvPr>
            <p:cNvSpPr/>
            <p:nvPr/>
          </p:nvSpPr>
          <p:spPr>
            <a:xfrm>
              <a:off x="2574372" y="4975332"/>
              <a:ext cx="2207189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Capture short- and long-term variability in data to improve forecasting</a:t>
              </a:r>
            </a:p>
          </p:txBody>
        </p:sp>
        <p:sp>
          <p:nvSpPr>
            <p:cNvPr id="44" name="Graphic 42">
              <a:extLst>
                <a:ext uri="{FF2B5EF4-FFF2-40B4-BE49-F238E27FC236}">
                  <a16:creationId xmlns:a16="http://schemas.microsoft.com/office/drawing/2014/main" id="{58D5A9F8-2705-4CF3-91AA-0981B67A96E9}"/>
                </a:ext>
              </a:extLst>
            </p:cNvPr>
            <p:cNvSpPr/>
            <p:nvPr/>
          </p:nvSpPr>
          <p:spPr>
            <a:xfrm>
              <a:off x="3515900" y="4053044"/>
              <a:ext cx="357283" cy="322707"/>
            </a:xfrm>
            <a:custGeom>
              <a:avLst/>
              <a:gdLst>
                <a:gd name="connsiteX0" fmla="*/ 264319 w 295275"/>
                <a:gd name="connsiteY0" fmla="*/ 7144 h 266700"/>
                <a:gd name="connsiteX1" fmla="*/ 235749 w 295275"/>
                <a:gd name="connsiteY1" fmla="*/ 35610 h 266700"/>
                <a:gd name="connsiteX2" fmla="*/ 243783 w 295275"/>
                <a:gd name="connsiteY2" fmla="*/ 55502 h 266700"/>
                <a:gd name="connsiteX3" fmla="*/ 191576 w 295275"/>
                <a:gd name="connsiteY3" fmla="*/ 159896 h 266700"/>
                <a:gd name="connsiteX4" fmla="*/ 188119 w 295275"/>
                <a:gd name="connsiteY4" fmla="*/ 159544 h 266700"/>
                <a:gd name="connsiteX5" fmla="*/ 177365 w 295275"/>
                <a:gd name="connsiteY5" fmla="*/ 161677 h 266700"/>
                <a:gd name="connsiteX6" fmla="*/ 136836 w 295275"/>
                <a:gd name="connsiteY6" fmla="*/ 116100 h 266700"/>
                <a:gd name="connsiteX7" fmla="*/ 140494 w 295275"/>
                <a:gd name="connsiteY7" fmla="*/ 102394 h 266700"/>
                <a:gd name="connsiteX8" fmla="*/ 111919 w 295275"/>
                <a:gd name="connsiteY8" fmla="*/ 73819 h 266700"/>
                <a:gd name="connsiteX9" fmla="*/ 83344 w 295275"/>
                <a:gd name="connsiteY9" fmla="*/ 102394 h 266700"/>
                <a:gd name="connsiteX10" fmla="*/ 90354 w 295275"/>
                <a:gd name="connsiteY10" fmla="*/ 120929 h 266700"/>
                <a:gd name="connsiteX11" fmla="*/ 40824 w 295275"/>
                <a:gd name="connsiteY11" fmla="*/ 207683 h 266700"/>
                <a:gd name="connsiteX12" fmla="*/ 35719 w 295275"/>
                <a:gd name="connsiteY12" fmla="*/ 207169 h 266700"/>
                <a:gd name="connsiteX13" fmla="*/ 7144 w 295275"/>
                <a:gd name="connsiteY13" fmla="*/ 235744 h 266700"/>
                <a:gd name="connsiteX14" fmla="*/ 35719 w 295275"/>
                <a:gd name="connsiteY14" fmla="*/ 264319 h 266700"/>
                <a:gd name="connsiteX15" fmla="*/ 64294 w 295275"/>
                <a:gd name="connsiteY15" fmla="*/ 235744 h 266700"/>
                <a:gd name="connsiteX16" fmla="*/ 57283 w 295275"/>
                <a:gd name="connsiteY16" fmla="*/ 217208 h 266700"/>
                <a:gd name="connsiteX17" fmla="*/ 106813 w 295275"/>
                <a:gd name="connsiteY17" fmla="*/ 130454 h 266700"/>
                <a:gd name="connsiteX18" fmla="*/ 122634 w 295275"/>
                <a:gd name="connsiteY18" fmla="*/ 128835 h 266700"/>
                <a:gd name="connsiteX19" fmla="*/ 163163 w 295275"/>
                <a:gd name="connsiteY19" fmla="*/ 174412 h 266700"/>
                <a:gd name="connsiteX20" fmla="*/ 159544 w 295275"/>
                <a:gd name="connsiteY20" fmla="*/ 188119 h 266700"/>
                <a:gd name="connsiteX21" fmla="*/ 188032 w 295275"/>
                <a:gd name="connsiteY21" fmla="*/ 216780 h 266700"/>
                <a:gd name="connsiteX22" fmla="*/ 216694 w 295275"/>
                <a:gd name="connsiteY22" fmla="*/ 188291 h 266700"/>
                <a:gd name="connsiteX23" fmla="*/ 208655 w 295275"/>
                <a:gd name="connsiteY23" fmla="*/ 168335 h 266700"/>
                <a:gd name="connsiteX24" fmla="*/ 260861 w 295275"/>
                <a:gd name="connsiteY24" fmla="*/ 63941 h 266700"/>
                <a:gd name="connsiteX25" fmla="*/ 264319 w 295275"/>
                <a:gd name="connsiteY25" fmla="*/ 64294 h 266700"/>
                <a:gd name="connsiteX26" fmla="*/ 292894 w 295275"/>
                <a:gd name="connsiteY26" fmla="*/ 35719 h 266700"/>
                <a:gd name="connsiteX27" fmla="*/ 264319 w 295275"/>
                <a:gd name="connsiteY27" fmla="*/ 7144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95275" h="266700">
                  <a:moveTo>
                    <a:pt x="264319" y="7144"/>
                  </a:moveTo>
                  <a:cubicBezTo>
                    <a:pt x="248569" y="7115"/>
                    <a:pt x="235778" y="19860"/>
                    <a:pt x="235749" y="35610"/>
                  </a:cubicBezTo>
                  <a:cubicBezTo>
                    <a:pt x="235736" y="43034"/>
                    <a:pt x="238618" y="50170"/>
                    <a:pt x="243783" y="55502"/>
                  </a:cubicBezTo>
                  <a:lnTo>
                    <a:pt x="191576" y="159896"/>
                  </a:lnTo>
                  <a:cubicBezTo>
                    <a:pt x="190432" y="159707"/>
                    <a:pt x="189278" y="159589"/>
                    <a:pt x="188119" y="159544"/>
                  </a:cubicBezTo>
                  <a:cubicBezTo>
                    <a:pt x="184430" y="159551"/>
                    <a:pt x="180778" y="160275"/>
                    <a:pt x="177365" y="161677"/>
                  </a:cubicBezTo>
                  <a:lnTo>
                    <a:pt x="136836" y="116100"/>
                  </a:lnTo>
                  <a:cubicBezTo>
                    <a:pt x="139202" y="111917"/>
                    <a:pt x="140461" y="107199"/>
                    <a:pt x="140494" y="102394"/>
                  </a:cubicBezTo>
                  <a:cubicBezTo>
                    <a:pt x="140494" y="86612"/>
                    <a:pt x="127701" y="73819"/>
                    <a:pt x="111919" y="73819"/>
                  </a:cubicBezTo>
                  <a:cubicBezTo>
                    <a:pt x="96137" y="73819"/>
                    <a:pt x="83344" y="86612"/>
                    <a:pt x="83344" y="102394"/>
                  </a:cubicBezTo>
                  <a:cubicBezTo>
                    <a:pt x="83372" y="109215"/>
                    <a:pt x="85861" y="115797"/>
                    <a:pt x="90354" y="120929"/>
                  </a:cubicBezTo>
                  <a:lnTo>
                    <a:pt x="40824" y="207683"/>
                  </a:lnTo>
                  <a:cubicBezTo>
                    <a:pt x="39141" y="207359"/>
                    <a:pt x="37432" y="207187"/>
                    <a:pt x="35719" y="207169"/>
                  </a:cubicBezTo>
                  <a:cubicBezTo>
                    <a:pt x="19937" y="207169"/>
                    <a:pt x="7144" y="219962"/>
                    <a:pt x="7144" y="235744"/>
                  </a:cubicBezTo>
                  <a:cubicBezTo>
                    <a:pt x="7144" y="251526"/>
                    <a:pt x="19937" y="264319"/>
                    <a:pt x="35719" y="264319"/>
                  </a:cubicBezTo>
                  <a:cubicBezTo>
                    <a:pt x="51500" y="264319"/>
                    <a:pt x="64294" y="251526"/>
                    <a:pt x="64294" y="235744"/>
                  </a:cubicBezTo>
                  <a:cubicBezTo>
                    <a:pt x="64266" y="228923"/>
                    <a:pt x="61776" y="222340"/>
                    <a:pt x="57283" y="217208"/>
                  </a:cubicBezTo>
                  <a:lnTo>
                    <a:pt x="106813" y="130454"/>
                  </a:lnTo>
                  <a:cubicBezTo>
                    <a:pt x="112130" y="131505"/>
                    <a:pt x="117640" y="130941"/>
                    <a:pt x="122634" y="128835"/>
                  </a:cubicBezTo>
                  <a:lnTo>
                    <a:pt x="163163" y="174412"/>
                  </a:lnTo>
                  <a:cubicBezTo>
                    <a:pt x="160811" y="178599"/>
                    <a:pt x="159565" y="183316"/>
                    <a:pt x="159544" y="188119"/>
                  </a:cubicBezTo>
                  <a:cubicBezTo>
                    <a:pt x="159496" y="203900"/>
                    <a:pt x="172251" y="216732"/>
                    <a:pt x="188032" y="216780"/>
                  </a:cubicBezTo>
                  <a:cubicBezTo>
                    <a:pt x="203814" y="216827"/>
                    <a:pt x="216646" y="204072"/>
                    <a:pt x="216694" y="188291"/>
                  </a:cubicBezTo>
                  <a:cubicBezTo>
                    <a:pt x="216716" y="180846"/>
                    <a:pt x="213831" y="173687"/>
                    <a:pt x="208655" y="168335"/>
                  </a:cubicBezTo>
                  <a:lnTo>
                    <a:pt x="260861" y="63941"/>
                  </a:lnTo>
                  <a:cubicBezTo>
                    <a:pt x="262005" y="64131"/>
                    <a:pt x="263160" y="64249"/>
                    <a:pt x="264319" y="64294"/>
                  </a:cubicBezTo>
                  <a:cubicBezTo>
                    <a:pt x="280101" y="64294"/>
                    <a:pt x="292894" y="51500"/>
                    <a:pt x="292894" y="35719"/>
                  </a:cubicBezTo>
                  <a:cubicBezTo>
                    <a:pt x="292894" y="19937"/>
                    <a:pt x="280101" y="7144"/>
                    <a:pt x="264319" y="7144"/>
                  </a:cubicBez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57F16D6-3CFB-47D3-85AF-9641E306DE8B}"/>
              </a:ext>
            </a:extLst>
          </p:cNvPr>
          <p:cNvGrpSpPr/>
          <p:nvPr/>
        </p:nvGrpSpPr>
        <p:grpSpPr>
          <a:xfrm>
            <a:off x="4995543" y="4018643"/>
            <a:ext cx="2327231" cy="2133086"/>
            <a:chOff x="5003163" y="4018643"/>
            <a:chExt cx="2327231" cy="2133086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2CB8752-4D69-4085-BF75-8BD22E51105A}"/>
                </a:ext>
              </a:extLst>
            </p:cNvPr>
            <p:cNvSpPr/>
            <p:nvPr/>
          </p:nvSpPr>
          <p:spPr>
            <a:xfrm>
              <a:off x="5003163" y="4536038"/>
              <a:ext cx="2327231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5">
                      <a:lumMod val="60000"/>
                      <a:lumOff val="40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Cognitive Search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97666FD-72D8-46F3-A1AB-CB28ADDA106E}"/>
                </a:ext>
              </a:extLst>
            </p:cNvPr>
            <p:cNvSpPr/>
            <p:nvPr/>
          </p:nvSpPr>
          <p:spPr>
            <a:xfrm>
              <a:off x="5039214" y="4982178"/>
              <a:ext cx="2207189" cy="116955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Offer recommendations to shoppers by matching their interests with other customers who purchased similar items.</a:t>
              </a:r>
            </a:p>
          </p:txBody>
        </p: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7DDD9FCD-99C0-4781-A4DC-F71734368DE5}"/>
                </a:ext>
              </a:extLst>
            </p:cNvPr>
            <p:cNvGrpSpPr/>
            <p:nvPr/>
          </p:nvGrpSpPr>
          <p:grpSpPr>
            <a:xfrm>
              <a:off x="5941352" y="4018643"/>
              <a:ext cx="330811" cy="391509"/>
              <a:chOff x="5584698" y="2678912"/>
              <a:chExt cx="1038225" cy="1228725"/>
            </a:xfrm>
            <a:solidFill>
              <a:schemeClr val="accent1"/>
            </a:solidFill>
          </p:grpSpPr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0264F635-607D-460B-9B0D-CBF8BAAF9006}"/>
                  </a:ext>
                </a:extLst>
              </p:cNvPr>
              <p:cNvSpPr/>
              <p:nvPr/>
            </p:nvSpPr>
            <p:spPr>
              <a:xfrm>
                <a:off x="6037259" y="3440563"/>
                <a:ext cx="123825" cy="123825"/>
              </a:xfrm>
              <a:custGeom>
                <a:avLst/>
                <a:gdLst>
                  <a:gd name="connsiteX0" fmla="*/ 124644 w 123825"/>
                  <a:gd name="connsiteY0" fmla="*/ 65894 h 123825"/>
                  <a:gd name="connsiteX1" fmla="*/ 65894 w 123825"/>
                  <a:gd name="connsiteY1" fmla="*/ 124644 h 123825"/>
                  <a:gd name="connsiteX2" fmla="*/ 7144 w 123825"/>
                  <a:gd name="connsiteY2" fmla="*/ 65894 h 123825"/>
                  <a:gd name="connsiteX3" fmla="*/ 65894 w 123825"/>
                  <a:gd name="connsiteY3" fmla="*/ 7144 h 123825"/>
                  <a:gd name="connsiteX4" fmla="*/ 124644 w 123825"/>
                  <a:gd name="connsiteY4" fmla="*/ 65894 h 1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25" h="123825">
                    <a:moveTo>
                      <a:pt x="124644" y="65894"/>
                    </a:moveTo>
                    <a:cubicBezTo>
                      <a:pt x="124644" y="98341"/>
                      <a:pt x="98341" y="124644"/>
                      <a:pt x="65894" y="124644"/>
                    </a:cubicBezTo>
                    <a:cubicBezTo>
                      <a:pt x="33447" y="124644"/>
                      <a:pt x="7144" y="98341"/>
                      <a:pt x="7144" y="65894"/>
                    </a:cubicBezTo>
                    <a:cubicBezTo>
                      <a:pt x="7144" y="33447"/>
                      <a:pt x="33447" y="7144"/>
                      <a:pt x="65894" y="7144"/>
                    </a:cubicBezTo>
                    <a:cubicBezTo>
                      <a:pt x="98341" y="7144"/>
                      <a:pt x="124644" y="33447"/>
                      <a:pt x="124644" y="6589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B011C6E1-E3DA-4A87-AB03-9D08368952E4}"/>
                  </a:ext>
                </a:extLst>
              </p:cNvPr>
              <p:cNvSpPr/>
              <p:nvPr/>
            </p:nvSpPr>
            <p:spPr>
              <a:xfrm>
                <a:off x="5819918" y="3122600"/>
                <a:ext cx="190500" cy="190500"/>
              </a:xfrm>
              <a:custGeom>
                <a:avLst/>
                <a:gdLst>
                  <a:gd name="connsiteX0" fmla="*/ 186119 w 190500"/>
                  <a:gd name="connsiteY0" fmla="*/ 96612 h 190500"/>
                  <a:gd name="connsiteX1" fmla="*/ 96641 w 190500"/>
                  <a:gd name="connsiteY1" fmla="*/ 7144 h 190500"/>
                  <a:gd name="connsiteX2" fmla="*/ 7144 w 190500"/>
                  <a:gd name="connsiteY2" fmla="*/ 96612 h 190500"/>
                  <a:gd name="connsiteX3" fmla="*/ 96641 w 190500"/>
                  <a:gd name="connsiteY3" fmla="*/ 186128 h 190500"/>
                  <a:gd name="connsiteX4" fmla="*/ 186119 w 190500"/>
                  <a:gd name="connsiteY4" fmla="*/ 96612 h 190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0500" h="190500">
                    <a:moveTo>
                      <a:pt x="186119" y="96612"/>
                    </a:moveTo>
                    <a:cubicBezTo>
                      <a:pt x="186119" y="47206"/>
                      <a:pt x="146047" y="7144"/>
                      <a:pt x="96641" y="7144"/>
                    </a:cubicBezTo>
                    <a:cubicBezTo>
                      <a:pt x="47168" y="7144"/>
                      <a:pt x="7144" y="47215"/>
                      <a:pt x="7144" y="96612"/>
                    </a:cubicBezTo>
                    <a:cubicBezTo>
                      <a:pt x="7144" y="146094"/>
                      <a:pt x="47168" y="186128"/>
                      <a:pt x="96641" y="186128"/>
                    </a:cubicBezTo>
                    <a:cubicBezTo>
                      <a:pt x="146047" y="186128"/>
                      <a:pt x="186119" y="146094"/>
                      <a:pt x="186119" y="9661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7487331B-77AA-43DB-898B-724744F242AE}"/>
                  </a:ext>
                </a:extLst>
              </p:cNvPr>
              <p:cNvSpPr/>
              <p:nvPr/>
            </p:nvSpPr>
            <p:spPr>
              <a:xfrm>
                <a:off x="5584698" y="2678912"/>
                <a:ext cx="1038225" cy="1228725"/>
              </a:xfrm>
              <a:custGeom>
                <a:avLst/>
                <a:gdLst>
                  <a:gd name="connsiteX0" fmla="*/ 1033939 w 1038225"/>
                  <a:gd name="connsiteY0" fmla="*/ 706616 h 1228725"/>
                  <a:gd name="connsiteX1" fmla="*/ 943023 w 1038225"/>
                  <a:gd name="connsiteY1" fmla="*/ 511630 h 1228725"/>
                  <a:gd name="connsiteX2" fmla="*/ 966311 w 1038225"/>
                  <a:gd name="connsiteY2" fmla="*/ 441793 h 1228725"/>
                  <a:gd name="connsiteX3" fmla="*/ 858622 w 1038225"/>
                  <a:gd name="connsiteY3" fmla="*/ 189780 h 1228725"/>
                  <a:gd name="connsiteX4" fmla="*/ 327955 w 1038225"/>
                  <a:gd name="connsiteY4" fmla="*/ 26179 h 1228725"/>
                  <a:gd name="connsiteX5" fmla="*/ 7144 w 1038225"/>
                  <a:gd name="connsiteY5" fmla="*/ 399892 h 1228725"/>
                  <a:gd name="connsiteX6" fmla="*/ 124063 w 1038225"/>
                  <a:gd name="connsiteY6" fmla="*/ 810201 h 1228725"/>
                  <a:gd name="connsiteX7" fmla="*/ 204664 w 1038225"/>
                  <a:gd name="connsiteY7" fmla="*/ 1096227 h 1228725"/>
                  <a:gd name="connsiteX8" fmla="*/ 698592 w 1038225"/>
                  <a:gd name="connsiteY8" fmla="*/ 1226339 h 1228725"/>
                  <a:gd name="connsiteX9" fmla="*/ 745160 w 1038225"/>
                  <a:gd name="connsiteY9" fmla="*/ 1107609 h 1228725"/>
                  <a:gd name="connsiteX10" fmla="*/ 895045 w 1038225"/>
                  <a:gd name="connsiteY10" fmla="*/ 1092703 h 1228725"/>
                  <a:gd name="connsiteX11" fmla="*/ 943928 w 1038225"/>
                  <a:gd name="connsiteY11" fmla="*/ 1013598 h 1228725"/>
                  <a:gd name="connsiteX12" fmla="*/ 929659 w 1038225"/>
                  <a:gd name="connsiteY12" fmla="*/ 935636 h 1228725"/>
                  <a:gd name="connsiteX13" fmla="*/ 963197 w 1038225"/>
                  <a:gd name="connsiteY13" fmla="*/ 895621 h 1228725"/>
                  <a:gd name="connsiteX14" fmla="*/ 949957 w 1038225"/>
                  <a:gd name="connsiteY14" fmla="*/ 853854 h 1228725"/>
                  <a:gd name="connsiteX15" fmla="*/ 975246 w 1038225"/>
                  <a:gd name="connsiteY15" fmla="*/ 837080 h 1228725"/>
                  <a:gd name="connsiteX16" fmla="*/ 967026 w 1038225"/>
                  <a:gd name="connsiteY16" fmla="*/ 768205 h 1228725"/>
                  <a:gd name="connsiteX17" fmla="*/ 1033939 w 1038225"/>
                  <a:gd name="connsiteY17" fmla="*/ 706616 h 1228725"/>
                  <a:gd name="connsiteX18" fmla="*/ 288893 w 1038225"/>
                  <a:gd name="connsiteY18" fmla="*/ 754241 h 1228725"/>
                  <a:gd name="connsiteX19" fmla="*/ 293456 w 1038225"/>
                  <a:gd name="connsiteY19" fmla="*/ 709722 h 1228725"/>
                  <a:gd name="connsiteX20" fmla="*/ 223199 w 1038225"/>
                  <a:gd name="connsiteY20" fmla="*/ 675793 h 1228725"/>
                  <a:gd name="connsiteX21" fmla="*/ 190919 w 1038225"/>
                  <a:gd name="connsiteY21" fmla="*/ 706912 h 1228725"/>
                  <a:gd name="connsiteX22" fmla="*/ 137446 w 1038225"/>
                  <a:gd name="connsiteY22" fmla="*/ 639684 h 1228725"/>
                  <a:gd name="connsiteX23" fmla="*/ 175317 w 1038225"/>
                  <a:gd name="connsiteY23" fmla="*/ 615729 h 1228725"/>
                  <a:gd name="connsiteX24" fmla="*/ 158144 w 1038225"/>
                  <a:gd name="connsiteY24" fmla="*/ 540310 h 1228725"/>
                  <a:gd name="connsiteX25" fmla="*/ 158144 w 1038225"/>
                  <a:gd name="connsiteY25" fmla="*/ 539815 h 1228725"/>
                  <a:gd name="connsiteX26" fmla="*/ 113510 w 1038225"/>
                  <a:gd name="connsiteY26" fmla="*/ 533881 h 1228725"/>
                  <a:gd name="connsiteX27" fmla="*/ 132645 w 1038225"/>
                  <a:gd name="connsiteY27" fmla="*/ 450137 h 1228725"/>
                  <a:gd name="connsiteX28" fmla="*/ 175308 w 1038225"/>
                  <a:gd name="connsiteY28" fmla="*/ 464958 h 1228725"/>
                  <a:gd name="connsiteX29" fmla="*/ 223885 w 1038225"/>
                  <a:gd name="connsiteY29" fmla="*/ 404293 h 1228725"/>
                  <a:gd name="connsiteX30" fmla="*/ 200359 w 1038225"/>
                  <a:gd name="connsiteY30" fmla="*/ 365469 h 1228725"/>
                  <a:gd name="connsiteX31" fmla="*/ 277768 w 1038225"/>
                  <a:gd name="connsiteY31" fmla="*/ 328217 h 1228725"/>
                  <a:gd name="connsiteX32" fmla="*/ 293103 w 1038225"/>
                  <a:gd name="connsiteY32" fmla="*/ 371013 h 1228725"/>
                  <a:gd name="connsiteX33" fmla="*/ 331861 w 1038225"/>
                  <a:gd name="connsiteY33" fmla="*/ 366631 h 1228725"/>
                  <a:gd name="connsiteX34" fmla="*/ 370761 w 1038225"/>
                  <a:gd name="connsiteY34" fmla="*/ 371070 h 1228725"/>
                  <a:gd name="connsiteX35" fmla="*/ 386163 w 1038225"/>
                  <a:gd name="connsiteY35" fmla="*/ 328283 h 1228725"/>
                  <a:gd name="connsiteX36" fmla="*/ 463506 w 1038225"/>
                  <a:gd name="connsiteY36" fmla="*/ 365631 h 1228725"/>
                  <a:gd name="connsiteX37" fmla="*/ 439950 w 1038225"/>
                  <a:gd name="connsiteY37" fmla="*/ 404407 h 1228725"/>
                  <a:gd name="connsiteX38" fmla="*/ 488442 w 1038225"/>
                  <a:gd name="connsiteY38" fmla="*/ 465129 h 1228725"/>
                  <a:gd name="connsiteX39" fmla="*/ 531114 w 1038225"/>
                  <a:gd name="connsiteY39" fmla="*/ 450365 h 1228725"/>
                  <a:gd name="connsiteX40" fmla="*/ 550202 w 1038225"/>
                  <a:gd name="connsiteY40" fmla="*/ 534109 h 1228725"/>
                  <a:gd name="connsiteX41" fmla="*/ 505511 w 1038225"/>
                  <a:gd name="connsiteY41" fmla="*/ 539977 h 1228725"/>
                  <a:gd name="connsiteX42" fmla="*/ 505540 w 1038225"/>
                  <a:gd name="connsiteY42" fmla="*/ 540319 h 1228725"/>
                  <a:gd name="connsiteX43" fmla="*/ 488271 w 1038225"/>
                  <a:gd name="connsiteY43" fmla="*/ 615910 h 1228725"/>
                  <a:gd name="connsiteX44" fmla="*/ 526171 w 1038225"/>
                  <a:gd name="connsiteY44" fmla="*/ 639903 h 1228725"/>
                  <a:gd name="connsiteX45" fmla="*/ 472593 w 1038225"/>
                  <a:gd name="connsiteY45" fmla="*/ 707074 h 1228725"/>
                  <a:gd name="connsiteX46" fmla="*/ 440360 w 1038225"/>
                  <a:gd name="connsiteY46" fmla="*/ 675917 h 1228725"/>
                  <a:gd name="connsiteX47" fmla="*/ 370237 w 1038225"/>
                  <a:gd name="connsiteY47" fmla="*/ 709741 h 1228725"/>
                  <a:gd name="connsiteX48" fmla="*/ 374799 w 1038225"/>
                  <a:gd name="connsiteY48" fmla="*/ 754261 h 1228725"/>
                  <a:gd name="connsiteX49" fmla="*/ 331861 w 1038225"/>
                  <a:gd name="connsiteY49" fmla="*/ 758480 h 1228725"/>
                  <a:gd name="connsiteX50" fmla="*/ 288893 w 1038225"/>
                  <a:gd name="connsiteY50" fmla="*/ 754241 h 1228725"/>
                  <a:gd name="connsiteX51" fmla="*/ 640690 w 1038225"/>
                  <a:gd name="connsiteY51" fmla="*/ 918081 h 1228725"/>
                  <a:gd name="connsiteX52" fmla="*/ 605590 w 1038225"/>
                  <a:gd name="connsiteY52" fmla="*/ 952209 h 1228725"/>
                  <a:gd name="connsiteX53" fmla="*/ 576053 w 1038225"/>
                  <a:gd name="connsiteY53" fmla="*/ 926320 h 1228725"/>
                  <a:gd name="connsiteX54" fmla="*/ 514807 w 1038225"/>
                  <a:gd name="connsiteY54" fmla="*/ 941836 h 1228725"/>
                  <a:gd name="connsiteX55" fmla="*/ 501206 w 1038225"/>
                  <a:gd name="connsiteY55" fmla="*/ 978689 h 1228725"/>
                  <a:gd name="connsiteX56" fmla="*/ 477098 w 1038225"/>
                  <a:gd name="connsiteY56" fmla="*/ 973936 h 1228725"/>
                  <a:gd name="connsiteX57" fmla="*/ 454047 w 1038225"/>
                  <a:gd name="connsiteY57" fmla="*/ 965373 h 1228725"/>
                  <a:gd name="connsiteX58" fmla="*/ 461725 w 1038225"/>
                  <a:gd name="connsiteY58" fmla="*/ 926844 h 1228725"/>
                  <a:gd name="connsiteX59" fmla="*/ 417681 w 1038225"/>
                  <a:gd name="connsiteY59" fmla="*/ 881553 h 1228725"/>
                  <a:gd name="connsiteX60" fmla="*/ 378924 w 1038225"/>
                  <a:gd name="connsiteY60" fmla="*/ 888163 h 1228725"/>
                  <a:gd name="connsiteX61" fmla="*/ 366903 w 1038225"/>
                  <a:gd name="connsiteY61" fmla="*/ 840719 h 1228725"/>
                  <a:gd name="connsiteX62" fmla="*/ 404108 w 1038225"/>
                  <a:gd name="connsiteY62" fmla="*/ 828098 h 1228725"/>
                  <a:gd name="connsiteX63" fmla="*/ 408423 w 1038225"/>
                  <a:gd name="connsiteY63" fmla="*/ 796456 h 1228725"/>
                  <a:gd name="connsiteX64" fmla="*/ 421272 w 1038225"/>
                  <a:gd name="connsiteY64" fmla="*/ 767281 h 1228725"/>
                  <a:gd name="connsiteX65" fmla="*/ 396193 w 1038225"/>
                  <a:gd name="connsiteY65" fmla="*/ 737039 h 1228725"/>
                  <a:gd name="connsiteX66" fmla="*/ 431292 w 1038225"/>
                  <a:gd name="connsiteY66" fmla="*/ 702911 h 1228725"/>
                  <a:gd name="connsiteX67" fmla="*/ 460829 w 1038225"/>
                  <a:gd name="connsiteY67" fmla="*/ 728819 h 1228725"/>
                  <a:gd name="connsiteX68" fmla="*/ 522123 w 1038225"/>
                  <a:gd name="connsiteY68" fmla="*/ 713274 h 1228725"/>
                  <a:gd name="connsiteX69" fmla="*/ 535724 w 1038225"/>
                  <a:gd name="connsiteY69" fmla="*/ 676432 h 1228725"/>
                  <a:gd name="connsiteX70" fmla="*/ 559832 w 1038225"/>
                  <a:gd name="connsiteY70" fmla="*/ 681166 h 1228725"/>
                  <a:gd name="connsiteX71" fmla="*/ 582845 w 1038225"/>
                  <a:gd name="connsiteY71" fmla="*/ 689748 h 1228725"/>
                  <a:gd name="connsiteX72" fmla="*/ 575167 w 1038225"/>
                  <a:gd name="connsiteY72" fmla="*/ 728267 h 1228725"/>
                  <a:gd name="connsiteX73" fmla="*/ 619240 w 1038225"/>
                  <a:gd name="connsiteY73" fmla="*/ 773568 h 1228725"/>
                  <a:gd name="connsiteX74" fmla="*/ 657940 w 1038225"/>
                  <a:gd name="connsiteY74" fmla="*/ 766938 h 1228725"/>
                  <a:gd name="connsiteX75" fmla="*/ 670036 w 1038225"/>
                  <a:gd name="connsiteY75" fmla="*/ 814401 h 1228725"/>
                  <a:gd name="connsiteX76" fmla="*/ 632803 w 1038225"/>
                  <a:gd name="connsiteY76" fmla="*/ 827041 h 1228725"/>
                  <a:gd name="connsiteX77" fmla="*/ 628517 w 1038225"/>
                  <a:gd name="connsiteY77" fmla="*/ 858645 h 1228725"/>
                  <a:gd name="connsiteX78" fmla="*/ 615601 w 1038225"/>
                  <a:gd name="connsiteY78" fmla="*/ 887830 h 1228725"/>
                  <a:gd name="connsiteX79" fmla="*/ 640690 w 1038225"/>
                  <a:gd name="connsiteY79" fmla="*/ 918081 h 1228725"/>
                  <a:gd name="connsiteX80" fmla="*/ 712718 w 1038225"/>
                  <a:gd name="connsiteY80" fmla="*/ 287507 h 1228725"/>
                  <a:gd name="connsiteX81" fmla="*/ 673894 w 1038225"/>
                  <a:gd name="connsiteY81" fmla="*/ 293536 h 1228725"/>
                  <a:gd name="connsiteX82" fmla="*/ 664217 w 1038225"/>
                  <a:gd name="connsiteY82" fmla="*/ 323969 h 1228725"/>
                  <a:gd name="connsiteX83" fmla="*/ 646500 w 1038225"/>
                  <a:gd name="connsiteY83" fmla="*/ 350486 h 1228725"/>
                  <a:gd name="connsiteX84" fmla="*/ 666017 w 1038225"/>
                  <a:gd name="connsiteY84" fmla="*/ 384595 h 1228725"/>
                  <a:gd name="connsiteX85" fmla="*/ 625564 w 1038225"/>
                  <a:gd name="connsiteY85" fmla="*/ 412189 h 1228725"/>
                  <a:gd name="connsiteX86" fmla="*/ 600932 w 1038225"/>
                  <a:gd name="connsiteY86" fmla="*/ 381585 h 1228725"/>
                  <a:gd name="connsiteX87" fmla="*/ 537934 w 1038225"/>
                  <a:gd name="connsiteY87" fmla="*/ 386348 h 1228725"/>
                  <a:gd name="connsiteX88" fmla="*/ 518170 w 1038225"/>
                  <a:gd name="connsiteY88" fmla="*/ 420304 h 1228725"/>
                  <a:gd name="connsiteX89" fmla="*/ 495234 w 1038225"/>
                  <a:gd name="connsiteY89" fmla="*/ 411475 h 1228725"/>
                  <a:gd name="connsiteX90" fmla="*/ 474021 w 1038225"/>
                  <a:gd name="connsiteY90" fmla="*/ 399092 h 1228725"/>
                  <a:gd name="connsiteX91" fmla="*/ 488214 w 1038225"/>
                  <a:gd name="connsiteY91" fmla="*/ 362440 h 1228725"/>
                  <a:gd name="connsiteX92" fmla="*/ 452609 w 1038225"/>
                  <a:gd name="connsiteY92" fmla="*/ 310243 h 1228725"/>
                  <a:gd name="connsiteX93" fmla="*/ 413299 w 1038225"/>
                  <a:gd name="connsiteY93" fmla="*/ 310100 h 1228725"/>
                  <a:gd name="connsiteX94" fmla="*/ 409594 w 1038225"/>
                  <a:gd name="connsiteY94" fmla="*/ 261285 h 1228725"/>
                  <a:gd name="connsiteX95" fmla="*/ 448418 w 1038225"/>
                  <a:gd name="connsiteY95" fmla="*/ 255236 h 1228725"/>
                  <a:gd name="connsiteX96" fmla="*/ 458096 w 1038225"/>
                  <a:gd name="connsiteY96" fmla="*/ 224823 h 1228725"/>
                  <a:gd name="connsiteX97" fmla="*/ 475812 w 1038225"/>
                  <a:gd name="connsiteY97" fmla="*/ 198277 h 1228725"/>
                  <a:gd name="connsiteX98" fmla="*/ 456295 w 1038225"/>
                  <a:gd name="connsiteY98" fmla="*/ 164158 h 1228725"/>
                  <a:gd name="connsiteX99" fmla="*/ 496710 w 1038225"/>
                  <a:gd name="connsiteY99" fmla="*/ 136574 h 1228725"/>
                  <a:gd name="connsiteX100" fmla="*/ 521342 w 1038225"/>
                  <a:gd name="connsiteY100" fmla="*/ 167178 h 1228725"/>
                  <a:gd name="connsiteX101" fmla="*/ 584378 w 1038225"/>
                  <a:gd name="connsiteY101" fmla="*/ 162406 h 1228725"/>
                  <a:gd name="connsiteX102" fmla="*/ 604133 w 1038225"/>
                  <a:gd name="connsiteY102" fmla="*/ 128458 h 1228725"/>
                  <a:gd name="connsiteX103" fmla="*/ 627040 w 1038225"/>
                  <a:gd name="connsiteY103" fmla="*/ 137260 h 1228725"/>
                  <a:gd name="connsiteX104" fmla="*/ 648272 w 1038225"/>
                  <a:gd name="connsiteY104" fmla="*/ 149680 h 1228725"/>
                  <a:gd name="connsiteX105" fmla="*/ 634079 w 1038225"/>
                  <a:gd name="connsiteY105" fmla="*/ 186294 h 1228725"/>
                  <a:gd name="connsiteX106" fmla="*/ 669732 w 1038225"/>
                  <a:gd name="connsiteY106" fmla="*/ 238510 h 1228725"/>
                  <a:gd name="connsiteX107" fmla="*/ 709003 w 1038225"/>
                  <a:gd name="connsiteY107" fmla="*/ 238653 h 1228725"/>
                  <a:gd name="connsiteX108" fmla="*/ 712718 w 1038225"/>
                  <a:gd name="connsiteY108" fmla="*/ 287507 h 1228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</a:cxnLst>
                <a:rect l="l" t="t" r="r" b="b"/>
                <a:pathLst>
                  <a:path w="1038225" h="1228725">
                    <a:moveTo>
                      <a:pt x="1033939" y="706616"/>
                    </a:moveTo>
                    <a:cubicBezTo>
                      <a:pt x="1021995" y="635646"/>
                      <a:pt x="914800" y="591554"/>
                      <a:pt x="943023" y="511630"/>
                    </a:cubicBezTo>
                    <a:cubicBezTo>
                      <a:pt x="953081" y="483055"/>
                      <a:pt x="971903" y="474806"/>
                      <a:pt x="966311" y="441793"/>
                    </a:cubicBezTo>
                    <a:cubicBezTo>
                      <a:pt x="956072" y="381261"/>
                      <a:pt x="908142" y="256008"/>
                      <a:pt x="858622" y="189780"/>
                    </a:cubicBezTo>
                    <a:cubicBezTo>
                      <a:pt x="782346" y="87701"/>
                      <a:pt x="631641" y="-42134"/>
                      <a:pt x="327955" y="26179"/>
                    </a:cubicBezTo>
                    <a:cubicBezTo>
                      <a:pt x="129474" y="70832"/>
                      <a:pt x="6972" y="233919"/>
                      <a:pt x="7144" y="399892"/>
                    </a:cubicBezTo>
                    <a:cubicBezTo>
                      <a:pt x="7411" y="636903"/>
                      <a:pt x="81791" y="724209"/>
                      <a:pt x="124063" y="810201"/>
                    </a:cubicBezTo>
                    <a:cubicBezTo>
                      <a:pt x="153257" y="869561"/>
                      <a:pt x="241488" y="945227"/>
                      <a:pt x="204664" y="1096227"/>
                    </a:cubicBezTo>
                    <a:lnTo>
                      <a:pt x="698592" y="1226339"/>
                    </a:lnTo>
                    <a:cubicBezTo>
                      <a:pt x="698726" y="1189763"/>
                      <a:pt x="709022" y="1124821"/>
                      <a:pt x="745160" y="1107609"/>
                    </a:cubicBezTo>
                    <a:cubicBezTo>
                      <a:pt x="784879" y="1088693"/>
                      <a:pt x="842639" y="1111762"/>
                      <a:pt x="895045" y="1092703"/>
                    </a:cubicBezTo>
                    <a:cubicBezTo>
                      <a:pt x="937355" y="1077320"/>
                      <a:pt x="946442" y="1056384"/>
                      <a:pt x="943928" y="1013598"/>
                    </a:cubicBezTo>
                    <a:cubicBezTo>
                      <a:pt x="942404" y="988175"/>
                      <a:pt x="924059" y="962448"/>
                      <a:pt x="929659" y="935636"/>
                    </a:cubicBezTo>
                    <a:cubicBezTo>
                      <a:pt x="935327" y="908451"/>
                      <a:pt x="958120" y="921272"/>
                      <a:pt x="963197" y="895621"/>
                    </a:cubicBezTo>
                    <a:cubicBezTo>
                      <a:pt x="967274" y="874952"/>
                      <a:pt x="945680" y="866522"/>
                      <a:pt x="949957" y="853854"/>
                    </a:cubicBezTo>
                    <a:cubicBezTo>
                      <a:pt x="953967" y="842005"/>
                      <a:pt x="971103" y="845072"/>
                      <a:pt x="975246" y="837080"/>
                    </a:cubicBezTo>
                    <a:cubicBezTo>
                      <a:pt x="988829" y="810877"/>
                      <a:pt x="956596" y="802162"/>
                      <a:pt x="967026" y="768205"/>
                    </a:cubicBezTo>
                    <a:cubicBezTo>
                      <a:pt x="978294" y="731648"/>
                      <a:pt x="1041064" y="749050"/>
                      <a:pt x="1033939" y="706616"/>
                    </a:cubicBezTo>
                    <a:close/>
                    <a:moveTo>
                      <a:pt x="288893" y="754241"/>
                    </a:moveTo>
                    <a:lnTo>
                      <a:pt x="293456" y="709722"/>
                    </a:lnTo>
                    <a:cubicBezTo>
                      <a:pt x="267310" y="703816"/>
                      <a:pt x="243412" y="692024"/>
                      <a:pt x="223199" y="675793"/>
                    </a:cubicBezTo>
                    <a:lnTo>
                      <a:pt x="190919" y="706912"/>
                    </a:lnTo>
                    <a:cubicBezTo>
                      <a:pt x="168955" y="688319"/>
                      <a:pt x="150714" y="665487"/>
                      <a:pt x="137446" y="639684"/>
                    </a:cubicBezTo>
                    <a:lnTo>
                      <a:pt x="175317" y="615729"/>
                    </a:lnTo>
                    <a:cubicBezTo>
                      <a:pt x="164335" y="592907"/>
                      <a:pt x="158144" y="567342"/>
                      <a:pt x="158144" y="540310"/>
                    </a:cubicBezTo>
                    <a:cubicBezTo>
                      <a:pt x="158144" y="540138"/>
                      <a:pt x="158144" y="539967"/>
                      <a:pt x="158144" y="539815"/>
                    </a:cubicBezTo>
                    <a:lnTo>
                      <a:pt x="113510" y="533881"/>
                    </a:lnTo>
                    <a:cubicBezTo>
                      <a:pt x="114310" y="504096"/>
                      <a:pt x="121082" y="475816"/>
                      <a:pt x="132645" y="450137"/>
                    </a:cubicBezTo>
                    <a:lnTo>
                      <a:pt x="175308" y="464958"/>
                    </a:lnTo>
                    <a:cubicBezTo>
                      <a:pt x="186747" y="441221"/>
                      <a:pt x="203464" y="420514"/>
                      <a:pt x="223885" y="404293"/>
                    </a:cubicBezTo>
                    <a:lnTo>
                      <a:pt x="200359" y="365469"/>
                    </a:lnTo>
                    <a:cubicBezTo>
                      <a:pt x="223085" y="348305"/>
                      <a:pt x="249308" y="335465"/>
                      <a:pt x="277768" y="328217"/>
                    </a:cubicBezTo>
                    <a:lnTo>
                      <a:pt x="293103" y="371013"/>
                    </a:lnTo>
                    <a:cubicBezTo>
                      <a:pt x="305581" y="368193"/>
                      <a:pt x="318535" y="366631"/>
                      <a:pt x="331861" y="366631"/>
                    </a:cubicBezTo>
                    <a:cubicBezTo>
                      <a:pt x="345262" y="366631"/>
                      <a:pt x="358254" y="368203"/>
                      <a:pt x="370761" y="371070"/>
                    </a:cubicBezTo>
                    <a:lnTo>
                      <a:pt x="386163" y="328283"/>
                    </a:lnTo>
                    <a:cubicBezTo>
                      <a:pt x="414585" y="335541"/>
                      <a:pt x="440770" y="348438"/>
                      <a:pt x="463506" y="365631"/>
                    </a:cubicBezTo>
                    <a:lnTo>
                      <a:pt x="439950" y="404407"/>
                    </a:lnTo>
                    <a:cubicBezTo>
                      <a:pt x="460363" y="420676"/>
                      <a:pt x="477050" y="441383"/>
                      <a:pt x="488442" y="465129"/>
                    </a:cubicBezTo>
                    <a:lnTo>
                      <a:pt x="531114" y="450365"/>
                    </a:lnTo>
                    <a:cubicBezTo>
                      <a:pt x="542678" y="476035"/>
                      <a:pt x="549421" y="504324"/>
                      <a:pt x="550202" y="534109"/>
                    </a:cubicBezTo>
                    <a:lnTo>
                      <a:pt x="505511" y="539977"/>
                    </a:lnTo>
                    <a:cubicBezTo>
                      <a:pt x="505511" y="540138"/>
                      <a:pt x="505540" y="540234"/>
                      <a:pt x="505540" y="540319"/>
                    </a:cubicBezTo>
                    <a:cubicBezTo>
                      <a:pt x="505540" y="567428"/>
                      <a:pt x="499329" y="593059"/>
                      <a:pt x="488271" y="615910"/>
                    </a:cubicBezTo>
                    <a:lnTo>
                      <a:pt x="526171" y="639903"/>
                    </a:lnTo>
                    <a:cubicBezTo>
                      <a:pt x="512864" y="665707"/>
                      <a:pt x="494595" y="688509"/>
                      <a:pt x="472593" y="707074"/>
                    </a:cubicBezTo>
                    <a:lnTo>
                      <a:pt x="440360" y="675917"/>
                    </a:lnTo>
                    <a:cubicBezTo>
                      <a:pt x="420186" y="692100"/>
                      <a:pt x="396354" y="703873"/>
                      <a:pt x="370237" y="709741"/>
                    </a:cubicBezTo>
                    <a:lnTo>
                      <a:pt x="374799" y="754261"/>
                    </a:lnTo>
                    <a:cubicBezTo>
                      <a:pt x="360912" y="757013"/>
                      <a:pt x="346539" y="758480"/>
                      <a:pt x="331861" y="758480"/>
                    </a:cubicBezTo>
                    <a:cubicBezTo>
                      <a:pt x="317154" y="758461"/>
                      <a:pt x="302781" y="756994"/>
                      <a:pt x="288893" y="754241"/>
                    </a:cubicBezTo>
                    <a:close/>
                    <a:moveTo>
                      <a:pt x="640690" y="918081"/>
                    </a:moveTo>
                    <a:cubicBezTo>
                      <a:pt x="630851" y="931397"/>
                      <a:pt x="618963" y="942884"/>
                      <a:pt x="605590" y="952209"/>
                    </a:cubicBezTo>
                    <a:lnTo>
                      <a:pt x="576053" y="926320"/>
                    </a:lnTo>
                    <a:cubicBezTo>
                      <a:pt x="557813" y="936960"/>
                      <a:pt x="536591" y="942560"/>
                      <a:pt x="514807" y="941836"/>
                    </a:cubicBezTo>
                    <a:lnTo>
                      <a:pt x="501206" y="978689"/>
                    </a:lnTo>
                    <a:cubicBezTo>
                      <a:pt x="493157" y="977774"/>
                      <a:pt x="485108" y="976212"/>
                      <a:pt x="477098" y="973936"/>
                    </a:cubicBezTo>
                    <a:cubicBezTo>
                      <a:pt x="469078" y="971678"/>
                      <a:pt x="461382" y="968792"/>
                      <a:pt x="454047" y="965373"/>
                    </a:cubicBezTo>
                    <a:lnTo>
                      <a:pt x="461725" y="926844"/>
                    </a:lnTo>
                    <a:cubicBezTo>
                      <a:pt x="442760" y="916062"/>
                      <a:pt x="427663" y="900184"/>
                      <a:pt x="417681" y="881553"/>
                    </a:cubicBezTo>
                    <a:lnTo>
                      <a:pt x="378924" y="888163"/>
                    </a:lnTo>
                    <a:cubicBezTo>
                      <a:pt x="372466" y="873266"/>
                      <a:pt x="368322" y="857226"/>
                      <a:pt x="366903" y="840719"/>
                    </a:cubicBezTo>
                    <a:lnTo>
                      <a:pt x="404108" y="828098"/>
                    </a:lnTo>
                    <a:cubicBezTo>
                      <a:pt x="404070" y="817659"/>
                      <a:pt x="405422" y="807019"/>
                      <a:pt x="408423" y="796456"/>
                    </a:cubicBezTo>
                    <a:cubicBezTo>
                      <a:pt x="411356" y="785922"/>
                      <a:pt x="415776" y="776139"/>
                      <a:pt x="421272" y="767281"/>
                    </a:cubicBezTo>
                    <a:lnTo>
                      <a:pt x="396193" y="737039"/>
                    </a:lnTo>
                    <a:cubicBezTo>
                      <a:pt x="406032" y="723714"/>
                      <a:pt x="417919" y="712227"/>
                      <a:pt x="431292" y="702911"/>
                    </a:cubicBezTo>
                    <a:lnTo>
                      <a:pt x="460829" y="728819"/>
                    </a:lnTo>
                    <a:cubicBezTo>
                      <a:pt x="479108" y="718170"/>
                      <a:pt x="500291" y="712550"/>
                      <a:pt x="522123" y="713274"/>
                    </a:cubicBezTo>
                    <a:lnTo>
                      <a:pt x="535724" y="676432"/>
                    </a:lnTo>
                    <a:cubicBezTo>
                      <a:pt x="543744" y="677356"/>
                      <a:pt x="551793" y="678918"/>
                      <a:pt x="559832" y="681166"/>
                    </a:cubicBezTo>
                    <a:cubicBezTo>
                      <a:pt x="567843" y="683442"/>
                      <a:pt x="575510" y="686309"/>
                      <a:pt x="582845" y="689748"/>
                    </a:cubicBezTo>
                    <a:lnTo>
                      <a:pt x="575167" y="728267"/>
                    </a:lnTo>
                    <a:cubicBezTo>
                      <a:pt x="594132" y="739078"/>
                      <a:pt x="609229" y="754937"/>
                      <a:pt x="619240" y="773568"/>
                    </a:cubicBezTo>
                    <a:lnTo>
                      <a:pt x="657940" y="766938"/>
                    </a:lnTo>
                    <a:cubicBezTo>
                      <a:pt x="664474" y="781873"/>
                      <a:pt x="668617" y="797914"/>
                      <a:pt x="670036" y="814401"/>
                    </a:cubicBezTo>
                    <a:lnTo>
                      <a:pt x="632803" y="827041"/>
                    </a:lnTo>
                    <a:cubicBezTo>
                      <a:pt x="632870" y="837480"/>
                      <a:pt x="631489" y="848120"/>
                      <a:pt x="628517" y="858645"/>
                    </a:cubicBezTo>
                    <a:cubicBezTo>
                      <a:pt x="625516" y="869208"/>
                      <a:pt x="621125" y="878981"/>
                      <a:pt x="615601" y="887830"/>
                    </a:cubicBezTo>
                    <a:lnTo>
                      <a:pt x="640690" y="918081"/>
                    </a:lnTo>
                    <a:close/>
                    <a:moveTo>
                      <a:pt x="712718" y="287507"/>
                    </a:moveTo>
                    <a:lnTo>
                      <a:pt x="673894" y="293536"/>
                    </a:lnTo>
                    <a:cubicBezTo>
                      <a:pt x="672132" y="303842"/>
                      <a:pt x="668951" y="314063"/>
                      <a:pt x="664217" y="323969"/>
                    </a:cubicBezTo>
                    <a:cubicBezTo>
                      <a:pt x="659445" y="333817"/>
                      <a:pt x="653434" y="342704"/>
                      <a:pt x="646500" y="350486"/>
                    </a:cubicBezTo>
                    <a:lnTo>
                      <a:pt x="666017" y="384595"/>
                    </a:lnTo>
                    <a:cubicBezTo>
                      <a:pt x="654034" y="396025"/>
                      <a:pt x="640356" y="405303"/>
                      <a:pt x="625564" y="412189"/>
                    </a:cubicBezTo>
                    <a:lnTo>
                      <a:pt x="600932" y="381585"/>
                    </a:lnTo>
                    <a:cubicBezTo>
                      <a:pt x="581111" y="388929"/>
                      <a:pt x="559280" y="390825"/>
                      <a:pt x="537934" y="386348"/>
                    </a:cubicBezTo>
                    <a:lnTo>
                      <a:pt x="518170" y="420304"/>
                    </a:lnTo>
                    <a:cubicBezTo>
                      <a:pt x="510407" y="418028"/>
                      <a:pt x="502768" y="415113"/>
                      <a:pt x="495234" y="411475"/>
                    </a:cubicBezTo>
                    <a:cubicBezTo>
                      <a:pt x="487737" y="407855"/>
                      <a:pt x="480660" y="403702"/>
                      <a:pt x="474021" y="399092"/>
                    </a:cubicBezTo>
                    <a:lnTo>
                      <a:pt x="488214" y="362440"/>
                    </a:lnTo>
                    <a:cubicBezTo>
                      <a:pt x="471354" y="348553"/>
                      <a:pt x="459239" y="330312"/>
                      <a:pt x="452609" y="310243"/>
                    </a:cubicBezTo>
                    <a:lnTo>
                      <a:pt x="413299" y="310100"/>
                    </a:lnTo>
                    <a:cubicBezTo>
                      <a:pt x="409461" y="294298"/>
                      <a:pt x="408146" y="277782"/>
                      <a:pt x="409594" y="261285"/>
                    </a:cubicBezTo>
                    <a:lnTo>
                      <a:pt x="448418" y="255236"/>
                    </a:lnTo>
                    <a:cubicBezTo>
                      <a:pt x="450190" y="244940"/>
                      <a:pt x="453371" y="234719"/>
                      <a:pt x="458096" y="224823"/>
                    </a:cubicBezTo>
                    <a:cubicBezTo>
                      <a:pt x="462829" y="214945"/>
                      <a:pt x="468878" y="206049"/>
                      <a:pt x="475812" y="198277"/>
                    </a:cubicBezTo>
                    <a:lnTo>
                      <a:pt x="456295" y="164158"/>
                    </a:lnTo>
                    <a:cubicBezTo>
                      <a:pt x="468287" y="152738"/>
                      <a:pt x="481965" y="143441"/>
                      <a:pt x="496710" y="136574"/>
                    </a:cubicBezTo>
                    <a:lnTo>
                      <a:pt x="521342" y="167178"/>
                    </a:lnTo>
                    <a:cubicBezTo>
                      <a:pt x="541192" y="159834"/>
                      <a:pt x="562994" y="157948"/>
                      <a:pt x="584378" y="162406"/>
                    </a:cubicBezTo>
                    <a:lnTo>
                      <a:pt x="604133" y="128458"/>
                    </a:lnTo>
                    <a:cubicBezTo>
                      <a:pt x="611877" y="130754"/>
                      <a:pt x="619535" y="133669"/>
                      <a:pt x="627040" y="137260"/>
                    </a:cubicBezTo>
                    <a:cubicBezTo>
                      <a:pt x="634565" y="140889"/>
                      <a:pt x="641642" y="145032"/>
                      <a:pt x="648272" y="149680"/>
                    </a:cubicBezTo>
                    <a:lnTo>
                      <a:pt x="634079" y="186294"/>
                    </a:lnTo>
                    <a:cubicBezTo>
                      <a:pt x="650901" y="200201"/>
                      <a:pt x="663064" y="218422"/>
                      <a:pt x="669732" y="238510"/>
                    </a:cubicBezTo>
                    <a:lnTo>
                      <a:pt x="709003" y="238653"/>
                    </a:lnTo>
                    <a:cubicBezTo>
                      <a:pt x="712851" y="254493"/>
                      <a:pt x="714137" y="270971"/>
                      <a:pt x="712718" y="287507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D2DA6991-2A97-4B55-85F1-CEB5E52FE5F3}"/>
                  </a:ext>
                </a:extLst>
              </p:cNvPr>
              <p:cNvSpPr/>
              <p:nvPr/>
            </p:nvSpPr>
            <p:spPr>
              <a:xfrm>
                <a:off x="6079948" y="2887396"/>
                <a:ext cx="123825" cy="123825"/>
              </a:xfrm>
              <a:custGeom>
                <a:avLst/>
                <a:gdLst>
                  <a:gd name="connsiteX0" fmla="*/ 91375 w 123825"/>
                  <a:gd name="connsiteY0" fmla="*/ 12957 h 123825"/>
                  <a:gd name="connsiteX1" fmla="*/ 12966 w 123825"/>
                  <a:gd name="connsiteY1" fmla="*/ 40475 h 123825"/>
                  <a:gd name="connsiteX2" fmla="*/ 40426 w 123825"/>
                  <a:gd name="connsiteY2" fmla="*/ 118856 h 123825"/>
                  <a:gd name="connsiteX3" fmla="*/ 118836 w 123825"/>
                  <a:gd name="connsiteY3" fmla="*/ 91395 h 123825"/>
                  <a:gd name="connsiteX4" fmla="*/ 91375 w 123825"/>
                  <a:gd name="connsiteY4" fmla="*/ 12957 h 1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25" h="123825">
                    <a:moveTo>
                      <a:pt x="91375" y="12957"/>
                    </a:moveTo>
                    <a:cubicBezTo>
                      <a:pt x="62124" y="-1102"/>
                      <a:pt x="27024" y="11214"/>
                      <a:pt x="12966" y="40475"/>
                    </a:cubicBezTo>
                    <a:cubicBezTo>
                      <a:pt x="-1103" y="69716"/>
                      <a:pt x="11203" y="104816"/>
                      <a:pt x="40426" y="118856"/>
                    </a:cubicBezTo>
                    <a:cubicBezTo>
                      <a:pt x="69677" y="132915"/>
                      <a:pt x="104777" y="120637"/>
                      <a:pt x="118836" y="91395"/>
                    </a:cubicBezTo>
                    <a:cubicBezTo>
                      <a:pt x="132933" y="62106"/>
                      <a:pt x="120608" y="27035"/>
                      <a:pt x="91375" y="12957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7458F4D5-E5FB-48B9-B195-5EC60B7C2CE0}"/>
              </a:ext>
            </a:extLst>
          </p:cNvPr>
          <p:cNvGrpSpPr/>
          <p:nvPr/>
        </p:nvGrpSpPr>
        <p:grpSpPr>
          <a:xfrm>
            <a:off x="7347134" y="4039963"/>
            <a:ext cx="2356000" cy="1911847"/>
            <a:chOff x="7362374" y="4039963"/>
            <a:chExt cx="2356000" cy="1911847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45A6DF2-F4E7-42D2-9D55-D4AB45D2F19E}"/>
                </a:ext>
              </a:extLst>
            </p:cNvPr>
            <p:cNvSpPr/>
            <p:nvPr/>
          </p:nvSpPr>
          <p:spPr>
            <a:xfrm>
              <a:off x="7415380" y="4412928"/>
              <a:ext cx="2207189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5">
                      <a:lumMod val="60000"/>
                      <a:lumOff val="40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Natural language interaction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8D38B3C-A374-470E-9668-C243678C252D}"/>
                </a:ext>
              </a:extLst>
            </p:cNvPr>
            <p:cNvSpPr/>
            <p:nvPr/>
          </p:nvSpPr>
          <p:spPr>
            <a:xfrm>
              <a:off x="7362374" y="4997703"/>
              <a:ext cx="2356000" cy="95410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Tell an application to generate a report on sales predictions without having to run the reports yourself</a:t>
              </a:r>
            </a:p>
          </p:txBody>
        </p:sp>
        <p:sp>
          <p:nvSpPr>
            <p:cNvPr id="55" name="Graphic 53">
              <a:extLst>
                <a:ext uri="{FF2B5EF4-FFF2-40B4-BE49-F238E27FC236}">
                  <a16:creationId xmlns:a16="http://schemas.microsoft.com/office/drawing/2014/main" id="{8B0C31C2-5A0E-466F-A5D3-0BDA4F338153}"/>
                </a:ext>
              </a:extLst>
            </p:cNvPr>
            <p:cNvSpPr/>
            <p:nvPr/>
          </p:nvSpPr>
          <p:spPr>
            <a:xfrm>
              <a:off x="8344540" y="4039963"/>
              <a:ext cx="348868" cy="348868"/>
            </a:xfrm>
            <a:custGeom>
              <a:avLst/>
              <a:gdLst>
                <a:gd name="connsiteX0" fmla="*/ 883444 w 904875"/>
                <a:gd name="connsiteY0" fmla="*/ 273844 h 904875"/>
                <a:gd name="connsiteX1" fmla="*/ 902494 w 904875"/>
                <a:gd name="connsiteY1" fmla="*/ 254794 h 904875"/>
                <a:gd name="connsiteX2" fmla="*/ 883444 w 904875"/>
                <a:gd name="connsiteY2" fmla="*/ 235744 h 904875"/>
                <a:gd name="connsiteX3" fmla="*/ 807244 w 904875"/>
                <a:gd name="connsiteY3" fmla="*/ 235744 h 904875"/>
                <a:gd name="connsiteX4" fmla="*/ 807244 w 904875"/>
                <a:gd name="connsiteY4" fmla="*/ 216694 h 904875"/>
                <a:gd name="connsiteX5" fmla="*/ 883444 w 904875"/>
                <a:gd name="connsiteY5" fmla="*/ 216694 h 904875"/>
                <a:gd name="connsiteX6" fmla="*/ 902494 w 904875"/>
                <a:gd name="connsiteY6" fmla="*/ 197644 h 904875"/>
                <a:gd name="connsiteX7" fmla="*/ 883444 w 904875"/>
                <a:gd name="connsiteY7" fmla="*/ 178594 h 904875"/>
                <a:gd name="connsiteX8" fmla="*/ 807244 w 904875"/>
                <a:gd name="connsiteY8" fmla="*/ 178594 h 904875"/>
                <a:gd name="connsiteX9" fmla="*/ 807244 w 904875"/>
                <a:gd name="connsiteY9" fmla="*/ 159544 h 904875"/>
                <a:gd name="connsiteX10" fmla="*/ 750094 w 904875"/>
                <a:gd name="connsiteY10" fmla="*/ 102394 h 904875"/>
                <a:gd name="connsiteX11" fmla="*/ 731044 w 904875"/>
                <a:gd name="connsiteY11" fmla="*/ 102394 h 904875"/>
                <a:gd name="connsiteX12" fmla="*/ 731044 w 904875"/>
                <a:gd name="connsiteY12" fmla="*/ 26194 h 904875"/>
                <a:gd name="connsiteX13" fmla="*/ 711994 w 904875"/>
                <a:gd name="connsiteY13" fmla="*/ 7144 h 904875"/>
                <a:gd name="connsiteX14" fmla="*/ 692944 w 904875"/>
                <a:gd name="connsiteY14" fmla="*/ 26194 h 904875"/>
                <a:gd name="connsiteX15" fmla="*/ 692944 w 904875"/>
                <a:gd name="connsiteY15" fmla="*/ 102394 h 904875"/>
                <a:gd name="connsiteX16" fmla="*/ 673894 w 904875"/>
                <a:gd name="connsiteY16" fmla="*/ 102394 h 904875"/>
                <a:gd name="connsiteX17" fmla="*/ 673894 w 904875"/>
                <a:gd name="connsiteY17" fmla="*/ 26194 h 904875"/>
                <a:gd name="connsiteX18" fmla="*/ 654844 w 904875"/>
                <a:gd name="connsiteY18" fmla="*/ 7144 h 904875"/>
                <a:gd name="connsiteX19" fmla="*/ 635794 w 904875"/>
                <a:gd name="connsiteY19" fmla="*/ 26194 h 904875"/>
                <a:gd name="connsiteX20" fmla="*/ 635794 w 904875"/>
                <a:gd name="connsiteY20" fmla="*/ 102394 h 904875"/>
                <a:gd name="connsiteX21" fmla="*/ 616744 w 904875"/>
                <a:gd name="connsiteY21" fmla="*/ 102394 h 904875"/>
                <a:gd name="connsiteX22" fmla="*/ 616744 w 904875"/>
                <a:gd name="connsiteY22" fmla="*/ 26194 h 904875"/>
                <a:gd name="connsiteX23" fmla="*/ 597694 w 904875"/>
                <a:gd name="connsiteY23" fmla="*/ 7144 h 904875"/>
                <a:gd name="connsiteX24" fmla="*/ 578644 w 904875"/>
                <a:gd name="connsiteY24" fmla="*/ 26194 h 904875"/>
                <a:gd name="connsiteX25" fmla="*/ 578644 w 904875"/>
                <a:gd name="connsiteY25" fmla="*/ 102394 h 904875"/>
                <a:gd name="connsiteX26" fmla="*/ 559594 w 904875"/>
                <a:gd name="connsiteY26" fmla="*/ 102394 h 904875"/>
                <a:gd name="connsiteX27" fmla="*/ 559594 w 904875"/>
                <a:gd name="connsiteY27" fmla="*/ 26194 h 904875"/>
                <a:gd name="connsiteX28" fmla="*/ 540544 w 904875"/>
                <a:gd name="connsiteY28" fmla="*/ 7144 h 904875"/>
                <a:gd name="connsiteX29" fmla="*/ 521494 w 904875"/>
                <a:gd name="connsiteY29" fmla="*/ 26194 h 904875"/>
                <a:gd name="connsiteX30" fmla="*/ 521494 w 904875"/>
                <a:gd name="connsiteY30" fmla="*/ 102394 h 904875"/>
                <a:gd name="connsiteX31" fmla="*/ 502444 w 904875"/>
                <a:gd name="connsiteY31" fmla="*/ 102394 h 904875"/>
                <a:gd name="connsiteX32" fmla="*/ 502444 w 904875"/>
                <a:gd name="connsiteY32" fmla="*/ 26194 h 904875"/>
                <a:gd name="connsiteX33" fmla="*/ 483394 w 904875"/>
                <a:gd name="connsiteY33" fmla="*/ 7144 h 904875"/>
                <a:gd name="connsiteX34" fmla="*/ 464344 w 904875"/>
                <a:gd name="connsiteY34" fmla="*/ 26194 h 904875"/>
                <a:gd name="connsiteX35" fmla="*/ 464344 w 904875"/>
                <a:gd name="connsiteY35" fmla="*/ 102394 h 904875"/>
                <a:gd name="connsiteX36" fmla="*/ 445294 w 904875"/>
                <a:gd name="connsiteY36" fmla="*/ 102394 h 904875"/>
                <a:gd name="connsiteX37" fmla="*/ 445294 w 904875"/>
                <a:gd name="connsiteY37" fmla="*/ 26194 h 904875"/>
                <a:gd name="connsiteX38" fmla="*/ 426244 w 904875"/>
                <a:gd name="connsiteY38" fmla="*/ 7144 h 904875"/>
                <a:gd name="connsiteX39" fmla="*/ 407194 w 904875"/>
                <a:gd name="connsiteY39" fmla="*/ 26194 h 904875"/>
                <a:gd name="connsiteX40" fmla="*/ 407194 w 904875"/>
                <a:gd name="connsiteY40" fmla="*/ 102394 h 904875"/>
                <a:gd name="connsiteX41" fmla="*/ 388144 w 904875"/>
                <a:gd name="connsiteY41" fmla="*/ 102394 h 904875"/>
                <a:gd name="connsiteX42" fmla="*/ 388144 w 904875"/>
                <a:gd name="connsiteY42" fmla="*/ 26194 h 904875"/>
                <a:gd name="connsiteX43" fmla="*/ 369094 w 904875"/>
                <a:gd name="connsiteY43" fmla="*/ 7144 h 904875"/>
                <a:gd name="connsiteX44" fmla="*/ 350044 w 904875"/>
                <a:gd name="connsiteY44" fmla="*/ 26194 h 904875"/>
                <a:gd name="connsiteX45" fmla="*/ 350044 w 904875"/>
                <a:gd name="connsiteY45" fmla="*/ 102394 h 904875"/>
                <a:gd name="connsiteX46" fmla="*/ 330994 w 904875"/>
                <a:gd name="connsiteY46" fmla="*/ 102394 h 904875"/>
                <a:gd name="connsiteX47" fmla="*/ 330994 w 904875"/>
                <a:gd name="connsiteY47" fmla="*/ 26194 h 904875"/>
                <a:gd name="connsiteX48" fmla="*/ 311944 w 904875"/>
                <a:gd name="connsiteY48" fmla="*/ 7144 h 904875"/>
                <a:gd name="connsiteX49" fmla="*/ 292894 w 904875"/>
                <a:gd name="connsiteY49" fmla="*/ 26194 h 904875"/>
                <a:gd name="connsiteX50" fmla="*/ 292894 w 904875"/>
                <a:gd name="connsiteY50" fmla="*/ 102394 h 904875"/>
                <a:gd name="connsiteX51" fmla="*/ 273844 w 904875"/>
                <a:gd name="connsiteY51" fmla="*/ 102394 h 904875"/>
                <a:gd name="connsiteX52" fmla="*/ 273844 w 904875"/>
                <a:gd name="connsiteY52" fmla="*/ 26194 h 904875"/>
                <a:gd name="connsiteX53" fmla="*/ 254794 w 904875"/>
                <a:gd name="connsiteY53" fmla="*/ 7144 h 904875"/>
                <a:gd name="connsiteX54" fmla="*/ 235744 w 904875"/>
                <a:gd name="connsiteY54" fmla="*/ 26194 h 904875"/>
                <a:gd name="connsiteX55" fmla="*/ 235744 w 904875"/>
                <a:gd name="connsiteY55" fmla="*/ 102394 h 904875"/>
                <a:gd name="connsiteX56" fmla="*/ 216694 w 904875"/>
                <a:gd name="connsiteY56" fmla="*/ 102394 h 904875"/>
                <a:gd name="connsiteX57" fmla="*/ 216694 w 904875"/>
                <a:gd name="connsiteY57" fmla="*/ 26194 h 904875"/>
                <a:gd name="connsiteX58" fmla="*/ 197644 w 904875"/>
                <a:gd name="connsiteY58" fmla="*/ 7144 h 904875"/>
                <a:gd name="connsiteX59" fmla="*/ 178594 w 904875"/>
                <a:gd name="connsiteY59" fmla="*/ 26194 h 904875"/>
                <a:gd name="connsiteX60" fmla="*/ 178594 w 904875"/>
                <a:gd name="connsiteY60" fmla="*/ 102394 h 904875"/>
                <a:gd name="connsiteX61" fmla="*/ 159544 w 904875"/>
                <a:gd name="connsiteY61" fmla="*/ 102394 h 904875"/>
                <a:gd name="connsiteX62" fmla="*/ 102394 w 904875"/>
                <a:gd name="connsiteY62" fmla="*/ 159544 h 904875"/>
                <a:gd name="connsiteX63" fmla="*/ 102394 w 904875"/>
                <a:gd name="connsiteY63" fmla="*/ 178594 h 904875"/>
                <a:gd name="connsiteX64" fmla="*/ 26194 w 904875"/>
                <a:gd name="connsiteY64" fmla="*/ 178594 h 904875"/>
                <a:gd name="connsiteX65" fmla="*/ 7144 w 904875"/>
                <a:gd name="connsiteY65" fmla="*/ 197644 h 904875"/>
                <a:gd name="connsiteX66" fmla="*/ 26194 w 904875"/>
                <a:gd name="connsiteY66" fmla="*/ 216694 h 904875"/>
                <a:gd name="connsiteX67" fmla="*/ 102394 w 904875"/>
                <a:gd name="connsiteY67" fmla="*/ 216694 h 904875"/>
                <a:gd name="connsiteX68" fmla="*/ 102394 w 904875"/>
                <a:gd name="connsiteY68" fmla="*/ 235744 h 904875"/>
                <a:gd name="connsiteX69" fmla="*/ 26194 w 904875"/>
                <a:gd name="connsiteY69" fmla="*/ 235744 h 904875"/>
                <a:gd name="connsiteX70" fmla="*/ 7144 w 904875"/>
                <a:gd name="connsiteY70" fmla="*/ 254794 h 904875"/>
                <a:gd name="connsiteX71" fmla="*/ 26194 w 904875"/>
                <a:gd name="connsiteY71" fmla="*/ 273844 h 904875"/>
                <a:gd name="connsiteX72" fmla="*/ 102394 w 904875"/>
                <a:gd name="connsiteY72" fmla="*/ 273844 h 904875"/>
                <a:gd name="connsiteX73" fmla="*/ 102394 w 904875"/>
                <a:gd name="connsiteY73" fmla="*/ 292894 h 904875"/>
                <a:gd name="connsiteX74" fmla="*/ 26194 w 904875"/>
                <a:gd name="connsiteY74" fmla="*/ 292894 h 904875"/>
                <a:gd name="connsiteX75" fmla="*/ 7144 w 904875"/>
                <a:gd name="connsiteY75" fmla="*/ 311944 h 904875"/>
                <a:gd name="connsiteX76" fmla="*/ 26194 w 904875"/>
                <a:gd name="connsiteY76" fmla="*/ 330994 h 904875"/>
                <a:gd name="connsiteX77" fmla="*/ 102394 w 904875"/>
                <a:gd name="connsiteY77" fmla="*/ 330994 h 904875"/>
                <a:gd name="connsiteX78" fmla="*/ 102394 w 904875"/>
                <a:gd name="connsiteY78" fmla="*/ 350044 h 904875"/>
                <a:gd name="connsiteX79" fmla="*/ 26194 w 904875"/>
                <a:gd name="connsiteY79" fmla="*/ 350044 h 904875"/>
                <a:gd name="connsiteX80" fmla="*/ 7144 w 904875"/>
                <a:gd name="connsiteY80" fmla="*/ 369094 h 904875"/>
                <a:gd name="connsiteX81" fmla="*/ 26194 w 904875"/>
                <a:gd name="connsiteY81" fmla="*/ 388144 h 904875"/>
                <a:gd name="connsiteX82" fmla="*/ 102394 w 904875"/>
                <a:gd name="connsiteY82" fmla="*/ 388144 h 904875"/>
                <a:gd name="connsiteX83" fmla="*/ 102394 w 904875"/>
                <a:gd name="connsiteY83" fmla="*/ 407194 h 904875"/>
                <a:gd name="connsiteX84" fmla="*/ 26194 w 904875"/>
                <a:gd name="connsiteY84" fmla="*/ 407194 h 904875"/>
                <a:gd name="connsiteX85" fmla="*/ 7144 w 904875"/>
                <a:gd name="connsiteY85" fmla="*/ 426244 h 904875"/>
                <a:gd name="connsiteX86" fmla="*/ 26194 w 904875"/>
                <a:gd name="connsiteY86" fmla="*/ 445294 h 904875"/>
                <a:gd name="connsiteX87" fmla="*/ 102394 w 904875"/>
                <a:gd name="connsiteY87" fmla="*/ 445294 h 904875"/>
                <a:gd name="connsiteX88" fmla="*/ 102394 w 904875"/>
                <a:gd name="connsiteY88" fmla="*/ 464344 h 904875"/>
                <a:gd name="connsiteX89" fmla="*/ 26194 w 904875"/>
                <a:gd name="connsiteY89" fmla="*/ 464344 h 904875"/>
                <a:gd name="connsiteX90" fmla="*/ 7144 w 904875"/>
                <a:gd name="connsiteY90" fmla="*/ 483394 h 904875"/>
                <a:gd name="connsiteX91" fmla="*/ 26194 w 904875"/>
                <a:gd name="connsiteY91" fmla="*/ 502444 h 904875"/>
                <a:gd name="connsiteX92" fmla="*/ 102394 w 904875"/>
                <a:gd name="connsiteY92" fmla="*/ 502444 h 904875"/>
                <a:gd name="connsiteX93" fmla="*/ 102394 w 904875"/>
                <a:gd name="connsiteY93" fmla="*/ 521494 h 904875"/>
                <a:gd name="connsiteX94" fmla="*/ 26194 w 904875"/>
                <a:gd name="connsiteY94" fmla="*/ 521494 h 904875"/>
                <a:gd name="connsiteX95" fmla="*/ 7144 w 904875"/>
                <a:gd name="connsiteY95" fmla="*/ 540544 h 904875"/>
                <a:gd name="connsiteX96" fmla="*/ 26194 w 904875"/>
                <a:gd name="connsiteY96" fmla="*/ 559594 h 904875"/>
                <a:gd name="connsiteX97" fmla="*/ 102394 w 904875"/>
                <a:gd name="connsiteY97" fmla="*/ 559594 h 904875"/>
                <a:gd name="connsiteX98" fmla="*/ 102394 w 904875"/>
                <a:gd name="connsiteY98" fmla="*/ 578644 h 904875"/>
                <a:gd name="connsiteX99" fmla="*/ 26194 w 904875"/>
                <a:gd name="connsiteY99" fmla="*/ 578644 h 904875"/>
                <a:gd name="connsiteX100" fmla="*/ 7144 w 904875"/>
                <a:gd name="connsiteY100" fmla="*/ 597694 h 904875"/>
                <a:gd name="connsiteX101" fmla="*/ 26194 w 904875"/>
                <a:gd name="connsiteY101" fmla="*/ 616744 h 904875"/>
                <a:gd name="connsiteX102" fmla="*/ 102394 w 904875"/>
                <a:gd name="connsiteY102" fmla="*/ 616744 h 904875"/>
                <a:gd name="connsiteX103" fmla="*/ 102394 w 904875"/>
                <a:gd name="connsiteY103" fmla="*/ 635794 h 904875"/>
                <a:gd name="connsiteX104" fmla="*/ 26194 w 904875"/>
                <a:gd name="connsiteY104" fmla="*/ 635794 h 904875"/>
                <a:gd name="connsiteX105" fmla="*/ 7144 w 904875"/>
                <a:gd name="connsiteY105" fmla="*/ 654844 h 904875"/>
                <a:gd name="connsiteX106" fmla="*/ 26194 w 904875"/>
                <a:gd name="connsiteY106" fmla="*/ 673894 h 904875"/>
                <a:gd name="connsiteX107" fmla="*/ 102394 w 904875"/>
                <a:gd name="connsiteY107" fmla="*/ 673894 h 904875"/>
                <a:gd name="connsiteX108" fmla="*/ 102394 w 904875"/>
                <a:gd name="connsiteY108" fmla="*/ 692944 h 904875"/>
                <a:gd name="connsiteX109" fmla="*/ 26194 w 904875"/>
                <a:gd name="connsiteY109" fmla="*/ 692944 h 904875"/>
                <a:gd name="connsiteX110" fmla="*/ 7144 w 904875"/>
                <a:gd name="connsiteY110" fmla="*/ 711994 h 904875"/>
                <a:gd name="connsiteX111" fmla="*/ 26194 w 904875"/>
                <a:gd name="connsiteY111" fmla="*/ 731044 h 904875"/>
                <a:gd name="connsiteX112" fmla="*/ 102394 w 904875"/>
                <a:gd name="connsiteY112" fmla="*/ 731044 h 904875"/>
                <a:gd name="connsiteX113" fmla="*/ 102394 w 904875"/>
                <a:gd name="connsiteY113" fmla="*/ 750094 h 904875"/>
                <a:gd name="connsiteX114" fmla="*/ 159544 w 904875"/>
                <a:gd name="connsiteY114" fmla="*/ 807244 h 904875"/>
                <a:gd name="connsiteX115" fmla="*/ 178594 w 904875"/>
                <a:gd name="connsiteY115" fmla="*/ 807244 h 904875"/>
                <a:gd name="connsiteX116" fmla="*/ 178594 w 904875"/>
                <a:gd name="connsiteY116" fmla="*/ 883444 h 904875"/>
                <a:gd name="connsiteX117" fmla="*/ 197644 w 904875"/>
                <a:gd name="connsiteY117" fmla="*/ 902494 h 904875"/>
                <a:gd name="connsiteX118" fmla="*/ 216694 w 904875"/>
                <a:gd name="connsiteY118" fmla="*/ 883444 h 904875"/>
                <a:gd name="connsiteX119" fmla="*/ 216694 w 904875"/>
                <a:gd name="connsiteY119" fmla="*/ 807244 h 904875"/>
                <a:gd name="connsiteX120" fmla="*/ 235744 w 904875"/>
                <a:gd name="connsiteY120" fmla="*/ 807244 h 904875"/>
                <a:gd name="connsiteX121" fmla="*/ 235744 w 904875"/>
                <a:gd name="connsiteY121" fmla="*/ 883444 h 904875"/>
                <a:gd name="connsiteX122" fmla="*/ 254794 w 904875"/>
                <a:gd name="connsiteY122" fmla="*/ 902494 h 904875"/>
                <a:gd name="connsiteX123" fmla="*/ 273844 w 904875"/>
                <a:gd name="connsiteY123" fmla="*/ 883444 h 904875"/>
                <a:gd name="connsiteX124" fmla="*/ 273844 w 904875"/>
                <a:gd name="connsiteY124" fmla="*/ 807244 h 904875"/>
                <a:gd name="connsiteX125" fmla="*/ 292894 w 904875"/>
                <a:gd name="connsiteY125" fmla="*/ 807244 h 904875"/>
                <a:gd name="connsiteX126" fmla="*/ 292894 w 904875"/>
                <a:gd name="connsiteY126" fmla="*/ 883444 h 904875"/>
                <a:gd name="connsiteX127" fmla="*/ 311944 w 904875"/>
                <a:gd name="connsiteY127" fmla="*/ 902494 h 904875"/>
                <a:gd name="connsiteX128" fmla="*/ 330994 w 904875"/>
                <a:gd name="connsiteY128" fmla="*/ 883444 h 904875"/>
                <a:gd name="connsiteX129" fmla="*/ 330994 w 904875"/>
                <a:gd name="connsiteY129" fmla="*/ 807244 h 904875"/>
                <a:gd name="connsiteX130" fmla="*/ 350044 w 904875"/>
                <a:gd name="connsiteY130" fmla="*/ 807244 h 904875"/>
                <a:gd name="connsiteX131" fmla="*/ 350044 w 904875"/>
                <a:gd name="connsiteY131" fmla="*/ 883444 h 904875"/>
                <a:gd name="connsiteX132" fmla="*/ 369094 w 904875"/>
                <a:gd name="connsiteY132" fmla="*/ 902494 h 904875"/>
                <a:gd name="connsiteX133" fmla="*/ 388144 w 904875"/>
                <a:gd name="connsiteY133" fmla="*/ 883444 h 904875"/>
                <a:gd name="connsiteX134" fmla="*/ 388144 w 904875"/>
                <a:gd name="connsiteY134" fmla="*/ 807244 h 904875"/>
                <a:gd name="connsiteX135" fmla="*/ 407194 w 904875"/>
                <a:gd name="connsiteY135" fmla="*/ 807244 h 904875"/>
                <a:gd name="connsiteX136" fmla="*/ 407194 w 904875"/>
                <a:gd name="connsiteY136" fmla="*/ 883444 h 904875"/>
                <a:gd name="connsiteX137" fmla="*/ 426244 w 904875"/>
                <a:gd name="connsiteY137" fmla="*/ 902494 h 904875"/>
                <a:gd name="connsiteX138" fmla="*/ 445294 w 904875"/>
                <a:gd name="connsiteY138" fmla="*/ 883444 h 904875"/>
                <a:gd name="connsiteX139" fmla="*/ 445294 w 904875"/>
                <a:gd name="connsiteY139" fmla="*/ 807244 h 904875"/>
                <a:gd name="connsiteX140" fmla="*/ 464344 w 904875"/>
                <a:gd name="connsiteY140" fmla="*/ 807244 h 904875"/>
                <a:gd name="connsiteX141" fmla="*/ 464344 w 904875"/>
                <a:gd name="connsiteY141" fmla="*/ 883444 h 904875"/>
                <a:gd name="connsiteX142" fmla="*/ 483394 w 904875"/>
                <a:gd name="connsiteY142" fmla="*/ 902494 h 904875"/>
                <a:gd name="connsiteX143" fmla="*/ 502444 w 904875"/>
                <a:gd name="connsiteY143" fmla="*/ 883444 h 904875"/>
                <a:gd name="connsiteX144" fmla="*/ 502444 w 904875"/>
                <a:gd name="connsiteY144" fmla="*/ 807244 h 904875"/>
                <a:gd name="connsiteX145" fmla="*/ 521494 w 904875"/>
                <a:gd name="connsiteY145" fmla="*/ 807244 h 904875"/>
                <a:gd name="connsiteX146" fmla="*/ 521494 w 904875"/>
                <a:gd name="connsiteY146" fmla="*/ 883444 h 904875"/>
                <a:gd name="connsiteX147" fmla="*/ 540544 w 904875"/>
                <a:gd name="connsiteY147" fmla="*/ 902494 h 904875"/>
                <a:gd name="connsiteX148" fmla="*/ 559594 w 904875"/>
                <a:gd name="connsiteY148" fmla="*/ 883444 h 904875"/>
                <a:gd name="connsiteX149" fmla="*/ 559594 w 904875"/>
                <a:gd name="connsiteY149" fmla="*/ 807244 h 904875"/>
                <a:gd name="connsiteX150" fmla="*/ 578644 w 904875"/>
                <a:gd name="connsiteY150" fmla="*/ 807244 h 904875"/>
                <a:gd name="connsiteX151" fmla="*/ 578644 w 904875"/>
                <a:gd name="connsiteY151" fmla="*/ 883444 h 904875"/>
                <a:gd name="connsiteX152" fmla="*/ 597694 w 904875"/>
                <a:gd name="connsiteY152" fmla="*/ 902494 h 904875"/>
                <a:gd name="connsiteX153" fmla="*/ 616744 w 904875"/>
                <a:gd name="connsiteY153" fmla="*/ 883444 h 904875"/>
                <a:gd name="connsiteX154" fmla="*/ 616744 w 904875"/>
                <a:gd name="connsiteY154" fmla="*/ 807244 h 904875"/>
                <a:gd name="connsiteX155" fmla="*/ 635794 w 904875"/>
                <a:gd name="connsiteY155" fmla="*/ 807244 h 904875"/>
                <a:gd name="connsiteX156" fmla="*/ 635794 w 904875"/>
                <a:gd name="connsiteY156" fmla="*/ 883444 h 904875"/>
                <a:gd name="connsiteX157" fmla="*/ 654844 w 904875"/>
                <a:gd name="connsiteY157" fmla="*/ 902494 h 904875"/>
                <a:gd name="connsiteX158" fmla="*/ 673894 w 904875"/>
                <a:gd name="connsiteY158" fmla="*/ 883444 h 904875"/>
                <a:gd name="connsiteX159" fmla="*/ 673894 w 904875"/>
                <a:gd name="connsiteY159" fmla="*/ 807244 h 904875"/>
                <a:gd name="connsiteX160" fmla="*/ 692944 w 904875"/>
                <a:gd name="connsiteY160" fmla="*/ 807244 h 904875"/>
                <a:gd name="connsiteX161" fmla="*/ 692944 w 904875"/>
                <a:gd name="connsiteY161" fmla="*/ 883444 h 904875"/>
                <a:gd name="connsiteX162" fmla="*/ 711994 w 904875"/>
                <a:gd name="connsiteY162" fmla="*/ 902494 h 904875"/>
                <a:gd name="connsiteX163" fmla="*/ 731044 w 904875"/>
                <a:gd name="connsiteY163" fmla="*/ 883444 h 904875"/>
                <a:gd name="connsiteX164" fmla="*/ 731044 w 904875"/>
                <a:gd name="connsiteY164" fmla="*/ 807244 h 904875"/>
                <a:gd name="connsiteX165" fmla="*/ 750094 w 904875"/>
                <a:gd name="connsiteY165" fmla="*/ 807244 h 904875"/>
                <a:gd name="connsiteX166" fmla="*/ 807244 w 904875"/>
                <a:gd name="connsiteY166" fmla="*/ 750094 h 904875"/>
                <a:gd name="connsiteX167" fmla="*/ 807244 w 904875"/>
                <a:gd name="connsiteY167" fmla="*/ 731044 h 904875"/>
                <a:gd name="connsiteX168" fmla="*/ 883444 w 904875"/>
                <a:gd name="connsiteY168" fmla="*/ 731044 h 904875"/>
                <a:gd name="connsiteX169" fmla="*/ 902494 w 904875"/>
                <a:gd name="connsiteY169" fmla="*/ 711994 h 904875"/>
                <a:gd name="connsiteX170" fmla="*/ 883444 w 904875"/>
                <a:gd name="connsiteY170" fmla="*/ 692944 h 904875"/>
                <a:gd name="connsiteX171" fmla="*/ 807244 w 904875"/>
                <a:gd name="connsiteY171" fmla="*/ 692944 h 904875"/>
                <a:gd name="connsiteX172" fmla="*/ 807244 w 904875"/>
                <a:gd name="connsiteY172" fmla="*/ 673894 h 904875"/>
                <a:gd name="connsiteX173" fmla="*/ 883444 w 904875"/>
                <a:gd name="connsiteY173" fmla="*/ 673894 h 904875"/>
                <a:gd name="connsiteX174" fmla="*/ 902494 w 904875"/>
                <a:gd name="connsiteY174" fmla="*/ 654844 h 904875"/>
                <a:gd name="connsiteX175" fmla="*/ 883444 w 904875"/>
                <a:gd name="connsiteY175" fmla="*/ 635794 h 904875"/>
                <a:gd name="connsiteX176" fmla="*/ 807244 w 904875"/>
                <a:gd name="connsiteY176" fmla="*/ 635794 h 904875"/>
                <a:gd name="connsiteX177" fmla="*/ 807244 w 904875"/>
                <a:gd name="connsiteY177" fmla="*/ 616744 h 904875"/>
                <a:gd name="connsiteX178" fmla="*/ 883444 w 904875"/>
                <a:gd name="connsiteY178" fmla="*/ 616744 h 904875"/>
                <a:gd name="connsiteX179" fmla="*/ 902494 w 904875"/>
                <a:gd name="connsiteY179" fmla="*/ 597694 h 904875"/>
                <a:gd name="connsiteX180" fmla="*/ 883444 w 904875"/>
                <a:gd name="connsiteY180" fmla="*/ 578644 h 904875"/>
                <a:gd name="connsiteX181" fmla="*/ 807244 w 904875"/>
                <a:gd name="connsiteY181" fmla="*/ 578644 h 904875"/>
                <a:gd name="connsiteX182" fmla="*/ 807244 w 904875"/>
                <a:gd name="connsiteY182" fmla="*/ 559594 h 904875"/>
                <a:gd name="connsiteX183" fmla="*/ 883444 w 904875"/>
                <a:gd name="connsiteY183" fmla="*/ 559594 h 904875"/>
                <a:gd name="connsiteX184" fmla="*/ 902494 w 904875"/>
                <a:gd name="connsiteY184" fmla="*/ 540544 h 904875"/>
                <a:gd name="connsiteX185" fmla="*/ 883444 w 904875"/>
                <a:gd name="connsiteY185" fmla="*/ 521494 h 904875"/>
                <a:gd name="connsiteX186" fmla="*/ 807244 w 904875"/>
                <a:gd name="connsiteY186" fmla="*/ 521494 h 904875"/>
                <a:gd name="connsiteX187" fmla="*/ 807244 w 904875"/>
                <a:gd name="connsiteY187" fmla="*/ 502444 h 904875"/>
                <a:gd name="connsiteX188" fmla="*/ 883444 w 904875"/>
                <a:gd name="connsiteY188" fmla="*/ 502444 h 904875"/>
                <a:gd name="connsiteX189" fmla="*/ 902494 w 904875"/>
                <a:gd name="connsiteY189" fmla="*/ 483394 h 904875"/>
                <a:gd name="connsiteX190" fmla="*/ 883444 w 904875"/>
                <a:gd name="connsiteY190" fmla="*/ 464344 h 904875"/>
                <a:gd name="connsiteX191" fmla="*/ 807244 w 904875"/>
                <a:gd name="connsiteY191" fmla="*/ 464344 h 904875"/>
                <a:gd name="connsiteX192" fmla="*/ 807244 w 904875"/>
                <a:gd name="connsiteY192" fmla="*/ 445294 h 904875"/>
                <a:gd name="connsiteX193" fmla="*/ 883444 w 904875"/>
                <a:gd name="connsiteY193" fmla="*/ 445294 h 904875"/>
                <a:gd name="connsiteX194" fmla="*/ 902494 w 904875"/>
                <a:gd name="connsiteY194" fmla="*/ 426244 h 904875"/>
                <a:gd name="connsiteX195" fmla="*/ 883444 w 904875"/>
                <a:gd name="connsiteY195" fmla="*/ 407194 h 904875"/>
                <a:gd name="connsiteX196" fmla="*/ 807244 w 904875"/>
                <a:gd name="connsiteY196" fmla="*/ 407194 h 904875"/>
                <a:gd name="connsiteX197" fmla="*/ 807244 w 904875"/>
                <a:gd name="connsiteY197" fmla="*/ 388144 h 904875"/>
                <a:gd name="connsiteX198" fmla="*/ 883444 w 904875"/>
                <a:gd name="connsiteY198" fmla="*/ 388144 h 904875"/>
                <a:gd name="connsiteX199" fmla="*/ 902494 w 904875"/>
                <a:gd name="connsiteY199" fmla="*/ 369094 h 904875"/>
                <a:gd name="connsiteX200" fmla="*/ 883444 w 904875"/>
                <a:gd name="connsiteY200" fmla="*/ 350044 h 904875"/>
                <a:gd name="connsiteX201" fmla="*/ 807244 w 904875"/>
                <a:gd name="connsiteY201" fmla="*/ 350044 h 904875"/>
                <a:gd name="connsiteX202" fmla="*/ 807244 w 904875"/>
                <a:gd name="connsiteY202" fmla="*/ 330994 h 904875"/>
                <a:gd name="connsiteX203" fmla="*/ 883444 w 904875"/>
                <a:gd name="connsiteY203" fmla="*/ 330994 h 904875"/>
                <a:gd name="connsiteX204" fmla="*/ 902494 w 904875"/>
                <a:gd name="connsiteY204" fmla="*/ 311944 h 904875"/>
                <a:gd name="connsiteX205" fmla="*/ 883444 w 904875"/>
                <a:gd name="connsiteY205" fmla="*/ 292894 h 904875"/>
                <a:gd name="connsiteX206" fmla="*/ 807244 w 904875"/>
                <a:gd name="connsiteY206" fmla="*/ 292894 h 904875"/>
                <a:gd name="connsiteX207" fmla="*/ 807244 w 904875"/>
                <a:gd name="connsiteY207" fmla="*/ 273844 h 904875"/>
                <a:gd name="connsiteX208" fmla="*/ 883444 w 904875"/>
                <a:gd name="connsiteY208" fmla="*/ 273844 h 904875"/>
                <a:gd name="connsiteX209" fmla="*/ 296609 w 904875"/>
                <a:gd name="connsiteY209" fmla="*/ 496443 h 904875"/>
                <a:gd name="connsiteX210" fmla="*/ 210026 w 904875"/>
                <a:gd name="connsiteY210" fmla="*/ 553784 h 904875"/>
                <a:gd name="connsiteX211" fmla="*/ 225838 w 904875"/>
                <a:gd name="connsiteY211" fmla="*/ 496443 h 904875"/>
                <a:gd name="connsiteX212" fmla="*/ 210026 w 904875"/>
                <a:gd name="connsiteY212" fmla="*/ 496443 h 904875"/>
                <a:gd name="connsiteX213" fmla="*/ 178594 w 904875"/>
                <a:gd name="connsiteY213" fmla="*/ 463677 h 904875"/>
                <a:gd name="connsiteX214" fmla="*/ 178594 w 904875"/>
                <a:gd name="connsiteY214" fmla="*/ 316135 h 904875"/>
                <a:gd name="connsiteX215" fmla="*/ 210026 w 904875"/>
                <a:gd name="connsiteY215" fmla="*/ 283369 h 904875"/>
                <a:gd name="connsiteX216" fmla="*/ 509111 w 904875"/>
                <a:gd name="connsiteY216" fmla="*/ 283369 h 904875"/>
                <a:gd name="connsiteX217" fmla="*/ 540544 w 904875"/>
                <a:gd name="connsiteY217" fmla="*/ 316135 h 904875"/>
                <a:gd name="connsiteX218" fmla="*/ 540544 w 904875"/>
                <a:gd name="connsiteY218" fmla="*/ 463677 h 904875"/>
                <a:gd name="connsiteX219" fmla="*/ 509111 w 904875"/>
                <a:gd name="connsiteY219" fmla="*/ 496443 h 904875"/>
                <a:gd name="connsiteX220" fmla="*/ 296609 w 904875"/>
                <a:gd name="connsiteY220" fmla="*/ 496443 h 904875"/>
                <a:gd name="connsiteX221" fmla="*/ 731044 w 904875"/>
                <a:gd name="connsiteY221" fmla="*/ 536162 h 904875"/>
                <a:gd name="connsiteX222" fmla="*/ 699611 w 904875"/>
                <a:gd name="connsiteY222" fmla="*/ 568928 h 904875"/>
                <a:gd name="connsiteX223" fmla="*/ 683800 w 904875"/>
                <a:gd name="connsiteY223" fmla="*/ 568928 h 904875"/>
                <a:gd name="connsiteX224" fmla="*/ 699611 w 904875"/>
                <a:gd name="connsiteY224" fmla="*/ 626269 h 904875"/>
                <a:gd name="connsiteX225" fmla="*/ 613029 w 904875"/>
                <a:gd name="connsiteY225" fmla="*/ 568928 h 904875"/>
                <a:gd name="connsiteX226" fmla="*/ 400526 w 904875"/>
                <a:gd name="connsiteY226" fmla="*/ 568928 h 904875"/>
                <a:gd name="connsiteX227" fmla="*/ 369094 w 904875"/>
                <a:gd name="connsiteY227" fmla="*/ 536162 h 904875"/>
                <a:gd name="connsiteX228" fmla="*/ 369094 w 904875"/>
                <a:gd name="connsiteY228" fmla="*/ 515493 h 904875"/>
                <a:gd name="connsiteX229" fmla="*/ 509111 w 904875"/>
                <a:gd name="connsiteY229" fmla="*/ 515493 h 904875"/>
                <a:gd name="connsiteX230" fmla="*/ 559594 w 904875"/>
                <a:gd name="connsiteY230" fmla="*/ 463677 h 904875"/>
                <a:gd name="connsiteX231" fmla="*/ 559594 w 904875"/>
                <a:gd name="connsiteY231" fmla="*/ 355854 h 904875"/>
                <a:gd name="connsiteX232" fmla="*/ 699611 w 904875"/>
                <a:gd name="connsiteY232" fmla="*/ 355854 h 904875"/>
                <a:gd name="connsiteX233" fmla="*/ 731044 w 904875"/>
                <a:gd name="connsiteY233" fmla="*/ 388620 h 904875"/>
                <a:gd name="connsiteX234" fmla="*/ 731044 w 904875"/>
                <a:gd name="connsiteY234" fmla="*/ 536162 h 904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</a:cxnLst>
              <a:rect l="l" t="t" r="r" b="b"/>
              <a:pathLst>
                <a:path w="904875" h="904875">
                  <a:moveTo>
                    <a:pt x="883444" y="273844"/>
                  </a:moveTo>
                  <a:cubicBezTo>
                    <a:pt x="893921" y="273844"/>
                    <a:pt x="902494" y="265271"/>
                    <a:pt x="902494" y="254794"/>
                  </a:cubicBezTo>
                  <a:cubicBezTo>
                    <a:pt x="902494" y="244316"/>
                    <a:pt x="893921" y="235744"/>
                    <a:pt x="883444" y="235744"/>
                  </a:cubicBezTo>
                  <a:lnTo>
                    <a:pt x="807244" y="235744"/>
                  </a:lnTo>
                  <a:lnTo>
                    <a:pt x="807244" y="216694"/>
                  </a:lnTo>
                  <a:lnTo>
                    <a:pt x="883444" y="216694"/>
                  </a:lnTo>
                  <a:cubicBezTo>
                    <a:pt x="893921" y="216694"/>
                    <a:pt x="902494" y="208121"/>
                    <a:pt x="902494" y="197644"/>
                  </a:cubicBezTo>
                  <a:cubicBezTo>
                    <a:pt x="902494" y="187166"/>
                    <a:pt x="893921" y="178594"/>
                    <a:pt x="883444" y="178594"/>
                  </a:cubicBezTo>
                  <a:lnTo>
                    <a:pt x="807244" y="178594"/>
                  </a:lnTo>
                  <a:lnTo>
                    <a:pt x="807244" y="159544"/>
                  </a:lnTo>
                  <a:cubicBezTo>
                    <a:pt x="807244" y="128016"/>
                    <a:pt x="781622" y="102394"/>
                    <a:pt x="750094" y="102394"/>
                  </a:cubicBezTo>
                  <a:lnTo>
                    <a:pt x="731044" y="102394"/>
                  </a:lnTo>
                  <a:lnTo>
                    <a:pt x="731044" y="26194"/>
                  </a:lnTo>
                  <a:cubicBezTo>
                    <a:pt x="731044" y="15716"/>
                    <a:pt x="722471" y="7144"/>
                    <a:pt x="711994" y="7144"/>
                  </a:cubicBezTo>
                  <a:cubicBezTo>
                    <a:pt x="701516" y="7144"/>
                    <a:pt x="692944" y="15716"/>
                    <a:pt x="692944" y="26194"/>
                  </a:cubicBezTo>
                  <a:lnTo>
                    <a:pt x="692944" y="102394"/>
                  </a:lnTo>
                  <a:lnTo>
                    <a:pt x="673894" y="102394"/>
                  </a:lnTo>
                  <a:lnTo>
                    <a:pt x="673894" y="26194"/>
                  </a:lnTo>
                  <a:cubicBezTo>
                    <a:pt x="673894" y="15716"/>
                    <a:pt x="665321" y="7144"/>
                    <a:pt x="654844" y="7144"/>
                  </a:cubicBezTo>
                  <a:cubicBezTo>
                    <a:pt x="644366" y="7144"/>
                    <a:pt x="635794" y="15716"/>
                    <a:pt x="635794" y="26194"/>
                  </a:cubicBezTo>
                  <a:lnTo>
                    <a:pt x="635794" y="102394"/>
                  </a:lnTo>
                  <a:lnTo>
                    <a:pt x="616744" y="102394"/>
                  </a:lnTo>
                  <a:lnTo>
                    <a:pt x="616744" y="26194"/>
                  </a:lnTo>
                  <a:cubicBezTo>
                    <a:pt x="616744" y="15716"/>
                    <a:pt x="608171" y="7144"/>
                    <a:pt x="597694" y="7144"/>
                  </a:cubicBezTo>
                  <a:cubicBezTo>
                    <a:pt x="587216" y="7144"/>
                    <a:pt x="578644" y="15716"/>
                    <a:pt x="578644" y="26194"/>
                  </a:cubicBezTo>
                  <a:lnTo>
                    <a:pt x="578644" y="102394"/>
                  </a:lnTo>
                  <a:lnTo>
                    <a:pt x="559594" y="102394"/>
                  </a:lnTo>
                  <a:lnTo>
                    <a:pt x="559594" y="26194"/>
                  </a:lnTo>
                  <a:cubicBezTo>
                    <a:pt x="559594" y="15716"/>
                    <a:pt x="551021" y="7144"/>
                    <a:pt x="540544" y="7144"/>
                  </a:cubicBezTo>
                  <a:cubicBezTo>
                    <a:pt x="530066" y="7144"/>
                    <a:pt x="521494" y="15716"/>
                    <a:pt x="521494" y="26194"/>
                  </a:cubicBezTo>
                  <a:lnTo>
                    <a:pt x="521494" y="102394"/>
                  </a:lnTo>
                  <a:lnTo>
                    <a:pt x="502444" y="102394"/>
                  </a:lnTo>
                  <a:lnTo>
                    <a:pt x="502444" y="26194"/>
                  </a:lnTo>
                  <a:cubicBezTo>
                    <a:pt x="502444" y="15716"/>
                    <a:pt x="493871" y="7144"/>
                    <a:pt x="483394" y="7144"/>
                  </a:cubicBezTo>
                  <a:cubicBezTo>
                    <a:pt x="472916" y="7144"/>
                    <a:pt x="464344" y="15716"/>
                    <a:pt x="464344" y="26194"/>
                  </a:cubicBezTo>
                  <a:lnTo>
                    <a:pt x="464344" y="102394"/>
                  </a:lnTo>
                  <a:lnTo>
                    <a:pt x="445294" y="102394"/>
                  </a:lnTo>
                  <a:lnTo>
                    <a:pt x="445294" y="26194"/>
                  </a:lnTo>
                  <a:cubicBezTo>
                    <a:pt x="445294" y="15716"/>
                    <a:pt x="436721" y="7144"/>
                    <a:pt x="426244" y="7144"/>
                  </a:cubicBezTo>
                  <a:cubicBezTo>
                    <a:pt x="415766" y="7144"/>
                    <a:pt x="407194" y="15716"/>
                    <a:pt x="407194" y="26194"/>
                  </a:cubicBezTo>
                  <a:lnTo>
                    <a:pt x="407194" y="102394"/>
                  </a:lnTo>
                  <a:lnTo>
                    <a:pt x="388144" y="102394"/>
                  </a:lnTo>
                  <a:lnTo>
                    <a:pt x="388144" y="26194"/>
                  </a:lnTo>
                  <a:cubicBezTo>
                    <a:pt x="388144" y="15716"/>
                    <a:pt x="379571" y="7144"/>
                    <a:pt x="369094" y="7144"/>
                  </a:cubicBezTo>
                  <a:cubicBezTo>
                    <a:pt x="358616" y="7144"/>
                    <a:pt x="350044" y="15716"/>
                    <a:pt x="350044" y="26194"/>
                  </a:cubicBezTo>
                  <a:lnTo>
                    <a:pt x="350044" y="102394"/>
                  </a:lnTo>
                  <a:lnTo>
                    <a:pt x="330994" y="102394"/>
                  </a:lnTo>
                  <a:lnTo>
                    <a:pt x="330994" y="26194"/>
                  </a:lnTo>
                  <a:cubicBezTo>
                    <a:pt x="330994" y="15716"/>
                    <a:pt x="322421" y="7144"/>
                    <a:pt x="311944" y="7144"/>
                  </a:cubicBezTo>
                  <a:cubicBezTo>
                    <a:pt x="301466" y="7144"/>
                    <a:pt x="292894" y="15716"/>
                    <a:pt x="292894" y="26194"/>
                  </a:cubicBezTo>
                  <a:lnTo>
                    <a:pt x="292894" y="102394"/>
                  </a:lnTo>
                  <a:lnTo>
                    <a:pt x="273844" y="102394"/>
                  </a:lnTo>
                  <a:lnTo>
                    <a:pt x="273844" y="26194"/>
                  </a:lnTo>
                  <a:cubicBezTo>
                    <a:pt x="273844" y="15716"/>
                    <a:pt x="265271" y="7144"/>
                    <a:pt x="254794" y="7144"/>
                  </a:cubicBezTo>
                  <a:cubicBezTo>
                    <a:pt x="244316" y="7144"/>
                    <a:pt x="235744" y="15716"/>
                    <a:pt x="235744" y="26194"/>
                  </a:cubicBezTo>
                  <a:lnTo>
                    <a:pt x="235744" y="102394"/>
                  </a:lnTo>
                  <a:lnTo>
                    <a:pt x="216694" y="102394"/>
                  </a:lnTo>
                  <a:lnTo>
                    <a:pt x="216694" y="26194"/>
                  </a:lnTo>
                  <a:cubicBezTo>
                    <a:pt x="216694" y="15716"/>
                    <a:pt x="208121" y="7144"/>
                    <a:pt x="197644" y="7144"/>
                  </a:cubicBezTo>
                  <a:cubicBezTo>
                    <a:pt x="187166" y="7144"/>
                    <a:pt x="178594" y="15716"/>
                    <a:pt x="178594" y="26194"/>
                  </a:cubicBezTo>
                  <a:lnTo>
                    <a:pt x="178594" y="102394"/>
                  </a:lnTo>
                  <a:lnTo>
                    <a:pt x="159544" y="102394"/>
                  </a:lnTo>
                  <a:cubicBezTo>
                    <a:pt x="128016" y="102394"/>
                    <a:pt x="102394" y="128016"/>
                    <a:pt x="102394" y="159544"/>
                  </a:cubicBezTo>
                  <a:lnTo>
                    <a:pt x="102394" y="178594"/>
                  </a:lnTo>
                  <a:lnTo>
                    <a:pt x="26194" y="178594"/>
                  </a:lnTo>
                  <a:cubicBezTo>
                    <a:pt x="15716" y="178594"/>
                    <a:pt x="7144" y="187166"/>
                    <a:pt x="7144" y="197644"/>
                  </a:cubicBezTo>
                  <a:cubicBezTo>
                    <a:pt x="7144" y="208121"/>
                    <a:pt x="15716" y="216694"/>
                    <a:pt x="26194" y="216694"/>
                  </a:cubicBezTo>
                  <a:lnTo>
                    <a:pt x="102394" y="216694"/>
                  </a:lnTo>
                  <a:lnTo>
                    <a:pt x="102394" y="235744"/>
                  </a:lnTo>
                  <a:lnTo>
                    <a:pt x="26194" y="235744"/>
                  </a:lnTo>
                  <a:cubicBezTo>
                    <a:pt x="15716" y="235744"/>
                    <a:pt x="7144" y="244316"/>
                    <a:pt x="7144" y="254794"/>
                  </a:cubicBezTo>
                  <a:cubicBezTo>
                    <a:pt x="7144" y="265271"/>
                    <a:pt x="15716" y="273844"/>
                    <a:pt x="26194" y="273844"/>
                  </a:cubicBezTo>
                  <a:lnTo>
                    <a:pt x="102394" y="273844"/>
                  </a:lnTo>
                  <a:lnTo>
                    <a:pt x="102394" y="292894"/>
                  </a:lnTo>
                  <a:lnTo>
                    <a:pt x="26194" y="292894"/>
                  </a:lnTo>
                  <a:cubicBezTo>
                    <a:pt x="15716" y="292894"/>
                    <a:pt x="7144" y="301466"/>
                    <a:pt x="7144" y="311944"/>
                  </a:cubicBezTo>
                  <a:cubicBezTo>
                    <a:pt x="7144" y="322421"/>
                    <a:pt x="15716" y="330994"/>
                    <a:pt x="26194" y="330994"/>
                  </a:cubicBezTo>
                  <a:lnTo>
                    <a:pt x="102394" y="330994"/>
                  </a:lnTo>
                  <a:lnTo>
                    <a:pt x="102394" y="350044"/>
                  </a:lnTo>
                  <a:lnTo>
                    <a:pt x="26194" y="350044"/>
                  </a:lnTo>
                  <a:cubicBezTo>
                    <a:pt x="15716" y="350044"/>
                    <a:pt x="7144" y="358616"/>
                    <a:pt x="7144" y="369094"/>
                  </a:cubicBezTo>
                  <a:cubicBezTo>
                    <a:pt x="7144" y="379571"/>
                    <a:pt x="15716" y="388144"/>
                    <a:pt x="26194" y="388144"/>
                  </a:cubicBezTo>
                  <a:lnTo>
                    <a:pt x="102394" y="388144"/>
                  </a:lnTo>
                  <a:lnTo>
                    <a:pt x="102394" y="407194"/>
                  </a:lnTo>
                  <a:lnTo>
                    <a:pt x="26194" y="407194"/>
                  </a:lnTo>
                  <a:cubicBezTo>
                    <a:pt x="15716" y="407194"/>
                    <a:pt x="7144" y="415766"/>
                    <a:pt x="7144" y="426244"/>
                  </a:cubicBezTo>
                  <a:cubicBezTo>
                    <a:pt x="7144" y="436721"/>
                    <a:pt x="15716" y="445294"/>
                    <a:pt x="26194" y="445294"/>
                  </a:cubicBezTo>
                  <a:lnTo>
                    <a:pt x="102394" y="445294"/>
                  </a:lnTo>
                  <a:lnTo>
                    <a:pt x="102394" y="464344"/>
                  </a:lnTo>
                  <a:lnTo>
                    <a:pt x="26194" y="464344"/>
                  </a:lnTo>
                  <a:cubicBezTo>
                    <a:pt x="15716" y="464344"/>
                    <a:pt x="7144" y="472916"/>
                    <a:pt x="7144" y="483394"/>
                  </a:cubicBezTo>
                  <a:cubicBezTo>
                    <a:pt x="7144" y="493871"/>
                    <a:pt x="15716" y="502444"/>
                    <a:pt x="26194" y="502444"/>
                  </a:cubicBezTo>
                  <a:lnTo>
                    <a:pt x="102394" y="502444"/>
                  </a:lnTo>
                  <a:lnTo>
                    <a:pt x="102394" y="521494"/>
                  </a:lnTo>
                  <a:lnTo>
                    <a:pt x="26194" y="521494"/>
                  </a:lnTo>
                  <a:cubicBezTo>
                    <a:pt x="15716" y="521494"/>
                    <a:pt x="7144" y="530066"/>
                    <a:pt x="7144" y="540544"/>
                  </a:cubicBezTo>
                  <a:cubicBezTo>
                    <a:pt x="7144" y="551021"/>
                    <a:pt x="15716" y="559594"/>
                    <a:pt x="26194" y="559594"/>
                  </a:cubicBezTo>
                  <a:lnTo>
                    <a:pt x="102394" y="559594"/>
                  </a:lnTo>
                  <a:lnTo>
                    <a:pt x="102394" y="578644"/>
                  </a:lnTo>
                  <a:lnTo>
                    <a:pt x="26194" y="578644"/>
                  </a:lnTo>
                  <a:cubicBezTo>
                    <a:pt x="15716" y="578644"/>
                    <a:pt x="7144" y="587216"/>
                    <a:pt x="7144" y="597694"/>
                  </a:cubicBezTo>
                  <a:cubicBezTo>
                    <a:pt x="7144" y="608171"/>
                    <a:pt x="15716" y="616744"/>
                    <a:pt x="26194" y="616744"/>
                  </a:cubicBezTo>
                  <a:lnTo>
                    <a:pt x="102394" y="616744"/>
                  </a:lnTo>
                  <a:lnTo>
                    <a:pt x="102394" y="635794"/>
                  </a:lnTo>
                  <a:lnTo>
                    <a:pt x="26194" y="635794"/>
                  </a:lnTo>
                  <a:cubicBezTo>
                    <a:pt x="15716" y="635794"/>
                    <a:pt x="7144" y="644366"/>
                    <a:pt x="7144" y="654844"/>
                  </a:cubicBezTo>
                  <a:cubicBezTo>
                    <a:pt x="7144" y="665321"/>
                    <a:pt x="15716" y="673894"/>
                    <a:pt x="26194" y="673894"/>
                  </a:cubicBezTo>
                  <a:lnTo>
                    <a:pt x="102394" y="673894"/>
                  </a:lnTo>
                  <a:lnTo>
                    <a:pt x="102394" y="692944"/>
                  </a:lnTo>
                  <a:lnTo>
                    <a:pt x="26194" y="692944"/>
                  </a:lnTo>
                  <a:cubicBezTo>
                    <a:pt x="15716" y="692944"/>
                    <a:pt x="7144" y="701516"/>
                    <a:pt x="7144" y="711994"/>
                  </a:cubicBezTo>
                  <a:cubicBezTo>
                    <a:pt x="7144" y="722471"/>
                    <a:pt x="15716" y="731044"/>
                    <a:pt x="26194" y="731044"/>
                  </a:cubicBezTo>
                  <a:lnTo>
                    <a:pt x="102394" y="731044"/>
                  </a:lnTo>
                  <a:lnTo>
                    <a:pt x="102394" y="750094"/>
                  </a:lnTo>
                  <a:cubicBezTo>
                    <a:pt x="102394" y="781622"/>
                    <a:pt x="128016" y="807244"/>
                    <a:pt x="159544" y="807244"/>
                  </a:cubicBezTo>
                  <a:lnTo>
                    <a:pt x="178594" y="807244"/>
                  </a:lnTo>
                  <a:lnTo>
                    <a:pt x="178594" y="883444"/>
                  </a:lnTo>
                  <a:cubicBezTo>
                    <a:pt x="178594" y="893921"/>
                    <a:pt x="187166" y="902494"/>
                    <a:pt x="197644" y="902494"/>
                  </a:cubicBezTo>
                  <a:cubicBezTo>
                    <a:pt x="208121" y="902494"/>
                    <a:pt x="216694" y="893921"/>
                    <a:pt x="216694" y="883444"/>
                  </a:cubicBezTo>
                  <a:lnTo>
                    <a:pt x="216694" y="807244"/>
                  </a:lnTo>
                  <a:lnTo>
                    <a:pt x="235744" y="807244"/>
                  </a:lnTo>
                  <a:lnTo>
                    <a:pt x="235744" y="883444"/>
                  </a:lnTo>
                  <a:cubicBezTo>
                    <a:pt x="235744" y="893921"/>
                    <a:pt x="244316" y="902494"/>
                    <a:pt x="254794" y="902494"/>
                  </a:cubicBezTo>
                  <a:cubicBezTo>
                    <a:pt x="265271" y="902494"/>
                    <a:pt x="273844" y="893921"/>
                    <a:pt x="273844" y="883444"/>
                  </a:cubicBezTo>
                  <a:lnTo>
                    <a:pt x="273844" y="807244"/>
                  </a:lnTo>
                  <a:lnTo>
                    <a:pt x="292894" y="807244"/>
                  </a:lnTo>
                  <a:lnTo>
                    <a:pt x="292894" y="883444"/>
                  </a:lnTo>
                  <a:cubicBezTo>
                    <a:pt x="292894" y="893921"/>
                    <a:pt x="301466" y="902494"/>
                    <a:pt x="311944" y="902494"/>
                  </a:cubicBezTo>
                  <a:cubicBezTo>
                    <a:pt x="322421" y="902494"/>
                    <a:pt x="330994" y="893921"/>
                    <a:pt x="330994" y="883444"/>
                  </a:cubicBezTo>
                  <a:lnTo>
                    <a:pt x="330994" y="807244"/>
                  </a:lnTo>
                  <a:lnTo>
                    <a:pt x="350044" y="807244"/>
                  </a:lnTo>
                  <a:lnTo>
                    <a:pt x="350044" y="883444"/>
                  </a:lnTo>
                  <a:cubicBezTo>
                    <a:pt x="350044" y="893921"/>
                    <a:pt x="358616" y="902494"/>
                    <a:pt x="369094" y="902494"/>
                  </a:cubicBezTo>
                  <a:cubicBezTo>
                    <a:pt x="379571" y="902494"/>
                    <a:pt x="388144" y="893921"/>
                    <a:pt x="388144" y="883444"/>
                  </a:cubicBezTo>
                  <a:lnTo>
                    <a:pt x="388144" y="807244"/>
                  </a:lnTo>
                  <a:lnTo>
                    <a:pt x="407194" y="807244"/>
                  </a:lnTo>
                  <a:lnTo>
                    <a:pt x="407194" y="883444"/>
                  </a:lnTo>
                  <a:cubicBezTo>
                    <a:pt x="407194" y="893921"/>
                    <a:pt x="415766" y="902494"/>
                    <a:pt x="426244" y="902494"/>
                  </a:cubicBezTo>
                  <a:cubicBezTo>
                    <a:pt x="436721" y="902494"/>
                    <a:pt x="445294" y="893921"/>
                    <a:pt x="445294" y="883444"/>
                  </a:cubicBezTo>
                  <a:lnTo>
                    <a:pt x="445294" y="807244"/>
                  </a:lnTo>
                  <a:lnTo>
                    <a:pt x="464344" y="807244"/>
                  </a:lnTo>
                  <a:lnTo>
                    <a:pt x="464344" y="883444"/>
                  </a:lnTo>
                  <a:cubicBezTo>
                    <a:pt x="464344" y="893921"/>
                    <a:pt x="472916" y="902494"/>
                    <a:pt x="483394" y="902494"/>
                  </a:cubicBezTo>
                  <a:cubicBezTo>
                    <a:pt x="493871" y="902494"/>
                    <a:pt x="502444" y="893921"/>
                    <a:pt x="502444" y="883444"/>
                  </a:cubicBezTo>
                  <a:lnTo>
                    <a:pt x="502444" y="807244"/>
                  </a:lnTo>
                  <a:lnTo>
                    <a:pt x="521494" y="807244"/>
                  </a:lnTo>
                  <a:lnTo>
                    <a:pt x="521494" y="883444"/>
                  </a:lnTo>
                  <a:cubicBezTo>
                    <a:pt x="521494" y="893921"/>
                    <a:pt x="530066" y="902494"/>
                    <a:pt x="540544" y="902494"/>
                  </a:cubicBezTo>
                  <a:cubicBezTo>
                    <a:pt x="551021" y="902494"/>
                    <a:pt x="559594" y="893921"/>
                    <a:pt x="559594" y="883444"/>
                  </a:cubicBezTo>
                  <a:lnTo>
                    <a:pt x="559594" y="807244"/>
                  </a:lnTo>
                  <a:lnTo>
                    <a:pt x="578644" y="807244"/>
                  </a:lnTo>
                  <a:lnTo>
                    <a:pt x="578644" y="883444"/>
                  </a:lnTo>
                  <a:cubicBezTo>
                    <a:pt x="578644" y="893921"/>
                    <a:pt x="587216" y="902494"/>
                    <a:pt x="597694" y="902494"/>
                  </a:cubicBezTo>
                  <a:cubicBezTo>
                    <a:pt x="608171" y="902494"/>
                    <a:pt x="616744" y="893921"/>
                    <a:pt x="616744" y="883444"/>
                  </a:cubicBezTo>
                  <a:lnTo>
                    <a:pt x="616744" y="807244"/>
                  </a:lnTo>
                  <a:lnTo>
                    <a:pt x="635794" y="807244"/>
                  </a:lnTo>
                  <a:lnTo>
                    <a:pt x="635794" y="883444"/>
                  </a:lnTo>
                  <a:cubicBezTo>
                    <a:pt x="635794" y="893921"/>
                    <a:pt x="644366" y="902494"/>
                    <a:pt x="654844" y="902494"/>
                  </a:cubicBezTo>
                  <a:cubicBezTo>
                    <a:pt x="665321" y="902494"/>
                    <a:pt x="673894" y="893921"/>
                    <a:pt x="673894" y="883444"/>
                  </a:cubicBezTo>
                  <a:lnTo>
                    <a:pt x="673894" y="807244"/>
                  </a:lnTo>
                  <a:lnTo>
                    <a:pt x="692944" y="807244"/>
                  </a:lnTo>
                  <a:lnTo>
                    <a:pt x="692944" y="883444"/>
                  </a:lnTo>
                  <a:cubicBezTo>
                    <a:pt x="692944" y="893921"/>
                    <a:pt x="701516" y="902494"/>
                    <a:pt x="711994" y="902494"/>
                  </a:cubicBezTo>
                  <a:cubicBezTo>
                    <a:pt x="722471" y="902494"/>
                    <a:pt x="731044" y="893921"/>
                    <a:pt x="731044" y="883444"/>
                  </a:cubicBezTo>
                  <a:lnTo>
                    <a:pt x="731044" y="807244"/>
                  </a:lnTo>
                  <a:lnTo>
                    <a:pt x="750094" y="807244"/>
                  </a:lnTo>
                  <a:cubicBezTo>
                    <a:pt x="781622" y="807244"/>
                    <a:pt x="807244" y="781622"/>
                    <a:pt x="807244" y="750094"/>
                  </a:cubicBezTo>
                  <a:lnTo>
                    <a:pt x="807244" y="731044"/>
                  </a:lnTo>
                  <a:lnTo>
                    <a:pt x="883444" y="731044"/>
                  </a:lnTo>
                  <a:cubicBezTo>
                    <a:pt x="893921" y="731044"/>
                    <a:pt x="902494" y="722471"/>
                    <a:pt x="902494" y="711994"/>
                  </a:cubicBezTo>
                  <a:cubicBezTo>
                    <a:pt x="902494" y="701516"/>
                    <a:pt x="893921" y="692944"/>
                    <a:pt x="883444" y="692944"/>
                  </a:cubicBezTo>
                  <a:lnTo>
                    <a:pt x="807244" y="692944"/>
                  </a:lnTo>
                  <a:lnTo>
                    <a:pt x="807244" y="673894"/>
                  </a:lnTo>
                  <a:lnTo>
                    <a:pt x="883444" y="673894"/>
                  </a:lnTo>
                  <a:cubicBezTo>
                    <a:pt x="893921" y="673894"/>
                    <a:pt x="902494" y="665321"/>
                    <a:pt x="902494" y="654844"/>
                  </a:cubicBezTo>
                  <a:cubicBezTo>
                    <a:pt x="902494" y="644366"/>
                    <a:pt x="893921" y="635794"/>
                    <a:pt x="883444" y="635794"/>
                  </a:cubicBezTo>
                  <a:lnTo>
                    <a:pt x="807244" y="635794"/>
                  </a:lnTo>
                  <a:lnTo>
                    <a:pt x="807244" y="616744"/>
                  </a:lnTo>
                  <a:lnTo>
                    <a:pt x="883444" y="616744"/>
                  </a:lnTo>
                  <a:cubicBezTo>
                    <a:pt x="893921" y="616744"/>
                    <a:pt x="902494" y="608171"/>
                    <a:pt x="902494" y="597694"/>
                  </a:cubicBezTo>
                  <a:cubicBezTo>
                    <a:pt x="902494" y="587216"/>
                    <a:pt x="893921" y="578644"/>
                    <a:pt x="883444" y="578644"/>
                  </a:cubicBezTo>
                  <a:lnTo>
                    <a:pt x="807244" y="578644"/>
                  </a:lnTo>
                  <a:lnTo>
                    <a:pt x="807244" y="559594"/>
                  </a:lnTo>
                  <a:lnTo>
                    <a:pt x="883444" y="559594"/>
                  </a:lnTo>
                  <a:cubicBezTo>
                    <a:pt x="893921" y="559594"/>
                    <a:pt x="902494" y="551021"/>
                    <a:pt x="902494" y="540544"/>
                  </a:cubicBezTo>
                  <a:cubicBezTo>
                    <a:pt x="902494" y="530066"/>
                    <a:pt x="893921" y="521494"/>
                    <a:pt x="883444" y="521494"/>
                  </a:cubicBezTo>
                  <a:lnTo>
                    <a:pt x="807244" y="521494"/>
                  </a:lnTo>
                  <a:lnTo>
                    <a:pt x="807244" y="502444"/>
                  </a:lnTo>
                  <a:lnTo>
                    <a:pt x="883444" y="502444"/>
                  </a:lnTo>
                  <a:cubicBezTo>
                    <a:pt x="893921" y="502444"/>
                    <a:pt x="902494" y="493871"/>
                    <a:pt x="902494" y="483394"/>
                  </a:cubicBezTo>
                  <a:cubicBezTo>
                    <a:pt x="902494" y="472916"/>
                    <a:pt x="893921" y="464344"/>
                    <a:pt x="883444" y="464344"/>
                  </a:cubicBezTo>
                  <a:lnTo>
                    <a:pt x="807244" y="464344"/>
                  </a:lnTo>
                  <a:lnTo>
                    <a:pt x="807244" y="445294"/>
                  </a:lnTo>
                  <a:lnTo>
                    <a:pt x="883444" y="445294"/>
                  </a:lnTo>
                  <a:cubicBezTo>
                    <a:pt x="893921" y="445294"/>
                    <a:pt x="902494" y="436721"/>
                    <a:pt x="902494" y="426244"/>
                  </a:cubicBezTo>
                  <a:cubicBezTo>
                    <a:pt x="902494" y="415766"/>
                    <a:pt x="893921" y="407194"/>
                    <a:pt x="883444" y="407194"/>
                  </a:cubicBezTo>
                  <a:lnTo>
                    <a:pt x="807244" y="407194"/>
                  </a:lnTo>
                  <a:lnTo>
                    <a:pt x="807244" y="388144"/>
                  </a:lnTo>
                  <a:lnTo>
                    <a:pt x="883444" y="388144"/>
                  </a:lnTo>
                  <a:cubicBezTo>
                    <a:pt x="893921" y="388144"/>
                    <a:pt x="902494" y="379571"/>
                    <a:pt x="902494" y="369094"/>
                  </a:cubicBezTo>
                  <a:cubicBezTo>
                    <a:pt x="902494" y="358616"/>
                    <a:pt x="893921" y="350044"/>
                    <a:pt x="883444" y="350044"/>
                  </a:cubicBezTo>
                  <a:lnTo>
                    <a:pt x="807244" y="350044"/>
                  </a:lnTo>
                  <a:lnTo>
                    <a:pt x="807244" y="330994"/>
                  </a:lnTo>
                  <a:lnTo>
                    <a:pt x="883444" y="330994"/>
                  </a:lnTo>
                  <a:cubicBezTo>
                    <a:pt x="893921" y="330994"/>
                    <a:pt x="902494" y="322421"/>
                    <a:pt x="902494" y="311944"/>
                  </a:cubicBezTo>
                  <a:cubicBezTo>
                    <a:pt x="902494" y="301466"/>
                    <a:pt x="893921" y="292894"/>
                    <a:pt x="883444" y="292894"/>
                  </a:cubicBezTo>
                  <a:lnTo>
                    <a:pt x="807244" y="292894"/>
                  </a:lnTo>
                  <a:lnTo>
                    <a:pt x="807244" y="273844"/>
                  </a:lnTo>
                  <a:lnTo>
                    <a:pt x="883444" y="273844"/>
                  </a:lnTo>
                  <a:close/>
                  <a:moveTo>
                    <a:pt x="296609" y="496443"/>
                  </a:moveTo>
                  <a:lnTo>
                    <a:pt x="210026" y="553784"/>
                  </a:lnTo>
                  <a:lnTo>
                    <a:pt x="225838" y="496443"/>
                  </a:lnTo>
                  <a:lnTo>
                    <a:pt x="210026" y="496443"/>
                  </a:lnTo>
                  <a:cubicBezTo>
                    <a:pt x="192786" y="496443"/>
                    <a:pt x="178594" y="481679"/>
                    <a:pt x="178594" y="463677"/>
                  </a:cubicBezTo>
                  <a:lnTo>
                    <a:pt x="178594" y="316135"/>
                  </a:lnTo>
                  <a:cubicBezTo>
                    <a:pt x="178594" y="298133"/>
                    <a:pt x="192786" y="283369"/>
                    <a:pt x="210026" y="283369"/>
                  </a:cubicBezTo>
                  <a:lnTo>
                    <a:pt x="509111" y="283369"/>
                  </a:lnTo>
                  <a:cubicBezTo>
                    <a:pt x="526352" y="283369"/>
                    <a:pt x="540544" y="298133"/>
                    <a:pt x="540544" y="316135"/>
                  </a:cubicBezTo>
                  <a:lnTo>
                    <a:pt x="540544" y="463677"/>
                  </a:lnTo>
                  <a:cubicBezTo>
                    <a:pt x="540544" y="481679"/>
                    <a:pt x="526352" y="496443"/>
                    <a:pt x="509111" y="496443"/>
                  </a:cubicBezTo>
                  <a:lnTo>
                    <a:pt x="296609" y="496443"/>
                  </a:lnTo>
                  <a:close/>
                  <a:moveTo>
                    <a:pt x="731044" y="536162"/>
                  </a:moveTo>
                  <a:cubicBezTo>
                    <a:pt x="731044" y="554165"/>
                    <a:pt x="716852" y="568928"/>
                    <a:pt x="699611" y="568928"/>
                  </a:cubicBezTo>
                  <a:lnTo>
                    <a:pt x="683800" y="568928"/>
                  </a:lnTo>
                  <a:lnTo>
                    <a:pt x="699611" y="626269"/>
                  </a:lnTo>
                  <a:lnTo>
                    <a:pt x="613029" y="568928"/>
                  </a:lnTo>
                  <a:lnTo>
                    <a:pt x="400526" y="568928"/>
                  </a:lnTo>
                  <a:cubicBezTo>
                    <a:pt x="383286" y="568928"/>
                    <a:pt x="369094" y="554155"/>
                    <a:pt x="369094" y="536162"/>
                  </a:cubicBezTo>
                  <a:lnTo>
                    <a:pt x="369094" y="515493"/>
                  </a:lnTo>
                  <a:lnTo>
                    <a:pt x="509111" y="515493"/>
                  </a:lnTo>
                  <a:cubicBezTo>
                    <a:pt x="536924" y="515493"/>
                    <a:pt x="559594" y="492252"/>
                    <a:pt x="559594" y="463677"/>
                  </a:cubicBezTo>
                  <a:lnTo>
                    <a:pt x="559594" y="355854"/>
                  </a:lnTo>
                  <a:lnTo>
                    <a:pt x="699611" y="355854"/>
                  </a:lnTo>
                  <a:cubicBezTo>
                    <a:pt x="716852" y="355854"/>
                    <a:pt x="731044" y="370523"/>
                    <a:pt x="731044" y="388620"/>
                  </a:cubicBezTo>
                  <a:lnTo>
                    <a:pt x="731044" y="536162"/>
                  </a:lnTo>
                  <a:close/>
                </a:path>
              </a:pathLst>
            </a:custGeom>
            <a:solidFill>
              <a:schemeClr val="bg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DC1EE5A-BA23-4978-A761-CADA099750A2}"/>
              </a:ext>
            </a:extLst>
          </p:cNvPr>
          <p:cNvGrpSpPr/>
          <p:nvPr/>
        </p:nvGrpSpPr>
        <p:grpSpPr>
          <a:xfrm>
            <a:off x="9798938" y="4024540"/>
            <a:ext cx="2345116" cy="1949852"/>
            <a:chOff x="9798938" y="4024540"/>
            <a:chExt cx="2345116" cy="194985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70B049E-09C5-45F3-9B5E-EFA922680560}"/>
                </a:ext>
              </a:extLst>
            </p:cNvPr>
            <p:cNvSpPr/>
            <p:nvPr/>
          </p:nvSpPr>
          <p:spPr>
            <a:xfrm>
              <a:off x="9798938" y="4412928"/>
              <a:ext cx="2207189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5">
                      <a:lumMod val="60000"/>
                      <a:lumOff val="40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Natural language generation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EC42552-A0A8-45CE-826F-977A7BF387E2}"/>
                </a:ext>
              </a:extLst>
            </p:cNvPr>
            <p:cNvSpPr/>
            <p:nvPr/>
          </p:nvSpPr>
          <p:spPr>
            <a:xfrm>
              <a:off x="9843068" y="5235728"/>
              <a:ext cx="2300986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Get </a:t>
              </a:r>
              <a:r>
                <a:rPr lang="en-US" sz="1400" kern="0" dirty="0">
                  <a:solidFill>
                    <a:schemeClr val="tx1">
                      <a:lumMod val="65000"/>
                    </a:schemeClr>
                  </a:solidFill>
                  <a:latin typeface="Arial" panose="020B0604020202020204"/>
                </a:rPr>
                <a:t>clear </a:t>
              </a: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</a:schemeClr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summaries of everything that has been analyzed</a:t>
              </a:r>
            </a:p>
          </p:txBody>
        </p:sp>
        <p:sp>
          <p:nvSpPr>
            <p:cNvPr id="58" name="Graphic 56">
              <a:extLst>
                <a:ext uri="{FF2B5EF4-FFF2-40B4-BE49-F238E27FC236}">
                  <a16:creationId xmlns:a16="http://schemas.microsoft.com/office/drawing/2014/main" id="{770C883F-8A07-4A62-9C32-BD594CF9D26F}"/>
                </a:ext>
              </a:extLst>
            </p:cNvPr>
            <p:cNvSpPr/>
            <p:nvPr/>
          </p:nvSpPr>
          <p:spPr>
            <a:xfrm>
              <a:off x="10747010" y="4024540"/>
              <a:ext cx="311044" cy="379715"/>
            </a:xfrm>
            <a:custGeom>
              <a:avLst/>
              <a:gdLst>
                <a:gd name="connsiteX0" fmla="*/ 659035 w 733425"/>
                <a:gd name="connsiteY0" fmla="*/ 376321 h 895350"/>
                <a:gd name="connsiteX1" fmla="*/ 674741 w 733425"/>
                <a:gd name="connsiteY1" fmla="*/ 286852 h 895350"/>
                <a:gd name="connsiteX2" fmla="*/ 598799 w 733425"/>
                <a:gd name="connsiteY2" fmla="*/ 101515 h 895350"/>
                <a:gd name="connsiteX3" fmla="*/ 104794 w 733425"/>
                <a:gd name="connsiteY3" fmla="*/ 80893 h 895350"/>
                <a:gd name="connsiteX4" fmla="*/ 7229 w 733425"/>
                <a:gd name="connsiteY4" fmla="*/ 311131 h 895350"/>
                <a:gd name="connsiteX5" fmla="*/ 109261 w 733425"/>
                <a:gd name="connsiteY5" fmla="*/ 588080 h 895350"/>
                <a:gd name="connsiteX6" fmla="*/ 150905 w 733425"/>
                <a:gd name="connsiteY6" fmla="*/ 671367 h 895350"/>
                <a:gd name="connsiteX7" fmla="*/ 124473 w 733425"/>
                <a:gd name="connsiteY7" fmla="*/ 821271 h 895350"/>
                <a:gd name="connsiteX8" fmla="*/ 168297 w 733425"/>
                <a:gd name="connsiteY8" fmla="*/ 893338 h 895350"/>
                <a:gd name="connsiteX9" fmla="*/ 441722 w 733425"/>
                <a:gd name="connsiteY9" fmla="*/ 893338 h 895350"/>
                <a:gd name="connsiteX10" fmla="*/ 490090 w 733425"/>
                <a:gd name="connsiteY10" fmla="*/ 805060 h 895350"/>
                <a:gd name="connsiteX11" fmla="*/ 592398 w 733425"/>
                <a:gd name="connsiteY11" fmla="*/ 800459 h 895350"/>
                <a:gd name="connsiteX12" fmla="*/ 648624 w 733425"/>
                <a:gd name="connsiteY12" fmla="*/ 758806 h 895350"/>
                <a:gd name="connsiteX13" fmla="*/ 643128 w 733425"/>
                <a:gd name="connsiteY13" fmla="*/ 698313 h 895350"/>
                <a:gd name="connsiteX14" fmla="*/ 662769 w 733425"/>
                <a:gd name="connsiteY14" fmla="*/ 647116 h 895350"/>
                <a:gd name="connsiteX15" fmla="*/ 672741 w 733425"/>
                <a:gd name="connsiteY15" fmla="*/ 569897 h 895350"/>
                <a:gd name="connsiteX16" fmla="*/ 726481 w 733425"/>
                <a:gd name="connsiteY16" fmla="*/ 546123 h 895350"/>
                <a:gd name="connsiteX17" fmla="*/ 659035 w 733425"/>
                <a:gd name="connsiteY17" fmla="*/ 376321 h 895350"/>
                <a:gd name="connsiteX18" fmla="*/ 551126 w 733425"/>
                <a:gd name="connsiteY18" fmla="*/ 305426 h 895350"/>
                <a:gd name="connsiteX19" fmla="*/ 517636 w 733425"/>
                <a:gd name="connsiteY19" fmla="*/ 363862 h 895350"/>
                <a:gd name="connsiteX20" fmla="*/ 490880 w 733425"/>
                <a:gd name="connsiteY20" fmla="*/ 350508 h 895350"/>
                <a:gd name="connsiteX21" fmla="*/ 490871 w 733425"/>
                <a:gd name="connsiteY21" fmla="*/ 350508 h 895350"/>
                <a:gd name="connsiteX22" fmla="*/ 472831 w 733425"/>
                <a:gd name="connsiteY22" fmla="*/ 346222 h 895350"/>
                <a:gd name="connsiteX23" fmla="*/ 446646 w 733425"/>
                <a:gd name="connsiteY23" fmla="*/ 372139 h 895350"/>
                <a:gd name="connsiteX24" fmla="*/ 455771 w 733425"/>
                <a:gd name="connsiteY24" fmla="*/ 396333 h 895350"/>
                <a:gd name="connsiteX25" fmla="*/ 461039 w 733425"/>
                <a:gd name="connsiteY25" fmla="*/ 399447 h 895350"/>
                <a:gd name="connsiteX26" fmla="*/ 462258 w 733425"/>
                <a:gd name="connsiteY26" fmla="*/ 400047 h 895350"/>
                <a:gd name="connsiteX27" fmla="*/ 462201 w 733425"/>
                <a:gd name="connsiteY27" fmla="*/ 400209 h 895350"/>
                <a:gd name="connsiteX28" fmla="*/ 477260 w 733425"/>
                <a:gd name="connsiteY28" fmla="*/ 426260 h 895350"/>
                <a:gd name="connsiteX29" fmla="*/ 426187 w 733425"/>
                <a:gd name="connsiteY29" fmla="*/ 454464 h 895350"/>
                <a:gd name="connsiteX30" fmla="*/ 375104 w 733425"/>
                <a:gd name="connsiteY30" fmla="*/ 426260 h 895350"/>
                <a:gd name="connsiteX31" fmla="*/ 383877 w 733425"/>
                <a:gd name="connsiteY31" fmla="*/ 405667 h 895350"/>
                <a:gd name="connsiteX32" fmla="*/ 388906 w 733425"/>
                <a:gd name="connsiteY32" fmla="*/ 389922 h 895350"/>
                <a:gd name="connsiteX33" fmla="*/ 344214 w 733425"/>
                <a:gd name="connsiteY33" fmla="*/ 361890 h 895350"/>
                <a:gd name="connsiteX34" fmla="*/ 299533 w 733425"/>
                <a:gd name="connsiteY34" fmla="*/ 389922 h 895350"/>
                <a:gd name="connsiteX35" fmla="*/ 304552 w 733425"/>
                <a:gd name="connsiteY35" fmla="*/ 405667 h 895350"/>
                <a:gd name="connsiteX36" fmla="*/ 313325 w 733425"/>
                <a:gd name="connsiteY36" fmla="*/ 426260 h 895350"/>
                <a:gd name="connsiteX37" fmla="*/ 262242 w 733425"/>
                <a:gd name="connsiteY37" fmla="*/ 454464 h 895350"/>
                <a:gd name="connsiteX38" fmla="*/ 211160 w 733425"/>
                <a:gd name="connsiteY38" fmla="*/ 426260 h 895350"/>
                <a:gd name="connsiteX39" fmla="*/ 226228 w 733425"/>
                <a:gd name="connsiteY39" fmla="*/ 400209 h 895350"/>
                <a:gd name="connsiteX40" fmla="*/ 226171 w 733425"/>
                <a:gd name="connsiteY40" fmla="*/ 400047 h 895350"/>
                <a:gd name="connsiteX41" fmla="*/ 227390 w 733425"/>
                <a:gd name="connsiteY41" fmla="*/ 399447 h 895350"/>
                <a:gd name="connsiteX42" fmla="*/ 232658 w 733425"/>
                <a:gd name="connsiteY42" fmla="*/ 396333 h 895350"/>
                <a:gd name="connsiteX43" fmla="*/ 241773 w 733425"/>
                <a:gd name="connsiteY43" fmla="*/ 372139 h 895350"/>
                <a:gd name="connsiteX44" fmla="*/ 215589 w 733425"/>
                <a:gd name="connsiteY44" fmla="*/ 346222 h 895350"/>
                <a:gd name="connsiteX45" fmla="*/ 197558 w 733425"/>
                <a:gd name="connsiteY45" fmla="*/ 350508 h 895350"/>
                <a:gd name="connsiteX46" fmla="*/ 197549 w 733425"/>
                <a:gd name="connsiteY46" fmla="*/ 350508 h 895350"/>
                <a:gd name="connsiteX47" fmla="*/ 170793 w 733425"/>
                <a:gd name="connsiteY47" fmla="*/ 363862 h 895350"/>
                <a:gd name="connsiteX48" fmla="*/ 137303 w 733425"/>
                <a:gd name="connsiteY48" fmla="*/ 305435 h 895350"/>
                <a:gd name="connsiteX49" fmla="*/ 137303 w 733425"/>
                <a:gd name="connsiteY49" fmla="*/ 305178 h 895350"/>
                <a:gd name="connsiteX50" fmla="*/ 170793 w 733425"/>
                <a:gd name="connsiteY50" fmla="*/ 246752 h 895350"/>
                <a:gd name="connsiteX51" fmla="*/ 197549 w 733425"/>
                <a:gd name="connsiteY51" fmla="*/ 260106 h 895350"/>
                <a:gd name="connsiteX52" fmla="*/ 197558 w 733425"/>
                <a:gd name="connsiteY52" fmla="*/ 260106 h 895350"/>
                <a:gd name="connsiteX53" fmla="*/ 215589 w 733425"/>
                <a:gd name="connsiteY53" fmla="*/ 264392 h 895350"/>
                <a:gd name="connsiteX54" fmla="*/ 241773 w 733425"/>
                <a:gd name="connsiteY54" fmla="*/ 238475 h 895350"/>
                <a:gd name="connsiteX55" fmla="*/ 232658 w 733425"/>
                <a:gd name="connsiteY55" fmla="*/ 214281 h 895350"/>
                <a:gd name="connsiteX56" fmla="*/ 227390 w 733425"/>
                <a:gd name="connsiteY56" fmla="*/ 211167 h 895350"/>
                <a:gd name="connsiteX57" fmla="*/ 226228 w 733425"/>
                <a:gd name="connsiteY57" fmla="*/ 210405 h 895350"/>
                <a:gd name="connsiteX58" fmla="*/ 211160 w 733425"/>
                <a:gd name="connsiteY58" fmla="*/ 184344 h 895350"/>
                <a:gd name="connsiteX59" fmla="*/ 262242 w 733425"/>
                <a:gd name="connsiteY59" fmla="*/ 156141 h 895350"/>
                <a:gd name="connsiteX60" fmla="*/ 313325 w 733425"/>
                <a:gd name="connsiteY60" fmla="*/ 184344 h 895350"/>
                <a:gd name="connsiteX61" fmla="*/ 304552 w 733425"/>
                <a:gd name="connsiteY61" fmla="*/ 204947 h 895350"/>
                <a:gd name="connsiteX62" fmla="*/ 299533 w 733425"/>
                <a:gd name="connsiteY62" fmla="*/ 220692 h 895350"/>
                <a:gd name="connsiteX63" fmla="*/ 344214 w 733425"/>
                <a:gd name="connsiteY63" fmla="*/ 248724 h 895350"/>
                <a:gd name="connsiteX64" fmla="*/ 388906 w 733425"/>
                <a:gd name="connsiteY64" fmla="*/ 220692 h 895350"/>
                <a:gd name="connsiteX65" fmla="*/ 383877 w 733425"/>
                <a:gd name="connsiteY65" fmla="*/ 204947 h 895350"/>
                <a:gd name="connsiteX66" fmla="*/ 375104 w 733425"/>
                <a:gd name="connsiteY66" fmla="*/ 184344 h 895350"/>
                <a:gd name="connsiteX67" fmla="*/ 426187 w 733425"/>
                <a:gd name="connsiteY67" fmla="*/ 156141 h 895350"/>
                <a:gd name="connsiteX68" fmla="*/ 477260 w 733425"/>
                <a:gd name="connsiteY68" fmla="*/ 184344 h 895350"/>
                <a:gd name="connsiteX69" fmla="*/ 462201 w 733425"/>
                <a:gd name="connsiteY69" fmla="*/ 210405 h 895350"/>
                <a:gd name="connsiteX70" fmla="*/ 462258 w 733425"/>
                <a:gd name="connsiteY70" fmla="*/ 210566 h 895350"/>
                <a:gd name="connsiteX71" fmla="*/ 461039 w 733425"/>
                <a:gd name="connsiteY71" fmla="*/ 211167 h 895350"/>
                <a:gd name="connsiteX72" fmla="*/ 455771 w 733425"/>
                <a:gd name="connsiteY72" fmla="*/ 214281 h 895350"/>
                <a:gd name="connsiteX73" fmla="*/ 446646 w 733425"/>
                <a:gd name="connsiteY73" fmla="*/ 238475 h 895350"/>
                <a:gd name="connsiteX74" fmla="*/ 472831 w 733425"/>
                <a:gd name="connsiteY74" fmla="*/ 264392 h 895350"/>
                <a:gd name="connsiteX75" fmla="*/ 490871 w 733425"/>
                <a:gd name="connsiteY75" fmla="*/ 260106 h 895350"/>
                <a:gd name="connsiteX76" fmla="*/ 490880 w 733425"/>
                <a:gd name="connsiteY76" fmla="*/ 260106 h 895350"/>
                <a:gd name="connsiteX77" fmla="*/ 517636 w 733425"/>
                <a:gd name="connsiteY77" fmla="*/ 246752 h 895350"/>
                <a:gd name="connsiteX78" fmla="*/ 551126 w 733425"/>
                <a:gd name="connsiteY78" fmla="*/ 305188 h 895350"/>
                <a:gd name="connsiteX79" fmla="*/ 551126 w 733425"/>
                <a:gd name="connsiteY79" fmla="*/ 305426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733425" h="895350">
                  <a:moveTo>
                    <a:pt x="659035" y="376321"/>
                  </a:moveTo>
                  <a:cubicBezTo>
                    <a:pt x="672475" y="345507"/>
                    <a:pt x="672494" y="336582"/>
                    <a:pt x="674741" y="286852"/>
                  </a:cubicBezTo>
                  <a:cubicBezTo>
                    <a:pt x="670903" y="209576"/>
                    <a:pt x="637737" y="145911"/>
                    <a:pt x="598799" y="101515"/>
                  </a:cubicBezTo>
                  <a:cubicBezTo>
                    <a:pt x="495481" y="-23787"/>
                    <a:pt x="218437" y="-17729"/>
                    <a:pt x="104794" y="80893"/>
                  </a:cubicBezTo>
                  <a:cubicBezTo>
                    <a:pt x="48968" y="129318"/>
                    <a:pt x="9239" y="214691"/>
                    <a:pt x="7229" y="311131"/>
                  </a:cubicBezTo>
                  <a:cubicBezTo>
                    <a:pt x="4686" y="433023"/>
                    <a:pt x="59198" y="511737"/>
                    <a:pt x="109261" y="588080"/>
                  </a:cubicBezTo>
                  <a:cubicBezTo>
                    <a:pt x="125292" y="612493"/>
                    <a:pt x="147018" y="642049"/>
                    <a:pt x="150905" y="671367"/>
                  </a:cubicBezTo>
                  <a:cubicBezTo>
                    <a:pt x="159001" y="732575"/>
                    <a:pt x="150133" y="782562"/>
                    <a:pt x="124473" y="821271"/>
                  </a:cubicBezTo>
                  <a:cubicBezTo>
                    <a:pt x="106499" y="848418"/>
                    <a:pt x="100193" y="893338"/>
                    <a:pt x="168297" y="893338"/>
                  </a:cubicBezTo>
                  <a:lnTo>
                    <a:pt x="441722" y="893338"/>
                  </a:lnTo>
                  <a:cubicBezTo>
                    <a:pt x="495491" y="891795"/>
                    <a:pt x="462229" y="804993"/>
                    <a:pt x="490090" y="805060"/>
                  </a:cubicBezTo>
                  <a:cubicBezTo>
                    <a:pt x="531352" y="806250"/>
                    <a:pt x="551240" y="806679"/>
                    <a:pt x="592398" y="800459"/>
                  </a:cubicBezTo>
                  <a:cubicBezTo>
                    <a:pt x="623459" y="795735"/>
                    <a:pt x="642652" y="787181"/>
                    <a:pt x="648624" y="758806"/>
                  </a:cubicBezTo>
                  <a:cubicBezTo>
                    <a:pt x="655615" y="725564"/>
                    <a:pt x="640023" y="714782"/>
                    <a:pt x="643128" y="698313"/>
                  </a:cubicBezTo>
                  <a:cubicBezTo>
                    <a:pt x="647395" y="675558"/>
                    <a:pt x="659902" y="688645"/>
                    <a:pt x="662769" y="647116"/>
                  </a:cubicBezTo>
                  <a:cubicBezTo>
                    <a:pt x="678952" y="616627"/>
                    <a:pt x="653244" y="586995"/>
                    <a:pt x="672741" y="569897"/>
                  </a:cubicBezTo>
                  <a:cubicBezTo>
                    <a:pt x="692782" y="557315"/>
                    <a:pt x="707355" y="565287"/>
                    <a:pt x="726481" y="546123"/>
                  </a:cubicBezTo>
                  <a:cubicBezTo>
                    <a:pt x="760924" y="505765"/>
                    <a:pt x="643338" y="416545"/>
                    <a:pt x="659035" y="376321"/>
                  </a:cubicBezTo>
                  <a:close/>
                  <a:moveTo>
                    <a:pt x="551126" y="305426"/>
                  </a:moveTo>
                  <a:cubicBezTo>
                    <a:pt x="551126" y="337697"/>
                    <a:pt x="540858" y="363862"/>
                    <a:pt x="517636" y="363862"/>
                  </a:cubicBezTo>
                  <a:cubicBezTo>
                    <a:pt x="507473" y="363862"/>
                    <a:pt x="498148" y="358852"/>
                    <a:pt x="490880" y="350508"/>
                  </a:cubicBezTo>
                  <a:lnTo>
                    <a:pt x="490871" y="350508"/>
                  </a:lnTo>
                  <a:cubicBezTo>
                    <a:pt x="485985" y="346850"/>
                    <a:pt x="479384" y="345269"/>
                    <a:pt x="472831" y="346222"/>
                  </a:cubicBezTo>
                  <a:cubicBezTo>
                    <a:pt x="456267" y="348622"/>
                    <a:pt x="449323" y="358242"/>
                    <a:pt x="446646" y="372139"/>
                  </a:cubicBezTo>
                  <a:cubicBezTo>
                    <a:pt x="444875" y="381369"/>
                    <a:pt x="448713" y="391084"/>
                    <a:pt x="455771" y="396333"/>
                  </a:cubicBezTo>
                  <a:cubicBezTo>
                    <a:pt x="457619" y="397285"/>
                    <a:pt x="459372" y="398323"/>
                    <a:pt x="461039" y="399447"/>
                  </a:cubicBezTo>
                  <a:lnTo>
                    <a:pt x="462258" y="400047"/>
                  </a:lnTo>
                  <a:cubicBezTo>
                    <a:pt x="462229" y="400095"/>
                    <a:pt x="462229" y="400162"/>
                    <a:pt x="462201" y="400209"/>
                  </a:cubicBezTo>
                  <a:cubicBezTo>
                    <a:pt x="471507" y="406877"/>
                    <a:pt x="477260" y="416078"/>
                    <a:pt x="477260" y="426260"/>
                  </a:cubicBezTo>
                  <a:cubicBezTo>
                    <a:pt x="477260" y="446567"/>
                    <a:pt x="454390" y="454464"/>
                    <a:pt x="426187" y="454464"/>
                  </a:cubicBezTo>
                  <a:cubicBezTo>
                    <a:pt x="397983" y="454464"/>
                    <a:pt x="375104" y="446567"/>
                    <a:pt x="375104" y="426260"/>
                  </a:cubicBezTo>
                  <a:cubicBezTo>
                    <a:pt x="375104" y="418631"/>
                    <a:pt x="378343" y="411554"/>
                    <a:pt x="383877" y="405667"/>
                  </a:cubicBezTo>
                  <a:cubicBezTo>
                    <a:pt x="387048" y="400895"/>
                    <a:pt x="388906" y="395561"/>
                    <a:pt x="388906" y="389922"/>
                  </a:cubicBezTo>
                  <a:cubicBezTo>
                    <a:pt x="388906" y="371187"/>
                    <a:pt x="369399" y="363043"/>
                    <a:pt x="344214" y="361890"/>
                  </a:cubicBezTo>
                  <a:cubicBezTo>
                    <a:pt x="319030" y="363043"/>
                    <a:pt x="299533" y="371187"/>
                    <a:pt x="299533" y="389922"/>
                  </a:cubicBezTo>
                  <a:cubicBezTo>
                    <a:pt x="299533" y="395571"/>
                    <a:pt x="301390" y="400895"/>
                    <a:pt x="304552" y="405667"/>
                  </a:cubicBezTo>
                  <a:cubicBezTo>
                    <a:pt x="310096" y="411544"/>
                    <a:pt x="313325" y="418621"/>
                    <a:pt x="313325" y="426260"/>
                  </a:cubicBezTo>
                  <a:cubicBezTo>
                    <a:pt x="313325" y="446567"/>
                    <a:pt x="290446" y="454464"/>
                    <a:pt x="262242" y="454464"/>
                  </a:cubicBezTo>
                  <a:cubicBezTo>
                    <a:pt x="234039" y="454464"/>
                    <a:pt x="211160" y="446567"/>
                    <a:pt x="211160" y="426260"/>
                  </a:cubicBezTo>
                  <a:cubicBezTo>
                    <a:pt x="211160" y="416078"/>
                    <a:pt x="216922" y="406867"/>
                    <a:pt x="226228" y="400209"/>
                  </a:cubicBezTo>
                  <a:cubicBezTo>
                    <a:pt x="226209" y="400162"/>
                    <a:pt x="226200" y="400104"/>
                    <a:pt x="226171" y="400047"/>
                  </a:cubicBezTo>
                  <a:cubicBezTo>
                    <a:pt x="226590" y="399876"/>
                    <a:pt x="226981" y="399638"/>
                    <a:pt x="227390" y="399447"/>
                  </a:cubicBezTo>
                  <a:cubicBezTo>
                    <a:pt x="229048" y="398333"/>
                    <a:pt x="230800" y="397285"/>
                    <a:pt x="232658" y="396333"/>
                  </a:cubicBezTo>
                  <a:cubicBezTo>
                    <a:pt x="239716" y="391084"/>
                    <a:pt x="243545" y="381369"/>
                    <a:pt x="241773" y="372139"/>
                  </a:cubicBezTo>
                  <a:cubicBezTo>
                    <a:pt x="239106" y="358242"/>
                    <a:pt x="232153" y="348622"/>
                    <a:pt x="215589" y="346222"/>
                  </a:cubicBezTo>
                  <a:cubicBezTo>
                    <a:pt x="209036" y="345269"/>
                    <a:pt x="202444" y="346850"/>
                    <a:pt x="197558" y="350508"/>
                  </a:cubicBezTo>
                  <a:lnTo>
                    <a:pt x="197549" y="350508"/>
                  </a:lnTo>
                  <a:cubicBezTo>
                    <a:pt x="190281" y="358852"/>
                    <a:pt x="180956" y="363862"/>
                    <a:pt x="170793" y="363862"/>
                  </a:cubicBezTo>
                  <a:cubicBezTo>
                    <a:pt x="147571" y="363862"/>
                    <a:pt x="137303" y="337697"/>
                    <a:pt x="137303" y="305435"/>
                  </a:cubicBezTo>
                  <a:lnTo>
                    <a:pt x="137303" y="305178"/>
                  </a:lnTo>
                  <a:cubicBezTo>
                    <a:pt x="137303" y="272908"/>
                    <a:pt x="147571" y="246752"/>
                    <a:pt x="170793" y="246752"/>
                  </a:cubicBezTo>
                  <a:cubicBezTo>
                    <a:pt x="180956" y="246752"/>
                    <a:pt x="190281" y="251762"/>
                    <a:pt x="197549" y="260106"/>
                  </a:cubicBezTo>
                  <a:lnTo>
                    <a:pt x="197558" y="260106"/>
                  </a:lnTo>
                  <a:cubicBezTo>
                    <a:pt x="202444" y="263764"/>
                    <a:pt x="209036" y="265345"/>
                    <a:pt x="215589" y="264392"/>
                  </a:cubicBezTo>
                  <a:cubicBezTo>
                    <a:pt x="232153" y="261992"/>
                    <a:pt x="239106" y="252372"/>
                    <a:pt x="241773" y="238475"/>
                  </a:cubicBezTo>
                  <a:cubicBezTo>
                    <a:pt x="243545" y="229245"/>
                    <a:pt x="239716" y="219529"/>
                    <a:pt x="232658" y="214281"/>
                  </a:cubicBezTo>
                  <a:cubicBezTo>
                    <a:pt x="230800" y="213329"/>
                    <a:pt x="229048" y="212290"/>
                    <a:pt x="227390" y="211167"/>
                  </a:cubicBezTo>
                  <a:lnTo>
                    <a:pt x="226228" y="210405"/>
                  </a:lnTo>
                  <a:cubicBezTo>
                    <a:pt x="216922" y="203747"/>
                    <a:pt x="211160" y="194536"/>
                    <a:pt x="211160" y="184344"/>
                  </a:cubicBezTo>
                  <a:cubicBezTo>
                    <a:pt x="211160" y="164046"/>
                    <a:pt x="234029" y="156141"/>
                    <a:pt x="262242" y="156141"/>
                  </a:cubicBezTo>
                  <a:cubicBezTo>
                    <a:pt x="290455" y="156141"/>
                    <a:pt x="313325" y="164046"/>
                    <a:pt x="313325" y="184344"/>
                  </a:cubicBezTo>
                  <a:cubicBezTo>
                    <a:pt x="313325" y="191974"/>
                    <a:pt x="310086" y="199070"/>
                    <a:pt x="304552" y="204947"/>
                  </a:cubicBezTo>
                  <a:cubicBezTo>
                    <a:pt x="301390" y="209719"/>
                    <a:pt x="299533" y="215043"/>
                    <a:pt x="299533" y="220692"/>
                  </a:cubicBezTo>
                  <a:cubicBezTo>
                    <a:pt x="299533" y="239437"/>
                    <a:pt x="319040" y="247571"/>
                    <a:pt x="344214" y="248724"/>
                  </a:cubicBezTo>
                  <a:cubicBezTo>
                    <a:pt x="369408" y="247571"/>
                    <a:pt x="388906" y="239427"/>
                    <a:pt x="388906" y="220692"/>
                  </a:cubicBezTo>
                  <a:cubicBezTo>
                    <a:pt x="388906" y="215043"/>
                    <a:pt x="387048" y="209719"/>
                    <a:pt x="383877" y="204947"/>
                  </a:cubicBezTo>
                  <a:cubicBezTo>
                    <a:pt x="378343" y="199070"/>
                    <a:pt x="375104" y="191983"/>
                    <a:pt x="375104" y="184344"/>
                  </a:cubicBezTo>
                  <a:cubicBezTo>
                    <a:pt x="375104" y="164046"/>
                    <a:pt x="397983" y="156141"/>
                    <a:pt x="426187" y="156141"/>
                  </a:cubicBezTo>
                  <a:cubicBezTo>
                    <a:pt x="454390" y="156141"/>
                    <a:pt x="477260" y="164046"/>
                    <a:pt x="477260" y="184344"/>
                  </a:cubicBezTo>
                  <a:cubicBezTo>
                    <a:pt x="477260" y="194536"/>
                    <a:pt x="471507" y="203747"/>
                    <a:pt x="462201" y="210405"/>
                  </a:cubicBezTo>
                  <a:cubicBezTo>
                    <a:pt x="462229" y="210452"/>
                    <a:pt x="462229" y="210509"/>
                    <a:pt x="462258" y="210566"/>
                  </a:cubicBezTo>
                  <a:cubicBezTo>
                    <a:pt x="461829" y="210738"/>
                    <a:pt x="461448" y="210976"/>
                    <a:pt x="461039" y="211167"/>
                  </a:cubicBezTo>
                  <a:cubicBezTo>
                    <a:pt x="459372" y="212281"/>
                    <a:pt x="457629" y="213329"/>
                    <a:pt x="455771" y="214281"/>
                  </a:cubicBezTo>
                  <a:cubicBezTo>
                    <a:pt x="448713" y="219529"/>
                    <a:pt x="444875" y="229245"/>
                    <a:pt x="446646" y="238475"/>
                  </a:cubicBezTo>
                  <a:cubicBezTo>
                    <a:pt x="449323" y="252372"/>
                    <a:pt x="456267" y="261992"/>
                    <a:pt x="472831" y="264392"/>
                  </a:cubicBezTo>
                  <a:cubicBezTo>
                    <a:pt x="479384" y="265345"/>
                    <a:pt x="485985" y="263773"/>
                    <a:pt x="490871" y="260106"/>
                  </a:cubicBezTo>
                  <a:lnTo>
                    <a:pt x="490880" y="260106"/>
                  </a:lnTo>
                  <a:cubicBezTo>
                    <a:pt x="498148" y="251772"/>
                    <a:pt x="507463" y="246752"/>
                    <a:pt x="517636" y="246752"/>
                  </a:cubicBezTo>
                  <a:cubicBezTo>
                    <a:pt x="540858" y="246752"/>
                    <a:pt x="551126" y="272917"/>
                    <a:pt x="551126" y="305188"/>
                  </a:cubicBezTo>
                  <a:lnTo>
                    <a:pt x="551126" y="305426"/>
                  </a:ln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B530063F-37D1-4BC2-9BCD-4A87695C7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z="1050" smtClean="0"/>
              <a:t>13</a:t>
            </a:fld>
            <a:endParaRPr lang="en-IN" sz="1050" dirty="0"/>
          </a:p>
        </p:txBody>
      </p: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98E2D65F-06E2-B1AC-7D21-F2D9AA3A7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019" y="5747126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0178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75360" y="89822"/>
            <a:ext cx="8596313" cy="1320800"/>
          </a:xfrm>
        </p:spPr>
        <p:txBody>
          <a:bodyPr/>
          <a:lstStyle/>
          <a:p>
            <a:r>
              <a:rPr lang="en-IN" dirty="0"/>
              <a:t>Artificial Intelligence Introduction</a:t>
            </a:r>
          </a:p>
        </p:txBody>
      </p: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A398BF9F-5460-4A55-A805-3E5C400F6FC0}"/>
              </a:ext>
            </a:extLst>
          </p:cNvPr>
          <p:cNvGrpSpPr/>
          <p:nvPr/>
        </p:nvGrpSpPr>
        <p:grpSpPr>
          <a:xfrm>
            <a:off x="188622" y="1121533"/>
            <a:ext cx="11529006" cy="5111892"/>
            <a:chOff x="188622" y="1121533"/>
            <a:chExt cx="11529006" cy="5111892"/>
          </a:xfrm>
        </p:grpSpPr>
        <p:grpSp>
          <p:nvGrpSpPr>
            <p:cNvPr id="178" name="Group 177">
              <a:extLst>
                <a:ext uri="{FF2B5EF4-FFF2-40B4-BE49-F238E27FC236}">
                  <a16:creationId xmlns:a16="http://schemas.microsoft.com/office/drawing/2014/main" id="{0325CB85-2119-4AC1-8C66-DF8FD4A452FA}"/>
                </a:ext>
              </a:extLst>
            </p:cNvPr>
            <p:cNvGrpSpPr/>
            <p:nvPr/>
          </p:nvGrpSpPr>
          <p:grpSpPr>
            <a:xfrm>
              <a:off x="3427439" y="1719263"/>
              <a:ext cx="6785850" cy="1498917"/>
              <a:chOff x="3427439" y="1719263"/>
              <a:chExt cx="6785850" cy="1498917"/>
            </a:xfrm>
          </p:grpSpPr>
          <p:cxnSp>
            <p:nvCxnSpPr>
              <p:cNvPr id="21" name="Straight Connector 20"/>
              <p:cNvCxnSpPr/>
              <p:nvPr/>
            </p:nvCxnSpPr>
            <p:spPr>
              <a:xfrm>
                <a:off x="6821624" y="1719263"/>
                <a:ext cx="0" cy="1498917"/>
              </a:xfrm>
              <a:prstGeom prst="line">
                <a:avLst/>
              </a:prstGeom>
              <a:ln>
                <a:solidFill>
                  <a:schemeClr val="tx2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3427439" y="2070098"/>
                <a:ext cx="6785850" cy="0"/>
              </a:xfrm>
              <a:prstGeom prst="line">
                <a:avLst/>
              </a:prstGeom>
              <a:ln>
                <a:solidFill>
                  <a:schemeClr val="tx2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3" name="Group 182">
              <a:extLst>
                <a:ext uri="{FF2B5EF4-FFF2-40B4-BE49-F238E27FC236}">
                  <a16:creationId xmlns:a16="http://schemas.microsoft.com/office/drawing/2014/main" id="{46C49664-7A41-4347-BB69-CE805C96066D}"/>
                </a:ext>
              </a:extLst>
            </p:cNvPr>
            <p:cNvGrpSpPr/>
            <p:nvPr/>
          </p:nvGrpSpPr>
          <p:grpSpPr>
            <a:xfrm>
              <a:off x="2582285" y="1967139"/>
              <a:ext cx="8069989" cy="2164734"/>
              <a:chOff x="2582285" y="1967139"/>
              <a:chExt cx="8069989" cy="2164734"/>
            </a:xfrm>
          </p:grpSpPr>
          <p:grpSp>
            <p:nvGrpSpPr>
              <p:cNvPr id="182" name="Group 181">
                <a:extLst>
                  <a:ext uri="{FF2B5EF4-FFF2-40B4-BE49-F238E27FC236}">
                    <a16:creationId xmlns:a16="http://schemas.microsoft.com/office/drawing/2014/main" id="{9AA306ED-C9BB-41D2-9B4C-D99B16E85E87}"/>
                  </a:ext>
                </a:extLst>
              </p:cNvPr>
              <p:cNvGrpSpPr/>
              <p:nvPr/>
            </p:nvGrpSpPr>
            <p:grpSpPr>
              <a:xfrm>
                <a:off x="2582285" y="3213817"/>
                <a:ext cx="8069989" cy="918056"/>
                <a:chOff x="2582285" y="3213817"/>
                <a:chExt cx="8069989" cy="918056"/>
              </a:xfrm>
            </p:grpSpPr>
            <p:grpSp>
              <p:nvGrpSpPr>
                <p:cNvPr id="179" name="Group 178">
                  <a:extLst>
                    <a:ext uri="{FF2B5EF4-FFF2-40B4-BE49-F238E27FC236}">
                      <a16:creationId xmlns:a16="http://schemas.microsoft.com/office/drawing/2014/main" id="{A8E43C1D-9E53-4765-82BD-36AD374FE376}"/>
                    </a:ext>
                  </a:extLst>
                </p:cNvPr>
                <p:cNvGrpSpPr/>
                <p:nvPr/>
              </p:nvGrpSpPr>
              <p:grpSpPr>
                <a:xfrm>
                  <a:off x="2582285" y="3216198"/>
                  <a:ext cx="1698026" cy="915675"/>
                  <a:chOff x="2582285" y="3216198"/>
                  <a:chExt cx="1698026" cy="915675"/>
                </a:xfrm>
              </p:grpSpPr>
              <p:grpSp>
                <p:nvGrpSpPr>
                  <p:cNvPr id="65" name="Group 64"/>
                  <p:cNvGrpSpPr/>
                  <p:nvPr/>
                </p:nvGrpSpPr>
                <p:grpSpPr>
                  <a:xfrm rot="5400000">
                    <a:off x="3006685" y="3238647"/>
                    <a:ext cx="447965" cy="403067"/>
                    <a:chOff x="4963886" y="1386116"/>
                    <a:chExt cx="2264228" cy="457200"/>
                  </a:xfrm>
                </p:grpSpPr>
                <p:cxnSp>
                  <p:nvCxnSpPr>
                    <p:cNvPr id="66" name="Straight Connector 65"/>
                    <p:cNvCxnSpPr/>
                    <p:nvPr/>
                  </p:nvCxnSpPr>
                  <p:spPr>
                    <a:xfrm>
                      <a:off x="4963886" y="1843316"/>
                      <a:ext cx="2264228" cy="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7" name="Straight Connector 66"/>
                    <p:cNvCxnSpPr/>
                    <p:nvPr/>
                  </p:nvCxnSpPr>
                  <p:spPr>
                    <a:xfrm>
                      <a:off x="7228114" y="1386116"/>
                      <a:ext cx="0" cy="45720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8" name="Straight Connector 67"/>
                    <p:cNvCxnSpPr/>
                    <p:nvPr/>
                  </p:nvCxnSpPr>
                  <p:spPr>
                    <a:xfrm>
                      <a:off x="4963886" y="1386116"/>
                      <a:ext cx="0" cy="45720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9" name="Group 68"/>
                  <p:cNvGrpSpPr/>
                  <p:nvPr/>
                </p:nvGrpSpPr>
                <p:grpSpPr>
                  <a:xfrm>
                    <a:off x="2582285" y="3661782"/>
                    <a:ext cx="1698026" cy="470091"/>
                    <a:chOff x="5248325" y="3841398"/>
                    <a:chExt cx="1698026" cy="626432"/>
                  </a:xfrm>
                </p:grpSpPr>
                <p:cxnSp>
                  <p:nvCxnSpPr>
                    <p:cNvPr id="70" name="Straight Connector 69"/>
                    <p:cNvCxnSpPr/>
                    <p:nvPr/>
                  </p:nvCxnSpPr>
                  <p:spPr>
                    <a:xfrm>
                      <a:off x="6096000" y="3841398"/>
                      <a:ext cx="0" cy="260672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1" name="Straight Connector 70"/>
                    <p:cNvCxnSpPr/>
                    <p:nvPr/>
                  </p:nvCxnSpPr>
                  <p:spPr>
                    <a:xfrm>
                      <a:off x="5248325" y="4102070"/>
                      <a:ext cx="1698026" cy="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2" name="Straight Connector 71"/>
                    <p:cNvCxnSpPr/>
                    <p:nvPr/>
                  </p:nvCxnSpPr>
                  <p:spPr>
                    <a:xfrm>
                      <a:off x="5250462" y="4102070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3" name="Straight Connector 72"/>
                    <p:cNvCxnSpPr/>
                    <p:nvPr/>
                  </p:nvCxnSpPr>
                  <p:spPr>
                    <a:xfrm>
                      <a:off x="6946351" y="4102070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75" name="TextBox 74"/>
                  <p:cNvSpPr txBox="1"/>
                  <p:nvPr/>
                </p:nvSpPr>
                <p:spPr>
                  <a:xfrm>
                    <a:off x="3106224" y="3253134"/>
                    <a:ext cx="838691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r>
                      <a:rPr lang="en-IN" b="1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rPr>
                      <a:t>Sense</a:t>
                    </a:r>
                  </a:p>
                </p:txBody>
              </p:sp>
            </p:grpSp>
            <p:grpSp>
              <p:nvGrpSpPr>
                <p:cNvPr id="180" name="Group 179">
                  <a:extLst>
                    <a:ext uri="{FF2B5EF4-FFF2-40B4-BE49-F238E27FC236}">
                      <a16:creationId xmlns:a16="http://schemas.microsoft.com/office/drawing/2014/main" id="{61A07E4F-B6AA-4450-B559-8F3524578B94}"/>
                    </a:ext>
                  </a:extLst>
                </p:cNvPr>
                <p:cNvGrpSpPr/>
                <p:nvPr/>
              </p:nvGrpSpPr>
              <p:grpSpPr>
                <a:xfrm>
                  <a:off x="5973949" y="3213817"/>
                  <a:ext cx="2201115" cy="918056"/>
                  <a:chOff x="5973949" y="3213817"/>
                  <a:chExt cx="2201115" cy="918056"/>
                </a:xfrm>
              </p:grpSpPr>
              <p:grpSp>
                <p:nvGrpSpPr>
                  <p:cNvPr id="40" name="Group 39"/>
                  <p:cNvGrpSpPr/>
                  <p:nvPr/>
                </p:nvGrpSpPr>
                <p:grpSpPr>
                  <a:xfrm rot="5400000">
                    <a:off x="6396107" y="3236266"/>
                    <a:ext cx="447965" cy="403067"/>
                    <a:chOff x="4963886" y="1386116"/>
                    <a:chExt cx="2264228" cy="457200"/>
                  </a:xfrm>
                </p:grpSpPr>
                <p:cxnSp>
                  <p:nvCxnSpPr>
                    <p:cNvPr id="41" name="Straight Connector 40"/>
                    <p:cNvCxnSpPr/>
                    <p:nvPr/>
                  </p:nvCxnSpPr>
                  <p:spPr>
                    <a:xfrm>
                      <a:off x="4963886" y="1843316"/>
                      <a:ext cx="2264228" cy="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2" name="Straight Connector 41"/>
                    <p:cNvCxnSpPr/>
                    <p:nvPr/>
                  </p:nvCxnSpPr>
                  <p:spPr>
                    <a:xfrm>
                      <a:off x="7228114" y="1386116"/>
                      <a:ext cx="0" cy="45720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3" name="Straight Connector 42"/>
                    <p:cNvCxnSpPr/>
                    <p:nvPr/>
                  </p:nvCxnSpPr>
                  <p:spPr>
                    <a:xfrm>
                      <a:off x="4963886" y="1386116"/>
                      <a:ext cx="0" cy="45720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0" name="Group 49"/>
                  <p:cNvGrpSpPr/>
                  <p:nvPr/>
                </p:nvGrpSpPr>
                <p:grpSpPr>
                  <a:xfrm>
                    <a:off x="5973949" y="3661782"/>
                    <a:ext cx="1698026" cy="470091"/>
                    <a:chOff x="5248325" y="3841398"/>
                    <a:chExt cx="1698026" cy="626432"/>
                  </a:xfrm>
                </p:grpSpPr>
                <p:cxnSp>
                  <p:nvCxnSpPr>
                    <p:cNvPr id="44" name="Straight Connector 43"/>
                    <p:cNvCxnSpPr/>
                    <p:nvPr/>
                  </p:nvCxnSpPr>
                  <p:spPr>
                    <a:xfrm>
                      <a:off x="6096000" y="3841398"/>
                      <a:ext cx="0" cy="260672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5" name="Straight Connector 44"/>
                    <p:cNvCxnSpPr/>
                    <p:nvPr/>
                  </p:nvCxnSpPr>
                  <p:spPr>
                    <a:xfrm>
                      <a:off x="5248325" y="4102070"/>
                      <a:ext cx="1698026" cy="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" name="Straight Connector 45"/>
                    <p:cNvCxnSpPr/>
                    <p:nvPr/>
                  </p:nvCxnSpPr>
                  <p:spPr>
                    <a:xfrm>
                      <a:off x="5250462" y="4102070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7" name="Straight Connector 46"/>
                    <p:cNvCxnSpPr/>
                    <p:nvPr/>
                  </p:nvCxnSpPr>
                  <p:spPr>
                    <a:xfrm>
                      <a:off x="6946351" y="4102070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76" name="TextBox 75"/>
                  <p:cNvSpPr txBox="1"/>
                  <p:nvPr/>
                </p:nvSpPr>
                <p:spPr>
                  <a:xfrm>
                    <a:off x="6498002" y="3253134"/>
                    <a:ext cx="1677062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r>
                      <a:rPr lang="en-IN" b="1" dirty="0">
                        <a:solidFill>
                          <a:schemeClr val="accent2"/>
                        </a:solidFill>
                        <a:latin typeface="Century Gothic" panose="020B0502020202020204" pitchFamily="34" charset="0"/>
                      </a:rPr>
                      <a:t>Comprehend</a:t>
                    </a:r>
                  </a:p>
                </p:txBody>
              </p:sp>
            </p:grpSp>
            <p:grpSp>
              <p:nvGrpSpPr>
                <p:cNvPr id="181" name="Group 180">
                  <a:extLst>
                    <a:ext uri="{FF2B5EF4-FFF2-40B4-BE49-F238E27FC236}">
                      <a16:creationId xmlns:a16="http://schemas.microsoft.com/office/drawing/2014/main" id="{70E6D16C-16FF-4452-B51F-E484CEF49C71}"/>
                    </a:ext>
                  </a:extLst>
                </p:cNvPr>
                <p:cNvGrpSpPr/>
                <p:nvPr/>
              </p:nvGrpSpPr>
              <p:grpSpPr>
                <a:xfrm>
                  <a:off x="9365728" y="3216198"/>
                  <a:ext cx="1286546" cy="915675"/>
                  <a:chOff x="9365728" y="3216198"/>
                  <a:chExt cx="1286546" cy="915675"/>
                </a:xfrm>
              </p:grpSpPr>
              <p:grpSp>
                <p:nvGrpSpPr>
                  <p:cNvPr id="51" name="Group 50"/>
                  <p:cNvGrpSpPr/>
                  <p:nvPr/>
                </p:nvGrpSpPr>
                <p:grpSpPr>
                  <a:xfrm>
                    <a:off x="9365728" y="3661782"/>
                    <a:ext cx="1286546" cy="470091"/>
                    <a:chOff x="5248325" y="3841398"/>
                    <a:chExt cx="1286546" cy="626432"/>
                  </a:xfrm>
                </p:grpSpPr>
                <p:cxnSp>
                  <p:nvCxnSpPr>
                    <p:cNvPr id="52" name="Straight Connector 51"/>
                    <p:cNvCxnSpPr/>
                    <p:nvPr/>
                  </p:nvCxnSpPr>
                  <p:spPr>
                    <a:xfrm>
                      <a:off x="6096000" y="3841398"/>
                      <a:ext cx="0" cy="260672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3" name="Straight Connector 52"/>
                    <p:cNvCxnSpPr>
                      <a:cxnSpLocks/>
                    </p:cNvCxnSpPr>
                    <p:nvPr/>
                  </p:nvCxnSpPr>
                  <p:spPr>
                    <a:xfrm>
                      <a:off x="5248325" y="4102070"/>
                      <a:ext cx="1266712" cy="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4" name="Straight Connector 53"/>
                    <p:cNvCxnSpPr/>
                    <p:nvPr/>
                  </p:nvCxnSpPr>
                  <p:spPr>
                    <a:xfrm>
                      <a:off x="5250462" y="4102070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5" name="Straight Connector 54"/>
                    <p:cNvCxnSpPr/>
                    <p:nvPr/>
                  </p:nvCxnSpPr>
                  <p:spPr>
                    <a:xfrm>
                      <a:off x="6534871" y="4102070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6" name="Group 55"/>
                  <p:cNvGrpSpPr/>
                  <p:nvPr/>
                </p:nvGrpSpPr>
                <p:grpSpPr>
                  <a:xfrm rot="5400000">
                    <a:off x="9787772" y="3238647"/>
                    <a:ext cx="447965" cy="403067"/>
                    <a:chOff x="4963886" y="1386116"/>
                    <a:chExt cx="2264228" cy="457200"/>
                  </a:xfrm>
                </p:grpSpPr>
                <p:cxnSp>
                  <p:nvCxnSpPr>
                    <p:cNvPr id="57" name="Straight Connector 56"/>
                    <p:cNvCxnSpPr/>
                    <p:nvPr/>
                  </p:nvCxnSpPr>
                  <p:spPr>
                    <a:xfrm>
                      <a:off x="4963886" y="1843316"/>
                      <a:ext cx="2264228" cy="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8" name="Straight Connector 57"/>
                    <p:cNvCxnSpPr/>
                    <p:nvPr/>
                  </p:nvCxnSpPr>
                  <p:spPr>
                    <a:xfrm>
                      <a:off x="7228114" y="1386116"/>
                      <a:ext cx="0" cy="45720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9" name="Straight Connector 58"/>
                    <p:cNvCxnSpPr/>
                    <p:nvPr/>
                  </p:nvCxnSpPr>
                  <p:spPr>
                    <a:xfrm>
                      <a:off x="4963886" y="1386116"/>
                      <a:ext cx="0" cy="457200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77" name="TextBox 76"/>
                  <p:cNvSpPr txBox="1"/>
                  <p:nvPr/>
                </p:nvSpPr>
                <p:spPr>
                  <a:xfrm>
                    <a:off x="9889780" y="3253134"/>
                    <a:ext cx="572593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r>
                      <a:rPr lang="en-IN" b="1" dirty="0">
                        <a:solidFill>
                          <a:schemeClr val="accent3"/>
                        </a:solidFill>
                        <a:latin typeface="Century Gothic" panose="020B0502020202020204" pitchFamily="34" charset="0"/>
                      </a:rPr>
                      <a:t>Act</a:t>
                    </a:r>
                  </a:p>
                </p:txBody>
              </p:sp>
            </p:grpSp>
          </p:grpSp>
          <p:grpSp>
            <p:nvGrpSpPr>
              <p:cNvPr id="177" name="Group 176">
                <a:extLst>
                  <a:ext uri="{FF2B5EF4-FFF2-40B4-BE49-F238E27FC236}">
                    <a16:creationId xmlns:a16="http://schemas.microsoft.com/office/drawing/2014/main" id="{439443D5-431F-49E7-90E2-D779AF2914F6}"/>
                  </a:ext>
                </a:extLst>
              </p:cNvPr>
              <p:cNvGrpSpPr/>
              <p:nvPr/>
            </p:nvGrpSpPr>
            <p:grpSpPr>
              <a:xfrm>
                <a:off x="3106224" y="1967139"/>
                <a:ext cx="7435614" cy="1253529"/>
                <a:chOff x="3106224" y="1967139"/>
                <a:chExt cx="7435614" cy="1253529"/>
              </a:xfrm>
            </p:grpSpPr>
            <p:grpSp>
              <p:nvGrpSpPr>
                <p:cNvPr id="174" name="Group 173">
                  <a:extLst>
                    <a:ext uri="{FF2B5EF4-FFF2-40B4-BE49-F238E27FC236}">
                      <a16:creationId xmlns:a16="http://schemas.microsoft.com/office/drawing/2014/main" id="{75F35C22-8D89-4D4A-8663-9E52EA254117}"/>
                    </a:ext>
                  </a:extLst>
                </p:cNvPr>
                <p:cNvGrpSpPr/>
                <p:nvPr/>
              </p:nvGrpSpPr>
              <p:grpSpPr>
                <a:xfrm>
                  <a:off x="6498002" y="1967139"/>
                  <a:ext cx="652058" cy="1085960"/>
                  <a:chOff x="6498002" y="1967139"/>
                  <a:chExt cx="652058" cy="1085960"/>
                </a:xfrm>
              </p:grpSpPr>
              <p:sp>
                <p:nvSpPr>
                  <p:cNvPr id="25" name="Oval 24"/>
                  <p:cNvSpPr/>
                  <p:nvPr/>
                </p:nvSpPr>
                <p:spPr>
                  <a:xfrm>
                    <a:off x="6498002" y="2401041"/>
                    <a:ext cx="652058" cy="65205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15875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IN"/>
                  </a:p>
                </p:txBody>
              </p:sp>
              <p:grpSp>
                <p:nvGrpSpPr>
                  <p:cNvPr id="111" name="Group 110"/>
                  <p:cNvGrpSpPr/>
                  <p:nvPr/>
                </p:nvGrpSpPr>
                <p:grpSpPr>
                  <a:xfrm>
                    <a:off x="6720080" y="1967139"/>
                    <a:ext cx="203088" cy="202773"/>
                    <a:chOff x="6720080" y="1967139"/>
                    <a:chExt cx="203088" cy="202773"/>
                  </a:xfrm>
                </p:grpSpPr>
                <p:sp>
                  <p:nvSpPr>
                    <p:cNvPr id="24" name="Freeform 23"/>
                    <p:cNvSpPr/>
                    <p:nvPr/>
                  </p:nvSpPr>
                  <p:spPr>
                    <a:xfrm>
                      <a:off x="6720080" y="1967139"/>
                      <a:ext cx="203088" cy="202773"/>
                    </a:xfrm>
                    <a:custGeom>
                      <a:avLst/>
                      <a:gdLst>
                        <a:gd name="connsiteX0" fmla="*/ 3064893 w 6123903"/>
                        <a:gd name="connsiteY0" fmla="*/ 1851552 h 6114381"/>
                        <a:gd name="connsiteX1" fmla="*/ 1845693 w 6123903"/>
                        <a:gd name="connsiteY1" fmla="*/ 3070752 h 6114381"/>
                        <a:gd name="connsiteX2" fmla="*/ 3064893 w 6123903"/>
                        <a:gd name="connsiteY2" fmla="*/ 4289952 h 6114381"/>
                        <a:gd name="connsiteX3" fmla="*/ 4284093 w 6123903"/>
                        <a:gd name="connsiteY3" fmla="*/ 3070752 h 6114381"/>
                        <a:gd name="connsiteX4" fmla="*/ 3064893 w 6123903"/>
                        <a:gd name="connsiteY4" fmla="*/ 1851552 h 6114381"/>
                        <a:gd name="connsiteX5" fmla="*/ 2686685 w 6123903"/>
                        <a:gd name="connsiteY5" fmla="*/ 0 h 6114381"/>
                        <a:gd name="connsiteX6" fmla="*/ 3422929 w 6123903"/>
                        <a:gd name="connsiteY6" fmla="*/ 0 h 6114381"/>
                        <a:gd name="connsiteX7" fmla="*/ 3678191 w 6123903"/>
                        <a:gd name="connsiteY7" fmla="*/ 710255 h 6114381"/>
                        <a:gd name="connsiteX8" fmla="*/ 3818556 w 6123903"/>
                        <a:gd name="connsiteY8" fmla="*/ 751055 h 6114381"/>
                        <a:gd name="connsiteX9" fmla="*/ 4227179 w 6123903"/>
                        <a:gd name="connsiteY9" fmla="*/ 926655 h 6114381"/>
                        <a:gd name="connsiteX10" fmla="*/ 4282555 w 6123903"/>
                        <a:gd name="connsiteY10" fmla="*/ 960296 h 6114381"/>
                        <a:gd name="connsiteX11" fmla="*/ 4970765 w 6123903"/>
                        <a:gd name="connsiteY11" fmla="*/ 634253 h 6114381"/>
                        <a:gd name="connsiteX12" fmla="*/ 5488211 w 6123903"/>
                        <a:gd name="connsiteY12" fmla="*/ 1157995 h 6114381"/>
                        <a:gd name="connsiteX13" fmla="*/ 5164247 w 6123903"/>
                        <a:gd name="connsiteY13" fmla="*/ 1834816 h 6114381"/>
                        <a:gd name="connsiteX14" fmla="*/ 5208991 w 6123903"/>
                        <a:gd name="connsiteY14" fmla="*/ 1908466 h 6114381"/>
                        <a:gd name="connsiteX15" fmla="*/ 5384591 w 6123903"/>
                        <a:gd name="connsiteY15" fmla="*/ 2317090 h 6114381"/>
                        <a:gd name="connsiteX16" fmla="*/ 5421936 w 6123903"/>
                        <a:gd name="connsiteY16" fmla="*/ 2445569 h 6114381"/>
                        <a:gd name="connsiteX17" fmla="*/ 6123903 w 6123903"/>
                        <a:gd name="connsiteY17" fmla="*/ 2691449 h 6114381"/>
                        <a:gd name="connsiteX18" fmla="*/ 6123903 w 6123903"/>
                        <a:gd name="connsiteY18" fmla="*/ 3427693 h 6114381"/>
                        <a:gd name="connsiteX19" fmla="*/ 5426625 w 6123903"/>
                        <a:gd name="connsiteY19" fmla="*/ 3678291 h 6114381"/>
                        <a:gd name="connsiteX20" fmla="*/ 5390304 w 6123903"/>
                        <a:gd name="connsiteY20" fmla="*/ 3806584 h 6114381"/>
                        <a:gd name="connsiteX21" fmla="*/ 5222916 w 6123903"/>
                        <a:gd name="connsiteY21" fmla="*/ 4207031 h 6114381"/>
                        <a:gd name="connsiteX22" fmla="*/ 5171917 w 6123903"/>
                        <a:gd name="connsiteY22" fmla="*/ 4295117 h 6114381"/>
                        <a:gd name="connsiteX23" fmla="*/ 5484219 w 6123903"/>
                        <a:gd name="connsiteY23" fmla="*/ 4978630 h 6114381"/>
                        <a:gd name="connsiteX24" fmla="*/ 4953361 w 6123903"/>
                        <a:gd name="connsiteY24" fmla="*/ 5488772 h 6114381"/>
                        <a:gd name="connsiteX25" fmla="*/ 4307701 w 6123903"/>
                        <a:gd name="connsiteY25" fmla="*/ 5168660 h 6114381"/>
                        <a:gd name="connsiteX26" fmla="*/ 4148601 w 6123903"/>
                        <a:gd name="connsiteY26" fmla="*/ 5255702 h 6114381"/>
                        <a:gd name="connsiteX27" fmla="*/ 3789999 w 6123903"/>
                        <a:gd name="connsiteY27" fmla="*/ 5399527 h 6114381"/>
                        <a:gd name="connsiteX28" fmla="*/ 3672243 w 6123903"/>
                        <a:gd name="connsiteY28" fmla="*/ 5429805 h 6114381"/>
                        <a:gd name="connsiteX29" fmla="*/ 3432454 w 6123903"/>
                        <a:gd name="connsiteY29" fmla="*/ 6114381 h 6114381"/>
                        <a:gd name="connsiteX30" fmla="*/ 2696210 w 6123903"/>
                        <a:gd name="connsiteY30" fmla="*/ 6114381 h 6114381"/>
                        <a:gd name="connsiteX31" fmla="*/ 2450436 w 6123903"/>
                        <a:gd name="connsiteY31" fmla="*/ 5430525 h 6114381"/>
                        <a:gd name="connsiteX32" fmla="*/ 2329062 w 6123903"/>
                        <a:gd name="connsiteY32" fmla="*/ 5396163 h 6114381"/>
                        <a:gd name="connsiteX33" fmla="*/ 1928614 w 6123903"/>
                        <a:gd name="connsiteY33" fmla="*/ 5228775 h 6114381"/>
                        <a:gd name="connsiteX34" fmla="*/ 1815331 w 6123903"/>
                        <a:gd name="connsiteY34" fmla="*/ 5163187 h 6114381"/>
                        <a:gd name="connsiteX35" fmla="*/ 1167731 w 6123903"/>
                        <a:gd name="connsiteY35" fmla="*/ 5490605 h 6114381"/>
                        <a:gd name="connsiteX36" fmla="*/ 637011 w 6123903"/>
                        <a:gd name="connsiteY36" fmla="*/ 4980320 h 6114381"/>
                        <a:gd name="connsiteX37" fmla="*/ 949593 w 6123903"/>
                        <a:gd name="connsiteY37" fmla="*/ 4281769 h 6114381"/>
                        <a:gd name="connsiteX38" fmla="*/ 879944 w 6123903"/>
                        <a:gd name="connsiteY38" fmla="*/ 4154460 h 6114381"/>
                        <a:gd name="connsiteX39" fmla="*/ 736119 w 6123903"/>
                        <a:gd name="connsiteY39" fmla="*/ 3795858 h 6114381"/>
                        <a:gd name="connsiteX40" fmla="*/ 704946 w 6123903"/>
                        <a:gd name="connsiteY40" fmla="*/ 3674624 h 6114381"/>
                        <a:gd name="connsiteX41" fmla="*/ 0 w 6123903"/>
                        <a:gd name="connsiteY41" fmla="*/ 3427700 h 6114381"/>
                        <a:gd name="connsiteX42" fmla="*/ 0 w 6123903"/>
                        <a:gd name="connsiteY42" fmla="*/ 2691456 h 6114381"/>
                        <a:gd name="connsiteX43" fmla="*/ 710874 w 6123903"/>
                        <a:gd name="connsiteY43" fmla="*/ 2435971 h 6114381"/>
                        <a:gd name="connsiteX44" fmla="*/ 739483 w 6123903"/>
                        <a:gd name="connsiteY44" fmla="*/ 2334920 h 6114381"/>
                        <a:gd name="connsiteX45" fmla="*/ 906871 w 6123903"/>
                        <a:gd name="connsiteY45" fmla="*/ 1934473 h 6114381"/>
                        <a:gd name="connsiteX46" fmla="*/ 966845 w 6123903"/>
                        <a:gd name="connsiteY46" fmla="*/ 1830886 h 6114381"/>
                        <a:gd name="connsiteX47" fmla="*/ 638488 w 6123903"/>
                        <a:gd name="connsiteY47" fmla="*/ 1160565 h 6114381"/>
                        <a:gd name="connsiteX48" fmla="*/ 1155427 w 6123903"/>
                        <a:gd name="connsiteY48" fmla="*/ 636323 h 6114381"/>
                        <a:gd name="connsiteX49" fmla="*/ 1849874 w 6123903"/>
                        <a:gd name="connsiteY49" fmla="*/ 957643 h 6114381"/>
                        <a:gd name="connsiteX50" fmla="*/ 1981186 w 6123903"/>
                        <a:gd name="connsiteY50" fmla="*/ 885803 h 6114381"/>
                        <a:gd name="connsiteX51" fmla="*/ 2339788 w 6123903"/>
                        <a:gd name="connsiteY51" fmla="*/ 741978 h 6114381"/>
                        <a:gd name="connsiteX52" fmla="*/ 2435401 w 6123903"/>
                        <a:gd name="connsiteY52" fmla="*/ 717393 h 611438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</a:cxnLst>
                      <a:rect l="l" t="t" r="r" b="b"/>
                      <a:pathLst>
                        <a:path w="6123903" h="6114381">
                          <a:moveTo>
                            <a:pt x="3064893" y="1851552"/>
                          </a:moveTo>
                          <a:cubicBezTo>
                            <a:pt x="2391547" y="1851552"/>
                            <a:pt x="1845693" y="2397406"/>
                            <a:pt x="1845693" y="3070752"/>
                          </a:cubicBezTo>
                          <a:cubicBezTo>
                            <a:pt x="1845693" y="3744098"/>
                            <a:pt x="2391547" y="4289952"/>
                            <a:pt x="3064893" y="4289952"/>
                          </a:cubicBezTo>
                          <a:cubicBezTo>
                            <a:pt x="3738239" y="4289952"/>
                            <a:pt x="4284093" y="3744098"/>
                            <a:pt x="4284093" y="3070752"/>
                          </a:cubicBezTo>
                          <a:cubicBezTo>
                            <a:pt x="4284093" y="2397406"/>
                            <a:pt x="3738239" y="1851552"/>
                            <a:pt x="3064893" y="1851552"/>
                          </a:cubicBezTo>
                          <a:close/>
                          <a:moveTo>
                            <a:pt x="2686685" y="0"/>
                          </a:moveTo>
                          <a:lnTo>
                            <a:pt x="3422929" y="0"/>
                          </a:lnTo>
                          <a:lnTo>
                            <a:pt x="3678191" y="710255"/>
                          </a:lnTo>
                          <a:lnTo>
                            <a:pt x="3818556" y="751055"/>
                          </a:lnTo>
                          <a:cubicBezTo>
                            <a:pt x="3960958" y="797289"/>
                            <a:pt x="4097615" y="856271"/>
                            <a:pt x="4227179" y="926655"/>
                          </a:cubicBezTo>
                          <a:lnTo>
                            <a:pt x="4282555" y="960296"/>
                          </a:lnTo>
                          <a:lnTo>
                            <a:pt x="4970765" y="634253"/>
                          </a:lnTo>
                          <a:lnTo>
                            <a:pt x="5488211" y="1157995"/>
                          </a:lnTo>
                          <a:lnTo>
                            <a:pt x="5164247" y="1834816"/>
                          </a:lnTo>
                          <a:lnTo>
                            <a:pt x="5208991" y="1908466"/>
                          </a:lnTo>
                          <a:cubicBezTo>
                            <a:pt x="5279375" y="2038031"/>
                            <a:pt x="5338357" y="2174687"/>
                            <a:pt x="5384591" y="2317090"/>
                          </a:cubicBezTo>
                          <a:lnTo>
                            <a:pt x="5421936" y="2445569"/>
                          </a:lnTo>
                          <a:lnTo>
                            <a:pt x="6123903" y="2691449"/>
                          </a:lnTo>
                          <a:lnTo>
                            <a:pt x="6123903" y="3427693"/>
                          </a:lnTo>
                          <a:lnTo>
                            <a:pt x="5426625" y="3678291"/>
                          </a:lnTo>
                          <a:lnTo>
                            <a:pt x="5390304" y="3806584"/>
                          </a:lnTo>
                          <a:cubicBezTo>
                            <a:pt x="5346264" y="3945892"/>
                            <a:pt x="5290052" y="4079790"/>
                            <a:pt x="5222916" y="4207031"/>
                          </a:cubicBezTo>
                          <a:lnTo>
                            <a:pt x="5171917" y="4295117"/>
                          </a:lnTo>
                          <a:lnTo>
                            <a:pt x="5484219" y="4978630"/>
                          </a:lnTo>
                          <a:lnTo>
                            <a:pt x="4953361" y="5488772"/>
                          </a:lnTo>
                          <a:lnTo>
                            <a:pt x="4307701" y="5168660"/>
                          </a:lnTo>
                          <a:lnTo>
                            <a:pt x="4148601" y="5255702"/>
                          </a:lnTo>
                          <a:cubicBezTo>
                            <a:pt x="4033899" y="5312702"/>
                            <a:pt x="3914073" y="5360936"/>
                            <a:pt x="3789999" y="5399527"/>
                          </a:cubicBezTo>
                          <a:lnTo>
                            <a:pt x="3672243" y="5429805"/>
                          </a:lnTo>
                          <a:lnTo>
                            <a:pt x="3432454" y="6114381"/>
                          </a:lnTo>
                          <a:lnTo>
                            <a:pt x="2696210" y="6114381"/>
                          </a:lnTo>
                          <a:lnTo>
                            <a:pt x="2450436" y="5430525"/>
                          </a:lnTo>
                          <a:lnTo>
                            <a:pt x="2329062" y="5396163"/>
                          </a:lnTo>
                          <a:cubicBezTo>
                            <a:pt x="2189754" y="5352123"/>
                            <a:pt x="2055856" y="5295911"/>
                            <a:pt x="1928614" y="5228775"/>
                          </a:cubicBezTo>
                          <a:lnTo>
                            <a:pt x="1815331" y="5163187"/>
                          </a:lnTo>
                          <a:lnTo>
                            <a:pt x="1167731" y="5490605"/>
                          </a:lnTo>
                          <a:lnTo>
                            <a:pt x="637011" y="4980320"/>
                          </a:lnTo>
                          <a:lnTo>
                            <a:pt x="949593" y="4281769"/>
                          </a:lnTo>
                          <a:lnTo>
                            <a:pt x="879944" y="4154460"/>
                          </a:lnTo>
                          <a:cubicBezTo>
                            <a:pt x="822944" y="4039758"/>
                            <a:pt x="774710" y="3919932"/>
                            <a:pt x="736119" y="3795858"/>
                          </a:cubicBezTo>
                          <a:lnTo>
                            <a:pt x="704946" y="3674624"/>
                          </a:lnTo>
                          <a:lnTo>
                            <a:pt x="0" y="3427700"/>
                          </a:lnTo>
                          <a:lnTo>
                            <a:pt x="0" y="2691456"/>
                          </a:lnTo>
                          <a:lnTo>
                            <a:pt x="710874" y="2435971"/>
                          </a:lnTo>
                          <a:lnTo>
                            <a:pt x="739483" y="2334920"/>
                          </a:lnTo>
                          <a:cubicBezTo>
                            <a:pt x="783523" y="2195614"/>
                            <a:pt x="839735" y="2061715"/>
                            <a:pt x="906871" y="1934473"/>
                          </a:cubicBezTo>
                          <a:lnTo>
                            <a:pt x="966845" y="1830886"/>
                          </a:lnTo>
                          <a:lnTo>
                            <a:pt x="638488" y="1160565"/>
                          </a:lnTo>
                          <a:lnTo>
                            <a:pt x="1155427" y="636323"/>
                          </a:lnTo>
                          <a:lnTo>
                            <a:pt x="1849874" y="957643"/>
                          </a:lnTo>
                          <a:lnTo>
                            <a:pt x="1981186" y="885803"/>
                          </a:lnTo>
                          <a:cubicBezTo>
                            <a:pt x="2095887" y="828803"/>
                            <a:pt x="2215713" y="780570"/>
                            <a:pt x="2339788" y="741978"/>
                          </a:cubicBezTo>
                          <a:lnTo>
                            <a:pt x="2435401" y="717393"/>
                          </a:lnTo>
                          <a:close/>
                        </a:path>
                      </a:pathLst>
                    </a:custGeom>
                    <a:solidFill>
                      <a:schemeClr val="tx2">
                        <a:lumMod val="75000"/>
                        <a:lumOff val="25000"/>
                      </a:schemeClr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/>
                      </a:endParaRPr>
                    </a:p>
                  </p:txBody>
                </p:sp>
                <p:sp>
                  <p:nvSpPr>
                    <p:cNvPr id="108" name="Oval 107"/>
                    <p:cNvSpPr/>
                    <p:nvPr/>
                  </p:nvSpPr>
                  <p:spPr>
                    <a:xfrm>
                      <a:off x="6766756" y="2013658"/>
                      <a:ext cx="109736" cy="109735"/>
                    </a:xfrm>
                    <a:prstGeom prst="ellipse">
                      <a:avLst/>
                    </a:prstGeom>
                    <a:solidFill>
                      <a:schemeClr val="bg2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/>
                    </a:p>
                  </p:txBody>
                </p:sp>
              </p:grpSp>
              <p:grpSp>
                <p:nvGrpSpPr>
                  <p:cNvPr id="5" name="Group 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6654855" y="2543122"/>
                    <a:ext cx="331018" cy="367895"/>
                    <a:chOff x="-5" y="-65"/>
                    <a:chExt cx="3007" cy="3342"/>
                  </a:xfrm>
                  <a:solidFill>
                    <a:schemeClr val="bg2"/>
                  </a:solidFill>
                </p:grpSpPr>
                <p:sp>
                  <p:nvSpPr>
                    <p:cNvPr id="14" name="Freeform 5"/>
                    <p:cNvSpPr>
                      <a:spLocks/>
                    </p:cNvSpPr>
                    <p:nvPr/>
                  </p:nvSpPr>
                  <p:spPr bwMode="auto">
                    <a:xfrm>
                      <a:off x="1010" y="575"/>
                      <a:ext cx="511" cy="445"/>
                    </a:xfrm>
                    <a:custGeom>
                      <a:avLst/>
                      <a:gdLst>
                        <a:gd name="T0" fmla="*/ 154 w 225"/>
                        <a:gd name="T1" fmla="*/ 0 h 196"/>
                        <a:gd name="T2" fmla="*/ 0 w 225"/>
                        <a:gd name="T3" fmla="*/ 105 h 196"/>
                        <a:gd name="T4" fmla="*/ 5 w 225"/>
                        <a:gd name="T5" fmla="*/ 127 h 196"/>
                        <a:gd name="T6" fmla="*/ 5 w 225"/>
                        <a:gd name="T7" fmla="*/ 130 h 196"/>
                        <a:gd name="T8" fmla="*/ 199 w 225"/>
                        <a:gd name="T9" fmla="*/ 196 h 196"/>
                        <a:gd name="T10" fmla="*/ 225 w 225"/>
                        <a:gd name="T11" fmla="*/ 174 h 196"/>
                        <a:gd name="T12" fmla="*/ 195 w 225"/>
                        <a:gd name="T13" fmla="*/ 16 h 196"/>
                        <a:gd name="T14" fmla="*/ 154 w 225"/>
                        <a:gd name="T15" fmla="*/ 0 h 1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25" h="196">
                          <a:moveTo>
                            <a:pt x="154" y="0"/>
                          </a:moveTo>
                          <a:cubicBezTo>
                            <a:pt x="0" y="105"/>
                            <a:pt x="0" y="105"/>
                            <a:pt x="0" y="105"/>
                          </a:cubicBezTo>
                          <a:cubicBezTo>
                            <a:pt x="3" y="112"/>
                            <a:pt x="5" y="120"/>
                            <a:pt x="5" y="127"/>
                          </a:cubicBezTo>
                          <a:cubicBezTo>
                            <a:pt x="5" y="128"/>
                            <a:pt x="5" y="128"/>
                            <a:pt x="5" y="130"/>
                          </a:cubicBezTo>
                          <a:cubicBezTo>
                            <a:pt x="199" y="196"/>
                            <a:pt x="199" y="196"/>
                            <a:pt x="199" y="196"/>
                          </a:cubicBezTo>
                          <a:cubicBezTo>
                            <a:pt x="206" y="187"/>
                            <a:pt x="215" y="180"/>
                            <a:pt x="225" y="174"/>
                          </a:cubicBezTo>
                          <a:cubicBezTo>
                            <a:pt x="195" y="16"/>
                            <a:pt x="195" y="16"/>
                            <a:pt x="195" y="16"/>
                          </a:cubicBezTo>
                          <a:cubicBezTo>
                            <a:pt x="177" y="13"/>
                            <a:pt x="164" y="9"/>
                            <a:pt x="154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IN"/>
                    </a:p>
                  </p:txBody>
                </p:sp>
                <p:sp>
                  <p:nvSpPr>
                    <p:cNvPr id="16" name="Freeform 6"/>
                    <p:cNvSpPr>
                      <a:spLocks/>
                    </p:cNvSpPr>
                    <p:nvPr/>
                  </p:nvSpPr>
                  <p:spPr bwMode="auto">
                    <a:xfrm>
                      <a:off x="1740" y="804"/>
                      <a:ext cx="607" cy="327"/>
                    </a:xfrm>
                    <a:custGeom>
                      <a:avLst/>
                      <a:gdLst>
                        <a:gd name="T0" fmla="*/ 5 w 267"/>
                        <a:gd name="T1" fmla="*/ 122 h 144"/>
                        <a:gd name="T2" fmla="*/ 255 w 267"/>
                        <a:gd name="T3" fmla="*/ 144 h 144"/>
                        <a:gd name="T4" fmla="*/ 267 w 267"/>
                        <a:gd name="T5" fmla="*/ 125 h 144"/>
                        <a:gd name="T6" fmla="*/ 185 w 267"/>
                        <a:gd name="T7" fmla="*/ 7 h 144"/>
                        <a:gd name="T8" fmla="*/ 163 w 267"/>
                        <a:gd name="T9" fmla="*/ 11 h 144"/>
                        <a:gd name="T10" fmla="*/ 124 w 267"/>
                        <a:gd name="T11" fmla="*/ 0 h 144"/>
                        <a:gd name="T12" fmla="*/ 0 w 267"/>
                        <a:gd name="T13" fmla="*/ 108 h 144"/>
                        <a:gd name="T14" fmla="*/ 5 w 267"/>
                        <a:gd name="T15" fmla="*/ 122 h 14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67" h="144">
                          <a:moveTo>
                            <a:pt x="5" y="122"/>
                          </a:moveTo>
                          <a:cubicBezTo>
                            <a:pt x="255" y="144"/>
                            <a:pt x="255" y="144"/>
                            <a:pt x="255" y="144"/>
                          </a:cubicBezTo>
                          <a:cubicBezTo>
                            <a:pt x="258" y="137"/>
                            <a:pt x="261" y="131"/>
                            <a:pt x="267" y="125"/>
                          </a:cubicBezTo>
                          <a:cubicBezTo>
                            <a:pt x="185" y="7"/>
                            <a:pt x="185" y="7"/>
                            <a:pt x="185" y="7"/>
                          </a:cubicBezTo>
                          <a:cubicBezTo>
                            <a:pt x="178" y="10"/>
                            <a:pt x="170" y="11"/>
                            <a:pt x="163" y="11"/>
                          </a:cubicBezTo>
                          <a:cubicBezTo>
                            <a:pt x="149" y="11"/>
                            <a:pt x="136" y="7"/>
                            <a:pt x="124" y="0"/>
                          </a:cubicBezTo>
                          <a:cubicBezTo>
                            <a:pt x="0" y="108"/>
                            <a:pt x="0" y="108"/>
                            <a:pt x="0" y="108"/>
                          </a:cubicBezTo>
                          <a:cubicBezTo>
                            <a:pt x="2" y="112"/>
                            <a:pt x="5" y="116"/>
                            <a:pt x="5" y="122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IN"/>
                    </a:p>
                  </p:txBody>
                </p:sp>
                <p:sp>
                  <p:nvSpPr>
                    <p:cNvPr id="20" name="Freeform 7"/>
                    <p:cNvSpPr>
                      <a:spLocks/>
                    </p:cNvSpPr>
                    <p:nvPr/>
                  </p:nvSpPr>
                  <p:spPr bwMode="auto">
                    <a:xfrm>
                      <a:off x="1537" y="539"/>
                      <a:ext cx="423" cy="431"/>
                    </a:xfrm>
                    <a:custGeom>
                      <a:avLst/>
                      <a:gdLst>
                        <a:gd name="T0" fmla="*/ 180 w 186"/>
                        <a:gd name="T1" fmla="*/ 55 h 190"/>
                        <a:gd name="T2" fmla="*/ 180 w 186"/>
                        <a:gd name="T3" fmla="*/ 52 h 190"/>
                        <a:gd name="T4" fmla="*/ 26 w 186"/>
                        <a:gd name="T5" fmla="*/ 0 h 190"/>
                        <a:gd name="T6" fmla="*/ 0 w 186"/>
                        <a:gd name="T7" fmla="*/ 22 h 190"/>
                        <a:gd name="T8" fmla="*/ 30 w 186"/>
                        <a:gd name="T9" fmla="*/ 180 h 190"/>
                        <a:gd name="T10" fmla="*/ 62 w 186"/>
                        <a:gd name="T11" fmla="*/ 190 h 190"/>
                        <a:gd name="T12" fmla="*/ 186 w 186"/>
                        <a:gd name="T13" fmla="*/ 82 h 190"/>
                        <a:gd name="T14" fmla="*/ 180 w 186"/>
                        <a:gd name="T15" fmla="*/ 55 h 19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186" h="190">
                          <a:moveTo>
                            <a:pt x="180" y="55"/>
                          </a:moveTo>
                          <a:cubicBezTo>
                            <a:pt x="180" y="53"/>
                            <a:pt x="180" y="53"/>
                            <a:pt x="180" y="52"/>
                          </a:cubicBezTo>
                          <a:cubicBezTo>
                            <a:pt x="26" y="0"/>
                            <a:pt x="26" y="0"/>
                            <a:pt x="26" y="0"/>
                          </a:cubicBezTo>
                          <a:cubicBezTo>
                            <a:pt x="19" y="9"/>
                            <a:pt x="10" y="17"/>
                            <a:pt x="0" y="22"/>
                          </a:cubicBezTo>
                          <a:cubicBezTo>
                            <a:pt x="30" y="180"/>
                            <a:pt x="30" y="180"/>
                            <a:pt x="30" y="180"/>
                          </a:cubicBezTo>
                          <a:cubicBezTo>
                            <a:pt x="42" y="182"/>
                            <a:pt x="52" y="184"/>
                            <a:pt x="62" y="190"/>
                          </a:cubicBezTo>
                          <a:cubicBezTo>
                            <a:pt x="186" y="82"/>
                            <a:pt x="186" y="82"/>
                            <a:pt x="186" y="82"/>
                          </a:cubicBezTo>
                          <a:cubicBezTo>
                            <a:pt x="182" y="76"/>
                            <a:pt x="180" y="66"/>
                            <a:pt x="180" y="55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IN"/>
                    </a:p>
                  </p:txBody>
                </p:sp>
                <p:sp>
                  <p:nvSpPr>
                    <p:cNvPr id="22" name="Freeform 8"/>
                    <p:cNvSpPr>
                      <a:spLocks/>
                    </p:cNvSpPr>
                    <p:nvPr/>
                  </p:nvSpPr>
                  <p:spPr bwMode="auto">
                    <a:xfrm>
                      <a:off x="1735" y="1174"/>
                      <a:ext cx="628" cy="420"/>
                    </a:xfrm>
                    <a:custGeom>
                      <a:avLst/>
                      <a:gdLst>
                        <a:gd name="T0" fmla="*/ 4 w 276"/>
                        <a:gd name="T1" fmla="*/ 0 h 185"/>
                        <a:gd name="T2" fmla="*/ 0 w 276"/>
                        <a:gd name="T3" fmla="*/ 8 h 185"/>
                        <a:gd name="T4" fmla="*/ 168 w 276"/>
                        <a:gd name="T5" fmla="*/ 185 h 185"/>
                        <a:gd name="T6" fmla="*/ 201 w 276"/>
                        <a:gd name="T7" fmla="*/ 177 h 185"/>
                        <a:gd name="T8" fmla="*/ 214 w 276"/>
                        <a:gd name="T9" fmla="*/ 178 h 185"/>
                        <a:gd name="T10" fmla="*/ 276 w 276"/>
                        <a:gd name="T11" fmla="*/ 59 h 185"/>
                        <a:gd name="T12" fmla="*/ 256 w 276"/>
                        <a:gd name="T13" fmla="*/ 21 h 185"/>
                        <a:gd name="T14" fmla="*/ 4 w 276"/>
                        <a:gd name="T15" fmla="*/ 0 h 18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6" h="185">
                          <a:moveTo>
                            <a:pt x="4" y="0"/>
                          </a:moveTo>
                          <a:cubicBezTo>
                            <a:pt x="2" y="2"/>
                            <a:pt x="1" y="5"/>
                            <a:pt x="0" y="8"/>
                          </a:cubicBezTo>
                          <a:cubicBezTo>
                            <a:pt x="168" y="185"/>
                            <a:pt x="168" y="185"/>
                            <a:pt x="168" y="185"/>
                          </a:cubicBezTo>
                          <a:cubicBezTo>
                            <a:pt x="178" y="180"/>
                            <a:pt x="188" y="177"/>
                            <a:pt x="201" y="177"/>
                          </a:cubicBezTo>
                          <a:cubicBezTo>
                            <a:pt x="205" y="177"/>
                            <a:pt x="210" y="177"/>
                            <a:pt x="214" y="178"/>
                          </a:cubicBezTo>
                          <a:cubicBezTo>
                            <a:pt x="276" y="59"/>
                            <a:pt x="276" y="59"/>
                            <a:pt x="276" y="59"/>
                          </a:cubicBezTo>
                          <a:cubicBezTo>
                            <a:pt x="266" y="48"/>
                            <a:pt x="259" y="36"/>
                            <a:pt x="256" y="21"/>
                          </a:cubicBezTo>
                          <a:lnTo>
                            <a:pt x="4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IN"/>
                    </a:p>
                  </p:txBody>
                </p:sp>
                <p:sp>
                  <p:nvSpPr>
                    <p:cNvPr id="29" name="Freeform 9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-5" y="-65"/>
                      <a:ext cx="3007" cy="3342"/>
                    </a:xfrm>
                    <a:custGeom>
                      <a:avLst/>
                      <a:gdLst>
                        <a:gd name="T0" fmla="*/ 1266 w 1322"/>
                        <a:gd name="T1" fmla="*/ 455 h 1473"/>
                        <a:gd name="T2" fmla="*/ 1260 w 1322"/>
                        <a:gd name="T3" fmla="*/ 430 h 1473"/>
                        <a:gd name="T4" fmla="*/ 1251 w 1322"/>
                        <a:gd name="T5" fmla="*/ 403 h 1473"/>
                        <a:gd name="T6" fmla="*/ 577 w 1322"/>
                        <a:gd name="T7" fmla="*/ 37 h 1473"/>
                        <a:gd name="T8" fmla="*/ 176 w 1322"/>
                        <a:gd name="T9" fmla="*/ 301 h 1473"/>
                        <a:gd name="T10" fmla="*/ 137 w 1322"/>
                        <a:gd name="T11" fmla="*/ 403 h 1473"/>
                        <a:gd name="T12" fmla="*/ 131 w 1322"/>
                        <a:gd name="T13" fmla="*/ 425 h 1473"/>
                        <a:gd name="T14" fmla="*/ 131 w 1322"/>
                        <a:gd name="T15" fmla="*/ 427 h 1473"/>
                        <a:gd name="T16" fmla="*/ 127 w 1322"/>
                        <a:gd name="T17" fmla="*/ 453 h 1473"/>
                        <a:gd name="T18" fmla="*/ 125 w 1322"/>
                        <a:gd name="T19" fmla="*/ 589 h 1473"/>
                        <a:gd name="T20" fmla="*/ 125 w 1322"/>
                        <a:gd name="T21" fmla="*/ 592 h 1473"/>
                        <a:gd name="T22" fmla="*/ 125 w 1322"/>
                        <a:gd name="T23" fmla="*/ 605 h 1473"/>
                        <a:gd name="T24" fmla="*/ 114 w 1322"/>
                        <a:gd name="T25" fmla="*/ 655 h 1473"/>
                        <a:gd name="T26" fmla="*/ 9 w 1322"/>
                        <a:gd name="T27" fmla="*/ 877 h 1473"/>
                        <a:gd name="T28" fmla="*/ 13 w 1322"/>
                        <a:gd name="T29" fmla="*/ 936 h 1473"/>
                        <a:gd name="T30" fmla="*/ 65 w 1322"/>
                        <a:gd name="T31" fmla="*/ 965 h 1473"/>
                        <a:gd name="T32" fmla="*/ 122 w 1322"/>
                        <a:gd name="T33" fmla="*/ 965 h 1473"/>
                        <a:gd name="T34" fmla="*/ 122 w 1322"/>
                        <a:gd name="T35" fmla="*/ 1254 h 1473"/>
                        <a:gd name="T36" fmla="*/ 199 w 1322"/>
                        <a:gd name="T37" fmla="*/ 1330 h 1473"/>
                        <a:gd name="T38" fmla="*/ 366 w 1322"/>
                        <a:gd name="T39" fmla="*/ 1333 h 1473"/>
                        <a:gd name="T40" fmla="*/ 399 w 1322"/>
                        <a:gd name="T41" fmla="*/ 1366 h 1473"/>
                        <a:gd name="T42" fmla="*/ 399 w 1322"/>
                        <a:gd name="T43" fmla="*/ 1446 h 1473"/>
                        <a:gd name="T44" fmla="*/ 426 w 1322"/>
                        <a:gd name="T45" fmla="*/ 1473 h 1473"/>
                        <a:gd name="T46" fmla="*/ 1029 w 1322"/>
                        <a:gd name="T47" fmla="*/ 1473 h 1473"/>
                        <a:gd name="T48" fmla="*/ 1053 w 1322"/>
                        <a:gd name="T49" fmla="*/ 1461 h 1473"/>
                        <a:gd name="T50" fmla="*/ 1055 w 1322"/>
                        <a:gd name="T51" fmla="*/ 1435 h 1473"/>
                        <a:gd name="T52" fmla="*/ 1051 w 1322"/>
                        <a:gd name="T53" fmla="*/ 1425 h 1473"/>
                        <a:gd name="T54" fmla="*/ 1032 w 1322"/>
                        <a:gd name="T55" fmla="*/ 1122 h 1473"/>
                        <a:gd name="T56" fmla="*/ 1101 w 1322"/>
                        <a:gd name="T57" fmla="*/ 1026 h 1473"/>
                        <a:gd name="T58" fmla="*/ 1107 w 1322"/>
                        <a:gd name="T59" fmla="*/ 1021 h 1473"/>
                        <a:gd name="T60" fmla="*/ 1266 w 1322"/>
                        <a:gd name="T61" fmla="*/ 455 h 1473"/>
                        <a:gd name="T62" fmla="*/ 1090 w 1322"/>
                        <a:gd name="T63" fmla="*/ 625 h 1473"/>
                        <a:gd name="T64" fmla="*/ 1077 w 1322"/>
                        <a:gd name="T65" fmla="*/ 623 h 1473"/>
                        <a:gd name="T66" fmla="*/ 1015 w 1322"/>
                        <a:gd name="T67" fmla="*/ 743 h 1473"/>
                        <a:gd name="T68" fmla="*/ 1037 w 1322"/>
                        <a:gd name="T69" fmla="*/ 795 h 1473"/>
                        <a:gd name="T70" fmla="*/ 965 w 1322"/>
                        <a:gd name="T71" fmla="*/ 867 h 1473"/>
                        <a:gd name="T72" fmla="*/ 893 w 1322"/>
                        <a:gd name="T73" fmla="*/ 795 h 1473"/>
                        <a:gd name="T74" fmla="*/ 903 w 1322"/>
                        <a:gd name="T75" fmla="*/ 759 h 1473"/>
                        <a:gd name="T76" fmla="*/ 734 w 1322"/>
                        <a:gd name="T77" fmla="*/ 583 h 1473"/>
                        <a:gd name="T78" fmla="*/ 701 w 1322"/>
                        <a:gd name="T79" fmla="*/ 592 h 1473"/>
                        <a:gd name="T80" fmla="*/ 629 w 1322"/>
                        <a:gd name="T81" fmla="*/ 520 h 1473"/>
                        <a:gd name="T82" fmla="*/ 629 w 1322"/>
                        <a:gd name="T83" fmla="*/ 517 h 1473"/>
                        <a:gd name="T84" fmla="*/ 435 w 1322"/>
                        <a:gd name="T85" fmla="*/ 450 h 1473"/>
                        <a:gd name="T86" fmla="*/ 376 w 1322"/>
                        <a:gd name="T87" fmla="*/ 481 h 1473"/>
                        <a:gd name="T88" fmla="*/ 304 w 1322"/>
                        <a:gd name="T89" fmla="*/ 409 h 1473"/>
                        <a:gd name="T90" fmla="*/ 376 w 1322"/>
                        <a:gd name="T91" fmla="*/ 337 h 1473"/>
                        <a:gd name="T92" fmla="*/ 420 w 1322"/>
                        <a:gd name="T93" fmla="*/ 353 h 1473"/>
                        <a:gd name="T94" fmla="*/ 574 w 1322"/>
                        <a:gd name="T95" fmla="*/ 247 h 1473"/>
                        <a:gd name="T96" fmla="*/ 570 w 1322"/>
                        <a:gd name="T97" fmla="*/ 226 h 1473"/>
                        <a:gd name="T98" fmla="*/ 642 w 1322"/>
                        <a:gd name="T99" fmla="*/ 154 h 1473"/>
                        <a:gd name="T100" fmla="*/ 714 w 1322"/>
                        <a:gd name="T101" fmla="*/ 226 h 1473"/>
                        <a:gd name="T102" fmla="*/ 714 w 1322"/>
                        <a:gd name="T103" fmla="*/ 229 h 1473"/>
                        <a:gd name="T104" fmla="*/ 868 w 1322"/>
                        <a:gd name="T105" fmla="*/ 281 h 1473"/>
                        <a:gd name="T106" fmla="*/ 927 w 1322"/>
                        <a:gd name="T107" fmla="*/ 250 h 1473"/>
                        <a:gd name="T108" fmla="*/ 999 w 1322"/>
                        <a:gd name="T109" fmla="*/ 322 h 1473"/>
                        <a:gd name="T110" fmla="*/ 983 w 1322"/>
                        <a:gd name="T111" fmla="*/ 367 h 1473"/>
                        <a:gd name="T112" fmla="*/ 1065 w 1322"/>
                        <a:gd name="T113" fmla="*/ 485 h 1473"/>
                        <a:gd name="T114" fmla="*/ 1087 w 1322"/>
                        <a:gd name="T115" fmla="*/ 481 h 1473"/>
                        <a:gd name="T116" fmla="*/ 1159 w 1322"/>
                        <a:gd name="T117" fmla="*/ 553 h 1473"/>
                        <a:gd name="T118" fmla="*/ 1090 w 1322"/>
                        <a:gd name="T119" fmla="*/ 625 h 147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  <a:cxn ang="0">
                          <a:pos x="T118" y="T119"/>
                        </a:cxn>
                      </a:cxnLst>
                      <a:rect l="0" t="0" r="r" b="b"/>
                      <a:pathLst>
                        <a:path w="1322" h="1473">
                          <a:moveTo>
                            <a:pt x="1266" y="455"/>
                          </a:moveTo>
                          <a:cubicBezTo>
                            <a:pt x="1266" y="455"/>
                            <a:pt x="1261" y="438"/>
                            <a:pt x="1260" y="430"/>
                          </a:cubicBezTo>
                          <a:cubicBezTo>
                            <a:pt x="1258" y="423"/>
                            <a:pt x="1253" y="404"/>
                            <a:pt x="1251" y="403"/>
                          </a:cubicBezTo>
                          <a:cubicBezTo>
                            <a:pt x="1152" y="114"/>
                            <a:pt x="829" y="0"/>
                            <a:pt x="577" y="37"/>
                          </a:cubicBezTo>
                          <a:cubicBezTo>
                            <a:pt x="390" y="66"/>
                            <a:pt x="250" y="158"/>
                            <a:pt x="176" y="301"/>
                          </a:cubicBezTo>
                          <a:cubicBezTo>
                            <a:pt x="158" y="334"/>
                            <a:pt x="145" y="367"/>
                            <a:pt x="137" y="403"/>
                          </a:cubicBezTo>
                          <a:cubicBezTo>
                            <a:pt x="131" y="425"/>
                            <a:pt x="131" y="425"/>
                            <a:pt x="131" y="425"/>
                          </a:cubicBezTo>
                          <a:cubicBezTo>
                            <a:pt x="131" y="425"/>
                            <a:pt x="131" y="426"/>
                            <a:pt x="131" y="427"/>
                          </a:cubicBezTo>
                          <a:cubicBezTo>
                            <a:pt x="127" y="453"/>
                            <a:pt x="127" y="453"/>
                            <a:pt x="127" y="453"/>
                          </a:cubicBezTo>
                          <a:cubicBezTo>
                            <a:pt x="121" y="497"/>
                            <a:pt x="119" y="541"/>
                            <a:pt x="125" y="589"/>
                          </a:cubicBezTo>
                          <a:cubicBezTo>
                            <a:pt x="125" y="589"/>
                            <a:pt x="125" y="590"/>
                            <a:pt x="125" y="592"/>
                          </a:cubicBezTo>
                          <a:cubicBezTo>
                            <a:pt x="125" y="594"/>
                            <a:pt x="125" y="600"/>
                            <a:pt x="125" y="605"/>
                          </a:cubicBezTo>
                          <a:cubicBezTo>
                            <a:pt x="125" y="622"/>
                            <a:pt x="121" y="639"/>
                            <a:pt x="114" y="655"/>
                          </a:cubicBezTo>
                          <a:cubicBezTo>
                            <a:pt x="9" y="877"/>
                            <a:pt x="9" y="877"/>
                            <a:pt x="9" y="877"/>
                          </a:cubicBezTo>
                          <a:cubicBezTo>
                            <a:pt x="0" y="895"/>
                            <a:pt x="1" y="918"/>
                            <a:pt x="13" y="936"/>
                          </a:cubicBezTo>
                          <a:cubicBezTo>
                            <a:pt x="24" y="953"/>
                            <a:pt x="43" y="965"/>
                            <a:pt x="65" y="965"/>
                          </a:cubicBezTo>
                          <a:cubicBezTo>
                            <a:pt x="122" y="965"/>
                            <a:pt x="122" y="965"/>
                            <a:pt x="122" y="965"/>
                          </a:cubicBezTo>
                          <a:cubicBezTo>
                            <a:pt x="122" y="1254"/>
                            <a:pt x="122" y="1254"/>
                            <a:pt x="122" y="1254"/>
                          </a:cubicBezTo>
                          <a:cubicBezTo>
                            <a:pt x="122" y="1297"/>
                            <a:pt x="155" y="1330"/>
                            <a:pt x="199" y="1330"/>
                          </a:cubicBezTo>
                          <a:cubicBezTo>
                            <a:pt x="366" y="1333"/>
                            <a:pt x="366" y="1333"/>
                            <a:pt x="366" y="1333"/>
                          </a:cubicBezTo>
                          <a:cubicBezTo>
                            <a:pt x="384" y="1333"/>
                            <a:pt x="399" y="1348"/>
                            <a:pt x="399" y="1366"/>
                          </a:cubicBezTo>
                          <a:cubicBezTo>
                            <a:pt x="399" y="1446"/>
                            <a:pt x="399" y="1446"/>
                            <a:pt x="399" y="1446"/>
                          </a:cubicBezTo>
                          <a:cubicBezTo>
                            <a:pt x="399" y="1461"/>
                            <a:pt x="412" y="1473"/>
                            <a:pt x="426" y="1473"/>
                          </a:cubicBezTo>
                          <a:cubicBezTo>
                            <a:pt x="1029" y="1473"/>
                            <a:pt x="1029" y="1473"/>
                            <a:pt x="1029" y="1473"/>
                          </a:cubicBezTo>
                          <a:cubicBezTo>
                            <a:pt x="1038" y="1473"/>
                            <a:pt x="1047" y="1469"/>
                            <a:pt x="1053" y="1461"/>
                          </a:cubicBezTo>
                          <a:cubicBezTo>
                            <a:pt x="1057" y="1454"/>
                            <a:pt x="1058" y="1444"/>
                            <a:pt x="1055" y="1435"/>
                          </a:cubicBezTo>
                          <a:cubicBezTo>
                            <a:pt x="1051" y="1425"/>
                            <a:pt x="1051" y="1425"/>
                            <a:pt x="1051" y="1425"/>
                          </a:cubicBezTo>
                          <a:cubicBezTo>
                            <a:pt x="1004" y="1307"/>
                            <a:pt x="996" y="1205"/>
                            <a:pt x="1032" y="1122"/>
                          </a:cubicBezTo>
                          <a:cubicBezTo>
                            <a:pt x="1053" y="1073"/>
                            <a:pt x="1081" y="1045"/>
                            <a:pt x="1101" y="1026"/>
                          </a:cubicBezTo>
                          <a:cubicBezTo>
                            <a:pt x="1107" y="1021"/>
                            <a:pt x="1107" y="1021"/>
                            <a:pt x="1107" y="1021"/>
                          </a:cubicBezTo>
                          <a:cubicBezTo>
                            <a:pt x="1267" y="855"/>
                            <a:pt x="1322" y="666"/>
                            <a:pt x="1266" y="455"/>
                          </a:cubicBezTo>
                          <a:close/>
                          <a:moveTo>
                            <a:pt x="1090" y="625"/>
                          </a:moveTo>
                          <a:cubicBezTo>
                            <a:pt x="1086" y="625"/>
                            <a:pt x="1081" y="625"/>
                            <a:pt x="1077" y="623"/>
                          </a:cubicBezTo>
                          <a:cubicBezTo>
                            <a:pt x="1015" y="743"/>
                            <a:pt x="1015" y="743"/>
                            <a:pt x="1015" y="743"/>
                          </a:cubicBezTo>
                          <a:cubicBezTo>
                            <a:pt x="1028" y="756"/>
                            <a:pt x="1037" y="774"/>
                            <a:pt x="1037" y="795"/>
                          </a:cubicBezTo>
                          <a:cubicBezTo>
                            <a:pt x="1037" y="835"/>
                            <a:pt x="1005" y="867"/>
                            <a:pt x="965" y="867"/>
                          </a:cubicBezTo>
                          <a:cubicBezTo>
                            <a:pt x="924" y="867"/>
                            <a:pt x="893" y="835"/>
                            <a:pt x="893" y="795"/>
                          </a:cubicBezTo>
                          <a:cubicBezTo>
                            <a:pt x="893" y="782"/>
                            <a:pt x="897" y="770"/>
                            <a:pt x="903" y="759"/>
                          </a:cubicBezTo>
                          <a:cubicBezTo>
                            <a:pt x="734" y="583"/>
                            <a:pt x="734" y="583"/>
                            <a:pt x="734" y="583"/>
                          </a:cubicBezTo>
                          <a:cubicBezTo>
                            <a:pt x="724" y="589"/>
                            <a:pt x="714" y="592"/>
                            <a:pt x="701" y="592"/>
                          </a:cubicBezTo>
                          <a:cubicBezTo>
                            <a:pt x="661" y="592"/>
                            <a:pt x="629" y="560"/>
                            <a:pt x="629" y="520"/>
                          </a:cubicBezTo>
                          <a:cubicBezTo>
                            <a:pt x="629" y="518"/>
                            <a:pt x="629" y="518"/>
                            <a:pt x="629" y="517"/>
                          </a:cubicBezTo>
                          <a:cubicBezTo>
                            <a:pt x="435" y="450"/>
                            <a:pt x="435" y="450"/>
                            <a:pt x="435" y="450"/>
                          </a:cubicBezTo>
                          <a:cubicBezTo>
                            <a:pt x="422" y="469"/>
                            <a:pt x="400" y="481"/>
                            <a:pt x="376" y="481"/>
                          </a:cubicBezTo>
                          <a:cubicBezTo>
                            <a:pt x="335" y="481"/>
                            <a:pt x="304" y="449"/>
                            <a:pt x="304" y="409"/>
                          </a:cubicBezTo>
                          <a:cubicBezTo>
                            <a:pt x="304" y="368"/>
                            <a:pt x="335" y="337"/>
                            <a:pt x="376" y="337"/>
                          </a:cubicBezTo>
                          <a:cubicBezTo>
                            <a:pt x="393" y="337"/>
                            <a:pt x="409" y="342"/>
                            <a:pt x="420" y="353"/>
                          </a:cubicBezTo>
                          <a:cubicBezTo>
                            <a:pt x="574" y="247"/>
                            <a:pt x="574" y="247"/>
                            <a:pt x="574" y="247"/>
                          </a:cubicBezTo>
                          <a:cubicBezTo>
                            <a:pt x="572" y="240"/>
                            <a:pt x="570" y="233"/>
                            <a:pt x="570" y="226"/>
                          </a:cubicBezTo>
                          <a:cubicBezTo>
                            <a:pt x="570" y="186"/>
                            <a:pt x="602" y="154"/>
                            <a:pt x="642" y="154"/>
                          </a:cubicBezTo>
                          <a:cubicBezTo>
                            <a:pt x="682" y="154"/>
                            <a:pt x="714" y="186"/>
                            <a:pt x="714" y="226"/>
                          </a:cubicBezTo>
                          <a:cubicBezTo>
                            <a:pt x="714" y="227"/>
                            <a:pt x="714" y="227"/>
                            <a:pt x="714" y="229"/>
                          </a:cubicBezTo>
                          <a:cubicBezTo>
                            <a:pt x="868" y="281"/>
                            <a:pt x="868" y="281"/>
                            <a:pt x="868" y="281"/>
                          </a:cubicBezTo>
                          <a:cubicBezTo>
                            <a:pt x="881" y="262"/>
                            <a:pt x="903" y="250"/>
                            <a:pt x="927" y="250"/>
                          </a:cubicBezTo>
                          <a:cubicBezTo>
                            <a:pt x="968" y="250"/>
                            <a:pt x="999" y="282"/>
                            <a:pt x="999" y="322"/>
                          </a:cubicBezTo>
                          <a:cubicBezTo>
                            <a:pt x="999" y="340"/>
                            <a:pt x="993" y="355"/>
                            <a:pt x="983" y="367"/>
                          </a:cubicBezTo>
                          <a:cubicBezTo>
                            <a:pt x="1065" y="485"/>
                            <a:pt x="1065" y="485"/>
                            <a:pt x="1065" y="485"/>
                          </a:cubicBezTo>
                          <a:cubicBezTo>
                            <a:pt x="1073" y="482"/>
                            <a:pt x="1080" y="481"/>
                            <a:pt x="1087" y="481"/>
                          </a:cubicBezTo>
                          <a:cubicBezTo>
                            <a:pt x="1127" y="481"/>
                            <a:pt x="1159" y="512"/>
                            <a:pt x="1159" y="553"/>
                          </a:cubicBezTo>
                          <a:cubicBezTo>
                            <a:pt x="1162" y="593"/>
                            <a:pt x="1129" y="625"/>
                            <a:pt x="1090" y="625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IN"/>
                    </a:p>
                  </p:txBody>
                </p:sp>
              </p:grpSp>
            </p:grpSp>
            <p:grpSp>
              <p:nvGrpSpPr>
                <p:cNvPr id="173" name="Group 172">
                  <a:extLst>
                    <a:ext uri="{FF2B5EF4-FFF2-40B4-BE49-F238E27FC236}">
                      <a16:creationId xmlns:a16="http://schemas.microsoft.com/office/drawing/2014/main" id="{481CB70D-A9C6-404E-8184-3094F3A9393A}"/>
                    </a:ext>
                  </a:extLst>
                </p:cNvPr>
                <p:cNvGrpSpPr/>
                <p:nvPr/>
              </p:nvGrpSpPr>
              <p:grpSpPr>
                <a:xfrm>
                  <a:off x="3106224" y="1967139"/>
                  <a:ext cx="652058" cy="1253529"/>
                  <a:chOff x="3106224" y="1967139"/>
                  <a:chExt cx="652058" cy="1253529"/>
                </a:xfrm>
              </p:grpSpPr>
              <p:grpSp>
                <p:nvGrpSpPr>
                  <p:cNvPr id="38" name="Group 37"/>
                  <p:cNvGrpSpPr/>
                  <p:nvPr/>
                </p:nvGrpSpPr>
                <p:grpSpPr>
                  <a:xfrm>
                    <a:off x="3106224" y="2068524"/>
                    <a:ext cx="652058" cy="1152144"/>
                    <a:chOff x="1532655" y="2248140"/>
                    <a:chExt cx="652058" cy="1152144"/>
                  </a:xfrm>
                </p:grpSpPr>
                <p:cxnSp>
                  <p:nvCxnSpPr>
                    <p:cNvPr id="28" name="Straight Connector 27"/>
                    <p:cNvCxnSpPr/>
                    <p:nvPr/>
                  </p:nvCxnSpPr>
                  <p:spPr>
                    <a:xfrm>
                      <a:off x="1853870" y="2248140"/>
                      <a:ext cx="0" cy="1152144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7" name="Oval 26"/>
                    <p:cNvSpPr/>
                    <p:nvPr/>
                  </p:nvSpPr>
                  <p:spPr>
                    <a:xfrm>
                      <a:off x="1532655" y="2580657"/>
                      <a:ext cx="652058" cy="65205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15875"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/>
                    </a:p>
                  </p:txBody>
                </p:sp>
              </p:grpSp>
              <p:grpSp>
                <p:nvGrpSpPr>
                  <p:cNvPr id="109" name="Group 108"/>
                  <p:cNvGrpSpPr/>
                  <p:nvPr/>
                </p:nvGrpSpPr>
                <p:grpSpPr>
                  <a:xfrm>
                    <a:off x="3329753" y="1967139"/>
                    <a:ext cx="203088" cy="202773"/>
                    <a:chOff x="3329753" y="1967139"/>
                    <a:chExt cx="203088" cy="202773"/>
                  </a:xfrm>
                  <a:solidFill>
                    <a:schemeClr val="tx2">
                      <a:lumMod val="75000"/>
                      <a:lumOff val="25000"/>
                    </a:schemeClr>
                  </a:solidFill>
                </p:grpSpPr>
                <p:sp>
                  <p:nvSpPr>
                    <p:cNvPr id="85" name="Freeform 84"/>
                    <p:cNvSpPr/>
                    <p:nvPr/>
                  </p:nvSpPr>
                  <p:spPr>
                    <a:xfrm>
                      <a:off x="3329753" y="1967139"/>
                      <a:ext cx="203088" cy="202773"/>
                    </a:xfrm>
                    <a:custGeom>
                      <a:avLst/>
                      <a:gdLst>
                        <a:gd name="connsiteX0" fmla="*/ 3064893 w 6123903"/>
                        <a:gd name="connsiteY0" fmla="*/ 1851552 h 6114381"/>
                        <a:gd name="connsiteX1" fmla="*/ 1845693 w 6123903"/>
                        <a:gd name="connsiteY1" fmla="*/ 3070752 h 6114381"/>
                        <a:gd name="connsiteX2" fmla="*/ 3064893 w 6123903"/>
                        <a:gd name="connsiteY2" fmla="*/ 4289952 h 6114381"/>
                        <a:gd name="connsiteX3" fmla="*/ 4284093 w 6123903"/>
                        <a:gd name="connsiteY3" fmla="*/ 3070752 h 6114381"/>
                        <a:gd name="connsiteX4" fmla="*/ 3064893 w 6123903"/>
                        <a:gd name="connsiteY4" fmla="*/ 1851552 h 6114381"/>
                        <a:gd name="connsiteX5" fmla="*/ 2686685 w 6123903"/>
                        <a:gd name="connsiteY5" fmla="*/ 0 h 6114381"/>
                        <a:gd name="connsiteX6" fmla="*/ 3422929 w 6123903"/>
                        <a:gd name="connsiteY6" fmla="*/ 0 h 6114381"/>
                        <a:gd name="connsiteX7" fmla="*/ 3678191 w 6123903"/>
                        <a:gd name="connsiteY7" fmla="*/ 710255 h 6114381"/>
                        <a:gd name="connsiteX8" fmla="*/ 3818556 w 6123903"/>
                        <a:gd name="connsiteY8" fmla="*/ 751055 h 6114381"/>
                        <a:gd name="connsiteX9" fmla="*/ 4227179 w 6123903"/>
                        <a:gd name="connsiteY9" fmla="*/ 926655 h 6114381"/>
                        <a:gd name="connsiteX10" fmla="*/ 4282555 w 6123903"/>
                        <a:gd name="connsiteY10" fmla="*/ 960296 h 6114381"/>
                        <a:gd name="connsiteX11" fmla="*/ 4970765 w 6123903"/>
                        <a:gd name="connsiteY11" fmla="*/ 634253 h 6114381"/>
                        <a:gd name="connsiteX12" fmla="*/ 5488211 w 6123903"/>
                        <a:gd name="connsiteY12" fmla="*/ 1157995 h 6114381"/>
                        <a:gd name="connsiteX13" fmla="*/ 5164247 w 6123903"/>
                        <a:gd name="connsiteY13" fmla="*/ 1834816 h 6114381"/>
                        <a:gd name="connsiteX14" fmla="*/ 5208991 w 6123903"/>
                        <a:gd name="connsiteY14" fmla="*/ 1908466 h 6114381"/>
                        <a:gd name="connsiteX15" fmla="*/ 5384591 w 6123903"/>
                        <a:gd name="connsiteY15" fmla="*/ 2317090 h 6114381"/>
                        <a:gd name="connsiteX16" fmla="*/ 5421936 w 6123903"/>
                        <a:gd name="connsiteY16" fmla="*/ 2445569 h 6114381"/>
                        <a:gd name="connsiteX17" fmla="*/ 6123903 w 6123903"/>
                        <a:gd name="connsiteY17" fmla="*/ 2691449 h 6114381"/>
                        <a:gd name="connsiteX18" fmla="*/ 6123903 w 6123903"/>
                        <a:gd name="connsiteY18" fmla="*/ 3427693 h 6114381"/>
                        <a:gd name="connsiteX19" fmla="*/ 5426625 w 6123903"/>
                        <a:gd name="connsiteY19" fmla="*/ 3678291 h 6114381"/>
                        <a:gd name="connsiteX20" fmla="*/ 5390304 w 6123903"/>
                        <a:gd name="connsiteY20" fmla="*/ 3806584 h 6114381"/>
                        <a:gd name="connsiteX21" fmla="*/ 5222916 w 6123903"/>
                        <a:gd name="connsiteY21" fmla="*/ 4207031 h 6114381"/>
                        <a:gd name="connsiteX22" fmla="*/ 5171917 w 6123903"/>
                        <a:gd name="connsiteY22" fmla="*/ 4295117 h 6114381"/>
                        <a:gd name="connsiteX23" fmla="*/ 5484219 w 6123903"/>
                        <a:gd name="connsiteY23" fmla="*/ 4978630 h 6114381"/>
                        <a:gd name="connsiteX24" fmla="*/ 4953361 w 6123903"/>
                        <a:gd name="connsiteY24" fmla="*/ 5488772 h 6114381"/>
                        <a:gd name="connsiteX25" fmla="*/ 4307701 w 6123903"/>
                        <a:gd name="connsiteY25" fmla="*/ 5168660 h 6114381"/>
                        <a:gd name="connsiteX26" fmla="*/ 4148601 w 6123903"/>
                        <a:gd name="connsiteY26" fmla="*/ 5255702 h 6114381"/>
                        <a:gd name="connsiteX27" fmla="*/ 3789999 w 6123903"/>
                        <a:gd name="connsiteY27" fmla="*/ 5399527 h 6114381"/>
                        <a:gd name="connsiteX28" fmla="*/ 3672243 w 6123903"/>
                        <a:gd name="connsiteY28" fmla="*/ 5429805 h 6114381"/>
                        <a:gd name="connsiteX29" fmla="*/ 3432454 w 6123903"/>
                        <a:gd name="connsiteY29" fmla="*/ 6114381 h 6114381"/>
                        <a:gd name="connsiteX30" fmla="*/ 2696210 w 6123903"/>
                        <a:gd name="connsiteY30" fmla="*/ 6114381 h 6114381"/>
                        <a:gd name="connsiteX31" fmla="*/ 2450436 w 6123903"/>
                        <a:gd name="connsiteY31" fmla="*/ 5430525 h 6114381"/>
                        <a:gd name="connsiteX32" fmla="*/ 2329062 w 6123903"/>
                        <a:gd name="connsiteY32" fmla="*/ 5396163 h 6114381"/>
                        <a:gd name="connsiteX33" fmla="*/ 1928614 w 6123903"/>
                        <a:gd name="connsiteY33" fmla="*/ 5228775 h 6114381"/>
                        <a:gd name="connsiteX34" fmla="*/ 1815331 w 6123903"/>
                        <a:gd name="connsiteY34" fmla="*/ 5163187 h 6114381"/>
                        <a:gd name="connsiteX35" fmla="*/ 1167731 w 6123903"/>
                        <a:gd name="connsiteY35" fmla="*/ 5490605 h 6114381"/>
                        <a:gd name="connsiteX36" fmla="*/ 637011 w 6123903"/>
                        <a:gd name="connsiteY36" fmla="*/ 4980320 h 6114381"/>
                        <a:gd name="connsiteX37" fmla="*/ 949593 w 6123903"/>
                        <a:gd name="connsiteY37" fmla="*/ 4281769 h 6114381"/>
                        <a:gd name="connsiteX38" fmla="*/ 879944 w 6123903"/>
                        <a:gd name="connsiteY38" fmla="*/ 4154460 h 6114381"/>
                        <a:gd name="connsiteX39" fmla="*/ 736119 w 6123903"/>
                        <a:gd name="connsiteY39" fmla="*/ 3795858 h 6114381"/>
                        <a:gd name="connsiteX40" fmla="*/ 704946 w 6123903"/>
                        <a:gd name="connsiteY40" fmla="*/ 3674624 h 6114381"/>
                        <a:gd name="connsiteX41" fmla="*/ 0 w 6123903"/>
                        <a:gd name="connsiteY41" fmla="*/ 3427700 h 6114381"/>
                        <a:gd name="connsiteX42" fmla="*/ 0 w 6123903"/>
                        <a:gd name="connsiteY42" fmla="*/ 2691456 h 6114381"/>
                        <a:gd name="connsiteX43" fmla="*/ 710874 w 6123903"/>
                        <a:gd name="connsiteY43" fmla="*/ 2435971 h 6114381"/>
                        <a:gd name="connsiteX44" fmla="*/ 739483 w 6123903"/>
                        <a:gd name="connsiteY44" fmla="*/ 2334920 h 6114381"/>
                        <a:gd name="connsiteX45" fmla="*/ 906871 w 6123903"/>
                        <a:gd name="connsiteY45" fmla="*/ 1934473 h 6114381"/>
                        <a:gd name="connsiteX46" fmla="*/ 966845 w 6123903"/>
                        <a:gd name="connsiteY46" fmla="*/ 1830886 h 6114381"/>
                        <a:gd name="connsiteX47" fmla="*/ 638488 w 6123903"/>
                        <a:gd name="connsiteY47" fmla="*/ 1160565 h 6114381"/>
                        <a:gd name="connsiteX48" fmla="*/ 1155427 w 6123903"/>
                        <a:gd name="connsiteY48" fmla="*/ 636323 h 6114381"/>
                        <a:gd name="connsiteX49" fmla="*/ 1849874 w 6123903"/>
                        <a:gd name="connsiteY49" fmla="*/ 957643 h 6114381"/>
                        <a:gd name="connsiteX50" fmla="*/ 1981186 w 6123903"/>
                        <a:gd name="connsiteY50" fmla="*/ 885803 h 6114381"/>
                        <a:gd name="connsiteX51" fmla="*/ 2339788 w 6123903"/>
                        <a:gd name="connsiteY51" fmla="*/ 741978 h 6114381"/>
                        <a:gd name="connsiteX52" fmla="*/ 2435401 w 6123903"/>
                        <a:gd name="connsiteY52" fmla="*/ 717393 h 611438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</a:cxnLst>
                      <a:rect l="l" t="t" r="r" b="b"/>
                      <a:pathLst>
                        <a:path w="6123903" h="6114381">
                          <a:moveTo>
                            <a:pt x="3064893" y="1851552"/>
                          </a:moveTo>
                          <a:cubicBezTo>
                            <a:pt x="2391547" y="1851552"/>
                            <a:pt x="1845693" y="2397406"/>
                            <a:pt x="1845693" y="3070752"/>
                          </a:cubicBezTo>
                          <a:cubicBezTo>
                            <a:pt x="1845693" y="3744098"/>
                            <a:pt x="2391547" y="4289952"/>
                            <a:pt x="3064893" y="4289952"/>
                          </a:cubicBezTo>
                          <a:cubicBezTo>
                            <a:pt x="3738239" y="4289952"/>
                            <a:pt x="4284093" y="3744098"/>
                            <a:pt x="4284093" y="3070752"/>
                          </a:cubicBezTo>
                          <a:cubicBezTo>
                            <a:pt x="4284093" y="2397406"/>
                            <a:pt x="3738239" y="1851552"/>
                            <a:pt x="3064893" y="1851552"/>
                          </a:cubicBezTo>
                          <a:close/>
                          <a:moveTo>
                            <a:pt x="2686685" y="0"/>
                          </a:moveTo>
                          <a:lnTo>
                            <a:pt x="3422929" y="0"/>
                          </a:lnTo>
                          <a:lnTo>
                            <a:pt x="3678191" y="710255"/>
                          </a:lnTo>
                          <a:lnTo>
                            <a:pt x="3818556" y="751055"/>
                          </a:lnTo>
                          <a:cubicBezTo>
                            <a:pt x="3960958" y="797289"/>
                            <a:pt x="4097615" y="856271"/>
                            <a:pt x="4227179" y="926655"/>
                          </a:cubicBezTo>
                          <a:lnTo>
                            <a:pt x="4282555" y="960296"/>
                          </a:lnTo>
                          <a:lnTo>
                            <a:pt x="4970765" y="634253"/>
                          </a:lnTo>
                          <a:lnTo>
                            <a:pt x="5488211" y="1157995"/>
                          </a:lnTo>
                          <a:lnTo>
                            <a:pt x="5164247" y="1834816"/>
                          </a:lnTo>
                          <a:lnTo>
                            <a:pt x="5208991" y="1908466"/>
                          </a:lnTo>
                          <a:cubicBezTo>
                            <a:pt x="5279375" y="2038031"/>
                            <a:pt x="5338357" y="2174687"/>
                            <a:pt x="5384591" y="2317090"/>
                          </a:cubicBezTo>
                          <a:lnTo>
                            <a:pt x="5421936" y="2445569"/>
                          </a:lnTo>
                          <a:lnTo>
                            <a:pt x="6123903" y="2691449"/>
                          </a:lnTo>
                          <a:lnTo>
                            <a:pt x="6123903" y="3427693"/>
                          </a:lnTo>
                          <a:lnTo>
                            <a:pt x="5426625" y="3678291"/>
                          </a:lnTo>
                          <a:lnTo>
                            <a:pt x="5390304" y="3806584"/>
                          </a:lnTo>
                          <a:cubicBezTo>
                            <a:pt x="5346264" y="3945892"/>
                            <a:pt x="5290052" y="4079790"/>
                            <a:pt x="5222916" y="4207031"/>
                          </a:cubicBezTo>
                          <a:lnTo>
                            <a:pt x="5171917" y="4295117"/>
                          </a:lnTo>
                          <a:lnTo>
                            <a:pt x="5484219" y="4978630"/>
                          </a:lnTo>
                          <a:lnTo>
                            <a:pt x="4953361" y="5488772"/>
                          </a:lnTo>
                          <a:lnTo>
                            <a:pt x="4307701" y="5168660"/>
                          </a:lnTo>
                          <a:lnTo>
                            <a:pt x="4148601" y="5255702"/>
                          </a:lnTo>
                          <a:cubicBezTo>
                            <a:pt x="4033899" y="5312702"/>
                            <a:pt x="3914073" y="5360936"/>
                            <a:pt x="3789999" y="5399527"/>
                          </a:cubicBezTo>
                          <a:lnTo>
                            <a:pt x="3672243" y="5429805"/>
                          </a:lnTo>
                          <a:lnTo>
                            <a:pt x="3432454" y="6114381"/>
                          </a:lnTo>
                          <a:lnTo>
                            <a:pt x="2696210" y="6114381"/>
                          </a:lnTo>
                          <a:lnTo>
                            <a:pt x="2450436" y="5430525"/>
                          </a:lnTo>
                          <a:lnTo>
                            <a:pt x="2329062" y="5396163"/>
                          </a:lnTo>
                          <a:cubicBezTo>
                            <a:pt x="2189754" y="5352123"/>
                            <a:pt x="2055856" y="5295911"/>
                            <a:pt x="1928614" y="5228775"/>
                          </a:cubicBezTo>
                          <a:lnTo>
                            <a:pt x="1815331" y="5163187"/>
                          </a:lnTo>
                          <a:lnTo>
                            <a:pt x="1167731" y="5490605"/>
                          </a:lnTo>
                          <a:lnTo>
                            <a:pt x="637011" y="4980320"/>
                          </a:lnTo>
                          <a:lnTo>
                            <a:pt x="949593" y="4281769"/>
                          </a:lnTo>
                          <a:lnTo>
                            <a:pt x="879944" y="4154460"/>
                          </a:lnTo>
                          <a:cubicBezTo>
                            <a:pt x="822944" y="4039758"/>
                            <a:pt x="774710" y="3919932"/>
                            <a:pt x="736119" y="3795858"/>
                          </a:cubicBezTo>
                          <a:lnTo>
                            <a:pt x="704946" y="3674624"/>
                          </a:lnTo>
                          <a:lnTo>
                            <a:pt x="0" y="3427700"/>
                          </a:lnTo>
                          <a:lnTo>
                            <a:pt x="0" y="2691456"/>
                          </a:lnTo>
                          <a:lnTo>
                            <a:pt x="710874" y="2435971"/>
                          </a:lnTo>
                          <a:lnTo>
                            <a:pt x="739483" y="2334920"/>
                          </a:lnTo>
                          <a:cubicBezTo>
                            <a:pt x="783523" y="2195614"/>
                            <a:pt x="839735" y="2061715"/>
                            <a:pt x="906871" y="1934473"/>
                          </a:cubicBezTo>
                          <a:lnTo>
                            <a:pt x="966845" y="1830886"/>
                          </a:lnTo>
                          <a:lnTo>
                            <a:pt x="638488" y="1160565"/>
                          </a:lnTo>
                          <a:lnTo>
                            <a:pt x="1155427" y="636323"/>
                          </a:lnTo>
                          <a:lnTo>
                            <a:pt x="1849874" y="957643"/>
                          </a:lnTo>
                          <a:lnTo>
                            <a:pt x="1981186" y="885803"/>
                          </a:lnTo>
                          <a:cubicBezTo>
                            <a:pt x="2095887" y="828803"/>
                            <a:pt x="2215713" y="780570"/>
                            <a:pt x="2339788" y="741978"/>
                          </a:cubicBezTo>
                          <a:lnTo>
                            <a:pt x="2435401" y="717393"/>
                          </a:lnTo>
                          <a:close/>
                        </a:path>
                      </a:pathLst>
                    </a:custGeom>
                    <a:grpFill/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/>
                      </a:endParaRPr>
                    </a:p>
                  </p:txBody>
                </p:sp>
                <p:sp>
                  <p:nvSpPr>
                    <p:cNvPr id="107" name="Oval 106"/>
                    <p:cNvSpPr/>
                    <p:nvPr/>
                  </p:nvSpPr>
                  <p:spPr>
                    <a:xfrm>
                      <a:off x="3376429" y="2018383"/>
                      <a:ext cx="109736" cy="109735"/>
                    </a:xfrm>
                    <a:prstGeom prst="ellipse">
                      <a:avLst/>
                    </a:prstGeom>
                    <a:solidFill>
                      <a:schemeClr val="bg2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/>
                    </a:p>
                  </p:txBody>
                </p:sp>
              </p:grpSp>
              <p:grpSp>
                <p:nvGrpSpPr>
                  <p:cNvPr id="32" name="Group 12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44908" y="2620980"/>
                    <a:ext cx="380485" cy="217963"/>
                    <a:chOff x="-13" y="3"/>
                    <a:chExt cx="3802" cy="2178"/>
                  </a:xfrm>
                  <a:solidFill>
                    <a:schemeClr val="bg2"/>
                  </a:solidFill>
                </p:grpSpPr>
                <p:sp>
                  <p:nvSpPr>
                    <p:cNvPr id="34" name="Freeform 13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-13" y="3"/>
                      <a:ext cx="3802" cy="2178"/>
                    </a:xfrm>
                    <a:custGeom>
                      <a:avLst/>
                      <a:gdLst>
                        <a:gd name="T0" fmla="*/ 1649 w 1673"/>
                        <a:gd name="T1" fmla="*/ 439 h 959"/>
                        <a:gd name="T2" fmla="*/ 836 w 1673"/>
                        <a:gd name="T3" fmla="*/ 0 h 959"/>
                        <a:gd name="T4" fmla="*/ 22 w 1673"/>
                        <a:gd name="T5" fmla="*/ 439 h 959"/>
                        <a:gd name="T6" fmla="*/ 22 w 1673"/>
                        <a:gd name="T7" fmla="*/ 525 h 959"/>
                        <a:gd name="T8" fmla="*/ 836 w 1673"/>
                        <a:gd name="T9" fmla="*/ 959 h 959"/>
                        <a:gd name="T10" fmla="*/ 1649 w 1673"/>
                        <a:gd name="T11" fmla="*/ 527 h 959"/>
                        <a:gd name="T12" fmla="*/ 1649 w 1673"/>
                        <a:gd name="T13" fmla="*/ 439 h 959"/>
                        <a:gd name="T14" fmla="*/ 838 w 1673"/>
                        <a:gd name="T15" fmla="*/ 814 h 959"/>
                        <a:gd name="T16" fmla="*/ 506 w 1673"/>
                        <a:gd name="T17" fmla="*/ 482 h 959"/>
                        <a:gd name="T18" fmla="*/ 838 w 1673"/>
                        <a:gd name="T19" fmla="*/ 150 h 959"/>
                        <a:gd name="T20" fmla="*/ 1170 w 1673"/>
                        <a:gd name="T21" fmla="*/ 482 h 959"/>
                        <a:gd name="T22" fmla="*/ 838 w 1673"/>
                        <a:gd name="T23" fmla="*/ 814 h 9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673" h="959">
                          <a:moveTo>
                            <a:pt x="1649" y="439"/>
                          </a:moveTo>
                          <a:cubicBezTo>
                            <a:pt x="1534" y="320"/>
                            <a:pt x="1192" y="0"/>
                            <a:pt x="836" y="0"/>
                          </a:cubicBezTo>
                          <a:cubicBezTo>
                            <a:pt x="453" y="0"/>
                            <a:pt x="130" y="320"/>
                            <a:pt x="22" y="439"/>
                          </a:cubicBezTo>
                          <a:cubicBezTo>
                            <a:pt x="0" y="463"/>
                            <a:pt x="0" y="501"/>
                            <a:pt x="22" y="525"/>
                          </a:cubicBezTo>
                          <a:cubicBezTo>
                            <a:pt x="130" y="643"/>
                            <a:pt x="454" y="959"/>
                            <a:pt x="836" y="959"/>
                          </a:cubicBezTo>
                          <a:cubicBezTo>
                            <a:pt x="1217" y="959"/>
                            <a:pt x="1540" y="646"/>
                            <a:pt x="1649" y="527"/>
                          </a:cubicBezTo>
                          <a:cubicBezTo>
                            <a:pt x="1673" y="503"/>
                            <a:pt x="1673" y="463"/>
                            <a:pt x="1649" y="439"/>
                          </a:cubicBezTo>
                          <a:close/>
                          <a:moveTo>
                            <a:pt x="838" y="814"/>
                          </a:moveTo>
                          <a:cubicBezTo>
                            <a:pt x="655" y="814"/>
                            <a:pt x="506" y="665"/>
                            <a:pt x="506" y="482"/>
                          </a:cubicBezTo>
                          <a:cubicBezTo>
                            <a:pt x="506" y="299"/>
                            <a:pt x="655" y="150"/>
                            <a:pt x="838" y="150"/>
                          </a:cubicBezTo>
                          <a:cubicBezTo>
                            <a:pt x="1021" y="150"/>
                            <a:pt x="1170" y="299"/>
                            <a:pt x="1170" y="482"/>
                          </a:cubicBezTo>
                          <a:cubicBezTo>
                            <a:pt x="1170" y="665"/>
                            <a:pt x="1020" y="814"/>
                            <a:pt x="838" y="814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IN"/>
                    </a:p>
                  </p:txBody>
                </p:sp>
                <p:sp>
                  <p:nvSpPr>
                    <p:cNvPr id="35" name="Oval 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44" y="850"/>
                      <a:ext cx="495" cy="495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IN"/>
                    </a:p>
                  </p:txBody>
                </p:sp>
              </p:grpSp>
            </p:grpSp>
            <p:grpSp>
              <p:nvGrpSpPr>
                <p:cNvPr id="176" name="Group 175">
                  <a:extLst>
                    <a:ext uri="{FF2B5EF4-FFF2-40B4-BE49-F238E27FC236}">
                      <a16:creationId xmlns:a16="http://schemas.microsoft.com/office/drawing/2014/main" id="{5122434C-E9D7-4DA3-9728-43F6FD275732}"/>
                    </a:ext>
                  </a:extLst>
                </p:cNvPr>
                <p:cNvGrpSpPr/>
                <p:nvPr/>
              </p:nvGrpSpPr>
              <p:grpSpPr>
                <a:xfrm>
                  <a:off x="9889780" y="1967139"/>
                  <a:ext cx="652058" cy="1253528"/>
                  <a:chOff x="9889780" y="1967139"/>
                  <a:chExt cx="652058" cy="1253528"/>
                </a:xfrm>
              </p:grpSpPr>
              <p:grpSp>
                <p:nvGrpSpPr>
                  <p:cNvPr id="39" name="Group 38"/>
                  <p:cNvGrpSpPr/>
                  <p:nvPr/>
                </p:nvGrpSpPr>
                <p:grpSpPr>
                  <a:xfrm>
                    <a:off x="9889780" y="2068523"/>
                    <a:ext cx="652058" cy="1152144"/>
                    <a:chOff x="10012101" y="2248139"/>
                    <a:chExt cx="652058" cy="1152144"/>
                  </a:xfrm>
                </p:grpSpPr>
                <p:cxnSp>
                  <p:nvCxnSpPr>
                    <p:cNvPr id="31" name="Straight Connector 30"/>
                    <p:cNvCxnSpPr/>
                    <p:nvPr/>
                  </p:nvCxnSpPr>
                  <p:spPr>
                    <a:xfrm>
                      <a:off x="10338130" y="2248139"/>
                      <a:ext cx="0" cy="1152144"/>
                    </a:xfrm>
                    <a:prstGeom prst="line">
                      <a:avLst/>
                    </a:prstGeom>
                    <a:ln>
                      <a:solidFill>
                        <a:schemeClr val="tx2">
                          <a:lumMod val="65000"/>
                          <a:lumOff val="3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6" name="Oval 25"/>
                    <p:cNvSpPr/>
                    <p:nvPr/>
                  </p:nvSpPr>
                  <p:spPr>
                    <a:xfrm>
                      <a:off x="10012101" y="2580657"/>
                      <a:ext cx="652058" cy="652058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 w="15875"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/>
                    </a:p>
                  </p:txBody>
                </p:sp>
              </p:grpSp>
              <p:grpSp>
                <p:nvGrpSpPr>
                  <p:cNvPr id="175" name="Group 174">
                    <a:extLst>
                      <a:ext uri="{FF2B5EF4-FFF2-40B4-BE49-F238E27FC236}">
                        <a16:creationId xmlns:a16="http://schemas.microsoft.com/office/drawing/2014/main" id="{37A63AB3-2CD0-43F8-9B8B-74B7CCA137DE}"/>
                      </a:ext>
                    </a:extLst>
                  </p:cNvPr>
                  <p:cNvGrpSpPr/>
                  <p:nvPr/>
                </p:nvGrpSpPr>
                <p:grpSpPr>
                  <a:xfrm>
                    <a:off x="10069915" y="1967139"/>
                    <a:ext cx="291789" cy="923137"/>
                    <a:chOff x="10069915" y="1967139"/>
                    <a:chExt cx="291789" cy="923137"/>
                  </a:xfrm>
                </p:grpSpPr>
                <p:grpSp>
                  <p:nvGrpSpPr>
                    <p:cNvPr id="112" name="Group 111"/>
                    <p:cNvGrpSpPr/>
                    <p:nvPr/>
                  </p:nvGrpSpPr>
                  <p:grpSpPr>
                    <a:xfrm>
                      <a:off x="10107886" y="1967139"/>
                      <a:ext cx="203088" cy="202773"/>
                      <a:chOff x="10107886" y="1967139"/>
                      <a:chExt cx="203088" cy="202773"/>
                    </a:xfrm>
                    <a:solidFill>
                      <a:schemeClr val="tx2">
                        <a:lumMod val="75000"/>
                        <a:lumOff val="25000"/>
                      </a:schemeClr>
                    </a:solidFill>
                  </p:grpSpPr>
                  <p:sp>
                    <p:nvSpPr>
                      <p:cNvPr id="84" name="Freeform 83"/>
                      <p:cNvSpPr/>
                      <p:nvPr/>
                    </p:nvSpPr>
                    <p:spPr>
                      <a:xfrm>
                        <a:off x="10107886" y="1967139"/>
                        <a:ext cx="203088" cy="202773"/>
                      </a:xfrm>
                      <a:custGeom>
                        <a:avLst/>
                        <a:gdLst>
                          <a:gd name="connsiteX0" fmla="*/ 3064893 w 6123903"/>
                          <a:gd name="connsiteY0" fmla="*/ 1851552 h 6114381"/>
                          <a:gd name="connsiteX1" fmla="*/ 1845693 w 6123903"/>
                          <a:gd name="connsiteY1" fmla="*/ 3070752 h 6114381"/>
                          <a:gd name="connsiteX2" fmla="*/ 3064893 w 6123903"/>
                          <a:gd name="connsiteY2" fmla="*/ 4289952 h 6114381"/>
                          <a:gd name="connsiteX3" fmla="*/ 4284093 w 6123903"/>
                          <a:gd name="connsiteY3" fmla="*/ 3070752 h 6114381"/>
                          <a:gd name="connsiteX4" fmla="*/ 3064893 w 6123903"/>
                          <a:gd name="connsiteY4" fmla="*/ 1851552 h 6114381"/>
                          <a:gd name="connsiteX5" fmla="*/ 2686685 w 6123903"/>
                          <a:gd name="connsiteY5" fmla="*/ 0 h 6114381"/>
                          <a:gd name="connsiteX6" fmla="*/ 3422929 w 6123903"/>
                          <a:gd name="connsiteY6" fmla="*/ 0 h 6114381"/>
                          <a:gd name="connsiteX7" fmla="*/ 3678191 w 6123903"/>
                          <a:gd name="connsiteY7" fmla="*/ 710255 h 6114381"/>
                          <a:gd name="connsiteX8" fmla="*/ 3818556 w 6123903"/>
                          <a:gd name="connsiteY8" fmla="*/ 751055 h 6114381"/>
                          <a:gd name="connsiteX9" fmla="*/ 4227179 w 6123903"/>
                          <a:gd name="connsiteY9" fmla="*/ 926655 h 6114381"/>
                          <a:gd name="connsiteX10" fmla="*/ 4282555 w 6123903"/>
                          <a:gd name="connsiteY10" fmla="*/ 960296 h 6114381"/>
                          <a:gd name="connsiteX11" fmla="*/ 4970765 w 6123903"/>
                          <a:gd name="connsiteY11" fmla="*/ 634253 h 6114381"/>
                          <a:gd name="connsiteX12" fmla="*/ 5488211 w 6123903"/>
                          <a:gd name="connsiteY12" fmla="*/ 1157995 h 6114381"/>
                          <a:gd name="connsiteX13" fmla="*/ 5164247 w 6123903"/>
                          <a:gd name="connsiteY13" fmla="*/ 1834816 h 6114381"/>
                          <a:gd name="connsiteX14" fmla="*/ 5208991 w 6123903"/>
                          <a:gd name="connsiteY14" fmla="*/ 1908466 h 6114381"/>
                          <a:gd name="connsiteX15" fmla="*/ 5384591 w 6123903"/>
                          <a:gd name="connsiteY15" fmla="*/ 2317090 h 6114381"/>
                          <a:gd name="connsiteX16" fmla="*/ 5421936 w 6123903"/>
                          <a:gd name="connsiteY16" fmla="*/ 2445569 h 6114381"/>
                          <a:gd name="connsiteX17" fmla="*/ 6123903 w 6123903"/>
                          <a:gd name="connsiteY17" fmla="*/ 2691449 h 6114381"/>
                          <a:gd name="connsiteX18" fmla="*/ 6123903 w 6123903"/>
                          <a:gd name="connsiteY18" fmla="*/ 3427693 h 6114381"/>
                          <a:gd name="connsiteX19" fmla="*/ 5426625 w 6123903"/>
                          <a:gd name="connsiteY19" fmla="*/ 3678291 h 6114381"/>
                          <a:gd name="connsiteX20" fmla="*/ 5390304 w 6123903"/>
                          <a:gd name="connsiteY20" fmla="*/ 3806584 h 6114381"/>
                          <a:gd name="connsiteX21" fmla="*/ 5222916 w 6123903"/>
                          <a:gd name="connsiteY21" fmla="*/ 4207031 h 6114381"/>
                          <a:gd name="connsiteX22" fmla="*/ 5171917 w 6123903"/>
                          <a:gd name="connsiteY22" fmla="*/ 4295117 h 6114381"/>
                          <a:gd name="connsiteX23" fmla="*/ 5484219 w 6123903"/>
                          <a:gd name="connsiteY23" fmla="*/ 4978630 h 6114381"/>
                          <a:gd name="connsiteX24" fmla="*/ 4953361 w 6123903"/>
                          <a:gd name="connsiteY24" fmla="*/ 5488772 h 6114381"/>
                          <a:gd name="connsiteX25" fmla="*/ 4307701 w 6123903"/>
                          <a:gd name="connsiteY25" fmla="*/ 5168660 h 6114381"/>
                          <a:gd name="connsiteX26" fmla="*/ 4148601 w 6123903"/>
                          <a:gd name="connsiteY26" fmla="*/ 5255702 h 6114381"/>
                          <a:gd name="connsiteX27" fmla="*/ 3789999 w 6123903"/>
                          <a:gd name="connsiteY27" fmla="*/ 5399527 h 6114381"/>
                          <a:gd name="connsiteX28" fmla="*/ 3672243 w 6123903"/>
                          <a:gd name="connsiteY28" fmla="*/ 5429805 h 6114381"/>
                          <a:gd name="connsiteX29" fmla="*/ 3432454 w 6123903"/>
                          <a:gd name="connsiteY29" fmla="*/ 6114381 h 6114381"/>
                          <a:gd name="connsiteX30" fmla="*/ 2696210 w 6123903"/>
                          <a:gd name="connsiteY30" fmla="*/ 6114381 h 6114381"/>
                          <a:gd name="connsiteX31" fmla="*/ 2450436 w 6123903"/>
                          <a:gd name="connsiteY31" fmla="*/ 5430525 h 6114381"/>
                          <a:gd name="connsiteX32" fmla="*/ 2329062 w 6123903"/>
                          <a:gd name="connsiteY32" fmla="*/ 5396163 h 6114381"/>
                          <a:gd name="connsiteX33" fmla="*/ 1928614 w 6123903"/>
                          <a:gd name="connsiteY33" fmla="*/ 5228775 h 6114381"/>
                          <a:gd name="connsiteX34" fmla="*/ 1815331 w 6123903"/>
                          <a:gd name="connsiteY34" fmla="*/ 5163187 h 6114381"/>
                          <a:gd name="connsiteX35" fmla="*/ 1167731 w 6123903"/>
                          <a:gd name="connsiteY35" fmla="*/ 5490605 h 6114381"/>
                          <a:gd name="connsiteX36" fmla="*/ 637011 w 6123903"/>
                          <a:gd name="connsiteY36" fmla="*/ 4980320 h 6114381"/>
                          <a:gd name="connsiteX37" fmla="*/ 949593 w 6123903"/>
                          <a:gd name="connsiteY37" fmla="*/ 4281769 h 6114381"/>
                          <a:gd name="connsiteX38" fmla="*/ 879944 w 6123903"/>
                          <a:gd name="connsiteY38" fmla="*/ 4154460 h 6114381"/>
                          <a:gd name="connsiteX39" fmla="*/ 736119 w 6123903"/>
                          <a:gd name="connsiteY39" fmla="*/ 3795858 h 6114381"/>
                          <a:gd name="connsiteX40" fmla="*/ 704946 w 6123903"/>
                          <a:gd name="connsiteY40" fmla="*/ 3674624 h 6114381"/>
                          <a:gd name="connsiteX41" fmla="*/ 0 w 6123903"/>
                          <a:gd name="connsiteY41" fmla="*/ 3427700 h 6114381"/>
                          <a:gd name="connsiteX42" fmla="*/ 0 w 6123903"/>
                          <a:gd name="connsiteY42" fmla="*/ 2691456 h 6114381"/>
                          <a:gd name="connsiteX43" fmla="*/ 710874 w 6123903"/>
                          <a:gd name="connsiteY43" fmla="*/ 2435971 h 6114381"/>
                          <a:gd name="connsiteX44" fmla="*/ 739483 w 6123903"/>
                          <a:gd name="connsiteY44" fmla="*/ 2334920 h 6114381"/>
                          <a:gd name="connsiteX45" fmla="*/ 906871 w 6123903"/>
                          <a:gd name="connsiteY45" fmla="*/ 1934473 h 6114381"/>
                          <a:gd name="connsiteX46" fmla="*/ 966845 w 6123903"/>
                          <a:gd name="connsiteY46" fmla="*/ 1830886 h 6114381"/>
                          <a:gd name="connsiteX47" fmla="*/ 638488 w 6123903"/>
                          <a:gd name="connsiteY47" fmla="*/ 1160565 h 6114381"/>
                          <a:gd name="connsiteX48" fmla="*/ 1155427 w 6123903"/>
                          <a:gd name="connsiteY48" fmla="*/ 636323 h 6114381"/>
                          <a:gd name="connsiteX49" fmla="*/ 1849874 w 6123903"/>
                          <a:gd name="connsiteY49" fmla="*/ 957643 h 6114381"/>
                          <a:gd name="connsiteX50" fmla="*/ 1981186 w 6123903"/>
                          <a:gd name="connsiteY50" fmla="*/ 885803 h 6114381"/>
                          <a:gd name="connsiteX51" fmla="*/ 2339788 w 6123903"/>
                          <a:gd name="connsiteY51" fmla="*/ 741978 h 6114381"/>
                          <a:gd name="connsiteX52" fmla="*/ 2435401 w 6123903"/>
                          <a:gd name="connsiteY52" fmla="*/ 717393 h 611438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</a:cxnLst>
                        <a:rect l="l" t="t" r="r" b="b"/>
                        <a:pathLst>
                          <a:path w="6123903" h="6114381">
                            <a:moveTo>
                              <a:pt x="3064893" y="1851552"/>
                            </a:moveTo>
                            <a:cubicBezTo>
                              <a:pt x="2391547" y="1851552"/>
                              <a:pt x="1845693" y="2397406"/>
                              <a:pt x="1845693" y="3070752"/>
                            </a:cubicBezTo>
                            <a:cubicBezTo>
                              <a:pt x="1845693" y="3744098"/>
                              <a:pt x="2391547" y="4289952"/>
                              <a:pt x="3064893" y="4289952"/>
                            </a:cubicBezTo>
                            <a:cubicBezTo>
                              <a:pt x="3738239" y="4289952"/>
                              <a:pt x="4284093" y="3744098"/>
                              <a:pt x="4284093" y="3070752"/>
                            </a:cubicBezTo>
                            <a:cubicBezTo>
                              <a:pt x="4284093" y="2397406"/>
                              <a:pt x="3738239" y="1851552"/>
                              <a:pt x="3064893" y="1851552"/>
                            </a:cubicBezTo>
                            <a:close/>
                            <a:moveTo>
                              <a:pt x="2686685" y="0"/>
                            </a:moveTo>
                            <a:lnTo>
                              <a:pt x="3422929" y="0"/>
                            </a:lnTo>
                            <a:lnTo>
                              <a:pt x="3678191" y="710255"/>
                            </a:lnTo>
                            <a:lnTo>
                              <a:pt x="3818556" y="751055"/>
                            </a:lnTo>
                            <a:cubicBezTo>
                              <a:pt x="3960958" y="797289"/>
                              <a:pt x="4097615" y="856271"/>
                              <a:pt x="4227179" y="926655"/>
                            </a:cubicBezTo>
                            <a:lnTo>
                              <a:pt x="4282555" y="960296"/>
                            </a:lnTo>
                            <a:lnTo>
                              <a:pt x="4970765" y="634253"/>
                            </a:lnTo>
                            <a:lnTo>
                              <a:pt x="5488211" y="1157995"/>
                            </a:lnTo>
                            <a:lnTo>
                              <a:pt x="5164247" y="1834816"/>
                            </a:lnTo>
                            <a:lnTo>
                              <a:pt x="5208991" y="1908466"/>
                            </a:lnTo>
                            <a:cubicBezTo>
                              <a:pt x="5279375" y="2038031"/>
                              <a:pt x="5338357" y="2174687"/>
                              <a:pt x="5384591" y="2317090"/>
                            </a:cubicBezTo>
                            <a:lnTo>
                              <a:pt x="5421936" y="2445569"/>
                            </a:lnTo>
                            <a:lnTo>
                              <a:pt x="6123903" y="2691449"/>
                            </a:lnTo>
                            <a:lnTo>
                              <a:pt x="6123903" y="3427693"/>
                            </a:lnTo>
                            <a:lnTo>
                              <a:pt x="5426625" y="3678291"/>
                            </a:lnTo>
                            <a:lnTo>
                              <a:pt x="5390304" y="3806584"/>
                            </a:lnTo>
                            <a:cubicBezTo>
                              <a:pt x="5346264" y="3945892"/>
                              <a:pt x="5290052" y="4079790"/>
                              <a:pt x="5222916" y="4207031"/>
                            </a:cubicBezTo>
                            <a:lnTo>
                              <a:pt x="5171917" y="4295117"/>
                            </a:lnTo>
                            <a:lnTo>
                              <a:pt x="5484219" y="4978630"/>
                            </a:lnTo>
                            <a:lnTo>
                              <a:pt x="4953361" y="5488772"/>
                            </a:lnTo>
                            <a:lnTo>
                              <a:pt x="4307701" y="5168660"/>
                            </a:lnTo>
                            <a:lnTo>
                              <a:pt x="4148601" y="5255702"/>
                            </a:lnTo>
                            <a:cubicBezTo>
                              <a:pt x="4033899" y="5312702"/>
                              <a:pt x="3914073" y="5360936"/>
                              <a:pt x="3789999" y="5399527"/>
                            </a:cubicBezTo>
                            <a:lnTo>
                              <a:pt x="3672243" y="5429805"/>
                            </a:lnTo>
                            <a:lnTo>
                              <a:pt x="3432454" y="6114381"/>
                            </a:lnTo>
                            <a:lnTo>
                              <a:pt x="2696210" y="6114381"/>
                            </a:lnTo>
                            <a:lnTo>
                              <a:pt x="2450436" y="5430525"/>
                            </a:lnTo>
                            <a:lnTo>
                              <a:pt x="2329062" y="5396163"/>
                            </a:lnTo>
                            <a:cubicBezTo>
                              <a:pt x="2189754" y="5352123"/>
                              <a:pt x="2055856" y="5295911"/>
                              <a:pt x="1928614" y="5228775"/>
                            </a:cubicBezTo>
                            <a:lnTo>
                              <a:pt x="1815331" y="5163187"/>
                            </a:lnTo>
                            <a:lnTo>
                              <a:pt x="1167731" y="5490605"/>
                            </a:lnTo>
                            <a:lnTo>
                              <a:pt x="637011" y="4980320"/>
                            </a:lnTo>
                            <a:lnTo>
                              <a:pt x="949593" y="4281769"/>
                            </a:lnTo>
                            <a:lnTo>
                              <a:pt x="879944" y="4154460"/>
                            </a:lnTo>
                            <a:cubicBezTo>
                              <a:pt x="822944" y="4039758"/>
                              <a:pt x="774710" y="3919932"/>
                              <a:pt x="736119" y="3795858"/>
                            </a:cubicBezTo>
                            <a:lnTo>
                              <a:pt x="704946" y="3674624"/>
                            </a:lnTo>
                            <a:lnTo>
                              <a:pt x="0" y="3427700"/>
                            </a:lnTo>
                            <a:lnTo>
                              <a:pt x="0" y="2691456"/>
                            </a:lnTo>
                            <a:lnTo>
                              <a:pt x="710874" y="2435971"/>
                            </a:lnTo>
                            <a:lnTo>
                              <a:pt x="739483" y="2334920"/>
                            </a:lnTo>
                            <a:cubicBezTo>
                              <a:pt x="783523" y="2195614"/>
                              <a:pt x="839735" y="2061715"/>
                              <a:pt x="906871" y="1934473"/>
                            </a:cubicBezTo>
                            <a:lnTo>
                              <a:pt x="966845" y="1830886"/>
                            </a:lnTo>
                            <a:lnTo>
                              <a:pt x="638488" y="1160565"/>
                            </a:lnTo>
                            <a:lnTo>
                              <a:pt x="1155427" y="636323"/>
                            </a:lnTo>
                            <a:lnTo>
                              <a:pt x="1849874" y="957643"/>
                            </a:lnTo>
                            <a:lnTo>
                              <a:pt x="1981186" y="885803"/>
                            </a:lnTo>
                            <a:cubicBezTo>
                              <a:pt x="2095887" y="828803"/>
                              <a:pt x="2215713" y="780570"/>
                              <a:pt x="2339788" y="741978"/>
                            </a:cubicBezTo>
                            <a:lnTo>
                              <a:pt x="2435401" y="717393"/>
                            </a:lnTo>
                            <a:close/>
                          </a:path>
                        </a:pathLst>
                      </a:custGeom>
                      <a:grpFill/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marL="0" marR="0" lvl="0" indent="0" algn="ctr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/>
                        </a:endParaRPr>
                      </a:p>
                    </p:txBody>
                  </p:sp>
                  <p:sp>
                    <p:nvSpPr>
                      <p:cNvPr id="110" name="Oval 109"/>
                      <p:cNvSpPr/>
                      <p:nvPr/>
                    </p:nvSpPr>
                    <p:spPr>
                      <a:xfrm>
                        <a:off x="10154562" y="2013658"/>
                        <a:ext cx="109736" cy="109735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IN"/>
                      </a:p>
                    </p:txBody>
                  </p:sp>
                </p:grpSp>
                <p:grpSp>
                  <p:nvGrpSpPr>
                    <p:cNvPr id="37" name="Group 17"/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10069915" y="2566148"/>
                      <a:ext cx="291789" cy="324128"/>
                      <a:chOff x="-2" y="3"/>
                      <a:chExt cx="3528" cy="3919"/>
                    </a:xfrm>
                    <a:solidFill>
                      <a:schemeClr val="bg2"/>
                    </a:solidFill>
                  </p:grpSpPr>
                  <p:sp>
                    <p:nvSpPr>
                      <p:cNvPr id="49" name="Freeform 1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385" y="727"/>
                        <a:ext cx="1141" cy="925"/>
                      </a:xfrm>
                      <a:custGeom>
                        <a:avLst/>
                        <a:gdLst>
                          <a:gd name="T0" fmla="*/ 968 w 1141"/>
                          <a:gd name="T1" fmla="*/ 0 h 925"/>
                          <a:gd name="T2" fmla="*/ 388 w 1141"/>
                          <a:gd name="T3" fmla="*/ 578 h 925"/>
                          <a:gd name="T4" fmla="*/ 172 w 1141"/>
                          <a:gd name="T5" fmla="*/ 363 h 925"/>
                          <a:gd name="T6" fmla="*/ 0 w 1141"/>
                          <a:gd name="T7" fmla="*/ 535 h 925"/>
                          <a:gd name="T8" fmla="*/ 388 w 1141"/>
                          <a:gd name="T9" fmla="*/ 925 h 925"/>
                          <a:gd name="T10" fmla="*/ 1141 w 1141"/>
                          <a:gd name="T11" fmla="*/ 172 h 925"/>
                          <a:gd name="T12" fmla="*/ 968 w 1141"/>
                          <a:gd name="T13" fmla="*/ 0 h 9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141" h="925">
                            <a:moveTo>
                              <a:pt x="968" y="0"/>
                            </a:moveTo>
                            <a:lnTo>
                              <a:pt x="388" y="578"/>
                            </a:lnTo>
                            <a:lnTo>
                              <a:pt x="172" y="363"/>
                            </a:lnTo>
                            <a:lnTo>
                              <a:pt x="0" y="535"/>
                            </a:lnTo>
                            <a:lnTo>
                              <a:pt x="388" y="925"/>
                            </a:lnTo>
                            <a:lnTo>
                              <a:pt x="1141" y="172"/>
                            </a:lnTo>
                            <a:lnTo>
                              <a:pt x="968" y="0"/>
                            </a:lnTo>
                            <a:close/>
                          </a:path>
                        </a:pathLst>
                      </a:custGeom>
                      <a:grpFill/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IN"/>
                      </a:p>
                    </p:txBody>
                  </p:sp>
                  <p:sp>
                    <p:nvSpPr>
                      <p:cNvPr id="60" name="Freeform 1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385" y="1364"/>
                        <a:ext cx="1141" cy="925"/>
                      </a:xfrm>
                      <a:custGeom>
                        <a:avLst/>
                        <a:gdLst>
                          <a:gd name="T0" fmla="*/ 968 w 1141"/>
                          <a:gd name="T1" fmla="*/ 0 h 925"/>
                          <a:gd name="T2" fmla="*/ 388 w 1141"/>
                          <a:gd name="T3" fmla="*/ 581 h 925"/>
                          <a:gd name="T4" fmla="*/ 172 w 1141"/>
                          <a:gd name="T5" fmla="*/ 365 h 925"/>
                          <a:gd name="T6" fmla="*/ 0 w 1141"/>
                          <a:gd name="T7" fmla="*/ 538 h 925"/>
                          <a:gd name="T8" fmla="*/ 388 w 1141"/>
                          <a:gd name="T9" fmla="*/ 925 h 925"/>
                          <a:gd name="T10" fmla="*/ 1141 w 1141"/>
                          <a:gd name="T11" fmla="*/ 175 h 925"/>
                          <a:gd name="T12" fmla="*/ 968 w 1141"/>
                          <a:gd name="T13" fmla="*/ 0 h 9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141" h="925">
                            <a:moveTo>
                              <a:pt x="968" y="0"/>
                            </a:moveTo>
                            <a:lnTo>
                              <a:pt x="388" y="581"/>
                            </a:lnTo>
                            <a:lnTo>
                              <a:pt x="172" y="365"/>
                            </a:lnTo>
                            <a:lnTo>
                              <a:pt x="0" y="538"/>
                            </a:lnTo>
                            <a:lnTo>
                              <a:pt x="388" y="925"/>
                            </a:lnTo>
                            <a:lnTo>
                              <a:pt x="1141" y="175"/>
                            </a:lnTo>
                            <a:lnTo>
                              <a:pt x="968" y="0"/>
                            </a:lnTo>
                            <a:close/>
                          </a:path>
                        </a:pathLst>
                      </a:custGeom>
                      <a:grpFill/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IN"/>
                      </a:p>
                    </p:txBody>
                  </p:sp>
                  <p:sp>
                    <p:nvSpPr>
                      <p:cNvPr id="61" name="Freeform 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-2" y="3"/>
                        <a:ext cx="2946" cy="3919"/>
                      </a:xfrm>
                      <a:custGeom>
                        <a:avLst/>
                        <a:gdLst>
                          <a:gd name="T0" fmla="*/ 2775 w 2946"/>
                          <a:gd name="T1" fmla="*/ 2454 h 3919"/>
                          <a:gd name="T2" fmla="*/ 2625 w 2946"/>
                          <a:gd name="T3" fmla="*/ 2305 h 3919"/>
                          <a:gd name="T4" fmla="*/ 2625 w 2946"/>
                          <a:gd name="T5" fmla="*/ 3602 h 3919"/>
                          <a:gd name="T6" fmla="*/ 307 w 2946"/>
                          <a:gd name="T7" fmla="*/ 3602 h 3919"/>
                          <a:gd name="T8" fmla="*/ 307 w 2946"/>
                          <a:gd name="T9" fmla="*/ 318 h 3919"/>
                          <a:gd name="T10" fmla="*/ 2625 w 2946"/>
                          <a:gd name="T11" fmla="*/ 318 h 3919"/>
                          <a:gd name="T12" fmla="*/ 2625 w 2946"/>
                          <a:gd name="T13" fmla="*/ 987 h 3919"/>
                          <a:gd name="T14" fmla="*/ 2775 w 2946"/>
                          <a:gd name="T15" fmla="*/ 1137 h 3919"/>
                          <a:gd name="T16" fmla="*/ 2946 w 2946"/>
                          <a:gd name="T17" fmla="*/ 966 h 3919"/>
                          <a:gd name="T18" fmla="*/ 2946 w 2946"/>
                          <a:gd name="T19" fmla="*/ 0 h 3919"/>
                          <a:gd name="T20" fmla="*/ 0 w 2946"/>
                          <a:gd name="T21" fmla="*/ 0 h 3919"/>
                          <a:gd name="T22" fmla="*/ 0 w 2946"/>
                          <a:gd name="T23" fmla="*/ 3919 h 3919"/>
                          <a:gd name="T24" fmla="*/ 2946 w 2946"/>
                          <a:gd name="T25" fmla="*/ 3919 h 3919"/>
                          <a:gd name="T26" fmla="*/ 2946 w 2946"/>
                          <a:gd name="T27" fmla="*/ 2284 h 3919"/>
                          <a:gd name="T28" fmla="*/ 2775 w 2946"/>
                          <a:gd name="T29" fmla="*/ 2454 h 391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</a:cxnLst>
                        <a:rect l="0" t="0" r="r" b="b"/>
                        <a:pathLst>
                          <a:path w="2946" h="3919">
                            <a:moveTo>
                              <a:pt x="2775" y="2454"/>
                            </a:moveTo>
                            <a:lnTo>
                              <a:pt x="2625" y="2305"/>
                            </a:lnTo>
                            <a:lnTo>
                              <a:pt x="2625" y="3602"/>
                            </a:lnTo>
                            <a:lnTo>
                              <a:pt x="307" y="3602"/>
                            </a:lnTo>
                            <a:lnTo>
                              <a:pt x="307" y="318"/>
                            </a:lnTo>
                            <a:lnTo>
                              <a:pt x="2625" y="318"/>
                            </a:lnTo>
                            <a:lnTo>
                              <a:pt x="2625" y="987"/>
                            </a:lnTo>
                            <a:lnTo>
                              <a:pt x="2775" y="1137"/>
                            </a:lnTo>
                            <a:lnTo>
                              <a:pt x="2946" y="966"/>
                            </a:lnTo>
                            <a:lnTo>
                              <a:pt x="2946" y="0"/>
                            </a:lnTo>
                            <a:lnTo>
                              <a:pt x="0" y="0"/>
                            </a:lnTo>
                            <a:lnTo>
                              <a:pt x="0" y="3919"/>
                            </a:lnTo>
                            <a:lnTo>
                              <a:pt x="2946" y="3919"/>
                            </a:lnTo>
                            <a:lnTo>
                              <a:pt x="2946" y="2284"/>
                            </a:lnTo>
                            <a:lnTo>
                              <a:pt x="2775" y="2454"/>
                            </a:lnTo>
                            <a:close/>
                          </a:path>
                        </a:pathLst>
                      </a:custGeom>
                      <a:grpFill/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IN"/>
                      </a:p>
                    </p:txBody>
                  </p:sp>
                  <p:sp>
                    <p:nvSpPr>
                      <p:cNvPr id="62" name="Freeform 2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62" y="1228"/>
                        <a:ext cx="1091" cy="234"/>
                      </a:xfrm>
                      <a:custGeom>
                        <a:avLst/>
                        <a:gdLst>
                          <a:gd name="T0" fmla="*/ 54 w 480"/>
                          <a:gd name="T1" fmla="*/ 0 h 103"/>
                          <a:gd name="T2" fmla="*/ 0 w 480"/>
                          <a:gd name="T3" fmla="*/ 49 h 103"/>
                          <a:gd name="T4" fmla="*/ 49 w 480"/>
                          <a:gd name="T5" fmla="*/ 103 h 103"/>
                          <a:gd name="T6" fmla="*/ 431 w 480"/>
                          <a:gd name="T7" fmla="*/ 103 h 103"/>
                          <a:gd name="T8" fmla="*/ 480 w 480"/>
                          <a:gd name="T9" fmla="*/ 49 h 103"/>
                          <a:gd name="T10" fmla="*/ 426 w 480"/>
                          <a:gd name="T11" fmla="*/ 0 h 103"/>
                          <a:gd name="T12" fmla="*/ 54 w 480"/>
                          <a:gd name="T13" fmla="*/ 0 h 10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80" h="103">
                            <a:moveTo>
                              <a:pt x="54" y="0"/>
                            </a:moveTo>
                            <a:cubicBezTo>
                              <a:pt x="17" y="0"/>
                              <a:pt x="0" y="16"/>
                              <a:pt x="0" y="49"/>
                            </a:cubicBezTo>
                            <a:cubicBezTo>
                              <a:pt x="0" y="86"/>
                              <a:pt x="27" y="103"/>
                              <a:pt x="49" y="103"/>
                            </a:cubicBezTo>
                            <a:cubicBezTo>
                              <a:pt x="431" y="103"/>
                              <a:pt x="431" y="103"/>
                              <a:pt x="431" y="103"/>
                            </a:cubicBezTo>
                            <a:cubicBezTo>
                              <a:pt x="458" y="103"/>
                              <a:pt x="480" y="86"/>
                              <a:pt x="480" y="49"/>
                            </a:cubicBezTo>
                            <a:cubicBezTo>
                              <a:pt x="480" y="16"/>
                              <a:pt x="464" y="0"/>
                              <a:pt x="426" y="0"/>
                            </a:cubicBezTo>
                            <a:lnTo>
                              <a:pt x="54" y="0"/>
                            </a:lnTo>
                            <a:close/>
                          </a:path>
                        </a:pathLst>
                      </a:custGeom>
                      <a:grpFill/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IN"/>
                      </a:p>
                    </p:txBody>
                  </p:sp>
                  <p:sp>
                    <p:nvSpPr>
                      <p:cNvPr id="63" name="Oval 2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662" y="1217"/>
                        <a:ext cx="254" cy="254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IN"/>
                      </a:p>
                    </p:txBody>
                  </p:sp>
                  <p:sp>
                    <p:nvSpPr>
                      <p:cNvPr id="64" name="Freeform 2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62" y="1852"/>
                        <a:ext cx="1091" cy="245"/>
                      </a:xfrm>
                      <a:custGeom>
                        <a:avLst/>
                        <a:gdLst>
                          <a:gd name="T0" fmla="*/ 426 w 480"/>
                          <a:gd name="T1" fmla="*/ 0 h 108"/>
                          <a:gd name="T2" fmla="*/ 54 w 480"/>
                          <a:gd name="T3" fmla="*/ 0 h 108"/>
                          <a:gd name="T4" fmla="*/ 0 w 480"/>
                          <a:gd name="T5" fmla="*/ 54 h 108"/>
                          <a:gd name="T6" fmla="*/ 49 w 480"/>
                          <a:gd name="T7" fmla="*/ 102 h 108"/>
                          <a:gd name="T8" fmla="*/ 431 w 480"/>
                          <a:gd name="T9" fmla="*/ 102 h 108"/>
                          <a:gd name="T10" fmla="*/ 480 w 480"/>
                          <a:gd name="T11" fmla="*/ 54 h 108"/>
                          <a:gd name="T12" fmla="*/ 426 w 480"/>
                          <a:gd name="T13" fmla="*/ 0 h 10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80" h="108">
                            <a:moveTo>
                              <a:pt x="426" y="0"/>
                            </a:moveTo>
                            <a:cubicBezTo>
                              <a:pt x="54" y="0"/>
                              <a:pt x="54" y="0"/>
                              <a:pt x="54" y="0"/>
                            </a:cubicBezTo>
                            <a:cubicBezTo>
                              <a:pt x="17" y="0"/>
                              <a:pt x="0" y="27"/>
                              <a:pt x="0" y="54"/>
                            </a:cubicBezTo>
                            <a:cubicBezTo>
                              <a:pt x="0" y="81"/>
                              <a:pt x="17" y="108"/>
                              <a:pt x="49" y="102"/>
                            </a:cubicBezTo>
                            <a:cubicBezTo>
                              <a:pt x="431" y="102"/>
                              <a:pt x="431" y="102"/>
                              <a:pt x="431" y="102"/>
                            </a:cubicBezTo>
                            <a:cubicBezTo>
                              <a:pt x="464" y="108"/>
                              <a:pt x="480" y="86"/>
                              <a:pt x="480" y="54"/>
                            </a:cubicBezTo>
                            <a:cubicBezTo>
                              <a:pt x="480" y="21"/>
                              <a:pt x="464" y="0"/>
                              <a:pt x="426" y="0"/>
                            </a:cubicBezTo>
                          </a:path>
                        </a:pathLst>
                      </a:custGeom>
                      <a:grpFill/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IN"/>
                      </a:p>
                    </p:txBody>
                  </p:sp>
                  <p:sp>
                    <p:nvSpPr>
                      <p:cNvPr id="74" name="Oval 2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662" y="1836"/>
                        <a:ext cx="254" cy="254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IN"/>
                      </a:p>
                    </p:txBody>
                  </p:sp>
                  <p:sp>
                    <p:nvSpPr>
                      <p:cNvPr id="99" name="Freeform 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62" y="2475"/>
                        <a:ext cx="1091" cy="245"/>
                      </a:xfrm>
                      <a:custGeom>
                        <a:avLst/>
                        <a:gdLst>
                          <a:gd name="T0" fmla="*/ 426 w 480"/>
                          <a:gd name="T1" fmla="*/ 0 h 108"/>
                          <a:gd name="T2" fmla="*/ 54 w 480"/>
                          <a:gd name="T3" fmla="*/ 0 h 108"/>
                          <a:gd name="T4" fmla="*/ 0 w 480"/>
                          <a:gd name="T5" fmla="*/ 54 h 108"/>
                          <a:gd name="T6" fmla="*/ 49 w 480"/>
                          <a:gd name="T7" fmla="*/ 103 h 108"/>
                          <a:gd name="T8" fmla="*/ 431 w 480"/>
                          <a:gd name="T9" fmla="*/ 103 h 108"/>
                          <a:gd name="T10" fmla="*/ 480 w 480"/>
                          <a:gd name="T11" fmla="*/ 54 h 108"/>
                          <a:gd name="T12" fmla="*/ 426 w 480"/>
                          <a:gd name="T13" fmla="*/ 0 h 10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80" h="108">
                            <a:moveTo>
                              <a:pt x="426" y="0"/>
                            </a:moveTo>
                            <a:cubicBezTo>
                              <a:pt x="54" y="0"/>
                              <a:pt x="54" y="0"/>
                              <a:pt x="54" y="0"/>
                            </a:cubicBezTo>
                            <a:cubicBezTo>
                              <a:pt x="17" y="0"/>
                              <a:pt x="0" y="27"/>
                              <a:pt x="0" y="54"/>
                            </a:cubicBezTo>
                            <a:cubicBezTo>
                              <a:pt x="0" y="81"/>
                              <a:pt x="17" y="108"/>
                              <a:pt x="49" y="103"/>
                            </a:cubicBezTo>
                            <a:cubicBezTo>
                              <a:pt x="431" y="103"/>
                              <a:pt x="431" y="103"/>
                              <a:pt x="431" y="103"/>
                            </a:cubicBezTo>
                            <a:cubicBezTo>
                              <a:pt x="464" y="108"/>
                              <a:pt x="480" y="87"/>
                              <a:pt x="480" y="54"/>
                            </a:cubicBezTo>
                            <a:cubicBezTo>
                              <a:pt x="480" y="22"/>
                              <a:pt x="464" y="0"/>
                              <a:pt x="426" y="0"/>
                            </a:cubicBezTo>
                          </a:path>
                        </a:pathLst>
                      </a:custGeom>
                      <a:grpFill/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IN"/>
                      </a:p>
                    </p:txBody>
                  </p:sp>
                  <p:sp>
                    <p:nvSpPr>
                      <p:cNvPr id="100" name="Oval 2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662" y="2475"/>
                        <a:ext cx="254" cy="257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IN"/>
                      </a:p>
                    </p:txBody>
                  </p:sp>
                </p:grpSp>
              </p:grpSp>
            </p:grpSp>
          </p:grpSp>
        </p:grpSp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id="{56A75568-3248-46B1-B269-288FAE4B93C7}"/>
                </a:ext>
              </a:extLst>
            </p:cNvPr>
            <p:cNvGrpSpPr/>
            <p:nvPr/>
          </p:nvGrpSpPr>
          <p:grpSpPr>
            <a:xfrm>
              <a:off x="6118671" y="1121533"/>
              <a:ext cx="1405907" cy="595286"/>
              <a:chOff x="6118671" y="1121533"/>
              <a:chExt cx="1405907" cy="595286"/>
            </a:xfrm>
          </p:grpSpPr>
          <p:grpSp>
            <p:nvGrpSpPr>
              <p:cNvPr id="6" name="Group 5"/>
              <p:cNvGrpSpPr/>
              <p:nvPr/>
            </p:nvGrpSpPr>
            <p:grpSpPr>
              <a:xfrm>
                <a:off x="6581374" y="1121533"/>
                <a:ext cx="480501" cy="519695"/>
                <a:chOff x="131577" y="928520"/>
                <a:chExt cx="3552918" cy="3842742"/>
              </a:xfrm>
              <a:solidFill>
                <a:schemeClr val="accent4"/>
              </a:solidFill>
            </p:grpSpPr>
            <p:sp>
              <p:nvSpPr>
                <p:cNvPr id="7" name="Freeform 6"/>
                <p:cNvSpPr>
                  <a:spLocks noEditPoints="1"/>
                </p:cNvSpPr>
                <p:nvPr/>
              </p:nvSpPr>
              <p:spPr bwMode="auto">
                <a:xfrm>
                  <a:off x="131577" y="928520"/>
                  <a:ext cx="3552918" cy="3842742"/>
                </a:xfrm>
                <a:custGeom>
                  <a:avLst/>
                  <a:gdLst>
                    <a:gd name="T0" fmla="*/ 4832 w 15226"/>
                    <a:gd name="T1" fmla="*/ 896 h 16467"/>
                    <a:gd name="T2" fmla="*/ 1605 w 15226"/>
                    <a:gd name="T3" fmla="*/ 7033 h 16467"/>
                    <a:gd name="T4" fmla="*/ 304 w 15226"/>
                    <a:gd name="T5" fmla="*/ 9224 h 16467"/>
                    <a:gd name="T6" fmla="*/ 1058 w 15226"/>
                    <a:gd name="T7" fmla="*/ 10928 h 16467"/>
                    <a:gd name="T8" fmla="*/ 1422 w 15226"/>
                    <a:gd name="T9" fmla="*/ 12190 h 16467"/>
                    <a:gd name="T10" fmla="*/ 2984 w 15226"/>
                    <a:gd name="T11" fmla="*/ 14527 h 16467"/>
                    <a:gd name="T12" fmla="*/ 4829 w 15226"/>
                    <a:gd name="T13" fmla="*/ 15055 h 16467"/>
                    <a:gd name="T14" fmla="*/ 12782 w 15226"/>
                    <a:gd name="T15" fmla="*/ 16467 h 16467"/>
                    <a:gd name="T16" fmla="*/ 12300 w 15226"/>
                    <a:gd name="T17" fmla="*/ 11850 h 16467"/>
                    <a:gd name="T18" fmla="*/ 14839 w 15226"/>
                    <a:gd name="T19" fmla="*/ 6845 h 16467"/>
                    <a:gd name="T20" fmla="*/ 13183 w 15226"/>
                    <a:gd name="T21" fmla="*/ 4884 h 16467"/>
                    <a:gd name="T22" fmla="*/ 12974 w 15226"/>
                    <a:gd name="T23" fmla="*/ 7580 h 16467"/>
                    <a:gd name="T24" fmla="*/ 12990 w 15226"/>
                    <a:gd name="T25" fmla="*/ 8137 h 16467"/>
                    <a:gd name="T26" fmla="*/ 11564 w 15226"/>
                    <a:gd name="T27" fmla="*/ 8803 h 16467"/>
                    <a:gd name="T28" fmla="*/ 9576 w 15226"/>
                    <a:gd name="T29" fmla="*/ 9556 h 16467"/>
                    <a:gd name="T30" fmla="*/ 9292 w 15226"/>
                    <a:gd name="T31" fmla="*/ 10313 h 16467"/>
                    <a:gd name="T32" fmla="*/ 8706 w 15226"/>
                    <a:gd name="T33" fmla="*/ 10320 h 16467"/>
                    <a:gd name="T34" fmla="*/ 7839 w 15226"/>
                    <a:gd name="T35" fmla="*/ 8485 h 16467"/>
                    <a:gd name="T36" fmla="*/ 5955 w 15226"/>
                    <a:gd name="T37" fmla="*/ 7333 h 16467"/>
                    <a:gd name="T38" fmla="*/ 5045 w 15226"/>
                    <a:gd name="T39" fmla="*/ 7333 h 16467"/>
                    <a:gd name="T40" fmla="*/ 3688 w 15226"/>
                    <a:gd name="T41" fmla="*/ 5821 h 16467"/>
                    <a:gd name="T42" fmla="*/ 3816 w 15226"/>
                    <a:gd name="T43" fmla="*/ 3624 h 16467"/>
                    <a:gd name="T44" fmla="*/ 3890 w 15226"/>
                    <a:gd name="T45" fmla="*/ 3517 h 16467"/>
                    <a:gd name="T46" fmla="*/ 4340 w 15226"/>
                    <a:gd name="T47" fmla="*/ 2966 h 16467"/>
                    <a:gd name="T48" fmla="*/ 6121 w 15226"/>
                    <a:gd name="T49" fmla="*/ 2105 h 16467"/>
                    <a:gd name="T50" fmla="*/ 6264 w 15226"/>
                    <a:gd name="T51" fmla="*/ 2138 h 16467"/>
                    <a:gd name="T52" fmla="*/ 7575 w 15226"/>
                    <a:gd name="T53" fmla="*/ 1688 h 16467"/>
                    <a:gd name="T54" fmla="*/ 8580 w 15226"/>
                    <a:gd name="T55" fmla="*/ 1347 h 16467"/>
                    <a:gd name="T56" fmla="*/ 9313 w 15226"/>
                    <a:gd name="T57" fmla="*/ 1689 h 16467"/>
                    <a:gd name="T58" fmla="*/ 9910 w 15226"/>
                    <a:gd name="T59" fmla="*/ 1627 h 16467"/>
                    <a:gd name="T60" fmla="*/ 10645 w 15226"/>
                    <a:gd name="T61" fmla="*/ 2180 h 16467"/>
                    <a:gd name="T62" fmla="*/ 11452 w 15226"/>
                    <a:gd name="T63" fmla="*/ 2381 h 16467"/>
                    <a:gd name="T64" fmla="*/ 11765 w 15226"/>
                    <a:gd name="T65" fmla="*/ 2398 h 16467"/>
                    <a:gd name="T66" fmla="*/ 12518 w 15226"/>
                    <a:gd name="T67" fmla="*/ 3326 h 16467"/>
                    <a:gd name="T68" fmla="*/ 13130 w 15226"/>
                    <a:gd name="T69" fmla="*/ 4042 h 16467"/>
                    <a:gd name="T70" fmla="*/ 13183 w 15226"/>
                    <a:gd name="T71" fmla="*/ 4884 h 164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226" h="16467">
                      <a:moveTo>
                        <a:pt x="10368" y="416"/>
                      </a:moveTo>
                      <a:cubicBezTo>
                        <a:pt x="8478" y="0"/>
                        <a:pt x="6596" y="26"/>
                        <a:pt x="4832" y="896"/>
                      </a:cubicBezTo>
                      <a:cubicBezTo>
                        <a:pt x="2904" y="1847"/>
                        <a:pt x="1993" y="3579"/>
                        <a:pt x="1538" y="5586"/>
                      </a:cubicBezTo>
                      <a:cubicBezTo>
                        <a:pt x="1432" y="6054"/>
                        <a:pt x="1196" y="6558"/>
                        <a:pt x="1605" y="7033"/>
                      </a:cubicBezTo>
                      <a:cubicBezTo>
                        <a:pt x="1694" y="7136"/>
                        <a:pt x="1523" y="7277"/>
                        <a:pt x="1451" y="7391"/>
                      </a:cubicBezTo>
                      <a:cubicBezTo>
                        <a:pt x="1067" y="8001"/>
                        <a:pt x="668" y="8603"/>
                        <a:pt x="304" y="9224"/>
                      </a:cubicBezTo>
                      <a:cubicBezTo>
                        <a:pt x="0" y="9742"/>
                        <a:pt x="65" y="9931"/>
                        <a:pt x="617" y="10108"/>
                      </a:cubicBezTo>
                      <a:cubicBezTo>
                        <a:pt x="1059" y="10249"/>
                        <a:pt x="1276" y="10436"/>
                        <a:pt x="1058" y="10928"/>
                      </a:cubicBezTo>
                      <a:cubicBezTo>
                        <a:pt x="895" y="11292"/>
                        <a:pt x="1194" y="11405"/>
                        <a:pt x="1491" y="11491"/>
                      </a:cubicBezTo>
                      <a:cubicBezTo>
                        <a:pt x="1028" y="11792"/>
                        <a:pt x="1016" y="11870"/>
                        <a:pt x="1422" y="12190"/>
                      </a:cubicBezTo>
                      <a:cubicBezTo>
                        <a:pt x="1598" y="12328"/>
                        <a:pt x="1643" y="12442"/>
                        <a:pt x="1549" y="12654"/>
                      </a:cubicBezTo>
                      <a:cubicBezTo>
                        <a:pt x="975" y="13937"/>
                        <a:pt x="1574" y="14691"/>
                        <a:pt x="2984" y="14527"/>
                      </a:cubicBezTo>
                      <a:cubicBezTo>
                        <a:pt x="3319" y="14488"/>
                        <a:pt x="3653" y="14436"/>
                        <a:pt x="3986" y="14387"/>
                      </a:cubicBezTo>
                      <a:cubicBezTo>
                        <a:pt x="4569" y="14301"/>
                        <a:pt x="4773" y="14445"/>
                        <a:pt x="4829" y="15055"/>
                      </a:cubicBezTo>
                      <a:cubicBezTo>
                        <a:pt x="4873" y="15530"/>
                        <a:pt x="4913" y="16003"/>
                        <a:pt x="5027" y="16467"/>
                      </a:cubicBezTo>
                      <a:cubicBezTo>
                        <a:pt x="7612" y="16467"/>
                        <a:pt x="10197" y="16467"/>
                        <a:pt x="12782" y="16467"/>
                      </a:cubicBezTo>
                      <a:cubicBezTo>
                        <a:pt x="12903" y="16279"/>
                        <a:pt x="12716" y="16164"/>
                        <a:pt x="12656" y="16035"/>
                      </a:cubicBezTo>
                      <a:cubicBezTo>
                        <a:pt x="12030" y="14680"/>
                        <a:pt x="11981" y="13284"/>
                        <a:pt x="12300" y="11850"/>
                      </a:cubicBezTo>
                      <a:cubicBezTo>
                        <a:pt x="12418" y="11319"/>
                        <a:pt x="12716" y="10905"/>
                        <a:pt x="13068" y="10511"/>
                      </a:cubicBezTo>
                      <a:cubicBezTo>
                        <a:pt x="14008" y="9460"/>
                        <a:pt x="14655" y="8275"/>
                        <a:pt x="14839" y="6845"/>
                      </a:cubicBezTo>
                      <a:cubicBezTo>
                        <a:pt x="15226" y="3831"/>
                        <a:pt x="13333" y="1070"/>
                        <a:pt x="10368" y="416"/>
                      </a:cubicBezTo>
                      <a:close/>
                      <a:moveTo>
                        <a:pt x="13183" y="4884"/>
                      </a:moveTo>
                      <a:cubicBezTo>
                        <a:pt x="13866" y="5359"/>
                        <a:pt x="13615" y="6325"/>
                        <a:pt x="13615" y="6325"/>
                      </a:cubicBezTo>
                      <a:cubicBezTo>
                        <a:pt x="13583" y="6773"/>
                        <a:pt x="13370" y="7188"/>
                        <a:pt x="12974" y="7580"/>
                      </a:cubicBezTo>
                      <a:cubicBezTo>
                        <a:pt x="12908" y="7646"/>
                        <a:pt x="12897" y="7705"/>
                        <a:pt x="12896" y="7767"/>
                      </a:cubicBezTo>
                      <a:cubicBezTo>
                        <a:pt x="12954" y="7878"/>
                        <a:pt x="12990" y="8003"/>
                        <a:pt x="12990" y="8137"/>
                      </a:cubicBezTo>
                      <a:cubicBezTo>
                        <a:pt x="12990" y="8582"/>
                        <a:pt x="12815" y="8826"/>
                        <a:pt x="12185" y="8943"/>
                      </a:cubicBezTo>
                      <a:cubicBezTo>
                        <a:pt x="11734" y="9026"/>
                        <a:pt x="11564" y="8803"/>
                        <a:pt x="11564" y="8803"/>
                      </a:cubicBezTo>
                      <a:cubicBezTo>
                        <a:pt x="11564" y="9383"/>
                        <a:pt x="11050" y="10063"/>
                        <a:pt x="10470" y="10063"/>
                      </a:cubicBezTo>
                      <a:cubicBezTo>
                        <a:pt x="10090" y="10063"/>
                        <a:pt x="9760" y="9859"/>
                        <a:pt x="9576" y="9556"/>
                      </a:cubicBezTo>
                      <a:cubicBezTo>
                        <a:pt x="9544" y="9531"/>
                        <a:pt x="9513" y="9507"/>
                        <a:pt x="9481" y="9479"/>
                      </a:cubicBezTo>
                      <a:cubicBezTo>
                        <a:pt x="9412" y="9775"/>
                        <a:pt x="9334" y="10042"/>
                        <a:pt x="9292" y="10313"/>
                      </a:cubicBezTo>
                      <a:cubicBezTo>
                        <a:pt x="9266" y="10480"/>
                        <a:pt x="9214" y="10556"/>
                        <a:pt x="9034" y="10551"/>
                      </a:cubicBezTo>
                      <a:cubicBezTo>
                        <a:pt x="8863" y="10547"/>
                        <a:pt x="8759" y="10519"/>
                        <a:pt x="8706" y="10320"/>
                      </a:cubicBezTo>
                      <a:cubicBezTo>
                        <a:pt x="8600" y="9921"/>
                        <a:pt x="8450" y="9535"/>
                        <a:pt x="8320" y="9143"/>
                      </a:cubicBezTo>
                      <a:cubicBezTo>
                        <a:pt x="8221" y="8846"/>
                        <a:pt x="8056" y="8633"/>
                        <a:pt x="7839" y="8485"/>
                      </a:cubicBezTo>
                      <a:cubicBezTo>
                        <a:pt x="7662" y="8576"/>
                        <a:pt x="7462" y="8628"/>
                        <a:pt x="7250" y="8628"/>
                      </a:cubicBezTo>
                      <a:cubicBezTo>
                        <a:pt x="6535" y="8628"/>
                        <a:pt x="5955" y="8048"/>
                        <a:pt x="5955" y="7333"/>
                      </a:cubicBezTo>
                      <a:cubicBezTo>
                        <a:pt x="5955" y="7187"/>
                        <a:pt x="5980" y="7048"/>
                        <a:pt x="6024" y="6917"/>
                      </a:cubicBezTo>
                      <a:cubicBezTo>
                        <a:pt x="5776" y="7173"/>
                        <a:pt x="5429" y="7333"/>
                        <a:pt x="5045" y="7333"/>
                      </a:cubicBezTo>
                      <a:cubicBezTo>
                        <a:pt x="4291" y="7333"/>
                        <a:pt x="3680" y="6721"/>
                        <a:pt x="3680" y="5968"/>
                      </a:cubicBezTo>
                      <a:cubicBezTo>
                        <a:pt x="3680" y="5918"/>
                        <a:pt x="3683" y="5869"/>
                        <a:pt x="3688" y="5821"/>
                      </a:cubicBezTo>
                      <a:cubicBezTo>
                        <a:pt x="3254" y="5655"/>
                        <a:pt x="2945" y="5235"/>
                        <a:pt x="2945" y="4743"/>
                      </a:cubicBezTo>
                      <a:cubicBezTo>
                        <a:pt x="2945" y="4203"/>
                        <a:pt x="3316" y="3751"/>
                        <a:pt x="3816" y="3624"/>
                      </a:cubicBezTo>
                      <a:cubicBezTo>
                        <a:pt x="3843" y="3601"/>
                        <a:pt x="3869" y="3576"/>
                        <a:pt x="3894" y="3551"/>
                      </a:cubicBezTo>
                      <a:cubicBezTo>
                        <a:pt x="3893" y="3540"/>
                        <a:pt x="3890" y="3529"/>
                        <a:pt x="3890" y="3517"/>
                      </a:cubicBezTo>
                      <a:cubicBezTo>
                        <a:pt x="3890" y="3249"/>
                        <a:pt x="4079" y="3025"/>
                        <a:pt x="4332" y="2971"/>
                      </a:cubicBezTo>
                      <a:cubicBezTo>
                        <a:pt x="4335" y="2969"/>
                        <a:pt x="4337" y="2967"/>
                        <a:pt x="4340" y="2966"/>
                      </a:cubicBezTo>
                      <a:cubicBezTo>
                        <a:pt x="4464" y="2401"/>
                        <a:pt x="4968" y="1977"/>
                        <a:pt x="5570" y="1977"/>
                      </a:cubicBezTo>
                      <a:cubicBezTo>
                        <a:pt x="5768" y="1977"/>
                        <a:pt x="5954" y="2024"/>
                        <a:pt x="6121" y="2105"/>
                      </a:cubicBezTo>
                      <a:cubicBezTo>
                        <a:pt x="6158" y="2113"/>
                        <a:pt x="6195" y="2120"/>
                        <a:pt x="6234" y="2133"/>
                      </a:cubicBezTo>
                      <a:cubicBezTo>
                        <a:pt x="6245" y="2136"/>
                        <a:pt x="6254" y="2137"/>
                        <a:pt x="6264" y="2138"/>
                      </a:cubicBezTo>
                      <a:cubicBezTo>
                        <a:pt x="6396" y="1798"/>
                        <a:pt x="6724" y="1557"/>
                        <a:pt x="7110" y="1557"/>
                      </a:cubicBezTo>
                      <a:cubicBezTo>
                        <a:pt x="7281" y="1557"/>
                        <a:pt x="7438" y="1607"/>
                        <a:pt x="7575" y="1688"/>
                      </a:cubicBezTo>
                      <a:cubicBezTo>
                        <a:pt x="7688" y="1730"/>
                        <a:pt x="7786" y="1735"/>
                        <a:pt x="7890" y="1710"/>
                      </a:cubicBezTo>
                      <a:cubicBezTo>
                        <a:pt x="8042" y="1491"/>
                        <a:pt x="8294" y="1347"/>
                        <a:pt x="8580" y="1347"/>
                      </a:cubicBezTo>
                      <a:cubicBezTo>
                        <a:pt x="8828" y="1347"/>
                        <a:pt x="9048" y="1457"/>
                        <a:pt x="9202" y="1627"/>
                      </a:cubicBezTo>
                      <a:cubicBezTo>
                        <a:pt x="9239" y="1646"/>
                        <a:pt x="9276" y="1665"/>
                        <a:pt x="9313" y="1689"/>
                      </a:cubicBezTo>
                      <a:cubicBezTo>
                        <a:pt x="9375" y="1729"/>
                        <a:pt x="9431" y="1753"/>
                        <a:pt x="9494" y="1757"/>
                      </a:cubicBezTo>
                      <a:cubicBezTo>
                        <a:pt x="9612" y="1676"/>
                        <a:pt x="9755" y="1627"/>
                        <a:pt x="9910" y="1627"/>
                      </a:cubicBezTo>
                      <a:cubicBezTo>
                        <a:pt x="10237" y="1627"/>
                        <a:pt x="10511" y="1843"/>
                        <a:pt x="10607" y="2139"/>
                      </a:cubicBezTo>
                      <a:cubicBezTo>
                        <a:pt x="10619" y="2154"/>
                        <a:pt x="10632" y="2168"/>
                        <a:pt x="10645" y="2180"/>
                      </a:cubicBezTo>
                      <a:cubicBezTo>
                        <a:pt x="10735" y="2118"/>
                        <a:pt x="10843" y="2083"/>
                        <a:pt x="10960" y="2083"/>
                      </a:cubicBezTo>
                      <a:cubicBezTo>
                        <a:pt x="11174" y="2083"/>
                        <a:pt x="11358" y="2204"/>
                        <a:pt x="11452" y="2381"/>
                      </a:cubicBezTo>
                      <a:cubicBezTo>
                        <a:pt x="11477" y="2401"/>
                        <a:pt x="11502" y="2420"/>
                        <a:pt x="11528" y="2438"/>
                      </a:cubicBezTo>
                      <a:cubicBezTo>
                        <a:pt x="11603" y="2414"/>
                        <a:pt x="11682" y="2398"/>
                        <a:pt x="11765" y="2398"/>
                      </a:cubicBezTo>
                      <a:cubicBezTo>
                        <a:pt x="12190" y="2398"/>
                        <a:pt x="12535" y="2742"/>
                        <a:pt x="12535" y="3167"/>
                      </a:cubicBezTo>
                      <a:cubicBezTo>
                        <a:pt x="12535" y="3222"/>
                        <a:pt x="12529" y="3275"/>
                        <a:pt x="12518" y="3326"/>
                      </a:cubicBezTo>
                      <a:cubicBezTo>
                        <a:pt x="12521" y="3334"/>
                        <a:pt x="12523" y="3343"/>
                        <a:pt x="12525" y="3352"/>
                      </a:cubicBezTo>
                      <a:cubicBezTo>
                        <a:pt x="12866" y="3399"/>
                        <a:pt x="13130" y="3688"/>
                        <a:pt x="13130" y="4042"/>
                      </a:cubicBezTo>
                      <a:cubicBezTo>
                        <a:pt x="13130" y="4147"/>
                        <a:pt x="13106" y="4245"/>
                        <a:pt x="13064" y="4334"/>
                      </a:cubicBezTo>
                      <a:cubicBezTo>
                        <a:pt x="13065" y="4334"/>
                        <a:pt x="13480" y="4550"/>
                        <a:pt x="13183" y="488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grpSp>
              <p:nvGrpSpPr>
                <p:cNvPr id="8" name="Group 7"/>
                <p:cNvGrpSpPr/>
                <p:nvPr/>
              </p:nvGrpSpPr>
              <p:grpSpPr>
                <a:xfrm>
                  <a:off x="1521899" y="1582057"/>
                  <a:ext cx="1394882" cy="1348512"/>
                  <a:chOff x="1190992" y="3966801"/>
                  <a:chExt cx="2949531" cy="2851481"/>
                </a:xfrm>
                <a:grpFill/>
              </p:grpSpPr>
              <p:sp>
                <p:nvSpPr>
                  <p:cNvPr id="9" name="Freeform 8"/>
                  <p:cNvSpPr/>
                  <p:nvPr/>
                </p:nvSpPr>
                <p:spPr>
                  <a:xfrm rot="20110930">
                    <a:off x="1190992" y="3966801"/>
                    <a:ext cx="1971644" cy="1968573"/>
                  </a:xfrm>
                  <a:custGeom>
                    <a:avLst/>
                    <a:gdLst>
                      <a:gd name="connsiteX0" fmla="*/ 3064893 w 6123903"/>
                      <a:gd name="connsiteY0" fmla="*/ 1851552 h 6114381"/>
                      <a:gd name="connsiteX1" fmla="*/ 1845693 w 6123903"/>
                      <a:gd name="connsiteY1" fmla="*/ 3070752 h 6114381"/>
                      <a:gd name="connsiteX2" fmla="*/ 3064893 w 6123903"/>
                      <a:gd name="connsiteY2" fmla="*/ 4289952 h 6114381"/>
                      <a:gd name="connsiteX3" fmla="*/ 4284093 w 6123903"/>
                      <a:gd name="connsiteY3" fmla="*/ 3070752 h 6114381"/>
                      <a:gd name="connsiteX4" fmla="*/ 3064893 w 6123903"/>
                      <a:gd name="connsiteY4" fmla="*/ 1851552 h 6114381"/>
                      <a:gd name="connsiteX5" fmla="*/ 2686685 w 6123903"/>
                      <a:gd name="connsiteY5" fmla="*/ 0 h 6114381"/>
                      <a:gd name="connsiteX6" fmla="*/ 3422929 w 6123903"/>
                      <a:gd name="connsiteY6" fmla="*/ 0 h 6114381"/>
                      <a:gd name="connsiteX7" fmla="*/ 3678191 w 6123903"/>
                      <a:gd name="connsiteY7" fmla="*/ 710255 h 6114381"/>
                      <a:gd name="connsiteX8" fmla="*/ 3818556 w 6123903"/>
                      <a:gd name="connsiteY8" fmla="*/ 751055 h 6114381"/>
                      <a:gd name="connsiteX9" fmla="*/ 4227179 w 6123903"/>
                      <a:gd name="connsiteY9" fmla="*/ 926655 h 6114381"/>
                      <a:gd name="connsiteX10" fmla="*/ 4282555 w 6123903"/>
                      <a:gd name="connsiteY10" fmla="*/ 960296 h 6114381"/>
                      <a:gd name="connsiteX11" fmla="*/ 4970765 w 6123903"/>
                      <a:gd name="connsiteY11" fmla="*/ 634253 h 6114381"/>
                      <a:gd name="connsiteX12" fmla="*/ 5488211 w 6123903"/>
                      <a:gd name="connsiteY12" fmla="*/ 1157995 h 6114381"/>
                      <a:gd name="connsiteX13" fmla="*/ 5164247 w 6123903"/>
                      <a:gd name="connsiteY13" fmla="*/ 1834816 h 6114381"/>
                      <a:gd name="connsiteX14" fmla="*/ 5208991 w 6123903"/>
                      <a:gd name="connsiteY14" fmla="*/ 1908466 h 6114381"/>
                      <a:gd name="connsiteX15" fmla="*/ 5384591 w 6123903"/>
                      <a:gd name="connsiteY15" fmla="*/ 2317090 h 6114381"/>
                      <a:gd name="connsiteX16" fmla="*/ 5421936 w 6123903"/>
                      <a:gd name="connsiteY16" fmla="*/ 2445569 h 6114381"/>
                      <a:gd name="connsiteX17" fmla="*/ 6123903 w 6123903"/>
                      <a:gd name="connsiteY17" fmla="*/ 2691449 h 6114381"/>
                      <a:gd name="connsiteX18" fmla="*/ 6123903 w 6123903"/>
                      <a:gd name="connsiteY18" fmla="*/ 3427693 h 6114381"/>
                      <a:gd name="connsiteX19" fmla="*/ 5426625 w 6123903"/>
                      <a:gd name="connsiteY19" fmla="*/ 3678291 h 6114381"/>
                      <a:gd name="connsiteX20" fmla="*/ 5390304 w 6123903"/>
                      <a:gd name="connsiteY20" fmla="*/ 3806584 h 6114381"/>
                      <a:gd name="connsiteX21" fmla="*/ 5222916 w 6123903"/>
                      <a:gd name="connsiteY21" fmla="*/ 4207031 h 6114381"/>
                      <a:gd name="connsiteX22" fmla="*/ 5171917 w 6123903"/>
                      <a:gd name="connsiteY22" fmla="*/ 4295117 h 6114381"/>
                      <a:gd name="connsiteX23" fmla="*/ 5484219 w 6123903"/>
                      <a:gd name="connsiteY23" fmla="*/ 4978630 h 6114381"/>
                      <a:gd name="connsiteX24" fmla="*/ 4953361 w 6123903"/>
                      <a:gd name="connsiteY24" fmla="*/ 5488772 h 6114381"/>
                      <a:gd name="connsiteX25" fmla="*/ 4307701 w 6123903"/>
                      <a:gd name="connsiteY25" fmla="*/ 5168660 h 6114381"/>
                      <a:gd name="connsiteX26" fmla="*/ 4148601 w 6123903"/>
                      <a:gd name="connsiteY26" fmla="*/ 5255702 h 6114381"/>
                      <a:gd name="connsiteX27" fmla="*/ 3789999 w 6123903"/>
                      <a:gd name="connsiteY27" fmla="*/ 5399527 h 6114381"/>
                      <a:gd name="connsiteX28" fmla="*/ 3672243 w 6123903"/>
                      <a:gd name="connsiteY28" fmla="*/ 5429805 h 6114381"/>
                      <a:gd name="connsiteX29" fmla="*/ 3432454 w 6123903"/>
                      <a:gd name="connsiteY29" fmla="*/ 6114381 h 6114381"/>
                      <a:gd name="connsiteX30" fmla="*/ 2696210 w 6123903"/>
                      <a:gd name="connsiteY30" fmla="*/ 6114381 h 6114381"/>
                      <a:gd name="connsiteX31" fmla="*/ 2450436 w 6123903"/>
                      <a:gd name="connsiteY31" fmla="*/ 5430525 h 6114381"/>
                      <a:gd name="connsiteX32" fmla="*/ 2329062 w 6123903"/>
                      <a:gd name="connsiteY32" fmla="*/ 5396163 h 6114381"/>
                      <a:gd name="connsiteX33" fmla="*/ 1928614 w 6123903"/>
                      <a:gd name="connsiteY33" fmla="*/ 5228775 h 6114381"/>
                      <a:gd name="connsiteX34" fmla="*/ 1815331 w 6123903"/>
                      <a:gd name="connsiteY34" fmla="*/ 5163187 h 6114381"/>
                      <a:gd name="connsiteX35" fmla="*/ 1167731 w 6123903"/>
                      <a:gd name="connsiteY35" fmla="*/ 5490605 h 6114381"/>
                      <a:gd name="connsiteX36" fmla="*/ 637011 w 6123903"/>
                      <a:gd name="connsiteY36" fmla="*/ 4980320 h 6114381"/>
                      <a:gd name="connsiteX37" fmla="*/ 949593 w 6123903"/>
                      <a:gd name="connsiteY37" fmla="*/ 4281769 h 6114381"/>
                      <a:gd name="connsiteX38" fmla="*/ 879944 w 6123903"/>
                      <a:gd name="connsiteY38" fmla="*/ 4154460 h 6114381"/>
                      <a:gd name="connsiteX39" fmla="*/ 736119 w 6123903"/>
                      <a:gd name="connsiteY39" fmla="*/ 3795858 h 6114381"/>
                      <a:gd name="connsiteX40" fmla="*/ 704946 w 6123903"/>
                      <a:gd name="connsiteY40" fmla="*/ 3674624 h 6114381"/>
                      <a:gd name="connsiteX41" fmla="*/ 0 w 6123903"/>
                      <a:gd name="connsiteY41" fmla="*/ 3427700 h 6114381"/>
                      <a:gd name="connsiteX42" fmla="*/ 0 w 6123903"/>
                      <a:gd name="connsiteY42" fmla="*/ 2691456 h 6114381"/>
                      <a:gd name="connsiteX43" fmla="*/ 710874 w 6123903"/>
                      <a:gd name="connsiteY43" fmla="*/ 2435971 h 6114381"/>
                      <a:gd name="connsiteX44" fmla="*/ 739483 w 6123903"/>
                      <a:gd name="connsiteY44" fmla="*/ 2334920 h 6114381"/>
                      <a:gd name="connsiteX45" fmla="*/ 906871 w 6123903"/>
                      <a:gd name="connsiteY45" fmla="*/ 1934473 h 6114381"/>
                      <a:gd name="connsiteX46" fmla="*/ 966845 w 6123903"/>
                      <a:gd name="connsiteY46" fmla="*/ 1830886 h 6114381"/>
                      <a:gd name="connsiteX47" fmla="*/ 638488 w 6123903"/>
                      <a:gd name="connsiteY47" fmla="*/ 1160565 h 6114381"/>
                      <a:gd name="connsiteX48" fmla="*/ 1155427 w 6123903"/>
                      <a:gd name="connsiteY48" fmla="*/ 636323 h 6114381"/>
                      <a:gd name="connsiteX49" fmla="*/ 1849874 w 6123903"/>
                      <a:gd name="connsiteY49" fmla="*/ 957643 h 6114381"/>
                      <a:gd name="connsiteX50" fmla="*/ 1981186 w 6123903"/>
                      <a:gd name="connsiteY50" fmla="*/ 885803 h 6114381"/>
                      <a:gd name="connsiteX51" fmla="*/ 2339788 w 6123903"/>
                      <a:gd name="connsiteY51" fmla="*/ 741978 h 6114381"/>
                      <a:gd name="connsiteX52" fmla="*/ 2435401 w 6123903"/>
                      <a:gd name="connsiteY52" fmla="*/ 717393 h 61143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</a:cxnLst>
                    <a:rect l="l" t="t" r="r" b="b"/>
                    <a:pathLst>
                      <a:path w="6123903" h="6114381">
                        <a:moveTo>
                          <a:pt x="3064893" y="1851552"/>
                        </a:moveTo>
                        <a:cubicBezTo>
                          <a:pt x="2391547" y="1851552"/>
                          <a:pt x="1845693" y="2397406"/>
                          <a:pt x="1845693" y="3070752"/>
                        </a:cubicBezTo>
                        <a:cubicBezTo>
                          <a:pt x="1845693" y="3744098"/>
                          <a:pt x="2391547" y="4289952"/>
                          <a:pt x="3064893" y="4289952"/>
                        </a:cubicBezTo>
                        <a:cubicBezTo>
                          <a:pt x="3738239" y="4289952"/>
                          <a:pt x="4284093" y="3744098"/>
                          <a:pt x="4284093" y="3070752"/>
                        </a:cubicBezTo>
                        <a:cubicBezTo>
                          <a:pt x="4284093" y="2397406"/>
                          <a:pt x="3738239" y="1851552"/>
                          <a:pt x="3064893" y="1851552"/>
                        </a:cubicBezTo>
                        <a:close/>
                        <a:moveTo>
                          <a:pt x="2686685" y="0"/>
                        </a:moveTo>
                        <a:lnTo>
                          <a:pt x="3422929" y="0"/>
                        </a:lnTo>
                        <a:lnTo>
                          <a:pt x="3678191" y="710255"/>
                        </a:lnTo>
                        <a:lnTo>
                          <a:pt x="3818556" y="751055"/>
                        </a:lnTo>
                        <a:cubicBezTo>
                          <a:pt x="3960958" y="797289"/>
                          <a:pt x="4097615" y="856271"/>
                          <a:pt x="4227179" y="926655"/>
                        </a:cubicBezTo>
                        <a:lnTo>
                          <a:pt x="4282555" y="960296"/>
                        </a:lnTo>
                        <a:lnTo>
                          <a:pt x="4970765" y="634253"/>
                        </a:lnTo>
                        <a:lnTo>
                          <a:pt x="5488211" y="1157995"/>
                        </a:lnTo>
                        <a:lnTo>
                          <a:pt x="5164247" y="1834816"/>
                        </a:lnTo>
                        <a:lnTo>
                          <a:pt x="5208991" y="1908466"/>
                        </a:lnTo>
                        <a:cubicBezTo>
                          <a:pt x="5279375" y="2038031"/>
                          <a:pt x="5338357" y="2174687"/>
                          <a:pt x="5384591" y="2317090"/>
                        </a:cubicBezTo>
                        <a:lnTo>
                          <a:pt x="5421936" y="2445569"/>
                        </a:lnTo>
                        <a:lnTo>
                          <a:pt x="6123903" y="2691449"/>
                        </a:lnTo>
                        <a:lnTo>
                          <a:pt x="6123903" y="3427693"/>
                        </a:lnTo>
                        <a:lnTo>
                          <a:pt x="5426625" y="3678291"/>
                        </a:lnTo>
                        <a:lnTo>
                          <a:pt x="5390304" y="3806584"/>
                        </a:lnTo>
                        <a:cubicBezTo>
                          <a:pt x="5346264" y="3945892"/>
                          <a:pt x="5290052" y="4079790"/>
                          <a:pt x="5222916" y="4207031"/>
                        </a:cubicBezTo>
                        <a:lnTo>
                          <a:pt x="5171917" y="4295117"/>
                        </a:lnTo>
                        <a:lnTo>
                          <a:pt x="5484219" y="4978630"/>
                        </a:lnTo>
                        <a:lnTo>
                          <a:pt x="4953361" y="5488772"/>
                        </a:lnTo>
                        <a:lnTo>
                          <a:pt x="4307701" y="5168660"/>
                        </a:lnTo>
                        <a:lnTo>
                          <a:pt x="4148601" y="5255702"/>
                        </a:lnTo>
                        <a:cubicBezTo>
                          <a:pt x="4033899" y="5312702"/>
                          <a:pt x="3914073" y="5360936"/>
                          <a:pt x="3789999" y="5399527"/>
                        </a:cubicBezTo>
                        <a:lnTo>
                          <a:pt x="3672243" y="5429805"/>
                        </a:lnTo>
                        <a:lnTo>
                          <a:pt x="3432454" y="6114381"/>
                        </a:lnTo>
                        <a:lnTo>
                          <a:pt x="2696210" y="6114381"/>
                        </a:lnTo>
                        <a:lnTo>
                          <a:pt x="2450436" y="5430525"/>
                        </a:lnTo>
                        <a:lnTo>
                          <a:pt x="2329062" y="5396163"/>
                        </a:lnTo>
                        <a:cubicBezTo>
                          <a:pt x="2189754" y="5352123"/>
                          <a:pt x="2055856" y="5295911"/>
                          <a:pt x="1928614" y="5228775"/>
                        </a:cubicBezTo>
                        <a:lnTo>
                          <a:pt x="1815331" y="5163187"/>
                        </a:lnTo>
                        <a:lnTo>
                          <a:pt x="1167731" y="5490605"/>
                        </a:lnTo>
                        <a:lnTo>
                          <a:pt x="637011" y="4980320"/>
                        </a:lnTo>
                        <a:lnTo>
                          <a:pt x="949593" y="4281769"/>
                        </a:lnTo>
                        <a:lnTo>
                          <a:pt x="879944" y="4154460"/>
                        </a:lnTo>
                        <a:cubicBezTo>
                          <a:pt x="822944" y="4039758"/>
                          <a:pt x="774710" y="3919932"/>
                          <a:pt x="736119" y="3795858"/>
                        </a:cubicBezTo>
                        <a:lnTo>
                          <a:pt x="704946" y="3674624"/>
                        </a:lnTo>
                        <a:lnTo>
                          <a:pt x="0" y="3427700"/>
                        </a:lnTo>
                        <a:lnTo>
                          <a:pt x="0" y="2691456"/>
                        </a:lnTo>
                        <a:lnTo>
                          <a:pt x="710874" y="2435971"/>
                        </a:lnTo>
                        <a:lnTo>
                          <a:pt x="739483" y="2334920"/>
                        </a:lnTo>
                        <a:cubicBezTo>
                          <a:pt x="783523" y="2195614"/>
                          <a:pt x="839735" y="2061715"/>
                          <a:pt x="906871" y="1934473"/>
                        </a:cubicBezTo>
                        <a:lnTo>
                          <a:pt x="966845" y="1830886"/>
                        </a:lnTo>
                        <a:lnTo>
                          <a:pt x="638488" y="1160565"/>
                        </a:lnTo>
                        <a:lnTo>
                          <a:pt x="1155427" y="636323"/>
                        </a:lnTo>
                        <a:lnTo>
                          <a:pt x="1849874" y="957643"/>
                        </a:lnTo>
                        <a:lnTo>
                          <a:pt x="1981186" y="885803"/>
                        </a:lnTo>
                        <a:cubicBezTo>
                          <a:pt x="2095887" y="828803"/>
                          <a:pt x="2215713" y="780570"/>
                          <a:pt x="2339788" y="741978"/>
                        </a:cubicBezTo>
                        <a:lnTo>
                          <a:pt x="2435401" y="717393"/>
                        </a:lnTo>
                        <a:close/>
                      </a:path>
                    </a:pathLst>
                  </a:custGeom>
                  <a:grpFill/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/>
                    </a:endParaRPr>
                  </a:p>
                </p:txBody>
              </p:sp>
              <p:sp>
                <p:nvSpPr>
                  <p:cNvPr id="10" name="Freeform 9"/>
                  <p:cNvSpPr/>
                  <p:nvPr/>
                </p:nvSpPr>
                <p:spPr>
                  <a:xfrm rot="21290135">
                    <a:off x="1788507" y="5851303"/>
                    <a:ext cx="968485" cy="966979"/>
                  </a:xfrm>
                  <a:custGeom>
                    <a:avLst/>
                    <a:gdLst>
                      <a:gd name="connsiteX0" fmla="*/ 3064893 w 6123903"/>
                      <a:gd name="connsiteY0" fmla="*/ 1851552 h 6114381"/>
                      <a:gd name="connsiteX1" fmla="*/ 1845693 w 6123903"/>
                      <a:gd name="connsiteY1" fmla="*/ 3070752 h 6114381"/>
                      <a:gd name="connsiteX2" fmla="*/ 3064893 w 6123903"/>
                      <a:gd name="connsiteY2" fmla="*/ 4289952 h 6114381"/>
                      <a:gd name="connsiteX3" fmla="*/ 4284093 w 6123903"/>
                      <a:gd name="connsiteY3" fmla="*/ 3070752 h 6114381"/>
                      <a:gd name="connsiteX4" fmla="*/ 3064893 w 6123903"/>
                      <a:gd name="connsiteY4" fmla="*/ 1851552 h 6114381"/>
                      <a:gd name="connsiteX5" fmla="*/ 2686685 w 6123903"/>
                      <a:gd name="connsiteY5" fmla="*/ 0 h 6114381"/>
                      <a:gd name="connsiteX6" fmla="*/ 3422929 w 6123903"/>
                      <a:gd name="connsiteY6" fmla="*/ 0 h 6114381"/>
                      <a:gd name="connsiteX7" fmla="*/ 3678191 w 6123903"/>
                      <a:gd name="connsiteY7" fmla="*/ 710255 h 6114381"/>
                      <a:gd name="connsiteX8" fmla="*/ 3818556 w 6123903"/>
                      <a:gd name="connsiteY8" fmla="*/ 751055 h 6114381"/>
                      <a:gd name="connsiteX9" fmla="*/ 4227179 w 6123903"/>
                      <a:gd name="connsiteY9" fmla="*/ 926655 h 6114381"/>
                      <a:gd name="connsiteX10" fmla="*/ 4282555 w 6123903"/>
                      <a:gd name="connsiteY10" fmla="*/ 960296 h 6114381"/>
                      <a:gd name="connsiteX11" fmla="*/ 4970765 w 6123903"/>
                      <a:gd name="connsiteY11" fmla="*/ 634253 h 6114381"/>
                      <a:gd name="connsiteX12" fmla="*/ 5488211 w 6123903"/>
                      <a:gd name="connsiteY12" fmla="*/ 1157995 h 6114381"/>
                      <a:gd name="connsiteX13" fmla="*/ 5164247 w 6123903"/>
                      <a:gd name="connsiteY13" fmla="*/ 1834816 h 6114381"/>
                      <a:gd name="connsiteX14" fmla="*/ 5208991 w 6123903"/>
                      <a:gd name="connsiteY14" fmla="*/ 1908466 h 6114381"/>
                      <a:gd name="connsiteX15" fmla="*/ 5384591 w 6123903"/>
                      <a:gd name="connsiteY15" fmla="*/ 2317090 h 6114381"/>
                      <a:gd name="connsiteX16" fmla="*/ 5421936 w 6123903"/>
                      <a:gd name="connsiteY16" fmla="*/ 2445569 h 6114381"/>
                      <a:gd name="connsiteX17" fmla="*/ 6123903 w 6123903"/>
                      <a:gd name="connsiteY17" fmla="*/ 2691449 h 6114381"/>
                      <a:gd name="connsiteX18" fmla="*/ 6123903 w 6123903"/>
                      <a:gd name="connsiteY18" fmla="*/ 3427693 h 6114381"/>
                      <a:gd name="connsiteX19" fmla="*/ 5426625 w 6123903"/>
                      <a:gd name="connsiteY19" fmla="*/ 3678291 h 6114381"/>
                      <a:gd name="connsiteX20" fmla="*/ 5390304 w 6123903"/>
                      <a:gd name="connsiteY20" fmla="*/ 3806584 h 6114381"/>
                      <a:gd name="connsiteX21" fmla="*/ 5222916 w 6123903"/>
                      <a:gd name="connsiteY21" fmla="*/ 4207031 h 6114381"/>
                      <a:gd name="connsiteX22" fmla="*/ 5171917 w 6123903"/>
                      <a:gd name="connsiteY22" fmla="*/ 4295117 h 6114381"/>
                      <a:gd name="connsiteX23" fmla="*/ 5484219 w 6123903"/>
                      <a:gd name="connsiteY23" fmla="*/ 4978630 h 6114381"/>
                      <a:gd name="connsiteX24" fmla="*/ 4953361 w 6123903"/>
                      <a:gd name="connsiteY24" fmla="*/ 5488772 h 6114381"/>
                      <a:gd name="connsiteX25" fmla="*/ 4307701 w 6123903"/>
                      <a:gd name="connsiteY25" fmla="*/ 5168660 h 6114381"/>
                      <a:gd name="connsiteX26" fmla="*/ 4148601 w 6123903"/>
                      <a:gd name="connsiteY26" fmla="*/ 5255702 h 6114381"/>
                      <a:gd name="connsiteX27" fmla="*/ 3789999 w 6123903"/>
                      <a:gd name="connsiteY27" fmla="*/ 5399527 h 6114381"/>
                      <a:gd name="connsiteX28" fmla="*/ 3672243 w 6123903"/>
                      <a:gd name="connsiteY28" fmla="*/ 5429805 h 6114381"/>
                      <a:gd name="connsiteX29" fmla="*/ 3432454 w 6123903"/>
                      <a:gd name="connsiteY29" fmla="*/ 6114381 h 6114381"/>
                      <a:gd name="connsiteX30" fmla="*/ 2696210 w 6123903"/>
                      <a:gd name="connsiteY30" fmla="*/ 6114381 h 6114381"/>
                      <a:gd name="connsiteX31" fmla="*/ 2450436 w 6123903"/>
                      <a:gd name="connsiteY31" fmla="*/ 5430525 h 6114381"/>
                      <a:gd name="connsiteX32" fmla="*/ 2329062 w 6123903"/>
                      <a:gd name="connsiteY32" fmla="*/ 5396163 h 6114381"/>
                      <a:gd name="connsiteX33" fmla="*/ 1928614 w 6123903"/>
                      <a:gd name="connsiteY33" fmla="*/ 5228775 h 6114381"/>
                      <a:gd name="connsiteX34" fmla="*/ 1815331 w 6123903"/>
                      <a:gd name="connsiteY34" fmla="*/ 5163187 h 6114381"/>
                      <a:gd name="connsiteX35" fmla="*/ 1167731 w 6123903"/>
                      <a:gd name="connsiteY35" fmla="*/ 5490605 h 6114381"/>
                      <a:gd name="connsiteX36" fmla="*/ 637011 w 6123903"/>
                      <a:gd name="connsiteY36" fmla="*/ 4980320 h 6114381"/>
                      <a:gd name="connsiteX37" fmla="*/ 949593 w 6123903"/>
                      <a:gd name="connsiteY37" fmla="*/ 4281769 h 6114381"/>
                      <a:gd name="connsiteX38" fmla="*/ 879944 w 6123903"/>
                      <a:gd name="connsiteY38" fmla="*/ 4154460 h 6114381"/>
                      <a:gd name="connsiteX39" fmla="*/ 736119 w 6123903"/>
                      <a:gd name="connsiteY39" fmla="*/ 3795858 h 6114381"/>
                      <a:gd name="connsiteX40" fmla="*/ 704946 w 6123903"/>
                      <a:gd name="connsiteY40" fmla="*/ 3674624 h 6114381"/>
                      <a:gd name="connsiteX41" fmla="*/ 0 w 6123903"/>
                      <a:gd name="connsiteY41" fmla="*/ 3427700 h 6114381"/>
                      <a:gd name="connsiteX42" fmla="*/ 0 w 6123903"/>
                      <a:gd name="connsiteY42" fmla="*/ 2691456 h 6114381"/>
                      <a:gd name="connsiteX43" fmla="*/ 710874 w 6123903"/>
                      <a:gd name="connsiteY43" fmla="*/ 2435971 h 6114381"/>
                      <a:gd name="connsiteX44" fmla="*/ 739483 w 6123903"/>
                      <a:gd name="connsiteY44" fmla="*/ 2334920 h 6114381"/>
                      <a:gd name="connsiteX45" fmla="*/ 906871 w 6123903"/>
                      <a:gd name="connsiteY45" fmla="*/ 1934473 h 6114381"/>
                      <a:gd name="connsiteX46" fmla="*/ 966845 w 6123903"/>
                      <a:gd name="connsiteY46" fmla="*/ 1830886 h 6114381"/>
                      <a:gd name="connsiteX47" fmla="*/ 638488 w 6123903"/>
                      <a:gd name="connsiteY47" fmla="*/ 1160565 h 6114381"/>
                      <a:gd name="connsiteX48" fmla="*/ 1155427 w 6123903"/>
                      <a:gd name="connsiteY48" fmla="*/ 636323 h 6114381"/>
                      <a:gd name="connsiteX49" fmla="*/ 1849874 w 6123903"/>
                      <a:gd name="connsiteY49" fmla="*/ 957643 h 6114381"/>
                      <a:gd name="connsiteX50" fmla="*/ 1981186 w 6123903"/>
                      <a:gd name="connsiteY50" fmla="*/ 885803 h 6114381"/>
                      <a:gd name="connsiteX51" fmla="*/ 2339788 w 6123903"/>
                      <a:gd name="connsiteY51" fmla="*/ 741978 h 6114381"/>
                      <a:gd name="connsiteX52" fmla="*/ 2435401 w 6123903"/>
                      <a:gd name="connsiteY52" fmla="*/ 717393 h 61143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</a:cxnLst>
                    <a:rect l="l" t="t" r="r" b="b"/>
                    <a:pathLst>
                      <a:path w="6123903" h="6114381">
                        <a:moveTo>
                          <a:pt x="3064893" y="1851552"/>
                        </a:moveTo>
                        <a:cubicBezTo>
                          <a:pt x="2391547" y="1851552"/>
                          <a:pt x="1845693" y="2397406"/>
                          <a:pt x="1845693" y="3070752"/>
                        </a:cubicBezTo>
                        <a:cubicBezTo>
                          <a:pt x="1845693" y="3744098"/>
                          <a:pt x="2391547" y="4289952"/>
                          <a:pt x="3064893" y="4289952"/>
                        </a:cubicBezTo>
                        <a:cubicBezTo>
                          <a:pt x="3738239" y="4289952"/>
                          <a:pt x="4284093" y="3744098"/>
                          <a:pt x="4284093" y="3070752"/>
                        </a:cubicBezTo>
                        <a:cubicBezTo>
                          <a:pt x="4284093" y="2397406"/>
                          <a:pt x="3738239" y="1851552"/>
                          <a:pt x="3064893" y="1851552"/>
                        </a:cubicBezTo>
                        <a:close/>
                        <a:moveTo>
                          <a:pt x="2686685" y="0"/>
                        </a:moveTo>
                        <a:lnTo>
                          <a:pt x="3422929" y="0"/>
                        </a:lnTo>
                        <a:lnTo>
                          <a:pt x="3678191" y="710255"/>
                        </a:lnTo>
                        <a:lnTo>
                          <a:pt x="3818556" y="751055"/>
                        </a:lnTo>
                        <a:cubicBezTo>
                          <a:pt x="3960958" y="797289"/>
                          <a:pt x="4097615" y="856271"/>
                          <a:pt x="4227179" y="926655"/>
                        </a:cubicBezTo>
                        <a:lnTo>
                          <a:pt x="4282555" y="960296"/>
                        </a:lnTo>
                        <a:lnTo>
                          <a:pt x="4970765" y="634253"/>
                        </a:lnTo>
                        <a:lnTo>
                          <a:pt x="5488211" y="1157995"/>
                        </a:lnTo>
                        <a:lnTo>
                          <a:pt x="5164247" y="1834816"/>
                        </a:lnTo>
                        <a:lnTo>
                          <a:pt x="5208991" y="1908466"/>
                        </a:lnTo>
                        <a:cubicBezTo>
                          <a:pt x="5279375" y="2038031"/>
                          <a:pt x="5338357" y="2174687"/>
                          <a:pt x="5384591" y="2317090"/>
                        </a:cubicBezTo>
                        <a:lnTo>
                          <a:pt x="5421936" y="2445569"/>
                        </a:lnTo>
                        <a:lnTo>
                          <a:pt x="6123903" y="2691449"/>
                        </a:lnTo>
                        <a:lnTo>
                          <a:pt x="6123903" y="3427693"/>
                        </a:lnTo>
                        <a:lnTo>
                          <a:pt x="5426625" y="3678291"/>
                        </a:lnTo>
                        <a:lnTo>
                          <a:pt x="5390304" y="3806584"/>
                        </a:lnTo>
                        <a:cubicBezTo>
                          <a:pt x="5346264" y="3945892"/>
                          <a:pt x="5290052" y="4079790"/>
                          <a:pt x="5222916" y="4207031"/>
                        </a:cubicBezTo>
                        <a:lnTo>
                          <a:pt x="5171917" y="4295117"/>
                        </a:lnTo>
                        <a:lnTo>
                          <a:pt x="5484219" y="4978630"/>
                        </a:lnTo>
                        <a:lnTo>
                          <a:pt x="4953361" y="5488772"/>
                        </a:lnTo>
                        <a:lnTo>
                          <a:pt x="4307701" y="5168660"/>
                        </a:lnTo>
                        <a:lnTo>
                          <a:pt x="4148601" y="5255702"/>
                        </a:lnTo>
                        <a:cubicBezTo>
                          <a:pt x="4033899" y="5312702"/>
                          <a:pt x="3914073" y="5360936"/>
                          <a:pt x="3789999" y="5399527"/>
                        </a:cubicBezTo>
                        <a:lnTo>
                          <a:pt x="3672243" y="5429805"/>
                        </a:lnTo>
                        <a:lnTo>
                          <a:pt x="3432454" y="6114381"/>
                        </a:lnTo>
                        <a:lnTo>
                          <a:pt x="2696210" y="6114381"/>
                        </a:lnTo>
                        <a:lnTo>
                          <a:pt x="2450436" y="5430525"/>
                        </a:lnTo>
                        <a:lnTo>
                          <a:pt x="2329062" y="5396163"/>
                        </a:lnTo>
                        <a:cubicBezTo>
                          <a:pt x="2189754" y="5352123"/>
                          <a:pt x="2055856" y="5295911"/>
                          <a:pt x="1928614" y="5228775"/>
                        </a:cubicBezTo>
                        <a:lnTo>
                          <a:pt x="1815331" y="5163187"/>
                        </a:lnTo>
                        <a:lnTo>
                          <a:pt x="1167731" y="5490605"/>
                        </a:lnTo>
                        <a:lnTo>
                          <a:pt x="637011" y="4980320"/>
                        </a:lnTo>
                        <a:lnTo>
                          <a:pt x="949593" y="4281769"/>
                        </a:lnTo>
                        <a:lnTo>
                          <a:pt x="879944" y="4154460"/>
                        </a:lnTo>
                        <a:cubicBezTo>
                          <a:pt x="822944" y="4039758"/>
                          <a:pt x="774710" y="3919932"/>
                          <a:pt x="736119" y="3795858"/>
                        </a:cubicBezTo>
                        <a:lnTo>
                          <a:pt x="704946" y="3674624"/>
                        </a:lnTo>
                        <a:lnTo>
                          <a:pt x="0" y="3427700"/>
                        </a:lnTo>
                        <a:lnTo>
                          <a:pt x="0" y="2691456"/>
                        </a:lnTo>
                        <a:lnTo>
                          <a:pt x="710874" y="2435971"/>
                        </a:lnTo>
                        <a:lnTo>
                          <a:pt x="739483" y="2334920"/>
                        </a:lnTo>
                        <a:cubicBezTo>
                          <a:pt x="783523" y="2195614"/>
                          <a:pt x="839735" y="2061715"/>
                          <a:pt x="906871" y="1934473"/>
                        </a:cubicBezTo>
                        <a:lnTo>
                          <a:pt x="966845" y="1830886"/>
                        </a:lnTo>
                        <a:lnTo>
                          <a:pt x="638488" y="1160565"/>
                        </a:lnTo>
                        <a:lnTo>
                          <a:pt x="1155427" y="636323"/>
                        </a:lnTo>
                        <a:lnTo>
                          <a:pt x="1849874" y="957643"/>
                        </a:lnTo>
                        <a:lnTo>
                          <a:pt x="1981186" y="885803"/>
                        </a:lnTo>
                        <a:cubicBezTo>
                          <a:pt x="2095887" y="828803"/>
                          <a:pt x="2215713" y="780570"/>
                          <a:pt x="2339788" y="741978"/>
                        </a:cubicBezTo>
                        <a:lnTo>
                          <a:pt x="2435401" y="717393"/>
                        </a:lnTo>
                        <a:close/>
                      </a:path>
                    </a:pathLst>
                  </a:custGeom>
                  <a:grpFill/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/>
                    </a:endParaRPr>
                  </a:p>
                </p:txBody>
              </p:sp>
              <p:sp>
                <p:nvSpPr>
                  <p:cNvPr id="11" name="Freeform 10"/>
                  <p:cNvSpPr/>
                  <p:nvPr/>
                </p:nvSpPr>
                <p:spPr>
                  <a:xfrm rot="21290135">
                    <a:off x="2817783" y="5466494"/>
                    <a:ext cx="968485" cy="966979"/>
                  </a:xfrm>
                  <a:custGeom>
                    <a:avLst/>
                    <a:gdLst>
                      <a:gd name="connsiteX0" fmla="*/ 3064893 w 6123903"/>
                      <a:gd name="connsiteY0" fmla="*/ 1851552 h 6114381"/>
                      <a:gd name="connsiteX1" fmla="*/ 1845693 w 6123903"/>
                      <a:gd name="connsiteY1" fmla="*/ 3070752 h 6114381"/>
                      <a:gd name="connsiteX2" fmla="*/ 3064893 w 6123903"/>
                      <a:gd name="connsiteY2" fmla="*/ 4289952 h 6114381"/>
                      <a:gd name="connsiteX3" fmla="*/ 4284093 w 6123903"/>
                      <a:gd name="connsiteY3" fmla="*/ 3070752 h 6114381"/>
                      <a:gd name="connsiteX4" fmla="*/ 3064893 w 6123903"/>
                      <a:gd name="connsiteY4" fmla="*/ 1851552 h 6114381"/>
                      <a:gd name="connsiteX5" fmla="*/ 2686685 w 6123903"/>
                      <a:gd name="connsiteY5" fmla="*/ 0 h 6114381"/>
                      <a:gd name="connsiteX6" fmla="*/ 3422929 w 6123903"/>
                      <a:gd name="connsiteY6" fmla="*/ 0 h 6114381"/>
                      <a:gd name="connsiteX7" fmla="*/ 3678191 w 6123903"/>
                      <a:gd name="connsiteY7" fmla="*/ 710255 h 6114381"/>
                      <a:gd name="connsiteX8" fmla="*/ 3818556 w 6123903"/>
                      <a:gd name="connsiteY8" fmla="*/ 751055 h 6114381"/>
                      <a:gd name="connsiteX9" fmla="*/ 4227179 w 6123903"/>
                      <a:gd name="connsiteY9" fmla="*/ 926655 h 6114381"/>
                      <a:gd name="connsiteX10" fmla="*/ 4282555 w 6123903"/>
                      <a:gd name="connsiteY10" fmla="*/ 960296 h 6114381"/>
                      <a:gd name="connsiteX11" fmla="*/ 4970765 w 6123903"/>
                      <a:gd name="connsiteY11" fmla="*/ 634253 h 6114381"/>
                      <a:gd name="connsiteX12" fmla="*/ 5488211 w 6123903"/>
                      <a:gd name="connsiteY12" fmla="*/ 1157995 h 6114381"/>
                      <a:gd name="connsiteX13" fmla="*/ 5164247 w 6123903"/>
                      <a:gd name="connsiteY13" fmla="*/ 1834816 h 6114381"/>
                      <a:gd name="connsiteX14" fmla="*/ 5208991 w 6123903"/>
                      <a:gd name="connsiteY14" fmla="*/ 1908466 h 6114381"/>
                      <a:gd name="connsiteX15" fmla="*/ 5384591 w 6123903"/>
                      <a:gd name="connsiteY15" fmla="*/ 2317090 h 6114381"/>
                      <a:gd name="connsiteX16" fmla="*/ 5421936 w 6123903"/>
                      <a:gd name="connsiteY16" fmla="*/ 2445569 h 6114381"/>
                      <a:gd name="connsiteX17" fmla="*/ 6123903 w 6123903"/>
                      <a:gd name="connsiteY17" fmla="*/ 2691449 h 6114381"/>
                      <a:gd name="connsiteX18" fmla="*/ 6123903 w 6123903"/>
                      <a:gd name="connsiteY18" fmla="*/ 3427693 h 6114381"/>
                      <a:gd name="connsiteX19" fmla="*/ 5426625 w 6123903"/>
                      <a:gd name="connsiteY19" fmla="*/ 3678291 h 6114381"/>
                      <a:gd name="connsiteX20" fmla="*/ 5390304 w 6123903"/>
                      <a:gd name="connsiteY20" fmla="*/ 3806584 h 6114381"/>
                      <a:gd name="connsiteX21" fmla="*/ 5222916 w 6123903"/>
                      <a:gd name="connsiteY21" fmla="*/ 4207031 h 6114381"/>
                      <a:gd name="connsiteX22" fmla="*/ 5171917 w 6123903"/>
                      <a:gd name="connsiteY22" fmla="*/ 4295117 h 6114381"/>
                      <a:gd name="connsiteX23" fmla="*/ 5484219 w 6123903"/>
                      <a:gd name="connsiteY23" fmla="*/ 4978630 h 6114381"/>
                      <a:gd name="connsiteX24" fmla="*/ 4953361 w 6123903"/>
                      <a:gd name="connsiteY24" fmla="*/ 5488772 h 6114381"/>
                      <a:gd name="connsiteX25" fmla="*/ 4307701 w 6123903"/>
                      <a:gd name="connsiteY25" fmla="*/ 5168660 h 6114381"/>
                      <a:gd name="connsiteX26" fmla="*/ 4148601 w 6123903"/>
                      <a:gd name="connsiteY26" fmla="*/ 5255702 h 6114381"/>
                      <a:gd name="connsiteX27" fmla="*/ 3789999 w 6123903"/>
                      <a:gd name="connsiteY27" fmla="*/ 5399527 h 6114381"/>
                      <a:gd name="connsiteX28" fmla="*/ 3672243 w 6123903"/>
                      <a:gd name="connsiteY28" fmla="*/ 5429805 h 6114381"/>
                      <a:gd name="connsiteX29" fmla="*/ 3432454 w 6123903"/>
                      <a:gd name="connsiteY29" fmla="*/ 6114381 h 6114381"/>
                      <a:gd name="connsiteX30" fmla="*/ 2696210 w 6123903"/>
                      <a:gd name="connsiteY30" fmla="*/ 6114381 h 6114381"/>
                      <a:gd name="connsiteX31" fmla="*/ 2450436 w 6123903"/>
                      <a:gd name="connsiteY31" fmla="*/ 5430525 h 6114381"/>
                      <a:gd name="connsiteX32" fmla="*/ 2329062 w 6123903"/>
                      <a:gd name="connsiteY32" fmla="*/ 5396163 h 6114381"/>
                      <a:gd name="connsiteX33" fmla="*/ 1928614 w 6123903"/>
                      <a:gd name="connsiteY33" fmla="*/ 5228775 h 6114381"/>
                      <a:gd name="connsiteX34" fmla="*/ 1815331 w 6123903"/>
                      <a:gd name="connsiteY34" fmla="*/ 5163187 h 6114381"/>
                      <a:gd name="connsiteX35" fmla="*/ 1167731 w 6123903"/>
                      <a:gd name="connsiteY35" fmla="*/ 5490605 h 6114381"/>
                      <a:gd name="connsiteX36" fmla="*/ 637011 w 6123903"/>
                      <a:gd name="connsiteY36" fmla="*/ 4980320 h 6114381"/>
                      <a:gd name="connsiteX37" fmla="*/ 949593 w 6123903"/>
                      <a:gd name="connsiteY37" fmla="*/ 4281769 h 6114381"/>
                      <a:gd name="connsiteX38" fmla="*/ 879944 w 6123903"/>
                      <a:gd name="connsiteY38" fmla="*/ 4154460 h 6114381"/>
                      <a:gd name="connsiteX39" fmla="*/ 736119 w 6123903"/>
                      <a:gd name="connsiteY39" fmla="*/ 3795858 h 6114381"/>
                      <a:gd name="connsiteX40" fmla="*/ 704946 w 6123903"/>
                      <a:gd name="connsiteY40" fmla="*/ 3674624 h 6114381"/>
                      <a:gd name="connsiteX41" fmla="*/ 0 w 6123903"/>
                      <a:gd name="connsiteY41" fmla="*/ 3427700 h 6114381"/>
                      <a:gd name="connsiteX42" fmla="*/ 0 w 6123903"/>
                      <a:gd name="connsiteY42" fmla="*/ 2691456 h 6114381"/>
                      <a:gd name="connsiteX43" fmla="*/ 710874 w 6123903"/>
                      <a:gd name="connsiteY43" fmla="*/ 2435971 h 6114381"/>
                      <a:gd name="connsiteX44" fmla="*/ 739483 w 6123903"/>
                      <a:gd name="connsiteY44" fmla="*/ 2334920 h 6114381"/>
                      <a:gd name="connsiteX45" fmla="*/ 906871 w 6123903"/>
                      <a:gd name="connsiteY45" fmla="*/ 1934473 h 6114381"/>
                      <a:gd name="connsiteX46" fmla="*/ 966845 w 6123903"/>
                      <a:gd name="connsiteY46" fmla="*/ 1830886 h 6114381"/>
                      <a:gd name="connsiteX47" fmla="*/ 638488 w 6123903"/>
                      <a:gd name="connsiteY47" fmla="*/ 1160565 h 6114381"/>
                      <a:gd name="connsiteX48" fmla="*/ 1155427 w 6123903"/>
                      <a:gd name="connsiteY48" fmla="*/ 636323 h 6114381"/>
                      <a:gd name="connsiteX49" fmla="*/ 1849874 w 6123903"/>
                      <a:gd name="connsiteY49" fmla="*/ 957643 h 6114381"/>
                      <a:gd name="connsiteX50" fmla="*/ 1981186 w 6123903"/>
                      <a:gd name="connsiteY50" fmla="*/ 885803 h 6114381"/>
                      <a:gd name="connsiteX51" fmla="*/ 2339788 w 6123903"/>
                      <a:gd name="connsiteY51" fmla="*/ 741978 h 6114381"/>
                      <a:gd name="connsiteX52" fmla="*/ 2435401 w 6123903"/>
                      <a:gd name="connsiteY52" fmla="*/ 717393 h 61143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</a:cxnLst>
                    <a:rect l="l" t="t" r="r" b="b"/>
                    <a:pathLst>
                      <a:path w="6123903" h="6114381">
                        <a:moveTo>
                          <a:pt x="3064893" y="1851552"/>
                        </a:moveTo>
                        <a:cubicBezTo>
                          <a:pt x="2391547" y="1851552"/>
                          <a:pt x="1845693" y="2397406"/>
                          <a:pt x="1845693" y="3070752"/>
                        </a:cubicBezTo>
                        <a:cubicBezTo>
                          <a:pt x="1845693" y="3744098"/>
                          <a:pt x="2391547" y="4289952"/>
                          <a:pt x="3064893" y="4289952"/>
                        </a:cubicBezTo>
                        <a:cubicBezTo>
                          <a:pt x="3738239" y="4289952"/>
                          <a:pt x="4284093" y="3744098"/>
                          <a:pt x="4284093" y="3070752"/>
                        </a:cubicBezTo>
                        <a:cubicBezTo>
                          <a:pt x="4284093" y="2397406"/>
                          <a:pt x="3738239" y="1851552"/>
                          <a:pt x="3064893" y="1851552"/>
                        </a:cubicBezTo>
                        <a:close/>
                        <a:moveTo>
                          <a:pt x="2686685" y="0"/>
                        </a:moveTo>
                        <a:lnTo>
                          <a:pt x="3422929" y="0"/>
                        </a:lnTo>
                        <a:lnTo>
                          <a:pt x="3678191" y="710255"/>
                        </a:lnTo>
                        <a:lnTo>
                          <a:pt x="3818556" y="751055"/>
                        </a:lnTo>
                        <a:cubicBezTo>
                          <a:pt x="3960958" y="797289"/>
                          <a:pt x="4097615" y="856271"/>
                          <a:pt x="4227179" y="926655"/>
                        </a:cubicBezTo>
                        <a:lnTo>
                          <a:pt x="4282555" y="960296"/>
                        </a:lnTo>
                        <a:lnTo>
                          <a:pt x="4970765" y="634253"/>
                        </a:lnTo>
                        <a:lnTo>
                          <a:pt x="5488211" y="1157995"/>
                        </a:lnTo>
                        <a:lnTo>
                          <a:pt x="5164247" y="1834816"/>
                        </a:lnTo>
                        <a:lnTo>
                          <a:pt x="5208991" y="1908466"/>
                        </a:lnTo>
                        <a:cubicBezTo>
                          <a:pt x="5279375" y="2038031"/>
                          <a:pt x="5338357" y="2174687"/>
                          <a:pt x="5384591" y="2317090"/>
                        </a:cubicBezTo>
                        <a:lnTo>
                          <a:pt x="5421936" y="2445569"/>
                        </a:lnTo>
                        <a:lnTo>
                          <a:pt x="6123903" y="2691449"/>
                        </a:lnTo>
                        <a:lnTo>
                          <a:pt x="6123903" y="3427693"/>
                        </a:lnTo>
                        <a:lnTo>
                          <a:pt x="5426625" y="3678291"/>
                        </a:lnTo>
                        <a:lnTo>
                          <a:pt x="5390304" y="3806584"/>
                        </a:lnTo>
                        <a:cubicBezTo>
                          <a:pt x="5346264" y="3945892"/>
                          <a:pt x="5290052" y="4079790"/>
                          <a:pt x="5222916" y="4207031"/>
                        </a:cubicBezTo>
                        <a:lnTo>
                          <a:pt x="5171917" y="4295117"/>
                        </a:lnTo>
                        <a:lnTo>
                          <a:pt x="5484219" y="4978630"/>
                        </a:lnTo>
                        <a:lnTo>
                          <a:pt x="4953361" y="5488772"/>
                        </a:lnTo>
                        <a:lnTo>
                          <a:pt x="4307701" y="5168660"/>
                        </a:lnTo>
                        <a:lnTo>
                          <a:pt x="4148601" y="5255702"/>
                        </a:lnTo>
                        <a:cubicBezTo>
                          <a:pt x="4033899" y="5312702"/>
                          <a:pt x="3914073" y="5360936"/>
                          <a:pt x="3789999" y="5399527"/>
                        </a:cubicBezTo>
                        <a:lnTo>
                          <a:pt x="3672243" y="5429805"/>
                        </a:lnTo>
                        <a:lnTo>
                          <a:pt x="3432454" y="6114381"/>
                        </a:lnTo>
                        <a:lnTo>
                          <a:pt x="2696210" y="6114381"/>
                        </a:lnTo>
                        <a:lnTo>
                          <a:pt x="2450436" y="5430525"/>
                        </a:lnTo>
                        <a:lnTo>
                          <a:pt x="2329062" y="5396163"/>
                        </a:lnTo>
                        <a:cubicBezTo>
                          <a:pt x="2189754" y="5352123"/>
                          <a:pt x="2055856" y="5295911"/>
                          <a:pt x="1928614" y="5228775"/>
                        </a:cubicBezTo>
                        <a:lnTo>
                          <a:pt x="1815331" y="5163187"/>
                        </a:lnTo>
                        <a:lnTo>
                          <a:pt x="1167731" y="5490605"/>
                        </a:lnTo>
                        <a:lnTo>
                          <a:pt x="637011" y="4980320"/>
                        </a:lnTo>
                        <a:lnTo>
                          <a:pt x="949593" y="4281769"/>
                        </a:lnTo>
                        <a:lnTo>
                          <a:pt x="879944" y="4154460"/>
                        </a:lnTo>
                        <a:cubicBezTo>
                          <a:pt x="822944" y="4039758"/>
                          <a:pt x="774710" y="3919932"/>
                          <a:pt x="736119" y="3795858"/>
                        </a:cubicBezTo>
                        <a:lnTo>
                          <a:pt x="704946" y="3674624"/>
                        </a:lnTo>
                        <a:lnTo>
                          <a:pt x="0" y="3427700"/>
                        </a:lnTo>
                        <a:lnTo>
                          <a:pt x="0" y="2691456"/>
                        </a:lnTo>
                        <a:lnTo>
                          <a:pt x="710874" y="2435971"/>
                        </a:lnTo>
                        <a:lnTo>
                          <a:pt x="739483" y="2334920"/>
                        </a:lnTo>
                        <a:cubicBezTo>
                          <a:pt x="783523" y="2195614"/>
                          <a:pt x="839735" y="2061715"/>
                          <a:pt x="906871" y="1934473"/>
                        </a:cubicBezTo>
                        <a:lnTo>
                          <a:pt x="966845" y="1830886"/>
                        </a:lnTo>
                        <a:lnTo>
                          <a:pt x="638488" y="1160565"/>
                        </a:lnTo>
                        <a:lnTo>
                          <a:pt x="1155427" y="636323"/>
                        </a:lnTo>
                        <a:lnTo>
                          <a:pt x="1849874" y="957643"/>
                        </a:lnTo>
                        <a:lnTo>
                          <a:pt x="1981186" y="885803"/>
                        </a:lnTo>
                        <a:cubicBezTo>
                          <a:pt x="2095887" y="828803"/>
                          <a:pt x="2215713" y="780570"/>
                          <a:pt x="2339788" y="741978"/>
                        </a:cubicBezTo>
                        <a:lnTo>
                          <a:pt x="2435401" y="717393"/>
                        </a:lnTo>
                        <a:close/>
                      </a:path>
                    </a:pathLst>
                  </a:custGeom>
                  <a:grpFill/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/>
                    </a:endParaRPr>
                  </a:p>
                </p:txBody>
              </p:sp>
              <p:sp>
                <p:nvSpPr>
                  <p:cNvPr id="12" name="Freeform 11"/>
                  <p:cNvSpPr/>
                  <p:nvPr/>
                </p:nvSpPr>
                <p:spPr>
                  <a:xfrm rot="21290135">
                    <a:off x="3172038" y="4372492"/>
                    <a:ext cx="968485" cy="966979"/>
                  </a:xfrm>
                  <a:custGeom>
                    <a:avLst/>
                    <a:gdLst>
                      <a:gd name="connsiteX0" fmla="*/ 3064893 w 6123903"/>
                      <a:gd name="connsiteY0" fmla="*/ 1851552 h 6114381"/>
                      <a:gd name="connsiteX1" fmla="*/ 1845693 w 6123903"/>
                      <a:gd name="connsiteY1" fmla="*/ 3070752 h 6114381"/>
                      <a:gd name="connsiteX2" fmla="*/ 3064893 w 6123903"/>
                      <a:gd name="connsiteY2" fmla="*/ 4289952 h 6114381"/>
                      <a:gd name="connsiteX3" fmla="*/ 4284093 w 6123903"/>
                      <a:gd name="connsiteY3" fmla="*/ 3070752 h 6114381"/>
                      <a:gd name="connsiteX4" fmla="*/ 3064893 w 6123903"/>
                      <a:gd name="connsiteY4" fmla="*/ 1851552 h 6114381"/>
                      <a:gd name="connsiteX5" fmla="*/ 2686685 w 6123903"/>
                      <a:gd name="connsiteY5" fmla="*/ 0 h 6114381"/>
                      <a:gd name="connsiteX6" fmla="*/ 3422929 w 6123903"/>
                      <a:gd name="connsiteY6" fmla="*/ 0 h 6114381"/>
                      <a:gd name="connsiteX7" fmla="*/ 3678191 w 6123903"/>
                      <a:gd name="connsiteY7" fmla="*/ 710255 h 6114381"/>
                      <a:gd name="connsiteX8" fmla="*/ 3818556 w 6123903"/>
                      <a:gd name="connsiteY8" fmla="*/ 751055 h 6114381"/>
                      <a:gd name="connsiteX9" fmla="*/ 4227179 w 6123903"/>
                      <a:gd name="connsiteY9" fmla="*/ 926655 h 6114381"/>
                      <a:gd name="connsiteX10" fmla="*/ 4282555 w 6123903"/>
                      <a:gd name="connsiteY10" fmla="*/ 960296 h 6114381"/>
                      <a:gd name="connsiteX11" fmla="*/ 4970765 w 6123903"/>
                      <a:gd name="connsiteY11" fmla="*/ 634253 h 6114381"/>
                      <a:gd name="connsiteX12" fmla="*/ 5488211 w 6123903"/>
                      <a:gd name="connsiteY12" fmla="*/ 1157995 h 6114381"/>
                      <a:gd name="connsiteX13" fmla="*/ 5164247 w 6123903"/>
                      <a:gd name="connsiteY13" fmla="*/ 1834816 h 6114381"/>
                      <a:gd name="connsiteX14" fmla="*/ 5208991 w 6123903"/>
                      <a:gd name="connsiteY14" fmla="*/ 1908466 h 6114381"/>
                      <a:gd name="connsiteX15" fmla="*/ 5384591 w 6123903"/>
                      <a:gd name="connsiteY15" fmla="*/ 2317090 h 6114381"/>
                      <a:gd name="connsiteX16" fmla="*/ 5421936 w 6123903"/>
                      <a:gd name="connsiteY16" fmla="*/ 2445569 h 6114381"/>
                      <a:gd name="connsiteX17" fmla="*/ 6123903 w 6123903"/>
                      <a:gd name="connsiteY17" fmla="*/ 2691449 h 6114381"/>
                      <a:gd name="connsiteX18" fmla="*/ 6123903 w 6123903"/>
                      <a:gd name="connsiteY18" fmla="*/ 3427693 h 6114381"/>
                      <a:gd name="connsiteX19" fmla="*/ 5426625 w 6123903"/>
                      <a:gd name="connsiteY19" fmla="*/ 3678291 h 6114381"/>
                      <a:gd name="connsiteX20" fmla="*/ 5390304 w 6123903"/>
                      <a:gd name="connsiteY20" fmla="*/ 3806584 h 6114381"/>
                      <a:gd name="connsiteX21" fmla="*/ 5222916 w 6123903"/>
                      <a:gd name="connsiteY21" fmla="*/ 4207031 h 6114381"/>
                      <a:gd name="connsiteX22" fmla="*/ 5171917 w 6123903"/>
                      <a:gd name="connsiteY22" fmla="*/ 4295117 h 6114381"/>
                      <a:gd name="connsiteX23" fmla="*/ 5484219 w 6123903"/>
                      <a:gd name="connsiteY23" fmla="*/ 4978630 h 6114381"/>
                      <a:gd name="connsiteX24" fmla="*/ 4953361 w 6123903"/>
                      <a:gd name="connsiteY24" fmla="*/ 5488772 h 6114381"/>
                      <a:gd name="connsiteX25" fmla="*/ 4307701 w 6123903"/>
                      <a:gd name="connsiteY25" fmla="*/ 5168660 h 6114381"/>
                      <a:gd name="connsiteX26" fmla="*/ 4148601 w 6123903"/>
                      <a:gd name="connsiteY26" fmla="*/ 5255702 h 6114381"/>
                      <a:gd name="connsiteX27" fmla="*/ 3789999 w 6123903"/>
                      <a:gd name="connsiteY27" fmla="*/ 5399527 h 6114381"/>
                      <a:gd name="connsiteX28" fmla="*/ 3672243 w 6123903"/>
                      <a:gd name="connsiteY28" fmla="*/ 5429805 h 6114381"/>
                      <a:gd name="connsiteX29" fmla="*/ 3432454 w 6123903"/>
                      <a:gd name="connsiteY29" fmla="*/ 6114381 h 6114381"/>
                      <a:gd name="connsiteX30" fmla="*/ 2696210 w 6123903"/>
                      <a:gd name="connsiteY30" fmla="*/ 6114381 h 6114381"/>
                      <a:gd name="connsiteX31" fmla="*/ 2450436 w 6123903"/>
                      <a:gd name="connsiteY31" fmla="*/ 5430525 h 6114381"/>
                      <a:gd name="connsiteX32" fmla="*/ 2329062 w 6123903"/>
                      <a:gd name="connsiteY32" fmla="*/ 5396163 h 6114381"/>
                      <a:gd name="connsiteX33" fmla="*/ 1928614 w 6123903"/>
                      <a:gd name="connsiteY33" fmla="*/ 5228775 h 6114381"/>
                      <a:gd name="connsiteX34" fmla="*/ 1815331 w 6123903"/>
                      <a:gd name="connsiteY34" fmla="*/ 5163187 h 6114381"/>
                      <a:gd name="connsiteX35" fmla="*/ 1167731 w 6123903"/>
                      <a:gd name="connsiteY35" fmla="*/ 5490605 h 6114381"/>
                      <a:gd name="connsiteX36" fmla="*/ 637011 w 6123903"/>
                      <a:gd name="connsiteY36" fmla="*/ 4980320 h 6114381"/>
                      <a:gd name="connsiteX37" fmla="*/ 949593 w 6123903"/>
                      <a:gd name="connsiteY37" fmla="*/ 4281769 h 6114381"/>
                      <a:gd name="connsiteX38" fmla="*/ 879944 w 6123903"/>
                      <a:gd name="connsiteY38" fmla="*/ 4154460 h 6114381"/>
                      <a:gd name="connsiteX39" fmla="*/ 736119 w 6123903"/>
                      <a:gd name="connsiteY39" fmla="*/ 3795858 h 6114381"/>
                      <a:gd name="connsiteX40" fmla="*/ 704946 w 6123903"/>
                      <a:gd name="connsiteY40" fmla="*/ 3674624 h 6114381"/>
                      <a:gd name="connsiteX41" fmla="*/ 0 w 6123903"/>
                      <a:gd name="connsiteY41" fmla="*/ 3427700 h 6114381"/>
                      <a:gd name="connsiteX42" fmla="*/ 0 w 6123903"/>
                      <a:gd name="connsiteY42" fmla="*/ 2691456 h 6114381"/>
                      <a:gd name="connsiteX43" fmla="*/ 710874 w 6123903"/>
                      <a:gd name="connsiteY43" fmla="*/ 2435971 h 6114381"/>
                      <a:gd name="connsiteX44" fmla="*/ 739483 w 6123903"/>
                      <a:gd name="connsiteY44" fmla="*/ 2334920 h 6114381"/>
                      <a:gd name="connsiteX45" fmla="*/ 906871 w 6123903"/>
                      <a:gd name="connsiteY45" fmla="*/ 1934473 h 6114381"/>
                      <a:gd name="connsiteX46" fmla="*/ 966845 w 6123903"/>
                      <a:gd name="connsiteY46" fmla="*/ 1830886 h 6114381"/>
                      <a:gd name="connsiteX47" fmla="*/ 638488 w 6123903"/>
                      <a:gd name="connsiteY47" fmla="*/ 1160565 h 6114381"/>
                      <a:gd name="connsiteX48" fmla="*/ 1155427 w 6123903"/>
                      <a:gd name="connsiteY48" fmla="*/ 636323 h 6114381"/>
                      <a:gd name="connsiteX49" fmla="*/ 1849874 w 6123903"/>
                      <a:gd name="connsiteY49" fmla="*/ 957643 h 6114381"/>
                      <a:gd name="connsiteX50" fmla="*/ 1981186 w 6123903"/>
                      <a:gd name="connsiteY50" fmla="*/ 885803 h 6114381"/>
                      <a:gd name="connsiteX51" fmla="*/ 2339788 w 6123903"/>
                      <a:gd name="connsiteY51" fmla="*/ 741978 h 6114381"/>
                      <a:gd name="connsiteX52" fmla="*/ 2435401 w 6123903"/>
                      <a:gd name="connsiteY52" fmla="*/ 717393 h 61143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</a:cxnLst>
                    <a:rect l="l" t="t" r="r" b="b"/>
                    <a:pathLst>
                      <a:path w="6123903" h="6114381">
                        <a:moveTo>
                          <a:pt x="3064893" y="1851552"/>
                        </a:moveTo>
                        <a:cubicBezTo>
                          <a:pt x="2391547" y="1851552"/>
                          <a:pt x="1845693" y="2397406"/>
                          <a:pt x="1845693" y="3070752"/>
                        </a:cubicBezTo>
                        <a:cubicBezTo>
                          <a:pt x="1845693" y="3744098"/>
                          <a:pt x="2391547" y="4289952"/>
                          <a:pt x="3064893" y="4289952"/>
                        </a:cubicBezTo>
                        <a:cubicBezTo>
                          <a:pt x="3738239" y="4289952"/>
                          <a:pt x="4284093" y="3744098"/>
                          <a:pt x="4284093" y="3070752"/>
                        </a:cubicBezTo>
                        <a:cubicBezTo>
                          <a:pt x="4284093" y="2397406"/>
                          <a:pt x="3738239" y="1851552"/>
                          <a:pt x="3064893" y="1851552"/>
                        </a:cubicBezTo>
                        <a:close/>
                        <a:moveTo>
                          <a:pt x="2686685" y="0"/>
                        </a:moveTo>
                        <a:lnTo>
                          <a:pt x="3422929" y="0"/>
                        </a:lnTo>
                        <a:lnTo>
                          <a:pt x="3678191" y="710255"/>
                        </a:lnTo>
                        <a:lnTo>
                          <a:pt x="3818556" y="751055"/>
                        </a:lnTo>
                        <a:cubicBezTo>
                          <a:pt x="3960958" y="797289"/>
                          <a:pt x="4097615" y="856271"/>
                          <a:pt x="4227179" y="926655"/>
                        </a:cubicBezTo>
                        <a:lnTo>
                          <a:pt x="4282555" y="960296"/>
                        </a:lnTo>
                        <a:lnTo>
                          <a:pt x="4970765" y="634253"/>
                        </a:lnTo>
                        <a:lnTo>
                          <a:pt x="5488211" y="1157995"/>
                        </a:lnTo>
                        <a:lnTo>
                          <a:pt x="5164247" y="1834816"/>
                        </a:lnTo>
                        <a:lnTo>
                          <a:pt x="5208991" y="1908466"/>
                        </a:lnTo>
                        <a:cubicBezTo>
                          <a:pt x="5279375" y="2038031"/>
                          <a:pt x="5338357" y="2174687"/>
                          <a:pt x="5384591" y="2317090"/>
                        </a:cubicBezTo>
                        <a:lnTo>
                          <a:pt x="5421936" y="2445569"/>
                        </a:lnTo>
                        <a:lnTo>
                          <a:pt x="6123903" y="2691449"/>
                        </a:lnTo>
                        <a:lnTo>
                          <a:pt x="6123903" y="3427693"/>
                        </a:lnTo>
                        <a:lnTo>
                          <a:pt x="5426625" y="3678291"/>
                        </a:lnTo>
                        <a:lnTo>
                          <a:pt x="5390304" y="3806584"/>
                        </a:lnTo>
                        <a:cubicBezTo>
                          <a:pt x="5346264" y="3945892"/>
                          <a:pt x="5290052" y="4079790"/>
                          <a:pt x="5222916" y="4207031"/>
                        </a:cubicBezTo>
                        <a:lnTo>
                          <a:pt x="5171917" y="4295117"/>
                        </a:lnTo>
                        <a:lnTo>
                          <a:pt x="5484219" y="4978630"/>
                        </a:lnTo>
                        <a:lnTo>
                          <a:pt x="4953361" y="5488772"/>
                        </a:lnTo>
                        <a:lnTo>
                          <a:pt x="4307701" y="5168660"/>
                        </a:lnTo>
                        <a:lnTo>
                          <a:pt x="4148601" y="5255702"/>
                        </a:lnTo>
                        <a:cubicBezTo>
                          <a:pt x="4033899" y="5312702"/>
                          <a:pt x="3914073" y="5360936"/>
                          <a:pt x="3789999" y="5399527"/>
                        </a:cubicBezTo>
                        <a:lnTo>
                          <a:pt x="3672243" y="5429805"/>
                        </a:lnTo>
                        <a:lnTo>
                          <a:pt x="3432454" y="6114381"/>
                        </a:lnTo>
                        <a:lnTo>
                          <a:pt x="2696210" y="6114381"/>
                        </a:lnTo>
                        <a:lnTo>
                          <a:pt x="2450436" y="5430525"/>
                        </a:lnTo>
                        <a:lnTo>
                          <a:pt x="2329062" y="5396163"/>
                        </a:lnTo>
                        <a:cubicBezTo>
                          <a:pt x="2189754" y="5352123"/>
                          <a:pt x="2055856" y="5295911"/>
                          <a:pt x="1928614" y="5228775"/>
                        </a:cubicBezTo>
                        <a:lnTo>
                          <a:pt x="1815331" y="5163187"/>
                        </a:lnTo>
                        <a:lnTo>
                          <a:pt x="1167731" y="5490605"/>
                        </a:lnTo>
                        <a:lnTo>
                          <a:pt x="637011" y="4980320"/>
                        </a:lnTo>
                        <a:lnTo>
                          <a:pt x="949593" y="4281769"/>
                        </a:lnTo>
                        <a:lnTo>
                          <a:pt x="879944" y="4154460"/>
                        </a:lnTo>
                        <a:cubicBezTo>
                          <a:pt x="822944" y="4039758"/>
                          <a:pt x="774710" y="3919932"/>
                          <a:pt x="736119" y="3795858"/>
                        </a:cubicBezTo>
                        <a:lnTo>
                          <a:pt x="704946" y="3674624"/>
                        </a:lnTo>
                        <a:lnTo>
                          <a:pt x="0" y="3427700"/>
                        </a:lnTo>
                        <a:lnTo>
                          <a:pt x="0" y="2691456"/>
                        </a:lnTo>
                        <a:lnTo>
                          <a:pt x="710874" y="2435971"/>
                        </a:lnTo>
                        <a:lnTo>
                          <a:pt x="739483" y="2334920"/>
                        </a:lnTo>
                        <a:cubicBezTo>
                          <a:pt x="783523" y="2195614"/>
                          <a:pt x="839735" y="2061715"/>
                          <a:pt x="906871" y="1934473"/>
                        </a:cubicBezTo>
                        <a:lnTo>
                          <a:pt x="966845" y="1830886"/>
                        </a:lnTo>
                        <a:lnTo>
                          <a:pt x="638488" y="1160565"/>
                        </a:lnTo>
                        <a:lnTo>
                          <a:pt x="1155427" y="636323"/>
                        </a:lnTo>
                        <a:lnTo>
                          <a:pt x="1849874" y="957643"/>
                        </a:lnTo>
                        <a:lnTo>
                          <a:pt x="1981186" y="885803"/>
                        </a:lnTo>
                        <a:cubicBezTo>
                          <a:pt x="2095887" y="828803"/>
                          <a:pt x="2215713" y="780570"/>
                          <a:pt x="2339788" y="741978"/>
                        </a:cubicBezTo>
                        <a:lnTo>
                          <a:pt x="2435401" y="717393"/>
                        </a:lnTo>
                        <a:close/>
                      </a:path>
                    </a:pathLst>
                  </a:custGeom>
                  <a:grpFill/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/>
                    </a:endParaRPr>
                  </a:p>
                </p:txBody>
              </p:sp>
            </p:grpSp>
          </p:grpSp>
          <p:grpSp>
            <p:nvGrpSpPr>
              <p:cNvPr id="19" name="Group 18"/>
              <p:cNvGrpSpPr/>
              <p:nvPr/>
            </p:nvGrpSpPr>
            <p:grpSpPr>
              <a:xfrm>
                <a:off x="6118671" y="1417476"/>
                <a:ext cx="1405907" cy="299343"/>
                <a:chOff x="4963886" y="1386116"/>
                <a:chExt cx="2264228" cy="457200"/>
              </a:xfrm>
            </p:grpSpPr>
            <p:cxnSp>
              <p:nvCxnSpPr>
                <p:cNvPr id="15" name="Straight Connector 14"/>
                <p:cNvCxnSpPr/>
                <p:nvPr/>
              </p:nvCxnSpPr>
              <p:spPr>
                <a:xfrm>
                  <a:off x="4963886" y="1843316"/>
                  <a:ext cx="2264228" cy="0"/>
                </a:xfrm>
                <a:prstGeom prst="line">
                  <a:avLst/>
                </a:prstGeom>
                <a:ln>
                  <a:solidFill>
                    <a:schemeClr val="tx2">
                      <a:lumMod val="65000"/>
                      <a:lumOff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Straight Connector 16"/>
                <p:cNvCxnSpPr/>
                <p:nvPr/>
              </p:nvCxnSpPr>
              <p:spPr>
                <a:xfrm>
                  <a:off x="7228114" y="1386116"/>
                  <a:ext cx="0" cy="457200"/>
                </a:xfrm>
                <a:prstGeom prst="line">
                  <a:avLst/>
                </a:prstGeom>
                <a:ln>
                  <a:solidFill>
                    <a:schemeClr val="tx2">
                      <a:lumMod val="65000"/>
                      <a:lumOff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Straight Connector 17"/>
                <p:cNvCxnSpPr/>
                <p:nvPr/>
              </p:nvCxnSpPr>
              <p:spPr>
                <a:xfrm>
                  <a:off x="4963886" y="1386116"/>
                  <a:ext cx="0" cy="457200"/>
                </a:xfrm>
                <a:prstGeom prst="line">
                  <a:avLst/>
                </a:prstGeom>
                <a:ln>
                  <a:solidFill>
                    <a:schemeClr val="tx2">
                      <a:lumMod val="65000"/>
                      <a:lumOff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3" name="Rectangle 102"/>
              <p:cNvSpPr/>
              <p:nvPr/>
            </p:nvSpPr>
            <p:spPr>
              <a:xfrm>
                <a:off x="6198454" y="1640099"/>
                <a:ext cx="1241946" cy="45719"/>
              </a:xfrm>
              <a:prstGeom prst="rect">
                <a:avLst/>
              </a:prstGeom>
              <a:pattFill prst="dkUpDiag">
                <a:fgClr>
                  <a:schemeClr val="tx2">
                    <a:lumMod val="65000"/>
                    <a:lumOff val="35000"/>
                  </a:schemeClr>
                </a:fgClr>
                <a:bgClr>
                  <a:schemeClr val="bg2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grpSp>
          <p:nvGrpSpPr>
            <p:cNvPr id="188" name="Group 187">
              <a:extLst>
                <a:ext uri="{FF2B5EF4-FFF2-40B4-BE49-F238E27FC236}">
                  <a16:creationId xmlns:a16="http://schemas.microsoft.com/office/drawing/2014/main" id="{5C48C262-AC14-4F5B-850C-CC41EE0D2A65}"/>
                </a:ext>
              </a:extLst>
            </p:cNvPr>
            <p:cNvGrpSpPr/>
            <p:nvPr/>
          </p:nvGrpSpPr>
          <p:grpSpPr>
            <a:xfrm>
              <a:off x="188622" y="4152543"/>
              <a:ext cx="11529006" cy="2080882"/>
              <a:chOff x="188622" y="4152543"/>
              <a:chExt cx="11529006" cy="2080882"/>
            </a:xfrm>
          </p:grpSpPr>
          <p:sp>
            <p:nvSpPr>
              <p:cNvPr id="86" name="Right Arrow 85"/>
              <p:cNvSpPr/>
              <p:nvPr/>
            </p:nvSpPr>
            <p:spPr>
              <a:xfrm rot="5400000">
                <a:off x="6663939" y="30001"/>
                <a:ext cx="315369" cy="9792009"/>
              </a:xfrm>
              <a:prstGeom prst="rightArrow">
                <a:avLst>
                  <a:gd name="adj1" fmla="val 100000"/>
                  <a:gd name="adj2" fmla="val 100000"/>
                </a:avLst>
              </a:prstGeom>
              <a:gradFill flip="none" rotWithShape="1">
                <a:gsLst>
                  <a:gs pos="0">
                    <a:schemeClr val="bg2">
                      <a:alpha val="0"/>
                    </a:schemeClr>
                  </a:gs>
                  <a:gs pos="50000">
                    <a:schemeClr val="bg2">
                      <a:lumMod val="95000"/>
                    </a:schemeClr>
                  </a:gs>
                  <a:gs pos="100000">
                    <a:schemeClr val="bg2">
                      <a:lumMod val="85000"/>
                    </a:schemeClr>
                  </a:gs>
                </a:gsLst>
                <a:lin ang="0" scaled="1"/>
                <a:tileRect/>
              </a:gradFill>
              <a:ln w="0">
                <a:gradFill flip="none" rotWithShape="1">
                  <a:gsLst>
                    <a:gs pos="0">
                      <a:schemeClr val="bg2">
                        <a:alpha val="0"/>
                      </a:schemeClr>
                    </a:gs>
                    <a:gs pos="50000">
                      <a:schemeClr val="bg2">
                        <a:lumMod val="95000"/>
                      </a:schemeClr>
                    </a:gs>
                    <a:gs pos="100000">
                      <a:schemeClr val="bg2">
                        <a:lumMod val="6500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84" name="Group 183">
                <a:extLst>
                  <a:ext uri="{FF2B5EF4-FFF2-40B4-BE49-F238E27FC236}">
                    <a16:creationId xmlns:a16="http://schemas.microsoft.com/office/drawing/2014/main" id="{FC99F752-A627-418F-91B3-0BC9EA7BACBA}"/>
                  </a:ext>
                </a:extLst>
              </p:cNvPr>
              <p:cNvGrpSpPr/>
              <p:nvPr/>
            </p:nvGrpSpPr>
            <p:grpSpPr>
              <a:xfrm>
                <a:off x="188622" y="4152543"/>
                <a:ext cx="11071315" cy="764271"/>
                <a:chOff x="188622" y="4152543"/>
                <a:chExt cx="11071315" cy="764271"/>
              </a:xfrm>
            </p:grpSpPr>
            <p:grpSp>
              <p:nvGrpSpPr>
                <p:cNvPr id="171" name="Group 170">
                  <a:extLst>
                    <a:ext uri="{FF2B5EF4-FFF2-40B4-BE49-F238E27FC236}">
                      <a16:creationId xmlns:a16="http://schemas.microsoft.com/office/drawing/2014/main" id="{725A381B-3EFD-4BAC-9199-07C58B476F71}"/>
                    </a:ext>
                  </a:extLst>
                </p:cNvPr>
                <p:cNvGrpSpPr/>
                <p:nvPr/>
              </p:nvGrpSpPr>
              <p:grpSpPr>
                <a:xfrm>
                  <a:off x="2010715" y="4152543"/>
                  <a:ext cx="9249222" cy="764271"/>
                  <a:chOff x="2010715" y="4152543"/>
                  <a:chExt cx="9249222" cy="764271"/>
                </a:xfrm>
              </p:grpSpPr>
              <p:sp>
                <p:nvSpPr>
                  <p:cNvPr id="78" name="TextBox 77"/>
                  <p:cNvSpPr txBox="1"/>
                  <p:nvPr/>
                </p:nvSpPr>
                <p:spPr>
                  <a:xfrm>
                    <a:off x="2010715" y="4178149"/>
                    <a:ext cx="1152664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/>
                    <a:r>
                      <a:rPr lang="en-IN" sz="1400" b="1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rPr>
                      <a:t>Computer Vision</a:t>
                    </a:r>
                  </a:p>
                </p:txBody>
              </p:sp>
              <p:sp>
                <p:nvSpPr>
                  <p:cNvPr id="79" name="TextBox 78"/>
                  <p:cNvSpPr txBox="1"/>
                  <p:nvPr/>
                </p:nvSpPr>
                <p:spPr>
                  <a:xfrm>
                    <a:off x="3675511" y="4178149"/>
                    <a:ext cx="1213419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/>
                    <a:r>
                      <a:rPr lang="en-IN" sz="1400" b="1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rPr>
                      <a:t>Audio Processing</a:t>
                    </a:r>
                  </a:p>
                </p:txBody>
              </p:sp>
              <p:sp>
                <p:nvSpPr>
                  <p:cNvPr id="80" name="TextBox 79"/>
                  <p:cNvSpPr txBox="1"/>
                  <p:nvPr/>
                </p:nvSpPr>
                <p:spPr>
                  <a:xfrm>
                    <a:off x="5369621" y="4178150"/>
                    <a:ext cx="1213419" cy="738664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/>
                    <a:r>
                      <a:rPr lang="en-IN" sz="1400" b="1" dirty="0">
                        <a:solidFill>
                          <a:schemeClr val="accent2"/>
                        </a:solidFill>
                        <a:latin typeface="Century Gothic" panose="020B0502020202020204" pitchFamily="34" charset="0"/>
                      </a:rPr>
                      <a:t>Natural Language Processing</a:t>
                    </a:r>
                  </a:p>
                </p:txBody>
              </p:sp>
              <p:sp>
                <p:nvSpPr>
                  <p:cNvPr id="81" name="TextBox 80"/>
                  <p:cNvSpPr txBox="1"/>
                  <p:nvPr/>
                </p:nvSpPr>
                <p:spPr>
                  <a:xfrm>
                    <a:off x="6840453" y="4178149"/>
                    <a:ext cx="166445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/>
                    <a:r>
                      <a:rPr lang="en-IN" sz="1400" b="1" dirty="0">
                        <a:solidFill>
                          <a:schemeClr val="accent2"/>
                        </a:solidFill>
                        <a:latin typeface="Century Gothic" panose="020B0502020202020204" pitchFamily="34" charset="0"/>
                      </a:rPr>
                      <a:t>Knowledge Representation</a:t>
                    </a:r>
                  </a:p>
                </p:txBody>
              </p:sp>
              <p:sp>
                <p:nvSpPr>
                  <p:cNvPr id="82" name="TextBox 81"/>
                  <p:cNvSpPr txBox="1"/>
                  <p:nvPr/>
                </p:nvSpPr>
                <p:spPr>
                  <a:xfrm>
                    <a:off x="8801509" y="4178149"/>
                    <a:ext cx="1135105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/>
                    <a:r>
                      <a:rPr lang="en-IN" sz="14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latin typeface="Century Gothic" panose="020B0502020202020204" pitchFamily="34" charset="0"/>
                      </a:rPr>
                      <a:t>Machine Learning</a:t>
                    </a:r>
                  </a:p>
                </p:txBody>
              </p:sp>
              <p:sp>
                <p:nvSpPr>
                  <p:cNvPr id="83" name="TextBox 82"/>
                  <p:cNvSpPr txBox="1"/>
                  <p:nvPr/>
                </p:nvSpPr>
                <p:spPr>
                  <a:xfrm>
                    <a:off x="10124832" y="4152543"/>
                    <a:ext cx="1135105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/>
                    <a:r>
                      <a:rPr lang="en-IN" sz="14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latin typeface="Century Gothic" panose="020B0502020202020204" pitchFamily="34" charset="0"/>
                      </a:rPr>
                      <a:t>Expert Systems</a:t>
                    </a:r>
                  </a:p>
                </p:txBody>
              </p:sp>
            </p:grpSp>
            <p:sp>
              <p:nvSpPr>
                <p:cNvPr id="102" name="TextBox 101"/>
                <p:cNvSpPr txBox="1"/>
                <p:nvPr/>
              </p:nvSpPr>
              <p:spPr>
                <a:xfrm>
                  <a:off x="188622" y="4152768"/>
                  <a:ext cx="1666644" cy="646331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r"/>
                  <a:r>
                    <a:rPr lang="en-IN" b="1" dirty="0">
                      <a:solidFill>
                        <a:schemeClr val="tx2"/>
                      </a:solidFill>
                      <a:latin typeface="Century Gothic" panose="020B0502020202020204" pitchFamily="34" charset="0"/>
                    </a:rPr>
                    <a:t>AI Technologies</a:t>
                  </a:r>
                </a:p>
              </p:txBody>
            </p:sp>
          </p:grpSp>
          <p:grpSp>
            <p:nvGrpSpPr>
              <p:cNvPr id="187" name="Group 186">
                <a:extLst>
                  <a:ext uri="{FF2B5EF4-FFF2-40B4-BE49-F238E27FC236}">
                    <a16:creationId xmlns:a16="http://schemas.microsoft.com/office/drawing/2014/main" id="{BE6F2F72-9324-4A01-A0E3-59250A9D2B06}"/>
                  </a:ext>
                </a:extLst>
              </p:cNvPr>
              <p:cNvGrpSpPr/>
              <p:nvPr/>
            </p:nvGrpSpPr>
            <p:grpSpPr>
              <a:xfrm>
                <a:off x="188622" y="5176249"/>
                <a:ext cx="11461509" cy="1057176"/>
                <a:chOff x="188622" y="5176249"/>
                <a:chExt cx="11461509" cy="1057176"/>
              </a:xfrm>
            </p:grpSpPr>
            <p:sp>
              <p:nvSpPr>
                <p:cNvPr id="106" name="TextBox 105"/>
                <p:cNvSpPr txBox="1"/>
                <p:nvPr/>
              </p:nvSpPr>
              <p:spPr>
                <a:xfrm>
                  <a:off x="188622" y="5587094"/>
                  <a:ext cx="1666644" cy="646331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r"/>
                  <a:r>
                    <a:rPr lang="en-IN" b="1" dirty="0">
                      <a:solidFill>
                        <a:schemeClr val="tx2"/>
                      </a:solidFill>
                      <a:latin typeface="Century Gothic" panose="020B0502020202020204" pitchFamily="34" charset="0"/>
                    </a:rPr>
                    <a:t>Illustrative Solutions</a:t>
                  </a:r>
                </a:p>
              </p:txBody>
            </p:sp>
            <p:grpSp>
              <p:nvGrpSpPr>
                <p:cNvPr id="186" name="Group 185">
                  <a:extLst>
                    <a:ext uri="{FF2B5EF4-FFF2-40B4-BE49-F238E27FC236}">
                      <a16:creationId xmlns:a16="http://schemas.microsoft.com/office/drawing/2014/main" id="{2B764303-651D-4098-965E-36A3E59BA257}"/>
                    </a:ext>
                  </a:extLst>
                </p:cNvPr>
                <p:cNvGrpSpPr/>
                <p:nvPr/>
              </p:nvGrpSpPr>
              <p:grpSpPr>
                <a:xfrm>
                  <a:off x="2063109" y="5176249"/>
                  <a:ext cx="9587022" cy="1026398"/>
                  <a:chOff x="2063109" y="5176249"/>
                  <a:chExt cx="9587022" cy="1026398"/>
                </a:xfrm>
              </p:grpSpPr>
              <p:grpSp>
                <p:nvGrpSpPr>
                  <p:cNvPr id="170" name="Group 169">
                    <a:extLst>
                      <a:ext uri="{FF2B5EF4-FFF2-40B4-BE49-F238E27FC236}">
                        <a16:creationId xmlns:a16="http://schemas.microsoft.com/office/drawing/2014/main" id="{A1253956-184D-4C35-AF03-C6386DC8916F}"/>
                      </a:ext>
                    </a:extLst>
                  </p:cNvPr>
                  <p:cNvGrpSpPr/>
                  <p:nvPr/>
                </p:nvGrpSpPr>
                <p:grpSpPr>
                  <a:xfrm>
                    <a:off x="2063109" y="5740982"/>
                    <a:ext cx="9587022" cy="461665"/>
                    <a:chOff x="2063109" y="5740982"/>
                    <a:chExt cx="9587022" cy="461665"/>
                  </a:xfrm>
                </p:grpSpPr>
                <p:sp>
                  <p:nvSpPr>
                    <p:cNvPr id="93" name="TextBox 92"/>
                    <p:cNvSpPr txBox="1"/>
                    <p:nvPr/>
                  </p:nvSpPr>
                  <p:spPr>
                    <a:xfrm>
                      <a:off x="2063109" y="5740982"/>
                      <a:ext cx="1047876" cy="46166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/>
                      <a:r>
                        <a:rPr lang="en-IN" sz="1200" b="1" i="1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Virtual Agents</a:t>
                      </a:r>
                    </a:p>
                  </p:txBody>
                </p:sp>
                <p:sp>
                  <p:nvSpPr>
                    <p:cNvPr id="94" name="TextBox 93"/>
                    <p:cNvSpPr txBox="1"/>
                    <p:nvPr/>
                  </p:nvSpPr>
                  <p:spPr>
                    <a:xfrm>
                      <a:off x="3730666" y="5740982"/>
                      <a:ext cx="1103108" cy="46166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/>
                      <a:r>
                        <a:rPr lang="en-IN" sz="1200" b="1" i="1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Identity Analytics</a:t>
                      </a:r>
                    </a:p>
                  </p:txBody>
                </p:sp>
                <p:sp>
                  <p:nvSpPr>
                    <p:cNvPr id="95" name="TextBox 94"/>
                    <p:cNvSpPr txBox="1"/>
                    <p:nvPr/>
                  </p:nvSpPr>
                  <p:spPr>
                    <a:xfrm>
                      <a:off x="5424776" y="5740982"/>
                      <a:ext cx="1103108" cy="46166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/>
                      <a:r>
                        <a:rPr lang="en-IN" sz="1200" b="1" i="1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Cognitive Robotics</a:t>
                      </a:r>
                    </a:p>
                  </p:txBody>
                </p:sp>
                <p:sp>
                  <p:nvSpPr>
                    <p:cNvPr id="96" name="TextBox 95"/>
                    <p:cNvSpPr txBox="1"/>
                    <p:nvPr/>
                  </p:nvSpPr>
                  <p:spPr>
                    <a:xfrm>
                      <a:off x="7206325" y="5740982"/>
                      <a:ext cx="931300" cy="46166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/>
                      <a:r>
                        <a:rPr lang="en-IN" sz="1200" b="1" i="1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Speech Analytics</a:t>
                      </a:r>
                    </a:p>
                  </p:txBody>
                </p:sp>
                <p:sp>
                  <p:nvSpPr>
                    <p:cNvPr id="97" name="TextBox 96"/>
                    <p:cNvSpPr txBox="1"/>
                    <p:nvPr/>
                  </p:nvSpPr>
                  <p:spPr>
                    <a:xfrm>
                      <a:off x="8561592" y="5740982"/>
                      <a:ext cx="1614939" cy="46166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/>
                      <a:r>
                        <a:rPr lang="hr-HR" sz="1200" b="1" i="1" dirty="0" err="1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Stock</a:t>
                      </a:r>
                      <a:r>
                        <a:rPr lang="hr-HR" sz="1200" b="1" i="1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 Price </a:t>
                      </a:r>
                      <a:r>
                        <a:rPr lang="hr-HR" sz="1200" b="1" i="1" dirty="0" err="1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Prediction</a:t>
                      </a:r>
                      <a:endParaRPr lang="en-IN" sz="1200" b="1" i="1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p:txBody>
                </p:sp>
                <p:sp>
                  <p:nvSpPr>
                    <p:cNvPr id="98" name="TextBox 97"/>
                    <p:cNvSpPr txBox="1"/>
                    <p:nvPr/>
                  </p:nvSpPr>
                  <p:spPr>
                    <a:xfrm>
                      <a:off x="10477377" y="5740982"/>
                      <a:ext cx="1172754" cy="46166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/>
                      <a:r>
                        <a:rPr lang="hr-HR" sz="1200" b="1" i="1" dirty="0" err="1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Diagnosis</a:t>
                      </a:r>
                      <a:r>
                        <a:rPr lang="hr-HR" sz="1200" b="1" i="1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hr-HR" sz="1200" b="1" i="1" dirty="0" err="1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Prediction</a:t>
                      </a:r>
                      <a:endParaRPr lang="en-IN" sz="1200" b="1" i="1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p:txBody>
                </p:sp>
              </p:grpSp>
              <p:grpSp>
                <p:nvGrpSpPr>
                  <p:cNvPr id="185" name="Group 184">
                    <a:extLst>
                      <a:ext uri="{FF2B5EF4-FFF2-40B4-BE49-F238E27FC236}">
                        <a16:creationId xmlns:a16="http://schemas.microsoft.com/office/drawing/2014/main" id="{E3826B79-0889-41CA-ABEE-989A58D15378}"/>
                      </a:ext>
                    </a:extLst>
                  </p:cNvPr>
                  <p:cNvGrpSpPr/>
                  <p:nvPr/>
                </p:nvGrpSpPr>
                <p:grpSpPr>
                  <a:xfrm>
                    <a:off x="2339358" y="5176249"/>
                    <a:ext cx="8969347" cy="489901"/>
                    <a:chOff x="2339358" y="5176249"/>
                    <a:chExt cx="8969347" cy="489901"/>
                  </a:xfrm>
                </p:grpSpPr>
                <p:grpSp>
                  <p:nvGrpSpPr>
                    <p:cNvPr id="4" name="Group 3">
                      <a:extLst>
                        <a:ext uri="{FF2B5EF4-FFF2-40B4-BE49-F238E27FC236}">
                          <a16:creationId xmlns:a16="http://schemas.microsoft.com/office/drawing/2014/main" id="{9E4F1895-0D55-4260-9DA6-5612ED61700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035247" y="5176249"/>
                      <a:ext cx="489901" cy="489901"/>
                      <a:chOff x="4035247" y="5176249"/>
                      <a:chExt cx="489901" cy="489901"/>
                    </a:xfrm>
                  </p:grpSpPr>
                  <p:sp>
                    <p:nvSpPr>
                      <p:cNvPr id="90" name="Oval 89"/>
                      <p:cNvSpPr/>
                      <p:nvPr/>
                    </p:nvSpPr>
                    <p:spPr>
                      <a:xfrm>
                        <a:off x="4035247" y="5176249"/>
                        <a:ext cx="489901" cy="489901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IN"/>
                      </a:p>
                    </p:txBody>
                  </p:sp>
                  <p:grpSp>
                    <p:nvGrpSpPr>
                      <p:cNvPr id="105" name="Group 29"/>
                      <p:cNvGrpSpPr>
                        <a:grpSpLocks noChangeAspect="1"/>
                      </p:cNvGrpSpPr>
                      <p:nvPr/>
                    </p:nvGrpSpPr>
                    <p:grpSpPr bwMode="auto">
                      <a:xfrm>
                        <a:off x="4131591" y="5296939"/>
                        <a:ext cx="297212" cy="248520"/>
                        <a:chOff x="2" y="1"/>
                        <a:chExt cx="3937" cy="3292"/>
                      </a:xfrm>
                      <a:solidFill>
                        <a:schemeClr val="accent1"/>
                      </a:solidFill>
                    </p:grpSpPr>
                    <p:sp>
                      <p:nvSpPr>
                        <p:cNvPr id="114" name="Freeform 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6" y="2143"/>
                          <a:ext cx="1203" cy="782"/>
                        </a:xfrm>
                        <a:custGeom>
                          <a:avLst/>
                          <a:gdLst>
                            <a:gd name="T0" fmla="*/ 374 w 529"/>
                            <a:gd name="T1" fmla="*/ 0 h 345"/>
                            <a:gd name="T2" fmla="*/ 263 w 529"/>
                            <a:gd name="T3" fmla="*/ 39 h 345"/>
                            <a:gd name="T4" fmla="*/ 151 w 529"/>
                            <a:gd name="T5" fmla="*/ 0 h 345"/>
                            <a:gd name="T6" fmla="*/ 0 w 529"/>
                            <a:gd name="T7" fmla="*/ 255 h 345"/>
                            <a:gd name="T8" fmla="*/ 529 w 529"/>
                            <a:gd name="T9" fmla="*/ 255 h 345"/>
                            <a:gd name="T10" fmla="*/ 374 w 529"/>
                            <a:gd name="T11" fmla="*/ 0 h 3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</a:cxnLst>
                          <a:rect l="0" t="0" r="r" b="b"/>
                          <a:pathLst>
                            <a:path w="529" h="345">
                              <a:moveTo>
                                <a:pt x="374" y="0"/>
                              </a:moveTo>
                              <a:cubicBezTo>
                                <a:pt x="345" y="25"/>
                                <a:pt x="306" y="39"/>
                                <a:pt x="263" y="39"/>
                              </a:cubicBezTo>
                              <a:cubicBezTo>
                                <a:pt x="219" y="39"/>
                                <a:pt x="180" y="25"/>
                                <a:pt x="151" y="0"/>
                              </a:cubicBezTo>
                              <a:cubicBezTo>
                                <a:pt x="61" y="46"/>
                                <a:pt x="0" y="144"/>
                                <a:pt x="0" y="255"/>
                              </a:cubicBezTo>
                              <a:cubicBezTo>
                                <a:pt x="169" y="345"/>
                                <a:pt x="345" y="342"/>
                                <a:pt x="529" y="255"/>
                              </a:cubicBezTo>
                              <a:cubicBezTo>
                                <a:pt x="525" y="144"/>
                                <a:pt x="464" y="46"/>
                                <a:pt x="374" y="0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15" name="Oval 3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14" y="1530"/>
                          <a:ext cx="622" cy="620"/>
                        </a:xfrm>
                        <a:prstGeom prst="ellipse">
                          <a:avLst/>
                        </a:pr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16" name="Freeform 32"/>
                        <p:cNvSpPr>
                          <a:spLocks noEditPoints="1"/>
                        </p:cNvSpPr>
                        <p:nvPr/>
                      </p:nvSpPr>
                      <p:spPr bwMode="auto">
                        <a:xfrm>
                          <a:off x="2" y="1"/>
                          <a:ext cx="3937" cy="3292"/>
                        </a:xfrm>
                        <a:custGeom>
                          <a:avLst/>
                          <a:gdLst>
                            <a:gd name="T0" fmla="*/ 1588 w 1732"/>
                            <a:gd name="T1" fmla="*/ 267 h 1451"/>
                            <a:gd name="T2" fmla="*/ 1040 w 1732"/>
                            <a:gd name="T3" fmla="*/ 267 h 1451"/>
                            <a:gd name="T4" fmla="*/ 1040 w 1732"/>
                            <a:gd name="T5" fmla="*/ 72 h 1451"/>
                            <a:gd name="T6" fmla="*/ 968 w 1732"/>
                            <a:gd name="T7" fmla="*/ 0 h 1451"/>
                            <a:gd name="T8" fmla="*/ 756 w 1732"/>
                            <a:gd name="T9" fmla="*/ 0 h 1451"/>
                            <a:gd name="T10" fmla="*/ 684 w 1732"/>
                            <a:gd name="T11" fmla="*/ 72 h 1451"/>
                            <a:gd name="T12" fmla="*/ 684 w 1732"/>
                            <a:gd name="T13" fmla="*/ 267 h 1451"/>
                            <a:gd name="T14" fmla="*/ 140 w 1732"/>
                            <a:gd name="T15" fmla="*/ 267 h 1451"/>
                            <a:gd name="T16" fmla="*/ 0 w 1732"/>
                            <a:gd name="T17" fmla="*/ 407 h 1451"/>
                            <a:gd name="T18" fmla="*/ 0 w 1732"/>
                            <a:gd name="T19" fmla="*/ 1311 h 1451"/>
                            <a:gd name="T20" fmla="*/ 140 w 1732"/>
                            <a:gd name="T21" fmla="*/ 1451 h 1451"/>
                            <a:gd name="T22" fmla="*/ 1591 w 1732"/>
                            <a:gd name="T23" fmla="*/ 1451 h 1451"/>
                            <a:gd name="T24" fmla="*/ 1732 w 1732"/>
                            <a:gd name="T25" fmla="*/ 1311 h 1451"/>
                            <a:gd name="T26" fmla="*/ 1732 w 1732"/>
                            <a:gd name="T27" fmla="*/ 407 h 1451"/>
                            <a:gd name="T28" fmla="*/ 1588 w 1732"/>
                            <a:gd name="T29" fmla="*/ 267 h 1451"/>
                            <a:gd name="T30" fmla="*/ 1656 w 1732"/>
                            <a:gd name="T31" fmla="*/ 1307 h 1451"/>
                            <a:gd name="T32" fmla="*/ 1588 w 1732"/>
                            <a:gd name="T33" fmla="*/ 1376 h 1451"/>
                            <a:gd name="T34" fmla="*/ 140 w 1732"/>
                            <a:gd name="T35" fmla="*/ 1376 h 1451"/>
                            <a:gd name="T36" fmla="*/ 72 w 1732"/>
                            <a:gd name="T37" fmla="*/ 1307 h 1451"/>
                            <a:gd name="T38" fmla="*/ 72 w 1732"/>
                            <a:gd name="T39" fmla="*/ 407 h 1451"/>
                            <a:gd name="T40" fmla="*/ 140 w 1732"/>
                            <a:gd name="T41" fmla="*/ 339 h 1451"/>
                            <a:gd name="T42" fmla="*/ 688 w 1732"/>
                            <a:gd name="T43" fmla="*/ 339 h 1451"/>
                            <a:gd name="T44" fmla="*/ 688 w 1732"/>
                            <a:gd name="T45" fmla="*/ 447 h 1451"/>
                            <a:gd name="T46" fmla="*/ 572 w 1732"/>
                            <a:gd name="T47" fmla="*/ 447 h 1451"/>
                            <a:gd name="T48" fmla="*/ 536 w 1732"/>
                            <a:gd name="T49" fmla="*/ 483 h 1451"/>
                            <a:gd name="T50" fmla="*/ 572 w 1732"/>
                            <a:gd name="T51" fmla="*/ 519 h 1451"/>
                            <a:gd name="T52" fmla="*/ 1156 w 1732"/>
                            <a:gd name="T53" fmla="*/ 519 h 1451"/>
                            <a:gd name="T54" fmla="*/ 1192 w 1732"/>
                            <a:gd name="T55" fmla="*/ 483 h 1451"/>
                            <a:gd name="T56" fmla="*/ 1156 w 1732"/>
                            <a:gd name="T57" fmla="*/ 447 h 1451"/>
                            <a:gd name="T58" fmla="*/ 1040 w 1732"/>
                            <a:gd name="T59" fmla="*/ 447 h 1451"/>
                            <a:gd name="T60" fmla="*/ 1040 w 1732"/>
                            <a:gd name="T61" fmla="*/ 339 h 1451"/>
                            <a:gd name="T62" fmla="*/ 1588 w 1732"/>
                            <a:gd name="T63" fmla="*/ 339 h 1451"/>
                            <a:gd name="T64" fmla="*/ 1656 w 1732"/>
                            <a:gd name="T65" fmla="*/ 407 h 1451"/>
                            <a:gd name="T66" fmla="*/ 1656 w 1732"/>
                            <a:gd name="T67" fmla="*/ 1307 h 145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  <a:cxn ang="0">
                              <a:pos x="T36" y="T37"/>
                            </a:cxn>
                            <a:cxn ang="0">
                              <a:pos x="T38" y="T39"/>
                            </a:cxn>
                            <a:cxn ang="0">
                              <a:pos x="T40" y="T41"/>
                            </a:cxn>
                            <a:cxn ang="0">
                              <a:pos x="T42" y="T43"/>
                            </a:cxn>
                            <a:cxn ang="0">
                              <a:pos x="T44" y="T45"/>
                            </a:cxn>
                            <a:cxn ang="0">
                              <a:pos x="T46" y="T47"/>
                            </a:cxn>
                            <a:cxn ang="0">
                              <a:pos x="T48" y="T49"/>
                            </a:cxn>
                            <a:cxn ang="0">
                              <a:pos x="T50" y="T51"/>
                            </a:cxn>
                            <a:cxn ang="0">
                              <a:pos x="T52" y="T53"/>
                            </a:cxn>
                            <a:cxn ang="0">
                              <a:pos x="T54" y="T55"/>
                            </a:cxn>
                            <a:cxn ang="0">
                              <a:pos x="T56" y="T57"/>
                            </a:cxn>
                            <a:cxn ang="0">
                              <a:pos x="T58" y="T59"/>
                            </a:cxn>
                            <a:cxn ang="0">
                              <a:pos x="T60" y="T61"/>
                            </a:cxn>
                            <a:cxn ang="0">
                              <a:pos x="T62" y="T63"/>
                            </a:cxn>
                            <a:cxn ang="0">
                              <a:pos x="T64" y="T65"/>
                            </a:cxn>
                            <a:cxn ang="0">
                              <a:pos x="T66" y="T67"/>
                            </a:cxn>
                          </a:cxnLst>
                          <a:rect l="0" t="0" r="r" b="b"/>
                          <a:pathLst>
                            <a:path w="1732" h="1451">
                              <a:moveTo>
                                <a:pt x="1588" y="267"/>
                              </a:moveTo>
                              <a:cubicBezTo>
                                <a:pt x="1040" y="267"/>
                                <a:pt x="1040" y="267"/>
                                <a:pt x="1040" y="267"/>
                              </a:cubicBezTo>
                              <a:cubicBezTo>
                                <a:pt x="1040" y="72"/>
                                <a:pt x="1040" y="72"/>
                                <a:pt x="1040" y="72"/>
                              </a:cubicBezTo>
                              <a:cubicBezTo>
                                <a:pt x="1040" y="33"/>
                                <a:pt x="1008" y="0"/>
                                <a:pt x="968" y="0"/>
                              </a:cubicBezTo>
                              <a:cubicBezTo>
                                <a:pt x="756" y="0"/>
                                <a:pt x="756" y="0"/>
                                <a:pt x="756" y="0"/>
                              </a:cubicBezTo>
                              <a:cubicBezTo>
                                <a:pt x="716" y="0"/>
                                <a:pt x="684" y="33"/>
                                <a:pt x="684" y="72"/>
                              </a:cubicBezTo>
                              <a:cubicBezTo>
                                <a:pt x="684" y="267"/>
                                <a:pt x="684" y="267"/>
                                <a:pt x="684" y="267"/>
                              </a:cubicBezTo>
                              <a:cubicBezTo>
                                <a:pt x="140" y="267"/>
                                <a:pt x="140" y="267"/>
                                <a:pt x="140" y="267"/>
                              </a:cubicBezTo>
                              <a:cubicBezTo>
                                <a:pt x="61" y="267"/>
                                <a:pt x="0" y="328"/>
                                <a:pt x="0" y="407"/>
                              </a:cubicBezTo>
                              <a:cubicBezTo>
                                <a:pt x="0" y="1311"/>
                                <a:pt x="0" y="1311"/>
                                <a:pt x="0" y="1311"/>
                              </a:cubicBezTo>
                              <a:cubicBezTo>
                                <a:pt x="0" y="1386"/>
                                <a:pt x="61" y="1451"/>
                                <a:pt x="140" y="1451"/>
                              </a:cubicBezTo>
                              <a:cubicBezTo>
                                <a:pt x="1591" y="1451"/>
                                <a:pt x="1591" y="1451"/>
                                <a:pt x="1591" y="1451"/>
                              </a:cubicBezTo>
                              <a:cubicBezTo>
                                <a:pt x="1667" y="1451"/>
                                <a:pt x="1732" y="1390"/>
                                <a:pt x="1732" y="1311"/>
                              </a:cubicBezTo>
                              <a:cubicBezTo>
                                <a:pt x="1732" y="407"/>
                                <a:pt x="1732" y="407"/>
                                <a:pt x="1732" y="407"/>
                              </a:cubicBezTo>
                              <a:cubicBezTo>
                                <a:pt x="1728" y="328"/>
                                <a:pt x="1667" y="267"/>
                                <a:pt x="1588" y="267"/>
                              </a:cubicBezTo>
                              <a:close/>
                              <a:moveTo>
                                <a:pt x="1656" y="1307"/>
                              </a:moveTo>
                              <a:cubicBezTo>
                                <a:pt x="1656" y="1343"/>
                                <a:pt x="1627" y="1376"/>
                                <a:pt x="1588" y="1376"/>
                              </a:cubicBezTo>
                              <a:cubicBezTo>
                                <a:pt x="140" y="1376"/>
                                <a:pt x="140" y="1376"/>
                                <a:pt x="140" y="1376"/>
                              </a:cubicBezTo>
                              <a:cubicBezTo>
                                <a:pt x="104" y="1376"/>
                                <a:pt x="72" y="1347"/>
                                <a:pt x="72" y="1307"/>
                              </a:cubicBezTo>
                              <a:cubicBezTo>
                                <a:pt x="72" y="407"/>
                                <a:pt x="72" y="407"/>
                                <a:pt x="72" y="407"/>
                              </a:cubicBezTo>
                              <a:cubicBezTo>
                                <a:pt x="72" y="371"/>
                                <a:pt x="101" y="339"/>
                                <a:pt x="140" y="339"/>
                              </a:cubicBezTo>
                              <a:cubicBezTo>
                                <a:pt x="688" y="339"/>
                                <a:pt x="688" y="339"/>
                                <a:pt x="688" y="339"/>
                              </a:cubicBezTo>
                              <a:cubicBezTo>
                                <a:pt x="688" y="447"/>
                                <a:pt x="688" y="447"/>
                                <a:pt x="688" y="447"/>
                              </a:cubicBezTo>
                              <a:cubicBezTo>
                                <a:pt x="572" y="447"/>
                                <a:pt x="572" y="447"/>
                                <a:pt x="572" y="447"/>
                              </a:cubicBezTo>
                              <a:cubicBezTo>
                                <a:pt x="551" y="447"/>
                                <a:pt x="536" y="461"/>
                                <a:pt x="536" y="483"/>
                              </a:cubicBezTo>
                              <a:cubicBezTo>
                                <a:pt x="536" y="504"/>
                                <a:pt x="551" y="519"/>
                                <a:pt x="572" y="519"/>
                              </a:cubicBezTo>
                              <a:cubicBezTo>
                                <a:pt x="1156" y="519"/>
                                <a:pt x="1156" y="519"/>
                                <a:pt x="1156" y="519"/>
                              </a:cubicBezTo>
                              <a:cubicBezTo>
                                <a:pt x="1177" y="519"/>
                                <a:pt x="1192" y="504"/>
                                <a:pt x="1192" y="483"/>
                              </a:cubicBezTo>
                              <a:cubicBezTo>
                                <a:pt x="1192" y="461"/>
                                <a:pt x="1177" y="447"/>
                                <a:pt x="1156" y="447"/>
                              </a:cubicBezTo>
                              <a:cubicBezTo>
                                <a:pt x="1040" y="447"/>
                                <a:pt x="1040" y="447"/>
                                <a:pt x="1040" y="447"/>
                              </a:cubicBezTo>
                              <a:cubicBezTo>
                                <a:pt x="1040" y="339"/>
                                <a:pt x="1040" y="339"/>
                                <a:pt x="1040" y="339"/>
                              </a:cubicBezTo>
                              <a:cubicBezTo>
                                <a:pt x="1588" y="339"/>
                                <a:pt x="1588" y="339"/>
                                <a:pt x="1588" y="339"/>
                              </a:cubicBezTo>
                              <a:cubicBezTo>
                                <a:pt x="1624" y="339"/>
                                <a:pt x="1656" y="368"/>
                                <a:pt x="1656" y="407"/>
                              </a:cubicBezTo>
                              <a:cubicBezTo>
                                <a:pt x="1656" y="1307"/>
                                <a:pt x="1656" y="1307"/>
                                <a:pt x="1656" y="1307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17" name="Freeform 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991" y="1757"/>
                          <a:ext cx="957" cy="163"/>
                        </a:xfrm>
                        <a:custGeom>
                          <a:avLst/>
                          <a:gdLst>
                            <a:gd name="T0" fmla="*/ 32 w 421"/>
                            <a:gd name="T1" fmla="*/ 72 h 72"/>
                            <a:gd name="T2" fmla="*/ 385 w 421"/>
                            <a:gd name="T3" fmla="*/ 72 h 72"/>
                            <a:gd name="T4" fmla="*/ 421 w 421"/>
                            <a:gd name="T5" fmla="*/ 36 h 72"/>
                            <a:gd name="T6" fmla="*/ 385 w 421"/>
                            <a:gd name="T7" fmla="*/ 0 h 72"/>
                            <a:gd name="T8" fmla="*/ 36 w 421"/>
                            <a:gd name="T9" fmla="*/ 0 h 72"/>
                            <a:gd name="T10" fmla="*/ 0 w 421"/>
                            <a:gd name="T11" fmla="*/ 36 h 72"/>
                            <a:gd name="T12" fmla="*/ 32 w 421"/>
                            <a:gd name="T13" fmla="*/ 72 h 7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1" h="72">
                              <a:moveTo>
                                <a:pt x="32" y="72"/>
                              </a:moveTo>
                              <a:cubicBezTo>
                                <a:pt x="385" y="72"/>
                                <a:pt x="385" y="72"/>
                                <a:pt x="385" y="72"/>
                              </a:cubicBezTo>
                              <a:cubicBezTo>
                                <a:pt x="407" y="72"/>
                                <a:pt x="421" y="58"/>
                                <a:pt x="421" y="36"/>
                              </a:cubicBezTo>
                              <a:cubicBezTo>
                                <a:pt x="421" y="15"/>
                                <a:pt x="407" y="0"/>
                                <a:pt x="385" y="0"/>
                              </a:cubicBezTo>
                              <a:cubicBezTo>
                                <a:pt x="36" y="0"/>
                                <a:pt x="36" y="0"/>
                                <a:pt x="36" y="0"/>
                              </a:cubicBezTo>
                              <a:cubicBezTo>
                                <a:pt x="14" y="0"/>
                                <a:pt x="0" y="15"/>
                                <a:pt x="0" y="36"/>
                              </a:cubicBezTo>
                              <a:cubicBezTo>
                                <a:pt x="0" y="58"/>
                                <a:pt x="14" y="72"/>
                                <a:pt x="32" y="72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18" name="Freeform 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982" y="2184"/>
                          <a:ext cx="1595" cy="163"/>
                        </a:xfrm>
                        <a:custGeom>
                          <a:avLst/>
                          <a:gdLst>
                            <a:gd name="T0" fmla="*/ 666 w 702"/>
                            <a:gd name="T1" fmla="*/ 0 h 72"/>
                            <a:gd name="T2" fmla="*/ 36 w 702"/>
                            <a:gd name="T3" fmla="*/ 0 h 72"/>
                            <a:gd name="T4" fmla="*/ 0 w 702"/>
                            <a:gd name="T5" fmla="*/ 36 h 72"/>
                            <a:gd name="T6" fmla="*/ 36 w 702"/>
                            <a:gd name="T7" fmla="*/ 72 h 72"/>
                            <a:gd name="T8" fmla="*/ 666 w 702"/>
                            <a:gd name="T9" fmla="*/ 72 h 72"/>
                            <a:gd name="T10" fmla="*/ 702 w 702"/>
                            <a:gd name="T11" fmla="*/ 36 h 72"/>
                            <a:gd name="T12" fmla="*/ 666 w 702"/>
                            <a:gd name="T13" fmla="*/ 0 h 7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02" h="72">
                              <a:moveTo>
                                <a:pt x="666" y="0"/>
                              </a:moveTo>
                              <a:cubicBezTo>
                                <a:pt x="36" y="0"/>
                                <a:pt x="36" y="0"/>
                                <a:pt x="36" y="0"/>
                              </a:cubicBezTo>
                              <a:cubicBezTo>
                                <a:pt x="15" y="0"/>
                                <a:pt x="0" y="14"/>
                                <a:pt x="0" y="36"/>
                              </a:cubicBezTo>
                              <a:cubicBezTo>
                                <a:pt x="0" y="57"/>
                                <a:pt x="15" y="72"/>
                                <a:pt x="36" y="72"/>
                              </a:cubicBezTo>
                              <a:cubicBezTo>
                                <a:pt x="666" y="72"/>
                                <a:pt x="666" y="72"/>
                                <a:pt x="666" y="72"/>
                              </a:cubicBezTo>
                              <a:cubicBezTo>
                                <a:pt x="688" y="72"/>
                                <a:pt x="702" y="57"/>
                                <a:pt x="702" y="36"/>
                              </a:cubicBezTo>
                              <a:cubicBezTo>
                                <a:pt x="702" y="14"/>
                                <a:pt x="688" y="0"/>
                                <a:pt x="666" y="0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19" name="Freeform 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982" y="2608"/>
                          <a:ext cx="1595" cy="163"/>
                        </a:xfrm>
                        <a:custGeom>
                          <a:avLst/>
                          <a:gdLst>
                            <a:gd name="T0" fmla="*/ 666 w 702"/>
                            <a:gd name="T1" fmla="*/ 0 h 72"/>
                            <a:gd name="T2" fmla="*/ 36 w 702"/>
                            <a:gd name="T3" fmla="*/ 0 h 72"/>
                            <a:gd name="T4" fmla="*/ 0 w 702"/>
                            <a:gd name="T5" fmla="*/ 36 h 72"/>
                            <a:gd name="T6" fmla="*/ 36 w 702"/>
                            <a:gd name="T7" fmla="*/ 72 h 72"/>
                            <a:gd name="T8" fmla="*/ 666 w 702"/>
                            <a:gd name="T9" fmla="*/ 72 h 72"/>
                            <a:gd name="T10" fmla="*/ 702 w 702"/>
                            <a:gd name="T11" fmla="*/ 36 h 72"/>
                            <a:gd name="T12" fmla="*/ 666 w 702"/>
                            <a:gd name="T13" fmla="*/ 0 h 7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02" h="72">
                              <a:moveTo>
                                <a:pt x="666" y="0"/>
                              </a:moveTo>
                              <a:cubicBezTo>
                                <a:pt x="36" y="0"/>
                                <a:pt x="36" y="0"/>
                                <a:pt x="36" y="0"/>
                              </a:cubicBezTo>
                              <a:cubicBezTo>
                                <a:pt x="15" y="0"/>
                                <a:pt x="0" y="14"/>
                                <a:pt x="0" y="36"/>
                              </a:cubicBezTo>
                              <a:cubicBezTo>
                                <a:pt x="0" y="57"/>
                                <a:pt x="15" y="72"/>
                                <a:pt x="36" y="72"/>
                              </a:cubicBezTo>
                              <a:cubicBezTo>
                                <a:pt x="666" y="72"/>
                                <a:pt x="666" y="72"/>
                                <a:pt x="666" y="72"/>
                              </a:cubicBezTo>
                              <a:cubicBezTo>
                                <a:pt x="688" y="72"/>
                                <a:pt x="702" y="57"/>
                                <a:pt x="702" y="36"/>
                              </a:cubicBezTo>
                              <a:cubicBezTo>
                                <a:pt x="702" y="18"/>
                                <a:pt x="688" y="0"/>
                                <a:pt x="666" y="0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</p:grpSp>
                </p:grpSp>
                <p:grpSp>
                  <p:nvGrpSpPr>
                    <p:cNvPr id="113" name="Group 112">
                      <a:extLst>
                        <a:ext uri="{FF2B5EF4-FFF2-40B4-BE49-F238E27FC236}">
                          <a16:creationId xmlns:a16="http://schemas.microsoft.com/office/drawing/2014/main" id="{0ADBD079-A2F3-4179-BDF3-F826A566921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731136" y="5176249"/>
                      <a:ext cx="489901" cy="489901"/>
                      <a:chOff x="5731136" y="5176249"/>
                      <a:chExt cx="489901" cy="489901"/>
                    </a:xfrm>
                  </p:grpSpPr>
                  <p:sp>
                    <p:nvSpPr>
                      <p:cNvPr id="91" name="Oval 90"/>
                      <p:cNvSpPr/>
                      <p:nvPr/>
                    </p:nvSpPr>
                    <p:spPr>
                      <a:xfrm>
                        <a:off x="5731136" y="5176249"/>
                        <a:ext cx="489901" cy="489901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>
                        <a:solidFill>
                          <a:schemeClr val="accent2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IN" dirty="0"/>
                      </a:p>
                    </p:txBody>
                  </p:sp>
                  <p:grpSp>
                    <p:nvGrpSpPr>
                      <p:cNvPr id="13" name="Group 4"/>
                      <p:cNvGrpSpPr>
                        <a:grpSpLocks noChangeAspect="1"/>
                      </p:cNvGrpSpPr>
                      <p:nvPr/>
                    </p:nvGrpSpPr>
                    <p:grpSpPr bwMode="auto">
                      <a:xfrm>
                        <a:off x="5834976" y="5275800"/>
                        <a:ext cx="282220" cy="290798"/>
                        <a:chOff x="0" y="-28"/>
                        <a:chExt cx="3718" cy="3831"/>
                      </a:xfrm>
                      <a:solidFill>
                        <a:schemeClr val="accent2"/>
                      </a:solidFill>
                    </p:grpSpPr>
                    <p:sp>
                      <p:nvSpPr>
                        <p:cNvPr id="33" name="Freeform 5"/>
                        <p:cNvSpPr>
                          <a:spLocks noEditPoints="1"/>
                        </p:cNvSpPr>
                        <p:nvPr/>
                      </p:nvSpPr>
                      <p:spPr bwMode="auto">
                        <a:xfrm>
                          <a:off x="0" y="1568"/>
                          <a:ext cx="3718" cy="2235"/>
                        </a:xfrm>
                        <a:custGeom>
                          <a:avLst/>
                          <a:gdLst>
                            <a:gd name="T0" fmla="*/ 1610 w 1636"/>
                            <a:gd name="T1" fmla="*/ 836 h 985"/>
                            <a:gd name="T2" fmla="*/ 1532 w 1636"/>
                            <a:gd name="T3" fmla="*/ 836 h 985"/>
                            <a:gd name="T4" fmla="*/ 1532 w 1636"/>
                            <a:gd name="T5" fmla="*/ 605 h 985"/>
                            <a:gd name="T6" fmla="*/ 1571 w 1636"/>
                            <a:gd name="T7" fmla="*/ 605 h 985"/>
                            <a:gd name="T8" fmla="*/ 1597 w 1636"/>
                            <a:gd name="T9" fmla="*/ 579 h 985"/>
                            <a:gd name="T10" fmla="*/ 1597 w 1636"/>
                            <a:gd name="T11" fmla="*/ 469 h 985"/>
                            <a:gd name="T12" fmla="*/ 1571 w 1636"/>
                            <a:gd name="T13" fmla="*/ 443 h 985"/>
                            <a:gd name="T14" fmla="*/ 1506 w 1636"/>
                            <a:gd name="T15" fmla="*/ 443 h 985"/>
                            <a:gd name="T16" fmla="*/ 1257 w 1636"/>
                            <a:gd name="T17" fmla="*/ 231 h 985"/>
                            <a:gd name="T18" fmla="*/ 1273 w 1636"/>
                            <a:gd name="T19" fmla="*/ 40 h 985"/>
                            <a:gd name="T20" fmla="*/ 1150 w 1636"/>
                            <a:gd name="T21" fmla="*/ 66 h 985"/>
                            <a:gd name="T22" fmla="*/ 958 w 1636"/>
                            <a:gd name="T23" fmla="*/ 0 h 985"/>
                            <a:gd name="T24" fmla="*/ 880 w 1636"/>
                            <a:gd name="T25" fmla="*/ 246 h 985"/>
                            <a:gd name="T26" fmla="*/ 678 w 1636"/>
                            <a:gd name="T27" fmla="*/ 443 h 985"/>
                            <a:gd name="T28" fmla="*/ 613 w 1636"/>
                            <a:gd name="T29" fmla="*/ 443 h 985"/>
                            <a:gd name="T30" fmla="*/ 587 w 1636"/>
                            <a:gd name="T31" fmla="*/ 469 h 985"/>
                            <a:gd name="T32" fmla="*/ 587 w 1636"/>
                            <a:gd name="T33" fmla="*/ 579 h 985"/>
                            <a:gd name="T34" fmla="*/ 613 w 1636"/>
                            <a:gd name="T35" fmla="*/ 605 h 985"/>
                            <a:gd name="T36" fmla="*/ 652 w 1636"/>
                            <a:gd name="T37" fmla="*/ 605 h 985"/>
                            <a:gd name="T38" fmla="*/ 652 w 1636"/>
                            <a:gd name="T39" fmla="*/ 836 h 985"/>
                            <a:gd name="T40" fmla="*/ 26 w 1636"/>
                            <a:gd name="T41" fmla="*/ 836 h 985"/>
                            <a:gd name="T42" fmla="*/ 0 w 1636"/>
                            <a:gd name="T43" fmla="*/ 862 h 985"/>
                            <a:gd name="T44" fmla="*/ 0 w 1636"/>
                            <a:gd name="T45" fmla="*/ 959 h 985"/>
                            <a:gd name="T46" fmla="*/ 26 w 1636"/>
                            <a:gd name="T47" fmla="*/ 985 h 985"/>
                            <a:gd name="T48" fmla="*/ 1610 w 1636"/>
                            <a:gd name="T49" fmla="*/ 985 h 985"/>
                            <a:gd name="T50" fmla="*/ 1636 w 1636"/>
                            <a:gd name="T51" fmla="*/ 959 h 985"/>
                            <a:gd name="T52" fmla="*/ 1636 w 1636"/>
                            <a:gd name="T53" fmla="*/ 862 h 985"/>
                            <a:gd name="T54" fmla="*/ 1610 w 1636"/>
                            <a:gd name="T55" fmla="*/ 836 h 985"/>
                            <a:gd name="T56" fmla="*/ 1252 w 1636"/>
                            <a:gd name="T57" fmla="*/ 760 h 985"/>
                            <a:gd name="T58" fmla="*/ 1252 w 1636"/>
                            <a:gd name="T59" fmla="*/ 796 h 985"/>
                            <a:gd name="T60" fmla="*/ 1215 w 1636"/>
                            <a:gd name="T61" fmla="*/ 796 h 985"/>
                            <a:gd name="T62" fmla="*/ 1092 w 1636"/>
                            <a:gd name="T63" fmla="*/ 668 h 985"/>
                            <a:gd name="T64" fmla="*/ 1092 w 1636"/>
                            <a:gd name="T65" fmla="*/ 631 h 985"/>
                            <a:gd name="T66" fmla="*/ 1129 w 1636"/>
                            <a:gd name="T67" fmla="*/ 631 h 985"/>
                            <a:gd name="T68" fmla="*/ 1252 w 1636"/>
                            <a:gd name="T69" fmla="*/ 760 h 985"/>
                            <a:gd name="T70" fmla="*/ 1252 w 1636"/>
                            <a:gd name="T71" fmla="*/ 631 h 985"/>
                            <a:gd name="T72" fmla="*/ 1288 w 1636"/>
                            <a:gd name="T73" fmla="*/ 631 h 985"/>
                            <a:gd name="T74" fmla="*/ 1411 w 1636"/>
                            <a:gd name="T75" fmla="*/ 760 h 985"/>
                            <a:gd name="T76" fmla="*/ 1411 w 1636"/>
                            <a:gd name="T77" fmla="*/ 796 h 985"/>
                            <a:gd name="T78" fmla="*/ 1375 w 1636"/>
                            <a:gd name="T79" fmla="*/ 796 h 985"/>
                            <a:gd name="T80" fmla="*/ 1252 w 1636"/>
                            <a:gd name="T81" fmla="*/ 668 h 985"/>
                            <a:gd name="T82" fmla="*/ 1252 w 1636"/>
                            <a:gd name="T83" fmla="*/ 631 h 985"/>
                            <a:gd name="T84" fmla="*/ 1089 w 1636"/>
                            <a:gd name="T85" fmla="*/ 760 h 985"/>
                            <a:gd name="T86" fmla="*/ 1089 w 1636"/>
                            <a:gd name="T87" fmla="*/ 796 h 985"/>
                            <a:gd name="T88" fmla="*/ 1053 w 1636"/>
                            <a:gd name="T89" fmla="*/ 796 h 985"/>
                            <a:gd name="T90" fmla="*/ 930 w 1636"/>
                            <a:gd name="T91" fmla="*/ 668 h 985"/>
                            <a:gd name="T92" fmla="*/ 930 w 1636"/>
                            <a:gd name="T93" fmla="*/ 631 h 985"/>
                            <a:gd name="T94" fmla="*/ 966 w 1636"/>
                            <a:gd name="T95" fmla="*/ 631 h 985"/>
                            <a:gd name="T96" fmla="*/ 1089 w 1636"/>
                            <a:gd name="T97" fmla="*/ 760 h 985"/>
                            <a:gd name="T98" fmla="*/ 930 w 1636"/>
                            <a:gd name="T99" fmla="*/ 760 h 985"/>
                            <a:gd name="T100" fmla="*/ 930 w 1636"/>
                            <a:gd name="T101" fmla="*/ 796 h 985"/>
                            <a:gd name="T102" fmla="*/ 893 w 1636"/>
                            <a:gd name="T103" fmla="*/ 796 h 985"/>
                            <a:gd name="T104" fmla="*/ 770 w 1636"/>
                            <a:gd name="T105" fmla="*/ 668 h 985"/>
                            <a:gd name="T106" fmla="*/ 770 w 1636"/>
                            <a:gd name="T107" fmla="*/ 631 h 985"/>
                            <a:gd name="T108" fmla="*/ 807 w 1636"/>
                            <a:gd name="T109" fmla="*/ 631 h 985"/>
                            <a:gd name="T110" fmla="*/ 930 w 1636"/>
                            <a:gd name="T111" fmla="*/ 760 h 985"/>
                            <a:gd name="T112" fmla="*/ 636 w 1636"/>
                            <a:gd name="T113" fmla="*/ 553 h 985"/>
                            <a:gd name="T114" fmla="*/ 636 w 1636"/>
                            <a:gd name="T115" fmla="*/ 495 h 985"/>
                            <a:gd name="T116" fmla="*/ 1547 w 1636"/>
                            <a:gd name="T117" fmla="*/ 495 h 985"/>
                            <a:gd name="T118" fmla="*/ 1547 w 1636"/>
                            <a:gd name="T119" fmla="*/ 553 h 985"/>
                            <a:gd name="T120" fmla="*/ 636 w 1636"/>
                            <a:gd name="T121" fmla="*/ 553 h 98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  <a:cxn ang="0">
                              <a:pos x="T36" y="T37"/>
                            </a:cxn>
                            <a:cxn ang="0">
                              <a:pos x="T38" y="T39"/>
                            </a:cxn>
                            <a:cxn ang="0">
                              <a:pos x="T40" y="T41"/>
                            </a:cxn>
                            <a:cxn ang="0">
                              <a:pos x="T42" y="T43"/>
                            </a:cxn>
                            <a:cxn ang="0">
                              <a:pos x="T44" y="T45"/>
                            </a:cxn>
                            <a:cxn ang="0">
                              <a:pos x="T46" y="T47"/>
                            </a:cxn>
                            <a:cxn ang="0">
                              <a:pos x="T48" y="T49"/>
                            </a:cxn>
                            <a:cxn ang="0">
                              <a:pos x="T50" y="T51"/>
                            </a:cxn>
                            <a:cxn ang="0">
                              <a:pos x="T52" y="T53"/>
                            </a:cxn>
                            <a:cxn ang="0">
                              <a:pos x="T54" y="T55"/>
                            </a:cxn>
                            <a:cxn ang="0">
                              <a:pos x="T56" y="T57"/>
                            </a:cxn>
                            <a:cxn ang="0">
                              <a:pos x="T58" y="T59"/>
                            </a:cxn>
                            <a:cxn ang="0">
                              <a:pos x="T60" y="T61"/>
                            </a:cxn>
                            <a:cxn ang="0">
                              <a:pos x="T62" y="T63"/>
                            </a:cxn>
                            <a:cxn ang="0">
                              <a:pos x="T64" y="T65"/>
                            </a:cxn>
                            <a:cxn ang="0">
                              <a:pos x="T66" y="T67"/>
                            </a:cxn>
                            <a:cxn ang="0">
                              <a:pos x="T68" y="T69"/>
                            </a:cxn>
                            <a:cxn ang="0">
                              <a:pos x="T70" y="T71"/>
                            </a:cxn>
                            <a:cxn ang="0">
                              <a:pos x="T72" y="T73"/>
                            </a:cxn>
                            <a:cxn ang="0">
                              <a:pos x="T74" y="T75"/>
                            </a:cxn>
                            <a:cxn ang="0">
                              <a:pos x="T76" y="T77"/>
                            </a:cxn>
                            <a:cxn ang="0">
                              <a:pos x="T78" y="T79"/>
                            </a:cxn>
                            <a:cxn ang="0">
                              <a:pos x="T80" y="T81"/>
                            </a:cxn>
                            <a:cxn ang="0">
                              <a:pos x="T82" y="T83"/>
                            </a:cxn>
                            <a:cxn ang="0">
                              <a:pos x="T84" y="T85"/>
                            </a:cxn>
                            <a:cxn ang="0">
                              <a:pos x="T86" y="T87"/>
                            </a:cxn>
                            <a:cxn ang="0">
                              <a:pos x="T88" y="T89"/>
                            </a:cxn>
                            <a:cxn ang="0">
                              <a:pos x="T90" y="T91"/>
                            </a:cxn>
                            <a:cxn ang="0">
                              <a:pos x="T92" y="T93"/>
                            </a:cxn>
                            <a:cxn ang="0">
                              <a:pos x="T94" y="T95"/>
                            </a:cxn>
                            <a:cxn ang="0">
                              <a:pos x="T96" y="T97"/>
                            </a:cxn>
                            <a:cxn ang="0">
                              <a:pos x="T98" y="T99"/>
                            </a:cxn>
                            <a:cxn ang="0">
                              <a:pos x="T100" y="T101"/>
                            </a:cxn>
                            <a:cxn ang="0">
                              <a:pos x="T102" y="T103"/>
                            </a:cxn>
                            <a:cxn ang="0">
                              <a:pos x="T104" y="T105"/>
                            </a:cxn>
                            <a:cxn ang="0">
                              <a:pos x="T106" y="T107"/>
                            </a:cxn>
                            <a:cxn ang="0">
                              <a:pos x="T108" y="T109"/>
                            </a:cxn>
                            <a:cxn ang="0">
                              <a:pos x="T110" y="T111"/>
                            </a:cxn>
                            <a:cxn ang="0">
                              <a:pos x="T112" y="T113"/>
                            </a:cxn>
                            <a:cxn ang="0">
                              <a:pos x="T114" y="T115"/>
                            </a:cxn>
                            <a:cxn ang="0">
                              <a:pos x="T116" y="T117"/>
                            </a:cxn>
                            <a:cxn ang="0">
                              <a:pos x="T118" y="T119"/>
                            </a:cxn>
                            <a:cxn ang="0">
                              <a:pos x="T120" y="T121"/>
                            </a:cxn>
                          </a:cxnLst>
                          <a:rect l="0" t="0" r="r" b="b"/>
                          <a:pathLst>
                            <a:path w="1636" h="985">
                              <a:moveTo>
                                <a:pt x="1610" y="836"/>
                              </a:moveTo>
                              <a:cubicBezTo>
                                <a:pt x="1532" y="836"/>
                                <a:pt x="1532" y="836"/>
                                <a:pt x="1532" y="836"/>
                              </a:cubicBezTo>
                              <a:cubicBezTo>
                                <a:pt x="1532" y="605"/>
                                <a:pt x="1532" y="605"/>
                                <a:pt x="1532" y="605"/>
                              </a:cubicBezTo>
                              <a:cubicBezTo>
                                <a:pt x="1571" y="605"/>
                                <a:pt x="1571" y="605"/>
                                <a:pt x="1571" y="605"/>
                              </a:cubicBezTo>
                              <a:cubicBezTo>
                                <a:pt x="1584" y="605"/>
                                <a:pt x="1597" y="595"/>
                                <a:pt x="1597" y="579"/>
                              </a:cubicBezTo>
                              <a:cubicBezTo>
                                <a:pt x="1597" y="469"/>
                                <a:pt x="1597" y="469"/>
                                <a:pt x="1597" y="469"/>
                              </a:cubicBezTo>
                              <a:cubicBezTo>
                                <a:pt x="1597" y="453"/>
                                <a:pt x="1584" y="443"/>
                                <a:pt x="1571" y="443"/>
                              </a:cubicBezTo>
                              <a:cubicBezTo>
                                <a:pt x="1506" y="443"/>
                                <a:pt x="1506" y="443"/>
                                <a:pt x="1506" y="443"/>
                              </a:cubicBezTo>
                              <a:cubicBezTo>
                                <a:pt x="1490" y="346"/>
                                <a:pt x="1393" y="267"/>
                                <a:pt x="1257" y="231"/>
                              </a:cubicBezTo>
                              <a:cubicBezTo>
                                <a:pt x="1273" y="40"/>
                                <a:pt x="1273" y="40"/>
                                <a:pt x="1273" y="40"/>
                              </a:cubicBezTo>
                              <a:cubicBezTo>
                                <a:pt x="1236" y="55"/>
                                <a:pt x="1194" y="66"/>
                                <a:pt x="1150" y="66"/>
                              </a:cubicBezTo>
                              <a:cubicBezTo>
                                <a:pt x="1076" y="66"/>
                                <a:pt x="1011" y="40"/>
                                <a:pt x="958" y="0"/>
                              </a:cubicBezTo>
                              <a:cubicBezTo>
                                <a:pt x="880" y="246"/>
                                <a:pt x="880" y="246"/>
                                <a:pt x="880" y="246"/>
                              </a:cubicBezTo>
                              <a:cubicBezTo>
                                <a:pt x="767" y="286"/>
                                <a:pt x="691" y="359"/>
                                <a:pt x="678" y="443"/>
                              </a:cubicBezTo>
                              <a:cubicBezTo>
                                <a:pt x="613" y="443"/>
                                <a:pt x="613" y="443"/>
                                <a:pt x="613" y="443"/>
                              </a:cubicBezTo>
                              <a:cubicBezTo>
                                <a:pt x="597" y="443"/>
                                <a:pt x="587" y="453"/>
                                <a:pt x="587" y="469"/>
                              </a:cubicBezTo>
                              <a:cubicBezTo>
                                <a:pt x="587" y="579"/>
                                <a:pt x="587" y="579"/>
                                <a:pt x="587" y="579"/>
                              </a:cubicBezTo>
                              <a:cubicBezTo>
                                <a:pt x="587" y="595"/>
                                <a:pt x="597" y="605"/>
                                <a:pt x="613" y="605"/>
                              </a:cubicBezTo>
                              <a:cubicBezTo>
                                <a:pt x="652" y="605"/>
                                <a:pt x="652" y="605"/>
                                <a:pt x="652" y="605"/>
                              </a:cubicBezTo>
                              <a:cubicBezTo>
                                <a:pt x="652" y="836"/>
                                <a:pt x="652" y="836"/>
                                <a:pt x="652" y="836"/>
                              </a:cubicBezTo>
                              <a:cubicBezTo>
                                <a:pt x="26" y="836"/>
                                <a:pt x="26" y="836"/>
                                <a:pt x="26" y="836"/>
                              </a:cubicBezTo>
                              <a:cubicBezTo>
                                <a:pt x="11" y="836"/>
                                <a:pt x="0" y="846"/>
                                <a:pt x="0" y="862"/>
                              </a:cubicBezTo>
                              <a:cubicBezTo>
                                <a:pt x="0" y="959"/>
                                <a:pt x="0" y="959"/>
                                <a:pt x="0" y="959"/>
                              </a:cubicBezTo>
                              <a:cubicBezTo>
                                <a:pt x="0" y="974"/>
                                <a:pt x="11" y="985"/>
                                <a:pt x="26" y="985"/>
                              </a:cubicBezTo>
                              <a:cubicBezTo>
                                <a:pt x="1610" y="985"/>
                                <a:pt x="1610" y="985"/>
                                <a:pt x="1610" y="985"/>
                              </a:cubicBezTo>
                              <a:cubicBezTo>
                                <a:pt x="1626" y="985"/>
                                <a:pt x="1636" y="974"/>
                                <a:pt x="1636" y="959"/>
                              </a:cubicBezTo>
                              <a:cubicBezTo>
                                <a:pt x="1636" y="862"/>
                                <a:pt x="1636" y="862"/>
                                <a:pt x="1636" y="862"/>
                              </a:cubicBezTo>
                              <a:cubicBezTo>
                                <a:pt x="1636" y="849"/>
                                <a:pt x="1623" y="836"/>
                                <a:pt x="1610" y="836"/>
                              </a:cubicBezTo>
                              <a:close/>
                              <a:moveTo>
                                <a:pt x="1252" y="760"/>
                              </a:moveTo>
                              <a:cubicBezTo>
                                <a:pt x="1262" y="770"/>
                                <a:pt x="1262" y="786"/>
                                <a:pt x="1252" y="796"/>
                              </a:cubicBezTo>
                              <a:cubicBezTo>
                                <a:pt x="1241" y="807"/>
                                <a:pt x="1225" y="807"/>
                                <a:pt x="1215" y="796"/>
                              </a:cubicBezTo>
                              <a:cubicBezTo>
                                <a:pt x="1092" y="668"/>
                                <a:pt x="1092" y="668"/>
                                <a:pt x="1092" y="668"/>
                              </a:cubicBezTo>
                              <a:cubicBezTo>
                                <a:pt x="1081" y="658"/>
                                <a:pt x="1081" y="642"/>
                                <a:pt x="1092" y="631"/>
                              </a:cubicBezTo>
                              <a:cubicBezTo>
                                <a:pt x="1102" y="621"/>
                                <a:pt x="1118" y="621"/>
                                <a:pt x="1129" y="631"/>
                              </a:cubicBezTo>
                              <a:lnTo>
                                <a:pt x="1252" y="760"/>
                              </a:lnTo>
                              <a:close/>
                              <a:moveTo>
                                <a:pt x="1252" y="631"/>
                              </a:moveTo>
                              <a:cubicBezTo>
                                <a:pt x="1262" y="621"/>
                                <a:pt x="1278" y="621"/>
                                <a:pt x="1288" y="631"/>
                              </a:cubicBezTo>
                              <a:cubicBezTo>
                                <a:pt x="1411" y="760"/>
                                <a:pt x="1411" y="760"/>
                                <a:pt x="1411" y="760"/>
                              </a:cubicBezTo>
                              <a:cubicBezTo>
                                <a:pt x="1422" y="770"/>
                                <a:pt x="1422" y="786"/>
                                <a:pt x="1411" y="796"/>
                              </a:cubicBezTo>
                              <a:cubicBezTo>
                                <a:pt x="1401" y="807"/>
                                <a:pt x="1385" y="807"/>
                                <a:pt x="1375" y="796"/>
                              </a:cubicBezTo>
                              <a:cubicBezTo>
                                <a:pt x="1252" y="668"/>
                                <a:pt x="1252" y="668"/>
                                <a:pt x="1252" y="668"/>
                              </a:cubicBezTo>
                              <a:cubicBezTo>
                                <a:pt x="1241" y="658"/>
                                <a:pt x="1241" y="642"/>
                                <a:pt x="1252" y="631"/>
                              </a:cubicBezTo>
                              <a:close/>
                              <a:moveTo>
                                <a:pt x="1089" y="760"/>
                              </a:moveTo>
                              <a:cubicBezTo>
                                <a:pt x="1100" y="770"/>
                                <a:pt x="1100" y="786"/>
                                <a:pt x="1089" y="796"/>
                              </a:cubicBezTo>
                              <a:cubicBezTo>
                                <a:pt x="1079" y="807"/>
                                <a:pt x="1063" y="807"/>
                                <a:pt x="1053" y="796"/>
                              </a:cubicBezTo>
                              <a:cubicBezTo>
                                <a:pt x="930" y="668"/>
                                <a:pt x="930" y="668"/>
                                <a:pt x="930" y="668"/>
                              </a:cubicBezTo>
                              <a:cubicBezTo>
                                <a:pt x="919" y="658"/>
                                <a:pt x="919" y="642"/>
                                <a:pt x="930" y="631"/>
                              </a:cubicBezTo>
                              <a:cubicBezTo>
                                <a:pt x="940" y="621"/>
                                <a:pt x="956" y="621"/>
                                <a:pt x="966" y="631"/>
                              </a:cubicBezTo>
                              <a:lnTo>
                                <a:pt x="1089" y="760"/>
                              </a:lnTo>
                              <a:close/>
                              <a:moveTo>
                                <a:pt x="930" y="760"/>
                              </a:moveTo>
                              <a:cubicBezTo>
                                <a:pt x="940" y="770"/>
                                <a:pt x="940" y="786"/>
                                <a:pt x="930" y="796"/>
                              </a:cubicBezTo>
                              <a:cubicBezTo>
                                <a:pt x="919" y="807"/>
                                <a:pt x="903" y="807"/>
                                <a:pt x="893" y="796"/>
                              </a:cubicBezTo>
                              <a:cubicBezTo>
                                <a:pt x="770" y="668"/>
                                <a:pt x="770" y="668"/>
                                <a:pt x="770" y="668"/>
                              </a:cubicBezTo>
                              <a:cubicBezTo>
                                <a:pt x="759" y="658"/>
                                <a:pt x="759" y="642"/>
                                <a:pt x="770" y="631"/>
                              </a:cubicBezTo>
                              <a:cubicBezTo>
                                <a:pt x="780" y="621"/>
                                <a:pt x="796" y="621"/>
                                <a:pt x="807" y="631"/>
                              </a:cubicBezTo>
                              <a:lnTo>
                                <a:pt x="930" y="760"/>
                              </a:lnTo>
                              <a:close/>
                              <a:moveTo>
                                <a:pt x="636" y="553"/>
                              </a:moveTo>
                              <a:cubicBezTo>
                                <a:pt x="636" y="495"/>
                                <a:pt x="636" y="495"/>
                                <a:pt x="636" y="495"/>
                              </a:cubicBezTo>
                              <a:cubicBezTo>
                                <a:pt x="1547" y="495"/>
                                <a:pt x="1547" y="495"/>
                                <a:pt x="1547" y="495"/>
                              </a:cubicBezTo>
                              <a:cubicBezTo>
                                <a:pt x="1547" y="553"/>
                                <a:pt x="1547" y="553"/>
                                <a:pt x="1547" y="553"/>
                              </a:cubicBezTo>
                              <a:lnTo>
                                <a:pt x="636" y="553"/>
                              </a:ln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36" name="Freeform 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57" y="863"/>
                          <a:ext cx="311" cy="309"/>
                        </a:xfrm>
                        <a:custGeom>
                          <a:avLst/>
                          <a:gdLst>
                            <a:gd name="T0" fmla="*/ 69 w 137"/>
                            <a:gd name="T1" fmla="*/ 0 h 136"/>
                            <a:gd name="T2" fmla="*/ 0 w 137"/>
                            <a:gd name="T3" fmla="*/ 68 h 136"/>
                            <a:gd name="T4" fmla="*/ 69 w 137"/>
                            <a:gd name="T5" fmla="*/ 136 h 136"/>
                            <a:gd name="T6" fmla="*/ 137 w 137"/>
                            <a:gd name="T7" fmla="*/ 68 h 136"/>
                            <a:gd name="T8" fmla="*/ 69 w 137"/>
                            <a:gd name="T9" fmla="*/ 0 h 13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</a:cxnLst>
                          <a:rect l="0" t="0" r="r" b="b"/>
                          <a:pathLst>
                            <a:path w="137" h="136">
                              <a:moveTo>
                                <a:pt x="69" y="0"/>
                              </a:moveTo>
                              <a:cubicBezTo>
                                <a:pt x="29" y="0"/>
                                <a:pt x="0" y="31"/>
                                <a:pt x="0" y="68"/>
                              </a:cubicBezTo>
                              <a:cubicBezTo>
                                <a:pt x="0" y="105"/>
                                <a:pt x="32" y="136"/>
                                <a:pt x="69" y="136"/>
                              </a:cubicBezTo>
                              <a:cubicBezTo>
                                <a:pt x="105" y="136"/>
                                <a:pt x="137" y="105"/>
                                <a:pt x="137" y="68"/>
                              </a:cubicBezTo>
                              <a:cubicBezTo>
                                <a:pt x="137" y="29"/>
                                <a:pt x="105" y="0"/>
                                <a:pt x="69" y="0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48" name="Freeform 7"/>
                        <p:cNvSpPr>
                          <a:spLocks noEditPoints="1"/>
                        </p:cNvSpPr>
                        <p:nvPr/>
                      </p:nvSpPr>
                      <p:spPr bwMode="auto">
                        <a:xfrm>
                          <a:off x="2030" y="434"/>
                          <a:ext cx="1166" cy="1164"/>
                        </a:xfrm>
                        <a:custGeom>
                          <a:avLst/>
                          <a:gdLst>
                            <a:gd name="T0" fmla="*/ 257 w 513"/>
                            <a:gd name="T1" fmla="*/ 0 h 513"/>
                            <a:gd name="T2" fmla="*/ 0 w 513"/>
                            <a:gd name="T3" fmla="*/ 257 h 513"/>
                            <a:gd name="T4" fmla="*/ 257 w 513"/>
                            <a:gd name="T5" fmla="*/ 513 h 513"/>
                            <a:gd name="T6" fmla="*/ 513 w 513"/>
                            <a:gd name="T7" fmla="*/ 257 h 513"/>
                            <a:gd name="T8" fmla="*/ 257 w 513"/>
                            <a:gd name="T9" fmla="*/ 0 h 513"/>
                            <a:gd name="T10" fmla="*/ 257 w 513"/>
                            <a:gd name="T11" fmla="*/ 377 h 513"/>
                            <a:gd name="T12" fmla="*/ 136 w 513"/>
                            <a:gd name="T13" fmla="*/ 257 h 513"/>
                            <a:gd name="T14" fmla="*/ 257 w 513"/>
                            <a:gd name="T15" fmla="*/ 136 h 513"/>
                            <a:gd name="T16" fmla="*/ 377 w 513"/>
                            <a:gd name="T17" fmla="*/ 257 h 513"/>
                            <a:gd name="T18" fmla="*/ 257 w 513"/>
                            <a:gd name="T19" fmla="*/ 377 h 5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</a:cxnLst>
                          <a:rect l="0" t="0" r="r" b="b"/>
                          <a:pathLst>
                            <a:path w="513" h="513">
                              <a:moveTo>
                                <a:pt x="257" y="0"/>
                              </a:moveTo>
                              <a:cubicBezTo>
                                <a:pt x="115" y="0"/>
                                <a:pt x="0" y="116"/>
                                <a:pt x="0" y="257"/>
                              </a:cubicBezTo>
                              <a:cubicBezTo>
                                <a:pt x="0" y="398"/>
                                <a:pt x="115" y="513"/>
                                <a:pt x="257" y="513"/>
                              </a:cubicBezTo>
                              <a:cubicBezTo>
                                <a:pt x="398" y="513"/>
                                <a:pt x="513" y="398"/>
                                <a:pt x="513" y="257"/>
                              </a:cubicBezTo>
                              <a:cubicBezTo>
                                <a:pt x="513" y="116"/>
                                <a:pt x="398" y="0"/>
                                <a:pt x="257" y="0"/>
                              </a:cubicBezTo>
                              <a:close/>
                              <a:moveTo>
                                <a:pt x="257" y="377"/>
                              </a:moveTo>
                              <a:cubicBezTo>
                                <a:pt x="191" y="377"/>
                                <a:pt x="136" y="322"/>
                                <a:pt x="136" y="257"/>
                              </a:cubicBezTo>
                              <a:cubicBezTo>
                                <a:pt x="136" y="189"/>
                                <a:pt x="191" y="136"/>
                                <a:pt x="257" y="136"/>
                              </a:cubicBezTo>
                              <a:cubicBezTo>
                                <a:pt x="322" y="136"/>
                                <a:pt x="377" y="191"/>
                                <a:pt x="377" y="257"/>
                              </a:cubicBezTo>
                              <a:cubicBezTo>
                                <a:pt x="377" y="322"/>
                                <a:pt x="322" y="377"/>
                                <a:pt x="257" y="377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01" name="Freeform 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" y="2347"/>
                          <a:ext cx="1130" cy="1027"/>
                        </a:xfrm>
                        <a:custGeom>
                          <a:avLst/>
                          <a:gdLst>
                            <a:gd name="T0" fmla="*/ 471 w 497"/>
                            <a:gd name="T1" fmla="*/ 53 h 453"/>
                            <a:gd name="T2" fmla="*/ 497 w 497"/>
                            <a:gd name="T3" fmla="*/ 27 h 453"/>
                            <a:gd name="T4" fmla="*/ 471 w 497"/>
                            <a:gd name="T5" fmla="*/ 0 h 453"/>
                            <a:gd name="T6" fmla="*/ 26 w 497"/>
                            <a:gd name="T7" fmla="*/ 0 h 453"/>
                            <a:gd name="T8" fmla="*/ 0 w 497"/>
                            <a:gd name="T9" fmla="*/ 27 h 453"/>
                            <a:gd name="T10" fmla="*/ 26 w 497"/>
                            <a:gd name="T11" fmla="*/ 53 h 453"/>
                            <a:gd name="T12" fmla="*/ 47 w 497"/>
                            <a:gd name="T13" fmla="*/ 53 h 453"/>
                            <a:gd name="T14" fmla="*/ 47 w 497"/>
                            <a:gd name="T15" fmla="*/ 401 h 453"/>
                            <a:gd name="T16" fmla="*/ 26 w 497"/>
                            <a:gd name="T17" fmla="*/ 401 h 453"/>
                            <a:gd name="T18" fmla="*/ 0 w 497"/>
                            <a:gd name="T19" fmla="*/ 427 h 453"/>
                            <a:gd name="T20" fmla="*/ 26 w 497"/>
                            <a:gd name="T21" fmla="*/ 453 h 453"/>
                            <a:gd name="T22" fmla="*/ 471 w 497"/>
                            <a:gd name="T23" fmla="*/ 453 h 453"/>
                            <a:gd name="T24" fmla="*/ 497 w 497"/>
                            <a:gd name="T25" fmla="*/ 427 h 453"/>
                            <a:gd name="T26" fmla="*/ 471 w 497"/>
                            <a:gd name="T27" fmla="*/ 401 h 453"/>
                            <a:gd name="T28" fmla="*/ 450 w 497"/>
                            <a:gd name="T29" fmla="*/ 401 h 453"/>
                            <a:gd name="T30" fmla="*/ 450 w 497"/>
                            <a:gd name="T31" fmla="*/ 53 h 453"/>
                            <a:gd name="T32" fmla="*/ 471 w 497"/>
                            <a:gd name="T33" fmla="*/ 53 h 4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</a:cxnLst>
                          <a:rect l="0" t="0" r="r" b="b"/>
                          <a:pathLst>
                            <a:path w="497" h="453">
                              <a:moveTo>
                                <a:pt x="471" y="53"/>
                              </a:moveTo>
                              <a:cubicBezTo>
                                <a:pt x="484" y="53"/>
                                <a:pt x="497" y="42"/>
                                <a:pt x="497" y="27"/>
                              </a:cubicBezTo>
                              <a:cubicBezTo>
                                <a:pt x="497" y="13"/>
                                <a:pt x="484" y="0"/>
                                <a:pt x="471" y="0"/>
                              </a:cubicBezTo>
                              <a:cubicBezTo>
                                <a:pt x="26" y="0"/>
                                <a:pt x="26" y="0"/>
                                <a:pt x="26" y="0"/>
                              </a:cubicBezTo>
                              <a:cubicBezTo>
                                <a:pt x="13" y="0"/>
                                <a:pt x="0" y="13"/>
                                <a:pt x="0" y="27"/>
                              </a:cubicBezTo>
                              <a:cubicBezTo>
                                <a:pt x="0" y="42"/>
                                <a:pt x="10" y="53"/>
                                <a:pt x="26" y="53"/>
                              </a:cubicBezTo>
                              <a:cubicBezTo>
                                <a:pt x="47" y="53"/>
                                <a:pt x="47" y="53"/>
                                <a:pt x="47" y="53"/>
                              </a:cubicBezTo>
                              <a:cubicBezTo>
                                <a:pt x="47" y="401"/>
                                <a:pt x="47" y="401"/>
                                <a:pt x="47" y="401"/>
                              </a:cubicBezTo>
                              <a:cubicBezTo>
                                <a:pt x="26" y="401"/>
                                <a:pt x="26" y="401"/>
                                <a:pt x="26" y="401"/>
                              </a:cubicBezTo>
                              <a:cubicBezTo>
                                <a:pt x="13" y="401"/>
                                <a:pt x="0" y="414"/>
                                <a:pt x="0" y="427"/>
                              </a:cubicBezTo>
                              <a:cubicBezTo>
                                <a:pt x="0" y="443"/>
                                <a:pt x="10" y="453"/>
                                <a:pt x="26" y="453"/>
                              </a:cubicBezTo>
                              <a:cubicBezTo>
                                <a:pt x="471" y="453"/>
                                <a:pt x="471" y="453"/>
                                <a:pt x="471" y="453"/>
                              </a:cubicBezTo>
                              <a:cubicBezTo>
                                <a:pt x="484" y="453"/>
                                <a:pt x="497" y="443"/>
                                <a:pt x="497" y="427"/>
                              </a:cubicBezTo>
                              <a:cubicBezTo>
                                <a:pt x="497" y="414"/>
                                <a:pt x="484" y="401"/>
                                <a:pt x="471" y="401"/>
                              </a:cubicBezTo>
                              <a:cubicBezTo>
                                <a:pt x="450" y="401"/>
                                <a:pt x="450" y="401"/>
                                <a:pt x="450" y="401"/>
                              </a:cubicBezTo>
                              <a:cubicBezTo>
                                <a:pt x="450" y="53"/>
                                <a:pt x="450" y="53"/>
                                <a:pt x="450" y="53"/>
                              </a:cubicBezTo>
                              <a:lnTo>
                                <a:pt x="471" y="53"/>
                              </a:ln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04" name="Freeform 9"/>
                        <p:cNvSpPr>
                          <a:spLocks noEditPoints="1"/>
                        </p:cNvSpPr>
                        <p:nvPr/>
                      </p:nvSpPr>
                      <p:spPr bwMode="auto">
                        <a:xfrm>
                          <a:off x="7" y="-28"/>
                          <a:ext cx="3648" cy="2109"/>
                        </a:xfrm>
                        <a:custGeom>
                          <a:avLst/>
                          <a:gdLst>
                            <a:gd name="T0" fmla="*/ 97 w 1605"/>
                            <a:gd name="T1" fmla="*/ 927 h 930"/>
                            <a:gd name="T2" fmla="*/ 170 w 1605"/>
                            <a:gd name="T3" fmla="*/ 841 h 930"/>
                            <a:gd name="T4" fmla="*/ 170 w 1605"/>
                            <a:gd name="T5" fmla="*/ 793 h 930"/>
                            <a:gd name="T6" fmla="*/ 256 w 1605"/>
                            <a:gd name="T7" fmla="*/ 744 h 930"/>
                            <a:gd name="T8" fmla="*/ 343 w 1605"/>
                            <a:gd name="T9" fmla="*/ 793 h 930"/>
                            <a:gd name="T10" fmla="*/ 343 w 1605"/>
                            <a:gd name="T11" fmla="*/ 841 h 930"/>
                            <a:gd name="T12" fmla="*/ 419 w 1605"/>
                            <a:gd name="T13" fmla="*/ 927 h 930"/>
                            <a:gd name="T14" fmla="*/ 427 w 1605"/>
                            <a:gd name="T15" fmla="*/ 927 h 930"/>
                            <a:gd name="T16" fmla="*/ 481 w 1605"/>
                            <a:gd name="T17" fmla="*/ 906 h 930"/>
                            <a:gd name="T18" fmla="*/ 508 w 1605"/>
                            <a:gd name="T19" fmla="*/ 846 h 930"/>
                            <a:gd name="T20" fmla="*/ 508 w 1605"/>
                            <a:gd name="T21" fmla="*/ 746 h 930"/>
                            <a:gd name="T22" fmla="*/ 466 w 1605"/>
                            <a:gd name="T23" fmla="*/ 676 h 930"/>
                            <a:gd name="T24" fmla="*/ 322 w 1605"/>
                            <a:gd name="T25" fmla="*/ 589 h 930"/>
                            <a:gd name="T26" fmla="*/ 364 w 1605"/>
                            <a:gd name="T27" fmla="*/ 547 h 930"/>
                            <a:gd name="T28" fmla="*/ 374 w 1605"/>
                            <a:gd name="T29" fmla="*/ 526 h 930"/>
                            <a:gd name="T30" fmla="*/ 555 w 1605"/>
                            <a:gd name="T31" fmla="*/ 482 h 930"/>
                            <a:gd name="T32" fmla="*/ 631 w 1605"/>
                            <a:gd name="T33" fmla="*/ 524 h 930"/>
                            <a:gd name="T34" fmla="*/ 835 w 1605"/>
                            <a:gd name="T35" fmla="*/ 487 h 930"/>
                            <a:gd name="T36" fmla="*/ 835 w 1605"/>
                            <a:gd name="T37" fmla="*/ 458 h 930"/>
                            <a:gd name="T38" fmla="*/ 1144 w 1605"/>
                            <a:gd name="T39" fmla="*/ 149 h 930"/>
                            <a:gd name="T40" fmla="*/ 1440 w 1605"/>
                            <a:gd name="T41" fmla="*/ 372 h 930"/>
                            <a:gd name="T42" fmla="*/ 1521 w 1605"/>
                            <a:gd name="T43" fmla="*/ 356 h 930"/>
                            <a:gd name="T44" fmla="*/ 1592 w 1605"/>
                            <a:gd name="T45" fmla="*/ 246 h 930"/>
                            <a:gd name="T46" fmla="*/ 1552 w 1605"/>
                            <a:gd name="T47" fmla="*/ 81 h 930"/>
                            <a:gd name="T48" fmla="*/ 1437 w 1605"/>
                            <a:gd name="T49" fmla="*/ 16 h 930"/>
                            <a:gd name="T50" fmla="*/ 584 w 1605"/>
                            <a:gd name="T51" fmla="*/ 267 h 930"/>
                            <a:gd name="T52" fmla="*/ 518 w 1605"/>
                            <a:gd name="T53" fmla="*/ 346 h 930"/>
                            <a:gd name="T54" fmla="*/ 337 w 1605"/>
                            <a:gd name="T55" fmla="*/ 390 h 930"/>
                            <a:gd name="T56" fmla="*/ 133 w 1605"/>
                            <a:gd name="T57" fmla="*/ 513 h 930"/>
                            <a:gd name="T58" fmla="*/ 188 w 1605"/>
                            <a:gd name="T59" fmla="*/ 589 h 930"/>
                            <a:gd name="T60" fmla="*/ 42 w 1605"/>
                            <a:gd name="T61" fmla="*/ 673 h 930"/>
                            <a:gd name="T62" fmla="*/ 0 w 1605"/>
                            <a:gd name="T63" fmla="*/ 744 h 930"/>
                            <a:gd name="T64" fmla="*/ 0 w 1605"/>
                            <a:gd name="T65" fmla="*/ 843 h 930"/>
                            <a:gd name="T66" fmla="*/ 29 w 1605"/>
                            <a:gd name="T67" fmla="*/ 903 h 930"/>
                            <a:gd name="T68" fmla="*/ 97 w 1605"/>
                            <a:gd name="T69" fmla="*/ 927 h 930"/>
                            <a:gd name="T70" fmla="*/ 186 w 1605"/>
                            <a:gd name="T71" fmla="*/ 500 h 930"/>
                            <a:gd name="T72" fmla="*/ 256 w 1605"/>
                            <a:gd name="T73" fmla="*/ 411 h 930"/>
                            <a:gd name="T74" fmla="*/ 319 w 1605"/>
                            <a:gd name="T75" fmla="*/ 521 h 930"/>
                            <a:gd name="T76" fmla="*/ 275 w 1605"/>
                            <a:gd name="T77" fmla="*/ 553 h 930"/>
                            <a:gd name="T78" fmla="*/ 186 w 1605"/>
                            <a:gd name="T79" fmla="*/ 500 h 9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  <a:cxn ang="0">
                              <a:pos x="T36" y="T37"/>
                            </a:cxn>
                            <a:cxn ang="0">
                              <a:pos x="T38" y="T39"/>
                            </a:cxn>
                            <a:cxn ang="0">
                              <a:pos x="T40" y="T41"/>
                            </a:cxn>
                            <a:cxn ang="0">
                              <a:pos x="T42" y="T43"/>
                            </a:cxn>
                            <a:cxn ang="0">
                              <a:pos x="T44" y="T45"/>
                            </a:cxn>
                            <a:cxn ang="0">
                              <a:pos x="T46" y="T47"/>
                            </a:cxn>
                            <a:cxn ang="0">
                              <a:pos x="T48" y="T49"/>
                            </a:cxn>
                            <a:cxn ang="0">
                              <a:pos x="T50" y="T51"/>
                            </a:cxn>
                            <a:cxn ang="0">
                              <a:pos x="T52" y="T53"/>
                            </a:cxn>
                            <a:cxn ang="0">
                              <a:pos x="T54" y="T55"/>
                            </a:cxn>
                            <a:cxn ang="0">
                              <a:pos x="T56" y="T57"/>
                            </a:cxn>
                            <a:cxn ang="0">
                              <a:pos x="T58" y="T59"/>
                            </a:cxn>
                            <a:cxn ang="0">
                              <a:pos x="T60" y="T61"/>
                            </a:cxn>
                            <a:cxn ang="0">
                              <a:pos x="T62" y="T63"/>
                            </a:cxn>
                            <a:cxn ang="0">
                              <a:pos x="T64" y="T65"/>
                            </a:cxn>
                            <a:cxn ang="0">
                              <a:pos x="T66" y="T67"/>
                            </a:cxn>
                            <a:cxn ang="0">
                              <a:pos x="T68" y="T69"/>
                            </a:cxn>
                            <a:cxn ang="0">
                              <a:pos x="T70" y="T71"/>
                            </a:cxn>
                            <a:cxn ang="0">
                              <a:pos x="T72" y="T73"/>
                            </a:cxn>
                            <a:cxn ang="0">
                              <a:pos x="T74" y="T75"/>
                            </a:cxn>
                            <a:cxn ang="0">
                              <a:pos x="T76" y="T77"/>
                            </a:cxn>
                            <a:cxn ang="0">
                              <a:pos x="T78" y="T79"/>
                            </a:cxn>
                          </a:cxnLst>
                          <a:rect l="0" t="0" r="r" b="b"/>
                          <a:pathLst>
                            <a:path w="1605" h="930">
                              <a:moveTo>
                                <a:pt x="97" y="927"/>
                              </a:moveTo>
                              <a:cubicBezTo>
                                <a:pt x="139" y="922"/>
                                <a:pt x="170" y="885"/>
                                <a:pt x="170" y="841"/>
                              </a:cubicBezTo>
                              <a:cubicBezTo>
                                <a:pt x="170" y="793"/>
                                <a:pt x="170" y="793"/>
                                <a:pt x="170" y="793"/>
                              </a:cubicBezTo>
                              <a:cubicBezTo>
                                <a:pt x="256" y="744"/>
                                <a:pt x="256" y="744"/>
                                <a:pt x="256" y="744"/>
                              </a:cubicBezTo>
                              <a:cubicBezTo>
                                <a:pt x="343" y="793"/>
                                <a:pt x="343" y="793"/>
                                <a:pt x="343" y="793"/>
                              </a:cubicBezTo>
                              <a:cubicBezTo>
                                <a:pt x="343" y="841"/>
                                <a:pt x="343" y="841"/>
                                <a:pt x="343" y="841"/>
                              </a:cubicBezTo>
                              <a:cubicBezTo>
                                <a:pt x="343" y="885"/>
                                <a:pt x="377" y="922"/>
                                <a:pt x="419" y="927"/>
                              </a:cubicBezTo>
                              <a:cubicBezTo>
                                <a:pt x="421" y="927"/>
                                <a:pt x="424" y="927"/>
                                <a:pt x="427" y="927"/>
                              </a:cubicBezTo>
                              <a:cubicBezTo>
                                <a:pt x="447" y="927"/>
                                <a:pt x="466" y="919"/>
                                <a:pt x="481" y="906"/>
                              </a:cubicBezTo>
                              <a:cubicBezTo>
                                <a:pt x="500" y="890"/>
                                <a:pt x="508" y="869"/>
                                <a:pt x="508" y="846"/>
                              </a:cubicBezTo>
                              <a:cubicBezTo>
                                <a:pt x="508" y="746"/>
                                <a:pt x="508" y="746"/>
                                <a:pt x="508" y="746"/>
                              </a:cubicBezTo>
                              <a:cubicBezTo>
                                <a:pt x="508" y="717"/>
                                <a:pt x="492" y="689"/>
                                <a:pt x="466" y="676"/>
                              </a:cubicBezTo>
                              <a:cubicBezTo>
                                <a:pt x="322" y="589"/>
                                <a:pt x="322" y="589"/>
                                <a:pt x="322" y="589"/>
                              </a:cubicBezTo>
                              <a:cubicBezTo>
                                <a:pt x="337" y="579"/>
                                <a:pt x="353" y="566"/>
                                <a:pt x="364" y="547"/>
                              </a:cubicBezTo>
                              <a:cubicBezTo>
                                <a:pt x="369" y="539"/>
                                <a:pt x="372" y="534"/>
                                <a:pt x="374" y="526"/>
                              </a:cubicBezTo>
                              <a:cubicBezTo>
                                <a:pt x="555" y="482"/>
                                <a:pt x="555" y="482"/>
                                <a:pt x="555" y="482"/>
                              </a:cubicBezTo>
                              <a:cubicBezTo>
                                <a:pt x="571" y="508"/>
                                <a:pt x="599" y="524"/>
                                <a:pt x="631" y="524"/>
                              </a:cubicBezTo>
                              <a:cubicBezTo>
                                <a:pt x="646" y="524"/>
                                <a:pt x="641" y="524"/>
                                <a:pt x="835" y="487"/>
                              </a:cubicBezTo>
                              <a:cubicBezTo>
                                <a:pt x="835" y="477"/>
                                <a:pt x="835" y="469"/>
                                <a:pt x="835" y="458"/>
                              </a:cubicBezTo>
                              <a:cubicBezTo>
                                <a:pt x="835" y="288"/>
                                <a:pt x="974" y="149"/>
                                <a:pt x="1144" y="149"/>
                              </a:cubicBezTo>
                              <a:cubicBezTo>
                                <a:pt x="1285" y="149"/>
                                <a:pt x="1403" y="244"/>
                                <a:pt x="1440" y="372"/>
                              </a:cubicBezTo>
                              <a:cubicBezTo>
                                <a:pt x="1521" y="356"/>
                                <a:pt x="1521" y="356"/>
                                <a:pt x="1521" y="356"/>
                              </a:cubicBezTo>
                              <a:cubicBezTo>
                                <a:pt x="1571" y="348"/>
                                <a:pt x="1605" y="296"/>
                                <a:pt x="1592" y="246"/>
                              </a:cubicBezTo>
                              <a:cubicBezTo>
                                <a:pt x="1552" y="81"/>
                                <a:pt x="1552" y="81"/>
                                <a:pt x="1552" y="81"/>
                              </a:cubicBezTo>
                              <a:cubicBezTo>
                                <a:pt x="1539" y="32"/>
                                <a:pt x="1489" y="0"/>
                                <a:pt x="1437" y="16"/>
                              </a:cubicBezTo>
                              <a:cubicBezTo>
                                <a:pt x="584" y="267"/>
                                <a:pt x="584" y="267"/>
                                <a:pt x="584" y="267"/>
                              </a:cubicBezTo>
                              <a:cubicBezTo>
                                <a:pt x="547" y="278"/>
                                <a:pt x="523" y="309"/>
                                <a:pt x="518" y="346"/>
                              </a:cubicBezTo>
                              <a:cubicBezTo>
                                <a:pt x="337" y="390"/>
                                <a:pt x="337" y="390"/>
                                <a:pt x="337" y="390"/>
                              </a:cubicBezTo>
                              <a:cubicBezTo>
                                <a:pt x="246" y="309"/>
                                <a:pt x="104" y="395"/>
                                <a:pt x="133" y="513"/>
                              </a:cubicBezTo>
                              <a:cubicBezTo>
                                <a:pt x="141" y="547"/>
                                <a:pt x="162" y="573"/>
                                <a:pt x="188" y="589"/>
                              </a:cubicBezTo>
                              <a:cubicBezTo>
                                <a:pt x="42" y="673"/>
                                <a:pt x="42" y="673"/>
                                <a:pt x="42" y="673"/>
                              </a:cubicBezTo>
                              <a:cubicBezTo>
                                <a:pt x="15" y="689"/>
                                <a:pt x="0" y="715"/>
                                <a:pt x="0" y="744"/>
                              </a:cubicBezTo>
                              <a:cubicBezTo>
                                <a:pt x="0" y="843"/>
                                <a:pt x="0" y="843"/>
                                <a:pt x="0" y="843"/>
                              </a:cubicBezTo>
                              <a:cubicBezTo>
                                <a:pt x="0" y="867"/>
                                <a:pt x="10" y="888"/>
                                <a:pt x="29" y="903"/>
                              </a:cubicBezTo>
                              <a:cubicBezTo>
                                <a:pt x="49" y="922"/>
                                <a:pt x="73" y="930"/>
                                <a:pt x="97" y="927"/>
                              </a:cubicBezTo>
                              <a:close/>
                              <a:moveTo>
                                <a:pt x="186" y="500"/>
                              </a:moveTo>
                              <a:cubicBezTo>
                                <a:pt x="175" y="456"/>
                                <a:pt x="209" y="411"/>
                                <a:pt x="256" y="411"/>
                              </a:cubicBezTo>
                              <a:cubicBezTo>
                                <a:pt x="314" y="411"/>
                                <a:pt x="348" y="474"/>
                                <a:pt x="319" y="521"/>
                              </a:cubicBezTo>
                              <a:cubicBezTo>
                                <a:pt x="309" y="537"/>
                                <a:pt x="293" y="550"/>
                                <a:pt x="275" y="553"/>
                              </a:cubicBezTo>
                              <a:cubicBezTo>
                                <a:pt x="235" y="563"/>
                                <a:pt x="196" y="539"/>
                                <a:pt x="186" y="500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</p:grpSp>
                </p:grpSp>
                <p:grpSp>
                  <p:nvGrpSpPr>
                    <p:cNvPr id="154" name="Group 153">
                      <a:extLst>
                        <a:ext uri="{FF2B5EF4-FFF2-40B4-BE49-F238E27FC236}">
                          <a16:creationId xmlns:a16="http://schemas.microsoft.com/office/drawing/2014/main" id="{C6FF2B92-4DA5-4D1A-A501-44C66B414B6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427025" y="5176249"/>
                      <a:ext cx="489901" cy="489901"/>
                      <a:chOff x="7427025" y="5176249"/>
                      <a:chExt cx="489901" cy="489901"/>
                    </a:xfrm>
                  </p:grpSpPr>
                  <p:sp>
                    <p:nvSpPr>
                      <p:cNvPr id="87" name="Oval 86"/>
                      <p:cNvSpPr/>
                      <p:nvPr/>
                    </p:nvSpPr>
                    <p:spPr>
                      <a:xfrm>
                        <a:off x="7427025" y="5176249"/>
                        <a:ext cx="489901" cy="489901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>
                        <a:solidFill>
                          <a:schemeClr val="accent2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IN"/>
                      </a:p>
                    </p:txBody>
                  </p:sp>
                  <p:grpSp>
                    <p:nvGrpSpPr>
                      <p:cNvPr id="30" name="Group 4"/>
                      <p:cNvGrpSpPr>
                        <a:grpSpLocks noChangeAspect="1"/>
                      </p:cNvGrpSpPr>
                      <p:nvPr/>
                    </p:nvGrpSpPr>
                    <p:grpSpPr bwMode="auto">
                      <a:xfrm>
                        <a:off x="7555233" y="5241434"/>
                        <a:ext cx="233485" cy="359531"/>
                        <a:chOff x="0" y="4"/>
                        <a:chExt cx="2121" cy="3266"/>
                      </a:xfrm>
                      <a:solidFill>
                        <a:schemeClr val="accent2"/>
                      </a:solidFill>
                    </p:grpSpPr>
                    <p:sp>
                      <p:nvSpPr>
                        <p:cNvPr id="120" name="Freeform 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0" y="2515"/>
                          <a:ext cx="1556" cy="755"/>
                        </a:xfrm>
                        <a:custGeom>
                          <a:avLst/>
                          <a:gdLst>
                            <a:gd name="T0" fmla="*/ 498 w 684"/>
                            <a:gd name="T1" fmla="*/ 0 h 333"/>
                            <a:gd name="T2" fmla="*/ 342 w 684"/>
                            <a:gd name="T3" fmla="*/ 148 h 333"/>
                            <a:gd name="T4" fmla="*/ 185 w 684"/>
                            <a:gd name="T5" fmla="*/ 0 h 333"/>
                            <a:gd name="T6" fmla="*/ 88 w 684"/>
                            <a:gd name="T7" fmla="*/ 0 h 333"/>
                            <a:gd name="T8" fmla="*/ 0 w 684"/>
                            <a:gd name="T9" fmla="*/ 0 h 333"/>
                            <a:gd name="T10" fmla="*/ 0 w 684"/>
                            <a:gd name="T11" fmla="*/ 89 h 333"/>
                            <a:gd name="T12" fmla="*/ 106 w 684"/>
                            <a:gd name="T13" fmla="*/ 89 h 333"/>
                            <a:gd name="T14" fmla="*/ 31 w 684"/>
                            <a:gd name="T15" fmla="*/ 164 h 333"/>
                            <a:gd name="T16" fmla="*/ 169 w 684"/>
                            <a:gd name="T17" fmla="*/ 302 h 333"/>
                            <a:gd name="T18" fmla="*/ 244 w 684"/>
                            <a:gd name="T19" fmla="*/ 227 h 333"/>
                            <a:gd name="T20" fmla="*/ 244 w 684"/>
                            <a:gd name="T21" fmla="*/ 333 h 333"/>
                            <a:gd name="T22" fmla="*/ 440 w 684"/>
                            <a:gd name="T23" fmla="*/ 333 h 333"/>
                            <a:gd name="T24" fmla="*/ 440 w 684"/>
                            <a:gd name="T25" fmla="*/ 227 h 333"/>
                            <a:gd name="T26" fmla="*/ 515 w 684"/>
                            <a:gd name="T27" fmla="*/ 302 h 333"/>
                            <a:gd name="T28" fmla="*/ 653 w 684"/>
                            <a:gd name="T29" fmla="*/ 164 h 333"/>
                            <a:gd name="T30" fmla="*/ 578 w 684"/>
                            <a:gd name="T31" fmla="*/ 89 h 333"/>
                            <a:gd name="T32" fmla="*/ 684 w 684"/>
                            <a:gd name="T33" fmla="*/ 89 h 333"/>
                            <a:gd name="T34" fmla="*/ 684 w 684"/>
                            <a:gd name="T35" fmla="*/ 0 h 333"/>
                            <a:gd name="T36" fmla="*/ 595 w 684"/>
                            <a:gd name="T37" fmla="*/ 0 h 333"/>
                            <a:gd name="T38" fmla="*/ 498 w 684"/>
                            <a:gd name="T39" fmla="*/ 0 h 33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  <a:cxn ang="0">
                              <a:pos x="T36" y="T37"/>
                            </a:cxn>
                            <a:cxn ang="0">
                              <a:pos x="T38" y="T39"/>
                            </a:cxn>
                          </a:cxnLst>
                          <a:rect l="0" t="0" r="r" b="b"/>
                          <a:pathLst>
                            <a:path w="684" h="333">
                              <a:moveTo>
                                <a:pt x="498" y="0"/>
                              </a:moveTo>
                              <a:cubicBezTo>
                                <a:pt x="494" y="82"/>
                                <a:pt x="425" y="148"/>
                                <a:pt x="342" y="148"/>
                              </a:cubicBezTo>
                              <a:cubicBezTo>
                                <a:pt x="258" y="148"/>
                                <a:pt x="190" y="82"/>
                                <a:pt x="185" y="0"/>
                              </a:cubicBezTo>
                              <a:cubicBezTo>
                                <a:pt x="88" y="0"/>
                                <a:pt x="88" y="0"/>
                                <a:pt x="88" y="0"/>
                              </a:cubicBezTo>
                              <a:cubicBezTo>
                                <a:pt x="0" y="0"/>
                                <a:pt x="0" y="0"/>
                                <a:pt x="0" y="0"/>
                              </a:cubicBezTo>
                              <a:cubicBezTo>
                                <a:pt x="0" y="89"/>
                                <a:pt x="0" y="89"/>
                                <a:pt x="0" y="89"/>
                              </a:cubicBezTo>
                              <a:cubicBezTo>
                                <a:pt x="106" y="89"/>
                                <a:pt x="106" y="89"/>
                                <a:pt x="106" y="89"/>
                              </a:cubicBezTo>
                              <a:cubicBezTo>
                                <a:pt x="31" y="164"/>
                                <a:pt x="31" y="164"/>
                                <a:pt x="31" y="164"/>
                              </a:cubicBezTo>
                              <a:cubicBezTo>
                                <a:pt x="169" y="302"/>
                                <a:pt x="169" y="302"/>
                                <a:pt x="169" y="302"/>
                              </a:cubicBezTo>
                              <a:cubicBezTo>
                                <a:pt x="244" y="227"/>
                                <a:pt x="244" y="227"/>
                                <a:pt x="244" y="227"/>
                              </a:cubicBezTo>
                              <a:cubicBezTo>
                                <a:pt x="244" y="333"/>
                                <a:pt x="244" y="333"/>
                                <a:pt x="244" y="333"/>
                              </a:cubicBezTo>
                              <a:cubicBezTo>
                                <a:pt x="440" y="333"/>
                                <a:pt x="440" y="333"/>
                                <a:pt x="440" y="333"/>
                              </a:cubicBezTo>
                              <a:cubicBezTo>
                                <a:pt x="440" y="227"/>
                                <a:pt x="440" y="227"/>
                                <a:pt x="440" y="227"/>
                              </a:cubicBezTo>
                              <a:cubicBezTo>
                                <a:pt x="515" y="302"/>
                                <a:pt x="515" y="302"/>
                                <a:pt x="515" y="302"/>
                              </a:cubicBezTo>
                              <a:cubicBezTo>
                                <a:pt x="653" y="164"/>
                                <a:pt x="653" y="164"/>
                                <a:pt x="653" y="164"/>
                              </a:cubicBezTo>
                              <a:cubicBezTo>
                                <a:pt x="578" y="89"/>
                                <a:pt x="578" y="89"/>
                                <a:pt x="578" y="89"/>
                              </a:cubicBezTo>
                              <a:cubicBezTo>
                                <a:pt x="684" y="89"/>
                                <a:pt x="684" y="89"/>
                                <a:pt x="684" y="89"/>
                              </a:cubicBezTo>
                              <a:cubicBezTo>
                                <a:pt x="684" y="0"/>
                                <a:pt x="684" y="0"/>
                                <a:pt x="684" y="0"/>
                              </a:cubicBezTo>
                              <a:cubicBezTo>
                                <a:pt x="595" y="0"/>
                                <a:pt x="595" y="0"/>
                                <a:pt x="595" y="0"/>
                              </a:cubicBezTo>
                              <a:lnTo>
                                <a:pt x="498" y="0"/>
                              </a:ln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21" name="Freeform 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3" y="1757"/>
                          <a:ext cx="1070" cy="717"/>
                        </a:xfrm>
                        <a:custGeom>
                          <a:avLst/>
                          <a:gdLst>
                            <a:gd name="T0" fmla="*/ 392 w 470"/>
                            <a:gd name="T1" fmla="*/ 316 h 316"/>
                            <a:gd name="T2" fmla="*/ 470 w 470"/>
                            <a:gd name="T3" fmla="*/ 316 h 316"/>
                            <a:gd name="T4" fmla="*/ 235 w 470"/>
                            <a:gd name="T5" fmla="*/ 0 h 316"/>
                            <a:gd name="T6" fmla="*/ 0 w 470"/>
                            <a:gd name="T7" fmla="*/ 316 h 316"/>
                            <a:gd name="T8" fmla="*/ 78 w 470"/>
                            <a:gd name="T9" fmla="*/ 316 h 316"/>
                            <a:gd name="T10" fmla="*/ 392 w 470"/>
                            <a:gd name="T11" fmla="*/ 316 h 3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</a:cxnLst>
                          <a:rect l="0" t="0" r="r" b="b"/>
                          <a:pathLst>
                            <a:path w="470" h="316">
                              <a:moveTo>
                                <a:pt x="392" y="316"/>
                              </a:moveTo>
                              <a:cubicBezTo>
                                <a:pt x="470" y="316"/>
                                <a:pt x="470" y="316"/>
                                <a:pt x="470" y="316"/>
                              </a:cubicBezTo>
                              <a:cubicBezTo>
                                <a:pt x="467" y="147"/>
                                <a:pt x="358" y="0"/>
                                <a:pt x="235" y="0"/>
                              </a:cubicBezTo>
                              <a:cubicBezTo>
                                <a:pt x="112" y="0"/>
                                <a:pt x="3" y="147"/>
                                <a:pt x="0" y="316"/>
                              </a:cubicBezTo>
                              <a:cubicBezTo>
                                <a:pt x="78" y="316"/>
                                <a:pt x="78" y="316"/>
                                <a:pt x="78" y="316"/>
                              </a:cubicBezTo>
                              <a:lnTo>
                                <a:pt x="392" y="316"/>
                              </a:ln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22" name="Freeform 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2" y="2515"/>
                          <a:ext cx="632" cy="295"/>
                        </a:xfrm>
                        <a:custGeom>
                          <a:avLst/>
                          <a:gdLst>
                            <a:gd name="T0" fmla="*/ 139 w 278"/>
                            <a:gd name="T1" fmla="*/ 130 h 130"/>
                            <a:gd name="T2" fmla="*/ 278 w 278"/>
                            <a:gd name="T3" fmla="*/ 0 h 130"/>
                            <a:gd name="T4" fmla="*/ 0 w 278"/>
                            <a:gd name="T5" fmla="*/ 0 h 130"/>
                            <a:gd name="T6" fmla="*/ 139 w 278"/>
                            <a:gd name="T7" fmla="*/ 130 h 1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8" h="130">
                              <a:moveTo>
                                <a:pt x="139" y="130"/>
                              </a:moveTo>
                              <a:cubicBezTo>
                                <a:pt x="213" y="130"/>
                                <a:pt x="273" y="72"/>
                                <a:pt x="278" y="0"/>
                              </a:cubicBezTo>
                              <a:cubicBezTo>
                                <a:pt x="0" y="0"/>
                                <a:pt x="0" y="0"/>
                                <a:pt x="0" y="0"/>
                              </a:cubicBezTo>
                              <a:cubicBezTo>
                                <a:pt x="5" y="72"/>
                                <a:pt x="65" y="130"/>
                                <a:pt x="139" y="130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23" name="Oval 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82" y="880"/>
                          <a:ext cx="790" cy="787"/>
                        </a:xfrm>
                        <a:prstGeom prst="ellipse">
                          <a:avLst/>
                        </a:pr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24" name="Freeform 9"/>
                        <p:cNvSpPr>
                          <a:spLocks noEditPoints="1"/>
                        </p:cNvSpPr>
                        <p:nvPr/>
                      </p:nvSpPr>
                      <p:spPr bwMode="auto">
                        <a:xfrm>
                          <a:off x="972" y="4"/>
                          <a:ext cx="1149" cy="842"/>
                        </a:xfrm>
                        <a:custGeom>
                          <a:avLst/>
                          <a:gdLst>
                            <a:gd name="T0" fmla="*/ 409 w 505"/>
                            <a:gd name="T1" fmla="*/ 0 h 371"/>
                            <a:gd name="T2" fmla="*/ 96 w 505"/>
                            <a:gd name="T3" fmla="*/ 0 h 371"/>
                            <a:gd name="T4" fmla="*/ 0 w 505"/>
                            <a:gd name="T5" fmla="*/ 96 h 371"/>
                            <a:gd name="T6" fmla="*/ 0 w 505"/>
                            <a:gd name="T7" fmla="*/ 197 h 371"/>
                            <a:gd name="T8" fmla="*/ 81 w 505"/>
                            <a:gd name="T9" fmla="*/ 292 h 371"/>
                            <a:gd name="T10" fmla="*/ 40 w 505"/>
                            <a:gd name="T11" fmla="*/ 359 h 371"/>
                            <a:gd name="T12" fmla="*/ 52 w 505"/>
                            <a:gd name="T13" fmla="*/ 371 h 371"/>
                            <a:gd name="T14" fmla="*/ 185 w 505"/>
                            <a:gd name="T15" fmla="*/ 293 h 371"/>
                            <a:gd name="T16" fmla="*/ 409 w 505"/>
                            <a:gd name="T17" fmla="*/ 293 h 371"/>
                            <a:gd name="T18" fmla="*/ 505 w 505"/>
                            <a:gd name="T19" fmla="*/ 197 h 371"/>
                            <a:gd name="T20" fmla="*/ 505 w 505"/>
                            <a:gd name="T21" fmla="*/ 96 h 371"/>
                            <a:gd name="T22" fmla="*/ 409 w 505"/>
                            <a:gd name="T23" fmla="*/ 0 h 371"/>
                            <a:gd name="T24" fmla="*/ 412 w 505"/>
                            <a:gd name="T25" fmla="*/ 195 h 371"/>
                            <a:gd name="T26" fmla="*/ 93 w 505"/>
                            <a:gd name="T27" fmla="*/ 195 h 371"/>
                            <a:gd name="T28" fmla="*/ 93 w 505"/>
                            <a:gd name="T29" fmla="*/ 177 h 371"/>
                            <a:gd name="T30" fmla="*/ 412 w 505"/>
                            <a:gd name="T31" fmla="*/ 177 h 371"/>
                            <a:gd name="T32" fmla="*/ 412 w 505"/>
                            <a:gd name="T33" fmla="*/ 195 h 371"/>
                            <a:gd name="T34" fmla="*/ 412 w 505"/>
                            <a:gd name="T35" fmla="*/ 116 h 371"/>
                            <a:gd name="T36" fmla="*/ 93 w 505"/>
                            <a:gd name="T37" fmla="*/ 116 h 371"/>
                            <a:gd name="T38" fmla="*/ 93 w 505"/>
                            <a:gd name="T39" fmla="*/ 98 h 371"/>
                            <a:gd name="T40" fmla="*/ 412 w 505"/>
                            <a:gd name="T41" fmla="*/ 98 h 371"/>
                            <a:gd name="T42" fmla="*/ 412 w 505"/>
                            <a:gd name="T43" fmla="*/ 116 h 3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  <a:cxn ang="0">
                              <a:pos x="T36" y="T37"/>
                            </a:cxn>
                            <a:cxn ang="0">
                              <a:pos x="T38" y="T39"/>
                            </a:cxn>
                            <a:cxn ang="0">
                              <a:pos x="T40" y="T41"/>
                            </a:cxn>
                            <a:cxn ang="0">
                              <a:pos x="T42" y="T43"/>
                            </a:cxn>
                          </a:cxnLst>
                          <a:rect l="0" t="0" r="r" b="b"/>
                          <a:pathLst>
                            <a:path w="505" h="371">
                              <a:moveTo>
                                <a:pt x="409" y="0"/>
                              </a:moveTo>
                              <a:cubicBezTo>
                                <a:pt x="96" y="0"/>
                                <a:pt x="96" y="0"/>
                                <a:pt x="96" y="0"/>
                              </a:cubicBezTo>
                              <a:cubicBezTo>
                                <a:pt x="43" y="0"/>
                                <a:pt x="0" y="43"/>
                                <a:pt x="0" y="96"/>
                              </a:cubicBezTo>
                              <a:cubicBezTo>
                                <a:pt x="0" y="197"/>
                                <a:pt x="0" y="197"/>
                                <a:pt x="0" y="197"/>
                              </a:cubicBezTo>
                              <a:cubicBezTo>
                                <a:pt x="0" y="245"/>
                                <a:pt x="35" y="284"/>
                                <a:pt x="81" y="292"/>
                              </a:cubicBezTo>
                              <a:cubicBezTo>
                                <a:pt x="40" y="359"/>
                                <a:pt x="40" y="359"/>
                                <a:pt x="40" y="359"/>
                              </a:cubicBezTo>
                              <a:cubicBezTo>
                                <a:pt x="52" y="371"/>
                                <a:pt x="52" y="371"/>
                                <a:pt x="52" y="371"/>
                              </a:cubicBezTo>
                              <a:cubicBezTo>
                                <a:pt x="185" y="293"/>
                                <a:pt x="185" y="293"/>
                                <a:pt x="185" y="293"/>
                              </a:cubicBezTo>
                              <a:cubicBezTo>
                                <a:pt x="409" y="293"/>
                                <a:pt x="409" y="293"/>
                                <a:pt x="409" y="293"/>
                              </a:cubicBezTo>
                              <a:cubicBezTo>
                                <a:pt x="462" y="293"/>
                                <a:pt x="505" y="250"/>
                                <a:pt x="505" y="197"/>
                              </a:cubicBezTo>
                              <a:cubicBezTo>
                                <a:pt x="505" y="96"/>
                                <a:pt x="505" y="96"/>
                                <a:pt x="505" y="96"/>
                              </a:cubicBezTo>
                              <a:cubicBezTo>
                                <a:pt x="505" y="43"/>
                                <a:pt x="462" y="0"/>
                                <a:pt x="409" y="0"/>
                              </a:cubicBezTo>
                              <a:close/>
                              <a:moveTo>
                                <a:pt x="412" y="195"/>
                              </a:moveTo>
                              <a:cubicBezTo>
                                <a:pt x="93" y="195"/>
                                <a:pt x="93" y="195"/>
                                <a:pt x="93" y="195"/>
                              </a:cubicBezTo>
                              <a:cubicBezTo>
                                <a:pt x="93" y="177"/>
                                <a:pt x="93" y="177"/>
                                <a:pt x="93" y="177"/>
                              </a:cubicBezTo>
                              <a:cubicBezTo>
                                <a:pt x="412" y="177"/>
                                <a:pt x="412" y="177"/>
                                <a:pt x="412" y="177"/>
                              </a:cubicBezTo>
                              <a:lnTo>
                                <a:pt x="412" y="195"/>
                              </a:lnTo>
                              <a:close/>
                              <a:moveTo>
                                <a:pt x="412" y="116"/>
                              </a:moveTo>
                              <a:cubicBezTo>
                                <a:pt x="93" y="116"/>
                                <a:pt x="93" y="116"/>
                                <a:pt x="93" y="116"/>
                              </a:cubicBezTo>
                              <a:cubicBezTo>
                                <a:pt x="93" y="98"/>
                                <a:pt x="93" y="98"/>
                                <a:pt x="93" y="98"/>
                              </a:cubicBezTo>
                              <a:cubicBezTo>
                                <a:pt x="412" y="98"/>
                                <a:pt x="412" y="98"/>
                                <a:pt x="412" y="98"/>
                              </a:cubicBezTo>
                              <a:lnTo>
                                <a:pt x="412" y="116"/>
                              </a:ln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</p:grpSp>
                </p:grpSp>
                <p:grpSp>
                  <p:nvGrpSpPr>
                    <p:cNvPr id="156" name="Group 155">
                      <a:extLst>
                        <a:ext uri="{FF2B5EF4-FFF2-40B4-BE49-F238E27FC236}">
                          <a16:creationId xmlns:a16="http://schemas.microsoft.com/office/drawing/2014/main" id="{F21C287A-FF15-4697-8565-34A91CE3025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122914" y="5176249"/>
                      <a:ext cx="489901" cy="489901"/>
                      <a:chOff x="9122914" y="5176249"/>
                      <a:chExt cx="489901" cy="489901"/>
                    </a:xfrm>
                  </p:grpSpPr>
                  <p:sp>
                    <p:nvSpPr>
                      <p:cNvPr id="92" name="Oval 91"/>
                      <p:cNvSpPr/>
                      <p:nvPr/>
                    </p:nvSpPr>
                    <p:spPr>
                      <a:xfrm>
                        <a:off x="9122914" y="5176249"/>
                        <a:ext cx="489901" cy="489901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>
                        <a:solidFill>
                          <a:schemeClr val="accent3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IN"/>
                      </a:p>
                    </p:txBody>
                  </p:sp>
                  <p:grpSp>
                    <p:nvGrpSpPr>
                      <p:cNvPr id="125" name="Group 124"/>
                      <p:cNvGrpSpPr/>
                      <p:nvPr/>
                    </p:nvGrpSpPr>
                    <p:grpSpPr>
                      <a:xfrm>
                        <a:off x="9245341" y="5265833"/>
                        <a:ext cx="245047" cy="310733"/>
                        <a:chOff x="-953525" y="103526"/>
                        <a:chExt cx="873295" cy="1107388"/>
                      </a:xfrm>
                      <a:solidFill>
                        <a:schemeClr val="accent3"/>
                      </a:solidFill>
                    </p:grpSpPr>
                    <p:grpSp>
                      <p:nvGrpSpPr>
                        <p:cNvPr id="126" name="Group 125"/>
                        <p:cNvGrpSpPr/>
                        <p:nvPr/>
                      </p:nvGrpSpPr>
                      <p:grpSpPr>
                        <a:xfrm>
                          <a:off x="-953525" y="103526"/>
                          <a:ext cx="682248" cy="1107388"/>
                          <a:chOff x="2112134" y="12479"/>
                          <a:chExt cx="4134119" cy="6710293"/>
                        </a:xfrm>
                        <a:grpFill/>
                      </p:grpSpPr>
                      <p:sp>
                        <p:nvSpPr>
                          <p:cNvPr id="134" name="Freeform 133"/>
                          <p:cNvSpPr/>
                          <p:nvPr/>
                        </p:nvSpPr>
                        <p:spPr>
                          <a:xfrm>
                            <a:off x="2112134" y="592428"/>
                            <a:ext cx="4134119" cy="6130344"/>
                          </a:xfrm>
                          <a:custGeom>
                            <a:avLst/>
                            <a:gdLst>
                              <a:gd name="connsiteX0" fmla="*/ 399245 w 4134119"/>
                              <a:gd name="connsiteY0" fmla="*/ 1146220 h 6130344"/>
                              <a:gd name="connsiteX1" fmla="*/ 399245 w 4134119"/>
                              <a:gd name="connsiteY1" fmla="*/ 5550795 h 6130344"/>
                              <a:gd name="connsiteX2" fmla="*/ 3734873 w 4134119"/>
                              <a:gd name="connsiteY2" fmla="*/ 5550795 h 6130344"/>
                              <a:gd name="connsiteX3" fmla="*/ 3734873 w 4134119"/>
                              <a:gd name="connsiteY3" fmla="*/ 1146220 h 6130344"/>
                              <a:gd name="connsiteX4" fmla="*/ 398446 w 4134119"/>
                              <a:gd name="connsiteY4" fmla="*/ 0 h 6130344"/>
                              <a:gd name="connsiteX5" fmla="*/ 862886 w 4134119"/>
                              <a:gd name="connsiteY5" fmla="*/ 0 h 6130344"/>
                              <a:gd name="connsiteX6" fmla="*/ 862886 w 4134119"/>
                              <a:gd name="connsiteY6" fmla="*/ 257429 h 6130344"/>
                              <a:gd name="connsiteX7" fmla="*/ 1197885 w 4134119"/>
                              <a:gd name="connsiteY7" fmla="*/ 592428 h 6130344"/>
                              <a:gd name="connsiteX8" fmla="*/ 2923357 w 4134119"/>
                              <a:gd name="connsiteY8" fmla="*/ 592428 h 6130344"/>
                              <a:gd name="connsiteX9" fmla="*/ 3258356 w 4134119"/>
                              <a:gd name="connsiteY9" fmla="*/ 257429 h 6130344"/>
                              <a:gd name="connsiteX10" fmla="*/ 3258356 w 4134119"/>
                              <a:gd name="connsiteY10" fmla="*/ 0 h 6130344"/>
                              <a:gd name="connsiteX11" fmla="*/ 3735673 w 4134119"/>
                              <a:gd name="connsiteY11" fmla="*/ 0 h 6130344"/>
                              <a:gd name="connsiteX12" fmla="*/ 4134119 w 4134119"/>
                              <a:gd name="connsiteY12" fmla="*/ 398446 h 6130344"/>
                              <a:gd name="connsiteX13" fmla="*/ 4134119 w 4134119"/>
                              <a:gd name="connsiteY13" fmla="*/ 5731898 h 6130344"/>
                              <a:gd name="connsiteX14" fmla="*/ 3735673 w 4134119"/>
                              <a:gd name="connsiteY14" fmla="*/ 6130344 h 6130344"/>
                              <a:gd name="connsiteX15" fmla="*/ 398446 w 4134119"/>
                              <a:gd name="connsiteY15" fmla="*/ 6130344 h 6130344"/>
                              <a:gd name="connsiteX16" fmla="*/ 0 w 4134119"/>
                              <a:gd name="connsiteY16" fmla="*/ 5731898 h 6130344"/>
                              <a:gd name="connsiteX17" fmla="*/ 0 w 4134119"/>
                              <a:gd name="connsiteY17" fmla="*/ 398446 h 6130344"/>
                              <a:gd name="connsiteX18" fmla="*/ 398446 w 4134119"/>
                              <a:gd name="connsiteY18" fmla="*/ 0 h 6130344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</a:cxnLst>
                            <a:rect l="l" t="t" r="r" b="b"/>
                            <a:pathLst>
                              <a:path w="4134119" h="6130344">
                                <a:moveTo>
                                  <a:pt x="399245" y="1146220"/>
                                </a:moveTo>
                                <a:lnTo>
                                  <a:pt x="399245" y="5550795"/>
                                </a:lnTo>
                                <a:lnTo>
                                  <a:pt x="3734873" y="5550795"/>
                                </a:lnTo>
                                <a:lnTo>
                                  <a:pt x="3734873" y="1146220"/>
                                </a:lnTo>
                                <a:close/>
                                <a:moveTo>
                                  <a:pt x="398446" y="0"/>
                                </a:moveTo>
                                <a:lnTo>
                                  <a:pt x="862886" y="0"/>
                                </a:lnTo>
                                <a:lnTo>
                                  <a:pt x="862886" y="257429"/>
                                </a:lnTo>
                                <a:cubicBezTo>
                                  <a:pt x="862886" y="442444"/>
                                  <a:pt x="1012870" y="592428"/>
                                  <a:pt x="1197885" y="592428"/>
                                </a:cubicBezTo>
                                <a:lnTo>
                                  <a:pt x="2923357" y="592428"/>
                                </a:lnTo>
                                <a:cubicBezTo>
                                  <a:pt x="3108372" y="592428"/>
                                  <a:pt x="3258356" y="442444"/>
                                  <a:pt x="3258356" y="257429"/>
                                </a:cubicBezTo>
                                <a:lnTo>
                                  <a:pt x="3258356" y="0"/>
                                </a:lnTo>
                                <a:lnTo>
                                  <a:pt x="3735673" y="0"/>
                                </a:lnTo>
                                <a:cubicBezTo>
                                  <a:pt x="3955729" y="0"/>
                                  <a:pt x="4134119" y="178390"/>
                                  <a:pt x="4134119" y="398446"/>
                                </a:cubicBezTo>
                                <a:lnTo>
                                  <a:pt x="4134119" y="5731898"/>
                                </a:lnTo>
                                <a:cubicBezTo>
                                  <a:pt x="4134119" y="5951954"/>
                                  <a:pt x="3955729" y="6130344"/>
                                  <a:pt x="3735673" y="6130344"/>
                                </a:cubicBezTo>
                                <a:lnTo>
                                  <a:pt x="398446" y="6130344"/>
                                </a:lnTo>
                                <a:cubicBezTo>
                                  <a:pt x="178390" y="6130344"/>
                                  <a:pt x="0" y="5951954"/>
                                  <a:pt x="0" y="5731898"/>
                                </a:cubicBezTo>
                                <a:lnTo>
                                  <a:pt x="0" y="398446"/>
                                </a:lnTo>
                                <a:cubicBezTo>
                                  <a:pt x="0" y="178390"/>
                                  <a:pt x="178390" y="0"/>
                                  <a:pt x="398446" y="0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>
                            <a:noFill/>
                          </a:ln>
                          <a:effectLst/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en-US">
                              <a:solidFill>
                                <a:prstClr val="white"/>
                              </a:solidFill>
                            </a:endParaRPr>
                          </a:p>
                        </p:txBody>
                      </p:sp>
                      <p:sp>
                        <p:nvSpPr>
                          <p:cNvPr id="135" name="Freeform 134"/>
                          <p:cNvSpPr/>
                          <p:nvPr/>
                        </p:nvSpPr>
                        <p:spPr>
                          <a:xfrm>
                            <a:off x="3181082" y="12479"/>
                            <a:ext cx="1996225" cy="1007769"/>
                          </a:xfrm>
                          <a:custGeom>
                            <a:avLst/>
                            <a:gdLst>
                              <a:gd name="connsiteX0" fmla="*/ 998111 w 1996225"/>
                              <a:gd name="connsiteY0" fmla="*/ 180304 h 1007769"/>
                              <a:gd name="connsiteX1" fmla="*/ 759853 w 1996225"/>
                              <a:gd name="connsiteY1" fmla="*/ 418562 h 1007769"/>
                              <a:gd name="connsiteX2" fmla="*/ 998111 w 1996225"/>
                              <a:gd name="connsiteY2" fmla="*/ 656820 h 1007769"/>
                              <a:gd name="connsiteX3" fmla="*/ 1236369 w 1996225"/>
                              <a:gd name="connsiteY3" fmla="*/ 418562 h 1007769"/>
                              <a:gd name="connsiteX4" fmla="*/ 998111 w 1996225"/>
                              <a:gd name="connsiteY4" fmla="*/ 180304 h 1007769"/>
                              <a:gd name="connsiteX5" fmla="*/ 998111 w 1996225"/>
                              <a:gd name="connsiteY5" fmla="*/ 0 h 1007769"/>
                              <a:gd name="connsiteX6" fmla="*/ 1408170 w 1996225"/>
                              <a:gd name="connsiteY6" fmla="*/ 334207 h 1007769"/>
                              <a:gd name="connsiteX7" fmla="*/ 1408559 w 1996225"/>
                              <a:gd name="connsiteY7" fmla="*/ 338068 h 1007769"/>
                              <a:gd name="connsiteX8" fmla="*/ 1897484 w 1996225"/>
                              <a:gd name="connsiteY8" fmla="*/ 338068 h 1007769"/>
                              <a:gd name="connsiteX9" fmla="*/ 1996225 w 1996225"/>
                              <a:gd name="connsiteY9" fmla="*/ 436809 h 1007769"/>
                              <a:gd name="connsiteX10" fmla="*/ 1996225 w 1996225"/>
                              <a:gd name="connsiteY10" fmla="*/ 909028 h 1007769"/>
                              <a:gd name="connsiteX11" fmla="*/ 1897484 w 1996225"/>
                              <a:gd name="connsiteY11" fmla="*/ 1007769 h 1007769"/>
                              <a:gd name="connsiteX12" fmla="*/ 98741 w 1996225"/>
                              <a:gd name="connsiteY12" fmla="*/ 1007769 h 1007769"/>
                              <a:gd name="connsiteX13" fmla="*/ 0 w 1996225"/>
                              <a:gd name="connsiteY13" fmla="*/ 909028 h 1007769"/>
                              <a:gd name="connsiteX14" fmla="*/ 0 w 1996225"/>
                              <a:gd name="connsiteY14" fmla="*/ 436809 h 1007769"/>
                              <a:gd name="connsiteX15" fmla="*/ 98741 w 1996225"/>
                              <a:gd name="connsiteY15" fmla="*/ 338068 h 1007769"/>
                              <a:gd name="connsiteX16" fmla="*/ 587664 w 1996225"/>
                              <a:gd name="connsiteY16" fmla="*/ 338068 h 1007769"/>
                              <a:gd name="connsiteX17" fmla="*/ 588053 w 1996225"/>
                              <a:gd name="connsiteY17" fmla="*/ 334207 h 1007769"/>
                              <a:gd name="connsiteX18" fmla="*/ 998111 w 1996225"/>
                              <a:gd name="connsiteY18" fmla="*/ 0 h 1007769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</a:cxnLst>
                            <a:rect l="l" t="t" r="r" b="b"/>
                            <a:pathLst>
                              <a:path w="1996225" h="1007769">
                                <a:moveTo>
                                  <a:pt x="998111" y="180304"/>
                                </a:moveTo>
                                <a:cubicBezTo>
                                  <a:pt x="866525" y="180304"/>
                                  <a:pt x="759853" y="286976"/>
                                  <a:pt x="759853" y="418562"/>
                                </a:cubicBezTo>
                                <a:cubicBezTo>
                                  <a:pt x="759853" y="550148"/>
                                  <a:pt x="866525" y="656820"/>
                                  <a:pt x="998111" y="656820"/>
                                </a:cubicBezTo>
                                <a:cubicBezTo>
                                  <a:pt x="1129697" y="656820"/>
                                  <a:pt x="1236369" y="550148"/>
                                  <a:pt x="1236369" y="418562"/>
                                </a:cubicBezTo>
                                <a:cubicBezTo>
                                  <a:pt x="1236369" y="286976"/>
                                  <a:pt x="1129697" y="180304"/>
                                  <a:pt x="998111" y="180304"/>
                                </a:cubicBezTo>
                                <a:close/>
                                <a:moveTo>
                                  <a:pt x="998111" y="0"/>
                                </a:moveTo>
                                <a:cubicBezTo>
                                  <a:pt x="1200381" y="0"/>
                                  <a:pt x="1369140" y="143476"/>
                                  <a:pt x="1408170" y="334207"/>
                                </a:cubicBezTo>
                                <a:lnTo>
                                  <a:pt x="1408559" y="338068"/>
                                </a:lnTo>
                                <a:lnTo>
                                  <a:pt x="1897484" y="338068"/>
                                </a:lnTo>
                                <a:cubicBezTo>
                                  <a:pt x="1952017" y="338068"/>
                                  <a:pt x="1996225" y="382276"/>
                                  <a:pt x="1996225" y="436809"/>
                                </a:cubicBezTo>
                                <a:lnTo>
                                  <a:pt x="1996225" y="909028"/>
                                </a:lnTo>
                                <a:cubicBezTo>
                                  <a:pt x="1996225" y="963561"/>
                                  <a:pt x="1952017" y="1007769"/>
                                  <a:pt x="1897484" y="1007769"/>
                                </a:cubicBezTo>
                                <a:lnTo>
                                  <a:pt x="98741" y="1007769"/>
                                </a:lnTo>
                                <a:cubicBezTo>
                                  <a:pt x="44208" y="1007769"/>
                                  <a:pt x="0" y="963561"/>
                                  <a:pt x="0" y="909028"/>
                                </a:cubicBezTo>
                                <a:lnTo>
                                  <a:pt x="0" y="436809"/>
                                </a:lnTo>
                                <a:cubicBezTo>
                                  <a:pt x="0" y="382276"/>
                                  <a:pt x="44208" y="338068"/>
                                  <a:pt x="98741" y="338068"/>
                                </a:cubicBezTo>
                                <a:lnTo>
                                  <a:pt x="587664" y="338068"/>
                                </a:lnTo>
                                <a:lnTo>
                                  <a:pt x="588053" y="334207"/>
                                </a:lnTo>
                                <a:cubicBezTo>
                                  <a:pt x="627082" y="143476"/>
                                  <a:pt x="795842" y="0"/>
                                  <a:pt x="998111" y="0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>
                            <a:noFill/>
                          </a:ln>
                          <a:effectLst/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en-US">
                              <a:solidFill>
                                <a:prstClr val="white"/>
                              </a:solidFill>
                            </a:endParaRPr>
                          </a:p>
                        </p:txBody>
                      </p:sp>
                      <p:grpSp>
                        <p:nvGrpSpPr>
                          <p:cNvPr id="136" name="Group 135"/>
                          <p:cNvGrpSpPr/>
                          <p:nvPr/>
                        </p:nvGrpSpPr>
                        <p:grpSpPr>
                          <a:xfrm>
                            <a:off x="2979287" y="1957742"/>
                            <a:ext cx="1174521" cy="1120738"/>
                            <a:chOff x="2971799" y="1957742"/>
                            <a:chExt cx="1174521" cy="1120738"/>
                          </a:xfrm>
                          <a:grpFill/>
                        </p:grpSpPr>
                        <p:sp>
                          <p:nvSpPr>
                            <p:cNvPr id="152" name="Freeform 151"/>
                            <p:cNvSpPr/>
                            <p:nvPr/>
                          </p:nvSpPr>
                          <p:spPr>
                            <a:xfrm>
                              <a:off x="2971799" y="2354580"/>
                              <a:ext cx="543605" cy="723900"/>
                            </a:xfrm>
                            <a:custGeom>
                              <a:avLst/>
                              <a:gdLst>
                                <a:gd name="connsiteX0" fmla="*/ 432877 w 546522"/>
                                <a:gd name="connsiteY0" fmla="*/ 0 h 723900"/>
                                <a:gd name="connsiteX1" fmla="*/ 457198 w 546522"/>
                                <a:gd name="connsiteY1" fmla="*/ 0 h 723900"/>
                                <a:gd name="connsiteX2" fmla="*/ 541454 w 546522"/>
                                <a:gd name="connsiteY2" fmla="*/ 55849 h 723900"/>
                                <a:gd name="connsiteX3" fmla="*/ 546522 w 546522"/>
                                <a:gd name="connsiteY3" fmla="*/ 80948 h 723900"/>
                                <a:gd name="connsiteX4" fmla="*/ 91442 w 546522"/>
                                <a:gd name="connsiteY4" fmla="*/ 0 h 723900"/>
                                <a:gd name="connsiteX5" fmla="*/ 294237 w 546522"/>
                                <a:gd name="connsiteY5" fmla="*/ 0 h 723900"/>
                                <a:gd name="connsiteX6" fmla="*/ 259248 w 546522"/>
                                <a:gd name="connsiteY6" fmla="*/ 99060 h 723900"/>
                                <a:gd name="connsiteX7" fmla="*/ 147939 w 546522"/>
                                <a:gd name="connsiteY7" fmla="*/ 99060 h 723900"/>
                                <a:gd name="connsiteX8" fmla="*/ 84747 w 546522"/>
                                <a:gd name="connsiteY8" fmla="*/ 162252 h 723900"/>
                                <a:gd name="connsiteX9" fmla="*/ 84747 w 546522"/>
                                <a:gd name="connsiteY9" fmla="*/ 561648 h 723900"/>
                                <a:gd name="connsiteX10" fmla="*/ 147939 w 546522"/>
                                <a:gd name="connsiteY10" fmla="*/ 624840 h 723900"/>
                                <a:gd name="connsiteX11" fmla="*/ 400702 w 546522"/>
                                <a:gd name="connsiteY11" fmla="*/ 624840 h 723900"/>
                                <a:gd name="connsiteX12" fmla="*/ 458928 w 546522"/>
                                <a:gd name="connsiteY12" fmla="*/ 586245 h 723900"/>
                                <a:gd name="connsiteX13" fmla="*/ 460480 w 546522"/>
                                <a:gd name="connsiteY13" fmla="*/ 578560 h 723900"/>
                                <a:gd name="connsiteX14" fmla="*/ 543605 w 546522"/>
                                <a:gd name="connsiteY14" fmla="*/ 657400 h 723900"/>
                                <a:gd name="connsiteX15" fmla="*/ 541454 w 546522"/>
                                <a:gd name="connsiteY15" fmla="*/ 668051 h 723900"/>
                                <a:gd name="connsiteX16" fmla="*/ 457198 w 546522"/>
                                <a:gd name="connsiteY16" fmla="*/ 723900 h 723900"/>
                                <a:gd name="connsiteX17" fmla="*/ 91442 w 546522"/>
                                <a:gd name="connsiteY17" fmla="*/ 723900 h 723900"/>
                                <a:gd name="connsiteX18" fmla="*/ 0 w 546522"/>
                                <a:gd name="connsiteY18" fmla="*/ 632458 h 723900"/>
                                <a:gd name="connsiteX19" fmla="*/ 0 w 546522"/>
                                <a:gd name="connsiteY19" fmla="*/ 91442 h 723900"/>
                                <a:gd name="connsiteX20" fmla="*/ 91442 w 546522"/>
                                <a:gd name="connsiteY20" fmla="*/ 0 h 723900"/>
                                <a:gd name="connsiteX0" fmla="*/ 432877 w 543605"/>
                                <a:gd name="connsiteY0" fmla="*/ 0 h 723900"/>
                                <a:gd name="connsiteX1" fmla="*/ 457198 w 543605"/>
                                <a:gd name="connsiteY1" fmla="*/ 0 h 723900"/>
                                <a:gd name="connsiteX2" fmla="*/ 541454 w 543605"/>
                                <a:gd name="connsiteY2" fmla="*/ 55849 h 723900"/>
                                <a:gd name="connsiteX3" fmla="*/ 432877 w 543605"/>
                                <a:gd name="connsiteY3" fmla="*/ 0 h 723900"/>
                                <a:gd name="connsiteX4" fmla="*/ 91442 w 543605"/>
                                <a:gd name="connsiteY4" fmla="*/ 0 h 723900"/>
                                <a:gd name="connsiteX5" fmla="*/ 294237 w 543605"/>
                                <a:gd name="connsiteY5" fmla="*/ 0 h 723900"/>
                                <a:gd name="connsiteX6" fmla="*/ 259248 w 543605"/>
                                <a:gd name="connsiteY6" fmla="*/ 99060 h 723900"/>
                                <a:gd name="connsiteX7" fmla="*/ 147939 w 543605"/>
                                <a:gd name="connsiteY7" fmla="*/ 99060 h 723900"/>
                                <a:gd name="connsiteX8" fmla="*/ 84747 w 543605"/>
                                <a:gd name="connsiteY8" fmla="*/ 162252 h 723900"/>
                                <a:gd name="connsiteX9" fmla="*/ 84747 w 543605"/>
                                <a:gd name="connsiteY9" fmla="*/ 561648 h 723900"/>
                                <a:gd name="connsiteX10" fmla="*/ 147939 w 543605"/>
                                <a:gd name="connsiteY10" fmla="*/ 624840 h 723900"/>
                                <a:gd name="connsiteX11" fmla="*/ 400702 w 543605"/>
                                <a:gd name="connsiteY11" fmla="*/ 624840 h 723900"/>
                                <a:gd name="connsiteX12" fmla="*/ 458928 w 543605"/>
                                <a:gd name="connsiteY12" fmla="*/ 586245 h 723900"/>
                                <a:gd name="connsiteX13" fmla="*/ 460480 w 543605"/>
                                <a:gd name="connsiteY13" fmla="*/ 578560 h 723900"/>
                                <a:gd name="connsiteX14" fmla="*/ 543605 w 543605"/>
                                <a:gd name="connsiteY14" fmla="*/ 657400 h 723900"/>
                                <a:gd name="connsiteX15" fmla="*/ 541454 w 543605"/>
                                <a:gd name="connsiteY15" fmla="*/ 668051 h 723900"/>
                                <a:gd name="connsiteX16" fmla="*/ 457198 w 543605"/>
                                <a:gd name="connsiteY16" fmla="*/ 723900 h 723900"/>
                                <a:gd name="connsiteX17" fmla="*/ 91442 w 543605"/>
                                <a:gd name="connsiteY17" fmla="*/ 723900 h 723900"/>
                                <a:gd name="connsiteX18" fmla="*/ 0 w 543605"/>
                                <a:gd name="connsiteY18" fmla="*/ 632458 h 723900"/>
                                <a:gd name="connsiteX19" fmla="*/ 0 w 543605"/>
                                <a:gd name="connsiteY19" fmla="*/ 91442 h 723900"/>
                                <a:gd name="connsiteX20" fmla="*/ 91442 w 543605"/>
                                <a:gd name="connsiteY20" fmla="*/ 0 h 723900"/>
                                <a:gd name="connsiteX0" fmla="*/ 432877 w 543605"/>
                                <a:gd name="connsiteY0" fmla="*/ 0 h 723900"/>
                                <a:gd name="connsiteX1" fmla="*/ 457198 w 543605"/>
                                <a:gd name="connsiteY1" fmla="*/ 0 h 723900"/>
                                <a:gd name="connsiteX2" fmla="*/ 432877 w 543605"/>
                                <a:gd name="connsiteY2" fmla="*/ 0 h 723900"/>
                                <a:gd name="connsiteX3" fmla="*/ 91442 w 543605"/>
                                <a:gd name="connsiteY3" fmla="*/ 0 h 723900"/>
                                <a:gd name="connsiteX4" fmla="*/ 294237 w 543605"/>
                                <a:gd name="connsiteY4" fmla="*/ 0 h 723900"/>
                                <a:gd name="connsiteX5" fmla="*/ 259248 w 543605"/>
                                <a:gd name="connsiteY5" fmla="*/ 99060 h 723900"/>
                                <a:gd name="connsiteX6" fmla="*/ 147939 w 543605"/>
                                <a:gd name="connsiteY6" fmla="*/ 99060 h 723900"/>
                                <a:gd name="connsiteX7" fmla="*/ 84747 w 543605"/>
                                <a:gd name="connsiteY7" fmla="*/ 162252 h 723900"/>
                                <a:gd name="connsiteX8" fmla="*/ 84747 w 543605"/>
                                <a:gd name="connsiteY8" fmla="*/ 561648 h 723900"/>
                                <a:gd name="connsiteX9" fmla="*/ 147939 w 543605"/>
                                <a:gd name="connsiteY9" fmla="*/ 624840 h 723900"/>
                                <a:gd name="connsiteX10" fmla="*/ 400702 w 543605"/>
                                <a:gd name="connsiteY10" fmla="*/ 624840 h 723900"/>
                                <a:gd name="connsiteX11" fmla="*/ 458928 w 543605"/>
                                <a:gd name="connsiteY11" fmla="*/ 586245 h 723900"/>
                                <a:gd name="connsiteX12" fmla="*/ 460480 w 543605"/>
                                <a:gd name="connsiteY12" fmla="*/ 578560 h 723900"/>
                                <a:gd name="connsiteX13" fmla="*/ 543605 w 543605"/>
                                <a:gd name="connsiteY13" fmla="*/ 657400 h 723900"/>
                                <a:gd name="connsiteX14" fmla="*/ 541454 w 543605"/>
                                <a:gd name="connsiteY14" fmla="*/ 668051 h 723900"/>
                                <a:gd name="connsiteX15" fmla="*/ 457198 w 543605"/>
                                <a:gd name="connsiteY15" fmla="*/ 723900 h 723900"/>
                                <a:gd name="connsiteX16" fmla="*/ 91442 w 543605"/>
                                <a:gd name="connsiteY16" fmla="*/ 723900 h 723900"/>
                                <a:gd name="connsiteX17" fmla="*/ 0 w 543605"/>
                                <a:gd name="connsiteY17" fmla="*/ 632458 h 723900"/>
                                <a:gd name="connsiteX18" fmla="*/ 0 w 543605"/>
                                <a:gd name="connsiteY18" fmla="*/ 91442 h 723900"/>
                                <a:gd name="connsiteX19" fmla="*/ 91442 w 543605"/>
                                <a:gd name="connsiteY19" fmla="*/ 0 h 723900"/>
                                <a:gd name="connsiteX0" fmla="*/ 91442 w 543605"/>
                                <a:gd name="connsiteY0" fmla="*/ 0 h 723900"/>
                                <a:gd name="connsiteX1" fmla="*/ 294237 w 543605"/>
                                <a:gd name="connsiteY1" fmla="*/ 0 h 723900"/>
                                <a:gd name="connsiteX2" fmla="*/ 259248 w 543605"/>
                                <a:gd name="connsiteY2" fmla="*/ 99060 h 723900"/>
                                <a:gd name="connsiteX3" fmla="*/ 147939 w 543605"/>
                                <a:gd name="connsiteY3" fmla="*/ 99060 h 723900"/>
                                <a:gd name="connsiteX4" fmla="*/ 84747 w 543605"/>
                                <a:gd name="connsiteY4" fmla="*/ 162252 h 723900"/>
                                <a:gd name="connsiteX5" fmla="*/ 84747 w 543605"/>
                                <a:gd name="connsiteY5" fmla="*/ 561648 h 723900"/>
                                <a:gd name="connsiteX6" fmla="*/ 147939 w 543605"/>
                                <a:gd name="connsiteY6" fmla="*/ 624840 h 723900"/>
                                <a:gd name="connsiteX7" fmla="*/ 400702 w 543605"/>
                                <a:gd name="connsiteY7" fmla="*/ 624840 h 723900"/>
                                <a:gd name="connsiteX8" fmla="*/ 458928 w 543605"/>
                                <a:gd name="connsiteY8" fmla="*/ 586245 h 723900"/>
                                <a:gd name="connsiteX9" fmla="*/ 460480 w 543605"/>
                                <a:gd name="connsiteY9" fmla="*/ 578560 h 723900"/>
                                <a:gd name="connsiteX10" fmla="*/ 543605 w 543605"/>
                                <a:gd name="connsiteY10" fmla="*/ 657400 h 723900"/>
                                <a:gd name="connsiteX11" fmla="*/ 541454 w 543605"/>
                                <a:gd name="connsiteY11" fmla="*/ 668051 h 723900"/>
                                <a:gd name="connsiteX12" fmla="*/ 457198 w 543605"/>
                                <a:gd name="connsiteY12" fmla="*/ 723900 h 723900"/>
                                <a:gd name="connsiteX13" fmla="*/ 91442 w 543605"/>
                                <a:gd name="connsiteY13" fmla="*/ 723900 h 723900"/>
                                <a:gd name="connsiteX14" fmla="*/ 0 w 543605"/>
                                <a:gd name="connsiteY14" fmla="*/ 632458 h 723900"/>
                                <a:gd name="connsiteX15" fmla="*/ 0 w 543605"/>
                                <a:gd name="connsiteY15" fmla="*/ 91442 h 723900"/>
                                <a:gd name="connsiteX16" fmla="*/ 91442 w 543605"/>
                                <a:gd name="connsiteY16" fmla="*/ 0 h 723900"/>
                              </a:gdLst>
                              <a:ahLst/>
                              <a:cxnLst>
                                <a:cxn ang="0">
                                  <a:pos x="connsiteX0" y="connsiteY0"/>
                                </a:cxn>
                                <a:cxn ang="0">
                                  <a:pos x="connsiteX1" y="connsiteY1"/>
                                </a:cxn>
                                <a:cxn ang="0">
                                  <a:pos x="connsiteX2" y="connsiteY2"/>
                                </a:cxn>
                                <a:cxn ang="0">
                                  <a:pos x="connsiteX3" y="connsiteY3"/>
                                </a:cxn>
                                <a:cxn ang="0">
                                  <a:pos x="connsiteX4" y="connsiteY4"/>
                                </a:cxn>
                                <a:cxn ang="0">
                                  <a:pos x="connsiteX5" y="connsiteY5"/>
                                </a:cxn>
                                <a:cxn ang="0">
                                  <a:pos x="connsiteX6" y="connsiteY6"/>
                                </a:cxn>
                                <a:cxn ang="0">
                                  <a:pos x="connsiteX7" y="connsiteY7"/>
                                </a:cxn>
                                <a:cxn ang="0">
                                  <a:pos x="connsiteX8" y="connsiteY8"/>
                                </a:cxn>
                                <a:cxn ang="0">
                                  <a:pos x="connsiteX9" y="connsiteY9"/>
                                </a:cxn>
                                <a:cxn ang="0">
                                  <a:pos x="connsiteX10" y="connsiteY10"/>
                                </a:cxn>
                                <a:cxn ang="0">
                                  <a:pos x="connsiteX11" y="connsiteY11"/>
                                </a:cxn>
                                <a:cxn ang="0">
                                  <a:pos x="connsiteX12" y="connsiteY12"/>
                                </a:cxn>
                                <a:cxn ang="0">
                                  <a:pos x="connsiteX13" y="connsiteY13"/>
                                </a:cxn>
                                <a:cxn ang="0">
                                  <a:pos x="connsiteX14" y="connsiteY14"/>
                                </a:cxn>
                                <a:cxn ang="0">
                                  <a:pos x="connsiteX15" y="connsiteY15"/>
                                </a:cxn>
                                <a:cxn ang="0">
                                  <a:pos x="connsiteX16" y="connsiteY16"/>
                                </a:cxn>
                              </a:cxnLst>
                              <a:rect l="l" t="t" r="r" b="b"/>
                              <a:pathLst>
                                <a:path w="543605" h="723900">
                                  <a:moveTo>
                                    <a:pt x="91442" y="0"/>
                                  </a:moveTo>
                                  <a:lnTo>
                                    <a:pt x="294237" y="0"/>
                                  </a:lnTo>
                                  <a:lnTo>
                                    <a:pt x="259248" y="99060"/>
                                  </a:lnTo>
                                  <a:lnTo>
                                    <a:pt x="147939" y="99060"/>
                                  </a:lnTo>
                                  <a:cubicBezTo>
                                    <a:pt x="113039" y="99060"/>
                                    <a:pt x="84747" y="127352"/>
                                    <a:pt x="84747" y="162252"/>
                                  </a:cubicBezTo>
                                  <a:lnTo>
                                    <a:pt x="84747" y="561648"/>
                                  </a:lnTo>
                                  <a:cubicBezTo>
                                    <a:pt x="84747" y="596548"/>
                                    <a:pt x="113039" y="624840"/>
                                    <a:pt x="147939" y="624840"/>
                                  </a:cubicBezTo>
                                  <a:lnTo>
                                    <a:pt x="400702" y="624840"/>
                                  </a:lnTo>
                                  <a:cubicBezTo>
                                    <a:pt x="426877" y="624840"/>
                                    <a:pt x="449335" y="608926"/>
                                    <a:pt x="458928" y="586245"/>
                                  </a:cubicBezTo>
                                  <a:lnTo>
                                    <a:pt x="460480" y="578560"/>
                                  </a:lnTo>
                                  <a:lnTo>
                                    <a:pt x="543605" y="657400"/>
                                  </a:lnTo>
                                  <a:lnTo>
                                    <a:pt x="541454" y="668051"/>
                                  </a:lnTo>
                                  <a:cubicBezTo>
                                    <a:pt x="527573" y="700871"/>
                                    <a:pt x="495075" y="723900"/>
                                    <a:pt x="457198" y="723900"/>
                                  </a:cubicBezTo>
                                  <a:lnTo>
                                    <a:pt x="91442" y="723900"/>
                                  </a:lnTo>
                                  <a:cubicBezTo>
                                    <a:pt x="40940" y="723900"/>
                                    <a:pt x="0" y="682960"/>
                                    <a:pt x="0" y="632458"/>
                                  </a:cubicBezTo>
                                  <a:lnTo>
                                    <a:pt x="0" y="91442"/>
                                  </a:lnTo>
                                  <a:cubicBezTo>
                                    <a:pt x="0" y="40940"/>
                                    <a:pt x="40940" y="0"/>
                                    <a:pt x="91442" y="0"/>
                                  </a:cubicBezTo>
                                  <a:close/>
                                </a:path>
                              </a:pathLst>
                            </a:cu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153" name="Rectangle 20"/>
                            <p:cNvSpPr/>
                            <p:nvPr/>
                          </p:nvSpPr>
                          <p:spPr>
                            <a:xfrm>
                              <a:off x="3267940" y="1957742"/>
                              <a:ext cx="878380" cy="946077"/>
                            </a:xfrm>
                            <a:custGeom>
                              <a:avLst/>
                              <a:gdLst>
                                <a:gd name="connsiteX0" fmla="*/ 0 w 910858"/>
                                <a:gd name="connsiteY0" fmla="*/ 0 h 1112520"/>
                                <a:gd name="connsiteX1" fmla="*/ 910858 w 910858"/>
                                <a:gd name="connsiteY1" fmla="*/ 0 h 1112520"/>
                                <a:gd name="connsiteX2" fmla="*/ 910858 w 910858"/>
                                <a:gd name="connsiteY2" fmla="*/ 1112520 h 1112520"/>
                                <a:gd name="connsiteX3" fmla="*/ 0 w 910858"/>
                                <a:gd name="connsiteY3" fmla="*/ 1112520 h 1112520"/>
                                <a:gd name="connsiteX4" fmla="*/ 0 w 910858"/>
                                <a:gd name="connsiteY4" fmla="*/ 0 h 1112520"/>
                                <a:gd name="connsiteX0" fmla="*/ 0 w 910858"/>
                                <a:gd name="connsiteY0" fmla="*/ 0 h 1112520"/>
                                <a:gd name="connsiteX1" fmla="*/ 872758 w 910858"/>
                                <a:gd name="connsiteY1" fmla="*/ 0 h 1112520"/>
                                <a:gd name="connsiteX2" fmla="*/ 910858 w 910858"/>
                                <a:gd name="connsiteY2" fmla="*/ 1112520 h 1112520"/>
                                <a:gd name="connsiteX3" fmla="*/ 0 w 910858"/>
                                <a:gd name="connsiteY3" fmla="*/ 1112520 h 1112520"/>
                                <a:gd name="connsiteX4" fmla="*/ 0 w 910858"/>
                                <a:gd name="connsiteY4" fmla="*/ 0 h 1112520"/>
                                <a:gd name="connsiteX0" fmla="*/ 0 w 994678"/>
                                <a:gd name="connsiteY0" fmla="*/ 0 h 1112520"/>
                                <a:gd name="connsiteX1" fmla="*/ 872758 w 994678"/>
                                <a:gd name="connsiteY1" fmla="*/ 0 h 1112520"/>
                                <a:gd name="connsiteX2" fmla="*/ 994678 w 994678"/>
                                <a:gd name="connsiteY2" fmla="*/ 68580 h 1112520"/>
                                <a:gd name="connsiteX3" fmla="*/ 0 w 994678"/>
                                <a:gd name="connsiteY3" fmla="*/ 1112520 h 1112520"/>
                                <a:gd name="connsiteX4" fmla="*/ 0 w 994678"/>
                                <a:gd name="connsiteY4" fmla="*/ 0 h 1112520"/>
                                <a:gd name="connsiteX0" fmla="*/ 0 w 994678"/>
                                <a:gd name="connsiteY0" fmla="*/ 0 h 883920"/>
                                <a:gd name="connsiteX1" fmla="*/ 872758 w 994678"/>
                                <a:gd name="connsiteY1" fmla="*/ 0 h 883920"/>
                                <a:gd name="connsiteX2" fmla="*/ 994678 w 994678"/>
                                <a:gd name="connsiteY2" fmla="*/ 68580 h 883920"/>
                                <a:gd name="connsiteX3" fmla="*/ 434340 w 994678"/>
                                <a:gd name="connsiteY3" fmla="*/ 883920 h 883920"/>
                                <a:gd name="connsiteX4" fmla="*/ 0 w 994678"/>
                                <a:gd name="connsiteY4" fmla="*/ 0 h 883920"/>
                                <a:gd name="connsiteX0" fmla="*/ 7620 w 560338"/>
                                <a:gd name="connsiteY0" fmla="*/ 548640 h 883920"/>
                                <a:gd name="connsiteX1" fmla="*/ 438418 w 560338"/>
                                <a:gd name="connsiteY1" fmla="*/ 0 h 883920"/>
                                <a:gd name="connsiteX2" fmla="*/ 560338 w 560338"/>
                                <a:gd name="connsiteY2" fmla="*/ 68580 h 883920"/>
                                <a:gd name="connsiteX3" fmla="*/ 0 w 560338"/>
                                <a:gd name="connsiteY3" fmla="*/ 883920 h 883920"/>
                                <a:gd name="connsiteX4" fmla="*/ 7620 w 560338"/>
                                <a:gd name="connsiteY4" fmla="*/ 548640 h 883920"/>
                                <a:gd name="connsiteX0" fmla="*/ 18782 w 571500"/>
                                <a:gd name="connsiteY0" fmla="*/ 548640 h 883920"/>
                                <a:gd name="connsiteX1" fmla="*/ 449580 w 571500"/>
                                <a:gd name="connsiteY1" fmla="*/ 0 h 883920"/>
                                <a:gd name="connsiteX2" fmla="*/ 571500 w 571500"/>
                                <a:gd name="connsiteY2" fmla="*/ 68580 h 883920"/>
                                <a:gd name="connsiteX3" fmla="*/ 11162 w 571500"/>
                                <a:gd name="connsiteY3" fmla="*/ 883920 h 883920"/>
                                <a:gd name="connsiteX4" fmla="*/ 0 w 571500"/>
                                <a:gd name="connsiteY4" fmla="*/ 739140 h 883920"/>
                                <a:gd name="connsiteX5" fmla="*/ 18782 w 571500"/>
                                <a:gd name="connsiteY5" fmla="*/ 548640 h 883920"/>
                                <a:gd name="connsiteX0" fmla="*/ 247382 w 800100"/>
                                <a:gd name="connsiteY0" fmla="*/ 548640 h 883920"/>
                                <a:gd name="connsiteX1" fmla="*/ 678180 w 800100"/>
                                <a:gd name="connsiteY1" fmla="*/ 0 h 883920"/>
                                <a:gd name="connsiteX2" fmla="*/ 800100 w 800100"/>
                                <a:gd name="connsiteY2" fmla="*/ 68580 h 883920"/>
                                <a:gd name="connsiteX3" fmla="*/ 239762 w 800100"/>
                                <a:gd name="connsiteY3" fmla="*/ 883920 h 883920"/>
                                <a:gd name="connsiteX4" fmla="*/ 0 w 800100"/>
                                <a:gd name="connsiteY4" fmla="*/ 472440 h 883920"/>
                                <a:gd name="connsiteX5" fmla="*/ 247382 w 800100"/>
                                <a:gd name="connsiteY5" fmla="*/ 548640 h 883920"/>
                                <a:gd name="connsiteX0" fmla="*/ 247382 w 800100"/>
                                <a:gd name="connsiteY0" fmla="*/ 548640 h 883920"/>
                                <a:gd name="connsiteX1" fmla="*/ 678180 w 800100"/>
                                <a:gd name="connsiteY1" fmla="*/ 0 h 883920"/>
                                <a:gd name="connsiteX2" fmla="*/ 800100 w 800100"/>
                                <a:gd name="connsiteY2" fmla="*/ 68580 h 883920"/>
                                <a:gd name="connsiteX3" fmla="*/ 239762 w 800100"/>
                                <a:gd name="connsiteY3" fmla="*/ 883920 h 883920"/>
                                <a:gd name="connsiteX4" fmla="*/ 129540 w 800100"/>
                                <a:gd name="connsiteY4" fmla="*/ 678180 h 883920"/>
                                <a:gd name="connsiteX5" fmla="*/ 0 w 800100"/>
                                <a:gd name="connsiteY5" fmla="*/ 472440 h 883920"/>
                                <a:gd name="connsiteX6" fmla="*/ 247382 w 800100"/>
                                <a:gd name="connsiteY6" fmla="*/ 548640 h 883920"/>
                                <a:gd name="connsiteX0" fmla="*/ 323582 w 876300"/>
                                <a:gd name="connsiteY0" fmla="*/ 548640 h 883920"/>
                                <a:gd name="connsiteX1" fmla="*/ 754380 w 876300"/>
                                <a:gd name="connsiteY1" fmla="*/ 0 h 883920"/>
                                <a:gd name="connsiteX2" fmla="*/ 876300 w 876300"/>
                                <a:gd name="connsiteY2" fmla="*/ 68580 h 883920"/>
                                <a:gd name="connsiteX3" fmla="*/ 315962 w 876300"/>
                                <a:gd name="connsiteY3" fmla="*/ 883920 h 883920"/>
                                <a:gd name="connsiteX4" fmla="*/ 0 w 876300"/>
                                <a:gd name="connsiteY4" fmla="*/ 609600 h 883920"/>
                                <a:gd name="connsiteX5" fmla="*/ 76200 w 876300"/>
                                <a:gd name="connsiteY5" fmla="*/ 472440 h 883920"/>
                                <a:gd name="connsiteX6" fmla="*/ 323582 w 876300"/>
                                <a:gd name="connsiteY6" fmla="*/ 548640 h 883920"/>
                                <a:gd name="connsiteX0" fmla="*/ 323582 w 876300"/>
                                <a:gd name="connsiteY0" fmla="*/ 548640 h 883920"/>
                                <a:gd name="connsiteX1" fmla="*/ 754380 w 876300"/>
                                <a:gd name="connsiteY1" fmla="*/ 0 h 883920"/>
                                <a:gd name="connsiteX2" fmla="*/ 876300 w 876300"/>
                                <a:gd name="connsiteY2" fmla="*/ 68580 h 883920"/>
                                <a:gd name="connsiteX3" fmla="*/ 270242 w 876300"/>
                                <a:gd name="connsiteY3" fmla="*/ 883920 h 883920"/>
                                <a:gd name="connsiteX4" fmla="*/ 0 w 876300"/>
                                <a:gd name="connsiteY4" fmla="*/ 609600 h 883920"/>
                                <a:gd name="connsiteX5" fmla="*/ 76200 w 876300"/>
                                <a:gd name="connsiteY5" fmla="*/ 472440 h 883920"/>
                                <a:gd name="connsiteX6" fmla="*/ 323582 w 876300"/>
                                <a:gd name="connsiteY6" fmla="*/ 548640 h 883920"/>
                                <a:gd name="connsiteX0" fmla="*/ 323582 w 876300"/>
                                <a:gd name="connsiteY0" fmla="*/ 548640 h 914400"/>
                                <a:gd name="connsiteX1" fmla="*/ 754380 w 876300"/>
                                <a:gd name="connsiteY1" fmla="*/ 0 h 914400"/>
                                <a:gd name="connsiteX2" fmla="*/ 876300 w 876300"/>
                                <a:gd name="connsiteY2" fmla="*/ 68580 h 914400"/>
                                <a:gd name="connsiteX3" fmla="*/ 270242 w 876300"/>
                                <a:gd name="connsiteY3" fmla="*/ 914400 h 914400"/>
                                <a:gd name="connsiteX4" fmla="*/ 0 w 876300"/>
                                <a:gd name="connsiteY4" fmla="*/ 609600 h 914400"/>
                                <a:gd name="connsiteX5" fmla="*/ 76200 w 876300"/>
                                <a:gd name="connsiteY5" fmla="*/ 472440 h 914400"/>
                                <a:gd name="connsiteX6" fmla="*/ 323582 w 876300"/>
                                <a:gd name="connsiteY6" fmla="*/ 548640 h 914400"/>
                                <a:gd name="connsiteX0" fmla="*/ 308342 w 876300"/>
                                <a:gd name="connsiteY0" fmla="*/ 601980 h 914400"/>
                                <a:gd name="connsiteX1" fmla="*/ 754380 w 876300"/>
                                <a:gd name="connsiteY1" fmla="*/ 0 h 914400"/>
                                <a:gd name="connsiteX2" fmla="*/ 876300 w 876300"/>
                                <a:gd name="connsiteY2" fmla="*/ 68580 h 914400"/>
                                <a:gd name="connsiteX3" fmla="*/ 270242 w 876300"/>
                                <a:gd name="connsiteY3" fmla="*/ 914400 h 914400"/>
                                <a:gd name="connsiteX4" fmla="*/ 0 w 876300"/>
                                <a:gd name="connsiteY4" fmla="*/ 609600 h 914400"/>
                                <a:gd name="connsiteX5" fmla="*/ 76200 w 876300"/>
                                <a:gd name="connsiteY5" fmla="*/ 472440 h 914400"/>
                                <a:gd name="connsiteX6" fmla="*/ 308342 w 876300"/>
                                <a:gd name="connsiteY6" fmla="*/ 601980 h 914400"/>
                                <a:gd name="connsiteX0" fmla="*/ 308342 w 876300"/>
                                <a:gd name="connsiteY0" fmla="*/ 601980 h 876300"/>
                                <a:gd name="connsiteX1" fmla="*/ 754380 w 876300"/>
                                <a:gd name="connsiteY1" fmla="*/ 0 h 876300"/>
                                <a:gd name="connsiteX2" fmla="*/ 876300 w 876300"/>
                                <a:gd name="connsiteY2" fmla="*/ 68580 h 876300"/>
                                <a:gd name="connsiteX3" fmla="*/ 285482 w 876300"/>
                                <a:gd name="connsiteY3" fmla="*/ 876300 h 876300"/>
                                <a:gd name="connsiteX4" fmla="*/ 0 w 876300"/>
                                <a:gd name="connsiteY4" fmla="*/ 609600 h 876300"/>
                                <a:gd name="connsiteX5" fmla="*/ 76200 w 876300"/>
                                <a:gd name="connsiteY5" fmla="*/ 472440 h 876300"/>
                                <a:gd name="connsiteX6" fmla="*/ 308342 w 876300"/>
                                <a:gd name="connsiteY6" fmla="*/ 601980 h 876300"/>
                                <a:gd name="connsiteX0" fmla="*/ 331202 w 899160"/>
                                <a:gd name="connsiteY0" fmla="*/ 601980 h 876300"/>
                                <a:gd name="connsiteX1" fmla="*/ 777240 w 899160"/>
                                <a:gd name="connsiteY1" fmla="*/ 0 h 876300"/>
                                <a:gd name="connsiteX2" fmla="*/ 899160 w 899160"/>
                                <a:gd name="connsiteY2" fmla="*/ 68580 h 876300"/>
                                <a:gd name="connsiteX3" fmla="*/ 308342 w 899160"/>
                                <a:gd name="connsiteY3" fmla="*/ 876300 h 876300"/>
                                <a:gd name="connsiteX4" fmla="*/ 0 w 899160"/>
                                <a:gd name="connsiteY4" fmla="*/ 632460 h 876300"/>
                                <a:gd name="connsiteX5" fmla="*/ 99060 w 899160"/>
                                <a:gd name="connsiteY5" fmla="*/ 472440 h 876300"/>
                                <a:gd name="connsiteX6" fmla="*/ 331202 w 899160"/>
                                <a:gd name="connsiteY6" fmla="*/ 601980 h 876300"/>
                                <a:gd name="connsiteX0" fmla="*/ 323582 w 899160"/>
                                <a:gd name="connsiteY0" fmla="*/ 655320 h 876300"/>
                                <a:gd name="connsiteX1" fmla="*/ 777240 w 899160"/>
                                <a:gd name="connsiteY1" fmla="*/ 0 h 876300"/>
                                <a:gd name="connsiteX2" fmla="*/ 899160 w 899160"/>
                                <a:gd name="connsiteY2" fmla="*/ 68580 h 876300"/>
                                <a:gd name="connsiteX3" fmla="*/ 308342 w 899160"/>
                                <a:gd name="connsiteY3" fmla="*/ 876300 h 876300"/>
                                <a:gd name="connsiteX4" fmla="*/ 0 w 899160"/>
                                <a:gd name="connsiteY4" fmla="*/ 632460 h 876300"/>
                                <a:gd name="connsiteX5" fmla="*/ 99060 w 899160"/>
                                <a:gd name="connsiteY5" fmla="*/ 472440 h 876300"/>
                                <a:gd name="connsiteX6" fmla="*/ 323582 w 899160"/>
                                <a:gd name="connsiteY6" fmla="*/ 655320 h 876300"/>
                                <a:gd name="connsiteX0" fmla="*/ 323582 w 899160"/>
                                <a:gd name="connsiteY0" fmla="*/ 670560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99060 w 899160"/>
                                <a:gd name="connsiteY5" fmla="*/ 487680 h 891540"/>
                                <a:gd name="connsiteX6" fmla="*/ 323582 w 899160"/>
                                <a:gd name="connsiteY6" fmla="*/ 670560 h 891540"/>
                                <a:gd name="connsiteX0" fmla="*/ 323582 w 899160"/>
                                <a:gd name="connsiteY0" fmla="*/ 640080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99060 w 899160"/>
                                <a:gd name="connsiteY5" fmla="*/ 487680 h 891540"/>
                                <a:gd name="connsiteX6" fmla="*/ 323582 w 899160"/>
                                <a:gd name="connsiteY6" fmla="*/ 640080 h 891540"/>
                                <a:gd name="connsiteX0" fmla="*/ 283538 w 899160"/>
                                <a:gd name="connsiteY0" fmla="*/ 700339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99060 w 899160"/>
                                <a:gd name="connsiteY5" fmla="*/ 487680 h 891540"/>
                                <a:gd name="connsiteX6" fmla="*/ 283538 w 899160"/>
                                <a:gd name="connsiteY6" fmla="*/ 700339 h 891540"/>
                                <a:gd name="connsiteX0" fmla="*/ 283538 w 899160"/>
                                <a:gd name="connsiteY0" fmla="*/ 700339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67025 w 899160"/>
                                <a:gd name="connsiteY5" fmla="*/ 514462 h 891540"/>
                                <a:gd name="connsiteX6" fmla="*/ 283538 w 899160"/>
                                <a:gd name="connsiteY6" fmla="*/ 700339 h 891540"/>
                                <a:gd name="connsiteX0" fmla="*/ 283538 w 891151"/>
                                <a:gd name="connsiteY0" fmla="*/ 700339 h 891540"/>
                                <a:gd name="connsiteX1" fmla="*/ 746760 w 891151"/>
                                <a:gd name="connsiteY1" fmla="*/ 0 h 891540"/>
                                <a:gd name="connsiteX2" fmla="*/ 891151 w 891151"/>
                                <a:gd name="connsiteY2" fmla="*/ 150774 h 891540"/>
                                <a:gd name="connsiteX3" fmla="*/ 308342 w 891151"/>
                                <a:gd name="connsiteY3" fmla="*/ 891540 h 891540"/>
                                <a:gd name="connsiteX4" fmla="*/ 0 w 891151"/>
                                <a:gd name="connsiteY4" fmla="*/ 647700 h 891540"/>
                                <a:gd name="connsiteX5" fmla="*/ 67025 w 891151"/>
                                <a:gd name="connsiteY5" fmla="*/ 514462 h 891540"/>
                                <a:gd name="connsiteX6" fmla="*/ 283538 w 891151"/>
                                <a:gd name="connsiteY6" fmla="*/ 700339 h 891540"/>
                                <a:gd name="connsiteX0" fmla="*/ 283538 w 891151"/>
                                <a:gd name="connsiteY0" fmla="*/ 640080 h 831281"/>
                                <a:gd name="connsiteX1" fmla="*/ 730743 w 891151"/>
                                <a:gd name="connsiteY1" fmla="*/ 0 h 831281"/>
                                <a:gd name="connsiteX2" fmla="*/ 891151 w 891151"/>
                                <a:gd name="connsiteY2" fmla="*/ 90515 h 831281"/>
                                <a:gd name="connsiteX3" fmla="*/ 308342 w 891151"/>
                                <a:gd name="connsiteY3" fmla="*/ 831281 h 831281"/>
                                <a:gd name="connsiteX4" fmla="*/ 0 w 891151"/>
                                <a:gd name="connsiteY4" fmla="*/ 587441 h 831281"/>
                                <a:gd name="connsiteX5" fmla="*/ 67025 w 891151"/>
                                <a:gd name="connsiteY5" fmla="*/ 454203 h 831281"/>
                                <a:gd name="connsiteX6" fmla="*/ 283538 w 891151"/>
                                <a:gd name="connsiteY6" fmla="*/ 640080 h 831281"/>
                                <a:gd name="connsiteX0" fmla="*/ 275530 w 891151"/>
                                <a:gd name="connsiteY0" fmla="*/ 599908 h 831281"/>
                                <a:gd name="connsiteX1" fmla="*/ 730743 w 891151"/>
                                <a:gd name="connsiteY1" fmla="*/ 0 h 831281"/>
                                <a:gd name="connsiteX2" fmla="*/ 891151 w 891151"/>
                                <a:gd name="connsiteY2" fmla="*/ 90515 h 831281"/>
                                <a:gd name="connsiteX3" fmla="*/ 308342 w 891151"/>
                                <a:gd name="connsiteY3" fmla="*/ 831281 h 831281"/>
                                <a:gd name="connsiteX4" fmla="*/ 0 w 891151"/>
                                <a:gd name="connsiteY4" fmla="*/ 587441 h 831281"/>
                                <a:gd name="connsiteX5" fmla="*/ 67025 w 891151"/>
                                <a:gd name="connsiteY5" fmla="*/ 454203 h 831281"/>
                                <a:gd name="connsiteX6" fmla="*/ 275530 w 891151"/>
                                <a:gd name="connsiteY6" fmla="*/ 599908 h 831281"/>
                                <a:gd name="connsiteX0" fmla="*/ 307565 w 923186"/>
                                <a:gd name="connsiteY0" fmla="*/ 599908 h 831281"/>
                                <a:gd name="connsiteX1" fmla="*/ 762778 w 923186"/>
                                <a:gd name="connsiteY1" fmla="*/ 0 h 831281"/>
                                <a:gd name="connsiteX2" fmla="*/ 923186 w 923186"/>
                                <a:gd name="connsiteY2" fmla="*/ 90515 h 831281"/>
                                <a:gd name="connsiteX3" fmla="*/ 340377 w 923186"/>
                                <a:gd name="connsiteY3" fmla="*/ 831281 h 831281"/>
                                <a:gd name="connsiteX4" fmla="*/ 0 w 923186"/>
                                <a:gd name="connsiteY4" fmla="*/ 620918 h 831281"/>
                                <a:gd name="connsiteX5" fmla="*/ 99060 w 923186"/>
                                <a:gd name="connsiteY5" fmla="*/ 454203 h 831281"/>
                                <a:gd name="connsiteX6" fmla="*/ 307565 w 923186"/>
                                <a:gd name="connsiteY6" fmla="*/ 599908 h 831281"/>
                              </a:gdLst>
                              <a:ahLst/>
                              <a:cxnLst>
                                <a:cxn ang="0">
                                  <a:pos x="connsiteX0" y="connsiteY0"/>
                                </a:cxn>
                                <a:cxn ang="0">
                                  <a:pos x="connsiteX1" y="connsiteY1"/>
                                </a:cxn>
                                <a:cxn ang="0">
                                  <a:pos x="connsiteX2" y="connsiteY2"/>
                                </a:cxn>
                                <a:cxn ang="0">
                                  <a:pos x="connsiteX3" y="connsiteY3"/>
                                </a:cxn>
                                <a:cxn ang="0">
                                  <a:pos x="connsiteX4" y="connsiteY4"/>
                                </a:cxn>
                                <a:cxn ang="0">
                                  <a:pos x="connsiteX5" y="connsiteY5"/>
                                </a:cxn>
                                <a:cxn ang="0">
                                  <a:pos x="connsiteX6" y="connsiteY6"/>
                                </a:cxn>
                              </a:cxnLst>
                              <a:rect l="l" t="t" r="r" b="b"/>
                              <a:pathLst>
                                <a:path w="923186" h="831281">
                                  <a:moveTo>
                                    <a:pt x="307565" y="599908"/>
                                  </a:moveTo>
                                  <a:lnTo>
                                    <a:pt x="762778" y="0"/>
                                  </a:lnTo>
                                  <a:lnTo>
                                    <a:pt x="923186" y="90515"/>
                                  </a:lnTo>
                                  <a:lnTo>
                                    <a:pt x="340377" y="831281"/>
                                  </a:lnTo>
                                  <a:lnTo>
                                    <a:pt x="0" y="620918"/>
                                  </a:lnTo>
                                  <a:lnTo>
                                    <a:pt x="99060" y="454203"/>
                                  </a:lnTo>
                                  <a:lnTo>
                                    <a:pt x="307565" y="599908"/>
                                  </a:lnTo>
                                  <a:close/>
                                </a:path>
                              </a:pathLst>
                            </a:cu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137" name="Group 136"/>
                          <p:cNvGrpSpPr/>
                          <p:nvPr/>
                        </p:nvGrpSpPr>
                        <p:grpSpPr>
                          <a:xfrm>
                            <a:off x="2979287" y="3257864"/>
                            <a:ext cx="1174521" cy="1120738"/>
                            <a:chOff x="2971799" y="1957742"/>
                            <a:chExt cx="1174521" cy="1120738"/>
                          </a:xfrm>
                          <a:grpFill/>
                        </p:grpSpPr>
                        <p:sp>
                          <p:nvSpPr>
                            <p:cNvPr id="150" name="Freeform 149"/>
                            <p:cNvSpPr/>
                            <p:nvPr/>
                          </p:nvSpPr>
                          <p:spPr>
                            <a:xfrm>
                              <a:off x="2971799" y="2354580"/>
                              <a:ext cx="543605" cy="723900"/>
                            </a:xfrm>
                            <a:custGeom>
                              <a:avLst/>
                              <a:gdLst>
                                <a:gd name="connsiteX0" fmla="*/ 432877 w 546522"/>
                                <a:gd name="connsiteY0" fmla="*/ 0 h 723900"/>
                                <a:gd name="connsiteX1" fmla="*/ 457198 w 546522"/>
                                <a:gd name="connsiteY1" fmla="*/ 0 h 723900"/>
                                <a:gd name="connsiteX2" fmla="*/ 541454 w 546522"/>
                                <a:gd name="connsiteY2" fmla="*/ 55849 h 723900"/>
                                <a:gd name="connsiteX3" fmla="*/ 546522 w 546522"/>
                                <a:gd name="connsiteY3" fmla="*/ 80948 h 723900"/>
                                <a:gd name="connsiteX4" fmla="*/ 91442 w 546522"/>
                                <a:gd name="connsiteY4" fmla="*/ 0 h 723900"/>
                                <a:gd name="connsiteX5" fmla="*/ 294237 w 546522"/>
                                <a:gd name="connsiteY5" fmla="*/ 0 h 723900"/>
                                <a:gd name="connsiteX6" fmla="*/ 259248 w 546522"/>
                                <a:gd name="connsiteY6" fmla="*/ 99060 h 723900"/>
                                <a:gd name="connsiteX7" fmla="*/ 147939 w 546522"/>
                                <a:gd name="connsiteY7" fmla="*/ 99060 h 723900"/>
                                <a:gd name="connsiteX8" fmla="*/ 84747 w 546522"/>
                                <a:gd name="connsiteY8" fmla="*/ 162252 h 723900"/>
                                <a:gd name="connsiteX9" fmla="*/ 84747 w 546522"/>
                                <a:gd name="connsiteY9" fmla="*/ 561648 h 723900"/>
                                <a:gd name="connsiteX10" fmla="*/ 147939 w 546522"/>
                                <a:gd name="connsiteY10" fmla="*/ 624840 h 723900"/>
                                <a:gd name="connsiteX11" fmla="*/ 400702 w 546522"/>
                                <a:gd name="connsiteY11" fmla="*/ 624840 h 723900"/>
                                <a:gd name="connsiteX12" fmla="*/ 458928 w 546522"/>
                                <a:gd name="connsiteY12" fmla="*/ 586245 h 723900"/>
                                <a:gd name="connsiteX13" fmla="*/ 460480 w 546522"/>
                                <a:gd name="connsiteY13" fmla="*/ 578560 h 723900"/>
                                <a:gd name="connsiteX14" fmla="*/ 543605 w 546522"/>
                                <a:gd name="connsiteY14" fmla="*/ 657400 h 723900"/>
                                <a:gd name="connsiteX15" fmla="*/ 541454 w 546522"/>
                                <a:gd name="connsiteY15" fmla="*/ 668051 h 723900"/>
                                <a:gd name="connsiteX16" fmla="*/ 457198 w 546522"/>
                                <a:gd name="connsiteY16" fmla="*/ 723900 h 723900"/>
                                <a:gd name="connsiteX17" fmla="*/ 91442 w 546522"/>
                                <a:gd name="connsiteY17" fmla="*/ 723900 h 723900"/>
                                <a:gd name="connsiteX18" fmla="*/ 0 w 546522"/>
                                <a:gd name="connsiteY18" fmla="*/ 632458 h 723900"/>
                                <a:gd name="connsiteX19" fmla="*/ 0 w 546522"/>
                                <a:gd name="connsiteY19" fmla="*/ 91442 h 723900"/>
                                <a:gd name="connsiteX20" fmla="*/ 91442 w 546522"/>
                                <a:gd name="connsiteY20" fmla="*/ 0 h 723900"/>
                                <a:gd name="connsiteX0" fmla="*/ 432877 w 543605"/>
                                <a:gd name="connsiteY0" fmla="*/ 0 h 723900"/>
                                <a:gd name="connsiteX1" fmla="*/ 457198 w 543605"/>
                                <a:gd name="connsiteY1" fmla="*/ 0 h 723900"/>
                                <a:gd name="connsiteX2" fmla="*/ 541454 w 543605"/>
                                <a:gd name="connsiteY2" fmla="*/ 55849 h 723900"/>
                                <a:gd name="connsiteX3" fmla="*/ 432877 w 543605"/>
                                <a:gd name="connsiteY3" fmla="*/ 0 h 723900"/>
                                <a:gd name="connsiteX4" fmla="*/ 91442 w 543605"/>
                                <a:gd name="connsiteY4" fmla="*/ 0 h 723900"/>
                                <a:gd name="connsiteX5" fmla="*/ 294237 w 543605"/>
                                <a:gd name="connsiteY5" fmla="*/ 0 h 723900"/>
                                <a:gd name="connsiteX6" fmla="*/ 259248 w 543605"/>
                                <a:gd name="connsiteY6" fmla="*/ 99060 h 723900"/>
                                <a:gd name="connsiteX7" fmla="*/ 147939 w 543605"/>
                                <a:gd name="connsiteY7" fmla="*/ 99060 h 723900"/>
                                <a:gd name="connsiteX8" fmla="*/ 84747 w 543605"/>
                                <a:gd name="connsiteY8" fmla="*/ 162252 h 723900"/>
                                <a:gd name="connsiteX9" fmla="*/ 84747 w 543605"/>
                                <a:gd name="connsiteY9" fmla="*/ 561648 h 723900"/>
                                <a:gd name="connsiteX10" fmla="*/ 147939 w 543605"/>
                                <a:gd name="connsiteY10" fmla="*/ 624840 h 723900"/>
                                <a:gd name="connsiteX11" fmla="*/ 400702 w 543605"/>
                                <a:gd name="connsiteY11" fmla="*/ 624840 h 723900"/>
                                <a:gd name="connsiteX12" fmla="*/ 458928 w 543605"/>
                                <a:gd name="connsiteY12" fmla="*/ 586245 h 723900"/>
                                <a:gd name="connsiteX13" fmla="*/ 460480 w 543605"/>
                                <a:gd name="connsiteY13" fmla="*/ 578560 h 723900"/>
                                <a:gd name="connsiteX14" fmla="*/ 543605 w 543605"/>
                                <a:gd name="connsiteY14" fmla="*/ 657400 h 723900"/>
                                <a:gd name="connsiteX15" fmla="*/ 541454 w 543605"/>
                                <a:gd name="connsiteY15" fmla="*/ 668051 h 723900"/>
                                <a:gd name="connsiteX16" fmla="*/ 457198 w 543605"/>
                                <a:gd name="connsiteY16" fmla="*/ 723900 h 723900"/>
                                <a:gd name="connsiteX17" fmla="*/ 91442 w 543605"/>
                                <a:gd name="connsiteY17" fmla="*/ 723900 h 723900"/>
                                <a:gd name="connsiteX18" fmla="*/ 0 w 543605"/>
                                <a:gd name="connsiteY18" fmla="*/ 632458 h 723900"/>
                                <a:gd name="connsiteX19" fmla="*/ 0 w 543605"/>
                                <a:gd name="connsiteY19" fmla="*/ 91442 h 723900"/>
                                <a:gd name="connsiteX20" fmla="*/ 91442 w 543605"/>
                                <a:gd name="connsiteY20" fmla="*/ 0 h 723900"/>
                                <a:gd name="connsiteX0" fmla="*/ 432877 w 543605"/>
                                <a:gd name="connsiteY0" fmla="*/ 0 h 723900"/>
                                <a:gd name="connsiteX1" fmla="*/ 457198 w 543605"/>
                                <a:gd name="connsiteY1" fmla="*/ 0 h 723900"/>
                                <a:gd name="connsiteX2" fmla="*/ 432877 w 543605"/>
                                <a:gd name="connsiteY2" fmla="*/ 0 h 723900"/>
                                <a:gd name="connsiteX3" fmla="*/ 91442 w 543605"/>
                                <a:gd name="connsiteY3" fmla="*/ 0 h 723900"/>
                                <a:gd name="connsiteX4" fmla="*/ 294237 w 543605"/>
                                <a:gd name="connsiteY4" fmla="*/ 0 h 723900"/>
                                <a:gd name="connsiteX5" fmla="*/ 259248 w 543605"/>
                                <a:gd name="connsiteY5" fmla="*/ 99060 h 723900"/>
                                <a:gd name="connsiteX6" fmla="*/ 147939 w 543605"/>
                                <a:gd name="connsiteY6" fmla="*/ 99060 h 723900"/>
                                <a:gd name="connsiteX7" fmla="*/ 84747 w 543605"/>
                                <a:gd name="connsiteY7" fmla="*/ 162252 h 723900"/>
                                <a:gd name="connsiteX8" fmla="*/ 84747 w 543605"/>
                                <a:gd name="connsiteY8" fmla="*/ 561648 h 723900"/>
                                <a:gd name="connsiteX9" fmla="*/ 147939 w 543605"/>
                                <a:gd name="connsiteY9" fmla="*/ 624840 h 723900"/>
                                <a:gd name="connsiteX10" fmla="*/ 400702 w 543605"/>
                                <a:gd name="connsiteY10" fmla="*/ 624840 h 723900"/>
                                <a:gd name="connsiteX11" fmla="*/ 458928 w 543605"/>
                                <a:gd name="connsiteY11" fmla="*/ 586245 h 723900"/>
                                <a:gd name="connsiteX12" fmla="*/ 460480 w 543605"/>
                                <a:gd name="connsiteY12" fmla="*/ 578560 h 723900"/>
                                <a:gd name="connsiteX13" fmla="*/ 543605 w 543605"/>
                                <a:gd name="connsiteY13" fmla="*/ 657400 h 723900"/>
                                <a:gd name="connsiteX14" fmla="*/ 541454 w 543605"/>
                                <a:gd name="connsiteY14" fmla="*/ 668051 h 723900"/>
                                <a:gd name="connsiteX15" fmla="*/ 457198 w 543605"/>
                                <a:gd name="connsiteY15" fmla="*/ 723900 h 723900"/>
                                <a:gd name="connsiteX16" fmla="*/ 91442 w 543605"/>
                                <a:gd name="connsiteY16" fmla="*/ 723900 h 723900"/>
                                <a:gd name="connsiteX17" fmla="*/ 0 w 543605"/>
                                <a:gd name="connsiteY17" fmla="*/ 632458 h 723900"/>
                                <a:gd name="connsiteX18" fmla="*/ 0 w 543605"/>
                                <a:gd name="connsiteY18" fmla="*/ 91442 h 723900"/>
                                <a:gd name="connsiteX19" fmla="*/ 91442 w 543605"/>
                                <a:gd name="connsiteY19" fmla="*/ 0 h 723900"/>
                                <a:gd name="connsiteX0" fmla="*/ 91442 w 543605"/>
                                <a:gd name="connsiteY0" fmla="*/ 0 h 723900"/>
                                <a:gd name="connsiteX1" fmla="*/ 294237 w 543605"/>
                                <a:gd name="connsiteY1" fmla="*/ 0 h 723900"/>
                                <a:gd name="connsiteX2" fmla="*/ 259248 w 543605"/>
                                <a:gd name="connsiteY2" fmla="*/ 99060 h 723900"/>
                                <a:gd name="connsiteX3" fmla="*/ 147939 w 543605"/>
                                <a:gd name="connsiteY3" fmla="*/ 99060 h 723900"/>
                                <a:gd name="connsiteX4" fmla="*/ 84747 w 543605"/>
                                <a:gd name="connsiteY4" fmla="*/ 162252 h 723900"/>
                                <a:gd name="connsiteX5" fmla="*/ 84747 w 543605"/>
                                <a:gd name="connsiteY5" fmla="*/ 561648 h 723900"/>
                                <a:gd name="connsiteX6" fmla="*/ 147939 w 543605"/>
                                <a:gd name="connsiteY6" fmla="*/ 624840 h 723900"/>
                                <a:gd name="connsiteX7" fmla="*/ 400702 w 543605"/>
                                <a:gd name="connsiteY7" fmla="*/ 624840 h 723900"/>
                                <a:gd name="connsiteX8" fmla="*/ 458928 w 543605"/>
                                <a:gd name="connsiteY8" fmla="*/ 586245 h 723900"/>
                                <a:gd name="connsiteX9" fmla="*/ 460480 w 543605"/>
                                <a:gd name="connsiteY9" fmla="*/ 578560 h 723900"/>
                                <a:gd name="connsiteX10" fmla="*/ 543605 w 543605"/>
                                <a:gd name="connsiteY10" fmla="*/ 657400 h 723900"/>
                                <a:gd name="connsiteX11" fmla="*/ 541454 w 543605"/>
                                <a:gd name="connsiteY11" fmla="*/ 668051 h 723900"/>
                                <a:gd name="connsiteX12" fmla="*/ 457198 w 543605"/>
                                <a:gd name="connsiteY12" fmla="*/ 723900 h 723900"/>
                                <a:gd name="connsiteX13" fmla="*/ 91442 w 543605"/>
                                <a:gd name="connsiteY13" fmla="*/ 723900 h 723900"/>
                                <a:gd name="connsiteX14" fmla="*/ 0 w 543605"/>
                                <a:gd name="connsiteY14" fmla="*/ 632458 h 723900"/>
                                <a:gd name="connsiteX15" fmla="*/ 0 w 543605"/>
                                <a:gd name="connsiteY15" fmla="*/ 91442 h 723900"/>
                                <a:gd name="connsiteX16" fmla="*/ 91442 w 543605"/>
                                <a:gd name="connsiteY16" fmla="*/ 0 h 723900"/>
                              </a:gdLst>
                              <a:ahLst/>
                              <a:cxnLst>
                                <a:cxn ang="0">
                                  <a:pos x="connsiteX0" y="connsiteY0"/>
                                </a:cxn>
                                <a:cxn ang="0">
                                  <a:pos x="connsiteX1" y="connsiteY1"/>
                                </a:cxn>
                                <a:cxn ang="0">
                                  <a:pos x="connsiteX2" y="connsiteY2"/>
                                </a:cxn>
                                <a:cxn ang="0">
                                  <a:pos x="connsiteX3" y="connsiteY3"/>
                                </a:cxn>
                                <a:cxn ang="0">
                                  <a:pos x="connsiteX4" y="connsiteY4"/>
                                </a:cxn>
                                <a:cxn ang="0">
                                  <a:pos x="connsiteX5" y="connsiteY5"/>
                                </a:cxn>
                                <a:cxn ang="0">
                                  <a:pos x="connsiteX6" y="connsiteY6"/>
                                </a:cxn>
                                <a:cxn ang="0">
                                  <a:pos x="connsiteX7" y="connsiteY7"/>
                                </a:cxn>
                                <a:cxn ang="0">
                                  <a:pos x="connsiteX8" y="connsiteY8"/>
                                </a:cxn>
                                <a:cxn ang="0">
                                  <a:pos x="connsiteX9" y="connsiteY9"/>
                                </a:cxn>
                                <a:cxn ang="0">
                                  <a:pos x="connsiteX10" y="connsiteY10"/>
                                </a:cxn>
                                <a:cxn ang="0">
                                  <a:pos x="connsiteX11" y="connsiteY11"/>
                                </a:cxn>
                                <a:cxn ang="0">
                                  <a:pos x="connsiteX12" y="connsiteY12"/>
                                </a:cxn>
                                <a:cxn ang="0">
                                  <a:pos x="connsiteX13" y="connsiteY13"/>
                                </a:cxn>
                                <a:cxn ang="0">
                                  <a:pos x="connsiteX14" y="connsiteY14"/>
                                </a:cxn>
                                <a:cxn ang="0">
                                  <a:pos x="connsiteX15" y="connsiteY15"/>
                                </a:cxn>
                                <a:cxn ang="0">
                                  <a:pos x="connsiteX16" y="connsiteY16"/>
                                </a:cxn>
                              </a:cxnLst>
                              <a:rect l="l" t="t" r="r" b="b"/>
                              <a:pathLst>
                                <a:path w="543605" h="723900">
                                  <a:moveTo>
                                    <a:pt x="91442" y="0"/>
                                  </a:moveTo>
                                  <a:lnTo>
                                    <a:pt x="294237" y="0"/>
                                  </a:lnTo>
                                  <a:lnTo>
                                    <a:pt x="259248" y="99060"/>
                                  </a:lnTo>
                                  <a:lnTo>
                                    <a:pt x="147939" y="99060"/>
                                  </a:lnTo>
                                  <a:cubicBezTo>
                                    <a:pt x="113039" y="99060"/>
                                    <a:pt x="84747" y="127352"/>
                                    <a:pt x="84747" y="162252"/>
                                  </a:cubicBezTo>
                                  <a:lnTo>
                                    <a:pt x="84747" y="561648"/>
                                  </a:lnTo>
                                  <a:cubicBezTo>
                                    <a:pt x="84747" y="596548"/>
                                    <a:pt x="113039" y="624840"/>
                                    <a:pt x="147939" y="624840"/>
                                  </a:cubicBezTo>
                                  <a:lnTo>
                                    <a:pt x="400702" y="624840"/>
                                  </a:lnTo>
                                  <a:cubicBezTo>
                                    <a:pt x="426877" y="624840"/>
                                    <a:pt x="449335" y="608926"/>
                                    <a:pt x="458928" y="586245"/>
                                  </a:cubicBezTo>
                                  <a:lnTo>
                                    <a:pt x="460480" y="578560"/>
                                  </a:lnTo>
                                  <a:lnTo>
                                    <a:pt x="543605" y="657400"/>
                                  </a:lnTo>
                                  <a:lnTo>
                                    <a:pt x="541454" y="668051"/>
                                  </a:lnTo>
                                  <a:cubicBezTo>
                                    <a:pt x="527573" y="700871"/>
                                    <a:pt x="495075" y="723900"/>
                                    <a:pt x="457198" y="723900"/>
                                  </a:cubicBezTo>
                                  <a:lnTo>
                                    <a:pt x="91442" y="723900"/>
                                  </a:lnTo>
                                  <a:cubicBezTo>
                                    <a:pt x="40940" y="723900"/>
                                    <a:pt x="0" y="682960"/>
                                    <a:pt x="0" y="632458"/>
                                  </a:cubicBezTo>
                                  <a:lnTo>
                                    <a:pt x="0" y="91442"/>
                                  </a:lnTo>
                                  <a:cubicBezTo>
                                    <a:pt x="0" y="40940"/>
                                    <a:pt x="40940" y="0"/>
                                    <a:pt x="91442" y="0"/>
                                  </a:cubicBezTo>
                                  <a:close/>
                                </a:path>
                              </a:pathLst>
                            </a:cu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151" name="Rectangle 20"/>
                            <p:cNvSpPr/>
                            <p:nvPr/>
                          </p:nvSpPr>
                          <p:spPr>
                            <a:xfrm>
                              <a:off x="3267940" y="1957742"/>
                              <a:ext cx="878380" cy="946077"/>
                            </a:xfrm>
                            <a:custGeom>
                              <a:avLst/>
                              <a:gdLst>
                                <a:gd name="connsiteX0" fmla="*/ 0 w 910858"/>
                                <a:gd name="connsiteY0" fmla="*/ 0 h 1112520"/>
                                <a:gd name="connsiteX1" fmla="*/ 910858 w 910858"/>
                                <a:gd name="connsiteY1" fmla="*/ 0 h 1112520"/>
                                <a:gd name="connsiteX2" fmla="*/ 910858 w 910858"/>
                                <a:gd name="connsiteY2" fmla="*/ 1112520 h 1112520"/>
                                <a:gd name="connsiteX3" fmla="*/ 0 w 910858"/>
                                <a:gd name="connsiteY3" fmla="*/ 1112520 h 1112520"/>
                                <a:gd name="connsiteX4" fmla="*/ 0 w 910858"/>
                                <a:gd name="connsiteY4" fmla="*/ 0 h 1112520"/>
                                <a:gd name="connsiteX0" fmla="*/ 0 w 910858"/>
                                <a:gd name="connsiteY0" fmla="*/ 0 h 1112520"/>
                                <a:gd name="connsiteX1" fmla="*/ 872758 w 910858"/>
                                <a:gd name="connsiteY1" fmla="*/ 0 h 1112520"/>
                                <a:gd name="connsiteX2" fmla="*/ 910858 w 910858"/>
                                <a:gd name="connsiteY2" fmla="*/ 1112520 h 1112520"/>
                                <a:gd name="connsiteX3" fmla="*/ 0 w 910858"/>
                                <a:gd name="connsiteY3" fmla="*/ 1112520 h 1112520"/>
                                <a:gd name="connsiteX4" fmla="*/ 0 w 910858"/>
                                <a:gd name="connsiteY4" fmla="*/ 0 h 1112520"/>
                                <a:gd name="connsiteX0" fmla="*/ 0 w 994678"/>
                                <a:gd name="connsiteY0" fmla="*/ 0 h 1112520"/>
                                <a:gd name="connsiteX1" fmla="*/ 872758 w 994678"/>
                                <a:gd name="connsiteY1" fmla="*/ 0 h 1112520"/>
                                <a:gd name="connsiteX2" fmla="*/ 994678 w 994678"/>
                                <a:gd name="connsiteY2" fmla="*/ 68580 h 1112520"/>
                                <a:gd name="connsiteX3" fmla="*/ 0 w 994678"/>
                                <a:gd name="connsiteY3" fmla="*/ 1112520 h 1112520"/>
                                <a:gd name="connsiteX4" fmla="*/ 0 w 994678"/>
                                <a:gd name="connsiteY4" fmla="*/ 0 h 1112520"/>
                                <a:gd name="connsiteX0" fmla="*/ 0 w 994678"/>
                                <a:gd name="connsiteY0" fmla="*/ 0 h 883920"/>
                                <a:gd name="connsiteX1" fmla="*/ 872758 w 994678"/>
                                <a:gd name="connsiteY1" fmla="*/ 0 h 883920"/>
                                <a:gd name="connsiteX2" fmla="*/ 994678 w 994678"/>
                                <a:gd name="connsiteY2" fmla="*/ 68580 h 883920"/>
                                <a:gd name="connsiteX3" fmla="*/ 434340 w 994678"/>
                                <a:gd name="connsiteY3" fmla="*/ 883920 h 883920"/>
                                <a:gd name="connsiteX4" fmla="*/ 0 w 994678"/>
                                <a:gd name="connsiteY4" fmla="*/ 0 h 883920"/>
                                <a:gd name="connsiteX0" fmla="*/ 7620 w 560338"/>
                                <a:gd name="connsiteY0" fmla="*/ 548640 h 883920"/>
                                <a:gd name="connsiteX1" fmla="*/ 438418 w 560338"/>
                                <a:gd name="connsiteY1" fmla="*/ 0 h 883920"/>
                                <a:gd name="connsiteX2" fmla="*/ 560338 w 560338"/>
                                <a:gd name="connsiteY2" fmla="*/ 68580 h 883920"/>
                                <a:gd name="connsiteX3" fmla="*/ 0 w 560338"/>
                                <a:gd name="connsiteY3" fmla="*/ 883920 h 883920"/>
                                <a:gd name="connsiteX4" fmla="*/ 7620 w 560338"/>
                                <a:gd name="connsiteY4" fmla="*/ 548640 h 883920"/>
                                <a:gd name="connsiteX0" fmla="*/ 18782 w 571500"/>
                                <a:gd name="connsiteY0" fmla="*/ 548640 h 883920"/>
                                <a:gd name="connsiteX1" fmla="*/ 449580 w 571500"/>
                                <a:gd name="connsiteY1" fmla="*/ 0 h 883920"/>
                                <a:gd name="connsiteX2" fmla="*/ 571500 w 571500"/>
                                <a:gd name="connsiteY2" fmla="*/ 68580 h 883920"/>
                                <a:gd name="connsiteX3" fmla="*/ 11162 w 571500"/>
                                <a:gd name="connsiteY3" fmla="*/ 883920 h 883920"/>
                                <a:gd name="connsiteX4" fmla="*/ 0 w 571500"/>
                                <a:gd name="connsiteY4" fmla="*/ 739140 h 883920"/>
                                <a:gd name="connsiteX5" fmla="*/ 18782 w 571500"/>
                                <a:gd name="connsiteY5" fmla="*/ 548640 h 883920"/>
                                <a:gd name="connsiteX0" fmla="*/ 247382 w 800100"/>
                                <a:gd name="connsiteY0" fmla="*/ 548640 h 883920"/>
                                <a:gd name="connsiteX1" fmla="*/ 678180 w 800100"/>
                                <a:gd name="connsiteY1" fmla="*/ 0 h 883920"/>
                                <a:gd name="connsiteX2" fmla="*/ 800100 w 800100"/>
                                <a:gd name="connsiteY2" fmla="*/ 68580 h 883920"/>
                                <a:gd name="connsiteX3" fmla="*/ 239762 w 800100"/>
                                <a:gd name="connsiteY3" fmla="*/ 883920 h 883920"/>
                                <a:gd name="connsiteX4" fmla="*/ 0 w 800100"/>
                                <a:gd name="connsiteY4" fmla="*/ 472440 h 883920"/>
                                <a:gd name="connsiteX5" fmla="*/ 247382 w 800100"/>
                                <a:gd name="connsiteY5" fmla="*/ 548640 h 883920"/>
                                <a:gd name="connsiteX0" fmla="*/ 247382 w 800100"/>
                                <a:gd name="connsiteY0" fmla="*/ 548640 h 883920"/>
                                <a:gd name="connsiteX1" fmla="*/ 678180 w 800100"/>
                                <a:gd name="connsiteY1" fmla="*/ 0 h 883920"/>
                                <a:gd name="connsiteX2" fmla="*/ 800100 w 800100"/>
                                <a:gd name="connsiteY2" fmla="*/ 68580 h 883920"/>
                                <a:gd name="connsiteX3" fmla="*/ 239762 w 800100"/>
                                <a:gd name="connsiteY3" fmla="*/ 883920 h 883920"/>
                                <a:gd name="connsiteX4" fmla="*/ 129540 w 800100"/>
                                <a:gd name="connsiteY4" fmla="*/ 678180 h 883920"/>
                                <a:gd name="connsiteX5" fmla="*/ 0 w 800100"/>
                                <a:gd name="connsiteY5" fmla="*/ 472440 h 883920"/>
                                <a:gd name="connsiteX6" fmla="*/ 247382 w 800100"/>
                                <a:gd name="connsiteY6" fmla="*/ 548640 h 883920"/>
                                <a:gd name="connsiteX0" fmla="*/ 323582 w 876300"/>
                                <a:gd name="connsiteY0" fmla="*/ 548640 h 883920"/>
                                <a:gd name="connsiteX1" fmla="*/ 754380 w 876300"/>
                                <a:gd name="connsiteY1" fmla="*/ 0 h 883920"/>
                                <a:gd name="connsiteX2" fmla="*/ 876300 w 876300"/>
                                <a:gd name="connsiteY2" fmla="*/ 68580 h 883920"/>
                                <a:gd name="connsiteX3" fmla="*/ 315962 w 876300"/>
                                <a:gd name="connsiteY3" fmla="*/ 883920 h 883920"/>
                                <a:gd name="connsiteX4" fmla="*/ 0 w 876300"/>
                                <a:gd name="connsiteY4" fmla="*/ 609600 h 883920"/>
                                <a:gd name="connsiteX5" fmla="*/ 76200 w 876300"/>
                                <a:gd name="connsiteY5" fmla="*/ 472440 h 883920"/>
                                <a:gd name="connsiteX6" fmla="*/ 323582 w 876300"/>
                                <a:gd name="connsiteY6" fmla="*/ 548640 h 883920"/>
                                <a:gd name="connsiteX0" fmla="*/ 323582 w 876300"/>
                                <a:gd name="connsiteY0" fmla="*/ 548640 h 883920"/>
                                <a:gd name="connsiteX1" fmla="*/ 754380 w 876300"/>
                                <a:gd name="connsiteY1" fmla="*/ 0 h 883920"/>
                                <a:gd name="connsiteX2" fmla="*/ 876300 w 876300"/>
                                <a:gd name="connsiteY2" fmla="*/ 68580 h 883920"/>
                                <a:gd name="connsiteX3" fmla="*/ 270242 w 876300"/>
                                <a:gd name="connsiteY3" fmla="*/ 883920 h 883920"/>
                                <a:gd name="connsiteX4" fmla="*/ 0 w 876300"/>
                                <a:gd name="connsiteY4" fmla="*/ 609600 h 883920"/>
                                <a:gd name="connsiteX5" fmla="*/ 76200 w 876300"/>
                                <a:gd name="connsiteY5" fmla="*/ 472440 h 883920"/>
                                <a:gd name="connsiteX6" fmla="*/ 323582 w 876300"/>
                                <a:gd name="connsiteY6" fmla="*/ 548640 h 883920"/>
                                <a:gd name="connsiteX0" fmla="*/ 323582 w 876300"/>
                                <a:gd name="connsiteY0" fmla="*/ 548640 h 914400"/>
                                <a:gd name="connsiteX1" fmla="*/ 754380 w 876300"/>
                                <a:gd name="connsiteY1" fmla="*/ 0 h 914400"/>
                                <a:gd name="connsiteX2" fmla="*/ 876300 w 876300"/>
                                <a:gd name="connsiteY2" fmla="*/ 68580 h 914400"/>
                                <a:gd name="connsiteX3" fmla="*/ 270242 w 876300"/>
                                <a:gd name="connsiteY3" fmla="*/ 914400 h 914400"/>
                                <a:gd name="connsiteX4" fmla="*/ 0 w 876300"/>
                                <a:gd name="connsiteY4" fmla="*/ 609600 h 914400"/>
                                <a:gd name="connsiteX5" fmla="*/ 76200 w 876300"/>
                                <a:gd name="connsiteY5" fmla="*/ 472440 h 914400"/>
                                <a:gd name="connsiteX6" fmla="*/ 323582 w 876300"/>
                                <a:gd name="connsiteY6" fmla="*/ 548640 h 914400"/>
                                <a:gd name="connsiteX0" fmla="*/ 308342 w 876300"/>
                                <a:gd name="connsiteY0" fmla="*/ 601980 h 914400"/>
                                <a:gd name="connsiteX1" fmla="*/ 754380 w 876300"/>
                                <a:gd name="connsiteY1" fmla="*/ 0 h 914400"/>
                                <a:gd name="connsiteX2" fmla="*/ 876300 w 876300"/>
                                <a:gd name="connsiteY2" fmla="*/ 68580 h 914400"/>
                                <a:gd name="connsiteX3" fmla="*/ 270242 w 876300"/>
                                <a:gd name="connsiteY3" fmla="*/ 914400 h 914400"/>
                                <a:gd name="connsiteX4" fmla="*/ 0 w 876300"/>
                                <a:gd name="connsiteY4" fmla="*/ 609600 h 914400"/>
                                <a:gd name="connsiteX5" fmla="*/ 76200 w 876300"/>
                                <a:gd name="connsiteY5" fmla="*/ 472440 h 914400"/>
                                <a:gd name="connsiteX6" fmla="*/ 308342 w 876300"/>
                                <a:gd name="connsiteY6" fmla="*/ 601980 h 914400"/>
                                <a:gd name="connsiteX0" fmla="*/ 308342 w 876300"/>
                                <a:gd name="connsiteY0" fmla="*/ 601980 h 876300"/>
                                <a:gd name="connsiteX1" fmla="*/ 754380 w 876300"/>
                                <a:gd name="connsiteY1" fmla="*/ 0 h 876300"/>
                                <a:gd name="connsiteX2" fmla="*/ 876300 w 876300"/>
                                <a:gd name="connsiteY2" fmla="*/ 68580 h 876300"/>
                                <a:gd name="connsiteX3" fmla="*/ 285482 w 876300"/>
                                <a:gd name="connsiteY3" fmla="*/ 876300 h 876300"/>
                                <a:gd name="connsiteX4" fmla="*/ 0 w 876300"/>
                                <a:gd name="connsiteY4" fmla="*/ 609600 h 876300"/>
                                <a:gd name="connsiteX5" fmla="*/ 76200 w 876300"/>
                                <a:gd name="connsiteY5" fmla="*/ 472440 h 876300"/>
                                <a:gd name="connsiteX6" fmla="*/ 308342 w 876300"/>
                                <a:gd name="connsiteY6" fmla="*/ 601980 h 876300"/>
                                <a:gd name="connsiteX0" fmla="*/ 331202 w 899160"/>
                                <a:gd name="connsiteY0" fmla="*/ 601980 h 876300"/>
                                <a:gd name="connsiteX1" fmla="*/ 777240 w 899160"/>
                                <a:gd name="connsiteY1" fmla="*/ 0 h 876300"/>
                                <a:gd name="connsiteX2" fmla="*/ 899160 w 899160"/>
                                <a:gd name="connsiteY2" fmla="*/ 68580 h 876300"/>
                                <a:gd name="connsiteX3" fmla="*/ 308342 w 899160"/>
                                <a:gd name="connsiteY3" fmla="*/ 876300 h 876300"/>
                                <a:gd name="connsiteX4" fmla="*/ 0 w 899160"/>
                                <a:gd name="connsiteY4" fmla="*/ 632460 h 876300"/>
                                <a:gd name="connsiteX5" fmla="*/ 99060 w 899160"/>
                                <a:gd name="connsiteY5" fmla="*/ 472440 h 876300"/>
                                <a:gd name="connsiteX6" fmla="*/ 331202 w 899160"/>
                                <a:gd name="connsiteY6" fmla="*/ 601980 h 876300"/>
                                <a:gd name="connsiteX0" fmla="*/ 323582 w 899160"/>
                                <a:gd name="connsiteY0" fmla="*/ 655320 h 876300"/>
                                <a:gd name="connsiteX1" fmla="*/ 777240 w 899160"/>
                                <a:gd name="connsiteY1" fmla="*/ 0 h 876300"/>
                                <a:gd name="connsiteX2" fmla="*/ 899160 w 899160"/>
                                <a:gd name="connsiteY2" fmla="*/ 68580 h 876300"/>
                                <a:gd name="connsiteX3" fmla="*/ 308342 w 899160"/>
                                <a:gd name="connsiteY3" fmla="*/ 876300 h 876300"/>
                                <a:gd name="connsiteX4" fmla="*/ 0 w 899160"/>
                                <a:gd name="connsiteY4" fmla="*/ 632460 h 876300"/>
                                <a:gd name="connsiteX5" fmla="*/ 99060 w 899160"/>
                                <a:gd name="connsiteY5" fmla="*/ 472440 h 876300"/>
                                <a:gd name="connsiteX6" fmla="*/ 323582 w 899160"/>
                                <a:gd name="connsiteY6" fmla="*/ 655320 h 876300"/>
                                <a:gd name="connsiteX0" fmla="*/ 323582 w 899160"/>
                                <a:gd name="connsiteY0" fmla="*/ 670560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99060 w 899160"/>
                                <a:gd name="connsiteY5" fmla="*/ 487680 h 891540"/>
                                <a:gd name="connsiteX6" fmla="*/ 323582 w 899160"/>
                                <a:gd name="connsiteY6" fmla="*/ 670560 h 891540"/>
                                <a:gd name="connsiteX0" fmla="*/ 323582 w 899160"/>
                                <a:gd name="connsiteY0" fmla="*/ 640080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99060 w 899160"/>
                                <a:gd name="connsiteY5" fmla="*/ 487680 h 891540"/>
                                <a:gd name="connsiteX6" fmla="*/ 323582 w 899160"/>
                                <a:gd name="connsiteY6" fmla="*/ 640080 h 891540"/>
                                <a:gd name="connsiteX0" fmla="*/ 283538 w 899160"/>
                                <a:gd name="connsiteY0" fmla="*/ 700339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99060 w 899160"/>
                                <a:gd name="connsiteY5" fmla="*/ 487680 h 891540"/>
                                <a:gd name="connsiteX6" fmla="*/ 283538 w 899160"/>
                                <a:gd name="connsiteY6" fmla="*/ 700339 h 891540"/>
                                <a:gd name="connsiteX0" fmla="*/ 283538 w 899160"/>
                                <a:gd name="connsiteY0" fmla="*/ 700339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67025 w 899160"/>
                                <a:gd name="connsiteY5" fmla="*/ 514462 h 891540"/>
                                <a:gd name="connsiteX6" fmla="*/ 283538 w 899160"/>
                                <a:gd name="connsiteY6" fmla="*/ 700339 h 891540"/>
                                <a:gd name="connsiteX0" fmla="*/ 283538 w 891151"/>
                                <a:gd name="connsiteY0" fmla="*/ 700339 h 891540"/>
                                <a:gd name="connsiteX1" fmla="*/ 746760 w 891151"/>
                                <a:gd name="connsiteY1" fmla="*/ 0 h 891540"/>
                                <a:gd name="connsiteX2" fmla="*/ 891151 w 891151"/>
                                <a:gd name="connsiteY2" fmla="*/ 150774 h 891540"/>
                                <a:gd name="connsiteX3" fmla="*/ 308342 w 891151"/>
                                <a:gd name="connsiteY3" fmla="*/ 891540 h 891540"/>
                                <a:gd name="connsiteX4" fmla="*/ 0 w 891151"/>
                                <a:gd name="connsiteY4" fmla="*/ 647700 h 891540"/>
                                <a:gd name="connsiteX5" fmla="*/ 67025 w 891151"/>
                                <a:gd name="connsiteY5" fmla="*/ 514462 h 891540"/>
                                <a:gd name="connsiteX6" fmla="*/ 283538 w 891151"/>
                                <a:gd name="connsiteY6" fmla="*/ 700339 h 891540"/>
                                <a:gd name="connsiteX0" fmla="*/ 283538 w 891151"/>
                                <a:gd name="connsiteY0" fmla="*/ 640080 h 831281"/>
                                <a:gd name="connsiteX1" fmla="*/ 730743 w 891151"/>
                                <a:gd name="connsiteY1" fmla="*/ 0 h 831281"/>
                                <a:gd name="connsiteX2" fmla="*/ 891151 w 891151"/>
                                <a:gd name="connsiteY2" fmla="*/ 90515 h 831281"/>
                                <a:gd name="connsiteX3" fmla="*/ 308342 w 891151"/>
                                <a:gd name="connsiteY3" fmla="*/ 831281 h 831281"/>
                                <a:gd name="connsiteX4" fmla="*/ 0 w 891151"/>
                                <a:gd name="connsiteY4" fmla="*/ 587441 h 831281"/>
                                <a:gd name="connsiteX5" fmla="*/ 67025 w 891151"/>
                                <a:gd name="connsiteY5" fmla="*/ 454203 h 831281"/>
                                <a:gd name="connsiteX6" fmla="*/ 283538 w 891151"/>
                                <a:gd name="connsiteY6" fmla="*/ 640080 h 831281"/>
                                <a:gd name="connsiteX0" fmla="*/ 275530 w 891151"/>
                                <a:gd name="connsiteY0" fmla="*/ 599908 h 831281"/>
                                <a:gd name="connsiteX1" fmla="*/ 730743 w 891151"/>
                                <a:gd name="connsiteY1" fmla="*/ 0 h 831281"/>
                                <a:gd name="connsiteX2" fmla="*/ 891151 w 891151"/>
                                <a:gd name="connsiteY2" fmla="*/ 90515 h 831281"/>
                                <a:gd name="connsiteX3" fmla="*/ 308342 w 891151"/>
                                <a:gd name="connsiteY3" fmla="*/ 831281 h 831281"/>
                                <a:gd name="connsiteX4" fmla="*/ 0 w 891151"/>
                                <a:gd name="connsiteY4" fmla="*/ 587441 h 831281"/>
                                <a:gd name="connsiteX5" fmla="*/ 67025 w 891151"/>
                                <a:gd name="connsiteY5" fmla="*/ 454203 h 831281"/>
                                <a:gd name="connsiteX6" fmla="*/ 275530 w 891151"/>
                                <a:gd name="connsiteY6" fmla="*/ 599908 h 831281"/>
                                <a:gd name="connsiteX0" fmla="*/ 307565 w 923186"/>
                                <a:gd name="connsiteY0" fmla="*/ 599908 h 831281"/>
                                <a:gd name="connsiteX1" fmla="*/ 762778 w 923186"/>
                                <a:gd name="connsiteY1" fmla="*/ 0 h 831281"/>
                                <a:gd name="connsiteX2" fmla="*/ 923186 w 923186"/>
                                <a:gd name="connsiteY2" fmla="*/ 90515 h 831281"/>
                                <a:gd name="connsiteX3" fmla="*/ 340377 w 923186"/>
                                <a:gd name="connsiteY3" fmla="*/ 831281 h 831281"/>
                                <a:gd name="connsiteX4" fmla="*/ 0 w 923186"/>
                                <a:gd name="connsiteY4" fmla="*/ 620918 h 831281"/>
                                <a:gd name="connsiteX5" fmla="*/ 99060 w 923186"/>
                                <a:gd name="connsiteY5" fmla="*/ 454203 h 831281"/>
                                <a:gd name="connsiteX6" fmla="*/ 307565 w 923186"/>
                                <a:gd name="connsiteY6" fmla="*/ 599908 h 831281"/>
                              </a:gdLst>
                              <a:ahLst/>
                              <a:cxnLst>
                                <a:cxn ang="0">
                                  <a:pos x="connsiteX0" y="connsiteY0"/>
                                </a:cxn>
                                <a:cxn ang="0">
                                  <a:pos x="connsiteX1" y="connsiteY1"/>
                                </a:cxn>
                                <a:cxn ang="0">
                                  <a:pos x="connsiteX2" y="connsiteY2"/>
                                </a:cxn>
                                <a:cxn ang="0">
                                  <a:pos x="connsiteX3" y="connsiteY3"/>
                                </a:cxn>
                                <a:cxn ang="0">
                                  <a:pos x="connsiteX4" y="connsiteY4"/>
                                </a:cxn>
                                <a:cxn ang="0">
                                  <a:pos x="connsiteX5" y="connsiteY5"/>
                                </a:cxn>
                                <a:cxn ang="0">
                                  <a:pos x="connsiteX6" y="connsiteY6"/>
                                </a:cxn>
                              </a:cxnLst>
                              <a:rect l="l" t="t" r="r" b="b"/>
                              <a:pathLst>
                                <a:path w="923186" h="831281">
                                  <a:moveTo>
                                    <a:pt x="307565" y="599908"/>
                                  </a:moveTo>
                                  <a:lnTo>
                                    <a:pt x="762778" y="0"/>
                                  </a:lnTo>
                                  <a:lnTo>
                                    <a:pt x="923186" y="90515"/>
                                  </a:lnTo>
                                  <a:lnTo>
                                    <a:pt x="340377" y="831281"/>
                                  </a:lnTo>
                                  <a:lnTo>
                                    <a:pt x="0" y="620918"/>
                                  </a:lnTo>
                                  <a:lnTo>
                                    <a:pt x="99060" y="454203"/>
                                  </a:lnTo>
                                  <a:lnTo>
                                    <a:pt x="307565" y="599908"/>
                                  </a:lnTo>
                                  <a:close/>
                                </a:path>
                              </a:pathLst>
                            </a:cu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138" name="Group 137"/>
                          <p:cNvGrpSpPr/>
                          <p:nvPr/>
                        </p:nvGrpSpPr>
                        <p:grpSpPr>
                          <a:xfrm>
                            <a:off x="2979287" y="4557986"/>
                            <a:ext cx="1174521" cy="1120738"/>
                            <a:chOff x="2971799" y="1957742"/>
                            <a:chExt cx="1174521" cy="1120738"/>
                          </a:xfrm>
                          <a:grpFill/>
                        </p:grpSpPr>
                        <p:sp>
                          <p:nvSpPr>
                            <p:cNvPr id="148" name="Freeform 147"/>
                            <p:cNvSpPr/>
                            <p:nvPr/>
                          </p:nvSpPr>
                          <p:spPr>
                            <a:xfrm>
                              <a:off x="2971799" y="2354580"/>
                              <a:ext cx="543605" cy="723900"/>
                            </a:xfrm>
                            <a:custGeom>
                              <a:avLst/>
                              <a:gdLst>
                                <a:gd name="connsiteX0" fmla="*/ 432877 w 546522"/>
                                <a:gd name="connsiteY0" fmla="*/ 0 h 723900"/>
                                <a:gd name="connsiteX1" fmla="*/ 457198 w 546522"/>
                                <a:gd name="connsiteY1" fmla="*/ 0 h 723900"/>
                                <a:gd name="connsiteX2" fmla="*/ 541454 w 546522"/>
                                <a:gd name="connsiteY2" fmla="*/ 55849 h 723900"/>
                                <a:gd name="connsiteX3" fmla="*/ 546522 w 546522"/>
                                <a:gd name="connsiteY3" fmla="*/ 80948 h 723900"/>
                                <a:gd name="connsiteX4" fmla="*/ 91442 w 546522"/>
                                <a:gd name="connsiteY4" fmla="*/ 0 h 723900"/>
                                <a:gd name="connsiteX5" fmla="*/ 294237 w 546522"/>
                                <a:gd name="connsiteY5" fmla="*/ 0 h 723900"/>
                                <a:gd name="connsiteX6" fmla="*/ 259248 w 546522"/>
                                <a:gd name="connsiteY6" fmla="*/ 99060 h 723900"/>
                                <a:gd name="connsiteX7" fmla="*/ 147939 w 546522"/>
                                <a:gd name="connsiteY7" fmla="*/ 99060 h 723900"/>
                                <a:gd name="connsiteX8" fmla="*/ 84747 w 546522"/>
                                <a:gd name="connsiteY8" fmla="*/ 162252 h 723900"/>
                                <a:gd name="connsiteX9" fmla="*/ 84747 w 546522"/>
                                <a:gd name="connsiteY9" fmla="*/ 561648 h 723900"/>
                                <a:gd name="connsiteX10" fmla="*/ 147939 w 546522"/>
                                <a:gd name="connsiteY10" fmla="*/ 624840 h 723900"/>
                                <a:gd name="connsiteX11" fmla="*/ 400702 w 546522"/>
                                <a:gd name="connsiteY11" fmla="*/ 624840 h 723900"/>
                                <a:gd name="connsiteX12" fmla="*/ 458928 w 546522"/>
                                <a:gd name="connsiteY12" fmla="*/ 586245 h 723900"/>
                                <a:gd name="connsiteX13" fmla="*/ 460480 w 546522"/>
                                <a:gd name="connsiteY13" fmla="*/ 578560 h 723900"/>
                                <a:gd name="connsiteX14" fmla="*/ 543605 w 546522"/>
                                <a:gd name="connsiteY14" fmla="*/ 657400 h 723900"/>
                                <a:gd name="connsiteX15" fmla="*/ 541454 w 546522"/>
                                <a:gd name="connsiteY15" fmla="*/ 668051 h 723900"/>
                                <a:gd name="connsiteX16" fmla="*/ 457198 w 546522"/>
                                <a:gd name="connsiteY16" fmla="*/ 723900 h 723900"/>
                                <a:gd name="connsiteX17" fmla="*/ 91442 w 546522"/>
                                <a:gd name="connsiteY17" fmla="*/ 723900 h 723900"/>
                                <a:gd name="connsiteX18" fmla="*/ 0 w 546522"/>
                                <a:gd name="connsiteY18" fmla="*/ 632458 h 723900"/>
                                <a:gd name="connsiteX19" fmla="*/ 0 w 546522"/>
                                <a:gd name="connsiteY19" fmla="*/ 91442 h 723900"/>
                                <a:gd name="connsiteX20" fmla="*/ 91442 w 546522"/>
                                <a:gd name="connsiteY20" fmla="*/ 0 h 723900"/>
                                <a:gd name="connsiteX0" fmla="*/ 432877 w 543605"/>
                                <a:gd name="connsiteY0" fmla="*/ 0 h 723900"/>
                                <a:gd name="connsiteX1" fmla="*/ 457198 w 543605"/>
                                <a:gd name="connsiteY1" fmla="*/ 0 h 723900"/>
                                <a:gd name="connsiteX2" fmla="*/ 541454 w 543605"/>
                                <a:gd name="connsiteY2" fmla="*/ 55849 h 723900"/>
                                <a:gd name="connsiteX3" fmla="*/ 432877 w 543605"/>
                                <a:gd name="connsiteY3" fmla="*/ 0 h 723900"/>
                                <a:gd name="connsiteX4" fmla="*/ 91442 w 543605"/>
                                <a:gd name="connsiteY4" fmla="*/ 0 h 723900"/>
                                <a:gd name="connsiteX5" fmla="*/ 294237 w 543605"/>
                                <a:gd name="connsiteY5" fmla="*/ 0 h 723900"/>
                                <a:gd name="connsiteX6" fmla="*/ 259248 w 543605"/>
                                <a:gd name="connsiteY6" fmla="*/ 99060 h 723900"/>
                                <a:gd name="connsiteX7" fmla="*/ 147939 w 543605"/>
                                <a:gd name="connsiteY7" fmla="*/ 99060 h 723900"/>
                                <a:gd name="connsiteX8" fmla="*/ 84747 w 543605"/>
                                <a:gd name="connsiteY8" fmla="*/ 162252 h 723900"/>
                                <a:gd name="connsiteX9" fmla="*/ 84747 w 543605"/>
                                <a:gd name="connsiteY9" fmla="*/ 561648 h 723900"/>
                                <a:gd name="connsiteX10" fmla="*/ 147939 w 543605"/>
                                <a:gd name="connsiteY10" fmla="*/ 624840 h 723900"/>
                                <a:gd name="connsiteX11" fmla="*/ 400702 w 543605"/>
                                <a:gd name="connsiteY11" fmla="*/ 624840 h 723900"/>
                                <a:gd name="connsiteX12" fmla="*/ 458928 w 543605"/>
                                <a:gd name="connsiteY12" fmla="*/ 586245 h 723900"/>
                                <a:gd name="connsiteX13" fmla="*/ 460480 w 543605"/>
                                <a:gd name="connsiteY13" fmla="*/ 578560 h 723900"/>
                                <a:gd name="connsiteX14" fmla="*/ 543605 w 543605"/>
                                <a:gd name="connsiteY14" fmla="*/ 657400 h 723900"/>
                                <a:gd name="connsiteX15" fmla="*/ 541454 w 543605"/>
                                <a:gd name="connsiteY15" fmla="*/ 668051 h 723900"/>
                                <a:gd name="connsiteX16" fmla="*/ 457198 w 543605"/>
                                <a:gd name="connsiteY16" fmla="*/ 723900 h 723900"/>
                                <a:gd name="connsiteX17" fmla="*/ 91442 w 543605"/>
                                <a:gd name="connsiteY17" fmla="*/ 723900 h 723900"/>
                                <a:gd name="connsiteX18" fmla="*/ 0 w 543605"/>
                                <a:gd name="connsiteY18" fmla="*/ 632458 h 723900"/>
                                <a:gd name="connsiteX19" fmla="*/ 0 w 543605"/>
                                <a:gd name="connsiteY19" fmla="*/ 91442 h 723900"/>
                                <a:gd name="connsiteX20" fmla="*/ 91442 w 543605"/>
                                <a:gd name="connsiteY20" fmla="*/ 0 h 723900"/>
                                <a:gd name="connsiteX0" fmla="*/ 432877 w 543605"/>
                                <a:gd name="connsiteY0" fmla="*/ 0 h 723900"/>
                                <a:gd name="connsiteX1" fmla="*/ 457198 w 543605"/>
                                <a:gd name="connsiteY1" fmla="*/ 0 h 723900"/>
                                <a:gd name="connsiteX2" fmla="*/ 432877 w 543605"/>
                                <a:gd name="connsiteY2" fmla="*/ 0 h 723900"/>
                                <a:gd name="connsiteX3" fmla="*/ 91442 w 543605"/>
                                <a:gd name="connsiteY3" fmla="*/ 0 h 723900"/>
                                <a:gd name="connsiteX4" fmla="*/ 294237 w 543605"/>
                                <a:gd name="connsiteY4" fmla="*/ 0 h 723900"/>
                                <a:gd name="connsiteX5" fmla="*/ 259248 w 543605"/>
                                <a:gd name="connsiteY5" fmla="*/ 99060 h 723900"/>
                                <a:gd name="connsiteX6" fmla="*/ 147939 w 543605"/>
                                <a:gd name="connsiteY6" fmla="*/ 99060 h 723900"/>
                                <a:gd name="connsiteX7" fmla="*/ 84747 w 543605"/>
                                <a:gd name="connsiteY7" fmla="*/ 162252 h 723900"/>
                                <a:gd name="connsiteX8" fmla="*/ 84747 w 543605"/>
                                <a:gd name="connsiteY8" fmla="*/ 561648 h 723900"/>
                                <a:gd name="connsiteX9" fmla="*/ 147939 w 543605"/>
                                <a:gd name="connsiteY9" fmla="*/ 624840 h 723900"/>
                                <a:gd name="connsiteX10" fmla="*/ 400702 w 543605"/>
                                <a:gd name="connsiteY10" fmla="*/ 624840 h 723900"/>
                                <a:gd name="connsiteX11" fmla="*/ 458928 w 543605"/>
                                <a:gd name="connsiteY11" fmla="*/ 586245 h 723900"/>
                                <a:gd name="connsiteX12" fmla="*/ 460480 w 543605"/>
                                <a:gd name="connsiteY12" fmla="*/ 578560 h 723900"/>
                                <a:gd name="connsiteX13" fmla="*/ 543605 w 543605"/>
                                <a:gd name="connsiteY13" fmla="*/ 657400 h 723900"/>
                                <a:gd name="connsiteX14" fmla="*/ 541454 w 543605"/>
                                <a:gd name="connsiteY14" fmla="*/ 668051 h 723900"/>
                                <a:gd name="connsiteX15" fmla="*/ 457198 w 543605"/>
                                <a:gd name="connsiteY15" fmla="*/ 723900 h 723900"/>
                                <a:gd name="connsiteX16" fmla="*/ 91442 w 543605"/>
                                <a:gd name="connsiteY16" fmla="*/ 723900 h 723900"/>
                                <a:gd name="connsiteX17" fmla="*/ 0 w 543605"/>
                                <a:gd name="connsiteY17" fmla="*/ 632458 h 723900"/>
                                <a:gd name="connsiteX18" fmla="*/ 0 w 543605"/>
                                <a:gd name="connsiteY18" fmla="*/ 91442 h 723900"/>
                                <a:gd name="connsiteX19" fmla="*/ 91442 w 543605"/>
                                <a:gd name="connsiteY19" fmla="*/ 0 h 723900"/>
                                <a:gd name="connsiteX0" fmla="*/ 91442 w 543605"/>
                                <a:gd name="connsiteY0" fmla="*/ 0 h 723900"/>
                                <a:gd name="connsiteX1" fmla="*/ 294237 w 543605"/>
                                <a:gd name="connsiteY1" fmla="*/ 0 h 723900"/>
                                <a:gd name="connsiteX2" fmla="*/ 259248 w 543605"/>
                                <a:gd name="connsiteY2" fmla="*/ 99060 h 723900"/>
                                <a:gd name="connsiteX3" fmla="*/ 147939 w 543605"/>
                                <a:gd name="connsiteY3" fmla="*/ 99060 h 723900"/>
                                <a:gd name="connsiteX4" fmla="*/ 84747 w 543605"/>
                                <a:gd name="connsiteY4" fmla="*/ 162252 h 723900"/>
                                <a:gd name="connsiteX5" fmla="*/ 84747 w 543605"/>
                                <a:gd name="connsiteY5" fmla="*/ 561648 h 723900"/>
                                <a:gd name="connsiteX6" fmla="*/ 147939 w 543605"/>
                                <a:gd name="connsiteY6" fmla="*/ 624840 h 723900"/>
                                <a:gd name="connsiteX7" fmla="*/ 400702 w 543605"/>
                                <a:gd name="connsiteY7" fmla="*/ 624840 h 723900"/>
                                <a:gd name="connsiteX8" fmla="*/ 458928 w 543605"/>
                                <a:gd name="connsiteY8" fmla="*/ 586245 h 723900"/>
                                <a:gd name="connsiteX9" fmla="*/ 460480 w 543605"/>
                                <a:gd name="connsiteY9" fmla="*/ 578560 h 723900"/>
                                <a:gd name="connsiteX10" fmla="*/ 543605 w 543605"/>
                                <a:gd name="connsiteY10" fmla="*/ 657400 h 723900"/>
                                <a:gd name="connsiteX11" fmla="*/ 541454 w 543605"/>
                                <a:gd name="connsiteY11" fmla="*/ 668051 h 723900"/>
                                <a:gd name="connsiteX12" fmla="*/ 457198 w 543605"/>
                                <a:gd name="connsiteY12" fmla="*/ 723900 h 723900"/>
                                <a:gd name="connsiteX13" fmla="*/ 91442 w 543605"/>
                                <a:gd name="connsiteY13" fmla="*/ 723900 h 723900"/>
                                <a:gd name="connsiteX14" fmla="*/ 0 w 543605"/>
                                <a:gd name="connsiteY14" fmla="*/ 632458 h 723900"/>
                                <a:gd name="connsiteX15" fmla="*/ 0 w 543605"/>
                                <a:gd name="connsiteY15" fmla="*/ 91442 h 723900"/>
                                <a:gd name="connsiteX16" fmla="*/ 91442 w 543605"/>
                                <a:gd name="connsiteY16" fmla="*/ 0 h 723900"/>
                              </a:gdLst>
                              <a:ahLst/>
                              <a:cxnLst>
                                <a:cxn ang="0">
                                  <a:pos x="connsiteX0" y="connsiteY0"/>
                                </a:cxn>
                                <a:cxn ang="0">
                                  <a:pos x="connsiteX1" y="connsiteY1"/>
                                </a:cxn>
                                <a:cxn ang="0">
                                  <a:pos x="connsiteX2" y="connsiteY2"/>
                                </a:cxn>
                                <a:cxn ang="0">
                                  <a:pos x="connsiteX3" y="connsiteY3"/>
                                </a:cxn>
                                <a:cxn ang="0">
                                  <a:pos x="connsiteX4" y="connsiteY4"/>
                                </a:cxn>
                                <a:cxn ang="0">
                                  <a:pos x="connsiteX5" y="connsiteY5"/>
                                </a:cxn>
                                <a:cxn ang="0">
                                  <a:pos x="connsiteX6" y="connsiteY6"/>
                                </a:cxn>
                                <a:cxn ang="0">
                                  <a:pos x="connsiteX7" y="connsiteY7"/>
                                </a:cxn>
                                <a:cxn ang="0">
                                  <a:pos x="connsiteX8" y="connsiteY8"/>
                                </a:cxn>
                                <a:cxn ang="0">
                                  <a:pos x="connsiteX9" y="connsiteY9"/>
                                </a:cxn>
                                <a:cxn ang="0">
                                  <a:pos x="connsiteX10" y="connsiteY10"/>
                                </a:cxn>
                                <a:cxn ang="0">
                                  <a:pos x="connsiteX11" y="connsiteY11"/>
                                </a:cxn>
                                <a:cxn ang="0">
                                  <a:pos x="connsiteX12" y="connsiteY12"/>
                                </a:cxn>
                                <a:cxn ang="0">
                                  <a:pos x="connsiteX13" y="connsiteY13"/>
                                </a:cxn>
                                <a:cxn ang="0">
                                  <a:pos x="connsiteX14" y="connsiteY14"/>
                                </a:cxn>
                                <a:cxn ang="0">
                                  <a:pos x="connsiteX15" y="connsiteY15"/>
                                </a:cxn>
                                <a:cxn ang="0">
                                  <a:pos x="connsiteX16" y="connsiteY16"/>
                                </a:cxn>
                              </a:cxnLst>
                              <a:rect l="l" t="t" r="r" b="b"/>
                              <a:pathLst>
                                <a:path w="543605" h="723900">
                                  <a:moveTo>
                                    <a:pt x="91442" y="0"/>
                                  </a:moveTo>
                                  <a:lnTo>
                                    <a:pt x="294237" y="0"/>
                                  </a:lnTo>
                                  <a:lnTo>
                                    <a:pt x="259248" y="99060"/>
                                  </a:lnTo>
                                  <a:lnTo>
                                    <a:pt x="147939" y="99060"/>
                                  </a:lnTo>
                                  <a:cubicBezTo>
                                    <a:pt x="113039" y="99060"/>
                                    <a:pt x="84747" y="127352"/>
                                    <a:pt x="84747" y="162252"/>
                                  </a:cubicBezTo>
                                  <a:lnTo>
                                    <a:pt x="84747" y="561648"/>
                                  </a:lnTo>
                                  <a:cubicBezTo>
                                    <a:pt x="84747" y="596548"/>
                                    <a:pt x="113039" y="624840"/>
                                    <a:pt x="147939" y="624840"/>
                                  </a:cubicBezTo>
                                  <a:lnTo>
                                    <a:pt x="400702" y="624840"/>
                                  </a:lnTo>
                                  <a:cubicBezTo>
                                    <a:pt x="426877" y="624840"/>
                                    <a:pt x="449335" y="608926"/>
                                    <a:pt x="458928" y="586245"/>
                                  </a:cubicBezTo>
                                  <a:lnTo>
                                    <a:pt x="460480" y="578560"/>
                                  </a:lnTo>
                                  <a:lnTo>
                                    <a:pt x="543605" y="657400"/>
                                  </a:lnTo>
                                  <a:lnTo>
                                    <a:pt x="541454" y="668051"/>
                                  </a:lnTo>
                                  <a:cubicBezTo>
                                    <a:pt x="527573" y="700871"/>
                                    <a:pt x="495075" y="723900"/>
                                    <a:pt x="457198" y="723900"/>
                                  </a:cubicBezTo>
                                  <a:lnTo>
                                    <a:pt x="91442" y="723900"/>
                                  </a:lnTo>
                                  <a:cubicBezTo>
                                    <a:pt x="40940" y="723900"/>
                                    <a:pt x="0" y="682960"/>
                                    <a:pt x="0" y="632458"/>
                                  </a:cubicBezTo>
                                  <a:lnTo>
                                    <a:pt x="0" y="91442"/>
                                  </a:lnTo>
                                  <a:cubicBezTo>
                                    <a:pt x="0" y="40940"/>
                                    <a:pt x="40940" y="0"/>
                                    <a:pt x="91442" y="0"/>
                                  </a:cubicBezTo>
                                  <a:close/>
                                </a:path>
                              </a:pathLst>
                            </a:cu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149" name="Rectangle 20"/>
                            <p:cNvSpPr/>
                            <p:nvPr/>
                          </p:nvSpPr>
                          <p:spPr>
                            <a:xfrm>
                              <a:off x="3267940" y="1957742"/>
                              <a:ext cx="878380" cy="946077"/>
                            </a:xfrm>
                            <a:custGeom>
                              <a:avLst/>
                              <a:gdLst>
                                <a:gd name="connsiteX0" fmla="*/ 0 w 910858"/>
                                <a:gd name="connsiteY0" fmla="*/ 0 h 1112520"/>
                                <a:gd name="connsiteX1" fmla="*/ 910858 w 910858"/>
                                <a:gd name="connsiteY1" fmla="*/ 0 h 1112520"/>
                                <a:gd name="connsiteX2" fmla="*/ 910858 w 910858"/>
                                <a:gd name="connsiteY2" fmla="*/ 1112520 h 1112520"/>
                                <a:gd name="connsiteX3" fmla="*/ 0 w 910858"/>
                                <a:gd name="connsiteY3" fmla="*/ 1112520 h 1112520"/>
                                <a:gd name="connsiteX4" fmla="*/ 0 w 910858"/>
                                <a:gd name="connsiteY4" fmla="*/ 0 h 1112520"/>
                                <a:gd name="connsiteX0" fmla="*/ 0 w 910858"/>
                                <a:gd name="connsiteY0" fmla="*/ 0 h 1112520"/>
                                <a:gd name="connsiteX1" fmla="*/ 872758 w 910858"/>
                                <a:gd name="connsiteY1" fmla="*/ 0 h 1112520"/>
                                <a:gd name="connsiteX2" fmla="*/ 910858 w 910858"/>
                                <a:gd name="connsiteY2" fmla="*/ 1112520 h 1112520"/>
                                <a:gd name="connsiteX3" fmla="*/ 0 w 910858"/>
                                <a:gd name="connsiteY3" fmla="*/ 1112520 h 1112520"/>
                                <a:gd name="connsiteX4" fmla="*/ 0 w 910858"/>
                                <a:gd name="connsiteY4" fmla="*/ 0 h 1112520"/>
                                <a:gd name="connsiteX0" fmla="*/ 0 w 994678"/>
                                <a:gd name="connsiteY0" fmla="*/ 0 h 1112520"/>
                                <a:gd name="connsiteX1" fmla="*/ 872758 w 994678"/>
                                <a:gd name="connsiteY1" fmla="*/ 0 h 1112520"/>
                                <a:gd name="connsiteX2" fmla="*/ 994678 w 994678"/>
                                <a:gd name="connsiteY2" fmla="*/ 68580 h 1112520"/>
                                <a:gd name="connsiteX3" fmla="*/ 0 w 994678"/>
                                <a:gd name="connsiteY3" fmla="*/ 1112520 h 1112520"/>
                                <a:gd name="connsiteX4" fmla="*/ 0 w 994678"/>
                                <a:gd name="connsiteY4" fmla="*/ 0 h 1112520"/>
                                <a:gd name="connsiteX0" fmla="*/ 0 w 994678"/>
                                <a:gd name="connsiteY0" fmla="*/ 0 h 883920"/>
                                <a:gd name="connsiteX1" fmla="*/ 872758 w 994678"/>
                                <a:gd name="connsiteY1" fmla="*/ 0 h 883920"/>
                                <a:gd name="connsiteX2" fmla="*/ 994678 w 994678"/>
                                <a:gd name="connsiteY2" fmla="*/ 68580 h 883920"/>
                                <a:gd name="connsiteX3" fmla="*/ 434340 w 994678"/>
                                <a:gd name="connsiteY3" fmla="*/ 883920 h 883920"/>
                                <a:gd name="connsiteX4" fmla="*/ 0 w 994678"/>
                                <a:gd name="connsiteY4" fmla="*/ 0 h 883920"/>
                                <a:gd name="connsiteX0" fmla="*/ 7620 w 560338"/>
                                <a:gd name="connsiteY0" fmla="*/ 548640 h 883920"/>
                                <a:gd name="connsiteX1" fmla="*/ 438418 w 560338"/>
                                <a:gd name="connsiteY1" fmla="*/ 0 h 883920"/>
                                <a:gd name="connsiteX2" fmla="*/ 560338 w 560338"/>
                                <a:gd name="connsiteY2" fmla="*/ 68580 h 883920"/>
                                <a:gd name="connsiteX3" fmla="*/ 0 w 560338"/>
                                <a:gd name="connsiteY3" fmla="*/ 883920 h 883920"/>
                                <a:gd name="connsiteX4" fmla="*/ 7620 w 560338"/>
                                <a:gd name="connsiteY4" fmla="*/ 548640 h 883920"/>
                                <a:gd name="connsiteX0" fmla="*/ 18782 w 571500"/>
                                <a:gd name="connsiteY0" fmla="*/ 548640 h 883920"/>
                                <a:gd name="connsiteX1" fmla="*/ 449580 w 571500"/>
                                <a:gd name="connsiteY1" fmla="*/ 0 h 883920"/>
                                <a:gd name="connsiteX2" fmla="*/ 571500 w 571500"/>
                                <a:gd name="connsiteY2" fmla="*/ 68580 h 883920"/>
                                <a:gd name="connsiteX3" fmla="*/ 11162 w 571500"/>
                                <a:gd name="connsiteY3" fmla="*/ 883920 h 883920"/>
                                <a:gd name="connsiteX4" fmla="*/ 0 w 571500"/>
                                <a:gd name="connsiteY4" fmla="*/ 739140 h 883920"/>
                                <a:gd name="connsiteX5" fmla="*/ 18782 w 571500"/>
                                <a:gd name="connsiteY5" fmla="*/ 548640 h 883920"/>
                                <a:gd name="connsiteX0" fmla="*/ 247382 w 800100"/>
                                <a:gd name="connsiteY0" fmla="*/ 548640 h 883920"/>
                                <a:gd name="connsiteX1" fmla="*/ 678180 w 800100"/>
                                <a:gd name="connsiteY1" fmla="*/ 0 h 883920"/>
                                <a:gd name="connsiteX2" fmla="*/ 800100 w 800100"/>
                                <a:gd name="connsiteY2" fmla="*/ 68580 h 883920"/>
                                <a:gd name="connsiteX3" fmla="*/ 239762 w 800100"/>
                                <a:gd name="connsiteY3" fmla="*/ 883920 h 883920"/>
                                <a:gd name="connsiteX4" fmla="*/ 0 w 800100"/>
                                <a:gd name="connsiteY4" fmla="*/ 472440 h 883920"/>
                                <a:gd name="connsiteX5" fmla="*/ 247382 w 800100"/>
                                <a:gd name="connsiteY5" fmla="*/ 548640 h 883920"/>
                                <a:gd name="connsiteX0" fmla="*/ 247382 w 800100"/>
                                <a:gd name="connsiteY0" fmla="*/ 548640 h 883920"/>
                                <a:gd name="connsiteX1" fmla="*/ 678180 w 800100"/>
                                <a:gd name="connsiteY1" fmla="*/ 0 h 883920"/>
                                <a:gd name="connsiteX2" fmla="*/ 800100 w 800100"/>
                                <a:gd name="connsiteY2" fmla="*/ 68580 h 883920"/>
                                <a:gd name="connsiteX3" fmla="*/ 239762 w 800100"/>
                                <a:gd name="connsiteY3" fmla="*/ 883920 h 883920"/>
                                <a:gd name="connsiteX4" fmla="*/ 129540 w 800100"/>
                                <a:gd name="connsiteY4" fmla="*/ 678180 h 883920"/>
                                <a:gd name="connsiteX5" fmla="*/ 0 w 800100"/>
                                <a:gd name="connsiteY5" fmla="*/ 472440 h 883920"/>
                                <a:gd name="connsiteX6" fmla="*/ 247382 w 800100"/>
                                <a:gd name="connsiteY6" fmla="*/ 548640 h 883920"/>
                                <a:gd name="connsiteX0" fmla="*/ 323582 w 876300"/>
                                <a:gd name="connsiteY0" fmla="*/ 548640 h 883920"/>
                                <a:gd name="connsiteX1" fmla="*/ 754380 w 876300"/>
                                <a:gd name="connsiteY1" fmla="*/ 0 h 883920"/>
                                <a:gd name="connsiteX2" fmla="*/ 876300 w 876300"/>
                                <a:gd name="connsiteY2" fmla="*/ 68580 h 883920"/>
                                <a:gd name="connsiteX3" fmla="*/ 315962 w 876300"/>
                                <a:gd name="connsiteY3" fmla="*/ 883920 h 883920"/>
                                <a:gd name="connsiteX4" fmla="*/ 0 w 876300"/>
                                <a:gd name="connsiteY4" fmla="*/ 609600 h 883920"/>
                                <a:gd name="connsiteX5" fmla="*/ 76200 w 876300"/>
                                <a:gd name="connsiteY5" fmla="*/ 472440 h 883920"/>
                                <a:gd name="connsiteX6" fmla="*/ 323582 w 876300"/>
                                <a:gd name="connsiteY6" fmla="*/ 548640 h 883920"/>
                                <a:gd name="connsiteX0" fmla="*/ 323582 w 876300"/>
                                <a:gd name="connsiteY0" fmla="*/ 548640 h 883920"/>
                                <a:gd name="connsiteX1" fmla="*/ 754380 w 876300"/>
                                <a:gd name="connsiteY1" fmla="*/ 0 h 883920"/>
                                <a:gd name="connsiteX2" fmla="*/ 876300 w 876300"/>
                                <a:gd name="connsiteY2" fmla="*/ 68580 h 883920"/>
                                <a:gd name="connsiteX3" fmla="*/ 270242 w 876300"/>
                                <a:gd name="connsiteY3" fmla="*/ 883920 h 883920"/>
                                <a:gd name="connsiteX4" fmla="*/ 0 w 876300"/>
                                <a:gd name="connsiteY4" fmla="*/ 609600 h 883920"/>
                                <a:gd name="connsiteX5" fmla="*/ 76200 w 876300"/>
                                <a:gd name="connsiteY5" fmla="*/ 472440 h 883920"/>
                                <a:gd name="connsiteX6" fmla="*/ 323582 w 876300"/>
                                <a:gd name="connsiteY6" fmla="*/ 548640 h 883920"/>
                                <a:gd name="connsiteX0" fmla="*/ 323582 w 876300"/>
                                <a:gd name="connsiteY0" fmla="*/ 548640 h 914400"/>
                                <a:gd name="connsiteX1" fmla="*/ 754380 w 876300"/>
                                <a:gd name="connsiteY1" fmla="*/ 0 h 914400"/>
                                <a:gd name="connsiteX2" fmla="*/ 876300 w 876300"/>
                                <a:gd name="connsiteY2" fmla="*/ 68580 h 914400"/>
                                <a:gd name="connsiteX3" fmla="*/ 270242 w 876300"/>
                                <a:gd name="connsiteY3" fmla="*/ 914400 h 914400"/>
                                <a:gd name="connsiteX4" fmla="*/ 0 w 876300"/>
                                <a:gd name="connsiteY4" fmla="*/ 609600 h 914400"/>
                                <a:gd name="connsiteX5" fmla="*/ 76200 w 876300"/>
                                <a:gd name="connsiteY5" fmla="*/ 472440 h 914400"/>
                                <a:gd name="connsiteX6" fmla="*/ 323582 w 876300"/>
                                <a:gd name="connsiteY6" fmla="*/ 548640 h 914400"/>
                                <a:gd name="connsiteX0" fmla="*/ 308342 w 876300"/>
                                <a:gd name="connsiteY0" fmla="*/ 601980 h 914400"/>
                                <a:gd name="connsiteX1" fmla="*/ 754380 w 876300"/>
                                <a:gd name="connsiteY1" fmla="*/ 0 h 914400"/>
                                <a:gd name="connsiteX2" fmla="*/ 876300 w 876300"/>
                                <a:gd name="connsiteY2" fmla="*/ 68580 h 914400"/>
                                <a:gd name="connsiteX3" fmla="*/ 270242 w 876300"/>
                                <a:gd name="connsiteY3" fmla="*/ 914400 h 914400"/>
                                <a:gd name="connsiteX4" fmla="*/ 0 w 876300"/>
                                <a:gd name="connsiteY4" fmla="*/ 609600 h 914400"/>
                                <a:gd name="connsiteX5" fmla="*/ 76200 w 876300"/>
                                <a:gd name="connsiteY5" fmla="*/ 472440 h 914400"/>
                                <a:gd name="connsiteX6" fmla="*/ 308342 w 876300"/>
                                <a:gd name="connsiteY6" fmla="*/ 601980 h 914400"/>
                                <a:gd name="connsiteX0" fmla="*/ 308342 w 876300"/>
                                <a:gd name="connsiteY0" fmla="*/ 601980 h 876300"/>
                                <a:gd name="connsiteX1" fmla="*/ 754380 w 876300"/>
                                <a:gd name="connsiteY1" fmla="*/ 0 h 876300"/>
                                <a:gd name="connsiteX2" fmla="*/ 876300 w 876300"/>
                                <a:gd name="connsiteY2" fmla="*/ 68580 h 876300"/>
                                <a:gd name="connsiteX3" fmla="*/ 285482 w 876300"/>
                                <a:gd name="connsiteY3" fmla="*/ 876300 h 876300"/>
                                <a:gd name="connsiteX4" fmla="*/ 0 w 876300"/>
                                <a:gd name="connsiteY4" fmla="*/ 609600 h 876300"/>
                                <a:gd name="connsiteX5" fmla="*/ 76200 w 876300"/>
                                <a:gd name="connsiteY5" fmla="*/ 472440 h 876300"/>
                                <a:gd name="connsiteX6" fmla="*/ 308342 w 876300"/>
                                <a:gd name="connsiteY6" fmla="*/ 601980 h 876300"/>
                                <a:gd name="connsiteX0" fmla="*/ 331202 w 899160"/>
                                <a:gd name="connsiteY0" fmla="*/ 601980 h 876300"/>
                                <a:gd name="connsiteX1" fmla="*/ 777240 w 899160"/>
                                <a:gd name="connsiteY1" fmla="*/ 0 h 876300"/>
                                <a:gd name="connsiteX2" fmla="*/ 899160 w 899160"/>
                                <a:gd name="connsiteY2" fmla="*/ 68580 h 876300"/>
                                <a:gd name="connsiteX3" fmla="*/ 308342 w 899160"/>
                                <a:gd name="connsiteY3" fmla="*/ 876300 h 876300"/>
                                <a:gd name="connsiteX4" fmla="*/ 0 w 899160"/>
                                <a:gd name="connsiteY4" fmla="*/ 632460 h 876300"/>
                                <a:gd name="connsiteX5" fmla="*/ 99060 w 899160"/>
                                <a:gd name="connsiteY5" fmla="*/ 472440 h 876300"/>
                                <a:gd name="connsiteX6" fmla="*/ 331202 w 899160"/>
                                <a:gd name="connsiteY6" fmla="*/ 601980 h 876300"/>
                                <a:gd name="connsiteX0" fmla="*/ 323582 w 899160"/>
                                <a:gd name="connsiteY0" fmla="*/ 655320 h 876300"/>
                                <a:gd name="connsiteX1" fmla="*/ 777240 w 899160"/>
                                <a:gd name="connsiteY1" fmla="*/ 0 h 876300"/>
                                <a:gd name="connsiteX2" fmla="*/ 899160 w 899160"/>
                                <a:gd name="connsiteY2" fmla="*/ 68580 h 876300"/>
                                <a:gd name="connsiteX3" fmla="*/ 308342 w 899160"/>
                                <a:gd name="connsiteY3" fmla="*/ 876300 h 876300"/>
                                <a:gd name="connsiteX4" fmla="*/ 0 w 899160"/>
                                <a:gd name="connsiteY4" fmla="*/ 632460 h 876300"/>
                                <a:gd name="connsiteX5" fmla="*/ 99060 w 899160"/>
                                <a:gd name="connsiteY5" fmla="*/ 472440 h 876300"/>
                                <a:gd name="connsiteX6" fmla="*/ 323582 w 899160"/>
                                <a:gd name="connsiteY6" fmla="*/ 655320 h 876300"/>
                                <a:gd name="connsiteX0" fmla="*/ 323582 w 899160"/>
                                <a:gd name="connsiteY0" fmla="*/ 670560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99060 w 899160"/>
                                <a:gd name="connsiteY5" fmla="*/ 487680 h 891540"/>
                                <a:gd name="connsiteX6" fmla="*/ 323582 w 899160"/>
                                <a:gd name="connsiteY6" fmla="*/ 670560 h 891540"/>
                                <a:gd name="connsiteX0" fmla="*/ 323582 w 899160"/>
                                <a:gd name="connsiteY0" fmla="*/ 640080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99060 w 899160"/>
                                <a:gd name="connsiteY5" fmla="*/ 487680 h 891540"/>
                                <a:gd name="connsiteX6" fmla="*/ 323582 w 899160"/>
                                <a:gd name="connsiteY6" fmla="*/ 640080 h 891540"/>
                                <a:gd name="connsiteX0" fmla="*/ 283538 w 899160"/>
                                <a:gd name="connsiteY0" fmla="*/ 700339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99060 w 899160"/>
                                <a:gd name="connsiteY5" fmla="*/ 487680 h 891540"/>
                                <a:gd name="connsiteX6" fmla="*/ 283538 w 899160"/>
                                <a:gd name="connsiteY6" fmla="*/ 700339 h 891540"/>
                                <a:gd name="connsiteX0" fmla="*/ 283538 w 899160"/>
                                <a:gd name="connsiteY0" fmla="*/ 700339 h 891540"/>
                                <a:gd name="connsiteX1" fmla="*/ 746760 w 899160"/>
                                <a:gd name="connsiteY1" fmla="*/ 0 h 891540"/>
                                <a:gd name="connsiteX2" fmla="*/ 899160 w 899160"/>
                                <a:gd name="connsiteY2" fmla="*/ 83820 h 891540"/>
                                <a:gd name="connsiteX3" fmla="*/ 308342 w 899160"/>
                                <a:gd name="connsiteY3" fmla="*/ 891540 h 891540"/>
                                <a:gd name="connsiteX4" fmla="*/ 0 w 899160"/>
                                <a:gd name="connsiteY4" fmla="*/ 647700 h 891540"/>
                                <a:gd name="connsiteX5" fmla="*/ 67025 w 899160"/>
                                <a:gd name="connsiteY5" fmla="*/ 514462 h 891540"/>
                                <a:gd name="connsiteX6" fmla="*/ 283538 w 899160"/>
                                <a:gd name="connsiteY6" fmla="*/ 700339 h 891540"/>
                                <a:gd name="connsiteX0" fmla="*/ 283538 w 891151"/>
                                <a:gd name="connsiteY0" fmla="*/ 700339 h 891540"/>
                                <a:gd name="connsiteX1" fmla="*/ 746760 w 891151"/>
                                <a:gd name="connsiteY1" fmla="*/ 0 h 891540"/>
                                <a:gd name="connsiteX2" fmla="*/ 891151 w 891151"/>
                                <a:gd name="connsiteY2" fmla="*/ 150774 h 891540"/>
                                <a:gd name="connsiteX3" fmla="*/ 308342 w 891151"/>
                                <a:gd name="connsiteY3" fmla="*/ 891540 h 891540"/>
                                <a:gd name="connsiteX4" fmla="*/ 0 w 891151"/>
                                <a:gd name="connsiteY4" fmla="*/ 647700 h 891540"/>
                                <a:gd name="connsiteX5" fmla="*/ 67025 w 891151"/>
                                <a:gd name="connsiteY5" fmla="*/ 514462 h 891540"/>
                                <a:gd name="connsiteX6" fmla="*/ 283538 w 891151"/>
                                <a:gd name="connsiteY6" fmla="*/ 700339 h 891540"/>
                                <a:gd name="connsiteX0" fmla="*/ 283538 w 891151"/>
                                <a:gd name="connsiteY0" fmla="*/ 640080 h 831281"/>
                                <a:gd name="connsiteX1" fmla="*/ 730743 w 891151"/>
                                <a:gd name="connsiteY1" fmla="*/ 0 h 831281"/>
                                <a:gd name="connsiteX2" fmla="*/ 891151 w 891151"/>
                                <a:gd name="connsiteY2" fmla="*/ 90515 h 831281"/>
                                <a:gd name="connsiteX3" fmla="*/ 308342 w 891151"/>
                                <a:gd name="connsiteY3" fmla="*/ 831281 h 831281"/>
                                <a:gd name="connsiteX4" fmla="*/ 0 w 891151"/>
                                <a:gd name="connsiteY4" fmla="*/ 587441 h 831281"/>
                                <a:gd name="connsiteX5" fmla="*/ 67025 w 891151"/>
                                <a:gd name="connsiteY5" fmla="*/ 454203 h 831281"/>
                                <a:gd name="connsiteX6" fmla="*/ 283538 w 891151"/>
                                <a:gd name="connsiteY6" fmla="*/ 640080 h 831281"/>
                                <a:gd name="connsiteX0" fmla="*/ 275530 w 891151"/>
                                <a:gd name="connsiteY0" fmla="*/ 599908 h 831281"/>
                                <a:gd name="connsiteX1" fmla="*/ 730743 w 891151"/>
                                <a:gd name="connsiteY1" fmla="*/ 0 h 831281"/>
                                <a:gd name="connsiteX2" fmla="*/ 891151 w 891151"/>
                                <a:gd name="connsiteY2" fmla="*/ 90515 h 831281"/>
                                <a:gd name="connsiteX3" fmla="*/ 308342 w 891151"/>
                                <a:gd name="connsiteY3" fmla="*/ 831281 h 831281"/>
                                <a:gd name="connsiteX4" fmla="*/ 0 w 891151"/>
                                <a:gd name="connsiteY4" fmla="*/ 587441 h 831281"/>
                                <a:gd name="connsiteX5" fmla="*/ 67025 w 891151"/>
                                <a:gd name="connsiteY5" fmla="*/ 454203 h 831281"/>
                                <a:gd name="connsiteX6" fmla="*/ 275530 w 891151"/>
                                <a:gd name="connsiteY6" fmla="*/ 599908 h 831281"/>
                                <a:gd name="connsiteX0" fmla="*/ 307565 w 923186"/>
                                <a:gd name="connsiteY0" fmla="*/ 599908 h 831281"/>
                                <a:gd name="connsiteX1" fmla="*/ 762778 w 923186"/>
                                <a:gd name="connsiteY1" fmla="*/ 0 h 831281"/>
                                <a:gd name="connsiteX2" fmla="*/ 923186 w 923186"/>
                                <a:gd name="connsiteY2" fmla="*/ 90515 h 831281"/>
                                <a:gd name="connsiteX3" fmla="*/ 340377 w 923186"/>
                                <a:gd name="connsiteY3" fmla="*/ 831281 h 831281"/>
                                <a:gd name="connsiteX4" fmla="*/ 0 w 923186"/>
                                <a:gd name="connsiteY4" fmla="*/ 620918 h 831281"/>
                                <a:gd name="connsiteX5" fmla="*/ 99060 w 923186"/>
                                <a:gd name="connsiteY5" fmla="*/ 454203 h 831281"/>
                                <a:gd name="connsiteX6" fmla="*/ 307565 w 923186"/>
                                <a:gd name="connsiteY6" fmla="*/ 599908 h 831281"/>
                              </a:gdLst>
                              <a:ahLst/>
                              <a:cxnLst>
                                <a:cxn ang="0">
                                  <a:pos x="connsiteX0" y="connsiteY0"/>
                                </a:cxn>
                                <a:cxn ang="0">
                                  <a:pos x="connsiteX1" y="connsiteY1"/>
                                </a:cxn>
                                <a:cxn ang="0">
                                  <a:pos x="connsiteX2" y="connsiteY2"/>
                                </a:cxn>
                                <a:cxn ang="0">
                                  <a:pos x="connsiteX3" y="connsiteY3"/>
                                </a:cxn>
                                <a:cxn ang="0">
                                  <a:pos x="connsiteX4" y="connsiteY4"/>
                                </a:cxn>
                                <a:cxn ang="0">
                                  <a:pos x="connsiteX5" y="connsiteY5"/>
                                </a:cxn>
                                <a:cxn ang="0">
                                  <a:pos x="connsiteX6" y="connsiteY6"/>
                                </a:cxn>
                              </a:cxnLst>
                              <a:rect l="l" t="t" r="r" b="b"/>
                              <a:pathLst>
                                <a:path w="923186" h="831281">
                                  <a:moveTo>
                                    <a:pt x="307565" y="599908"/>
                                  </a:moveTo>
                                  <a:lnTo>
                                    <a:pt x="762778" y="0"/>
                                  </a:lnTo>
                                  <a:lnTo>
                                    <a:pt x="923186" y="90515"/>
                                  </a:lnTo>
                                  <a:lnTo>
                                    <a:pt x="340377" y="831281"/>
                                  </a:lnTo>
                                  <a:lnTo>
                                    <a:pt x="0" y="620918"/>
                                  </a:lnTo>
                                  <a:lnTo>
                                    <a:pt x="99060" y="454203"/>
                                  </a:lnTo>
                                  <a:lnTo>
                                    <a:pt x="307565" y="599908"/>
                                  </a:lnTo>
                                  <a:close/>
                                </a:path>
                              </a:pathLst>
                            </a:cu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139" name="Group 138"/>
                          <p:cNvGrpSpPr/>
                          <p:nvPr/>
                        </p:nvGrpSpPr>
                        <p:grpSpPr>
                          <a:xfrm>
                            <a:off x="4060893" y="2430780"/>
                            <a:ext cx="1403798" cy="430745"/>
                            <a:chOff x="4043965" y="2430780"/>
                            <a:chExt cx="1403798" cy="430745"/>
                          </a:xfrm>
                          <a:grpFill/>
                        </p:grpSpPr>
                        <p:sp>
                          <p:nvSpPr>
                            <p:cNvPr id="146" name="Rectangle 145"/>
                            <p:cNvSpPr/>
                            <p:nvPr/>
                          </p:nvSpPr>
                          <p:spPr>
                            <a:xfrm>
                              <a:off x="4043966" y="2430780"/>
                              <a:ext cx="1403797" cy="144995"/>
                            </a:xfrm>
                            <a:prstGeom prst="rect">
                              <a:avLst/>
                            </a:pr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147" name="Rectangle 146"/>
                            <p:cNvSpPr/>
                            <p:nvPr/>
                          </p:nvSpPr>
                          <p:spPr>
                            <a:xfrm>
                              <a:off x="4043965" y="2716530"/>
                              <a:ext cx="1403797" cy="144995"/>
                            </a:xfrm>
                            <a:prstGeom prst="rect">
                              <a:avLst/>
                            </a:pr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140" name="Group 139"/>
                          <p:cNvGrpSpPr/>
                          <p:nvPr/>
                        </p:nvGrpSpPr>
                        <p:grpSpPr>
                          <a:xfrm>
                            <a:off x="4060893" y="3771968"/>
                            <a:ext cx="1403798" cy="430745"/>
                            <a:chOff x="4043965" y="2430780"/>
                            <a:chExt cx="1403798" cy="430745"/>
                          </a:xfrm>
                          <a:grpFill/>
                        </p:grpSpPr>
                        <p:sp>
                          <p:nvSpPr>
                            <p:cNvPr id="144" name="Rectangle 143"/>
                            <p:cNvSpPr/>
                            <p:nvPr/>
                          </p:nvSpPr>
                          <p:spPr>
                            <a:xfrm>
                              <a:off x="4043966" y="2430780"/>
                              <a:ext cx="1403797" cy="144995"/>
                            </a:xfrm>
                            <a:prstGeom prst="rect">
                              <a:avLst/>
                            </a:pr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145" name="Rectangle 144"/>
                            <p:cNvSpPr/>
                            <p:nvPr/>
                          </p:nvSpPr>
                          <p:spPr>
                            <a:xfrm>
                              <a:off x="4043965" y="2716530"/>
                              <a:ext cx="1403797" cy="144995"/>
                            </a:xfrm>
                            <a:prstGeom prst="rect">
                              <a:avLst/>
                            </a:pr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141" name="Group 140"/>
                          <p:cNvGrpSpPr/>
                          <p:nvPr/>
                        </p:nvGrpSpPr>
                        <p:grpSpPr>
                          <a:xfrm>
                            <a:off x="4060893" y="5113157"/>
                            <a:ext cx="1403798" cy="430745"/>
                            <a:chOff x="4043965" y="2430780"/>
                            <a:chExt cx="1403798" cy="430745"/>
                          </a:xfrm>
                          <a:grpFill/>
                        </p:grpSpPr>
                        <p:sp>
                          <p:nvSpPr>
                            <p:cNvPr id="142" name="Rectangle 141"/>
                            <p:cNvSpPr/>
                            <p:nvPr/>
                          </p:nvSpPr>
                          <p:spPr>
                            <a:xfrm>
                              <a:off x="4043966" y="2430780"/>
                              <a:ext cx="1403797" cy="144995"/>
                            </a:xfrm>
                            <a:prstGeom prst="rect">
                              <a:avLst/>
                            </a:pr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143" name="Rectangle 142"/>
                            <p:cNvSpPr/>
                            <p:nvPr/>
                          </p:nvSpPr>
                          <p:spPr>
                            <a:xfrm>
                              <a:off x="4043965" y="2716530"/>
                              <a:ext cx="1403797" cy="144995"/>
                            </a:xfrm>
                            <a:prstGeom prst="rect">
                              <a:avLst/>
                            </a:prstGeom>
                            <a:grpFill/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>
                                <a:solidFill>
                                  <a:prstClr val="white"/>
                                </a:solidFill>
                              </a:endParaRPr>
                            </a:p>
                          </p:txBody>
                        </p:sp>
                      </p:grpSp>
                    </p:grpSp>
                    <p:grpSp>
                      <p:nvGrpSpPr>
                        <p:cNvPr id="127" name="Group 126"/>
                        <p:cNvGrpSpPr/>
                        <p:nvPr/>
                      </p:nvGrpSpPr>
                      <p:grpSpPr>
                        <a:xfrm rot="21219949">
                          <a:off x="-499584" y="507891"/>
                          <a:ext cx="419354" cy="386218"/>
                          <a:chOff x="7865173" y="5744193"/>
                          <a:chExt cx="558160" cy="514058"/>
                        </a:xfrm>
                        <a:grpFill/>
                      </p:grpSpPr>
                      <p:sp>
                        <p:nvSpPr>
                          <p:cNvPr id="128" name="Round Same Side Corner Rectangle 127"/>
                          <p:cNvSpPr/>
                          <p:nvPr/>
                        </p:nvSpPr>
                        <p:spPr>
                          <a:xfrm rot="2819098">
                            <a:off x="8360133" y="5766821"/>
                            <a:ext cx="85827" cy="40572"/>
                          </a:xfrm>
                          <a:prstGeom prst="round2SameRect">
                            <a:avLst>
                              <a:gd name="adj1" fmla="val 50000"/>
                              <a:gd name="adj2" fmla="val 0"/>
                            </a:avLst>
                          </a:prstGeom>
                          <a:grpFill/>
                          <a:ln w="12700" cap="flat" cmpd="sng" algn="ctr">
                            <a:noFill/>
                            <a:prstDash val="solid"/>
                            <a:miter lim="800000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marL="0" marR="0" lvl="0" indent="0" algn="ctr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1800" b="0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129" name="Rectangle 87"/>
                          <p:cNvSpPr/>
                          <p:nvPr/>
                        </p:nvSpPr>
                        <p:spPr>
                          <a:xfrm rot="18993470">
                            <a:off x="8258931" y="5801083"/>
                            <a:ext cx="138649" cy="102307"/>
                          </a:xfrm>
                          <a:custGeom>
                            <a:avLst/>
                            <a:gdLst>
                              <a:gd name="connsiteX0" fmla="*/ 0 w 1067195"/>
                              <a:gd name="connsiteY0" fmla="*/ 0 h 767452"/>
                              <a:gd name="connsiteX1" fmla="*/ 1067195 w 1067195"/>
                              <a:gd name="connsiteY1" fmla="*/ 0 h 767452"/>
                              <a:gd name="connsiteX2" fmla="*/ 1067195 w 1067195"/>
                              <a:gd name="connsiteY2" fmla="*/ 767452 h 767452"/>
                              <a:gd name="connsiteX3" fmla="*/ 0 w 1067195"/>
                              <a:gd name="connsiteY3" fmla="*/ 767452 h 767452"/>
                              <a:gd name="connsiteX4" fmla="*/ 0 w 1067195"/>
                              <a:gd name="connsiteY4" fmla="*/ 0 h 767452"/>
                              <a:gd name="connsiteX0" fmla="*/ 0 w 1077007"/>
                              <a:gd name="connsiteY0" fmla="*/ 0 h 767452"/>
                              <a:gd name="connsiteX1" fmla="*/ 1077007 w 1077007"/>
                              <a:gd name="connsiteY1" fmla="*/ 4141 h 767452"/>
                              <a:gd name="connsiteX2" fmla="*/ 1067195 w 1077007"/>
                              <a:gd name="connsiteY2" fmla="*/ 767452 h 767452"/>
                              <a:gd name="connsiteX3" fmla="*/ 0 w 1077007"/>
                              <a:gd name="connsiteY3" fmla="*/ 767452 h 767452"/>
                              <a:gd name="connsiteX4" fmla="*/ 0 w 1077007"/>
                              <a:gd name="connsiteY4" fmla="*/ 0 h 767452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</a:cxnLst>
                            <a:rect l="l" t="t" r="r" b="b"/>
                            <a:pathLst>
                              <a:path w="1077007" h="767452">
                                <a:moveTo>
                                  <a:pt x="0" y="0"/>
                                </a:moveTo>
                                <a:lnTo>
                                  <a:pt x="1077007" y="4141"/>
                                </a:lnTo>
                                <a:lnTo>
                                  <a:pt x="1067195" y="767452"/>
                                </a:lnTo>
                                <a:lnTo>
                                  <a:pt x="0" y="767452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12700" cap="flat" cmpd="sng" algn="ctr">
                            <a:noFill/>
                            <a:prstDash val="solid"/>
                            <a:miter lim="800000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marL="0" marR="0" lvl="0" indent="0" algn="ctr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1800" b="0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130" name="Rectangle 88"/>
                          <p:cNvSpPr/>
                          <p:nvPr/>
                        </p:nvSpPr>
                        <p:spPr>
                          <a:xfrm rot="18964861">
                            <a:off x="8385144" y="5858800"/>
                            <a:ext cx="34828" cy="40222"/>
                          </a:xfrm>
                          <a:custGeom>
                            <a:avLst/>
                            <a:gdLst>
                              <a:gd name="connsiteX0" fmla="*/ 0 w 270532"/>
                              <a:gd name="connsiteY0" fmla="*/ 0 h 333375"/>
                              <a:gd name="connsiteX1" fmla="*/ 270532 w 270532"/>
                              <a:gd name="connsiteY1" fmla="*/ 0 h 333375"/>
                              <a:gd name="connsiteX2" fmla="*/ 270532 w 270532"/>
                              <a:gd name="connsiteY2" fmla="*/ 333375 h 333375"/>
                              <a:gd name="connsiteX3" fmla="*/ 0 w 270532"/>
                              <a:gd name="connsiteY3" fmla="*/ 333375 h 333375"/>
                              <a:gd name="connsiteX4" fmla="*/ 0 w 270532"/>
                              <a:gd name="connsiteY4" fmla="*/ 0 h 333375"/>
                              <a:gd name="connsiteX0" fmla="*/ 0 w 270532"/>
                              <a:gd name="connsiteY0" fmla="*/ 0 h 333375"/>
                              <a:gd name="connsiteX1" fmla="*/ 270532 w 270532"/>
                              <a:gd name="connsiteY1" fmla="*/ 0 h 333375"/>
                              <a:gd name="connsiteX2" fmla="*/ 256354 w 270532"/>
                              <a:gd name="connsiteY2" fmla="*/ 301734 h 333375"/>
                              <a:gd name="connsiteX3" fmla="*/ 0 w 270532"/>
                              <a:gd name="connsiteY3" fmla="*/ 333375 h 333375"/>
                              <a:gd name="connsiteX4" fmla="*/ 0 w 270532"/>
                              <a:gd name="connsiteY4" fmla="*/ 0 h 333375"/>
                              <a:gd name="connsiteX0" fmla="*/ 0 w 270532"/>
                              <a:gd name="connsiteY0" fmla="*/ 0 h 301734"/>
                              <a:gd name="connsiteX1" fmla="*/ 270532 w 270532"/>
                              <a:gd name="connsiteY1" fmla="*/ 0 h 301734"/>
                              <a:gd name="connsiteX2" fmla="*/ 256354 w 270532"/>
                              <a:gd name="connsiteY2" fmla="*/ 301734 h 301734"/>
                              <a:gd name="connsiteX3" fmla="*/ 21107 w 270532"/>
                              <a:gd name="connsiteY3" fmla="*/ 284491 h 301734"/>
                              <a:gd name="connsiteX4" fmla="*/ 0 w 270532"/>
                              <a:gd name="connsiteY4" fmla="*/ 0 h 301734"/>
                              <a:gd name="connsiteX0" fmla="*/ 0 w 270532"/>
                              <a:gd name="connsiteY0" fmla="*/ 0 h 301734"/>
                              <a:gd name="connsiteX1" fmla="*/ 270532 w 270532"/>
                              <a:gd name="connsiteY1" fmla="*/ 0 h 301734"/>
                              <a:gd name="connsiteX2" fmla="*/ 256354 w 270532"/>
                              <a:gd name="connsiteY2" fmla="*/ 301734 h 301734"/>
                              <a:gd name="connsiteX3" fmla="*/ 18040 w 270532"/>
                              <a:gd name="connsiteY3" fmla="*/ 280847 h 301734"/>
                              <a:gd name="connsiteX4" fmla="*/ 0 w 270532"/>
                              <a:gd name="connsiteY4" fmla="*/ 0 h 301734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</a:cxnLst>
                            <a:rect l="l" t="t" r="r" b="b"/>
                            <a:pathLst>
                              <a:path w="270532" h="301734">
                                <a:moveTo>
                                  <a:pt x="0" y="0"/>
                                </a:moveTo>
                                <a:lnTo>
                                  <a:pt x="270532" y="0"/>
                                </a:lnTo>
                                <a:lnTo>
                                  <a:pt x="256354" y="301734"/>
                                </a:lnTo>
                                <a:lnTo>
                                  <a:pt x="18040" y="280847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12700" cap="flat" cmpd="sng" algn="ctr">
                            <a:noFill/>
                            <a:prstDash val="solid"/>
                            <a:miter lim="800000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marL="0" marR="0" lvl="0" indent="0" algn="ctr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1800" b="0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131" name="Rectangle 89"/>
                          <p:cNvSpPr/>
                          <p:nvPr/>
                        </p:nvSpPr>
                        <p:spPr>
                          <a:xfrm rot="3060000">
                            <a:off x="8298191" y="5848534"/>
                            <a:ext cx="23943" cy="220137"/>
                          </a:xfrm>
                          <a:custGeom>
                            <a:avLst/>
                            <a:gdLst>
                              <a:gd name="connsiteX0" fmla="*/ 0 w 111898"/>
                              <a:gd name="connsiteY0" fmla="*/ 0 h 1644627"/>
                              <a:gd name="connsiteX1" fmla="*/ 111898 w 111898"/>
                              <a:gd name="connsiteY1" fmla="*/ 0 h 1644627"/>
                              <a:gd name="connsiteX2" fmla="*/ 111898 w 111898"/>
                              <a:gd name="connsiteY2" fmla="*/ 1644627 h 1644627"/>
                              <a:gd name="connsiteX3" fmla="*/ 0 w 111898"/>
                              <a:gd name="connsiteY3" fmla="*/ 1644627 h 1644627"/>
                              <a:gd name="connsiteX4" fmla="*/ 0 w 111898"/>
                              <a:gd name="connsiteY4" fmla="*/ 0 h 1644627"/>
                              <a:gd name="connsiteX0" fmla="*/ 0 w 148942"/>
                              <a:gd name="connsiteY0" fmla="*/ 23574 h 1668201"/>
                              <a:gd name="connsiteX1" fmla="*/ 148942 w 148942"/>
                              <a:gd name="connsiteY1" fmla="*/ 0 h 1668201"/>
                              <a:gd name="connsiteX2" fmla="*/ 111898 w 148942"/>
                              <a:gd name="connsiteY2" fmla="*/ 1668201 h 1668201"/>
                              <a:gd name="connsiteX3" fmla="*/ 0 w 148942"/>
                              <a:gd name="connsiteY3" fmla="*/ 1668201 h 1668201"/>
                              <a:gd name="connsiteX4" fmla="*/ 0 w 148942"/>
                              <a:gd name="connsiteY4" fmla="*/ 23574 h 1668201"/>
                              <a:gd name="connsiteX0" fmla="*/ 0 w 185985"/>
                              <a:gd name="connsiteY0" fmla="*/ 26941 h 1668201"/>
                              <a:gd name="connsiteX1" fmla="*/ 185985 w 185985"/>
                              <a:gd name="connsiteY1" fmla="*/ 0 h 1668201"/>
                              <a:gd name="connsiteX2" fmla="*/ 148941 w 185985"/>
                              <a:gd name="connsiteY2" fmla="*/ 1668201 h 1668201"/>
                              <a:gd name="connsiteX3" fmla="*/ 37043 w 185985"/>
                              <a:gd name="connsiteY3" fmla="*/ 1668201 h 1668201"/>
                              <a:gd name="connsiteX4" fmla="*/ 0 w 185985"/>
                              <a:gd name="connsiteY4" fmla="*/ 26941 h 1668201"/>
                              <a:gd name="connsiteX0" fmla="*/ 0 w 185985"/>
                              <a:gd name="connsiteY0" fmla="*/ 26941 h 1668201"/>
                              <a:gd name="connsiteX1" fmla="*/ 185985 w 185985"/>
                              <a:gd name="connsiteY1" fmla="*/ 0 h 1668201"/>
                              <a:gd name="connsiteX2" fmla="*/ 145574 w 185985"/>
                              <a:gd name="connsiteY2" fmla="*/ 1631158 h 1668201"/>
                              <a:gd name="connsiteX3" fmla="*/ 37043 w 185985"/>
                              <a:gd name="connsiteY3" fmla="*/ 1668201 h 1668201"/>
                              <a:gd name="connsiteX4" fmla="*/ 0 w 185985"/>
                              <a:gd name="connsiteY4" fmla="*/ 26941 h 1668201"/>
                              <a:gd name="connsiteX0" fmla="*/ 0 w 185985"/>
                              <a:gd name="connsiteY0" fmla="*/ 26941 h 1651362"/>
                              <a:gd name="connsiteX1" fmla="*/ 185985 w 185985"/>
                              <a:gd name="connsiteY1" fmla="*/ 0 h 1651362"/>
                              <a:gd name="connsiteX2" fmla="*/ 145574 w 185985"/>
                              <a:gd name="connsiteY2" fmla="*/ 1631158 h 1651362"/>
                              <a:gd name="connsiteX3" fmla="*/ 67352 w 185985"/>
                              <a:gd name="connsiteY3" fmla="*/ 1651362 h 1651362"/>
                              <a:gd name="connsiteX4" fmla="*/ 0 w 185985"/>
                              <a:gd name="connsiteY4" fmla="*/ 26941 h 1651362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</a:cxnLst>
                            <a:rect l="l" t="t" r="r" b="b"/>
                            <a:pathLst>
                              <a:path w="185985" h="1651362">
                                <a:moveTo>
                                  <a:pt x="0" y="26941"/>
                                </a:moveTo>
                                <a:lnTo>
                                  <a:pt x="185985" y="0"/>
                                </a:lnTo>
                                <a:lnTo>
                                  <a:pt x="145574" y="1631158"/>
                                </a:lnTo>
                                <a:lnTo>
                                  <a:pt x="67352" y="1651362"/>
                                </a:lnTo>
                                <a:lnTo>
                                  <a:pt x="0" y="26941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12700" cap="flat" cmpd="sng" algn="ctr">
                            <a:noFill/>
                            <a:prstDash val="solid"/>
                            <a:miter lim="800000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marL="0" marR="0" lvl="0" indent="0" algn="ctr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1800" b="0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132" name="Rectangle 109"/>
                          <p:cNvSpPr/>
                          <p:nvPr/>
                        </p:nvSpPr>
                        <p:spPr>
                          <a:xfrm rot="19015320">
                            <a:off x="7883921" y="6003368"/>
                            <a:ext cx="441960" cy="100976"/>
                          </a:xfrm>
                          <a:custGeom>
                            <a:avLst/>
                            <a:gdLst>
                              <a:gd name="connsiteX0" fmla="*/ 0 w 3429000"/>
                              <a:gd name="connsiteY0" fmla="*/ 0 h 772673"/>
                              <a:gd name="connsiteX1" fmla="*/ 3429000 w 3429000"/>
                              <a:gd name="connsiteY1" fmla="*/ 0 h 772673"/>
                              <a:gd name="connsiteX2" fmla="*/ 3429000 w 3429000"/>
                              <a:gd name="connsiteY2" fmla="*/ 772673 h 772673"/>
                              <a:gd name="connsiteX3" fmla="*/ 0 w 3429000"/>
                              <a:gd name="connsiteY3" fmla="*/ 772673 h 772673"/>
                              <a:gd name="connsiteX4" fmla="*/ 0 w 3429000"/>
                              <a:gd name="connsiteY4" fmla="*/ 0 h 772673"/>
                              <a:gd name="connsiteX0" fmla="*/ 18453 w 3447453"/>
                              <a:gd name="connsiteY0" fmla="*/ 0 h 772673"/>
                              <a:gd name="connsiteX1" fmla="*/ 3447453 w 3447453"/>
                              <a:gd name="connsiteY1" fmla="*/ 0 h 772673"/>
                              <a:gd name="connsiteX2" fmla="*/ 3447453 w 3447453"/>
                              <a:gd name="connsiteY2" fmla="*/ 772673 h 772673"/>
                              <a:gd name="connsiteX3" fmla="*/ 0 w 3447453"/>
                              <a:gd name="connsiteY3" fmla="*/ 576890 h 772673"/>
                              <a:gd name="connsiteX4" fmla="*/ 18453 w 3447453"/>
                              <a:gd name="connsiteY4" fmla="*/ 0 h 772673"/>
                              <a:gd name="connsiteX0" fmla="*/ 28456 w 3447453"/>
                              <a:gd name="connsiteY0" fmla="*/ 162768 h 772673"/>
                              <a:gd name="connsiteX1" fmla="*/ 3447453 w 3447453"/>
                              <a:gd name="connsiteY1" fmla="*/ 0 h 772673"/>
                              <a:gd name="connsiteX2" fmla="*/ 3447453 w 3447453"/>
                              <a:gd name="connsiteY2" fmla="*/ 772673 h 772673"/>
                              <a:gd name="connsiteX3" fmla="*/ 0 w 3447453"/>
                              <a:gd name="connsiteY3" fmla="*/ 576890 h 772673"/>
                              <a:gd name="connsiteX4" fmla="*/ 28456 w 3447453"/>
                              <a:gd name="connsiteY4" fmla="*/ 162768 h 772673"/>
                              <a:gd name="connsiteX0" fmla="*/ 28456 w 3447453"/>
                              <a:gd name="connsiteY0" fmla="*/ 161327 h 771232"/>
                              <a:gd name="connsiteX1" fmla="*/ 3436096 w 3447453"/>
                              <a:gd name="connsiteY1" fmla="*/ 0 h 771232"/>
                              <a:gd name="connsiteX2" fmla="*/ 3447453 w 3447453"/>
                              <a:gd name="connsiteY2" fmla="*/ 771232 h 771232"/>
                              <a:gd name="connsiteX3" fmla="*/ 0 w 3447453"/>
                              <a:gd name="connsiteY3" fmla="*/ 575449 h 771232"/>
                              <a:gd name="connsiteX4" fmla="*/ 28456 w 3447453"/>
                              <a:gd name="connsiteY4" fmla="*/ 161327 h 771232"/>
                              <a:gd name="connsiteX0" fmla="*/ 28456 w 3443932"/>
                              <a:gd name="connsiteY0" fmla="*/ 161327 h 757477"/>
                              <a:gd name="connsiteX1" fmla="*/ 3436096 w 3443932"/>
                              <a:gd name="connsiteY1" fmla="*/ 0 h 757477"/>
                              <a:gd name="connsiteX2" fmla="*/ 3443932 w 3443932"/>
                              <a:gd name="connsiteY2" fmla="*/ 757477 h 757477"/>
                              <a:gd name="connsiteX3" fmla="*/ 0 w 3443932"/>
                              <a:gd name="connsiteY3" fmla="*/ 575449 h 757477"/>
                              <a:gd name="connsiteX4" fmla="*/ 28456 w 3443932"/>
                              <a:gd name="connsiteY4" fmla="*/ 161327 h 757477"/>
                              <a:gd name="connsiteX0" fmla="*/ 22217 w 3443932"/>
                              <a:gd name="connsiteY0" fmla="*/ 154130 h 757477"/>
                              <a:gd name="connsiteX1" fmla="*/ 3436096 w 3443932"/>
                              <a:gd name="connsiteY1" fmla="*/ 0 h 757477"/>
                              <a:gd name="connsiteX2" fmla="*/ 3443932 w 3443932"/>
                              <a:gd name="connsiteY2" fmla="*/ 757477 h 757477"/>
                              <a:gd name="connsiteX3" fmla="*/ 0 w 3443932"/>
                              <a:gd name="connsiteY3" fmla="*/ 575449 h 757477"/>
                              <a:gd name="connsiteX4" fmla="*/ 22217 w 3443932"/>
                              <a:gd name="connsiteY4" fmla="*/ 154130 h 757477"/>
                              <a:gd name="connsiteX0" fmla="*/ 10222 w 3431937"/>
                              <a:gd name="connsiteY0" fmla="*/ 154130 h 757477"/>
                              <a:gd name="connsiteX1" fmla="*/ 3424101 w 3431937"/>
                              <a:gd name="connsiteY1" fmla="*/ 0 h 757477"/>
                              <a:gd name="connsiteX2" fmla="*/ 3431937 w 3431937"/>
                              <a:gd name="connsiteY2" fmla="*/ 757477 h 757477"/>
                              <a:gd name="connsiteX3" fmla="*/ 0 w 3431937"/>
                              <a:gd name="connsiteY3" fmla="*/ 565050 h 757477"/>
                              <a:gd name="connsiteX4" fmla="*/ 10222 w 3431937"/>
                              <a:gd name="connsiteY4" fmla="*/ 154130 h 757477"/>
                              <a:gd name="connsiteX0" fmla="*/ 0 w 3433071"/>
                              <a:gd name="connsiteY0" fmla="*/ 155571 h 757477"/>
                              <a:gd name="connsiteX1" fmla="*/ 3425235 w 3433071"/>
                              <a:gd name="connsiteY1" fmla="*/ 0 h 757477"/>
                              <a:gd name="connsiteX2" fmla="*/ 3433071 w 3433071"/>
                              <a:gd name="connsiteY2" fmla="*/ 757477 h 757477"/>
                              <a:gd name="connsiteX3" fmla="*/ 1134 w 3433071"/>
                              <a:gd name="connsiteY3" fmla="*/ 565050 h 757477"/>
                              <a:gd name="connsiteX4" fmla="*/ 0 w 3433071"/>
                              <a:gd name="connsiteY4" fmla="*/ 155571 h 757477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</a:cxnLst>
                            <a:rect l="l" t="t" r="r" b="b"/>
                            <a:pathLst>
                              <a:path w="3433071" h="757477">
                                <a:moveTo>
                                  <a:pt x="0" y="155571"/>
                                </a:moveTo>
                                <a:lnTo>
                                  <a:pt x="3425235" y="0"/>
                                </a:lnTo>
                                <a:lnTo>
                                  <a:pt x="3433071" y="757477"/>
                                </a:lnTo>
                                <a:lnTo>
                                  <a:pt x="1134" y="565050"/>
                                </a:lnTo>
                                <a:lnTo>
                                  <a:pt x="0" y="155571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3175" cap="flat" cmpd="sng" algn="ctr">
                            <a:solidFill>
                              <a:schemeClr val="bg1"/>
                            </a:solidFill>
                            <a:prstDash val="solid"/>
                            <a:miter lim="800000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marL="0" marR="0" lvl="0" indent="0" algn="ctr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1800" b="0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133" name="Isosceles Triangle 110"/>
                          <p:cNvSpPr/>
                          <p:nvPr/>
                        </p:nvSpPr>
                        <p:spPr>
                          <a:xfrm rot="13692272">
                            <a:off x="7881350" y="6192818"/>
                            <a:ext cx="49256" cy="81609"/>
                          </a:xfrm>
                          <a:custGeom>
                            <a:avLst/>
                            <a:gdLst>
                              <a:gd name="connsiteX0" fmla="*/ 0 w 405957"/>
                              <a:gd name="connsiteY0" fmla="*/ 609600 h 609600"/>
                              <a:gd name="connsiteX1" fmla="*/ 202979 w 405957"/>
                              <a:gd name="connsiteY1" fmla="*/ 0 h 609600"/>
                              <a:gd name="connsiteX2" fmla="*/ 405957 w 405957"/>
                              <a:gd name="connsiteY2" fmla="*/ 609600 h 609600"/>
                              <a:gd name="connsiteX3" fmla="*/ 0 w 405957"/>
                              <a:gd name="connsiteY3" fmla="*/ 609600 h 609600"/>
                              <a:gd name="connsiteX0" fmla="*/ 0 w 389754"/>
                              <a:gd name="connsiteY0" fmla="*/ 609600 h 630725"/>
                              <a:gd name="connsiteX1" fmla="*/ 202979 w 389754"/>
                              <a:gd name="connsiteY1" fmla="*/ 0 h 630725"/>
                              <a:gd name="connsiteX2" fmla="*/ 389754 w 389754"/>
                              <a:gd name="connsiteY2" fmla="*/ 630725 h 630725"/>
                              <a:gd name="connsiteX3" fmla="*/ 0 w 389754"/>
                              <a:gd name="connsiteY3" fmla="*/ 609600 h 630725"/>
                              <a:gd name="connsiteX0" fmla="*/ 0 w 406450"/>
                              <a:gd name="connsiteY0" fmla="*/ 640815 h 640815"/>
                              <a:gd name="connsiteX1" fmla="*/ 219675 w 406450"/>
                              <a:gd name="connsiteY1" fmla="*/ 0 h 640815"/>
                              <a:gd name="connsiteX2" fmla="*/ 406450 w 406450"/>
                              <a:gd name="connsiteY2" fmla="*/ 630725 h 640815"/>
                              <a:gd name="connsiteX3" fmla="*/ 0 w 406450"/>
                              <a:gd name="connsiteY3" fmla="*/ 640815 h 640815"/>
                              <a:gd name="connsiteX0" fmla="*/ 0 w 406450"/>
                              <a:gd name="connsiteY0" fmla="*/ 633759 h 633759"/>
                              <a:gd name="connsiteX1" fmla="*/ 226073 w 406450"/>
                              <a:gd name="connsiteY1" fmla="*/ 0 h 633759"/>
                              <a:gd name="connsiteX2" fmla="*/ 406450 w 406450"/>
                              <a:gd name="connsiteY2" fmla="*/ 623669 h 633759"/>
                              <a:gd name="connsiteX3" fmla="*/ 0 w 406450"/>
                              <a:gd name="connsiteY3" fmla="*/ 633759 h 633759"/>
                              <a:gd name="connsiteX0" fmla="*/ 0 w 406450"/>
                              <a:gd name="connsiteY0" fmla="*/ 633923 h 633923"/>
                              <a:gd name="connsiteX1" fmla="*/ 222709 w 406450"/>
                              <a:gd name="connsiteY1" fmla="*/ 0 h 633923"/>
                              <a:gd name="connsiteX2" fmla="*/ 406450 w 406450"/>
                              <a:gd name="connsiteY2" fmla="*/ 623833 h 633923"/>
                              <a:gd name="connsiteX3" fmla="*/ 0 w 406450"/>
                              <a:gd name="connsiteY3" fmla="*/ 633923 h 633923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</a:cxnLst>
                            <a:rect l="l" t="t" r="r" b="b"/>
                            <a:pathLst>
                              <a:path w="406450" h="633923">
                                <a:moveTo>
                                  <a:pt x="0" y="633923"/>
                                </a:moveTo>
                                <a:lnTo>
                                  <a:pt x="222709" y="0"/>
                                </a:lnTo>
                                <a:lnTo>
                                  <a:pt x="406450" y="623833"/>
                                </a:lnTo>
                                <a:lnTo>
                                  <a:pt x="0" y="633923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12700" cap="flat" cmpd="sng" algn="ctr">
                            <a:noFill/>
                            <a:prstDash val="solid"/>
                            <a:miter lim="800000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marL="0" marR="0" lvl="0" indent="0" algn="ctr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1800" b="0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169" name="Group 168">
                      <a:extLst>
                        <a:ext uri="{FF2B5EF4-FFF2-40B4-BE49-F238E27FC236}">
                          <a16:creationId xmlns:a16="http://schemas.microsoft.com/office/drawing/2014/main" id="{E85A40EC-5557-44EA-B3DD-1FA69E67786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0818804" y="5176249"/>
                      <a:ext cx="489901" cy="489901"/>
                      <a:chOff x="10818804" y="5176249"/>
                      <a:chExt cx="489901" cy="489901"/>
                    </a:xfrm>
                  </p:grpSpPr>
                  <p:sp>
                    <p:nvSpPr>
                      <p:cNvPr id="88" name="Oval 87"/>
                      <p:cNvSpPr/>
                      <p:nvPr/>
                    </p:nvSpPr>
                    <p:spPr>
                      <a:xfrm>
                        <a:off x="10818804" y="5176249"/>
                        <a:ext cx="489901" cy="489901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>
                        <a:solidFill>
                          <a:schemeClr val="accent3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IN"/>
                      </a:p>
                    </p:txBody>
                  </p:sp>
                  <p:grpSp>
                    <p:nvGrpSpPr>
                      <p:cNvPr id="155" name="Group 12"/>
                      <p:cNvGrpSpPr>
                        <a:grpSpLocks noChangeAspect="1"/>
                      </p:cNvGrpSpPr>
                      <p:nvPr/>
                    </p:nvGrpSpPr>
                    <p:grpSpPr bwMode="auto">
                      <a:xfrm>
                        <a:off x="10927247" y="5284981"/>
                        <a:ext cx="273015" cy="272436"/>
                        <a:chOff x="2" y="1"/>
                        <a:chExt cx="3301" cy="3294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157" name="Freeform 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8" y="1090"/>
                          <a:ext cx="243" cy="379"/>
                        </a:xfrm>
                        <a:custGeom>
                          <a:avLst/>
                          <a:gdLst>
                            <a:gd name="T0" fmla="*/ 99 w 107"/>
                            <a:gd name="T1" fmla="*/ 167 h 167"/>
                            <a:gd name="T2" fmla="*/ 8 w 107"/>
                            <a:gd name="T3" fmla="*/ 167 h 167"/>
                            <a:gd name="T4" fmla="*/ 0 w 107"/>
                            <a:gd name="T5" fmla="*/ 159 h 167"/>
                            <a:gd name="T6" fmla="*/ 0 w 107"/>
                            <a:gd name="T7" fmla="*/ 8 h 167"/>
                            <a:gd name="T8" fmla="*/ 8 w 107"/>
                            <a:gd name="T9" fmla="*/ 0 h 167"/>
                            <a:gd name="T10" fmla="*/ 99 w 107"/>
                            <a:gd name="T11" fmla="*/ 0 h 167"/>
                            <a:gd name="T12" fmla="*/ 107 w 107"/>
                            <a:gd name="T13" fmla="*/ 8 h 167"/>
                            <a:gd name="T14" fmla="*/ 107 w 107"/>
                            <a:gd name="T15" fmla="*/ 159 h 167"/>
                            <a:gd name="T16" fmla="*/ 99 w 107"/>
                            <a:gd name="T17" fmla="*/ 167 h 16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</a:cxnLst>
                          <a:rect l="0" t="0" r="r" b="b"/>
                          <a:pathLst>
                            <a:path w="107" h="167">
                              <a:moveTo>
                                <a:pt x="99" y="167"/>
                              </a:moveTo>
                              <a:cubicBezTo>
                                <a:pt x="8" y="167"/>
                                <a:pt x="8" y="167"/>
                                <a:pt x="8" y="167"/>
                              </a:cubicBezTo>
                              <a:cubicBezTo>
                                <a:pt x="4" y="167"/>
                                <a:pt x="0" y="163"/>
                                <a:pt x="0" y="159"/>
                              </a:cubicBezTo>
                              <a:cubicBezTo>
                                <a:pt x="0" y="8"/>
                                <a:pt x="0" y="8"/>
                                <a:pt x="0" y="8"/>
                              </a:cubicBezTo>
                              <a:cubicBezTo>
                                <a:pt x="0" y="4"/>
                                <a:pt x="4" y="0"/>
                                <a:pt x="8" y="0"/>
                              </a:cubicBezTo>
                              <a:cubicBezTo>
                                <a:pt x="99" y="0"/>
                                <a:pt x="99" y="0"/>
                                <a:pt x="99" y="0"/>
                              </a:cubicBezTo>
                              <a:cubicBezTo>
                                <a:pt x="103" y="0"/>
                                <a:pt x="107" y="4"/>
                                <a:pt x="107" y="8"/>
                              </a:cubicBezTo>
                              <a:cubicBezTo>
                                <a:pt x="107" y="159"/>
                                <a:pt x="107" y="159"/>
                                <a:pt x="107" y="159"/>
                              </a:cubicBezTo>
                              <a:cubicBezTo>
                                <a:pt x="107" y="163"/>
                                <a:pt x="103" y="167"/>
                                <a:pt x="99" y="167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58" name="Freeform 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869" y="811"/>
                          <a:ext cx="241" cy="658"/>
                        </a:xfrm>
                        <a:custGeom>
                          <a:avLst/>
                          <a:gdLst>
                            <a:gd name="T0" fmla="*/ 98 w 106"/>
                            <a:gd name="T1" fmla="*/ 290 h 290"/>
                            <a:gd name="T2" fmla="*/ 8 w 106"/>
                            <a:gd name="T3" fmla="*/ 290 h 290"/>
                            <a:gd name="T4" fmla="*/ 0 w 106"/>
                            <a:gd name="T5" fmla="*/ 282 h 290"/>
                            <a:gd name="T6" fmla="*/ 0 w 106"/>
                            <a:gd name="T7" fmla="*/ 8 h 290"/>
                            <a:gd name="T8" fmla="*/ 8 w 106"/>
                            <a:gd name="T9" fmla="*/ 0 h 290"/>
                            <a:gd name="T10" fmla="*/ 98 w 106"/>
                            <a:gd name="T11" fmla="*/ 0 h 290"/>
                            <a:gd name="T12" fmla="*/ 106 w 106"/>
                            <a:gd name="T13" fmla="*/ 8 h 290"/>
                            <a:gd name="T14" fmla="*/ 106 w 106"/>
                            <a:gd name="T15" fmla="*/ 282 h 290"/>
                            <a:gd name="T16" fmla="*/ 98 w 106"/>
                            <a:gd name="T17" fmla="*/ 290 h 2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</a:cxnLst>
                          <a:rect l="0" t="0" r="r" b="b"/>
                          <a:pathLst>
                            <a:path w="106" h="290">
                              <a:moveTo>
                                <a:pt x="98" y="290"/>
                              </a:moveTo>
                              <a:cubicBezTo>
                                <a:pt x="8" y="290"/>
                                <a:pt x="8" y="290"/>
                                <a:pt x="8" y="290"/>
                              </a:cubicBezTo>
                              <a:cubicBezTo>
                                <a:pt x="4" y="290"/>
                                <a:pt x="0" y="286"/>
                                <a:pt x="0" y="282"/>
                              </a:cubicBezTo>
                              <a:cubicBezTo>
                                <a:pt x="0" y="8"/>
                                <a:pt x="0" y="8"/>
                                <a:pt x="0" y="8"/>
                              </a:cubicBezTo>
                              <a:cubicBezTo>
                                <a:pt x="0" y="4"/>
                                <a:pt x="4" y="0"/>
                                <a:pt x="8" y="0"/>
                              </a:cubicBezTo>
                              <a:cubicBezTo>
                                <a:pt x="98" y="0"/>
                                <a:pt x="98" y="0"/>
                                <a:pt x="98" y="0"/>
                              </a:cubicBezTo>
                              <a:cubicBezTo>
                                <a:pt x="103" y="0"/>
                                <a:pt x="106" y="4"/>
                                <a:pt x="106" y="8"/>
                              </a:cubicBezTo>
                              <a:cubicBezTo>
                                <a:pt x="106" y="282"/>
                                <a:pt x="106" y="282"/>
                                <a:pt x="106" y="282"/>
                              </a:cubicBezTo>
                              <a:cubicBezTo>
                                <a:pt x="106" y="286"/>
                                <a:pt x="103" y="290"/>
                                <a:pt x="98" y="290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59" name="Freeform 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210" y="482"/>
                          <a:ext cx="241" cy="987"/>
                        </a:xfrm>
                        <a:custGeom>
                          <a:avLst/>
                          <a:gdLst>
                            <a:gd name="T0" fmla="*/ 98 w 106"/>
                            <a:gd name="T1" fmla="*/ 435 h 435"/>
                            <a:gd name="T2" fmla="*/ 8 w 106"/>
                            <a:gd name="T3" fmla="*/ 435 h 435"/>
                            <a:gd name="T4" fmla="*/ 0 w 106"/>
                            <a:gd name="T5" fmla="*/ 427 h 435"/>
                            <a:gd name="T6" fmla="*/ 0 w 106"/>
                            <a:gd name="T7" fmla="*/ 8 h 435"/>
                            <a:gd name="T8" fmla="*/ 8 w 106"/>
                            <a:gd name="T9" fmla="*/ 0 h 435"/>
                            <a:gd name="T10" fmla="*/ 98 w 106"/>
                            <a:gd name="T11" fmla="*/ 0 h 435"/>
                            <a:gd name="T12" fmla="*/ 106 w 106"/>
                            <a:gd name="T13" fmla="*/ 8 h 435"/>
                            <a:gd name="T14" fmla="*/ 106 w 106"/>
                            <a:gd name="T15" fmla="*/ 427 h 435"/>
                            <a:gd name="T16" fmla="*/ 98 w 106"/>
                            <a:gd name="T17" fmla="*/ 435 h 43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</a:cxnLst>
                          <a:rect l="0" t="0" r="r" b="b"/>
                          <a:pathLst>
                            <a:path w="106" h="435">
                              <a:moveTo>
                                <a:pt x="98" y="435"/>
                              </a:moveTo>
                              <a:cubicBezTo>
                                <a:pt x="8" y="435"/>
                                <a:pt x="8" y="435"/>
                                <a:pt x="8" y="435"/>
                              </a:cubicBezTo>
                              <a:cubicBezTo>
                                <a:pt x="3" y="435"/>
                                <a:pt x="0" y="431"/>
                                <a:pt x="0" y="427"/>
                              </a:cubicBezTo>
                              <a:cubicBezTo>
                                <a:pt x="0" y="8"/>
                                <a:pt x="0" y="8"/>
                                <a:pt x="0" y="8"/>
                              </a:cubicBezTo>
                              <a:cubicBezTo>
                                <a:pt x="0" y="4"/>
                                <a:pt x="3" y="0"/>
                                <a:pt x="8" y="0"/>
                              </a:cubicBezTo>
                              <a:cubicBezTo>
                                <a:pt x="98" y="0"/>
                                <a:pt x="98" y="0"/>
                                <a:pt x="98" y="0"/>
                              </a:cubicBezTo>
                              <a:cubicBezTo>
                                <a:pt x="103" y="0"/>
                                <a:pt x="106" y="4"/>
                                <a:pt x="106" y="8"/>
                              </a:cubicBezTo>
                              <a:cubicBezTo>
                                <a:pt x="106" y="427"/>
                                <a:pt x="106" y="427"/>
                                <a:pt x="106" y="427"/>
                              </a:cubicBezTo>
                              <a:cubicBezTo>
                                <a:pt x="106" y="431"/>
                                <a:pt x="103" y="435"/>
                                <a:pt x="98" y="435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60" name="Freeform 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8" y="1879"/>
                          <a:ext cx="2250" cy="130"/>
                        </a:xfrm>
                        <a:custGeom>
                          <a:avLst/>
                          <a:gdLst>
                            <a:gd name="T0" fmla="*/ 972 w 990"/>
                            <a:gd name="T1" fmla="*/ 57 h 57"/>
                            <a:gd name="T2" fmla="*/ 18 w 990"/>
                            <a:gd name="T3" fmla="*/ 57 h 57"/>
                            <a:gd name="T4" fmla="*/ 0 w 990"/>
                            <a:gd name="T5" fmla="*/ 39 h 57"/>
                            <a:gd name="T6" fmla="*/ 0 w 990"/>
                            <a:gd name="T7" fmla="*/ 17 h 57"/>
                            <a:gd name="T8" fmla="*/ 18 w 990"/>
                            <a:gd name="T9" fmla="*/ 0 h 57"/>
                            <a:gd name="T10" fmla="*/ 972 w 990"/>
                            <a:gd name="T11" fmla="*/ 0 h 57"/>
                            <a:gd name="T12" fmla="*/ 990 w 990"/>
                            <a:gd name="T13" fmla="*/ 17 h 57"/>
                            <a:gd name="T14" fmla="*/ 990 w 990"/>
                            <a:gd name="T15" fmla="*/ 39 h 57"/>
                            <a:gd name="T16" fmla="*/ 972 w 990"/>
                            <a:gd name="T1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</a:cxnLst>
                          <a:rect l="0" t="0" r="r" b="b"/>
                          <a:pathLst>
                            <a:path w="990" h="57">
                              <a:moveTo>
                                <a:pt x="972" y="57"/>
                              </a:moveTo>
                              <a:cubicBezTo>
                                <a:pt x="18" y="57"/>
                                <a:pt x="18" y="57"/>
                                <a:pt x="18" y="57"/>
                              </a:cubicBezTo>
                              <a:cubicBezTo>
                                <a:pt x="8" y="57"/>
                                <a:pt x="0" y="49"/>
                                <a:pt x="0" y="39"/>
                              </a:cubicBezTo>
                              <a:cubicBezTo>
                                <a:pt x="0" y="17"/>
                                <a:pt x="0" y="17"/>
                                <a:pt x="0" y="17"/>
                              </a:cubicBezTo>
                              <a:cubicBezTo>
                                <a:pt x="0" y="8"/>
                                <a:pt x="8" y="0"/>
                                <a:pt x="18" y="0"/>
                              </a:cubicBezTo>
                              <a:cubicBezTo>
                                <a:pt x="972" y="0"/>
                                <a:pt x="972" y="0"/>
                                <a:pt x="972" y="0"/>
                              </a:cubicBezTo>
                              <a:cubicBezTo>
                                <a:pt x="982" y="0"/>
                                <a:pt x="990" y="8"/>
                                <a:pt x="990" y="17"/>
                              </a:cubicBezTo>
                              <a:cubicBezTo>
                                <a:pt x="990" y="39"/>
                                <a:pt x="990" y="39"/>
                                <a:pt x="990" y="39"/>
                              </a:cubicBezTo>
                              <a:cubicBezTo>
                                <a:pt x="990" y="49"/>
                                <a:pt x="982" y="57"/>
                                <a:pt x="972" y="57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61" name="Freeform 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8" y="2093"/>
                          <a:ext cx="2250" cy="127"/>
                        </a:xfrm>
                        <a:custGeom>
                          <a:avLst/>
                          <a:gdLst>
                            <a:gd name="T0" fmla="*/ 972 w 990"/>
                            <a:gd name="T1" fmla="*/ 56 h 56"/>
                            <a:gd name="T2" fmla="*/ 18 w 990"/>
                            <a:gd name="T3" fmla="*/ 56 h 56"/>
                            <a:gd name="T4" fmla="*/ 0 w 990"/>
                            <a:gd name="T5" fmla="*/ 39 h 56"/>
                            <a:gd name="T6" fmla="*/ 0 w 990"/>
                            <a:gd name="T7" fmla="*/ 17 h 56"/>
                            <a:gd name="T8" fmla="*/ 18 w 990"/>
                            <a:gd name="T9" fmla="*/ 0 h 56"/>
                            <a:gd name="T10" fmla="*/ 972 w 990"/>
                            <a:gd name="T11" fmla="*/ 0 h 56"/>
                            <a:gd name="T12" fmla="*/ 990 w 990"/>
                            <a:gd name="T13" fmla="*/ 17 h 56"/>
                            <a:gd name="T14" fmla="*/ 990 w 990"/>
                            <a:gd name="T15" fmla="*/ 39 h 56"/>
                            <a:gd name="T16" fmla="*/ 972 w 990"/>
                            <a:gd name="T17" fmla="*/ 56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</a:cxnLst>
                          <a:rect l="0" t="0" r="r" b="b"/>
                          <a:pathLst>
                            <a:path w="990" h="56">
                              <a:moveTo>
                                <a:pt x="972" y="56"/>
                              </a:moveTo>
                              <a:cubicBezTo>
                                <a:pt x="18" y="56"/>
                                <a:pt x="18" y="56"/>
                                <a:pt x="18" y="56"/>
                              </a:cubicBezTo>
                              <a:cubicBezTo>
                                <a:pt x="8" y="56"/>
                                <a:pt x="0" y="49"/>
                                <a:pt x="0" y="39"/>
                              </a:cubicBezTo>
                              <a:cubicBezTo>
                                <a:pt x="0" y="17"/>
                                <a:pt x="0" y="17"/>
                                <a:pt x="0" y="17"/>
                              </a:cubicBezTo>
                              <a:cubicBezTo>
                                <a:pt x="0" y="7"/>
                                <a:pt x="8" y="0"/>
                                <a:pt x="18" y="0"/>
                              </a:cubicBezTo>
                              <a:cubicBezTo>
                                <a:pt x="972" y="0"/>
                                <a:pt x="972" y="0"/>
                                <a:pt x="972" y="0"/>
                              </a:cubicBezTo>
                              <a:cubicBezTo>
                                <a:pt x="982" y="0"/>
                                <a:pt x="990" y="7"/>
                                <a:pt x="990" y="17"/>
                              </a:cubicBezTo>
                              <a:cubicBezTo>
                                <a:pt x="990" y="39"/>
                                <a:pt x="990" y="39"/>
                                <a:pt x="990" y="39"/>
                              </a:cubicBezTo>
                              <a:cubicBezTo>
                                <a:pt x="990" y="49"/>
                                <a:pt x="982" y="56"/>
                                <a:pt x="972" y="56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62" name="Freeform 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8" y="2304"/>
                          <a:ext cx="2250" cy="129"/>
                        </a:xfrm>
                        <a:custGeom>
                          <a:avLst/>
                          <a:gdLst>
                            <a:gd name="T0" fmla="*/ 972 w 990"/>
                            <a:gd name="T1" fmla="*/ 57 h 57"/>
                            <a:gd name="T2" fmla="*/ 18 w 990"/>
                            <a:gd name="T3" fmla="*/ 57 h 57"/>
                            <a:gd name="T4" fmla="*/ 0 w 990"/>
                            <a:gd name="T5" fmla="*/ 40 h 57"/>
                            <a:gd name="T6" fmla="*/ 0 w 990"/>
                            <a:gd name="T7" fmla="*/ 18 h 57"/>
                            <a:gd name="T8" fmla="*/ 18 w 990"/>
                            <a:gd name="T9" fmla="*/ 0 h 57"/>
                            <a:gd name="T10" fmla="*/ 972 w 990"/>
                            <a:gd name="T11" fmla="*/ 0 h 57"/>
                            <a:gd name="T12" fmla="*/ 990 w 990"/>
                            <a:gd name="T13" fmla="*/ 18 h 57"/>
                            <a:gd name="T14" fmla="*/ 990 w 990"/>
                            <a:gd name="T15" fmla="*/ 40 h 57"/>
                            <a:gd name="T16" fmla="*/ 972 w 990"/>
                            <a:gd name="T1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</a:cxnLst>
                          <a:rect l="0" t="0" r="r" b="b"/>
                          <a:pathLst>
                            <a:path w="990" h="57">
                              <a:moveTo>
                                <a:pt x="972" y="57"/>
                              </a:moveTo>
                              <a:cubicBezTo>
                                <a:pt x="18" y="57"/>
                                <a:pt x="18" y="57"/>
                                <a:pt x="18" y="57"/>
                              </a:cubicBezTo>
                              <a:cubicBezTo>
                                <a:pt x="8" y="57"/>
                                <a:pt x="0" y="49"/>
                                <a:pt x="0" y="40"/>
                              </a:cubicBezTo>
                              <a:cubicBezTo>
                                <a:pt x="0" y="18"/>
                                <a:pt x="0" y="18"/>
                                <a:pt x="0" y="18"/>
                              </a:cubicBezTo>
                              <a:cubicBezTo>
                                <a:pt x="0" y="8"/>
                                <a:pt x="8" y="0"/>
                                <a:pt x="18" y="0"/>
                              </a:cubicBezTo>
                              <a:cubicBezTo>
                                <a:pt x="972" y="0"/>
                                <a:pt x="972" y="0"/>
                                <a:pt x="972" y="0"/>
                              </a:cubicBezTo>
                              <a:cubicBezTo>
                                <a:pt x="982" y="0"/>
                                <a:pt x="990" y="8"/>
                                <a:pt x="990" y="18"/>
                              </a:cubicBezTo>
                              <a:cubicBezTo>
                                <a:pt x="990" y="40"/>
                                <a:pt x="990" y="40"/>
                                <a:pt x="990" y="40"/>
                              </a:cubicBezTo>
                              <a:cubicBezTo>
                                <a:pt x="990" y="49"/>
                                <a:pt x="982" y="57"/>
                                <a:pt x="972" y="57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63" name="Freeform 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8" y="2517"/>
                          <a:ext cx="1227" cy="129"/>
                        </a:xfrm>
                        <a:custGeom>
                          <a:avLst/>
                          <a:gdLst>
                            <a:gd name="T0" fmla="*/ 522 w 540"/>
                            <a:gd name="T1" fmla="*/ 57 h 57"/>
                            <a:gd name="T2" fmla="*/ 18 w 540"/>
                            <a:gd name="T3" fmla="*/ 57 h 57"/>
                            <a:gd name="T4" fmla="*/ 0 w 540"/>
                            <a:gd name="T5" fmla="*/ 39 h 57"/>
                            <a:gd name="T6" fmla="*/ 0 w 540"/>
                            <a:gd name="T7" fmla="*/ 18 h 57"/>
                            <a:gd name="T8" fmla="*/ 18 w 540"/>
                            <a:gd name="T9" fmla="*/ 0 h 57"/>
                            <a:gd name="T10" fmla="*/ 522 w 540"/>
                            <a:gd name="T11" fmla="*/ 0 h 57"/>
                            <a:gd name="T12" fmla="*/ 540 w 540"/>
                            <a:gd name="T13" fmla="*/ 18 h 57"/>
                            <a:gd name="T14" fmla="*/ 540 w 540"/>
                            <a:gd name="T15" fmla="*/ 39 h 57"/>
                            <a:gd name="T16" fmla="*/ 522 w 540"/>
                            <a:gd name="T1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</a:cxnLst>
                          <a:rect l="0" t="0" r="r" b="b"/>
                          <a:pathLst>
                            <a:path w="540" h="57">
                              <a:moveTo>
                                <a:pt x="522" y="57"/>
                              </a:moveTo>
                              <a:cubicBezTo>
                                <a:pt x="18" y="57"/>
                                <a:pt x="18" y="57"/>
                                <a:pt x="18" y="57"/>
                              </a:cubicBezTo>
                              <a:cubicBezTo>
                                <a:pt x="8" y="57"/>
                                <a:pt x="0" y="49"/>
                                <a:pt x="0" y="39"/>
                              </a:cubicBezTo>
                              <a:cubicBezTo>
                                <a:pt x="0" y="18"/>
                                <a:pt x="0" y="18"/>
                                <a:pt x="0" y="18"/>
                              </a:cubicBezTo>
                              <a:cubicBezTo>
                                <a:pt x="0" y="8"/>
                                <a:pt x="8" y="0"/>
                                <a:pt x="18" y="0"/>
                              </a:cubicBezTo>
                              <a:cubicBezTo>
                                <a:pt x="522" y="0"/>
                                <a:pt x="522" y="0"/>
                                <a:pt x="522" y="0"/>
                              </a:cubicBezTo>
                              <a:cubicBezTo>
                                <a:pt x="532" y="0"/>
                                <a:pt x="540" y="8"/>
                                <a:pt x="540" y="18"/>
                              </a:cubicBezTo>
                              <a:cubicBezTo>
                                <a:pt x="540" y="39"/>
                                <a:pt x="540" y="39"/>
                                <a:pt x="540" y="39"/>
                              </a:cubicBezTo>
                              <a:cubicBezTo>
                                <a:pt x="540" y="49"/>
                                <a:pt x="532" y="57"/>
                                <a:pt x="522" y="57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64" name="Freeform 20"/>
                        <p:cNvSpPr>
                          <a:spLocks noEditPoints="1"/>
                        </p:cNvSpPr>
                        <p:nvPr/>
                      </p:nvSpPr>
                      <p:spPr bwMode="auto">
                        <a:xfrm>
                          <a:off x="2" y="1"/>
                          <a:ext cx="3301" cy="3294"/>
                        </a:xfrm>
                        <a:custGeom>
                          <a:avLst/>
                          <a:gdLst>
                            <a:gd name="T0" fmla="*/ 904 w 1452"/>
                            <a:gd name="T1" fmla="*/ 1452 h 1452"/>
                            <a:gd name="T2" fmla="*/ 1373 w 1452"/>
                            <a:gd name="T3" fmla="*/ 1452 h 1452"/>
                            <a:gd name="T4" fmla="*/ 1452 w 1452"/>
                            <a:gd name="T5" fmla="*/ 1373 h 1452"/>
                            <a:gd name="T6" fmla="*/ 1452 w 1452"/>
                            <a:gd name="T7" fmla="*/ 79 h 1452"/>
                            <a:gd name="T8" fmla="*/ 1373 w 1452"/>
                            <a:gd name="T9" fmla="*/ 0 h 1452"/>
                            <a:gd name="T10" fmla="*/ 79 w 1452"/>
                            <a:gd name="T11" fmla="*/ 0 h 1452"/>
                            <a:gd name="T12" fmla="*/ 0 w 1452"/>
                            <a:gd name="T13" fmla="*/ 79 h 1452"/>
                            <a:gd name="T14" fmla="*/ 0 w 1452"/>
                            <a:gd name="T15" fmla="*/ 1373 h 1452"/>
                            <a:gd name="T16" fmla="*/ 79 w 1452"/>
                            <a:gd name="T17" fmla="*/ 1452 h 1452"/>
                            <a:gd name="T18" fmla="*/ 555 w 1452"/>
                            <a:gd name="T19" fmla="*/ 1452 h 1452"/>
                            <a:gd name="T20" fmla="*/ 904 w 1452"/>
                            <a:gd name="T21" fmla="*/ 1452 h 1452"/>
                            <a:gd name="T22" fmla="*/ 729 w 1452"/>
                            <a:gd name="T23" fmla="*/ 1396 h 1452"/>
                            <a:gd name="T24" fmla="*/ 686 w 1452"/>
                            <a:gd name="T25" fmla="*/ 1352 h 1452"/>
                            <a:gd name="T26" fmla="*/ 729 w 1452"/>
                            <a:gd name="T27" fmla="*/ 1309 h 1452"/>
                            <a:gd name="T28" fmla="*/ 773 w 1452"/>
                            <a:gd name="T29" fmla="*/ 1352 h 1452"/>
                            <a:gd name="T30" fmla="*/ 729 w 1452"/>
                            <a:gd name="T31" fmla="*/ 1396 h 1452"/>
                            <a:gd name="T32" fmla="*/ 1340 w 1452"/>
                            <a:gd name="T33" fmla="*/ 1256 h 1452"/>
                            <a:gd name="T34" fmla="*/ 112 w 1452"/>
                            <a:gd name="T35" fmla="*/ 1256 h 1452"/>
                            <a:gd name="T36" fmla="*/ 112 w 1452"/>
                            <a:gd name="T37" fmla="*/ 112 h 1452"/>
                            <a:gd name="T38" fmla="*/ 1340 w 1452"/>
                            <a:gd name="T39" fmla="*/ 112 h 1452"/>
                            <a:gd name="T40" fmla="*/ 1340 w 1452"/>
                            <a:gd name="T41" fmla="*/ 1256 h 14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  <a:cxn ang="0">
                              <a:pos x="T36" y="T37"/>
                            </a:cxn>
                            <a:cxn ang="0">
                              <a:pos x="T38" y="T39"/>
                            </a:cxn>
                            <a:cxn ang="0">
                              <a:pos x="T40" y="T41"/>
                            </a:cxn>
                          </a:cxnLst>
                          <a:rect l="0" t="0" r="r" b="b"/>
                          <a:pathLst>
                            <a:path w="1452" h="1452">
                              <a:moveTo>
                                <a:pt x="904" y="1452"/>
                              </a:moveTo>
                              <a:cubicBezTo>
                                <a:pt x="1373" y="1452"/>
                                <a:pt x="1373" y="1452"/>
                                <a:pt x="1373" y="1452"/>
                              </a:cubicBezTo>
                              <a:cubicBezTo>
                                <a:pt x="1417" y="1452"/>
                                <a:pt x="1452" y="1417"/>
                                <a:pt x="1452" y="1373"/>
                              </a:cubicBezTo>
                              <a:cubicBezTo>
                                <a:pt x="1452" y="79"/>
                                <a:pt x="1452" y="79"/>
                                <a:pt x="1452" y="79"/>
                              </a:cubicBezTo>
                              <a:cubicBezTo>
                                <a:pt x="1452" y="35"/>
                                <a:pt x="1417" y="0"/>
                                <a:pt x="1373" y="0"/>
                              </a:cubicBezTo>
                              <a:cubicBezTo>
                                <a:pt x="79" y="0"/>
                                <a:pt x="79" y="0"/>
                                <a:pt x="79" y="0"/>
                              </a:cubicBezTo>
                              <a:cubicBezTo>
                                <a:pt x="35" y="0"/>
                                <a:pt x="0" y="35"/>
                                <a:pt x="0" y="79"/>
                              </a:cubicBezTo>
                              <a:cubicBezTo>
                                <a:pt x="0" y="1373"/>
                                <a:pt x="0" y="1373"/>
                                <a:pt x="0" y="1373"/>
                              </a:cubicBezTo>
                              <a:cubicBezTo>
                                <a:pt x="0" y="1417"/>
                                <a:pt x="35" y="1452"/>
                                <a:pt x="79" y="1452"/>
                              </a:cubicBezTo>
                              <a:cubicBezTo>
                                <a:pt x="555" y="1452"/>
                                <a:pt x="555" y="1452"/>
                                <a:pt x="555" y="1452"/>
                              </a:cubicBezTo>
                              <a:lnTo>
                                <a:pt x="904" y="1452"/>
                              </a:lnTo>
                              <a:close/>
                              <a:moveTo>
                                <a:pt x="729" y="1396"/>
                              </a:moveTo>
                              <a:cubicBezTo>
                                <a:pt x="705" y="1396"/>
                                <a:pt x="686" y="1376"/>
                                <a:pt x="686" y="1352"/>
                              </a:cubicBezTo>
                              <a:cubicBezTo>
                                <a:pt x="686" y="1328"/>
                                <a:pt x="705" y="1309"/>
                                <a:pt x="729" y="1309"/>
                              </a:cubicBezTo>
                              <a:cubicBezTo>
                                <a:pt x="753" y="1309"/>
                                <a:pt x="773" y="1328"/>
                                <a:pt x="773" y="1352"/>
                              </a:cubicBezTo>
                              <a:cubicBezTo>
                                <a:pt x="773" y="1376"/>
                                <a:pt x="753" y="1396"/>
                                <a:pt x="729" y="1396"/>
                              </a:cubicBezTo>
                              <a:close/>
                              <a:moveTo>
                                <a:pt x="1340" y="1256"/>
                              </a:moveTo>
                              <a:cubicBezTo>
                                <a:pt x="112" y="1256"/>
                                <a:pt x="112" y="1256"/>
                                <a:pt x="112" y="1256"/>
                              </a:cubicBezTo>
                              <a:cubicBezTo>
                                <a:pt x="112" y="112"/>
                                <a:pt x="112" y="112"/>
                                <a:pt x="112" y="112"/>
                              </a:cubicBezTo>
                              <a:cubicBezTo>
                                <a:pt x="1340" y="112"/>
                                <a:pt x="1340" y="112"/>
                                <a:pt x="1340" y="112"/>
                              </a:cubicBezTo>
                              <a:cubicBezTo>
                                <a:pt x="1340" y="1256"/>
                                <a:pt x="1340" y="1256"/>
                                <a:pt x="1340" y="1256"/>
                              </a:cubicBez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65" name="Freeform 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71" y="482"/>
                          <a:ext cx="705" cy="470"/>
                        </a:xfrm>
                        <a:custGeom>
                          <a:avLst/>
                          <a:gdLst>
                            <a:gd name="T0" fmla="*/ 310 w 310"/>
                            <a:gd name="T1" fmla="*/ 206 h 207"/>
                            <a:gd name="T2" fmla="*/ 281 w 310"/>
                            <a:gd name="T3" fmla="*/ 111 h 207"/>
                            <a:gd name="T4" fmla="*/ 150 w 310"/>
                            <a:gd name="T5" fmla="*/ 13 h 207"/>
                            <a:gd name="T6" fmla="*/ 0 w 310"/>
                            <a:gd name="T7" fmla="*/ 30 h 207"/>
                            <a:gd name="T8" fmla="*/ 104 w 310"/>
                            <a:gd name="T9" fmla="*/ 207 h 207"/>
                            <a:gd name="T10" fmla="*/ 310 w 310"/>
                            <a:gd name="T11" fmla="*/ 206 h 20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</a:cxnLst>
                          <a:rect l="0" t="0" r="r" b="b"/>
                          <a:pathLst>
                            <a:path w="310" h="207">
                              <a:moveTo>
                                <a:pt x="310" y="206"/>
                              </a:moveTo>
                              <a:cubicBezTo>
                                <a:pt x="308" y="171"/>
                                <a:pt x="299" y="142"/>
                                <a:pt x="281" y="111"/>
                              </a:cubicBezTo>
                              <a:cubicBezTo>
                                <a:pt x="251" y="62"/>
                                <a:pt x="205" y="27"/>
                                <a:pt x="150" y="13"/>
                              </a:cubicBezTo>
                              <a:cubicBezTo>
                                <a:pt x="99" y="0"/>
                                <a:pt x="47" y="6"/>
                                <a:pt x="0" y="30"/>
                              </a:cubicBezTo>
                              <a:cubicBezTo>
                                <a:pt x="104" y="207"/>
                                <a:pt x="104" y="207"/>
                                <a:pt x="104" y="207"/>
                              </a:cubicBezTo>
                              <a:lnTo>
                                <a:pt x="310" y="206"/>
                              </a:ln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66" name="Freeform 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805" y="595"/>
                          <a:ext cx="428" cy="783"/>
                        </a:xfrm>
                        <a:custGeom>
                          <a:avLst/>
                          <a:gdLst>
                            <a:gd name="T0" fmla="*/ 85 w 188"/>
                            <a:gd name="T1" fmla="*/ 0 h 345"/>
                            <a:gd name="T2" fmla="*/ 28 w 188"/>
                            <a:gd name="T3" fmla="*/ 66 h 345"/>
                            <a:gd name="T4" fmla="*/ 0 w 188"/>
                            <a:gd name="T5" fmla="*/ 172 h 345"/>
                            <a:gd name="T6" fmla="*/ 0 w 188"/>
                            <a:gd name="T7" fmla="*/ 172 h 345"/>
                            <a:gd name="T8" fmla="*/ 92 w 188"/>
                            <a:gd name="T9" fmla="*/ 345 h 345"/>
                            <a:gd name="T10" fmla="*/ 188 w 188"/>
                            <a:gd name="T11" fmla="*/ 176 h 345"/>
                            <a:gd name="T12" fmla="*/ 85 w 188"/>
                            <a:gd name="T13" fmla="*/ 0 h 3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8" h="345">
                              <a:moveTo>
                                <a:pt x="85" y="0"/>
                              </a:moveTo>
                              <a:cubicBezTo>
                                <a:pt x="61" y="18"/>
                                <a:pt x="43" y="38"/>
                                <a:pt x="28" y="66"/>
                              </a:cubicBezTo>
                              <a:cubicBezTo>
                                <a:pt x="9" y="98"/>
                                <a:pt x="0" y="135"/>
                                <a:pt x="0" y="172"/>
                              </a:cubicBezTo>
                              <a:cubicBezTo>
                                <a:pt x="0" y="172"/>
                                <a:pt x="0" y="172"/>
                                <a:pt x="0" y="172"/>
                              </a:cubicBezTo>
                              <a:cubicBezTo>
                                <a:pt x="1" y="242"/>
                                <a:pt x="36" y="306"/>
                                <a:pt x="92" y="345"/>
                              </a:cubicBezTo>
                              <a:cubicBezTo>
                                <a:pt x="188" y="176"/>
                                <a:pt x="188" y="176"/>
                                <a:pt x="188" y="176"/>
                              </a:cubicBezTo>
                              <a:lnTo>
                                <a:pt x="85" y="0"/>
                              </a:ln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67" name="Freeform 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89" y="1035"/>
                          <a:ext cx="685" cy="431"/>
                        </a:xfrm>
                        <a:custGeom>
                          <a:avLst/>
                          <a:gdLst>
                            <a:gd name="T0" fmla="*/ 96 w 301"/>
                            <a:gd name="T1" fmla="*/ 1 h 190"/>
                            <a:gd name="T2" fmla="*/ 0 w 301"/>
                            <a:gd name="T3" fmla="*/ 170 h 190"/>
                            <a:gd name="T4" fmla="*/ 92 w 301"/>
                            <a:gd name="T5" fmla="*/ 190 h 190"/>
                            <a:gd name="T6" fmla="*/ 301 w 301"/>
                            <a:gd name="T7" fmla="*/ 0 h 190"/>
                            <a:gd name="T8" fmla="*/ 96 w 301"/>
                            <a:gd name="T9" fmla="*/ 1 h 1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</a:cxnLst>
                          <a:rect l="0" t="0" r="r" b="b"/>
                          <a:pathLst>
                            <a:path w="301" h="190">
                              <a:moveTo>
                                <a:pt x="96" y="1"/>
                              </a:moveTo>
                              <a:cubicBezTo>
                                <a:pt x="0" y="170"/>
                                <a:pt x="0" y="170"/>
                                <a:pt x="0" y="170"/>
                              </a:cubicBezTo>
                              <a:cubicBezTo>
                                <a:pt x="29" y="184"/>
                                <a:pt x="58" y="190"/>
                                <a:pt x="92" y="190"/>
                              </a:cubicBezTo>
                              <a:cubicBezTo>
                                <a:pt x="200" y="188"/>
                                <a:pt x="289" y="105"/>
                                <a:pt x="301" y="0"/>
                              </a:cubicBezTo>
                              <a:lnTo>
                                <a:pt x="96" y="1"/>
                              </a:ln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  <p:sp>
                      <p:nvSpPr>
                        <p:cNvPr id="168" name="Freeform 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3" y="722"/>
                          <a:ext cx="0" cy="3"/>
                        </a:xfrm>
                        <a:custGeom>
                          <a:avLst/>
                          <a:gdLst>
                            <a:gd name="T0" fmla="*/ 0 h 3"/>
                            <a:gd name="T1" fmla="*/ 0 h 3"/>
                            <a:gd name="T2" fmla="*/ 3 h 3"/>
                            <a:gd name="T3" fmla="*/ 0 h 3"/>
                          </a:gdLst>
                          <a:ahLst/>
                          <a:cxnLst>
                            <a:cxn ang="0">
                              <a:pos x="0" y="T0"/>
                            </a:cxn>
                            <a:cxn ang="0">
                              <a:pos x="0" y="T1"/>
                            </a:cxn>
                            <a:cxn ang="0">
                              <a:pos x="0" y="T2"/>
                            </a:cxn>
                            <a:cxn ang="0">
                              <a:pos x="0" y="T3"/>
                            </a:cxn>
                          </a:cxnLst>
                          <a:rect l="0" t="0" r="r" b="b"/>
                          <a:pathLst>
                            <a:path h="3">
                              <a:moveTo>
                                <a:pt x="0" y="0"/>
                              </a:moveTo>
                              <a:lnTo>
                                <a:pt x="0" y="0"/>
                              </a:lnTo>
                              <a:lnTo>
                                <a:pt x="0" y="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grpFill/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IN"/>
                        </a:p>
                      </p:txBody>
                    </p:sp>
                  </p:grpSp>
                </p:grpSp>
                <p:grpSp>
                  <p:nvGrpSpPr>
                    <p:cNvPr id="3" name="Group 2">
                      <a:extLst>
                        <a:ext uri="{FF2B5EF4-FFF2-40B4-BE49-F238E27FC236}">
                          <a16:creationId xmlns:a16="http://schemas.microsoft.com/office/drawing/2014/main" id="{92CB379D-4294-4850-955D-8A2EAB40885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339358" y="5176249"/>
                      <a:ext cx="489901" cy="489901"/>
                      <a:chOff x="2339358" y="5176249"/>
                      <a:chExt cx="489901" cy="489901"/>
                    </a:xfrm>
                  </p:grpSpPr>
                  <p:sp>
                    <p:nvSpPr>
                      <p:cNvPr id="89" name="Oval 88"/>
                      <p:cNvSpPr/>
                      <p:nvPr/>
                    </p:nvSpPr>
                    <p:spPr>
                      <a:xfrm>
                        <a:off x="2339358" y="5176249"/>
                        <a:ext cx="489901" cy="489901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IN"/>
                      </a:p>
                    </p:txBody>
                  </p:sp>
                  <p:sp>
                    <p:nvSpPr>
                      <p:cNvPr id="172" name="Freeform 28"/>
                      <p:cNvSpPr>
                        <a:spLocks noEditPoints="1"/>
                      </p:cNvSpPr>
                      <p:nvPr/>
                    </p:nvSpPr>
                    <p:spPr bwMode="auto">
                      <a:xfrm>
                        <a:off x="2463036" y="5289028"/>
                        <a:ext cx="242545" cy="264342"/>
                      </a:xfrm>
                      <a:custGeom>
                        <a:avLst/>
                        <a:gdLst>
                          <a:gd name="T0" fmla="*/ 712 w 1424"/>
                          <a:gd name="T1" fmla="*/ 0 h 1556"/>
                          <a:gd name="T2" fmla="*/ 302 w 1424"/>
                          <a:gd name="T3" fmla="*/ 290 h 1556"/>
                          <a:gd name="T4" fmla="*/ 222 w 1424"/>
                          <a:gd name="T5" fmla="*/ 435 h 1556"/>
                          <a:gd name="T6" fmla="*/ 306 w 1424"/>
                          <a:gd name="T7" fmla="*/ 579 h 1556"/>
                          <a:gd name="T8" fmla="*/ 351 w 1424"/>
                          <a:gd name="T9" fmla="*/ 558 h 1556"/>
                          <a:gd name="T10" fmla="*/ 349 w 1424"/>
                          <a:gd name="T11" fmla="*/ 554 h 1556"/>
                          <a:gd name="T12" fmla="*/ 350 w 1424"/>
                          <a:gd name="T13" fmla="*/ 311 h 1556"/>
                          <a:gd name="T14" fmla="*/ 712 w 1424"/>
                          <a:gd name="T15" fmla="*/ 53 h 1556"/>
                          <a:gd name="T16" fmla="*/ 1074 w 1424"/>
                          <a:gd name="T17" fmla="*/ 311 h 1556"/>
                          <a:gd name="T18" fmla="*/ 1075 w 1424"/>
                          <a:gd name="T19" fmla="*/ 554 h 1556"/>
                          <a:gd name="T20" fmla="*/ 1074 w 1424"/>
                          <a:gd name="T21" fmla="*/ 558 h 1556"/>
                          <a:gd name="T22" fmla="*/ 1118 w 1424"/>
                          <a:gd name="T23" fmla="*/ 579 h 1556"/>
                          <a:gd name="T24" fmla="*/ 1202 w 1424"/>
                          <a:gd name="T25" fmla="*/ 435 h 1556"/>
                          <a:gd name="T26" fmla="*/ 1122 w 1424"/>
                          <a:gd name="T27" fmla="*/ 290 h 1556"/>
                          <a:gd name="T28" fmla="*/ 712 w 1424"/>
                          <a:gd name="T29" fmla="*/ 0 h 1556"/>
                          <a:gd name="T30" fmla="*/ 712 w 1424"/>
                          <a:gd name="T31" fmla="*/ 93 h 1556"/>
                          <a:gd name="T32" fmla="*/ 371 w 1424"/>
                          <a:gd name="T33" fmla="*/ 435 h 1556"/>
                          <a:gd name="T34" fmla="*/ 372 w 1424"/>
                          <a:gd name="T35" fmla="*/ 457 h 1556"/>
                          <a:gd name="T36" fmla="*/ 618 w 1424"/>
                          <a:gd name="T37" fmla="*/ 636 h 1556"/>
                          <a:gd name="T38" fmla="*/ 681 w 1424"/>
                          <a:gd name="T39" fmla="*/ 595 h 1556"/>
                          <a:gd name="T40" fmla="*/ 750 w 1424"/>
                          <a:gd name="T41" fmla="*/ 665 h 1556"/>
                          <a:gd name="T42" fmla="*/ 681 w 1424"/>
                          <a:gd name="T43" fmla="*/ 734 h 1556"/>
                          <a:gd name="T44" fmla="*/ 614 w 1424"/>
                          <a:gd name="T45" fmla="*/ 684 h 1556"/>
                          <a:gd name="T46" fmla="*/ 389 w 1424"/>
                          <a:gd name="T47" fmla="*/ 544 h 1556"/>
                          <a:gd name="T48" fmla="*/ 712 w 1424"/>
                          <a:gd name="T49" fmla="*/ 776 h 1556"/>
                          <a:gd name="T50" fmla="*/ 1053 w 1424"/>
                          <a:gd name="T51" fmla="*/ 435 h 1556"/>
                          <a:gd name="T52" fmla="*/ 712 w 1424"/>
                          <a:gd name="T53" fmla="*/ 93 h 1556"/>
                          <a:gd name="T54" fmla="*/ 712 w 1424"/>
                          <a:gd name="T55" fmla="*/ 816 h 1556"/>
                          <a:gd name="T56" fmla="*/ 184 w 1424"/>
                          <a:gd name="T57" fmla="*/ 1086 h 1556"/>
                          <a:gd name="T58" fmla="*/ 0 w 1424"/>
                          <a:gd name="T59" fmla="*/ 1556 h 1556"/>
                          <a:gd name="T60" fmla="*/ 285 w 1424"/>
                          <a:gd name="T61" fmla="*/ 1556 h 1556"/>
                          <a:gd name="T62" fmla="*/ 366 w 1424"/>
                          <a:gd name="T63" fmla="*/ 1344 h 1556"/>
                          <a:gd name="T64" fmla="*/ 313 w 1424"/>
                          <a:gd name="T65" fmla="*/ 1556 h 1556"/>
                          <a:gd name="T66" fmla="*/ 1111 w 1424"/>
                          <a:gd name="T67" fmla="*/ 1556 h 1556"/>
                          <a:gd name="T68" fmla="*/ 1058 w 1424"/>
                          <a:gd name="T69" fmla="*/ 1344 h 1556"/>
                          <a:gd name="T70" fmla="*/ 1140 w 1424"/>
                          <a:gd name="T71" fmla="*/ 1556 h 1556"/>
                          <a:gd name="T72" fmla="*/ 1424 w 1424"/>
                          <a:gd name="T73" fmla="*/ 1556 h 1556"/>
                          <a:gd name="T74" fmla="*/ 1240 w 1424"/>
                          <a:gd name="T75" fmla="*/ 1086 h 1556"/>
                          <a:gd name="T76" fmla="*/ 712 w 1424"/>
                          <a:gd name="T77" fmla="*/ 816 h 155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</a:cxnLst>
                        <a:rect l="0" t="0" r="r" b="b"/>
                        <a:pathLst>
                          <a:path w="1424" h="1556">
                            <a:moveTo>
                              <a:pt x="712" y="0"/>
                            </a:moveTo>
                            <a:cubicBezTo>
                              <a:pt x="522" y="0"/>
                              <a:pt x="362" y="122"/>
                              <a:pt x="302" y="290"/>
                            </a:cubicBezTo>
                            <a:cubicBezTo>
                              <a:pt x="258" y="295"/>
                              <a:pt x="222" y="357"/>
                              <a:pt x="222" y="435"/>
                            </a:cubicBezTo>
                            <a:cubicBezTo>
                              <a:pt x="222" y="514"/>
                              <a:pt x="260" y="579"/>
                              <a:pt x="306" y="579"/>
                            </a:cubicBezTo>
                            <a:cubicBezTo>
                              <a:pt x="323" y="579"/>
                              <a:pt x="338" y="572"/>
                              <a:pt x="351" y="558"/>
                            </a:cubicBezTo>
                            <a:cubicBezTo>
                              <a:pt x="350" y="557"/>
                              <a:pt x="349" y="556"/>
                              <a:pt x="349" y="554"/>
                            </a:cubicBezTo>
                            <a:cubicBezTo>
                              <a:pt x="327" y="486"/>
                              <a:pt x="321" y="400"/>
                              <a:pt x="350" y="311"/>
                            </a:cubicBezTo>
                            <a:cubicBezTo>
                              <a:pt x="401" y="161"/>
                              <a:pt x="544" y="53"/>
                              <a:pt x="712" y="53"/>
                            </a:cubicBezTo>
                            <a:cubicBezTo>
                              <a:pt x="880" y="53"/>
                              <a:pt x="1023" y="161"/>
                              <a:pt x="1074" y="311"/>
                            </a:cubicBezTo>
                            <a:cubicBezTo>
                              <a:pt x="1103" y="400"/>
                              <a:pt x="1097" y="486"/>
                              <a:pt x="1075" y="554"/>
                            </a:cubicBezTo>
                            <a:cubicBezTo>
                              <a:pt x="1075" y="556"/>
                              <a:pt x="1074" y="557"/>
                              <a:pt x="1074" y="558"/>
                            </a:cubicBezTo>
                            <a:cubicBezTo>
                              <a:pt x="1087" y="572"/>
                              <a:pt x="1101" y="579"/>
                              <a:pt x="1118" y="579"/>
                            </a:cubicBezTo>
                            <a:cubicBezTo>
                              <a:pt x="1164" y="579"/>
                              <a:pt x="1202" y="514"/>
                              <a:pt x="1202" y="435"/>
                            </a:cubicBezTo>
                            <a:cubicBezTo>
                              <a:pt x="1202" y="357"/>
                              <a:pt x="1167" y="295"/>
                              <a:pt x="1122" y="290"/>
                            </a:cubicBezTo>
                            <a:cubicBezTo>
                              <a:pt x="1063" y="122"/>
                              <a:pt x="902" y="0"/>
                              <a:pt x="712" y="0"/>
                            </a:cubicBezTo>
                            <a:close/>
                            <a:moveTo>
                              <a:pt x="712" y="93"/>
                            </a:moveTo>
                            <a:cubicBezTo>
                              <a:pt x="524" y="93"/>
                              <a:pt x="371" y="246"/>
                              <a:pt x="371" y="435"/>
                            </a:cubicBezTo>
                            <a:cubicBezTo>
                              <a:pt x="371" y="442"/>
                              <a:pt x="371" y="449"/>
                              <a:pt x="372" y="457"/>
                            </a:cubicBezTo>
                            <a:cubicBezTo>
                              <a:pt x="452" y="559"/>
                              <a:pt x="564" y="614"/>
                              <a:pt x="618" y="636"/>
                            </a:cubicBezTo>
                            <a:cubicBezTo>
                              <a:pt x="629" y="612"/>
                              <a:pt x="653" y="595"/>
                              <a:pt x="681" y="595"/>
                            </a:cubicBezTo>
                            <a:cubicBezTo>
                              <a:pt x="719" y="595"/>
                              <a:pt x="750" y="626"/>
                              <a:pt x="750" y="665"/>
                            </a:cubicBezTo>
                            <a:cubicBezTo>
                              <a:pt x="750" y="703"/>
                              <a:pt x="719" y="734"/>
                              <a:pt x="681" y="734"/>
                            </a:cubicBezTo>
                            <a:cubicBezTo>
                              <a:pt x="649" y="734"/>
                              <a:pt x="623" y="713"/>
                              <a:pt x="614" y="684"/>
                            </a:cubicBezTo>
                            <a:cubicBezTo>
                              <a:pt x="572" y="668"/>
                              <a:pt x="475" y="626"/>
                              <a:pt x="389" y="544"/>
                            </a:cubicBezTo>
                            <a:cubicBezTo>
                              <a:pt x="435" y="679"/>
                              <a:pt x="562" y="776"/>
                              <a:pt x="712" y="776"/>
                            </a:cubicBezTo>
                            <a:cubicBezTo>
                              <a:pt x="900" y="776"/>
                              <a:pt x="1053" y="623"/>
                              <a:pt x="1053" y="435"/>
                            </a:cubicBezTo>
                            <a:cubicBezTo>
                              <a:pt x="1053" y="246"/>
                              <a:pt x="900" y="93"/>
                              <a:pt x="712" y="93"/>
                            </a:cubicBezTo>
                            <a:close/>
                            <a:moveTo>
                              <a:pt x="712" y="816"/>
                            </a:moveTo>
                            <a:cubicBezTo>
                              <a:pt x="516" y="816"/>
                              <a:pt x="269" y="871"/>
                              <a:pt x="184" y="1086"/>
                            </a:cubicBezTo>
                            <a:cubicBezTo>
                              <a:pt x="0" y="1556"/>
                              <a:pt x="0" y="1556"/>
                              <a:pt x="0" y="1556"/>
                            </a:cubicBezTo>
                            <a:cubicBezTo>
                              <a:pt x="285" y="1556"/>
                              <a:pt x="285" y="1556"/>
                              <a:pt x="285" y="1556"/>
                            </a:cubicBezTo>
                            <a:cubicBezTo>
                              <a:pt x="366" y="1344"/>
                              <a:pt x="366" y="1344"/>
                              <a:pt x="366" y="1344"/>
                            </a:cubicBezTo>
                            <a:cubicBezTo>
                              <a:pt x="313" y="1556"/>
                              <a:pt x="313" y="1556"/>
                              <a:pt x="313" y="1556"/>
                            </a:cubicBezTo>
                            <a:cubicBezTo>
                              <a:pt x="1111" y="1556"/>
                              <a:pt x="1111" y="1556"/>
                              <a:pt x="1111" y="1556"/>
                            </a:cubicBezTo>
                            <a:cubicBezTo>
                              <a:pt x="1058" y="1344"/>
                              <a:pt x="1058" y="1344"/>
                              <a:pt x="1058" y="1344"/>
                            </a:cubicBezTo>
                            <a:cubicBezTo>
                              <a:pt x="1140" y="1556"/>
                              <a:pt x="1140" y="1556"/>
                              <a:pt x="1140" y="1556"/>
                            </a:cubicBezTo>
                            <a:cubicBezTo>
                              <a:pt x="1424" y="1556"/>
                              <a:pt x="1424" y="1556"/>
                              <a:pt x="1424" y="1556"/>
                            </a:cubicBezTo>
                            <a:cubicBezTo>
                              <a:pt x="1240" y="1086"/>
                              <a:pt x="1240" y="1086"/>
                              <a:pt x="1240" y="1086"/>
                            </a:cubicBezTo>
                            <a:cubicBezTo>
                              <a:pt x="1155" y="871"/>
                              <a:pt x="908" y="816"/>
                              <a:pt x="712" y="816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>
                        <a:noFill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IN"/>
                      </a:p>
                    </p:txBody>
                  </p:sp>
                </p:grpSp>
              </p:grpSp>
            </p:grpSp>
          </p:grpSp>
        </p:grpSp>
      </p:grpSp>
      <p:pic>
        <p:nvPicPr>
          <p:cNvPr id="190" name="Picture 189" descr="A yellow and orange logo&#10;&#10;Description automatically generated">
            <a:extLst>
              <a:ext uri="{FF2B5EF4-FFF2-40B4-BE49-F238E27FC236}">
                <a16:creationId xmlns:a16="http://schemas.microsoft.com/office/drawing/2014/main" id="{C1D4D7F7-698E-E734-2930-7808EC482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653" y="5812663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788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88609"/>
            <a:ext cx="8596668" cy="1320800"/>
          </a:xfrm>
        </p:spPr>
        <p:txBody>
          <a:bodyPr/>
          <a:lstStyle/>
          <a:p>
            <a:r>
              <a:rPr lang="en-IN" dirty="0"/>
              <a:t>Artificial Intelligence Approaches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19652336-C14B-48CD-A24E-4437562CEFC2}"/>
              </a:ext>
            </a:extLst>
          </p:cNvPr>
          <p:cNvGrpSpPr/>
          <p:nvPr/>
        </p:nvGrpSpPr>
        <p:grpSpPr>
          <a:xfrm>
            <a:off x="-78089" y="982832"/>
            <a:ext cx="11884251" cy="5885442"/>
            <a:chOff x="-78089" y="972558"/>
            <a:chExt cx="11884251" cy="5885442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BFEC3D88-36BB-47E9-AFD8-EF2F2F3D72AF}"/>
                </a:ext>
              </a:extLst>
            </p:cNvPr>
            <p:cNvGrpSpPr/>
            <p:nvPr/>
          </p:nvGrpSpPr>
          <p:grpSpPr>
            <a:xfrm>
              <a:off x="-78089" y="972558"/>
              <a:ext cx="2548336" cy="5885442"/>
              <a:chOff x="-78089" y="972558"/>
              <a:chExt cx="2548336" cy="5885442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0" y="1444138"/>
                <a:ext cx="2470247" cy="541386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-78089" y="3425923"/>
                <a:ext cx="2438400" cy="830997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uLnTx/>
                    <a:uFillTx/>
                    <a:latin typeface="Century Gothic" panose="020B0502020202020204" pitchFamily="34" charset="0"/>
                  </a:rPr>
                  <a:t>Artificial intelligence</a:t>
                </a:r>
              </a:p>
            </p:txBody>
          </p:sp>
          <p:grpSp>
            <p:nvGrpSpPr>
              <p:cNvPr id="32" name="Group 31"/>
              <p:cNvGrpSpPr/>
              <p:nvPr/>
            </p:nvGrpSpPr>
            <p:grpSpPr>
              <a:xfrm>
                <a:off x="51707" y="972558"/>
                <a:ext cx="2318286" cy="5827284"/>
                <a:chOff x="4954111" y="2299932"/>
                <a:chExt cx="1169376" cy="2939365"/>
              </a:xfrm>
              <a:solidFill>
                <a:schemeClr val="bg2">
                  <a:alpha val="10000"/>
                </a:schemeClr>
              </a:solidFill>
            </p:grpSpPr>
            <p:sp>
              <p:nvSpPr>
                <p:cNvPr id="84" name="Freeform 6"/>
                <p:cNvSpPr>
                  <a:spLocks noEditPoints="1"/>
                </p:cNvSpPr>
                <p:nvPr/>
              </p:nvSpPr>
              <p:spPr bwMode="auto">
                <a:xfrm flipH="1">
                  <a:off x="5508065" y="3552995"/>
                  <a:ext cx="418428" cy="63690"/>
                </a:xfrm>
                <a:custGeom>
                  <a:avLst/>
                  <a:gdLst>
                    <a:gd name="T0" fmla="*/ 35 w 456"/>
                    <a:gd name="T1" fmla="*/ 0 h 70"/>
                    <a:gd name="T2" fmla="*/ 0 w 456"/>
                    <a:gd name="T3" fmla="*/ 35 h 70"/>
                    <a:gd name="T4" fmla="*/ 35 w 456"/>
                    <a:gd name="T5" fmla="*/ 70 h 70"/>
                    <a:gd name="T6" fmla="*/ 69 w 456"/>
                    <a:gd name="T7" fmla="*/ 46 h 70"/>
                    <a:gd name="T8" fmla="*/ 456 w 456"/>
                    <a:gd name="T9" fmla="*/ 46 h 70"/>
                    <a:gd name="T10" fmla="*/ 456 w 456"/>
                    <a:gd name="T11" fmla="*/ 24 h 70"/>
                    <a:gd name="T12" fmla="*/ 69 w 456"/>
                    <a:gd name="T13" fmla="*/ 24 h 70"/>
                    <a:gd name="T14" fmla="*/ 35 w 456"/>
                    <a:gd name="T15" fmla="*/ 0 h 70"/>
                    <a:gd name="T16" fmla="*/ 35 w 456"/>
                    <a:gd name="T17" fmla="*/ 44 h 70"/>
                    <a:gd name="T18" fmla="*/ 26 w 456"/>
                    <a:gd name="T19" fmla="*/ 35 h 70"/>
                    <a:gd name="T20" fmla="*/ 35 w 456"/>
                    <a:gd name="T21" fmla="*/ 26 h 70"/>
                    <a:gd name="T22" fmla="*/ 44 w 456"/>
                    <a:gd name="T23" fmla="*/ 35 h 70"/>
                    <a:gd name="T24" fmla="*/ 35 w 456"/>
                    <a:gd name="T25" fmla="*/ 44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56" h="70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54"/>
                        <a:pt x="16" y="70"/>
                        <a:pt x="35" y="70"/>
                      </a:cubicBezTo>
                      <a:cubicBezTo>
                        <a:pt x="51" y="70"/>
                        <a:pt x="64" y="60"/>
                        <a:pt x="69" y="46"/>
                      </a:cubicBezTo>
                      <a:cubicBezTo>
                        <a:pt x="456" y="46"/>
                        <a:pt x="456" y="46"/>
                        <a:pt x="456" y="46"/>
                      </a:cubicBezTo>
                      <a:cubicBezTo>
                        <a:pt x="456" y="24"/>
                        <a:pt x="456" y="24"/>
                        <a:pt x="456" y="24"/>
                      </a:cubicBezTo>
                      <a:cubicBezTo>
                        <a:pt x="69" y="24"/>
                        <a:pt x="69" y="24"/>
                        <a:pt x="69" y="24"/>
                      </a:cubicBezTo>
                      <a:cubicBezTo>
                        <a:pt x="64" y="10"/>
                        <a:pt x="51" y="0"/>
                        <a:pt x="35" y="0"/>
                      </a:cubicBezTo>
                      <a:close/>
                      <a:moveTo>
                        <a:pt x="35" y="44"/>
                      </a:move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85" name="Freeform 7"/>
                <p:cNvSpPr>
                  <a:spLocks noEditPoints="1"/>
                </p:cNvSpPr>
                <p:nvPr/>
              </p:nvSpPr>
              <p:spPr bwMode="auto">
                <a:xfrm flipH="1">
                  <a:off x="5508065" y="3605576"/>
                  <a:ext cx="254019" cy="64431"/>
                </a:xfrm>
                <a:custGeom>
                  <a:avLst/>
                  <a:gdLst>
                    <a:gd name="T0" fmla="*/ 35 w 277"/>
                    <a:gd name="T1" fmla="*/ 0 h 70"/>
                    <a:gd name="T2" fmla="*/ 0 w 277"/>
                    <a:gd name="T3" fmla="*/ 35 h 70"/>
                    <a:gd name="T4" fmla="*/ 35 w 277"/>
                    <a:gd name="T5" fmla="*/ 70 h 70"/>
                    <a:gd name="T6" fmla="*/ 68 w 277"/>
                    <a:gd name="T7" fmla="*/ 45 h 70"/>
                    <a:gd name="T8" fmla="*/ 277 w 277"/>
                    <a:gd name="T9" fmla="*/ 45 h 70"/>
                    <a:gd name="T10" fmla="*/ 277 w 277"/>
                    <a:gd name="T11" fmla="*/ 24 h 70"/>
                    <a:gd name="T12" fmla="*/ 68 w 277"/>
                    <a:gd name="T13" fmla="*/ 24 h 70"/>
                    <a:gd name="T14" fmla="*/ 35 w 277"/>
                    <a:gd name="T15" fmla="*/ 0 h 70"/>
                    <a:gd name="T16" fmla="*/ 35 w 277"/>
                    <a:gd name="T17" fmla="*/ 44 h 70"/>
                    <a:gd name="T18" fmla="*/ 26 w 277"/>
                    <a:gd name="T19" fmla="*/ 35 h 70"/>
                    <a:gd name="T20" fmla="*/ 35 w 277"/>
                    <a:gd name="T21" fmla="*/ 25 h 70"/>
                    <a:gd name="T22" fmla="*/ 44 w 277"/>
                    <a:gd name="T23" fmla="*/ 35 h 70"/>
                    <a:gd name="T24" fmla="*/ 35 w 277"/>
                    <a:gd name="T25" fmla="*/ 44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77" h="70">
                      <a:moveTo>
                        <a:pt x="35" y="0"/>
                      </a:moveTo>
                      <a:cubicBezTo>
                        <a:pt x="16" y="0"/>
                        <a:pt x="0" y="15"/>
                        <a:pt x="0" y="35"/>
                      </a:cubicBezTo>
                      <a:cubicBezTo>
                        <a:pt x="0" y="54"/>
                        <a:pt x="16" y="70"/>
                        <a:pt x="35" y="70"/>
                      </a:cubicBezTo>
                      <a:cubicBezTo>
                        <a:pt x="51" y="70"/>
                        <a:pt x="64" y="59"/>
                        <a:pt x="68" y="45"/>
                      </a:cubicBezTo>
                      <a:cubicBezTo>
                        <a:pt x="277" y="45"/>
                        <a:pt x="277" y="45"/>
                        <a:pt x="277" y="45"/>
                      </a:cubicBezTo>
                      <a:cubicBezTo>
                        <a:pt x="277" y="24"/>
                        <a:pt x="277" y="24"/>
                        <a:pt x="277" y="24"/>
                      </a:cubicBezTo>
                      <a:cubicBezTo>
                        <a:pt x="68" y="24"/>
                        <a:pt x="68" y="24"/>
                        <a:pt x="68" y="24"/>
                      </a:cubicBezTo>
                      <a:cubicBezTo>
                        <a:pt x="64" y="10"/>
                        <a:pt x="51" y="0"/>
                        <a:pt x="35" y="0"/>
                      </a:cubicBezTo>
                      <a:close/>
                      <a:moveTo>
                        <a:pt x="35" y="44"/>
                      </a:move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5"/>
                        <a:pt x="35" y="25"/>
                      </a:cubicBezTo>
                      <a:cubicBezTo>
                        <a:pt x="40" y="25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86" name="Freeform 8"/>
                <p:cNvSpPr>
                  <a:spLocks noEditPoints="1"/>
                </p:cNvSpPr>
                <p:nvPr/>
              </p:nvSpPr>
              <p:spPr bwMode="auto">
                <a:xfrm flipH="1">
                  <a:off x="5508065" y="3924026"/>
                  <a:ext cx="254019" cy="62949"/>
                </a:xfrm>
                <a:custGeom>
                  <a:avLst/>
                  <a:gdLst>
                    <a:gd name="T0" fmla="*/ 277 w 277"/>
                    <a:gd name="T1" fmla="*/ 24 h 69"/>
                    <a:gd name="T2" fmla="*/ 68 w 277"/>
                    <a:gd name="T3" fmla="*/ 24 h 69"/>
                    <a:gd name="T4" fmla="*/ 35 w 277"/>
                    <a:gd name="T5" fmla="*/ 0 h 69"/>
                    <a:gd name="T6" fmla="*/ 0 w 277"/>
                    <a:gd name="T7" fmla="*/ 35 h 69"/>
                    <a:gd name="T8" fmla="*/ 35 w 277"/>
                    <a:gd name="T9" fmla="*/ 69 h 69"/>
                    <a:gd name="T10" fmla="*/ 68 w 277"/>
                    <a:gd name="T11" fmla="*/ 45 h 69"/>
                    <a:gd name="T12" fmla="*/ 277 w 277"/>
                    <a:gd name="T13" fmla="*/ 45 h 69"/>
                    <a:gd name="T14" fmla="*/ 277 w 277"/>
                    <a:gd name="T15" fmla="*/ 24 h 69"/>
                    <a:gd name="T16" fmla="*/ 35 w 277"/>
                    <a:gd name="T17" fmla="*/ 44 h 69"/>
                    <a:gd name="T18" fmla="*/ 26 w 277"/>
                    <a:gd name="T19" fmla="*/ 35 h 69"/>
                    <a:gd name="T20" fmla="*/ 35 w 277"/>
                    <a:gd name="T21" fmla="*/ 25 h 69"/>
                    <a:gd name="T22" fmla="*/ 44 w 277"/>
                    <a:gd name="T23" fmla="*/ 35 h 69"/>
                    <a:gd name="T24" fmla="*/ 35 w 277"/>
                    <a:gd name="T25" fmla="*/ 44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77" h="69">
                      <a:moveTo>
                        <a:pt x="277" y="24"/>
                      </a:moveTo>
                      <a:cubicBezTo>
                        <a:pt x="68" y="24"/>
                        <a:pt x="68" y="24"/>
                        <a:pt x="68" y="24"/>
                      </a:cubicBezTo>
                      <a:cubicBezTo>
                        <a:pt x="64" y="10"/>
                        <a:pt x="51" y="0"/>
                        <a:pt x="35" y="0"/>
                      </a:cubicBezTo>
                      <a:cubicBezTo>
                        <a:pt x="16" y="0"/>
                        <a:pt x="0" y="15"/>
                        <a:pt x="0" y="35"/>
                      </a:cubicBezTo>
                      <a:cubicBezTo>
                        <a:pt x="0" y="54"/>
                        <a:pt x="16" y="69"/>
                        <a:pt x="35" y="69"/>
                      </a:cubicBezTo>
                      <a:cubicBezTo>
                        <a:pt x="51" y="69"/>
                        <a:pt x="64" y="59"/>
                        <a:pt x="68" y="45"/>
                      </a:cubicBezTo>
                      <a:cubicBezTo>
                        <a:pt x="277" y="45"/>
                        <a:pt x="277" y="45"/>
                        <a:pt x="277" y="45"/>
                      </a:cubicBezTo>
                      <a:lnTo>
                        <a:pt x="277" y="24"/>
                      </a:lnTo>
                      <a:close/>
                      <a:moveTo>
                        <a:pt x="35" y="44"/>
                      </a:move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29"/>
                        <a:pt x="30" y="25"/>
                        <a:pt x="35" y="25"/>
                      </a:cubicBezTo>
                      <a:cubicBezTo>
                        <a:pt x="40" y="25"/>
                        <a:pt x="44" y="29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87" name="Freeform 9"/>
                <p:cNvSpPr>
                  <a:spLocks noEditPoints="1"/>
                </p:cNvSpPr>
                <p:nvPr/>
              </p:nvSpPr>
              <p:spPr bwMode="auto">
                <a:xfrm flipH="1">
                  <a:off x="5508065" y="3975866"/>
                  <a:ext cx="324374" cy="64431"/>
                </a:xfrm>
                <a:custGeom>
                  <a:avLst/>
                  <a:gdLst>
                    <a:gd name="T0" fmla="*/ 353 w 353"/>
                    <a:gd name="T1" fmla="*/ 25 h 70"/>
                    <a:gd name="T2" fmla="*/ 68 w 353"/>
                    <a:gd name="T3" fmla="*/ 25 h 70"/>
                    <a:gd name="T4" fmla="*/ 34 w 353"/>
                    <a:gd name="T5" fmla="*/ 0 h 70"/>
                    <a:gd name="T6" fmla="*/ 0 w 353"/>
                    <a:gd name="T7" fmla="*/ 35 h 70"/>
                    <a:gd name="T8" fmla="*/ 34 w 353"/>
                    <a:gd name="T9" fmla="*/ 70 h 70"/>
                    <a:gd name="T10" fmla="*/ 68 w 353"/>
                    <a:gd name="T11" fmla="*/ 46 h 70"/>
                    <a:gd name="T12" fmla="*/ 353 w 353"/>
                    <a:gd name="T13" fmla="*/ 46 h 70"/>
                    <a:gd name="T14" fmla="*/ 353 w 353"/>
                    <a:gd name="T15" fmla="*/ 25 h 70"/>
                    <a:gd name="T16" fmla="*/ 34 w 353"/>
                    <a:gd name="T17" fmla="*/ 44 h 70"/>
                    <a:gd name="T18" fmla="*/ 25 w 353"/>
                    <a:gd name="T19" fmla="*/ 35 h 70"/>
                    <a:gd name="T20" fmla="*/ 34 w 353"/>
                    <a:gd name="T21" fmla="*/ 26 h 70"/>
                    <a:gd name="T22" fmla="*/ 44 w 353"/>
                    <a:gd name="T23" fmla="*/ 35 h 70"/>
                    <a:gd name="T24" fmla="*/ 34 w 353"/>
                    <a:gd name="T25" fmla="*/ 44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3" h="70">
                      <a:moveTo>
                        <a:pt x="353" y="25"/>
                      </a:moveTo>
                      <a:cubicBezTo>
                        <a:pt x="68" y="25"/>
                        <a:pt x="68" y="25"/>
                        <a:pt x="68" y="25"/>
                      </a:cubicBezTo>
                      <a:cubicBezTo>
                        <a:pt x="63" y="10"/>
                        <a:pt x="50" y="0"/>
                        <a:pt x="34" y="0"/>
                      </a:cubicBezTo>
                      <a:cubicBezTo>
                        <a:pt x="15" y="0"/>
                        <a:pt x="0" y="16"/>
                        <a:pt x="0" y="35"/>
                      </a:cubicBezTo>
                      <a:cubicBezTo>
                        <a:pt x="0" y="54"/>
                        <a:pt x="15" y="70"/>
                        <a:pt x="34" y="70"/>
                      </a:cubicBezTo>
                      <a:cubicBezTo>
                        <a:pt x="50" y="70"/>
                        <a:pt x="63" y="60"/>
                        <a:pt x="68" y="46"/>
                      </a:cubicBezTo>
                      <a:cubicBezTo>
                        <a:pt x="353" y="46"/>
                        <a:pt x="353" y="46"/>
                        <a:pt x="353" y="46"/>
                      </a:cubicBezTo>
                      <a:lnTo>
                        <a:pt x="353" y="25"/>
                      </a:lnTo>
                      <a:close/>
                      <a:moveTo>
                        <a:pt x="34" y="44"/>
                      </a:moveTo>
                      <a:cubicBezTo>
                        <a:pt x="29" y="44"/>
                        <a:pt x="25" y="40"/>
                        <a:pt x="25" y="35"/>
                      </a:cubicBezTo>
                      <a:cubicBezTo>
                        <a:pt x="25" y="30"/>
                        <a:pt x="29" y="26"/>
                        <a:pt x="34" y="26"/>
                      </a:cubicBezTo>
                      <a:cubicBezTo>
                        <a:pt x="39" y="26"/>
                        <a:pt x="44" y="30"/>
                        <a:pt x="44" y="35"/>
                      </a:cubicBezTo>
                      <a:cubicBezTo>
                        <a:pt x="44" y="40"/>
                        <a:pt x="39" y="44"/>
                        <a:pt x="34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88" name="Freeform 10"/>
                <p:cNvSpPr>
                  <a:spLocks noEditPoints="1"/>
                </p:cNvSpPr>
                <p:nvPr/>
              </p:nvSpPr>
              <p:spPr bwMode="auto">
                <a:xfrm flipH="1">
                  <a:off x="5508065" y="4029188"/>
                  <a:ext cx="254019" cy="64431"/>
                </a:xfrm>
                <a:custGeom>
                  <a:avLst/>
                  <a:gdLst>
                    <a:gd name="T0" fmla="*/ 277 w 277"/>
                    <a:gd name="T1" fmla="*/ 24 h 70"/>
                    <a:gd name="T2" fmla="*/ 68 w 277"/>
                    <a:gd name="T3" fmla="*/ 24 h 70"/>
                    <a:gd name="T4" fmla="*/ 35 w 277"/>
                    <a:gd name="T5" fmla="*/ 0 h 70"/>
                    <a:gd name="T6" fmla="*/ 0 w 277"/>
                    <a:gd name="T7" fmla="*/ 35 h 70"/>
                    <a:gd name="T8" fmla="*/ 35 w 277"/>
                    <a:gd name="T9" fmla="*/ 70 h 70"/>
                    <a:gd name="T10" fmla="*/ 68 w 277"/>
                    <a:gd name="T11" fmla="*/ 45 h 70"/>
                    <a:gd name="T12" fmla="*/ 277 w 277"/>
                    <a:gd name="T13" fmla="*/ 45 h 70"/>
                    <a:gd name="T14" fmla="*/ 277 w 277"/>
                    <a:gd name="T15" fmla="*/ 24 h 70"/>
                    <a:gd name="T16" fmla="*/ 35 w 277"/>
                    <a:gd name="T17" fmla="*/ 44 h 70"/>
                    <a:gd name="T18" fmla="*/ 26 w 277"/>
                    <a:gd name="T19" fmla="*/ 35 h 70"/>
                    <a:gd name="T20" fmla="*/ 35 w 277"/>
                    <a:gd name="T21" fmla="*/ 26 h 70"/>
                    <a:gd name="T22" fmla="*/ 44 w 277"/>
                    <a:gd name="T23" fmla="*/ 35 h 70"/>
                    <a:gd name="T24" fmla="*/ 35 w 277"/>
                    <a:gd name="T25" fmla="*/ 44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77" h="70">
                      <a:moveTo>
                        <a:pt x="277" y="24"/>
                      </a:moveTo>
                      <a:cubicBezTo>
                        <a:pt x="68" y="24"/>
                        <a:pt x="68" y="24"/>
                        <a:pt x="68" y="24"/>
                      </a:cubicBezTo>
                      <a:cubicBezTo>
                        <a:pt x="64" y="10"/>
                        <a:pt x="51" y="0"/>
                        <a:pt x="35" y="0"/>
                      </a:cubicBez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54"/>
                        <a:pt x="16" y="70"/>
                        <a:pt x="35" y="70"/>
                      </a:cubicBezTo>
                      <a:cubicBezTo>
                        <a:pt x="51" y="70"/>
                        <a:pt x="64" y="60"/>
                        <a:pt x="68" y="45"/>
                      </a:cubicBezTo>
                      <a:cubicBezTo>
                        <a:pt x="277" y="45"/>
                        <a:pt x="277" y="45"/>
                        <a:pt x="277" y="45"/>
                      </a:cubicBezTo>
                      <a:lnTo>
                        <a:pt x="277" y="24"/>
                      </a:lnTo>
                      <a:close/>
                      <a:moveTo>
                        <a:pt x="35" y="44"/>
                      </a:move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89" name="Freeform 11"/>
                <p:cNvSpPr>
                  <a:spLocks noEditPoints="1"/>
                </p:cNvSpPr>
                <p:nvPr/>
              </p:nvSpPr>
              <p:spPr bwMode="auto">
                <a:xfrm flipH="1">
                  <a:off x="5508065" y="4082510"/>
                  <a:ext cx="324374" cy="63690"/>
                </a:xfrm>
                <a:custGeom>
                  <a:avLst/>
                  <a:gdLst>
                    <a:gd name="T0" fmla="*/ 353 w 353"/>
                    <a:gd name="T1" fmla="*/ 24 h 69"/>
                    <a:gd name="T2" fmla="*/ 68 w 353"/>
                    <a:gd name="T3" fmla="*/ 24 h 69"/>
                    <a:gd name="T4" fmla="*/ 34 w 353"/>
                    <a:gd name="T5" fmla="*/ 0 h 69"/>
                    <a:gd name="T6" fmla="*/ 0 w 353"/>
                    <a:gd name="T7" fmla="*/ 34 h 69"/>
                    <a:gd name="T8" fmla="*/ 34 w 353"/>
                    <a:gd name="T9" fmla="*/ 69 h 69"/>
                    <a:gd name="T10" fmla="*/ 68 w 353"/>
                    <a:gd name="T11" fmla="*/ 45 h 69"/>
                    <a:gd name="T12" fmla="*/ 353 w 353"/>
                    <a:gd name="T13" fmla="*/ 45 h 69"/>
                    <a:gd name="T14" fmla="*/ 353 w 353"/>
                    <a:gd name="T15" fmla="*/ 24 h 69"/>
                    <a:gd name="T16" fmla="*/ 34 w 353"/>
                    <a:gd name="T17" fmla="*/ 44 h 69"/>
                    <a:gd name="T18" fmla="*/ 25 w 353"/>
                    <a:gd name="T19" fmla="*/ 34 h 69"/>
                    <a:gd name="T20" fmla="*/ 34 w 353"/>
                    <a:gd name="T21" fmla="*/ 25 h 69"/>
                    <a:gd name="T22" fmla="*/ 44 w 353"/>
                    <a:gd name="T23" fmla="*/ 34 h 69"/>
                    <a:gd name="T24" fmla="*/ 34 w 353"/>
                    <a:gd name="T25" fmla="*/ 44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3" h="69">
                      <a:moveTo>
                        <a:pt x="353" y="24"/>
                      </a:moveTo>
                      <a:cubicBezTo>
                        <a:pt x="68" y="24"/>
                        <a:pt x="68" y="24"/>
                        <a:pt x="68" y="24"/>
                      </a:cubicBezTo>
                      <a:cubicBezTo>
                        <a:pt x="63" y="10"/>
                        <a:pt x="50" y="0"/>
                        <a:pt x="34" y="0"/>
                      </a:cubicBezTo>
                      <a:cubicBezTo>
                        <a:pt x="15" y="0"/>
                        <a:pt x="0" y="15"/>
                        <a:pt x="0" y="34"/>
                      </a:cubicBezTo>
                      <a:cubicBezTo>
                        <a:pt x="0" y="54"/>
                        <a:pt x="15" y="69"/>
                        <a:pt x="34" y="69"/>
                      </a:cubicBezTo>
                      <a:cubicBezTo>
                        <a:pt x="50" y="69"/>
                        <a:pt x="63" y="59"/>
                        <a:pt x="68" y="45"/>
                      </a:cubicBezTo>
                      <a:cubicBezTo>
                        <a:pt x="353" y="45"/>
                        <a:pt x="353" y="45"/>
                        <a:pt x="353" y="45"/>
                      </a:cubicBezTo>
                      <a:lnTo>
                        <a:pt x="353" y="24"/>
                      </a:lnTo>
                      <a:close/>
                      <a:moveTo>
                        <a:pt x="34" y="44"/>
                      </a:moveTo>
                      <a:cubicBezTo>
                        <a:pt x="29" y="44"/>
                        <a:pt x="25" y="40"/>
                        <a:pt x="25" y="34"/>
                      </a:cubicBezTo>
                      <a:cubicBezTo>
                        <a:pt x="25" y="29"/>
                        <a:pt x="29" y="25"/>
                        <a:pt x="34" y="25"/>
                      </a:cubicBezTo>
                      <a:cubicBezTo>
                        <a:pt x="39" y="25"/>
                        <a:pt x="44" y="29"/>
                        <a:pt x="44" y="34"/>
                      </a:cubicBezTo>
                      <a:cubicBezTo>
                        <a:pt x="44" y="40"/>
                        <a:pt x="39" y="44"/>
                        <a:pt x="34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0" name="Freeform 12"/>
                <p:cNvSpPr>
                  <a:spLocks noEditPoints="1"/>
                </p:cNvSpPr>
                <p:nvPr/>
              </p:nvSpPr>
              <p:spPr bwMode="auto">
                <a:xfrm flipH="1">
                  <a:off x="5508065" y="4135091"/>
                  <a:ext cx="254019" cy="64431"/>
                </a:xfrm>
                <a:custGeom>
                  <a:avLst/>
                  <a:gdLst>
                    <a:gd name="T0" fmla="*/ 35 w 277"/>
                    <a:gd name="T1" fmla="*/ 0 h 70"/>
                    <a:gd name="T2" fmla="*/ 0 w 277"/>
                    <a:gd name="T3" fmla="*/ 35 h 70"/>
                    <a:gd name="T4" fmla="*/ 35 w 277"/>
                    <a:gd name="T5" fmla="*/ 70 h 70"/>
                    <a:gd name="T6" fmla="*/ 68 w 277"/>
                    <a:gd name="T7" fmla="*/ 46 h 70"/>
                    <a:gd name="T8" fmla="*/ 277 w 277"/>
                    <a:gd name="T9" fmla="*/ 46 h 70"/>
                    <a:gd name="T10" fmla="*/ 277 w 277"/>
                    <a:gd name="T11" fmla="*/ 24 h 70"/>
                    <a:gd name="T12" fmla="*/ 68 w 277"/>
                    <a:gd name="T13" fmla="*/ 24 h 70"/>
                    <a:gd name="T14" fmla="*/ 35 w 277"/>
                    <a:gd name="T15" fmla="*/ 0 h 70"/>
                    <a:gd name="T16" fmla="*/ 35 w 277"/>
                    <a:gd name="T17" fmla="*/ 44 h 70"/>
                    <a:gd name="T18" fmla="*/ 26 w 277"/>
                    <a:gd name="T19" fmla="*/ 35 h 70"/>
                    <a:gd name="T20" fmla="*/ 35 w 277"/>
                    <a:gd name="T21" fmla="*/ 26 h 70"/>
                    <a:gd name="T22" fmla="*/ 44 w 277"/>
                    <a:gd name="T23" fmla="*/ 35 h 70"/>
                    <a:gd name="T24" fmla="*/ 35 w 277"/>
                    <a:gd name="T25" fmla="*/ 44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77" h="70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54"/>
                        <a:pt x="16" y="70"/>
                        <a:pt x="35" y="70"/>
                      </a:cubicBezTo>
                      <a:cubicBezTo>
                        <a:pt x="51" y="70"/>
                        <a:pt x="64" y="60"/>
                        <a:pt x="68" y="46"/>
                      </a:cubicBezTo>
                      <a:cubicBezTo>
                        <a:pt x="277" y="46"/>
                        <a:pt x="277" y="46"/>
                        <a:pt x="277" y="46"/>
                      </a:cubicBezTo>
                      <a:cubicBezTo>
                        <a:pt x="277" y="24"/>
                        <a:pt x="277" y="24"/>
                        <a:pt x="277" y="24"/>
                      </a:cubicBezTo>
                      <a:cubicBezTo>
                        <a:pt x="68" y="24"/>
                        <a:pt x="68" y="24"/>
                        <a:pt x="68" y="24"/>
                      </a:cubicBezTo>
                      <a:cubicBezTo>
                        <a:pt x="64" y="10"/>
                        <a:pt x="51" y="0"/>
                        <a:pt x="35" y="0"/>
                      </a:cubicBezTo>
                      <a:close/>
                      <a:moveTo>
                        <a:pt x="35" y="44"/>
                      </a:move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1" name="Freeform 13"/>
                <p:cNvSpPr>
                  <a:spLocks noEditPoints="1"/>
                </p:cNvSpPr>
                <p:nvPr/>
              </p:nvSpPr>
              <p:spPr bwMode="auto">
                <a:xfrm flipH="1">
                  <a:off x="5508065" y="4188413"/>
                  <a:ext cx="402876" cy="64431"/>
                </a:xfrm>
                <a:custGeom>
                  <a:avLst/>
                  <a:gdLst>
                    <a:gd name="T0" fmla="*/ 35 w 439"/>
                    <a:gd name="T1" fmla="*/ 70 h 70"/>
                    <a:gd name="T2" fmla="*/ 69 w 439"/>
                    <a:gd name="T3" fmla="*/ 45 h 70"/>
                    <a:gd name="T4" fmla="*/ 439 w 439"/>
                    <a:gd name="T5" fmla="*/ 45 h 70"/>
                    <a:gd name="T6" fmla="*/ 439 w 439"/>
                    <a:gd name="T7" fmla="*/ 24 h 70"/>
                    <a:gd name="T8" fmla="*/ 69 w 439"/>
                    <a:gd name="T9" fmla="*/ 24 h 70"/>
                    <a:gd name="T10" fmla="*/ 35 w 439"/>
                    <a:gd name="T11" fmla="*/ 0 h 70"/>
                    <a:gd name="T12" fmla="*/ 0 w 439"/>
                    <a:gd name="T13" fmla="*/ 35 h 70"/>
                    <a:gd name="T14" fmla="*/ 35 w 439"/>
                    <a:gd name="T15" fmla="*/ 70 h 70"/>
                    <a:gd name="T16" fmla="*/ 35 w 439"/>
                    <a:gd name="T17" fmla="*/ 26 h 70"/>
                    <a:gd name="T18" fmla="*/ 44 w 439"/>
                    <a:gd name="T19" fmla="*/ 35 h 70"/>
                    <a:gd name="T20" fmla="*/ 35 w 439"/>
                    <a:gd name="T21" fmla="*/ 44 h 70"/>
                    <a:gd name="T22" fmla="*/ 26 w 439"/>
                    <a:gd name="T23" fmla="*/ 35 h 70"/>
                    <a:gd name="T24" fmla="*/ 35 w 439"/>
                    <a:gd name="T25" fmla="*/ 26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39" h="70">
                      <a:moveTo>
                        <a:pt x="35" y="70"/>
                      </a:moveTo>
                      <a:cubicBezTo>
                        <a:pt x="51" y="70"/>
                        <a:pt x="64" y="59"/>
                        <a:pt x="69" y="45"/>
                      </a:cubicBezTo>
                      <a:cubicBezTo>
                        <a:pt x="439" y="45"/>
                        <a:pt x="439" y="45"/>
                        <a:pt x="439" y="45"/>
                      </a:cubicBezTo>
                      <a:cubicBezTo>
                        <a:pt x="439" y="24"/>
                        <a:pt x="439" y="24"/>
                        <a:pt x="439" y="24"/>
                      </a:cubicBezTo>
                      <a:cubicBezTo>
                        <a:pt x="69" y="24"/>
                        <a:pt x="69" y="24"/>
                        <a:pt x="69" y="24"/>
                      </a:cubicBezTo>
                      <a:cubicBezTo>
                        <a:pt x="64" y="10"/>
                        <a:pt x="51" y="0"/>
                        <a:pt x="35" y="0"/>
                      </a:cubicBezTo>
                      <a:cubicBezTo>
                        <a:pt x="16" y="0"/>
                        <a:pt x="0" y="15"/>
                        <a:pt x="0" y="35"/>
                      </a:cubicBezTo>
                      <a:cubicBezTo>
                        <a:pt x="0" y="54"/>
                        <a:pt x="16" y="70"/>
                        <a:pt x="35" y="70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2" name="Freeform 14"/>
                <p:cNvSpPr>
                  <a:spLocks noEditPoints="1"/>
                </p:cNvSpPr>
                <p:nvPr/>
              </p:nvSpPr>
              <p:spPr bwMode="auto">
                <a:xfrm flipH="1">
                  <a:off x="4954111" y="2693921"/>
                  <a:ext cx="64431" cy="633937"/>
                </a:xfrm>
                <a:custGeom>
                  <a:avLst/>
                  <a:gdLst>
                    <a:gd name="T0" fmla="*/ 0 w 70"/>
                    <a:gd name="T1" fmla="*/ 35 h 690"/>
                    <a:gd name="T2" fmla="*/ 25 w 70"/>
                    <a:gd name="T3" fmla="*/ 68 h 690"/>
                    <a:gd name="T4" fmla="*/ 25 w 70"/>
                    <a:gd name="T5" fmla="*/ 690 h 690"/>
                    <a:gd name="T6" fmla="*/ 46 w 70"/>
                    <a:gd name="T7" fmla="*/ 690 h 690"/>
                    <a:gd name="T8" fmla="*/ 46 w 70"/>
                    <a:gd name="T9" fmla="*/ 68 h 690"/>
                    <a:gd name="T10" fmla="*/ 70 w 70"/>
                    <a:gd name="T11" fmla="*/ 35 h 690"/>
                    <a:gd name="T12" fmla="*/ 35 w 70"/>
                    <a:gd name="T13" fmla="*/ 0 h 690"/>
                    <a:gd name="T14" fmla="*/ 0 w 70"/>
                    <a:gd name="T15" fmla="*/ 35 h 690"/>
                    <a:gd name="T16" fmla="*/ 35 w 70"/>
                    <a:gd name="T17" fmla="*/ 26 h 690"/>
                    <a:gd name="T18" fmla="*/ 44 w 70"/>
                    <a:gd name="T19" fmla="*/ 35 h 690"/>
                    <a:gd name="T20" fmla="*/ 35 w 70"/>
                    <a:gd name="T21" fmla="*/ 44 h 690"/>
                    <a:gd name="T22" fmla="*/ 26 w 70"/>
                    <a:gd name="T23" fmla="*/ 35 h 690"/>
                    <a:gd name="T24" fmla="*/ 35 w 70"/>
                    <a:gd name="T25" fmla="*/ 26 h 6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0" h="690">
                      <a:moveTo>
                        <a:pt x="0" y="35"/>
                      </a:moveTo>
                      <a:cubicBezTo>
                        <a:pt x="0" y="51"/>
                        <a:pt x="11" y="64"/>
                        <a:pt x="25" y="68"/>
                      </a:cubicBezTo>
                      <a:cubicBezTo>
                        <a:pt x="25" y="690"/>
                        <a:pt x="25" y="690"/>
                        <a:pt x="25" y="690"/>
                      </a:cubicBezTo>
                      <a:cubicBezTo>
                        <a:pt x="46" y="690"/>
                        <a:pt x="46" y="690"/>
                        <a:pt x="46" y="690"/>
                      </a:cubicBezTo>
                      <a:cubicBezTo>
                        <a:pt x="46" y="68"/>
                        <a:pt x="46" y="68"/>
                        <a:pt x="46" y="68"/>
                      </a:cubicBezTo>
                      <a:cubicBezTo>
                        <a:pt x="60" y="64"/>
                        <a:pt x="70" y="51"/>
                        <a:pt x="70" y="35"/>
                      </a:cubicBezTo>
                      <a:cubicBezTo>
                        <a:pt x="70" y="16"/>
                        <a:pt x="55" y="0"/>
                        <a:pt x="35" y="0"/>
                      </a:cubicBezTo>
                      <a:cubicBezTo>
                        <a:pt x="16" y="0"/>
                        <a:pt x="0" y="16"/>
                        <a:pt x="0" y="35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3" name="Freeform 15"/>
                <p:cNvSpPr>
                  <a:spLocks noEditPoints="1"/>
                </p:cNvSpPr>
                <p:nvPr/>
              </p:nvSpPr>
              <p:spPr bwMode="auto">
                <a:xfrm flipH="1">
                  <a:off x="5007433" y="2624307"/>
                  <a:ext cx="62949" cy="703552"/>
                </a:xfrm>
                <a:custGeom>
                  <a:avLst/>
                  <a:gdLst>
                    <a:gd name="T0" fmla="*/ 0 w 69"/>
                    <a:gd name="T1" fmla="*/ 35 h 766"/>
                    <a:gd name="T2" fmla="*/ 24 w 69"/>
                    <a:gd name="T3" fmla="*/ 68 h 766"/>
                    <a:gd name="T4" fmla="*/ 24 w 69"/>
                    <a:gd name="T5" fmla="*/ 400 h 766"/>
                    <a:gd name="T6" fmla="*/ 13 w 69"/>
                    <a:gd name="T7" fmla="*/ 400 h 766"/>
                    <a:gd name="T8" fmla="*/ 13 w 69"/>
                    <a:gd name="T9" fmla="*/ 621 h 766"/>
                    <a:gd name="T10" fmla="*/ 24 w 69"/>
                    <a:gd name="T11" fmla="*/ 621 h 766"/>
                    <a:gd name="T12" fmla="*/ 24 w 69"/>
                    <a:gd name="T13" fmla="*/ 766 h 766"/>
                    <a:gd name="T14" fmla="*/ 45 w 69"/>
                    <a:gd name="T15" fmla="*/ 766 h 766"/>
                    <a:gd name="T16" fmla="*/ 45 w 69"/>
                    <a:gd name="T17" fmla="*/ 621 h 766"/>
                    <a:gd name="T18" fmla="*/ 56 w 69"/>
                    <a:gd name="T19" fmla="*/ 621 h 766"/>
                    <a:gd name="T20" fmla="*/ 56 w 69"/>
                    <a:gd name="T21" fmla="*/ 400 h 766"/>
                    <a:gd name="T22" fmla="*/ 45 w 69"/>
                    <a:gd name="T23" fmla="*/ 400 h 766"/>
                    <a:gd name="T24" fmla="*/ 45 w 69"/>
                    <a:gd name="T25" fmla="*/ 68 h 766"/>
                    <a:gd name="T26" fmla="*/ 69 w 69"/>
                    <a:gd name="T27" fmla="*/ 35 h 766"/>
                    <a:gd name="T28" fmla="*/ 35 w 69"/>
                    <a:gd name="T29" fmla="*/ 0 h 766"/>
                    <a:gd name="T30" fmla="*/ 0 w 69"/>
                    <a:gd name="T31" fmla="*/ 35 h 766"/>
                    <a:gd name="T32" fmla="*/ 35 w 69"/>
                    <a:gd name="T33" fmla="*/ 25 h 766"/>
                    <a:gd name="T34" fmla="*/ 44 w 69"/>
                    <a:gd name="T35" fmla="*/ 35 h 766"/>
                    <a:gd name="T36" fmla="*/ 35 w 69"/>
                    <a:gd name="T37" fmla="*/ 44 h 766"/>
                    <a:gd name="T38" fmla="*/ 25 w 69"/>
                    <a:gd name="T39" fmla="*/ 35 h 766"/>
                    <a:gd name="T40" fmla="*/ 35 w 69"/>
                    <a:gd name="T41" fmla="*/ 25 h 7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69" h="766">
                      <a:moveTo>
                        <a:pt x="0" y="35"/>
                      </a:moveTo>
                      <a:cubicBezTo>
                        <a:pt x="0" y="50"/>
                        <a:pt x="10" y="63"/>
                        <a:pt x="24" y="68"/>
                      </a:cubicBezTo>
                      <a:cubicBezTo>
                        <a:pt x="24" y="400"/>
                        <a:pt x="24" y="400"/>
                        <a:pt x="24" y="400"/>
                      </a:cubicBezTo>
                      <a:cubicBezTo>
                        <a:pt x="13" y="400"/>
                        <a:pt x="13" y="400"/>
                        <a:pt x="13" y="400"/>
                      </a:cubicBezTo>
                      <a:cubicBezTo>
                        <a:pt x="13" y="621"/>
                        <a:pt x="13" y="621"/>
                        <a:pt x="13" y="621"/>
                      </a:cubicBezTo>
                      <a:cubicBezTo>
                        <a:pt x="24" y="621"/>
                        <a:pt x="24" y="621"/>
                        <a:pt x="24" y="621"/>
                      </a:cubicBezTo>
                      <a:cubicBezTo>
                        <a:pt x="24" y="766"/>
                        <a:pt x="24" y="766"/>
                        <a:pt x="24" y="766"/>
                      </a:cubicBezTo>
                      <a:cubicBezTo>
                        <a:pt x="45" y="766"/>
                        <a:pt x="45" y="766"/>
                        <a:pt x="45" y="766"/>
                      </a:cubicBezTo>
                      <a:cubicBezTo>
                        <a:pt x="45" y="621"/>
                        <a:pt x="45" y="621"/>
                        <a:pt x="45" y="621"/>
                      </a:cubicBezTo>
                      <a:cubicBezTo>
                        <a:pt x="56" y="621"/>
                        <a:pt x="56" y="621"/>
                        <a:pt x="56" y="621"/>
                      </a:cubicBezTo>
                      <a:cubicBezTo>
                        <a:pt x="56" y="400"/>
                        <a:pt x="56" y="400"/>
                        <a:pt x="56" y="400"/>
                      </a:cubicBezTo>
                      <a:cubicBezTo>
                        <a:pt x="45" y="400"/>
                        <a:pt x="45" y="400"/>
                        <a:pt x="45" y="400"/>
                      </a:cubicBezTo>
                      <a:cubicBezTo>
                        <a:pt x="45" y="68"/>
                        <a:pt x="45" y="68"/>
                        <a:pt x="45" y="68"/>
                      </a:cubicBezTo>
                      <a:cubicBezTo>
                        <a:pt x="59" y="63"/>
                        <a:pt x="69" y="50"/>
                        <a:pt x="69" y="35"/>
                      </a:cubicBezTo>
                      <a:cubicBezTo>
                        <a:pt x="69" y="15"/>
                        <a:pt x="54" y="0"/>
                        <a:pt x="35" y="0"/>
                      </a:cubicBezTo>
                      <a:cubicBezTo>
                        <a:pt x="15" y="0"/>
                        <a:pt x="0" y="15"/>
                        <a:pt x="0" y="35"/>
                      </a:cubicBezTo>
                      <a:close/>
                      <a:moveTo>
                        <a:pt x="35" y="25"/>
                      </a:moveTo>
                      <a:cubicBezTo>
                        <a:pt x="40" y="25"/>
                        <a:pt x="44" y="29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5" y="40"/>
                        <a:pt x="25" y="35"/>
                      </a:cubicBezTo>
                      <a:cubicBezTo>
                        <a:pt x="25" y="29"/>
                        <a:pt x="30" y="25"/>
                        <a:pt x="35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4" name="Freeform 16"/>
                <p:cNvSpPr>
                  <a:spLocks noEditPoints="1"/>
                </p:cNvSpPr>
                <p:nvPr/>
              </p:nvSpPr>
              <p:spPr bwMode="auto">
                <a:xfrm flipH="1">
                  <a:off x="5060014" y="2370288"/>
                  <a:ext cx="63690" cy="957571"/>
                </a:xfrm>
                <a:custGeom>
                  <a:avLst/>
                  <a:gdLst>
                    <a:gd name="T0" fmla="*/ 0 w 70"/>
                    <a:gd name="T1" fmla="*/ 35 h 1042"/>
                    <a:gd name="T2" fmla="*/ 24 w 70"/>
                    <a:gd name="T3" fmla="*/ 68 h 1042"/>
                    <a:gd name="T4" fmla="*/ 24 w 70"/>
                    <a:gd name="T5" fmla="*/ 1042 h 1042"/>
                    <a:gd name="T6" fmla="*/ 46 w 70"/>
                    <a:gd name="T7" fmla="*/ 1042 h 1042"/>
                    <a:gd name="T8" fmla="*/ 46 w 70"/>
                    <a:gd name="T9" fmla="*/ 68 h 1042"/>
                    <a:gd name="T10" fmla="*/ 70 w 70"/>
                    <a:gd name="T11" fmla="*/ 35 h 1042"/>
                    <a:gd name="T12" fmla="*/ 35 w 70"/>
                    <a:gd name="T13" fmla="*/ 0 h 1042"/>
                    <a:gd name="T14" fmla="*/ 0 w 70"/>
                    <a:gd name="T15" fmla="*/ 35 h 1042"/>
                    <a:gd name="T16" fmla="*/ 35 w 70"/>
                    <a:gd name="T17" fmla="*/ 26 h 1042"/>
                    <a:gd name="T18" fmla="*/ 44 w 70"/>
                    <a:gd name="T19" fmla="*/ 35 h 1042"/>
                    <a:gd name="T20" fmla="*/ 35 w 70"/>
                    <a:gd name="T21" fmla="*/ 44 h 1042"/>
                    <a:gd name="T22" fmla="*/ 26 w 70"/>
                    <a:gd name="T23" fmla="*/ 35 h 1042"/>
                    <a:gd name="T24" fmla="*/ 35 w 70"/>
                    <a:gd name="T25" fmla="*/ 26 h 10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0" h="1042">
                      <a:moveTo>
                        <a:pt x="0" y="35"/>
                      </a:moveTo>
                      <a:cubicBezTo>
                        <a:pt x="0" y="50"/>
                        <a:pt x="10" y="64"/>
                        <a:pt x="24" y="68"/>
                      </a:cubicBezTo>
                      <a:cubicBezTo>
                        <a:pt x="24" y="1042"/>
                        <a:pt x="24" y="1042"/>
                        <a:pt x="24" y="1042"/>
                      </a:cubicBezTo>
                      <a:cubicBezTo>
                        <a:pt x="46" y="1042"/>
                        <a:pt x="46" y="1042"/>
                        <a:pt x="46" y="1042"/>
                      </a:cubicBezTo>
                      <a:cubicBezTo>
                        <a:pt x="46" y="68"/>
                        <a:pt x="46" y="68"/>
                        <a:pt x="46" y="68"/>
                      </a:cubicBezTo>
                      <a:cubicBezTo>
                        <a:pt x="60" y="64"/>
                        <a:pt x="70" y="50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ubicBezTo>
                        <a:pt x="16" y="0"/>
                        <a:pt x="0" y="16"/>
                        <a:pt x="0" y="35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5" name="Freeform 17"/>
                <p:cNvSpPr>
                  <a:spLocks noEditPoints="1"/>
                </p:cNvSpPr>
                <p:nvPr/>
              </p:nvSpPr>
              <p:spPr bwMode="auto">
                <a:xfrm flipH="1">
                  <a:off x="5113336" y="2299932"/>
                  <a:ext cx="63690" cy="1027926"/>
                </a:xfrm>
                <a:custGeom>
                  <a:avLst/>
                  <a:gdLst>
                    <a:gd name="T0" fmla="*/ 25 w 70"/>
                    <a:gd name="T1" fmla="*/ 68 h 1119"/>
                    <a:gd name="T2" fmla="*/ 25 w 70"/>
                    <a:gd name="T3" fmla="*/ 1119 h 1119"/>
                    <a:gd name="T4" fmla="*/ 46 w 70"/>
                    <a:gd name="T5" fmla="*/ 1119 h 1119"/>
                    <a:gd name="T6" fmla="*/ 46 w 70"/>
                    <a:gd name="T7" fmla="*/ 68 h 1119"/>
                    <a:gd name="T8" fmla="*/ 70 w 70"/>
                    <a:gd name="T9" fmla="*/ 35 h 1119"/>
                    <a:gd name="T10" fmla="*/ 35 w 70"/>
                    <a:gd name="T11" fmla="*/ 0 h 1119"/>
                    <a:gd name="T12" fmla="*/ 0 w 70"/>
                    <a:gd name="T13" fmla="*/ 35 h 1119"/>
                    <a:gd name="T14" fmla="*/ 25 w 70"/>
                    <a:gd name="T15" fmla="*/ 68 h 1119"/>
                    <a:gd name="T16" fmla="*/ 35 w 70"/>
                    <a:gd name="T17" fmla="*/ 26 h 1119"/>
                    <a:gd name="T18" fmla="*/ 44 w 70"/>
                    <a:gd name="T19" fmla="*/ 35 h 1119"/>
                    <a:gd name="T20" fmla="*/ 35 w 70"/>
                    <a:gd name="T21" fmla="*/ 44 h 1119"/>
                    <a:gd name="T22" fmla="*/ 26 w 70"/>
                    <a:gd name="T23" fmla="*/ 35 h 1119"/>
                    <a:gd name="T24" fmla="*/ 35 w 70"/>
                    <a:gd name="T25" fmla="*/ 26 h 1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0" h="1119">
                      <a:moveTo>
                        <a:pt x="25" y="68"/>
                      </a:moveTo>
                      <a:cubicBezTo>
                        <a:pt x="25" y="1119"/>
                        <a:pt x="25" y="1119"/>
                        <a:pt x="25" y="1119"/>
                      </a:cubicBezTo>
                      <a:cubicBezTo>
                        <a:pt x="46" y="1119"/>
                        <a:pt x="46" y="1119"/>
                        <a:pt x="46" y="1119"/>
                      </a:cubicBezTo>
                      <a:cubicBezTo>
                        <a:pt x="46" y="68"/>
                        <a:pt x="46" y="68"/>
                        <a:pt x="46" y="68"/>
                      </a:cubicBezTo>
                      <a:cubicBezTo>
                        <a:pt x="60" y="64"/>
                        <a:pt x="70" y="51"/>
                        <a:pt x="70" y="35"/>
                      </a:cubicBezTo>
                      <a:cubicBezTo>
                        <a:pt x="70" y="16"/>
                        <a:pt x="55" y="0"/>
                        <a:pt x="35" y="0"/>
                      </a:cubicBez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51"/>
                        <a:pt x="11" y="64"/>
                        <a:pt x="25" y="68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6" name="Freeform 18"/>
                <p:cNvSpPr>
                  <a:spLocks noEditPoints="1"/>
                </p:cNvSpPr>
                <p:nvPr/>
              </p:nvSpPr>
              <p:spPr bwMode="auto">
                <a:xfrm flipH="1">
                  <a:off x="5165176" y="2370288"/>
                  <a:ext cx="64431" cy="957571"/>
                </a:xfrm>
                <a:custGeom>
                  <a:avLst/>
                  <a:gdLst>
                    <a:gd name="T0" fmla="*/ 24 w 70"/>
                    <a:gd name="T1" fmla="*/ 68 h 1042"/>
                    <a:gd name="T2" fmla="*/ 24 w 70"/>
                    <a:gd name="T3" fmla="*/ 1042 h 1042"/>
                    <a:gd name="T4" fmla="*/ 45 w 70"/>
                    <a:gd name="T5" fmla="*/ 1042 h 1042"/>
                    <a:gd name="T6" fmla="*/ 45 w 70"/>
                    <a:gd name="T7" fmla="*/ 68 h 1042"/>
                    <a:gd name="T8" fmla="*/ 70 w 70"/>
                    <a:gd name="T9" fmla="*/ 35 h 1042"/>
                    <a:gd name="T10" fmla="*/ 35 w 70"/>
                    <a:gd name="T11" fmla="*/ 0 h 1042"/>
                    <a:gd name="T12" fmla="*/ 0 w 70"/>
                    <a:gd name="T13" fmla="*/ 35 h 1042"/>
                    <a:gd name="T14" fmla="*/ 24 w 70"/>
                    <a:gd name="T15" fmla="*/ 68 h 1042"/>
                    <a:gd name="T16" fmla="*/ 35 w 70"/>
                    <a:gd name="T17" fmla="*/ 26 h 1042"/>
                    <a:gd name="T18" fmla="*/ 44 w 70"/>
                    <a:gd name="T19" fmla="*/ 35 h 1042"/>
                    <a:gd name="T20" fmla="*/ 35 w 70"/>
                    <a:gd name="T21" fmla="*/ 44 h 1042"/>
                    <a:gd name="T22" fmla="*/ 25 w 70"/>
                    <a:gd name="T23" fmla="*/ 35 h 1042"/>
                    <a:gd name="T24" fmla="*/ 35 w 70"/>
                    <a:gd name="T25" fmla="*/ 26 h 10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0" h="1042">
                      <a:moveTo>
                        <a:pt x="24" y="68"/>
                      </a:moveTo>
                      <a:cubicBezTo>
                        <a:pt x="24" y="1042"/>
                        <a:pt x="24" y="1042"/>
                        <a:pt x="24" y="1042"/>
                      </a:cubicBezTo>
                      <a:cubicBezTo>
                        <a:pt x="45" y="1042"/>
                        <a:pt x="45" y="1042"/>
                        <a:pt x="45" y="1042"/>
                      </a:cubicBezTo>
                      <a:cubicBezTo>
                        <a:pt x="45" y="68"/>
                        <a:pt x="45" y="68"/>
                        <a:pt x="45" y="68"/>
                      </a:cubicBezTo>
                      <a:cubicBezTo>
                        <a:pt x="59" y="64"/>
                        <a:pt x="70" y="50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ubicBezTo>
                        <a:pt x="15" y="0"/>
                        <a:pt x="0" y="16"/>
                        <a:pt x="0" y="35"/>
                      </a:cubicBezTo>
                      <a:cubicBezTo>
                        <a:pt x="0" y="50"/>
                        <a:pt x="10" y="64"/>
                        <a:pt x="24" y="68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5" y="40"/>
                        <a:pt x="25" y="35"/>
                      </a:cubicBezTo>
                      <a:cubicBezTo>
                        <a:pt x="25" y="30"/>
                        <a:pt x="30" y="26"/>
                        <a:pt x="35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7" name="Freeform 19"/>
                <p:cNvSpPr>
                  <a:spLocks noEditPoints="1"/>
                </p:cNvSpPr>
                <p:nvPr/>
              </p:nvSpPr>
              <p:spPr bwMode="auto">
                <a:xfrm flipH="1">
                  <a:off x="5508065" y="3339708"/>
                  <a:ext cx="354738" cy="202178"/>
                </a:xfrm>
                <a:custGeom>
                  <a:avLst/>
                  <a:gdLst>
                    <a:gd name="T0" fmla="*/ 24 w 386"/>
                    <a:gd name="T1" fmla="*/ 68 h 220"/>
                    <a:gd name="T2" fmla="*/ 24 w 386"/>
                    <a:gd name="T3" fmla="*/ 99 h 220"/>
                    <a:gd name="T4" fmla="*/ 145 w 386"/>
                    <a:gd name="T5" fmla="*/ 220 h 220"/>
                    <a:gd name="T6" fmla="*/ 386 w 386"/>
                    <a:gd name="T7" fmla="*/ 220 h 220"/>
                    <a:gd name="T8" fmla="*/ 386 w 386"/>
                    <a:gd name="T9" fmla="*/ 199 h 220"/>
                    <a:gd name="T10" fmla="*/ 154 w 386"/>
                    <a:gd name="T11" fmla="*/ 199 h 220"/>
                    <a:gd name="T12" fmla="*/ 45 w 386"/>
                    <a:gd name="T13" fmla="*/ 90 h 220"/>
                    <a:gd name="T14" fmla="*/ 45 w 386"/>
                    <a:gd name="T15" fmla="*/ 68 h 220"/>
                    <a:gd name="T16" fmla="*/ 70 w 386"/>
                    <a:gd name="T17" fmla="*/ 35 h 220"/>
                    <a:gd name="T18" fmla="*/ 35 w 386"/>
                    <a:gd name="T19" fmla="*/ 0 h 220"/>
                    <a:gd name="T20" fmla="*/ 0 w 386"/>
                    <a:gd name="T21" fmla="*/ 35 h 220"/>
                    <a:gd name="T22" fmla="*/ 24 w 386"/>
                    <a:gd name="T23" fmla="*/ 68 h 220"/>
                    <a:gd name="T24" fmla="*/ 35 w 386"/>
                    <a:gd name="T25" fmla="*/ 26 h 220"/>
                    <a:gd name="T26" fmla="*/ 44 w 386"/>
                    <a:gd name="T27" fmla="*/ 35 h 220"/>
                    <a:gd name="T28" fmla="*/ 35 w 386"/>
                    <a:gd name="T29" fmla="*/ 44 h 220"/>
                    <a:gd name="T30" fmla="*/ 25 w 386"/>
                    <a:gd name="T31" fmla="*/ 35 h 220"/>
                    <a:gd name="T32" fmla="*/ 35 w 386"/>
                    <a:gd name="T33" fmla="*/ 26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86" h="220">
                      <a:moveTo>
                        <a:pt x="24" y="68"/>
                      </a:moveTo>
                      <a:cubicBezTo>
                        <a:pt x="24" y="99"/>
                        <a:pt x="24" y="99"/>
                        <a:pt x="24" y="99"/>
                      </a:cubicBezTo>
                      <a:cubicBezTo>
                        <a:pt x="145" y="220"/>
                        <a:pt x="145" y="220"/>
                        <a:pt x="145" y="220"/>
                      </a:cubicBezTo>
                      <a:cubicBezTo>
                        <a:pt x="386" y="220"/>
                        <a:pt x="386" y="220"/>
                        <a:pt x="386" y="220"/>
                      </a:cubicBezTo>
                      <a:cubicBezTo>
                        <a:pt x="386" y="199"/>
                        <a:pt x="386" y="199"/>
                        <a:pt x="386" y="199"/>
                      </a:cubicBezTo>
                      <a:cubicBezTo>
                        <a:pt x="154" y="199"/>
                        <a:pt x="154" y="199"/>
                        <a:pt x="154" y="199"/>
                      </a:cubicBezTo>
                      <a:cubicBezTo>
                        <a:pt x="45" y="90"/>
                        <a:pt x="45" y="90"/>
                        <a:pt x="45" y="90"/>
                      </a:cubicBezTo>
                      <a:cubicBezTo>
                        <a:pt x="45" y="68"/>
                        <a:pt x="45" y="68"/>
                        <a:pt x="45" y="68"/>
                      </a:cubicBezTo>
                      <a:cubicBezTo>
                        <a:pt x="59" y="64"/>
                        <a:pt x="70" y="51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ubicBezTo>
                        <a:pt x="15" y="0"/>
                        <a:pt x="0" y="16"/>
                        <a:pt x="0" y="35"/>
                      </a:cubicBezTo>
                      <a:cubicBezTo>
                        <a:pt x="0" y="51"/>
                        <a:pt x="10" y="64"/>
                        <a:pt x="24" y="68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5" y="40"/>
                        <a:pt x="25" y="35"/>
                      </a:cubicBezTo>
                      <a:cubicBezTo>
                        <a:pt x="25" y="30"/>
                        <a:pt x="30" y="26"/>
                        <a:pt x="35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8" name="Freeform 20"/>
                <p:cNvSpPr>
                  <a:spLocks noEditPoints="1"/>
                </p:cNvSpPr>
                <p:nvPr/>
              </p:nvSpPr>
              <p:spPr bwMode="auto">
                <a:xfrm flipH="1">
                  <a:off x="5364393" y="2873882"/>
                  <a:ext cx="182923" cy="182183"/>
                </a:xfrm>
                <a:custGeom>
                  <a:avLst/>
                  <a:gdLst>
                    <a:gd name="T0" fmla="*/ 55 w 199"/>
                    <a:gd name="T1" fmla="*/ 69 h 198"/>
                    <a:gd name="T2" fmla="*/ 130 w 199"/>
                    <a:gd name="T3" fmla="*/ 144 h 198"/>
                    <a:gd name="T4" fmla="*/ 136 w 199"/>
                    <a:gd name="T5" fmla="*/ 185 h 198"/>
                    <a:gd name="T6" fmla="*/ 185 w 199"/>
                    <a:gd name="T7" fmla="*/ 185 h 198"/>
                    <a:gd name="T8" fmla="*/ 185 w 199"/>
                    <a:gd name="T9" fmla="*/ 135 h 198"/>
                    <a:gd name="T10" fmla="*/ 145 w 199"/>
                    <a:gd name="T11" fmla="*/ 129 h 198"/>
                    <a:gd name="T12" fmla="*/ 70 w 199"/>
                    <a:gd name="T13" fmla="*/ 54 h 198"/>
                    <a:gd name="T14" fmla="*/ 63 w 199"/>
                    <a:gd name="T15" fmla="*/ 13 h 198"/>
                    <a:gd name="T16" fmla="*/ 14 w 199"/>
                    <a:gd name="T17" fmla="*/ 13 h 198"/>
                    <a:gd name="T18" fmla="*/ 14 w 199"/>
                    <a:gd name="T19" fmla="*/ 62 h 198"/>
                    <a:gd name="T20" fmla="*/ 55 w 199"/>
                    <a:gd name="T21" fmla="*/ 69 h 198"/>
                    <a:gd name="T22" fmla="*/ 167 w 199"/>
                    <a:gd name="T23" fmla="*/ 153 h 198"/>
                    <a:gd name="T24" fmla="*/ 167 w 199"/>
                    <a:gd name="T25" fmla="*/ 166 h 198"/>
                    <a:gd name="T26" fmla="*/ 154 w 199"/>
                    <a:gd name="T27" fmla="*/ 166 h 198"/>
                    <a:gd name="T28" fmla="*/ 154 w 199"/>
                    <a:gd name="T29" fmla="*/ 153 h 198"/>
                    <a:gd name="T30" fmla="*/ 167 w 199"/>
                    <a:gd name="T31" fmla="*/ 153 h 198"/>
                    <a:gd name="T32" fmla="*/ 32 w 199"/>
                    <a:gd name="T33" fmla="*/ 31 h 198"/>
                    <a:gd name="T34" fmla="*/ 45 w 199"/>
                    <a:gd name="T35" fmla="*/ 31 h 198"/>
                    <a:gd name="T36" fmla="*/ 45 w 199"/>
                    <a:gd name="T37" fmla="*/ 44 h 198"/>
                    <a:gd name="T38" fmla="*/ 32 w 199"/>
                    <a:gd name="T39" fmla="*/ 44 h 198"/>
                    <a:gd name="T40" fmla="*/ 32 w 199"/>
                    <a:gd name="T41" fmla="*/ 31 h 1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99" h="198">
                      <a:moveTo>
                        <a:pt x="55" y="69"/>
                      </a:moveTo>
                      <a:cubicBezTo>
                        <a:pt x="130" y="144"/>
                        <a:pt x="130" y="144"/>
                        <a:pt x="130" y="144"/>
                      </a:cubicBezTo>
                      <a:cubicBezTo>
                        <a:pt x="123" y="157"/>
                        <a:pt x="125" y="174"/>
                        <a:pt x="136" y="185"/>
                      </a:cubicBezTo>
                      <a:cubicBezTo>
                        <a:pt x="150" y="198"/>
                        <a:pt x="172" y="198"/>
                        <a:pt x="185" y="185"/>
                      </a:cubicBezTo>
                      <a:cubicBezTo>
                        <a:pt x="199" y="171"/>
                        <a:pt x="199" y="149"/>
                        <a:pt x="185" y="135"/>
                      </a:cubicBezTo>
                      <a:cubicBezTo>
                        <a:pt x="174" y="124"/>
                        <a:pt x="158" y="122"/>
                        <a:pt x="145" y="129"/>
                      </a:cubicBezTo>
                      <a:cubicBezTo>
                        <a:pt x="70" y="54"/>
                        <a:pt x="70" y="54"/>
                        <a:pt x="70" y="54"/>
                      </a:cubicBezTo>
                      <a:cubicBezTo>
                        <a:pt x="76" y="41"/>
                        <a:pt x="74" y="24"/>
                        <a:pt x="63" y="13"/>
                      </a:cubicBezTo>
                      <a:cubicBezTo>
                        <a:pt x="50" y="0"/>
                        <a:pt x="28" y="0"/>
                        <a:pt x="14" y="13"/>
                      </a:cubicBezTo>
                      <a:cubicBezTo>
                        <a:pt x="0" y="27"/>
                        <a:pt x="0" y="49"/>
                        <a:pt x="14" y="62"/>
                      </a:cubicBezTo>
                      <a:cubicBezTo>
                        <a:pt x="25" y="73"/>
                        <a:pt x="41" y="76"/>
                        <a:pt x="55" y="69"/>
                      </a:cubicBezTo>
                      <a:close/>
                      <a:moveTo>
                        <a:pt x="167" y="153"/>
                      </a:moveTo>
                      <a:cubicBezTo>
                        <a:pt x="171" y="157"/>
                        <a:pt x="171" y="163"/>
                        <a:pt x="167" y="166"/>
                      </a:cubicBezTo>
                      <a:cubicBezTo>
                        <a:pt x="164" y="170"/>
                        <a:pt x="158" y="170"/>
                        <a:pt x="154" y="166"/>
                      </a:cubicBezTo>
                      <a:cubicBezTo>
                        <a:pt x="151" y="163"/>
                        <a:pt x="151" y="157"/>
                        <a:pt x="154" y="153"/>
                      </a:cubicBezTo>
                      <a:cubicBezTo>
                        <a:pt x="158" y="150"/>
                        <a:pt x="164" y="150"/>
                        <a:pt x="167" y="153"/>
                      </a:cubicBezTo>
                      <a:close/>
                      <a:moveTo>
                        <a:pt x="32" y="31"/>
                      </a:moveTo>
                      <a:cubicBezTo>
                        <a:pt x="36" y="28"/>
                        <a:pt x="42" y="28"/>
                        <a:pt x="45" y="31"/>
                      </a:cubicBezTo>
                      <a:cubicBezTo>
                        <a:pt x="49" y="35"/>
                        <a:pt x="49" y="41"/>
                        <a:pt x="45" y="44"/>
                      </a:cubicBezTo>
                      <a:cubicBezTo>
                        <a:pt x="42" y="48"/>
                        <a:pt x="36" y="48"/>
                        <a:pt x="32" y="44"/>
                      </a:cubicBezTo>
                      <a:cubicBezTo>
                        <a:pt x="29" y="41"/>
                        <a:pt x="29" y="35"/>
                        <a:pt x="32" y="3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9" name="Freeform 21"/>
                <p:cNvSpPr>
                  <a:spLocks noEditPoints="1"/>
                </p:cNvSpPr>
                <p:nvPr/>
              </p:nvSpPr>
              <p:spPr bwMode="auto">
                <a:xfrm flipH="1">
                  <a:off x="5480664" y="2873882"/>
                  <a:ext cx="182183" cy="182183"/>
                </a:xfrm>
                <a:custGeom>
                  <a:avLst/>
                  <a:gdLst>
                    <a:gd name="T0" fmla="*/ 55 w 199"/>
                    <a:gd name="T1" fmla="*/ 69 h 198"/>
                    <a:gd name="T2" fmla="*/ 130 w 199"/>
                    <a:gd name="T3" fmla="*/ 144 h 198"/>
                    <a:gd name="T4" fmla="*/ 136 w 199"/>
                    <a:gd name="T5" fmla="*/ 185 h 198"/>
                    <a:gd name="T6" fmla="*/ 185 w 199"/>
                    <a:gd name="T7" fmla="*/ 185 h 198"/>
                    <a:gd name="T8" fmla="*/ 185 w 199"/>
                    <a:gd name="T9" fmla="*/ 135 h 198"/>
                    <a:gd name="T10" fmla="*/ 145 w 199"/>
                    <a:gd name="T11" fmla="*/ 129 h 198"/>
                    <a:gd name="T12" fmla="*/ 70 w 199"/>
                    <a:gd name="T13" fmla="*/ 54 h 198"/>
                    <a:gd name="T14" fmla="*/ 63 w 199"/>
                    <a:gd name="T15" fmla="*/ 13 h 198"/>
                    <a:gd name="T16" fmla="*/ 14 w 199"/>
                    <a:gd name="T17" fmla="*/ 13 h 198"/>
                    <a:gd name="T18" fmla="*/ 14 w 199"/>
                    <a:gd name="T19" fmla="*/ 62 h 198"/>
                    <a:gd name="T20" fmla="*/ 55 w 199"/>
                    <a:gd name="T21" fmla="*/ 69 h 198"/>
                    <a:gd name="T22" fmla="*/ 167 w 199"/>
                    <a:gd name="T23" fmla="*/ 153 h 198"/>
                    <a:gd name="T24" fmla="*/ 167 w 199"/>
                    <a:gd name="T25" fmla="*/ 166 h 198"/>
                    <a:gd name="T26" fmla="*/ 154 w 199"/>
                    <a:gd name="T27" fmla="*/ 166 h 198"/>
                    <a:gd name="T28" fmla="*/ 154 w 199"/>
                    <a:gd name="T29" fmla="*/ 153 h 198"/>
                    <a:gd name="T30" fmla="*/ 167 w 199"/>
                    <a:gd name="T31" fmla="*/ 153 h 198"/>
                    <a:gd name="T32" fmla="*/ 32 w 199"/>
                    <a:gd name="T33" fmla="*/ 31 h 198"/>
                    <a:gd name="T34" fmla="*/ 45 w 199"/>
                    <a:gd name="T35" fmla="*/ 31 h 198"/>
                    <a:gd name="T36" fmla="*/ 45 w 199"/>
                    <a:gd name="T37" fmla="*/ 44 h 198"/>
                    <a:gd name="T38" fmla="*/ 32 w 199"/>
                    <a:gd name="T39" fmla="*/ 44 h 198"/>
                    <a:gd name="T40" fmla="*/ 32 w 199"/>
                    <a:gd name="T41" fmla="*/ 31 h 1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99" h="198">
                      <a:moveTo>
                        <a:pt x="55" y="69"/>
                      </a:moveTo>
                      <a:cubicBezTo>
                        <a:pt x="130" y="144"/>
                        <a:pt x="130" y="144"/>
                        <a:pt x="130" y="144"/>
                      </a:cubicBezTo>
                      <a:cubicBezTo>
                        <a:pt x="123" y="157"/>
                        <a:pt x="125" y="174"/>
                        <a:pt x="136" y="185"/>
                      </a:cubicBezTo>
                      <a:cubicBezTo>
                        <a:pt x="150" y="198"/>
                        <a:pt x="172" y="198"/>
                        <a:pt x="185" y="185"/>
                      </a:cubicBezTo>
                      <a:cubicBezTo>
                        <a:pt x="199" y="171"/>
                        <a:pt x="199" y="149"/>
                        <a:pt x="185" y="135"/>
                      </a:cubicBezTo>
                      <a:cubicBezTo>
                        <a:pt x="174" y="124"/>
                        <a:pt x="158" y="122"/>
                        <a:pt x="145" y="129"/>
                      </a:cubicBezTo>
                      <a:cubicBezTo>
                        <a:pt x="70" y="54"/>
                        <a:pt x="70" y="54"/>
                        <a:pt x="70" y="54"/>
                      </a:cubicBezTo>
                      <a:cubicBezTo>
                        <a:pt x="76" y="41"/>
                        <a:pt x="74" y="24"/>
                        <a:pt x="63" y="13"/>
                      </a:cubicBezTo>
                      <a:cubicBezTo>
                        <a:pt x="50" y="0"/>
                        <a:pt x="28" y="0"/>
                        <a:pt x="14" y="13"/>
                      </a:cubicBezTo>
                      <a:cubicBezTo>
                        <a:pt x="0" y="27"/>
                        <a:pt x="0" y="49"/>
                        <a:pt x="14" y="62"/>
                      </a:cubicBezTo>
                      <a:cubicBezTo>
                        <a:pt x="25" y="73"/>
                        <a:pt x="41" y="76"/>
                        <a:pt x="55" y="69"/>
                      </a:cubicBezTo>
                      <a:close/>
                      <a:moveTo>
                        <a:pt x="167" y="153"/>
                      </a:moveTo>
                      <a:cubicBezTo>
                        <a:pt x="171" y="157"/>
                        <a:pt x="171" y="163"/>
                        <a:pt x="167" y="166"/>
                      </a:cubicBezTo>
                      <a:cubicBezTo>
                        <a:pt x="164" y="170"/>
                        <a:pt x="158" y="170"/>
                        <a:pt x="154" y="166"/>
                      </a:cubicBezTo>
                      <a:cubicBezTo>
                        <a:pt x="151" y="163"/>
                        <a:pt x="151" y="157"/>
                        <a:pt x="154" y="153"/>
                      </a:cubicBezTo>
                      <a:cubicBezTo>
                        <a:pt x="158" y="150"/>
                        <a:pt x="164" y="150"/>
                        <a:pt x="167" y="153"/>
                      </a:cubicBezTo>
                      <a:close/>
                      <a:moveTo>
                        <a:pt x="32" y="31"/>
                      </a:moveTo>
                      <a:cubicBezTo>
                        <a:pt x="36" y="28"/>
                        <a:pt x="42" y="28"/>
                        <a:pt x="45" y="31"/>
                      </a:cubicBezTo>
                      <a:cubicBezTo>
                        <a:pt x="49" y="35"/>
                        <a:pt x="49" y="41"/>
                        <a:pt x="45" y="44"/>
                      </a:cubicBezTo>
                      <a:cubicBezTo>
                        <a:pt x="42" y="48"/>
                        <a:pt x="36" y="48"/>
                        <a:pt x="32" y="44"/>
                      </a:cubicBezTo>
                      <a:cubicBezTo>
                        <a:pt x="29" y="41"/>
                        <a:pt x="29" y="35"/>
                        <a:pt x="32" y="3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0" name="Freeform 22"/>
                <p:cNvSpPr>
                  <a:spLocks noEditPoints="1"/>
                </p:cNvSpPr>
                <p:nvPr/>
              </p:nvSpPr>
              <p:spPr bwMode="auto">
                <a:xfrm flipH="1">
                  <a:off x="5413271" y="4315052"/>
                  <a:ext cx="182923" cy="182923"/>
                </a:xfrm>
                <a:custGeom>
                  <a:avLst/>
                  <a:gdLst>
                    <a:gd name="T0" fmla="*/ 14 w 199"/>
                    <a:gd name="T1" fmla="*/ 136 h 199"/>
                    <a:gd name="T2" fmla="*/ 14 w 199"/>
                    <a:gd name="T3" fmla="*/ 185 h 199"/>
                    <a:gd name="T4" fmla="*/ 63 w 199"/>
                    <a:gd name="T5" fmla="*/ 185 h 199"/>
                    <a:gd name="T6" fmla="*/ 70 w 199"/>
                    <a:gd name="T7" fmla="*/ 145 h 199"/>
                    <a:gd name="T8" fmla="*/ 145 w 199"/>
                    <a:gd name="T9" fmla="*/ 69 h 199"/>
                    <a:gd name="T10" fmla="*/ 185 w 199"/>
                    <a:gd name="T11" fmla="*/ 63 h 199"/>
                    <a:gd name="T12" fmla="*/ 185 w 199"/>
                    <a:gd name="T13" fmla="*/ 14 h 199"/>
                    <a:gd name="T14" fmla="*/ 136 w 199"/>
                    <a:gd name="T15" fmla="*/ 14 h 199"/>
                    <a:gd name="T16" fmla="*/ 130 w 199"/>
                    <a:gd name="T17" fmla="*/ 54 h 199"/>
                    <a:gd name="T18" fmla="*/ 55 w 199"/>
                    <a:gd name="T19" fmla="*/ 129 h 199"/>
                    <a:gd name="T20" fmla="*/ 14 w 199"/>
                    <a:gd name="T21" fmla="*/ 136 h 199"/>
                    <a:gd name="T22" fmla="*/ 45 w 199"/>
                    <a:gd name="T23" fmla="*/ 167 h 199"/>
                    <a:gd name="T24" fmla="*/ 32 w 199"/>
                    <a:gd name="T25" fmla="*/ 167 h 199"/>
                    <a:gd name="T26" fmla="*/ 32 w 199"/>
                    <a:gd name="T27" fmla="*/ 154 h 199"/>
                    <a:gd name="T28" fmla="*/ 45 w 199"/>
                    <a:gd name="T29" fmla="*/ 154 h 199"/>
                    <a:gd name="T30" fmla="*/ 45 w 199"/>
                    <a:gd name="T31" fmla="*/ 167 h 199"/>
                    <a:gd name="T32" fmla="*/ 154 w 199"/>
                    <a:gd name="T33" fmla="*/ 32 h 199"/>
                    <a:gd name="T34" fmla="*/ 167 w 199"/>
                    <a:gd name="T35" fmla="*/ 32 h 199"/>
                    <a:gd name="T36" fmla="*/ 167 w 199"/>
                    <a:gd name="T37" fmla="*/ 45 h 199"/>
                    <a:gd name="T38" fmla="*/ 154 w 199"/>
                    <a:gd name="T39" fmla="*/ 45 h 199"/>
                    <a:gd name="T40" fmla="*/ 154 w 199"/>
                    <a:gd name="T41" fmla="*/ 32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99" h="199">
                      <a:moveTo>
                        <a:pt x="14" y="136"/>
                      </a:moveTo>
                      <a:cubicBezTo>
                        <a:pt x="0" y="149"/>
                        <a:pt x="0" y="172"/>
                        <a:pt x="14" y="185"/>
                      </a:cubicBezTo>
                      <a:cubicBezTo>
                        <a:pt x="28" y="199"/>
                        <a:pt x="50" y="199"/>
                        <a:pt x="63" y="185"/>
                      </a:cubicBezTo>
                      <a:cubicBezTo>
                        <a:pt x="74" y="174"/>
                        <a:pt x="76" y="158"/>
                        <a:pt x="70" y="145"/>
                      </a:cubicBezTo>
                      <a:cubicBezTo>
                        <a:pt x="145" y="69"/>
                        <a:pt x="145" y="69"/>
                        <a:pt x="145" y="69"/>
                      </a:cubicBezTo>
                      <a:cubicBezTo>
                        <a:pt x="158" y="76"/>
                        <a:pt x="174" y="74"/>
                        <a:pt x="185" y="63"/>
                      </a:cubicBezTo>
                      <a:cubicBezTo>
                        <a:pt x="199" y="49"/>
                        <a:pt x="199" y="27"/>
                        <a:pt x="185" y="14"/>
                      </a:cubicBezTo>
                      <a:cubicBezTo>
                        <a:pt x="172" y="0"/>
                        <a:pt x="150" y="0"/>
                        <a:pt x="136" y="14"/>
                      </a:cubicBezTo>
                      <a:cubicBezTo>
                        <a:pt x="125" y="25"/>
                        <a:pt x="123" y="41"/>
                        <a:pt x="130" y="54"/>
                      </a:cubicBezTo>
                      <a:cubicBezTo>
                        <a:pt x="55" y="129"/>
                        <a:pt x="55" y="129"/>
                        <a:pt x="55" y="129"/>
                      </a:cubicBezTo>
                      <a:cubicBezTo>
                        <a:pt x="42" y="123"/>
                        <a:pt x="25" y="125"/>
                        <a:pt x="14" y="136"/>
                      </a:cubicBezTo>
                      <a:close/>
                      <a:moveTo>
                        <a:pt x="45" y="167"/>
                      </a:moveTo>
                      <a:cubicBezTo>
                        <a:pt x="42" y="171"/>
                        <a:pt x="36" y="171"/>
                        <a:pt x="32" y="167"/>
                      </a:cubicBezTo>
                      <a:cubicBezTo>
                        <a:pt x="29" y="163"/>
                        <a:pt x="29" y="158"/>
                        <a:pt x="32" y="154"/>
                      </a:cubicBezTo>
                      <a:cubicBezTo>
                        <a:pt x="36" y="150"/>
                        <a:pt x="42" y="150"/>
                        <a:pt x="45" y="154"/>
                      </a:cubicBezTo>
                      <a:cubicBezTo>
                        <a:pt x="49" y="158"/>
                        <a:pt x="49" y="163"/>
                        <a:pt x="45" y="167"/>
                      </a:cubicBezTo>
                      <a:close/>
                      <a:moveTo>
                        <a:pt x="154" y="32"/>
                      </a:moveTo>
                      <a:cubicBezTo>
                        <a:pt x="158" y="28"/>
                        <a:pt x="164" y="28"/>
                        <a:pt x="167" y="32"/>
                      </a:cubicBezTo>
                      <a:cubicBezTo>
                        <a:pt x="171" y="35"/>
                        <a:pt x="171" y="41"/>
                        <a:pt x="167" y="45"/>
                      </a:cubicBezTo>
                      <a:cubicBezTo>
                        <a:pt x="164" y="48"/>
                        <a:pt x="158" y="48"/>
                        <a:pt x="154" y="45"/>
                      </a:cubicBezTo>
                      <a:cubicBezTo>
                        <a:pt x="151" y="41"/>
                        <a:pt x="151" y="35"/>
                        <a:pt x="154" y="3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1" name="Freeform 23"/>
                <p:cNvSpPr>
                  <a:spLocks noEditPoints="1"/>
                </p:cNvSpPr>
                <p:nvPr/>
              </p:nvSpPr>
              <p:spPr bwMode="auto">
                <a:xfrm flipH="1">
                  <a:off x="5188134" y="4477980"/>
                  <a:ext cx="431758" cy="493227"/>
                </a:xfrm>
                <a:custGeom>
                  <a:avLst/>
                  <a:gdLst>
                    <a:gd name="T0" fmla="*/ 45 w 470"/>
                    <a:gd name="T1" fmla="*/ 469 h 537"/>
                    <a:gd name="T2" fmla="*/ 45 w 470"/>
                    <a:gd name="T3" fmla="*/ 399 h 537"/>
                    <a:gd name="T4" fmla="*/ 470 w 470"/>
                    <a:gd name="T5" fmla="*/ 399 h 537"/>
                    <a:gd name="T6" fmla="*/ 470 w 470"/>
                    <a:gd name="T7" fmla="*/ 0 h 537"/>
                    <a:gd name="T8" fmla="*/ 449 w 470"/>
                    <a:gd name="T9" fmla="*/ 0 h 537"/>
                    <a:gd name="T10" fmla="*/ 449 w 470"/>
                    <a:gd name="T11" fmla="*/ 378 h 537"/>
                    <a:gd name="T12" fmla="*/ 24 w 470"/>
                    <a:gd name="T13" fmla="*/ 378 h 537"/>
                    <a:gd name="T14" fmla="*/ 24 w 470"/>
                    <a:gd name="T15" fmla="*/ 469 h 537"/>
                    <a:gd name="T16" fmla="*/ 0 w 470"/>
                    <a:gd name="T17" fmla="*/ 502 h 537"/>
                    <a:gd name="T18" fmla="*/ 35 w 470"/>
                    <a:gd name="T19" fmla="*/ 537 h 537"/>
                    <a:gd name="T20" fmla="*/ 70 w 470"/>
                    <a:gd name="T21" fmla="*/ 502 h 537"/>
                    <a:gd name="T22" fmla="*/ 45 w 470"/>
                    <a:gd name="T23" fmla="*/ 469 h 537"/>
                    <a:gd name="T24" fmla="*/ 35 w 470"/>
                    <a:gd name="T25" fmla="*/ 511 h 537"/>
                    <a:gd name="T26" fmla="*/ 26 w 470"/>
                    <a:gd name="T27" fmla="*/ 502 h 537"/>
                    <a:gd name="T28" fmla="*/ 35 w 470"/>
                    <a:gd name="T29" fmla="*/ 493 h 537"/>
                    <a:gd name="T30" fmla="*/ 44 w 470"/>
                    <a:gd name="T31" fmla="*/ 502 h 537"/>
                    <a:gd name="T32" fmla="*/ 35 w 470"/>
                    <a:gd name="T33" fmla="*/ 511 h 5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70" h="537">
                      <a:moveTo>
                        <a:pt x="45" y="469"/>
                      </a:moveTo>
                      <a:cubicBezTo>
                        <a:pt x="45" y="399"/>
                        <a:pt x="45" y="399"/>
                        <a:pt x="45" y="399"/>
                      </a:cubicBezTo>
                      <a:cubicBezTo>
                        <a:pt x="470" y="399"/>
                        <a:pt x="470" y="399"/>
                        <a:pt x="470" y="399"/>
                      </a:cubicBezTo>
                      <a:cubicBezTo>
                        <a:pt x="470" y="0"/>
                        <a:pt x="470" y="0"/>
                        <a:pt x="470" y="0"/>
                      </a:cubicBezTo>
                      <a:cubicBezTo>
                        <a:pt x="449" y="0"/>
                        <a:pt x="449" y="0"/>
                        <a:pt x="449" y="0"/>
                      </a:cubicBezTo>
                      <a:cubicBezTo>
                        <a:pt x="449" y="378"/>
                        <a:pt x="449" y="378"/>
                        <a:pt x="449" y="378"/>
                      </a:cubicBezTo>
                      <a:cubicBezTo>
                        <a:pt x="24" y="378"/>
                        <a:pt x="24" y="378"/>
                        <a:pt x="24" y="378"/>
                      </a:cubicBezTo>
                      <a:cubicBezTo>
                        <a:pt x="24" y="469"/>
                        <a:pt x="24" y="469"/>
                        <a:pt x="24" y="469"/>
                      </a:cubicBezTo>
                      <a:cubicBezTo>
                        <a:pt x="10" y="473"/>
                        <a:pt x="0" y="486"/>
                        <a:pt x="0" y="502"/>
                      </a:cubicBezTo>
                      <a:cubicBezTo>
                        <a:pt x="0" y="521"/>
                        <a:pt x="15" y="537"/>
                        <a:pt x="35" y="537"/>
                      </a:cubicBezTo>
                      <a:cubicBezTo>
                        <a:pt x="54" y="537"/>
                        <a:pt x="70" y="521"/>
                        <a:pt x="70" y="502"/>
                      </a:cubicBezTo>
                      <a:cubicBezTo>
                        <a:pt x="70" y="486"/>
                        <a:pt x="59" y="473"/>
                        <a:pt x="45" y="469"/>
                      </a:cubicBezTo>
                      <a:close/>
                      <a:moveTo>
                        <a:pt x="35" y="511"/>
                      </a:moveTo>
                      <a:cubicBezTo>
                        <a:pt x="30" y="511"/>
                        <a:pt x="26" y="507"/>
                        <a:pt x="26" y="502"/>
                      </a:cubicBezTo>
                      <a:cubicBezTo>
                        <a:pt x="26" y="497"/>
                        <a:pt x="30" y="493"/>
                        <a:pt x="35" y="493"/>
                      </a:cubicBezTo>
                      <a:cubicBezTo>
                        <a:pt x="40" y="493"/>
                        <a:pt x="44" y="497"/>
                        <a:pt x="44" y="502"/>
                      </a:cubicBezTo>
                      <a:cubicBezTo>
                        <a:pt x="44" y="507"/>
                        <a:pt x="40" y="511"/>
                        <a:pt x="35" y="51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2" name="Freeform 24"/>
                <p:cNvSpPr>
                  <a:spLocks noEditPoints="1"/>
                </p:cNvSpPr>
                <p:nvPr/>
              </p:nvSpPr>
              <p:spPr bwMode="auto">
                <a:xfrm flipH="1">
                  <a:off x="5321439" y="4877153"/>
                  <a:ext cx="182183" cy="182923"/>
                </a:xfrm>
                <a:custGeom>
                  <a:avLst/>
                  <a:gdLst>
                    <a:gd name="T0" fmla="*/ 185 w 198"/>
                    <a:gd name="T1" fmla="*/ 63 h 199"/>
                    <a:gd name="T2" fmla="*/ 185 w 198"/>
                    <a:gd name="T3" fmla="*/ 14 h 199"/>
                    <a:gd name="T4" fmla="*/ 135 w 198"/>
                    <a:gd name="T5" fmla="*/ 14 h 199"/>
                    <a:gd name="T6" fmla="*/ 129 w 198"/>
                    <a:gd name="T7" fmla="*/ 54 h 199"/>
                    <a:gd name="T8" fmla="*/ 54 w 198"/>
                    <a:gd name="T9" fmla="*/ 129 h 199"/>
                    <a:gd name="T10" fmla="*/ 13 w 198"/>
                    <a:gd name="T11" fmla="*/ 136 h 199"/>
                    <a:gd name="T12" fmla="*/ 13 w 198"/>
                    <a:gd name="T13" fmla="*/ 185 h 199"/>
                    <a:gd name="T14" fmla="*/ 63 w 198"/>
                    <a:gd name="T15" fmla="*/ 185 h 199"/>
                    <a:gd name="T16" fmla="*/ 69 w 198"/>
                    <a:gd name="T17" fmla="*/ 144 h 199"/>
                    <a:gd name="T18" fmla="*/ 144 w 198"/>
                    <a:gd name="T19" fmla="*/ 69 h 199"/>
                    <a:gd name="T20" fmla="*/ 185 w 198"/>
                    <a:gd name="T21" fmla="*/ 63 h 199"/>
                    <a:gd name="T22" fmla="*/ 154 w 198"/>
                    <a:gd name="T23" fmla="*/ 32 h 199"/>
                    <a:gd name="T24" fmla="*/ 167 w 198"/>
                    <a:gd name="T25" fmla="*/ 32 h 199"/>
                    <a:gd name="T26" fmla="*/ 167 w 198"/>
                    <a:gd name="T27" fmla="*/ 45 h 199"/>
                    <a:gd name="T28" fmla="*/ 154 w 198"/>
                    <a:gd name="T29" fmla="*/ 45 h 199"/>
                    <a:gd name="T30" fmla="*/ 154 w 198"/>
                    <a:gd name="T31" fmla="*/ 32 h 199"/>
                    <a:gd name="T32" fmla="*/ 44 w 198"/>
                    <a:gd name="T33" fmla="*/ 167 h 199"/>
                    <a:gd name="T34" fmla="*/ 31 w 198"/>
                    <a:gd name="T35" fmla="*/ 167 h 199"/>
                    <a:gd name="T36" fmla="*/ 31 w 198"/>
                    <a:gd name="T37" fmla="*/ 154 h 199"/>
                    <a:gd name="T38" fmla="*/ 44 w 198"/>
                    <a:gd name="T39" fmla="*/ 154 h 199"/>
                    <a:gd name="T40" fmla="*/ 44 w 198"/>
                    <a:gd name="T41" fmla="*/ 16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98" h="199">
                      <a:moveTo>
                        <a:pt x="185" y="63"/>
                      </a:moveTo>
                      <a:cubicBezTo>
                        <a:pt x="198" y="49"/>
                        <a:pt x="198" y="27"/>
                        <a:pt x="185" y="14"/>
                      </a:cubicBezTo>
                      <a:cubicBezTo>
                        <a:pt x="171" y="0"/>
                        <a:pt x="149" y="0"/>
                        <a:pt x="135" y="14"/>
                      </a:cubicBezTo>
                      <a:cubicBezTo>
                        <a:pt x="124" y="25"/>
                        <a:pt x="122" y="41"/>
                        <a:pt x="129" y="54"/>
                      </a:cubicBezTo>
                      <a:cubicBezTo>
                        <a:pt x="54" y="129"/>
                        <a:pt x="54" y="129"/>
                        <a:pt x="54" y="129"/>
                      </a:cubicBezTo>
                      <a:cubicBezTo>
                        <a:pt x="41" y="123"/>
                        <a:pt x="24" y="125"/>
                        <a:pt x="13" y="136"/>
                      </a:cubicBezTo>
                      <a:cubicBezTo>
                        <a:pt x="0" y="149"/>
                        <a:pt x="0" y="171"/>
                        <a:pt x="13" y="185"/>
                      </a:cubicBezTo>
                      <a:cubicBezTo>
                        <a:pt x="27" y="199"/>
                        <a:pt x="49" y="199"/>
                        <a:pt x="63" y="185"/>
                      </a:cubicBezTo>
                      <a:cubicBezTo>
                        <a:pt x="74" y="174"/>
                        <a:pt x="76" y="158"/>
                        <a:pt x="69" y="144"/>
                      </a:cubicBezTo>
                      <a:cubicBezTo>
                        <a:pt x="144" y="69"/>
                        <a:pt x="144" y="69"/>
                        <a:pt x="144" y="69"/>
                      </a:cubicBezTo>
                      <a:cubicBezTo>
                        <a:pt x="157" y="76"/>
                        <a:pt x="174" y="74"/>
                        <a:pt x="185" y="63"/>
                      </a:cubicBezTo>
                      <a:close/>
                      <a:moveTo>
                        <a:pt x="154" y="32"/>
                      </a:moveTo>
                      <a:cubicBezTo>
                        <a:pt x="157" y="28"/>
                        <a:pt x="163" y="28"/>
                        <a:pt x="167" y="32"/>
                      </a:cubicBezTo>
                      <a:cubicBezTo>
                        <a:pt x="170" y="35"/>
                        <a:pt x="170" y="41"/>
                        <a:pt x="167" y="45"/>
                      </a:cubicBezTo>
                      <a:cubicBezTo>
                        <a:pt x="163" y="48"/>
                        <a:pt x="157" y="48"/>
                        <a:pt x="154" y="45"/>
                      </a:cubicBezTo>
                      <a:cubicBezTo>
                        <a:pt x="150" y="41"/>
                        <a:pt x="150" y="35"/>
                        <a:pt x="154" y="32"/>
                      </a:cubicBezTo>
                      <a:close/>
                      <a:moveTo>
                        <a:pt x="44" y="167"/>
                      </a:moveTo>
                      <a:cubicBezTo>
                        <a:pt x="41" y="171"/>
                        <a:pt x="35" y="171"/>
                        <a:pt x="31" y="167"/>
                      </a:cubicBezTo>
                      <a:cubicBezTo>
                        <a:pt x="28" y="163"/>
                        <a:pt x="28" y="158"/>
                        <a:pt x="31" y="154"/>
                      </a:cubicBezTo>
                      <a:cubicBezTo>
                        <a:pt x="35" y="150"/>
                        <a:pt x="41" y="150"/>
                        <a:pt x="44" y="154"/>
                      </a:cubicBezTo>
                      <a:cubicBezTo>
                        <a:pt x="48" y="158"/>
                        <a:pt x="48" y="163"/>
                        <a:pt x="44" y="16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3" name="Freeform 25"/>
                <p:cNvSpPr>
                  <a:spLocks noEditPoints="1"/>
                </p:cNvSpPr>
                <p:nvPr/>
              </p:nvSpPr>
              <p:spPr bwMode="auto">
                <a:xfrm flipH="1">
                  <a:off x="5863544" y="3221955"/>
                  <a:ext cx="182923" cy="182923"/>
                </a:xfrm>
                <a:custGeom>
                  <a:avLst/>
                  <a:gdLst>
                    <a:gd name="T0" fmla="*/ 63 w 199"/>
                    <a:gd name="T1" fmla="*/ 185 h 199"/>
                    <a:gd name="T2" fmla="*/ 69 w 199"/>
                    <a:gd name="T3" fmla="*/ 145 h 199"/>
                    <a:gd name="T4" fmla="*/ 144 w 199"/>
                    <a:gd name="T5" fmla="*/ 69 h 199"/>
                    <a:gd name="T6" fmla="*/ 185 w 199"/>
                    <a:gd name="T7" fmla="*/ 63 h 199"/>
                    <a:gd name="T8" fmla="*/ 185 w 199"/>
                    <a:gd name="T9" fmla="*/ 14 h 199"/>
                    <a:gd name="T10" fmla="*/ 136 w 199"/>
                    <a:gd name="T11" fmla="*/ 14 h 199"/>
                    <a:gd name="T12" fmla="*/ 129 w 199"/>
                    <a:gd name="T13" fmla="*/ 54 h 199"/>
                    <a:gd name="T14" fmla="*/ 54 w 199"/>
                    <a:gd name="T15" fmla="*/ 130 h 199"/>
                    <a:gd name="T16" fmla="*/ 14 w 199"/>
                    <a:gd name="T17" fmla="*/ 136 h 199"/>
                    <a:gd name="T18" fmla="*/ 14 w 199"/>
                    <a:gd name="T19" fmla="*/ 185 h 199"/>
                    <a:gd name="T20" fmla="*/ 63 w 199"/>
                    <a:gd name="T21" fmla="*/ 185 h 199"/>
                    <a:gd name="T22" fmla="*/ 154 w 199"/>
                    <a:gd name="T23" fmla="*/ 32 h 199"/>
                    <a:gd name="T24" fmla="*/ 167 w 199"/>
                    <a:gd name="T25" fmla="*/ 32 h 199"/>
                    <a:gd name="T26" fmla="*/ 167 w 199"/>
                    <a:gd name="T27" fmla="*/ 45 h 199"/>
                    <a:gd name="T28" fmla="*/ 154 w 199"/>
                    <a:gd name="T29" fmla="*/ 45 h 199"/>
                    <a:gd name="T30" fmla="*/ 154 w 199"/>
                    <a:gd name="T31" fmla="*/ 32 h 199"/>
                    <a:gd name="T32" fmla="*/ 32 w 199"/>
                    <a:gd name="T33" fmla="*/ 154 h 199"/>
                    <a:gd name="T34" fmla="*/ 45 w 199"/>
                    <a:gd name="T35" fmla="*/ 154 h 199"/>
                    <a:gd name="T36" fmla="*/ 45 w 199"/>
                    <a:gd name="T37" fmla="*/ 167 h 199"/>
                    <a:gd name="T38" fmla="*/ 32 w 199"/>
                    <a:gd name="T39" fmla="*/ 167 h 199"/>
                    <a:gd name="T40" fmla="*/ 32 w 199"/>
                    <a:gd name="T41" fmla="*/ 154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99" h="199">
                      <a:moveTo>
                        <a:pt x="63" y="185"/>
                      </a:moveTo>
                      <a:cubicBezTo>
                        <a:pt x="74" y="174"/>
                        <a:pt x="76" y="158"/>
                        <a:pt x="69" y="145"/>
                      </a:cubicBezTo>
                      <a:cubicBezTo>
                        <a:pt x="144" y="69"/>
                        <a:pt x="144" y="69"/>
                        <a:pt x="144" y="69"/>
                      </a:cubicBezTo>
                      <a:cubicBezTo>
                        <a:pt x="158" y="76"/>
                        <a:pt x="174" y="74"/>
                        <a:pt x="185" y="63"/>
                      </a:cubicBezTo>
                      <a:cubicBezTo>
                        <a:pt x="199" y="50"/>
                        <a:pt x="199" y="27"/>
                        <a:pt x="185" y="14"/>
                      </a:cubicBezTo>
                      <a:cubicBezTo>
                        <a:pt x="171" y="0"/>
                        <a:pt x="149" y="0"/>
                        <a:pt x="136" y="14"/>
                      </a:cubicBezTo>
                      <a:cubicBezTo>
                        <a:pt x="125" y="25"/>
                        <a:pt x="123" y="41"/>
                        <a:pt x="129" y="54"/>
                      </a:cubicBezTo>
                      <a:cubicBezTo>
                        <a:pt x="54" y="130"/>
                        <a:pt x="54" y="130"/>
                        <a:pt x="54" y="130"/>
                      </a:cubicBezTo>
                      <a:cubicBezTo>
                        <a:pt x="41" y="123"/>
                        <a:pt x="25" y="125"/>
                        <a:pt x="14" y="136"/>
                      </a:cubicBezTo>
                      <a:cubicBezTo>
                        <a:pt x="0" y="150"/>
                        <a:pt x="0" y="172"/>
                        <a:pt x="14" y="185"/>
                      </a:cubicBezTo>
                      <a:cubicBezTo>
                        <a:pt x="27" y="199"/>
                        <a:pt x="49" y="199"/>
                        <a:pt x="63" y="185"/>
                      </a:cubicBezTo>
                      <a:close/>
                      <a:moveTo>
                        <a:pt x="154" y="32"/>
                      </a:moveTo>
                      <a:cubicBezTo>
                        <a:pt x="157" y="28"/>
                        <a:pt x="163" y="28"/>
                        <a:pt x="167" y="32"/>
                      </a:cubicBezTo>
                      <a:cubicBezTo>
                        <a:pt x="170" y="36"/>
                        <a:pt x="170" y="41"/>
                        <a:pt x="167" y="45"/>
                      </a:cubicBezTo>
                      <a:cubicBezTo>
                        <a:pt x="163" y="49"/>
                        <a:pt x="157" y="49"/>
                        <a:pt x="154" y="45"/>
                      </a:cubicBezTo>
                      <a:cubicBezTo>
                        <a:pt x="150" y="41"/>
                        <a:pt x="150" y="36"/>
                        <a:pt x="154" y="32"/>
                      </a:cubicBezTo>
                      <a:close/>
                      <a:moveTo>
                        <a:pt x="32" y="154"/>
                      </a:moveTo>
                      <a:cubicBezTo>
                        <a:pt x="35" y="151"/>
                        <a:pt x="41" y="151"/>
                        <a:pt x="45" y="154"/>
                      </a:cubicBezTo>
                      <a:cubicBezTo>
                        <a:pt x="48" y="158"/>
                        <a:pt x="48" y="164"/>
                        <a:pt x="45" y="167"/>
                      </a:cubicBezTo>
                      <a:cubicBezTo>
                        <a:pt x="41" y="171"/>
                        <a:pt x="35" y="171"/>
                        <a:pt x="32" y="167"/>
                      </a:cubicBezTo>
                      <a:cubicBezTo>
                        <a:pt x="28" y="164"/>
                        <a:pt x="28" y="158"/>
                        <a:pt x="32" y="15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4" name="Freeform 26"/>
                <p:cNvSpPr>
                  <a:spLocks noEditPoints="1"/>
                </p:cNvSpPr>
                <p:nvPr/>
              </p:nvSpPr>
              <p:spPr bwMode="auto">
                <a:xfrm flipH="1">
                  <a:off x="5478442" y="2509517"/>
                  <a:ext cx="64431" cy="222915"/>
                </a:xfrm>
                <a:custGeom>
                  <a:avLst/>
                  <a:gdLst>
                    <a:gd name="T0" fmla="*/ 0 w 70"/>
                    <a:gd name="T1" fmla="*/ 208 h 243"/>
                    <a:gd name="T2" fmla="*/ 35 w 70"/>
                    <a:gd name="T3" fmla="*/ 243 h 243"/>
                    <a:gd name="T4" fmla="*/ 70 w 70"/>
                    <a:gd name="T5" fmla="*/ 208 h 243"/>
                    <a:gd name="T6" fmla="*/ 46 w 70"/>
                    <a:gd name="T7" fmla="*/ 175 h 243"/>
                    <a:gd name="T8" fmla="*/ 46 w 70"/>
                    <a:gd name="T9" fmla="*/ 68 h 243"/>
                    <a:gd name="T10" fmla="*/ 70 w 70"/>
                    <a:gd name="T11" fmla="*/ 35 h 243"/>
                    <a:gd name="T12" fmla="*/ 35 w 70"/>
                    <a:gd name="T13" fmla="*/ 0 h 243"/>
                    <a:gd name="T14" fmla="*/ 0 w 70"/>
                    <a:gd name="T15" fmla="*/ 35 h 243"/>
                    <a:gd name="T16" fmla="*/ 24 w 70"/>
                    <a:gd name="T17" fmla="*/ 68 h 243"/>
                    <a:gd name="T18" fmla="*/ 24 w 70"/>
                    <a:gd name="T19" fmla="*/ 175 h 243"/>
                    <a:gd name="T20" fmla="*/ 0 w 70"/>
                    <a:gd name="T21" fmla="*/ 208 h 243"/>
                    <a:gd name="T22" fmla="*/ 35 w 70"/>
                    <a:gd name="T23" fmla="*/ 217 h 243"/>
                    <a:gd name="T24" fmla="*/ 26 w 70"/>
                    <a:gd name="T25" fmla="*/ 208 h 243"/>
                    <a:gd name="T26" fmla="*/ 35 w 70"/>
                    <a:gd name="T27" fmla="*/ 199 h 243"/>
                    <a:gd name="T28" fmla="*/ 44 w 70"/>
                    <a:gd name="T29" fmla="*/ 208 h 243"/>
                    <a:gd name="T30" fmla="*/ 35 w 70"/>
                    <a:gd name="T31" fmla="*/ 217 h 243"/>
                    <a:gd name="T32" fmla="*/ 35 w 70"/>
                    <a:gd name="T33" fmla="*/ 26 h 243"/>
                    <a:gd name="T34" fmla="*/ 44 w 70"/>
                    <a:gd name="T35" fmla="*/ 35 h 243"/>
                    <a:gd name="T36" fmla="*/ 35 w 70"/>
                    <a:gd name="T37" fmla="*/ 44 h 243"/>
                    <a:gd name="T38" fmla="*/ 26 w 70"/>
                    <a:gd name="T39" fmla="*/ 35 h 243"/>
                    <a:gd name="T40" fmla="*/ 35 w 70"/>
                    <a:gd name="T41" fmla="*/ 26 h 2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70" h="243">
                      <a:moveTo>
                        <a:pt x="0" y="208"/>
                      </a:moveTo>
                      <a:cubicBezTo>
                        <a:pt x="0" y="227"/>
                        <a:pt x="16" y="243"/>
                        <a:pt x="35" y="243"/>
                      </a:cubicBezTo>
                      <a:cubicBezTo>
                        <a:pt x="54" y="243"/>
                        <a:pt x="70" y="227"/>
                        <a:pt x="70" y="208"/>
                      </a:cubicBezTo>
                      <a:cubicBezTo>
                        <a:pt x="70" y="192"/>
                        <a:pt x="60" y="179"/>
                        <a:pt x="46" y="175"/>
                      </a:cubicBezTo>
                      <a:cubicBezTo>
                        <a:pt x="46" y="68"/>
                        <a:pt x="46" y="68"/>
                        <a:pt x="46" y="68"/>
                      </a:cubicBezTo>
                      <a:cubicBezTo>
                        <a:pt x="60" y="64"/>
                        <a:pt x="70" y="51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51"/>
                        <a:pt x="10" y="64"/>
                        <a:pt x="24" y="68"/>
                      </a:cubicBezTo>
                      <a:cubicBezTo>
                        <a:pt x="24" y="175"/>
                        <a:pt x="24" y="175"/>
                        <a:pt x="24" y="175"/>
                      </a:cubicBezTo>
                      <a:cubicBezTo>
                        <a:pt x="10" y="179"/>
                        <a:pt x="0" y="192"/>
                        <a:pt x="0" y="208"/>
                      </a:cubicBezTo>
                      <a:close/>
                      <a:moveTo>
                        <a:pt x="35" y="217"/>
                      </a:moveTo>
                      <a:cubicBezTo>
                        <a:pt x="30" y="217"/>
                        <a:pt x="26" y="213"/>
                        <a:pt x="26" y="208"/>
                      </a:cubicBezTo>
                      <a:cubicBezTo>
                        <a:pt x="26" y="203"/>
                        <a:pt x="30" y="199"/>
                        <a:pt x="35" y="199"/>
                      </a:cubicBezTo>
                      <a:cubicBezTo>
                        <a:pt x="40" y="199"/>
                        <a:pt x="44" y="203"/>
                        <a:pt x="44" y="208"/>
                      </a:cubicBezTo>
                      <a:cubicBezTo>
                        <a:pt x="44" y="213"/>
                        <a:pt x="40" y="217"/>
                        <a:pt x="35" y="217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5" name="Freeform 27"/>
                <p:cNvSpPr>
                  <a:spLocks noEditPoints="1"/>
                </p:cNvSpPr>
                <p:nvPr/>
              </p:nvSpPr>
              <p:spPr bwMode="auto">
                <a:xfrm flipH="1">
                  <a:off x="5248862" y="2873882"/>
                  <a:ext cx="182923" cy="182183"/>
                </a:xfrm>
                <a:custGeom>
                  <a:avLst/>
                  <a:gdLst>
                    <a:gd name="T0" fmla="*/ 185 w 199"/>
                    <a:gd name="T1" fmla="*/ 185 h 198"/>
                    <a:gd name="T2" fmla="*/ 185 w 199"/>
                    <a:gd name="T3" fmla="*/ 135 h 198"/>
                    <a:gd name="T4" fmla="*/ 145 w 199"/>
                    <a:gd name="T5" fmla="*/ 129 h 198"/>
                    <a:gd name="T6" fmla="*/ 70 w 199"/>
                    <a:gd name="T7" fmla="*/ 54 h 198"/>
                    <a:gd name="T8" fmla="*/ 63 w 199"/>
                    <a:gd name="T9" fmla="*/ 13 h 198"/>
                    <a:gd name="T10" fmla="*/ 14 w 199"/>
                    <a:gd name="T11" fmla="*/ 13 h 198"/>
                    <a:gd name="T12" fmla="*/ 14 w 199"/>
                    <a:gd name="T13" fmla="*/ 62 h 198"/>
                    <a:gd name="T14" fmla="*/ 55 w 199"/>
                    <a:gd name="T15" fmla="*/ 69 h 198"/>
                    <a:gd name="T16" fmla="*/ 130 w 199"/>
                    <a:gd name="T17" fmla="*/ 144 h 198"/>
                    <a:gd name="T18" fmla="*/ 136 w 199"/>
                    <a:gd name="T19" fmla="*/ 185 h 198"/>
                    <a:gd name="T20" fmla="*/ 185 w 199"/>
                    <a:gd name="T21" fmla="*/ 185 h 198"/>
                    <a:gd name="T22" fmla="*/ 32 w 199"/>
                    <a:gd name="T23" fmla="*/ 44 h 198"/>
                    <a:gd name="T24" fmla="*/ 32 w 199"/>
                    <a:gd name="T25" fmla="*/ 31 h 198"/>
                    <a:gd name="T26" fmla="*/ 45 w 199"/>
                    <a:gd name="T27" fmla="*/ 31 h 198"/>
                    <a:gd name="T28" fmla="*/ 45 w 199"/>
                    <a:gd name="T29" fmla="*/ 44 h 198"/>
                    <a:gd name="T30" fmla="*/ 32 w 199"/>
                    <a:gd name="T31" fmla="*/ 44 h 198"/>
                    <a:gd name="T32" fmla="*/ 154 w 199"/>
                    <a:gd name="T33" fmla="*/ 153 h 198"/>
                    <a:gd name="T34" fmla="*/ 167 w 199"/>
                    <a:gd name="T35" fmla="*/ 153 h 198"/>
                    <a:gd name="T36" fmla="*/ 167 w 199"/>
                    <a:gd name="T37" fmla="*/ 166 h 198"/>
                    <a:gd name="T38" fmla="*/ 154 w 199"/>
                    <a:gd name="T39" fmla="*/ 166 h 198"/>
                    <a:gd name="T40" fmla="*/ 154 w 199"/>
                    <a:gd name="T41" fmla="*/ 153 h 1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99" h="198">
                      <a:moveTo>
                        <a:pt x="185" y="185"/>
                      </a:moveTo>
                      <a:cubicBezTo>
                        <a:pt x="199" y="171"/>
                        <a:pt x="199" y="149"/>
                        <a:pt x="185" y="135"/>
                      </a:cubicBezTo>
                      <a:cubicBezTo>
                        <a:pt x="174" y="124"/>
                        <a:pt x="158" y="122"/>
                        <a:pt x="145" y="129"/>
                      </a:cubicBezTo>
                      <a:cubicBezTo>
                        <a:pt x="70" y="54"/>
                        <a:pt x="70" y="54"/>
                        <a:pt x="70" y="54"/>
                      </a:cubicBezTo>
                      <a:cubicBezTo>
                        <a:pt x="76" y="41"/>
                        <a:pt x="74" y="24"/>
                        <a:pt x="63" y="13"/>
                      </a:cubicBezTo>
                      <a:cubicBezTo>
                        <a:pt x="50" y="0"/>
                        <a:pt x="28" y="0"/>
                        <a:pt x="14" y="13"/>
                      </a:cubicBezTo>
                      <a:cubicBezTo>
                        <a:pt x="0" y="27"/>
                        <a:pt x="0" y="49"/>
                        <a:pt x="14" y="62"/>
                      </a:cubicBezTo>
                      <a:cubicBezTo>
                        <a:pt x="25" y="73"/>
                        <a:pt x="41" y="76"/>
                        <a:pt x="55" y="69"/>
                      </a:cubicBezTo>
                      <a:cubicBezTo>
                        <a:pt x="130" y="144"/>
                        <a:pt x="130" y="144"/>
                        <a:pt x="130" y="144"/>
                      </a:cubicBezTo>
                      <a:cubicBezTo>
                        <a:pt x="123" y="157"/>
                        <a:pt x="125" y="174"/>
                        <a:pt x="136" y="185"/>
                      </a:cubicBezTo>
                      <a:cubicBezTo>
                        <a:pt x="150" y="198"/>
                        <a:pt x="172" y="198"/>
                        <a:pt x="185" y="185"/>
                      </a:cubicBezTo>
                      <a:close/>
                      <a:moveTo>
                        <a:pt x="32" y="44"/>
                      </a:moveTo>
                      <a:cubicBezTo>
                        <a:pt x="29" y="41"/>
                        <a:pt x="29" y="35"/>
                        <a:pt x="32" y="31"/>
                      </a:cubicBezTo>
                      <a:cubicBezTo>
                        <a:pt x="36" y="28"/>
                        <a:pt x="42" y="28"/>
                        <a:pt x="45" y="31"/>
                      </a:cubicBezTo>
                      <a:cubicBezTo>
                        <a:pt x="49" y="35"/>
                        <a:pt x="49" y="41"/>
                        <a:pt x="45" y="44"/>
                      </a:cubicBezTo>
                      <a:cubicBezTo>
                        <a:pt x="42" y="48"/>
                        <a:pt x="36" y="48"/>
                        <a:pt x="32" y="44"/>
                      </a:cubicBezTo>
                      <a:close/>
                      <a:moveTo>
                        <a:pt x="154" y="153"/>
                      </a:moveTo>
                      <a:cubicBezTo>
                        <a:pt x="158" y="150"/>
                        <a:pt x="164" y="150"/>
                        <a:pt x="167" y="153"/>
                      </a:cubicBezTo>
                      <a:cubicBezTo>
                        <a:pt x="171" y="157"/>
                        <a:pt x="171" y="163"/>
                        <a:pt x="167" y="166"/>
                      </a:cubicBezTo>
                      <a:cubicBezTo>
                        <a:pt x="164" y="170"/>
                        <a:pt x="158" y="170"/>
                        <a:pt x="154" y="166"/>
                      </a:cubicBezTo>
                      <a:cubicBezTo>
                        <a:pt x="151" y="163"/>
                        <a:pt x="151" y="157"/>
                        <a:pt x="154" y="15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6" name="Freeform 28"/>
                <p:cNvSpPr>
                  <a:spLocks noEditPoints="1"/>
                </p:cNvSpPr>
                <p:nvPr/>
              </p:nvSpPr>
              <p:spPr bwMode="auto">
                <a:xfrm flipH="1">
                  <a:off x="5249603" y="2533956"/>
                  <a:ext cx="64431" cy="365847"/>
                </a:xfrm>
                <a:custGeom>
                  <a:avLst/>
                  <a:gdLst>
                    <a:gd name="T0" fmla="*/ 0 w 70"/>
                    <a:gd name="T1" fmla="*/ 363 h 398"/>
                    <a:gd name="T2" fmla="*/ 35 w 70"/>
                    <a:gd name="T3" fmla="*/ 398 h 398"/>
                    <a:gd name="T4" fmla="*/ 70 w 70"/>
                    <a:gd name="T5" fmla="*/ 363 h 398"/>
                    <a:gd name="T6" fmla="*/ 46 w 70"/>
                    <a:gd name="T7" fmla="*/ 330 h 398"/>
                    <a:gd name="T8" fmla="*/ 46 w 70"/>
                    <a:gd name="T9" fmla="*/ 309 h 398"/>
                    <a:gd name="T10" fmla="*/ 56 w 70"/>
                    <a:gd name="T11" fmla="*/ 309 h 398"/>
                    <a:gd name="T12" fmla="*/ 56 w 70"/>
                    <a:gd name="T13" fmla="*/ 89 h 398"/>
                    <a:gd name="T14" fmla="*/ 46 w 70"/>
                    <a:gd name="T15" fmla="*/ 89 h 398"/>
                    <a:gd name="T16" fmla="*/ 46 w 70"/>
                    <a:gd name="T17" fmla="*/ 68 h 398"/>
                    <a:gd name="T18" fmla="*/ 70 w 70"/>
                    <a:gd name="T19" fmla="*/ 35 h 398"/>
                    <a:gd name="T20" fmla="*/ 35 w 70"/>
                    <a:gd name="T21" fmla="*/ 0 h 398"/>
                    <a:gd name="T22" fmla="*/ 0 w 70"/>
                    <a:gd name="T23" fmla="*/ 35 h 398"/>
                    <a:gd name="T24" fmla="*/ 24 w 70"/>
                    <a:gd name="T25" fmla="*/ 68 h 398"/>
                    <a:gd name="T26" fmla="*/ 24 w 70"/>
                    <a:gd name="T27" fmla="*/ 89 h 398"/>
                    <a:gd name="T28" fmla="*/ 14 w 70"/>
                    <a:gd name="T29" fmla="*/ 89 h 398"/>
                    <a:gd name="T30" fmla="*/ 14 w 70"/>
                    <a:gd name="T31" fmla="*/ 309 h 398"/>
                    <a:gd name="T32" fmla="*/ 24 w 70"/>
                    <a:gd name="T33" fmla="*/ 309 h 398"/>
                    <a:gd name="T34" fmla="*/ 24 w 70"/>
                    <a:gd name="T35" fmla="*/ 330 h 398"/>
                    <a:gd name="T36" fmla="*/ 0 w 70"/>
                    <a:gd name="T37" fmla="*/ 363 h 398"/>
                    <a:gd name="T38" fmla="*/ 35 w 70"/>
                    <a:gd name="T39" fmla="*/ 26 h 398"/>
                    <a:gd name="T40" fmla="*/ 44 w 70"/>
                    <a:gd name="T41" fmla="*/ 35 h 398"/>
                    <a:gd name="T42" fmla="*/ 35 w 70"/>
                    <a:gd name="T43" fmla="*/ 44 h 398"/>
                    <a:gd name="T44" fmla="*/ 26 w 70"/>
                    <a:gd name="T45" fmla="*/ 35 h 398"/>
                    <a:gd name="T46" fmla="*/ 35 w 70"/>
                    <a:gd name="T47" fmla="*/ 26 h 398"/>
                    <a:gd name="T48" fmla="*/ 35 w 70"/>
                    <a:gd name="T49" fmla="*/ 372 h 398"/>
                    <a:gd name="T50" fmla="*/ 26 w 70"/>
                    <a:gd name="T51" fmla="*/ 363 h 398"/>
                    <a:gd name="T52" fmla="*/ 35 w 70"/>
                    <a:gd name="T53" fmla="*/ 354 h 398"/>
                    <a:gd name="T54" fmla="*/ 44 w 70"/>
                    <a:gd name="T55" fmla="*/ 363 h 398"/>
                    <a:gd name="T56" fmla="*/ 35 w 70"/>
                    <a:gd name="T57" fmla="*/ 372 h 3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70" h="398">
                      <a:moveTo>
                        <a:pt x="0" y="363"/>
                      </a:moveTo>
                      <a:cubicBezTo>
                        <a:pt x="0" y="382"/>
                        <a:pt x="16" y="398"/>
                        <a:pt x="35" y="398"/>
                      </a:cubicBezTo>
                      <a:cubicBezTo>
                        <a:pt x="54" y="398"/>
                        <a:pt x="70" y="382"/>
                        <a:pt x="70" y="363"/>
                      </a:cubicBezTo>
                      <a:cubicBezTo>
                        <a:pt x="70" y="347"/>
                        <a:pt x="60" y="334"/>
                        <a:pt x="46" y="330"/>
                      </a:cubicBezTo>
                      <a:cubicBezTo>
                        <a:pt x="46" y="309"/>
                        <a:pt x="46" y="309"/>
                        <a:pt x="46" y="309"/>
                      </a:cubicBezTo>
                      <a:cubicBezTo>
                        <a:pt x="56" y="309"/>
                        <a:pt x="56" y="309"/>
                        <a:pt x="56" y="309"/>
                      </a:cubicBezTo>
                      <a:cubicBezTo>
                        <a:pt x="56" y="89"/>
                        <a:pt x="56" y="89"/>
                        <a:pt x="56" y="89"/>
                      </a:cubicBezTo>
                      <a:cubicBezTo>
                        <a:pt x="46" y="89"/>
                        <a:pt x="46" y="89"/>
                        <a:pt x="46" y="89"/>
                      </a:cubicBezTo>
                      <a:cubicBezTo>
                        <a:pt x="46" y="68"/>
                        <a:pt x="46" y="68"/>
                        <a:pt x="46" y="68"/>
                      </a:cubicBezTo>
                      <a:cubicBezTo>
                        <a:pt x="60" y="64"/>
                        <a:pt x="70" y="51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51"/>
                        <a:pt x="10" y="64"/>
                        <a:pt x="24" y="68"/>
                      </a:cubicBezTo>
                      <a:cubicBezTo>
                        <a:pt x="24" y="89"/>
                        <a:pt x="24" y="89"/>
                        <a:pt x="24" y="89"/>
                      </a:cubicBezTo>
                      <a:cubicBezTo>
                        <a:pt x="14" y="89"/>
                        <a:pt x="14" y="89"/>
                        <a:pt x="14" y="89"/>
                      </a:cubicBezTo>
                      <a:cubicBezTo>
                        <a:pt x="14" y="309"/>
                        <a:pt x="14" y="309"/>
                        <a:pt x="14" y="309"/>
                      </a:cubicBezTo>
                      <a:cubicBezTo>
                        <a:pt x="24" y="309"/>
                        <a:pt x="24" y="309"/>
                        <a:pt x="24" y="309"/>
                      </a:cubicBezTo>
                      <a:cubicBezTo>
                        <a:pt x="24" y="330"/>
                        <a:pt x="24" y="330"/>
                        <a:pt x="24" y="330"/>
                      </a:cubicBezTo>
                      <a:cubicBezTo>
                        <a:pt x="10" y="334"/>
                        <a:pt x="0" y="347"/>
                        <a:pt x="0" y="363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lose/>
                      <a:moveTo>
                        <a:pt x="35" y="372"/>
                      </a:moveTo>
                      <a:cubicBezTo>
                        <a:pt x="30" y="372"/>
                        <a:pt x="26" y="368"/>
                        <a:pt x="26" y="363"/>
                      </a:cubicBezTo>
                      <a:cubicBezTo>
                        <a:pt x="26" y="358"/>
                        <a:pt x="30" y="354"/>
                        <a:pt x="35" y="354"/>
                      </a:cubicBezTo>
                      <a:cubicBezTo>
                        <a:pt x="40" y="354"/>
                        <a:pt x="44" y="358"/>
                        <a:pt x="44" y="363"/>
                      </a:cubicBezTo>
                      <a:cubicBezTo>
                        <a:pt x="44" y="368"/>
                        <a:pt x="40" y="372"/>
                        <a:pt x="35" y="37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7" name="Freeform 29"/>
                <p:cNvSpPr>
                  <a:spLocks noEditPoints="1"/>
                </p:cNvSpPr>
                <p:nvPr/>
              </p:nvSpPr>
              <p:spPr bwMode="auto">
                <a:xfrm flipH="1">
                  <a:off x="5346619" y="4380964"/>
                  <a:ext cx="282902" cy="282902"/>
                </a:xfrm>
                <a:custGeom>
                  <a:avLst/>
                  <a:gdLst>
                    <a:gd name="T0" fmla="*/ 294 w 308"/>
                    <a:gd name="T1" fmla="*/ 63 h 308"/>
                    <a:gd name="T2" fmla="*/ 294 w 308"/>
                    <a:gd name="T3" fmla="*/ 13 h 308"/>
                    <a:gd name="T4" fmla="*/ 245 w 308"/>
                    <a:gd name="T5" fmla="*/ 13 h 308"/>
                    <a:gd name="T6" fmla="*/ 239 w 308"/>
                    <a:gd name="T7" fmla="*/ 54 h 308"/>
                    <a:gd name="T8" fmla="*/ 224 w 308"/>
                    <a:gd name="T9" fmla="*/ 68 h 308"/>
                    <a:gd name="T10" fmla="*/ 217 w 308"/>
                    <a:gd name="T11" fmla="*/ 61 h 308"/>
                    <a:gd name="T12" fmla="*/ 61 w 308"/>
                    <a:gd name="T13" fmla="*/ 217 h 308"/>
                    <a:gd name="T14" fmla="*/ 69 w 308"/>
                    <a:gd name="T15" fmla="*/ 224 h 308"/>
                    <a:gd name="T16" fmla="*/ 54 w 308"/>
                    <a:gd name="T17" fmla="*/ 239 h 308"/>
                    <a:gd name="T18" fmla="*/ 14 w 308"/>
                    <a:gd name="T19" fmla="*/ 245 h 308"/>
                    <a:gd name="T20" fmla="*/ 14 w 308"/>
                    <a:gd name="T21" fmla="*/ 294 h 308"/>
                    <a:gd name="T22" fmla="*/ 63 w 308"/>
                    <a:gd name="T23" fmla="*/ 294 h 308"/>
                    <a:gd name="T24" fmla="*/ 69 w 308"/>
                    <a:gd name="T25" fmla="*/ 254 h 308"/>
                    <a:gd name="T26" fmla="*/ 84 w 308"/>
                    <a:gd name="T27" fmla="*/ 239 h 308"/>
                    <a:gd name="T28" fmla="*/ 91 w 308"/>
                    <a:gd name="T29" fmla="*/ 247 h 308"/>
                    <a:gd name="T30" fmla="*/ 247 w 308"/>
                    <a:gd name="T31" fmla="*/ 91 h 308"/>
                    <a:gd name="T32" fmla="*/ 239 w 308"/>
                    <a:gd name="T33" fmla="*/ 83 h 308"/>
                    <a:gd name="T34" fmla="*/ 254 w 308"/>
                    <a:gd name="T35" fmla="*/ 69 h 308"/>
                    <a:gd name="T36" fmla="*/ 294 w 308"/>
                    <a:gd name="T37" fmla="*/ 63 h 308"/>
                    <a:gd name="T38" fmla="*/ 45 w 308"/>
                    <a:gd name="T39" fmla="*/ 276 h 308"/>
                    <a:gd name="T40" fmla="*/ 32 w 308"/>
                    <a:gd name="T41" fmla="*/ 276 h 308"/>
                    <a:gd name="T42" fmla="*/ 32 w 308"/>
                    <a:gd name="T43" fmla="*/ 263 h 308"/>
                    <a:gd name="T44" fmla="*/ 45 w 308"/>
                    <a:gd name="T45" fmla="*/ 263 h 308"/>
                    <a:gd name="T46" fmla="*/ 45 w 308"/>
                    <a:gd name="T47" fmla="*/ 276 h 308"/>
                    <a:gd name="T48" fmla="*/ 263 w 308"/>
                    <a:gd name="T49" fmla="*/ 32 h 308"/>
                    <a:gd name="T50" fmla="*/ 276 w 308"/>
                    <a:gd name="T51" fmla="*/ 32 h 308"/>
                    <a:gd name="T52" fmla="*/ 276 w 308"/>
                    <a:gd name="T53" fmla="*/ 45 h 308"/>
                    <a:gd name="T54" fmla="*/ 263 w 308"/>
                    <a:gd name="T55" fmla="*/ 45 h 308"/>
                    <a:gd name="T56" fmla="*/ 263 w 308"/>
                    <a:gd name="T57" fmla="*/ 32 h 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08" h="308">
                      <a:moveTo>
                        <a:pt x="294" y="63"/>
                      </a:moveTo>
                      <a:cubicBezTo>
                        <a:pt x="308" y="49"/>
                        <a:pt x="308" y="27"/>
                        <a:pt x="294" y="13"/>
                      </a:cubicBezTo>
                      <a:cubicBezTo>
                        <a:pt x="281" y="0"/>
                        <a:pt x="259" y="0"/>
                        <a:pt x="245" y="13"/>
                      </a:cubicBezTo>
                      <a:cubicBezTo>
                        <a:pt x="234" y="24"/>
                        <a:pt x="232" y="41"/>
                        <a:pt x="239" y="54"/>
                      </a:cubicBezTo>
                      <a:cubicBezTo>
                        <a:pt x="224" y="68"/>
                        <a:pt x="224" y="68"/>
                        <a:pt x="224" y="68"/>
                      </a:cubicBezTo>
                      <a:cubicBezTo>
                        <a:pt x="217" y="61"/>
                        <a:pt x="217" y="61"/>
                        <a:pt x="217" y="61"/>
                      </a:cubicBezTo>
                      <a:cubicBezTo>
                        <a:pt x="61" y="217"/>
                        <a:pt x="61" y="217"/>
                        <a:pt x="61" y="217"/>
                      </a:cubicBezTo>
                      <a:cubicBezTo>
                        <a:pt x="69" y="224"/>
                        <a:pt x="69" y="224"/>
                        <a:pt x="69" y="224"/>
                      </a:cubicBezTo>
                      <a:cubicBezTo>
                        <a:pt x="54" y="239"/>
                        <a:pt x="54" y="239"/>
                        <a:pt x="54" y="239"/>
                      </a:cubicBezTo>
                      <a:cubicBezTo>
                        <a:pt x="41" y="232"/>
                        <a:pt x="25" y="234"/>
                        <a:pt x="14" y="245"/>
                      </a:cubicBezTo>
                      <a:cubicBezTo>
                        <a:pt x="0" y="259"/>
                        <a:pt x="0" y="281"/>
                        <a:pt x="14" y="294"/>
                      </a:cubicBezTo>
                      <a:cubicBezTo>
                        <a:pt x="27" y="308"/>
                        <a:pt x="49" y="308"/>
                        <a:pt x="63" y="294"/>
                      </a:cubicBezTo>
                      <a:cubicBezTo>
                        <a:pt x="74" y="283"/>
                        <a:pt x="76" y="267"/>
                        <a:pt x="69" y="254"/>
                      </a:cubicBezTo>
                      <a:cubicBezTo>
                        <a:pt x="84" y="239"/>
                        <a:pt x="84" y="239"/>
                        <a:pt x="84" y="239"/>
                      </a:cubicBezTo>
                      <a:cubicBezTo>
                        <a:pt x="91" y="247"/>
                        <a:pt x="91" y="247"/>
                        <a:pt x="91" y="247"/>
                      </a:cubicBezTo>
                      <a:cubicBezTo>
                        <a:pt x="247" y="91"/>
                        <a:pt x="247" y="91"/>
                        <a:pt x="247" y="91"/>
                      </a:cubicBezTo>
                      <a:cubicBezTo>
                        <a:pt x="239" y="83"/>
                        <a:pt x="239" y="83"/>
                        <a:pt x="239" y="83"/>
                      </a:cubicBezTo>
                      <a:cubicBezTo>
                        <a:pt x="254" y="69"/>
                        <a:pt x="254" y="69"/>
                        <a:pt x="254" y="69"/>
                      </a:cubicBezTo>
                      <a:cubicBezTo>
                        <a:pt x="267" y="76"/>
                        <a:pt x="283" y="74"/>
                        <a:pt x="294" y="63"/>
                      </a:cubicBezTo>
                      <a:close/>
                      <a:moveTo>
                        <a:pt x="45" y="276"/>
                      </a:moveTo>
                      <a:cubicBezTo>
                        <a:pt x="41" y="280"/>
                        <a:pt x="35" y="280"/>
                        <a:pt x="32" y="276"/>
                      </a:cubicBezTo>
                      <a:cubicBezTo>
                        <a:pt x="28" y="273"/>
                        <a:pt x="28" y="267"/>
                        <a:pt x="32" y="263"/>
                      </a:cubicBezTo>
                      <a:cubicBezTo>
                        <a:pt x="35" y="260"/>
                        <a:pt x="41" y="260"/>
                        <a:pt x="45" y="263"/>
                      </a:cubicBezTo>
                      <a:cubicBezTo>
                        <a:pt x="48" y="267"/>
                        <a:pt x="48" y="273"/>
                        <a:pt x="45" y="276"/>
                      </a:cubicBezTo>
                      <a:close/>
                      <a:moveTo>
                        <a:pt x="263" y="32"/>
                      </a:moveTo>
                      <a:cubicBezTo>
                        <a:pt x="267" y="28"/>
                        <a:pt x="273" y="28"/>
                        <a:pt x="276" y="32"/>
                      </a:cubicBezTo>
                      <a:cubicBezTo>
                        <a:pt x="280" y="35"/>
                        <a:pt x="280" y="41"/>
                        <a:pt x="276" y="45"/>
                      </a:cubicBezTo>
                      <a:cubicBezTo>
                        <a:pt x="273" y="48"/>
                        <a:pt x="267" y="48"/>
                        <a:pt x="263" y="45"/>
                      </a:cubicBezTo>
                      <a:cubicBezTo>
                        <a:pt x="260" y="41"/>
                        <a:pt x="260" y="35"/>
                        <a:pt x="263" y="3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8" name="Freeform 30"/>
                <p:cNvSpPr>
                  <a:spLocks noEditPoints="1"/>
                </p:cNvSpPr>
                <p:nvPr/>
              </p:nvSpPr>
              <p:spPr bwMode="auto">
                <a:xfrm flipH="1">
                  <a:off x="5060014" y="4477980"/>
                  <a:ext cx="63690" cy="761317"/>
                </a:xfrm>
                <a:custGeom>
                  <a:avLst/>
                  <a:gdLst>
                    <a:gd name="T0" fmla="*/ 46 w 70"/>
                    <a:gd name="T1" fmla="*/ 761 h 829"/>
                    <a:gd name="T2" fmla="*/ 46 w 70"/>
                    <a:gd name="T3" fmla="*/ 0 h 829"/>
                    <a:gd name="T4" fmla="*/ 24 w 70"/>
                    <a:gd name="T5" fmla="*/ 0 h 829"/>
                    <a:gd name="T6" fmla="*/ 24 w 70"/>
                    <a:gd name="T7" fmla="*/ 761 h 829"/>
                    <a:gd name="T8" fmla="*/ 0 w 70"/>
                    <a:gd name="T9" fmla="*/ 794 h 829"/>
                    <a:gd name="T10" fmla="*/ 35 w 70"/>
                    <a:gd name="T11" fmla="*/ 829 h 829"/>
                    <a:gd name="T12" fmla="*/ 70 w 70"/>
                    <a:gd name="T13" fmla="*/ 794 h 829"/>
                    <a:gd name="T14" fmla="*/ 46 w 70"/>
                    <a:gd name="T15" fmla="*/ 761 h 829"/>
                    <a:gd name="T16" fmla="*/ 35 w 70"/>
                    <a:gd name="T17" fmla="*/ 804 h 829"/>
                    <a:gd name="T18" fmla="*/ 26 w 70"/>
                    <a:gd name="T19" fmla="*/ 794 h 829"/>
                    <a:gd name="T20" fmla="*/ 35 w 70"/>
                    <a:gd name="T21" fmla="*/ 785 h 829"/>
                    <a:gd name="T22" fmla="*/ 44 w 70"/>
                    <a:gd name="T23" fmla="*/ 794 h 829"/>
                    <a:gd name="T24" fmla="*/ 35 w 70"/>
                    <a:gd name="T25" fmla="*/ 804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0" h="829">
                      <a:moveTo>
                        <a:pt x="46" y="761"/>
                      </a:move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761"/>
                        <a:pt x="24" y="761"/>
                        <a:pt x="24" y="761"/>
                      </a:cubicBezTo>
                      <a:cubicBezTo>
                        <a:pt x="10" y="766"/>
                        <a:pt x="0" y="779"/>
                        <a:pt x="0" y="794"/>
                      </a:cubicBezTo>
                      <a:cubicBezTo>
                        <a:pt x="0" y="814"/>
                        <a:pt x="16" y="829"/>
                        <a:pt x="35" y="829"/>
                      </a:cubicBezTo>
                      <a:cubicBezTo>
                        <a:pt x="54" y="829"/>
                        <a:pt x="70" y="814"/>
                        <a:pt x="70" y="794"/>
                      </a:cubicBezTo>
                      <a:cubicBezTo>
                        <a:pt x="70" y="779"/>
                        <a:pt x="60" y="766"/>
                        <a:pt x="46" y="761"/>
                      </a:cubicBezTo>
                      <a:close/>
                      <a:moveTo>
                        <a:pt x="35" y="804"/>
                      </a:moveTo>
                      <a:cubicBezTo>
                        <a:pt x="30" y="804"/>
                        <a:pt x="26" y="800"/>
                        <a:pt x="26" y="794"/>
                      </a:cubicBezTo>
                      <a:cubicBezTo>
                        <a:pt x="26" y="789"/>
                        <a:pt x="30" y="785"/>
                        <a:pt x="35" y="785"/>
                      </a:cubicBezTo>
                      <a:cubicBezTo>
                        <a:pt x="40" y="785"/>
                        <a:pt x="44" y="789"/>
                        <a:pt x="44" y="794"/>
                      </a:cubicBezTo>
                      <a:cubicBezTo>
                        <a:pt x="44" y="800"/>
                        <a:pt x="40" y="804"/>
                        <a:pt x="35" y="80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9" name="Freeform 31"/>
                <p:cNvSpPr>
                  <a:spLocks noEditPoints="1"/>
                </p:cNvSpPr>
                <p:nvPr/>
              </p:nvSpPr>
              <p:spPr bwMode="auto">
                <a:xfrm flipH="1">
                  <a:off x="5007433" y="4477980"/>
                  <a:ext cx="62949" cy="466566"/>
                </a:xfrm>
                <a:custGeom>
                  <a:avLst/>
                  <a:gdLst>
                    <a:gd name="T0" fmla="*/ 45 w 69"/>
                    <a:gd name="T1" fmla="*/ 440 h 508"/>
                    <a:gd name="T2" fmla="*/ 45 w 69"/>
                    <a:gd name="T3" fmla="*/ 0 h 508"/>
                    <a:gd name="T4" fmla="*/ 24 w 69"/>
                    <a:gd name="T5" fmla="*/ 0 h 508"/>
                    <a:gd name="T6" fmla="*/ 24 w 69"/>
                    <a:gd name="T7" fmla="*/ 440 h 508"/>
                    <a:gd name="T8" fmla="*/ 0 w 69"/>
                    <a:gd name="T9" fmla="*/ 473 h 508"/>
                    <a:gd name="T10" fmla="*/ 35 w 69"/>
                    <a:gd name="T11" fmla="*/ 508 h 508"/>
                    <a:gd name="T12" fmla="*/ 69 w 69"/>
                    <a:gd name="T13" fmla="*/ 473 h 508"/>
                    <a:gd name="T14" fmla="*/ 45 w 69"/>
                    <a:gd name="T15" fmla="*/ 440 h 508"/>
                    <a:gd name="T16" fmla="*/ 35 w 69"/>
                    <a:gd name="T17" fmla="*/ 482 h 508"/>
                    <a:gd name="T18" fmla="*/ 25 w 69"/>
                    <a:gd name="T19" fmla="*/ 473 h 508"/>
                    <a:gd name="T20" fmla="*/ 35 w 69"/>
                    <a:gd name="T21" fmla="*/ 464 h 508"/>
                    <a:gd name="T22" fmla="*/ 44 w 69"/>
                    <a:gd name="T23" fmla="*/ 473 h 508"/>
                    <a:gd name="T24" fmla="*/ 35 w 69"/>
                    <a:gd name="T25" fmla="*/ 482 h 5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9" h="508">
                      <a:moveTo>
                        <a:pt x="45" y="440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440"/>
                        <a:pt x="24" y="440"/>
                        <a:pt x="24" y="440"/>
                      </a:cubicBezTo>
                      <a:cubicBezTo>
                        <a:pt x="10" y="444"/>
                        <a:pt x="0" y="458"/>
                        <a:pt x="0" y="473"/>
                      </a:cubicBezTo>
                      <a:cubicBezTo>
                        <a:pt x="0" y="492"/>
                        <a:pt x="15" y="508"/>
                        <a:pt x="35" y="508"/>
                      </a:cubicBezTo>
                      <a:cubicBezTo>
                        <a:pt x="54" y="508"/>
                        <a:pt x="69" y="492"/>
                        <a:pt x="69" y="473"/>
                      </a:cubicBezTo>
                      <a:cubicBezTo>
                        <a:pt x="69" y="458"/>
                        <a:pt x="59" y="444"/>
                        <a:pt x="45" y="440"/>
                      </a:cubicBezTo>
                      <a:close/>
                      <a:moveTo>
                        <a:pt x="35" y="482"/>
                      </a:moveTo>
                      <a:cubicBezTo>
                        <a:pt x="30" y="482"/>
                        <a:pt x="25" y="478"/>
                        <a:pt x="25" y="473"/>
                      </a:cubicBezTo>
                      <a:cubicBezTo>
                        <a:pt x="25" y="468"/>
                        <a:pt x="30" y="464"/>
                        <a:pt x="35" y="464"/>
                      </a:cubicBezTo>
                      <a:cubicBezTo>
                        <a:pt x="40" y="464"/>
                        <a:pt x="44" y="468"/>
                        <a:pt x="44" y="473"/>
                      </a:cubicBezTo>
                      <a:cubicBezTo>
                        <a:pt x="44" y="478"/>
                        <a:pt x="40" y="482"/>
                        <a:pt x="35" y="48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10" name="Freeform 32"/>
                <p:cNvSpPr>
                  <a:spLocks noEditPoints="1"/>
                </p:cNvSpPr>
                <p:nvPr/>
              </p:nvSpPr>
              <p:spPr bwMode="auto">
                <a:xfrm flipH="1">
                  <a:off x="4954111" y="4477980"/>
                  <a:ext cx="64431" cy="396211"/>
                </a:xfrm>
                <a:custGeom>
                  <a:avLst/>
                  <a:gdLst>
                    <a:gd name="T0" fmla="*/ 46 w 70"/>
                    <a:gd name="T1" fmla="*/ 363 h 432"/>
                    <a:gd name="T2" fmla="*/ 46 w 70"/>
                    <a:gd name="T3" fmla="*/ 0 h 432"/>
                    <a:gd name="T4" fmla="*/ 25 w 70"/>
                    <a:gd name="T5" fmla="*/ 0 h 432"/>
                    <a:gd name="T6" fmla="*/ 25 w 70"/>
                    <a:gd name="T7" fmla="*/ 363 h 432"/>
                    <a:gd name="T8" fmla="*/ 0 w 70"/>
                    <a:gd name="T9" fmla="*/ 397 h 432"/>
                    <a:gd name="T10" fmla="*/ 35 w 70"/>
                    <a:gd name="T11" fmla="*/ 432 h 432"/>
                    <a:gd name="T12" fmla="*/ 70 w 70"/>
                    <a:gd name="T13" fmla="*/ 397 h 432"/>
                    <a:gd name="T14" fmla="*/ 46 w 70"/>
                    <a:gd name="T15" fmla="*/ 363 h 432"/>
                    <a:gd name="T16" fmla="*/ 35 w 70"/>
                    <a:gd name="T17" fmla="*/ 406 h 432"/>
                    <a:gd name="T18" fmla="*/ 26 w 70"/>
                    <a:gd name="T19" fmla="*/ 397 h 432"/>
                    <a:gd name="T20" fmla="*/ 35 w 70"/>
                    <a:gd name="T21" fmla="*/ 387 h 432"/>
                    <a:gd name="T22" fmla="*/ 44 w 70"/>
                    <a:gd name="T23" fmla="*/ 397 h 432"/>
                    <a:gd name="T24" fmla="*/ 35 w 70"/>
                    <a:gd name="T25" fmla="*/ 406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0" h="432">
                      <a:moveTo>
                        <a:pt x="46" y="363"/>
                      </a:move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363"/>
                        <a:pt x="25" y="363"/>
                        <a:pt x="25" y="363"/>
                      </a:cubicBezTo>
                      <a:cubicBezTo>
                        <a:pt x="11" y="368"/>
                        <a:pt x="0" y="381"/>
                        <a:pt x="0" y="397"/>
                      </a:cubicBezTo>
                      <a:cubicBezTo>
                        <a:pt x="0" y="416"/>
                        <a:pt x="16" y="432"/>
                        <a:pt x="35" y="432"/>
                      </a:cubicBezTo>
                      <a:cubicBezTo>
                        <a:pt x="55" y="432"/>
                        <a:pt x="70" y="416"/>
                        <a:pt x="70" y="397"/>
                      </a:cubicBezTo>
                      <a:cubicBezTo>
                        <a:pt x="70" y="381"/>
                        <a:pt x="60" y="368"/>
                        <a:pt x="46" y="363"/>
                      </a:cubicBezTo>
                      <a:close/>
                      <a:moveTo>
                        <a:pt x="35" y="406"/>
                      </a:moveTo>
                      <a:cubicBezTo>
                        <a:pt x="30" y="406"/>
                        <a:pt x="26" y="402"/>
                        <a:pt x="26" y="397"/>
                      </a:cubicBezTo>
                      <a:cubicBezTo>
                        <a:pt x="26" y="392"/>
                        <a:pt x="30" y="387"/>
                        <a:pt x="35" y="387"/>
                      </a:cubicBezTo>
                      <a:cubicBezTo>
                        <a:pt x="40" y="387"/>
                        <a:pt x="44" y="392"/>
                        <a:pt x="44" y="397"/>
                      </a:cubicBezTo>
                      <a:cubicBezTo>
                        <a:pt x="44" y="402"/>
                        <a:pt x="40" y="406"/>
                        <a:pt x="35" y="40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11" name="Rectangle 33"/>
                <p:cNvSpPr>
                  <a:spLocks noChangeArrowheads="1"/>
                </p:cNvSpPr>
                <p:nvPr/>
              </p:nvSpPr>
              <p:spPr bwMode="auto">
                <a:xfrm flipH="1">
                  <a:off x="5629520" y="4334307"/>
                  <a:ext cx="39251" cy="3851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12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5629520" y="4391332"/>
                  <a:ext cx="39251" cy="3925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13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5629520" y="4449097"/>
                  <a:ext cx="39251" cy="3925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14" name="Oval 36"/>
                <p:cNvSpPr>
                  <a:spLocks noChangeArrowheads="1"/>
                </p:cNvSpPr>
                <p:nvPr/>
              </p:nvSpPr>
              <p:spPr bwMode="auto">
                <a:xfrm flipH="1">
                  <a:off x="5818368" y="3481899"/>
                  <a:ext cx="50359" cy="50359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15" name="Oval 37"/>
                <p:cNvSpPr>
                  <a:spLocks noChangeArrowheads="1"/>
                </p:cNvSpPr>
                <p:nvPr/>
              </p:nvSpPr>
              <p:spPr bwMode="auto">
                <a:xfrm flipH="1">
                  <a:off x="5932418" y="3481899"/>
                  <a:ext cx="50359" cy="50359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16" name="Oval 38"/>
                <p:cNvSpPr>
                  <a:spLocks noChangeArrowheads="1"/>
                </p:cNvSpPr>
                <p:nvPr/>
              </p:nvSpPr>
              <p:spPr bwMode="auto">
                <a:xfrm flipH="1">
                  <a:off x="5862803" y="3935875"/>
                  <a:ext cx="50359" cy="50359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17" name="Oval 39"/>
                <p:cNvSpPr>
                  <a:spLocks noChangeArrowheads="1"/>
                </p:cNvSpPr>
                <p:nvPr/>
              </p:nvSpPr>
              <p:spPr bwMode="auto">
                <a:xfrm flipH="1">
                  <a:off x="5494735" y="3127161"/>
                  <a:ext cx="51100" cy="511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18" name="Oval 40"/>
                <p:cNvSpPr>
                  <a:spLocks noChangeArrowheads="1"/>
                </p:cNvSpPr>
                <p:nvPr/>
              </p:nvSpPr>
              <p:spPr bwMode="auto">
                <a:xfrm flipH="1">
                  <a:off x="5355506" y="3127161"/>
                  <a:ext cx="50359" cy="511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19" name="Oval 41"/>
                <p:cNvSpPr>
                  <a:spLocks noChangeArrowheads="1"/>
                </p:cNvSpPr>
                <p:nvPr/>
              </p:nvSpPr>
              <p:spPr bwMode="auto">
                <a:xfrm flipH="1">
                  <a:off x="5285891" y="3127161"/>
                  <a:ext cx="50359" cy="511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0" name="Freeform 42"/>
                <p:cNvSpPr>
                  <a:spLocks noEditPoints="1"/>
                </p:cNvSpPr>
                <p:nvPr/>
              </p:nvSpPr>
              <p:spPr bwMode="auto">
                <a:xfrm flipH="1">
                  <a:off x="5508065" y="3584099"/>
                  <a:ext cx="506557" cy="116271"/>
                </a:xfrm>
                <a:custGeom>
                  <a:avLst/>
                  <a:gdLst>
                    <a:gd name="T0" fmla="*/ 0 w 552"/>
                    <a:gd name="T1" fmla="*/ 35 h 127"/>
                    <a:gd name="T2" fmla="*/ 35 w 552"/>
                    <a:gd name="T3" fmla="*/ 69 h 127"/>
                    <a:gd name="T4" fmla="*/ 51 w 552"/>
                    <a:gd name="T5" fmla="*/ 66 h 127"/>
                    <a:gd name="T6" fmla="*/ 112 w 552"/>
                    <a:gd name="T7" fmla="*/ 127 h 127"/>
                    <a:gd name="T8" fmla="*/ 117 w 552"/>
                    <a:gd name="T9" fmla="*/ 127 h 127"/>
                    <a:gd name="T10" fmla="*/ 552 w 552"/>
                    <a:gd name="T11" fmla="*/ 127 h 127"/>
                    <a:gd name="T12" fmla="*/ 552 w 552"/>
                    <a:gd name="T13" fmla="*/ 106 h 127"/>
                    <a:gd name="T14" fmla="*/ 121 w 552"/>
                    <a:gd name="T15" fmla="*/ 106 h 127"/>
                    <a:gd name="T16" fmla="*/ 66 w 552"/>
                    <a:gd name="T17" fmla="*/ 50 h 127"/>
                    <a:gd name="T18" fmla="*/ 70 w 552"/>
                    <a:gd name="T19" fmla="*/ 35 h 127"/>
                    <a:gd name="T20" fmla="*/ 35 w 552"/>
                    <a:gd name="T21" fmla="*/ 0 h 127"/>
                    <a:gd name="T22" fmla="*/ 0 w 552"/>
                    <a:gd name="T23" fmla="*/ 35 h 127"/>
                    <a:gd name="T24" fmla="*/ 35 w 552"/>
                    <a:gd name="T25" fmla="*/ 25 h 127"/>
                    <a:gd name="T26" fmla="*/ 44 w 552"/>
                    <a:gd name="T27" fmla="*/ 35 h 127"/>
                    <a:gd name="T28" fmla="*/ 35 w 552"/>
                    <a:gd name="T29" fmla="*/ 44 h 127"/>
                    <a:gd name="T30" fmla="*/ 26 w 552"/>
                    <a:gd name="T31" fmla="*/ 35 h 127"/>
                    <a:gd name="T32" fmla="*/ 35 w 552"/>
                    <a:gd name="T33" fmla="*/ 25 h 1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52" h="127">
                      <a:moveTo>
                        <a:pt x="0" y="35"/>
                      </a:moveTo>
                      <a:cubicBezTo>
                        <a:pt x="0" y="54"/>
                        <a:pt x="16" y="69"/>
                        <a:pt x="35" y="69"/>
                      </a:cubicBezTo>
                      <a:cubicBezTo>
                        <a:pt x="41" y="69"/>
                        <a:pt x="46" y="68"/>
                        <a:pt x="51" y="66"/>
                      </a:cubicBezTo>
                      <a:cubicBezTo>
                        <a:pt x="112" y="127"/>
                        <a:pt x="112" y="127"/>
                        <a:pt x="112" y="127"/>
                      </a:cubicBezTo>
                      <a:cubicBezTo>
                        <a:pt x="117" y="127"/>
                        <a:pt x="117" y="127"/>
                        <a:pt x="117" y="127"/>
                      </a:cubicBezTo>
                      <a:cubicBezTo>
                        <a:pt x="552" y="127"/>
                        <a:pt x="552" y="127"/>
                        <a:pt x="552" y="127"/>
                      </a:cubicBezTo>
                      <a:cubicBezTo>
                        <a:pt x="552" y="106"/>
                        <a:pt x="552" y="106"/>
                        <a:pt x="552" y="106"/>
                      </a:cubicBezTo>
                      <a:cubicBezTo>
                        <a:pt x="121" y="106"/>
                        <a:pt x="121" y="106"/>
                        <a:pt x="121" y="106"/>
                      </a:cubicBezTo>
                      <a:cubicBezTo>
                        <a:pt x="66" y="50"/>
                        <a:pt x="66" y="50"/>
                        <a:pt x="66" y="50"/>
                      </a:cubicBezTo>
                      <a:cubicBezTo>
                        <a:pt x="68" y="46"/>
                        <a:pt x="70" y="40"/>
                        <a:pt x="70" y="35"/>
                      </a:cubicBezTo>
                      <a:cubicBezTo>
                        <a:pt x="70" y="15"/>
                        <a:pt x="54" y="0"/>
                        <a:pt x="35" y="0"/>
                      </a:cubicBezTo>
                      <a:cubicBezTo>
                        <a:pt x="16" y="0"/>
                        <a:pt x="0" y="15"/>
                        <a:pt x="0" y="35"/>
                      </a:cubicBezTo>
                      <a:close/>
                      <a:moveTo>
                        <a:pt x="35" y="25"/>
                      </a:moveTo>
                      <a:cubicBezTo>
                        <a:pt x="40" y="25"/>
                        <a:pt x="44" y="29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29"/>
                        <a:pt x="30" y="25"/>
                        <a:pt x="35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1" name="Freeform 43"/>
                <p:cNvSpPr>
                  <a:spLocks noEditPoints="1"/>
                </p:cNvSpPr>
                <p:nvPr/>
              </p:nvSpPr>
              <p:spPr bwMode="auto">
                <a:xfrm flipH="1">
                  <a:off x="5508065" y="3584099"/>
                  <a:ext cx="609498" cy="169593"/>
                </a:xfrm>
                <a:custGeom>
                  <a:avLst/>
                  <a:gdLst>
                    <a:gd name="T0" fmla="*/ 35 w 664"/>
                    <a:gd name="T1" fmla="*/ 69 h 185"/>
                    <a:gd name="T2" fmla="*/ 50 w 664"/>
                    <a:gd name="T3" fmla="*/ 66 h 185"/>
                    <a:gd name="T4" fmla="*/ 170 w 664"/>
                    <a:gd name="T5" fmla="*/ 185 h 185"/>
                    <a:gd name="T6" fmla="*/ 664 w 664"/>
                    <a:gd name="T7" fmla="*/ 185 h 185"/>
                    <a:gd name="T8" fmla="*/ 664 w 664"/>
                    <a:gd name="T9" fmla="*/ 163 h 185"/>
                    <a:gd name="T10" fmla="*/ 178 w 664"/>
                    <a:gd name="T11" fmla="*/ 163 h 185"/>
                    <a:gd name="T12" fmla="*/ 66 w 664"/>
                    <a:gd name="T13" fmla="*/ 50 h 185"/>
                    <a:gd name="T14" fmla="*/ 69 w 664"/>
                    <a:gd name="T15" fmla="*/ 35 h 185"/>
                    <a:gd name="T16" fmla="*/ 35 w 664"/>
                    <a:gd name="T17" fmla="*/ 0 h 185"/>
                    <a:gd name="T18" fmla="*/ 0 w 664"/>
                    <a:gd name="T19" fmla="*/ 35 h 185"/>
                    <a:gd name="T20" fmla="*/ 35 w 664"/>
                    <a:gd name="T21" fmla="*/ 69 h 185"/>
                    <a:gd name="T22" fmla="*/ 35 w 664"/>
                    <a:gd name="T23" fmla="*/ 25 h 185"/>
                    <a:gd name="T24" fmla="*/ 44 w 664"/>
                    <a:gd name="T25" fmla="*/ 35 h 185"/>
                    <a:gd name="T26" fmla="*/ 35 w 664"/>
                    <a:gd name="T27" fmla="*/ 44 h 185"/>
                    <a:gd name="T28" fmla="*/ 25 w 664"/>
                    <a:gd name="T29" fmla="*/ 35 h 185"/>
                    <a:gd name="T30" fmla="*/ 35 w 664"/>
                    <a:gd name="T31" fmla="*/ 25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64" h="185">
                      <a:moveTo>
                        <a:pt x="35" y="69"/>
                      </a:moveTo>
                      <a:cubicBezTo>
                        <a:pt x="40" y="69"/>
                        <a:pt x="46" y="68"/>
                        <a:pt x="50" y="66"/>
                      </a:cubicBezTo>
                      <a:cubicBezTo>
                        <a:pt x="170" y="185"/>
                        <a:pt x="170" y="185"/>
                        <a:pt x="170" y="185"/>
                      </a:cubicBezTo>
                      <a:cubicBezTo>
                        <a:pt x="664" y="185"/>
                        <a:pt x="664" y="185"/>
                        <a:pt x="664" y="185"/>
                      </a:cubicBezTo>
                      <a:cubicBezTo>
                        <a:pt x="664" y="163"/>
                        <a:pt x="664" y="163"/>
                        <a:pt x="664" y="163"/>
                      </a:cubicBezTo>
                      <a:cubicBezTo>
                        <a:pt x="178" y="163"/>
                        <a:pt x="178" y="163"/>
                        <a:pt x="178" y="163"/>
                      </a:cubicBezTo>
                      <a:cubicBezTo>
                        <a:pt x="66" y="50"/>
                        <a:pt x="66" y="50"/>
                        <a:pt x="66" y="50"/>
                      </a:cubicBezTo>
                      <a:cubicBezTo>
                        <a:pt x="68" y="46"/>
                        <a:pt x="69" y="40"/>
                        <a:pt x="69" y="35"/>
                      </a:cubicBezTo>
                      <a:cubicBezTo>
                        <a:pt x="69" y="15"/>
                        <a:pt x="54" y="0"/>
                        <a:pt x="35" y="0"/>
                      </a:cubicBezTo>
                      <a:cubicBezTo>
                        <a:pt x="15" y="0"/>
                        <a:pt x="0" y="15"/>
                        <a:pt x="0" y="35"/>
                      </a:cubicBezTo>
                      <a:cubicBezTo>
                        <a:pt x="0" y="54"/>
                        <a:pt x="15" y="69"/>
                        <a:pt x="35" y="69"/>
                      </a:cubicBezTo>
                      <a:close/>
                      <a:moveTo>
                        <a:pt x="35" y="25"/>
                      </a:moveTo>
                      <a:cubicBezTo>
                        <a:pt x="40" y="25"/>
                        <a:pt x="44" y="29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29" y="44"/>
                        <a:pt x="25" y="40"/>
                        <a:pt x="25" y="35"/>
                      </a:cubicBezTo>
                      <a:cubicBezTo>
                        <a:pt x="25" y="29"/>
                        <a:pt x="29" y="25"/>
                        <a:pt x="35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2" name="Freeform 44"/>
                <p:cNvSpPr>
                  <a:spLocks noEditPoints="1"/>
                </p:cNvSpPr>
                <p:nvPr/>
              </p:nvSpPr>
              <p:spPr bwMode="auto">
                <a:xfrm flipH="1">
                  <a:off x="5508065" y="4263952"/>
                  <a:ext cx="462863" cy="299935"/>
                </a:xfrm>
                <a:custGeom>
                  <a:avLst/>
                  <a:gdLst>
                    <a:gd name="T0" fmla="*/ 321 w 504"/>
                    <a:gd name="T1" fmla="*/ 21 h 327"/>
                    <a:gd name="T2" fmla="*/ 504 w 504"/>
                    <a:gd name="T3" fmla="*/ 21 h 327"/>
                    <a:gd name="T4" fmla="*/ 504 w 504"/>
                    <a:gd name="T5" fmla="*/ 0 h 327"/>
                    <a:gd name="T6" fmla="*/ 312 w 504"/>
                    <a:gd name="T7" fmla="*/ 0 h 327"/>
                    <a:gd name="T8" fmla="*/ 51 w 504"/>
                    <a:gd name="T9" fmla="*/ 261 h 327"/>
                    <a:gd name="T10" fmla="*/ 35 w 504"/>
                    <a:gd name="T11" fmla="*/ 257 h 327"/>
                    <a:gd name="T12" fmla="*/ 0 w 504"/>
                    <a:gd name="T13" fmla="*/ 292 h 327"/>
                    <a:gd name="T14" fmla="*/ 35 w 504"/>
                    <a:gd name="T15" fmla="*/ 327 h 327"/>
                    <a:gd name="T16" fmla="*/ 70 w 504"/>
                    <a:gd name="T17" fmla="*/ 292 h 327"/>
                    <a:gd name="T18" fmla="*/ 66 w 504"/>
                    <a:gd name="T19" fmla="*/ 276 h 327"/>
                    <a:gd name="T20" fmla="*/ 321 w 504"/>
                    <a:gd name="T21" fmla="*/ 21 h 327"/>
                    <a:gd name="T22" fmla="*/ 35 w 504"/>
                    <a:gd name="T23" fmla="*/ 301 h 327"/>
                    <a:gd name="T24" fmla="*/ 26 w 504"/>
                    <a:gd name="T25" fmla="*/ 292 h 327"/>
                    <a:gd name="T26" fmla="*/ 35 w 504"/>
                    <a:gd name="T27" fmla="*/ 283 h 327"/>
                    <a:gd name="T28" fmla="*/ 44 w 504"/>
                    <a:gd name="T29" fmla="*/ 292 h 327"/>
                    <a:gd name="T30" fmla="*/ 35 w 504"/>
                    <a:gd name="T31" fmla="*/ 301 h 3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504" h="327">
                      <a:moveTo>
                        <a:pt x="321" y="21"/>
                      </a:moveTo>
                      <a:cubicBezTo>
                        <a:pt x="504" y="21"/>
                        <a:pt x="504" y="21"/>
                        <a:pt x="504" y="21"/>
                      </a:cubicBezTo>
                      <a:cubicBezTo>
                        <a:pt x="504" y="0"/>
                        <a:pt x="504" y="0"/>
                        <a:pt x="504" y="0"/>
                      </a:cubicBezTo>
                      <a:cubicBezTo>
                        <a:pt x="312" y="0"/>
                        <a:pt x="312" y="0"/>
                        <a:pt x="312" y="0"/>
                      </a:cubicBezTo>
                      <a:cubicBezTo>
                        <a:pt x="51" y="261"/>
                        <a:pt x="51" y="261"/>
                        <a:pt x="51" y="261"/>
                      </a:cubicBezTo>
                      <a:cubicBezTo>
                        <a:pt x="46" y="258"/>
                        <a:pt x="41" y="257"/>
                        <a:pt x="35" y="257"/>
                      </a:cubicBezTo>
                      <a:cubicBezTo>
                        <a:pt x="16" y="257"/>
                        <a:pt x="0" y="272"/>
                        <a:pt x="0" y="292"/>
                      </a:cubicBezTo>
                      <a:cubicBezTo>
                        <a:pt x="0" y="311"/>
                        <a:pt x="16" y="327"/>
                        <a:pt x="35" y="327"/>
                      </a:cubicBezTo>
                      <a:cubicBezTo>
                        <a:pt x="54" y="327"/>
                        <a:pt x="70" y="311"/>
                        <a:pt x="70" y="292"/>
                      </a:cubicBezTo>
                      <a:cubicBezTo>
                        <a:pt x="70" y="286"/>
                        <a:pt x="68" y="281"/>
                        <a:pt x="66" y="276"/>
                      </a:cubicBezTo>
                      <a:lnTo>
                        <a:pt x="321" y="21"/>
                      </a:lnTo>
                      <a:close/>
                      <a:moveTo>
                        <a:pt x="35" y="301"/>
                      </a:moveTo>
                      <a:cubicBezTo>
                        <a:pt x="30" y="301"/>
                        <a:pt x="26" y="297"/>
                        <a:pt x="26" y="292"/>
                      </a:cubicBezTo>
                      <a:cubicBezTo>
                        <a:pt x="26" y="287"/>
                        <a:pt x="30" y="283"/>
                        <a:pt x="35" y="283"/>
                      </a:cubicBezTo>
                      <a:cubicBezTo>
                        <a:pt x="40" y="283"/>
                        <a:pt x="44" y="287"/>
                        <a:pt x="44" y="292"/>
                      </a:cubicBezTo>
                      <a:cubicBezTo>
                        <a:pt x="44" y="297"/>
                        <a:pt x="40" y="301"/>
                        <a:pt x="35" y="30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3" name="Freeform 45"/>
                <p:cNvSpPr>
                  <a:spLocks noEditPoints="1"/>
                </p:cNvSpPr>
                <p:nvPr/>
              </p:nvSpPr>
              <p:spPr bwMode="auto">
                <a:xfrm flipH="1">
                  <a:off x="5294037" y="4477980"/>
                  <a:ext cx="530996" cy="282902"/>
                </a:xfrm>
                <a:custGeom>
                  <a:avLst/>
                  <a:gdLst>
                    <a:gd name="T0" fmla="*/ 578 w 578"/>
                    <a:gd name="T1" fmla="*/ 284 h 308"/>
                    <a:gd name="T2" fmla="*/ 578 w 578"/>
                    <a:gd name="T3" fmla="*/ 0 h 308"/>
                    <a:gd name="T4" fmla="*/ 557 w 578"/>
                    <a:gd name="T5" fmla="*/ 0 h 308"/>
                    <a:gd name="T6" fmla="*/ 557 w 578"/>
                    <a:gd name="T7" fmla="*/ 263 h 308"/>
                    <a:gd name="T8" fmla="*/ 69 w 578"/>
                    <a:gd name="T9" fmla="*/ 263 h 308"/>
                    <a:gd name="T10" fmla="*/ 35 w 578"/>
                    <a:gd name="T11" fmla="*/ 238 h 308"/>
                    <a:gd name="T12" fmla="*/ 0 w 578"/>
                    <a:gd name="T13" fmla="*/ 273 h 308"/>
                    <a:gd name="T14" fmla="*/ 35 w 578"/>
                    <a:gd name="T15" fmla="*/ 308 h 308"/>
                    <a:gd name="T16" fmla="*/ 69 w 578"/>
                    <a:gd name="T17" fmla="*/ 284 h 308"/>
                    <a:gd name="T18" fmla="*/ 578 w 578"/>
                    <a:gd name="T19" fmla="*/ 284 h 308"/>
                    <a:gd name="T20" fmla="*/ 35 w 578"/>
                    <a:gd name="T21" fmla="*/ 282 h 308"/>
                    <a:gd name="T22" fmla="*/ 26 w 578"/>
                    <a:gd name="T23" fmla="*/ 273 h 308"/>
                    <a:gd name="T24" fmla="*/ 35 w 578"/>
                    <a:gd name="T25" fmla="*/ 264 h 308"/>
                    <a:gd name="T26" fmla="*/ 45 w 578"/>
                    <a:gd name="T27" fmla="*/ 273 h 308"/>
                    <a:gd name="T28" fmla="*/ 35 w 578"/>
                    <a:gd name="T29" fmla="*/ 282 h 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78" h="308">
                      <a:moveTo>
                        <a:pt x="578" y="284"/>
                      </a:moveTo>
                      <a:cubicBezTo>
                        <a:pt x="578" y="0"/>
                        <a:pt x="578" y="0"/>
                        <a:pt x="578" y="0"/>
                      </a:cubicBezTo>
                      <a:cubicBezTo>
                        <a:pt x="557" y="0"/>
                        <a:pt x="557" y="0"/>
                        <a:pt x="557" y="0"/>
                      </a:cubicBezTo>
                      <a:cubicBezTo>
                        <a:pt x="557" y="263"/>
                        <a:pt x="557" y="263"/>
                        <a:pt x="557" y="263"/>
                      </a:cubicBezTo>
                      <a:cubicBezTo>
                        <a:pt x="69" y="263"/>
                        <a:pt x="69" y="263"/>
                        <a:pt x="69" y="263"/>
                      </a:cubicBezTo>
                      <a:cubicBezTo>
                        <a:pt x="64" y="249"/>
                        <a:pt x="51" y="238"/>
                        <a:pt x="35" y="238"/>
                      </a:cubicBezTo>
                      <a:cubicBezTo>
                        <a:pt x="16" y="238"/>
                        <a:pt x="0" y="254"/>
                        <a:pt x="0" y="273"/>
                      </a:cubicBezTo>
                      <a:cubicBezTo>
                        <a:pt x="0" y="292"/>
                        <a:pt x="16" y="308"/>
                        <a:pt x="35" y="308"/>
                      </a:cubicBezTo>
                      <a:cubicBezTo>
                        <a:pt x="51" y="308"/>
                        <a:pt x="64" y="298"/>
                        <a:pt x="69" y="284"/>
                      </a:cubicBezTo>
                      <a:lnTo>
                        <a:pt x="578" y="284"/>
                      </a:lnTo>
                      <a:close/>
                      <a:moveTo>
                        <a:pt x="35" y="282"/>
                      </a:moveTo>
                      <a:cubicBezTo>
                        <a:pt x="30" y="282"/>
                        <a:pt x="26" y="278"/>
                        <a:pt x="26" y="273"/>
                      </a:cubicBezTo>
                      <a:cubicBezTo>
                        <a:pt x="26" y="268"/>
                        <a:pt x="30" y="264"/>
                        <a:pt x="35" y="264"/>
                      </a:cubicBezTo>
                      <a:cubicBezTo>
                        <a:pt x="40" y="264"/>
                        <a:pt x="45" y="268"/>
                        <a:pt x="45" y="273"/>
                      </a:cubicBezTo>
                      <a:cubicBezTo>
                        <a:pt x="45" y="278"/>
                        <a:pt x="40" y="282"/>
                        <a:pt x="35" y="28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4" name="Freeform 46"/>
                <p:cNvSpPr>
                  <a:spLocks noEditPoints="1"/>
                </p:cNvSpPr>
                <p:nvPr/>
              </p:nvSpPr>
              <p:spPr bwMode="auto">
                <a:xfrm flipH="1">
                  <a:off x="5240716" y="4477980"/>
                  <a:ext cx="528775" cy="335483"/>
                </a:xfrm>
                <a:custGeom>
                  <a:avLst/>
                  <a:gdLst>
                    <a:gd name="T0" fmla="*/ 576 w 576"/>
                    <a:gd name="T1" fmla="*/ 342 h 366"/>
                    <a:gd name="T2" fmla="*/ 576 w 576"/>
                    <a:gd name="T3" fmla="*/ 0 h 366"/>
                    <a:gd name="T4" fmla="*/ 554 w 576"/>
                    <a:gd name="T5" fmla="*/ 0 h 366"/>
                    <a:gd name="T6" fmla="*/ 554 w 576"/>
                    <a:gd name="T7" fmla="*/ 320 h 366"/>
                    <a:gd name="T8" fmla="*/ 68 w 576"/>
                    <a:gd name="T9" fmla="*/ 320 h 366"/>
                    <a:gd name="T10" fmla="*/ 35 w 576"/>
                    <a:gd name="T11" fmla="*/ 296 h 366"/>
                    <a:gd name="T12" fmla="*/ 0 w 576"/>
                    <a:gd name="T13" fmla="*/ 331 h 366"/>
                    <a:gd name="T14" fmla="*/ 35 w 576"/>
                    <a:gd name="T15" fmla="*/ 366 h 366"/>
                    <a:gd name="T16" fmla="*/ 68 w 576"/>
                    <a:gd name="T17" fmla="*/ 342 h 366"/>
                    <a:gd name="T18" fmla="*/ 576 w 576"/>
                    <a:gd name="T19" fmla="*/ 342 h 366"/>
                    <a:gd name="T20" fmla="*/ 35 w 576"/>
                    <a:gd name="T21" fmla="*/ 340 h 366"/>
                    <a:gd name="T22" fmla="*/ 26 w 576"/>
                    <a:gd name="T23" fmla="*/ 331 h 366"/>
                    <a:gd name="T24" fmla="*/ 35 w 576"/>
                    <a:gd name="T25" fmla="*/ 322 h 366"/>
                    <a:gd name="T26" fmla="*/ 44 w 576"/>
                    <a:gd name="T27" fmla="*/ 331 h 366"/>
                    <a:gd name="T28" fmla="*/ 35 w 576"/>
                    <a:gd name="T29" fmla="*/ 340 h 3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76" h="366">
                      <a:moveTo>
                        <a:pt x="576" y="342"/>
                      </a:moveTo>
                      <a:cubicBezTo>
                        <a:pt x="576" y="0"/>
                        <a:pt x="576" y="0"/>
                        <a:pt x="576" y="0"/>
                      </a:cubicBezTo>
                      <a:cubicBezTo>
                        <a:pt x="554" y="0"/>
                        <a:pt x="554" y="0"/>
                        <a:pt x="554" y="0"/>
                      </a:cubicBezTo>
                      <a:cubicBezTo>
                        <a:pt x="554" y="320"/>
                        <a:pt x="554" y="320"/>
                        <a:pt x="554" y="320"/>
                      </a:cubicBezTo>
                      <a:cubicBezTo>
                        <a:pt x="68" y="320"/>
                        <a:pt x="68" y="320"/>
                        <a:pt x="68" y="320"/>
                      </a:cubicBezTo>
                      <a:cubicBezTo>
                        <a:pt x="64" y="306"/>
                        <a:pt x="50" y="296"/>
                        <a:pt x="35" y="296"/>
                      </a:cubicBezTo>
                      <a:cubicBezTo>
                        <a:pt x="16" y="296"/>
                        <a:pt x="0" y="312"/>
                        <a:pt x="0" y="331"/>
                      </a:cubicBezTo>
                      <a:cubicBezTo>
                        <a:pt x="0" y="350"/>
                        <a:pt x="16" y="366"/>
                        <a:pt x="35" y="366"/>
                      </a:cubicBezTo>
                      <a:cubicBezTo>
                        <a:pt x="51" y="366"/>
                        <a:pt x="64" y="356"/>
                        <a:pt x="68" y="342"/>
                      </a:cubicBezTo>
                      <a:lnTo>
                        <a:pt x="576" y="342"/>
                      </a:lnTo>
                      <a:close/>
                      <a:moveTo>
                        <a:pt x="35" y="340"/>
                      </a:moveTo>
                      <a:cubicBezTo>
                        <a:pt x="30" y="340"/>
                        <a:pt x="26" y="336"/>
                        <a:pt x="26" y="331"/>
                      </a:cubicBezTo>
                      <a:cubicBezTo>
                        <a:pt x="26" y="326"/>
                        <a:pt x="30" y="322"/>
                        <a:pt x="35" y="322"/>
                      </a:cubicBezTo>
                      <a:cubicBezTo>
                        <a:pt x="40" y="322"/>
                        <a:pt x="44" y="326"/>
                        <a:pt x="44" y="331"/>
                      </a:cubicBezTo>
                      <a:cubicBezTo>
                        <a:pt x="44" y="336"/>
                        <a:pt x="40" y="340"/>
                        <a:pt x="35" y="34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5" name="Freeform 47"/>
                <p:cNvSpPr>
                  <a:spLocks noEditPoints="1"/>
                </p:cNvSpPr>
                <p:nvPr/>
              </p:nvSpPr>
              <p:spPr bwMode="auto">
                <a:xfrm flipH="1">
                  <a:off x="5317736" y="2427312"/>
                  <a:ext cx="225136" cy="407319"/>
                </a:xfrm>
                <a:custGeom>
                  <a:avLst/>
                  <a:gdLst>
                    <a:gd name="T0" fmla="*/ 112 w 245"/>
                    <a:gd name="T1" fmla="*/ 397 h 443"/>
                    <a:gd name="T2" fmla="*/ 68 w 245"/>
                    <a:gd name="T3" fmla="*/ 397 h 443"/>
                    <a:gd name="T4" fmla="*/ 35 w 245"/>
                    <a:gd name="T5" fmla="*/ 373 h 443"/>
                    <a:gd name="T6" fmla="*/ 0 w 245"/>
                    <a:gd name="T7" fmla="*/ 408 h 443"/>
                    <a:gd name="T8" fmla="*/ 35 w 245"/>
                    <a:gd name="T9" fmla="*/ 443 h 443"/>
                    <a:gd name="T10" fmla="*/ 68 w 245"/>
                    <a:gd name="T11" fmla="*/ 419 h 443"/>
                    <a:gd name="T12" fmla="*/ 133 w 245"/>
                    <a:gd name="T13" fmla="*/ 419 h 443"/>
                    <a:gd name="T14" fmla="*/ 133 w 245"/>
                    <a:gd name="T15" fmla="*/ 45 h 443"/>
                    <a:gd name="T16" fmla="*/ 155 w 245"/>
                    <a:gd name="T17" fmla="*/ 45 h 443"/>
                    <a:gd name="T18" fmla="*/ 155 w 245"/>
                    <a:gd name="T19" fmla="*/ 45 h 443"/>
                    <a:gd name="T20" fmla="*/ 177 w 245"/>
                    <a:gd name="T21" fmla="*/ 45 h 443"/>
                    <a:gd name="T22" fmla="*/ 211 w 245"/>
                    <a:gd name="T23" fmla="*/ 70 h 443"/>
                    <a:gd name="T24" fmla="*/ 245 w 245"/>
                    <a:gd name="T25" fmla="*/ 35 h 443"/>
                    <a:gd name="T26" fmla="*/ 211 w 245"/>
                    <a:gd name="T27" fmla="*/ 0 h 443"/>
                    <a:gd name="T28" fmla="*/ 177 w 245"/>
                    <a:gd name="T29" fmla="*/ 24 h 443"/>
                    <a:gd name="T30" fmla="*/ 112 w 245"/>
                    <a:gd name="T31" fmla="*/ 24 h 443"/>
                    <a:gd name="T32" fmla="*/ 112 w 245"/>
                    <a:gd name="T33" fmla="*/ 397 h 443"/>
                    <a:gd name="T34" fmla="*/ 35 w 245"/>
                    <a:gd name="T35" fmla="*/ 417 h 443"/>
                    <a:gd name="T36" fmla="*/ 26 w 245"/>
                    <a:gd name="T37" fmla="*/ 408 h 443"/>
                    <a:gd name="T38" fmla="*/ 35 w 245"/>
                    <a:gd name="T39" fmla="*/ 399 h 443"/>
                    <a:gd name="T40" fmla="*/ 44 w 245"/>
                    <a:gd name="T41" fmla="*/ 408 h 443"/>
                    <a:gd name="T42" fmla="*/ 35 w 245"/>
                    <a:gd name="T43" fmla="*/ 417 h 443"/>
                    <a:gd name="T44" fmla="*/ 211 w 245"/>
                    <a:gd name="T45" fmla="*/ 26 h 443"/>
                    <a:gd name="T46" fmla="*/ 220 w 245"/>
                    <a:gd name="T47" fmla="*/ 35 h 443"/>
                    <a:gd name="T48" fmla="*/ 211 w 245"/>
                    <a:gd name="T49" fmla="*/ 44 h 443"/>
                    <a:gd name="T50" fmla="*/ 201 w 245"/>
                    <a:gd name="T51" fmla="*/ 35 h 443"/>
                    <a:gd name="T52" fmla="*/ 211 w 245"/>
                    <a:gd name="T53" fmla="*/ 26 h 4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45" h="443">
                      <a:moveTo>
                        <a:pt x="112" y="397"/>
                      </a:moveTo>
                      <a:cubicBezTo>
                        <a:pt x="68" y="397"/>
                        <a:pt x="68" y="397"/>
                        <a:pt x="68" y="397"/>
                      </a:cubicBezTo>
                      <a:cubicBezTo>
                        <a:pt x="64" y="383"/>
                        <a:pt x="51" y="373"/>
                        <a:pt x="35" y="373"/>
                      </a:cubicBezTo>
                      <a:cubicBezTo>
                        <a:pt x="16" y="373"/>
                        <a:pt x="0" y="389"/>
                        <a:pt x="0" y="408"/>
                      </a:cubicBezTo>
                      <a:cubicBezTo>
                        <a:pt x="0" y="427"/>
                        <a:pt x="16" y="443"/>
                        <a:pt x="35" y="443"/>
                      </a:cubicBezTo>
                      <a:cubicBezTo>
                        <a:pt x="51" y="443"/>
                        <a:pt x="64" y="433"/>
                        <a:pt x="68" y="419"/>
                      </a:cubicBezTo>
                      <a:cubicBezTo>
                        <a:pt x="133" y="419"/>
                        <a:pt x="133" y="419"/>
                        <a:pt x="133" y="419"/>
                      </a:cubicBezTo>
                      <a:cubicBezTo>
                        <a:pt x="133" y="45"/>
                        <a:pt x="133" y="45"/>
                        <a:pt x="133" y="45"/>
                      </a:cubicBezTo>
                      <a:cubicBezTo>
                        <a:pt x="155" y="45"/>
                        <a:pt x="155" y="45"/>
                        <a:pt x="155" y="45"/>
                      </a:cubicBezTo>
                      <a:cubicBezTo>
                        <a:pt x="155" y="45"/>
                        <a:pt x="155" y="45"/>
                        <a:pt x="155" y="45"/>
                      </a:cubicBezTo>
                      <a:cubicBezTo>
                        <a:pt x="177" y="45"/>
                        <a:pt x="177" y="45"/>
                        <a:pt x="177" y="45"/>
                      </a:cubicBezTo>
                      <a:cubicBezTo>
                        <a:pt x="182" y="59"/>
                        <a:pt x="195" y="70"/>
                        <a:pt x="211" y="70"/>
                      </a:cubicBezTo>
                      <a:cubicBezTo>
                        <a:pt x="230" y="70"/>
                        <a:pt x="245" y="54"/>
                        <a:pt x="245" y="35"/>
                      </a:cubicBezTo>
                      <a:cubicBezTo>
                        <a:pt x="245" y="15"/>
                        <a:pt x="230" y="0"/>
                        <a:pt x="211" y="0"/>
                      </a:cubicBezTo>
                      <a:cubicBezTo>
                        <a:pt x="195" y="0"/>
                        <a:pt x="182" y="10"/>
                        <a:pt x="177" y="24"/>
                      </a:cubicBezTo>
                      <a:cubicBezTo>
                        <a:pt x="112" y="24"/>
                        <a:pt x="112" y="24"/>
                        <a:pt x="112" y="24"/>
                      </a:cubicBezTo>
                      <a:lnTo>
                        <a:pt x="112" y="397"/>
                      </a:lnTo>
                      <a:close/>
                      <a:moveTo>
                        <a:pt x="35" y="417"/>
                      </a:moveTo>
                      <a:cubicBezTo>
                        <a:pt x="30" y="417"/>
                        <a:pt x="26" y="413"/>
                        <a:pt x="26" y="408"/>
                      </a:cubicBezTo>
                      <a:cubicBezTo>
                        <a:pt x="26" y="403"/>
                        <a:pt x="30" y="399"/>
                        <a:pt x="35" y="399"/>
                      </a:cubicBezTo>
                      <a:cubicBezTo>
                        <a:pt x="40" y="399"/>
                        <a:pt x="44" y="403"/>
                        <a:pt x="44" y="408"/>
                      </a:cubicBezTo>
                      <a:cubicBezTo>
                        <a:pt x="44" y="413"/>
                        <a:pt x="40" y="417"/>
                        <a:pt x="35" y="417"/>
                      </a:cubicBezTo>
                      <a:close/>
                      <a:moveTo>
                        <a:pt x="211" y="26"/>
                      </a:moveTo>
                      <a:cubicBezTo>
                        <a:pt x="216" y="26"/>
                        <a:pt x="220" y="30"/>
                        <a:pt x="220" y="35"/>
                      </a:cubicBezTo>
                      <a:cubicBezTo>
                        <a:pt x="220" y="40"/>
                        <a:pt x="216" y="44"/>
                        <a:pt x="211" y="44"/>
                      </a:cubicBezTo>
                      <a:cubicBezTo>
                        <a:pt x="205" y="44"/>
                        <a:pt x="201" y="40"/>
                        <a:pt x="201" y="35"/>
                      </a:cubicBezTo>
                      <a:cubicBezTo>
                        <a:pt x="201" y="30"/>
                        <a:pt x="205" y="26"/>
                        <a:pt x="211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6" name="Freeform 48"/>
                <p:cNvSpPr>
                  <a:spLocks noEditPoints="1"/>
                </p:cNvSpPr>
                <p:nvPr/>
              </p:nvSpPr>
              <p:spPr bwMode="auto">
                <a:xfrm flipH="1">
                  <a:off x="5125185" y="4477980"/>
                  <a:ext cx="114790" cy="761317"/>
                </a:xfrm>
                <a:custGeom>
                  <a:avLst/>
                  <a:gdLst>
                    <a:gd name="T0" fmla="*/ 114 w 125"/>
                    <a:gd name="T1" fmla="*/ 0 h 829"/>
                    <a:gd name="T2" fmla="*/ 93 w 125"/>
                    <a:gd name="T3" fmla="*/ 0 h 829"/>
                    <a:gd name="T4" fmla="*/ 93 w 125"/>
                    <a:gd name="T5" fmla="*/ 79 h 829"/>
                    <a:gd name="T6" fmla="*/ 82 w 125"/>
                    <a:gd name="T7" fmla="*/ 79 h 829"/>
                    <a:gd name="T8" fmla="*/ 82 w 125"/>
                    <a:gd name="T9" fmla="*/ 299 h 829"/>
                    <a:gd name="T10" fmla="*/ 93 w 125"/>
                    <a:gd name="T11" fmla="*/ 299 h 829"/>
                    <a:gd name="T12" fmla="*/ 93 w 125"/>
                    <a:gd name="T13" fmla="*/ 722 h 829"/>
                    <a:gd name="T14" fmla="*/ 51 w 125"/>
                    <a:gd name="T15" fmla="*/ 763 h 829"/>
                    <a:gd name="T16" fmla="*/ 35 w 125"/>
                    <a:gd name="T17" fmla="*/ 760 h 829"/>
                    <a:gd name="T18" fmla="*/ 0 w 125"/>
                    <a:gd name="T19" fmla="*/ 794 h 829"/>
                    <a:gd name="T20" fmla="*/ 35 w 125"/>
                    <a:gd name="T21" fmla="*/ 829 h 829"/>
                    <a:gd name="T22" fmla="*/ 70 w 125"/>
                    <a:gd name="T23" fmla="*/ 794 h 829"/>
                    <a:gd name="T24" fmla="*/ 66 w 125"/>
                    <a:gd name="T25" fmla="*/ 778 h 829"/>
                    <a:gd name="T26" fmla="*/ 114 w 125"/>
                    <a:gd name="T27" fmla="*/ 731 h 829"/>
                    <a:gd name="T28" fmla="*/ 114 w 125"/>
                    <a:gd name="T29" fmla="*/ 299 h 829"/>
                    <a:gd name="T30" fmla="*/ 125 w 125"/>
                    <a:gd name="T31" fmla="*/ 299 h 829"/>
                    <a:gd name="T32" fmla="*/ 125 w 125"/>
                    <a:gd name="T33" fmla="*/ 79 h 829"/>
                    <a:gd name="T34" fmla="*/ 114 w 125"/>
                    <a:gd name="T35" fmla="*/ 79 h 829"/>
                    <a:gd name="T36" fmla="*/ 114 w 125"/>
                    <a:gd name="T37" fmla="*/ 0 h 829"/>
                    <a:gd name="T38" fmla="*/ 35 w 125"/>
                    <a:gd name="T39" fmla="*/ 804 h 829"/>
                    <a:gd name="T40" fmla="*/ 26 w 125"/>
                    <a:gd name="T41" fmla="*/ 794 h 829"/>
                    <a:gd name="T42" fmla="*/ 35 w 125"/>
                    <a:gd name="T43" fmla="*/ 785 h 829"/>
                    <a:gd name="T44" fmla="*/ 44 w 125"/>
                    <a:gd name="T45" fmla="*/ 794 h 829"/>
                    <a:gd name="T46" fmla="*/ 35 w 125"/>
                    <a:gd name="T47" fmla="*/ 804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25" h="829">
                      <a:moveTo>
                        <a:pt x="114" y="0"/>
                      </a:moveTo>
                      <a:cubicBezTo>
                        <a:pt x="93" y="0"/>
                        <a:pt x="93" y="0"/>
                        <a:pt x="93" y="0"/>
                      </a:cubicBezTo>
                      <a:cubicBezTo>
                        <a:pt x="93" y="79"/>
                        <a:pt x="93" y="79"/>
                        <a:pt x="93" y="79"/>
                      </a:cubicBezTo>
                      <a:cubicBezTo>
                        <a:pt x="82" y="79"/>
                        <a:pt x="82" y="79"/>
                        <a:pt x="82" y="79"/>
                      </a:cubicBezTo>
                      <a:cubicBezTo>
                        <a:pt x="82" y="299"/>
                        <a:pt x="82" y="299"/>
                        <a:pt x="82" y="299"/>
                      </a:cubicBezTo>
                      <a:cubicBezTo>
                        <a:pt x="93" y="299"/>
                        <a:pt x="93" y="299"/>
                        <a:pt x="93" y="299"/>
                      </a:cubicBezTo>
                      <a:cubicBezTo>
                        <a:pt x="93" y="722"/>
                        <a:pt x="93" y="722"/>
                        <a:pt x="93" y="722"/>
                      </a:cubicBezTo>
                      <a:cubicBezTo>
                        <a:pt x="51" y="763"/>
                        <a:pt x="51" y="763"/>
                        <a:pt x="51" y="763"/>
                      </a:cubicBezTo>
                      <a:cubicBezTo>
                        <a:pt x="46" y="761"/>
                        <a:pt x="41" y="760"/>
                        <a:pt x="35" y="760"/>
                      </a:cubicBezTo>
                      <a:cubicBezTo>
                        <a:pt x="16" y="760"/>
                        <a:pt x="0" y="775"/>
                        <a:pt x="0" y="794"/>
                      </a:cubicBezTo>
                      <a:cubicBezTo>
                        <a:pt x="0" y="814"/>
                        <a:pt x="16" y="829"/>
                        <a:pt x="35" y="829"/>
                      </a:cubicBezTo>
                      <a:cubicBezTo>
                        <a:pt x="54" y="829"/>
                        <a:pt x="70" y="814"/>
                        <a:pt x="70" y="794"/>
                      </a:cubicBezTo>
                      <a:cubicBezTo>
                        <a:pt x="70" y="789"/>
                        <a:pt x="69" y="783"/>
                        <a:pt x="66" y="778"/>
                      </a:cubicBezTo>
                      <a:cubicBezTo>
                        <a:pt x="114" y="731"/>
                        <a:pt x="114" y="731"/>
                        <a:pt x="114" y="731"/>
                      </a:cubicBezTo>
                      <a:cubicBezTo>
                        <a:pt x="114" y="299"/>
                        <a:pt x="114" y="299"/>
                        <a:pt x="114" y="299"/>
                      </a:cubicBezTo>
                      <a:cubicBezTo>
                        <a:pt x="125" y="299"/>
                        <a:pt x="125" y="299"/>
                        <a:pt x="125" y="299"/>
                      </a:cubicBezTo>
                      <a:cubicBezTo>
                        <a:pt x="125" y="79"/>
                        <a:pt x="125" y="79"/>
                        <a:pt x="125" y="79"/>
                      </a:cubicBezTo>
                      <a:cubicBezTo>
                        <a:pt x="114" y="79"/>
                        <a:pt x="114" y="79"/>
                        <a:pt x="114" y="79"/>
                      </a:cubicBezTo>
                      <a:lnTo>
                        <a:pt x="114" y="0"/>
                      </a:lnTo>
                      <a:close/>
                      <a:moveTo>
                        <a:pt x="35" y="804"/>
                      </a:moveTo>
                      <a:cubicBezTo>
                        <a:pt x="30" y="804"/>
                        <a:pt x="26" y="800"/>
                        <a:pt x="26" y="794"/>
                      </a:cubicBezTo>
                      <a:cubicBezTo>
                        <a:pt x="26" y="789"/>
                        <a:pt x="30" y="785"/>
                        <a:pt x="35" y="785"/>
                      </a:cubicBezTo>
                      <a:cubicBezTo>
                        <a:pt x="40" y="785"/>
                        <a:pt x="44" y="789"/>
                        <a:pt x="44" y="794"/>
                      </a:cubicBezTo>
                      <a:cubicBezTo>
                        <a:pt x="44" y="800"/>
                        <a:pt x="40" y="804"/>
                        <a:pt x="35" y="80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7" name="Freeform 49"/>
                <p:cNvSpPr>
                  <a:spLocks noEditPoints="1"/>
                </p:cNvSpPr>
                <p:nvPr/>
              </p:nvSpPr>
              <p:spPr bwMode="auto">
                <a:xfrm flipH="1">
                  <a:off x="5240716" y="2856108"/>
                  <a:ext cx="593205" cy="471750"/>
                </a:xfrm>
                <a:custGeom>
                  <a:avLst/>
                  <a:gdLst>
                    <a:gd name="T0" fmla="*/ 35 w 646"/>
                    <a:gd name="T1" fmla="*/ 69 h 513"/>
                    <a:gd name="T2" fmla="*/ 51 w 646"/>
                    <a:gd name="T3" fmla="*/ 66 h 513"/>
                    <a:gd name="T4" fmla="*/ 82 w 646"/>
                    <a:gd name="T5" fmla="*/ 97 h 513"/>
                    <a:gd name="T6" fmla="*/ 82 w 646"/>
                    <a:gd name="T7" fmla="*/ 417 h 513"/>
                    <a:gd name="T8" fmla="*/ 624 w 646"/>
                    <a:gd name="T9" fmla="*/ 417 h 513"/>
                    <a:gd name="T10" fmla="*/ 624 w 646"/>
                    <a:gd name="T11" fmla="*/ 513 h 513"/>
                    <a:gd name="T12" fmla="*/ 646 w 646"/>
                    <a:gd name="T13" fmla="*/ 513 h 513"/>
                    <a:gd name="T14" fmla="*/ 646 w 646"/>
                    <a:gd name="T15" fmla="*/ 396 h 513"/>
                    <a:gd name="T16" fmla="*/ 103 w 646"/>
                    <a:gd name="T17" fmla="*/ 396 h 513"/>
                    <a:gd name="T18" fmla="*/ 103 w 646"/>
                    <a:gd name="T19" fmla="*/ 88 h 513"/>
                    <a:gd name="T20" fmla="*/ 66 w 646"/>
                    <a:gd name="T21" fmla="*/ 51 h 513"/>
                    <a:gd name="T22" fmla="*/ 70 w 646"/>
                    <a:gd name="T23" fmla="*/ 35 h 513"/>
                    <a:gd name="T24" fmla="*/ 35 w 646"/>
                    <a:gd name="T25" fmla="*/ 0 h 513"/>
                    <a:gd name="T26" fmla="*/ 0 w 646"/>
                    <a:gd name="T27" fmla="*/ 35 h 513"/>
                    <a:gd name="T28" fmla="*/ 35 w 646"/>
                    <a:gd name="T29" fmla="*/ 69 h 513"/>
                    <a:gd name="T30" fmla="*/ 35 w 646"/>
                    <a:gd name="T31" fmla="*/ 25 h 513"/>
                    <a:gd name="T32" fmla="*/ 44 w 646"/>
                    <a:gd name="T33" fmla="*/ 35 h 513"/>
                    <a:gd name="T34" fmla="*/ 35 w 646"/>
                    <a:gd name="T35" fmla="*/ 44 h 513"/>
                    <a:gd name="T36" fmla="*/ 26 w 646"/>
                    <a:gd name="T37" fmla="*/ 35 h 513"/>
                    <a:gd name="T38" fmla="*/ 35 w 646"/>
                    <a:gd name="T39" fmla="*/ 25 h 5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646" h="513">
                      <a:moveTo>
                        <a:pt x="35" y="69"/>
                      </a:moveTo>
                      <a:cubicBezTo>
                        <a:pt x="40" y="69"/>
                        <a:pt x="46" y="68"/>
                        <a:pt x="51" y="66"/>
                      </a:cubicBezTo>
                      <a:cubicBezTo>
                        <a:pt x="82" y="97"/>
                        <a:pt x="82" y="97"/>
                        <a:pt x="82" y="97"/>
                      </a:cubicBezTo>
                      <a:cubicBezTo>
                        <a:pt x="82" y="417"/>
                        <a:pt x="82" y="417"/>
                        <a:pt x="82" y="417"/>
                      </a:cubicBezTo>
                      <a:cubicBezTo>
                        <a:pt x="624" y="417"/>
                        <a:pt x="624" y="417"/>
                        <a:pt x="624" y="417"/>
                      </a:cubicBezTo>
                      <a:cubicBezTo>
                        <a:pt x="624" y="513"/>
                        <a:pt x="624" y="513"/>
                        <a:pt x="624" y="513"/>
                      </a:cubicBezTo>
                      <a:cubicBezTo>
                        <a:pt x="646" y="513"/>
                        <a:pt x="646" y="513"/>
                        <a:pt x="646" y="513"/>
                      </a:cubicBezTo>
                      <a:cubicBezTo>
                        <a:pt x="646" y="396"/>
                        <a:pt x="646" y="396"/>
                        <a:pt x="646" y="396"/>
                      </a:cubicBezTo>
                      <a:cubicBezTo>
                        <a:pt x="103" y="396"/>
                        <a:pt x="103" y="396"/>
                        <a:pt x="103" y="396"/>
                      </a:cubicBezTo>
                      <a:cubicBezTo>
                        <a:pt x="103" y="88"/>
                        <a:pt x="103" y="88"/>
                        <a:pt x="103" y="88"/>
                      </a:cubicBezTo>
                      <a:cubicBezTo>
                        <a:pt x="66" y="51"/>
                        <a:pt x="66" y="51"/>
                        <a:pt x="66" y="51"/>
                      </a:cubicBezTo>
                      <a:cubicBezTo>
                        <a:pt x="68" y="46"/>
                        <a:pt x="70" y="40"/>
                        <a:pt x="70" y="35"/>
                      </a:cubicBezTo>
                      <a:cubicBezTo>
                        <a:pt x="70" y="15"/>
                        <a:pt x="54" y="0"/>
                        <a:pt x="35" y="0"/>
                      </a:cubicBezTo>
                      <a:cubicBezTo>
                        <a:pt x="15" y="0"/>
                        <a:pt x="0" y="15"/>
                        <a:pt x="0" y="35"/>
                      </a:cubicBezTo>
                      <a:cubicBezTo>
                        <a:pt x="0" y="54"/>
                        <a:pt x="15" y="69"/>
                        <a:pt x="35" y="69"/>
                      </a:cubicBezTo>
                      <a:close/>
                      <a:moveTo>
                        <a:pt x="35" y="25"/>
                      </a:moveTo>
                      <a:cubicBezTo>
                        <a:pt x="40" y="25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5"/>
                        <a:pt x="35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8" name="Freeform 50"/>
                <p:cNvSpPr>
                  <a:spLocks noEditPoints="1"/>
                </p:cNvSpPr>
                <p:nvPr/>
              </p:nvSpPr>
              <p:spPr bwMode="auto">
                <a:xfrm flipH="1">
                  <a:off x="5294037" y="2981267"/>
                  <a:ext cx="539883" cy="346592"/>
                </a:xfrm>
                <a:custGeom>
                  <a:avLst/>
                  <a:gdLst>
                    <a:gd name="T0" fmla="*/ 24 w 588"/>
                    <a:gd name="T1" fmla="*/ 68 h 377"/>
                    <a:gd name="T2" fmla="*/ 24 w 588"/>
                    <a:gd name="T3" fmla="*/ 339 h 377"/>
                    <a:gd name="T4" fmla="*/ 567 w 588"/>
                    <a:gd name="T5" fmla="*/ 339 h 377"/>
                    <a:gd name="T6" fmla="*/ 567 w 588"/>
                    <a:gd name="T7" fmla="*/ 377 h 377"/>
                    <a:gd name="T8" fmla="*/ 588 w 588"/>
                    <a:gd name="T9" fmla="*/ 377 h 377"/>
                    <a:gd name="T10" fmla="*/ 588 w 588"/>
                    <a:gd name="T11" fmla="*/ 318 h 377"/>
                    <a:gd name="T12" fmla="*/ 45 w 588"/>
                    <a:gd name="T13" fmla="*/ 318 h 377"/>
                    <a:gd name="T14" fmla="*/ 45 w 588"/>
                    <a:gd name="T15" fmla="*/ 68 h 377"/>
                    <a:gd name="T16" fmla="*/ 70 w 588"/>
                    <a:gd name="T17" fmla="*/ 35 h 377"/>
                    <a:gd name="T18" fmla="*/ 35 w 588"/>
                    <a:gd name="T19" fmla="*/ 0 h 377"/>
                    <a:gd name="T20" fmla="*/ 0 w 588"/>
                    <a:gd name="T21" fmla="*/ 35 h 377"/>
                    <a:gd name="T22" fmla="*/ 24 w 588"/>
                    <a:gd name="T23" fmla="*/ 68 h 377"/>
                    <a:gd name="T24" fmla="*/ 35 w 588"/>
                    <a:gd name="T25" fmla="*/ 26 h 377"/>
                    <a:gd name="T26" fmla="*/ 44 w 588"/>
                    <a:gd name="T27" fmla="*/ 35 h 377"/>
                    <a:gd name="T28" fmla="*/ 35 w 588"/>
                    <a:gd name="T29" fmla="*/ 44 h 377"/>
                    <a:gd name="T30" fmla="*/ 26 w 588"/>
                    <a:gd name="T31" fmla="*/ 35 h 377"/>
                    <a:gd name="T32" fmla="*/ 35 w 588"/>
                    <a:gd name="T33" fmla="*/ 26 h 3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88" h="377">
                      <a:moveTo>
                        <a:pt x="24" y="68"/>
                      </a:moveTo>
                      <a:cubicBezTo>
                        <a:pt x="24" y="339"/>
                        <a:pt x="24" y="339"/>
                        <a:pt x="24" y="339"/>
                      </a:cubicBezTo>
                      <a:cubicBezTo>
                        <a:pt x="567" y="339"/>
                        <a:pt x="567" y="339"/>
                        <a:pt x="567" y="339"/>
                      </a:cubicBezTo>
                      <a:cubicBezTo>
                        <a:pt x="567" y="377"/>
                        <a:pt x="567" y="377"/>
                        <a:pt x="567" y="377"/>
                      </a:cubicBezTo>
                      <a:cubicBezTo>
                        <a:pt x="588" y="377"/>
                        <a:pt x="588" y="377"/>
                        <a:pt x="588" y="377"/>
                      </a:cubicBezTo>
                      <a:cubicBezTo>
                        <a:pt x="588" y="318"/>
                        <a:pt x="588" y="318"/>
                        <a:pt x="588" y="318"/>
                      </a:cubicBezTo>
                      <a:cubicBezTo>
                        <a:pt x="45" y="318"/>
                        <a:pt x="45" y="318"/>
                        <a:pt x="45" y="318"/>
                      </a:cubicBezTo>
                      <a:cubicBezTo>
                        <a:pt x="45" y="68"/>
                        <a:pt x="45" y="68"/>
                        <a:pt x="45" y="68"/>
                      </a:cubicBezTo>
                      <a:cubicBezTo>
                        <a:pt x="59" y="63"/>
                        <a:pt x="70" y="50"/>
                        <a:pt x="70" y="35"/>
                      </a:cubicBezTo>
                      <a:cubicBezTo>
                        <a:pt x="70" y="15"/>
                        <a:pt x="54" y="0"/>
                        <a:pt x="35" y="0"/>
                      </a:cubicBezTo>
                      <a:cubicBezTo>
                        <a:pt x="15" y="0"/>
                        <a:pt x="0" y="15"/>
                        <a:pt x="0" y="35"/>
                      </a:cubicBezTo>
                      <a:cubicBezTo>
                        <a:pt x="0" y="50"/>
                        <a:pt x="10" y="63"/>
                        <a:pt x="24" y="68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9" name="Freeform 51"/>
                <p:cNvSpPr>
                  <a:spLocks noEditPoints="1"/>
                </p:cNvSpPr>
                <p:nvPr/>
              </p:nvSpPr>
              <p:spPr bwMode="auto">
                <a:xfrm flipH="1">
                  <a:off x="5508065" y="3776650"/>
                  <a:ext cx="615422" cy="328818"/>
                </a:xfrm>
                <a:custGeom>
                  <a:avLst/>
                  <a:gdLst>
                    <a:gd name="T0" fmla="*/ 70 w 670"/>
                    <a:gd name="T1" fmla="*/ 323 h 358"/>
                    <a:gd name="T2" fmla="*/ 46 w 670"/>
                    <a:gd name="T3" fmla="*/ 290 h 358"/>
                    <a:gd name="T4" fmla="*/ 46 w 670"/>
                    <a:gd name="T5" fmla="*/ 198 h 358"/>
                    <a:gd name="T6" fmla="*/ 212 w 670"/>
                    <a:gd name="T7" fmla="*/ 32 h 358"/>
                    <a:gd name="T8" fmla="*/ 318 w 670"/>
                    <a:gd name="T9" fmla="*/ 32 h 358"/>
                    <a:gd name="T10" fmla="*/ 318 w 670"/>
                    <a:gd name="T11" fmla="*/ 43 h 358"/>
                    <a:gd name="T12" fmla="*/ 538 w 670"/>
                    <a:gd name="T13" fmla="*/ 43 h 358"/>
                    <a:gd name="T14" fmla="*/ 538 w 670"/>
                    <a:gd name="T15" fmla="*/ 32 h 358"/>
                    <a:gd name="T16" fmla="*/ 670 w 670"/>
                    <a:gd name="T17" fmla="*/ 32 h 358"/>
                    <a:gd name="T18" fmla="*/ 670 w 670"/>
                    <a:gd name="T19" fmla="*/ 11 h 358"/>
                    <a:gd name="T20" fmla="*/ 538 w 670"/>
                    <a:gd name="T21" fmla="*/ 11 h 358"/>
                    <a:gd name="T22" fmla="*/ 538 w 670"/>
                    <a:gd name="T23" fmla="*/ 0 h 358"/>
                    <a:gd name="T24" fmla="*/ 318 w 670"/>
                    <a:gd name="T25" fmla="*/ 0 h 358"/>
                    <a:gd name="T26" fmla="*/ 318 w 670"/>
                    <a:gd name="T27" fmla="*/ 11 h 358"/>
                    <a:gd name="T28" fmla="*/ 203 w 670"/>
                    <a:gd name="T29" fmla="*/ 11 h 358"/>
                    <a:gd name="T30" fmla="*/ 24 w 670"/>
                    <a:gd name="T31" fmla="*/ 190 h 358"/>
                    <a:gd name="T32" fmla="*/ 24 w 670"/>
                    <a:gd name="T33" fmla="*/ 290 h 358"/>
                    <a:gd name="T34" fmla="*/ 0 w 670"/>
                    <a:gd name="T35" fmla="*/ 323 h 358"/>
                    <a:gd name="T36" fmla="*/ 35 w 670"/>
                    <a:gd name="T37" fmla="*/ 358 h 358"/>
                    <a:gd name="T38" fmla="*/ 70 w 670"/>
                    <a:gd name="T39" fmla="*/ 323 h 358"/>
                    <a:gd name="T40" fmla="*/ 35 w 670"/>
                    <a:gd name="T41" fmla="*/ 332 h 358"/>
                    <a:gd name="T42" fmla="*/ 26 w 670"/>
                    <a:gd name="T43" fmla="*/ 323 h 358"/>
                    <a:gd name="T44" fmla="*/ 35 w 670"/>
                    <a:gd name="T45" fmla="*/ 314 h 358"/>
                    <a:gd name="T46" fmla="*/ 44 w 670"/>
                    <a:gd name="T47" fmla="*/ 323 h 358"/>
                    <a:gd name="T48" fmla="*/ 35 w 670"/>
                    <a:gd name="T49" fmla="*/ 332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70" h="358">
                      <a:moveTo>
                        <a:pt x="70" y="323"/>
                      </a:moveTo>
                      <a:cubicBezTo>
                        <a:pt x="70" y="308"/>
                        <a:pt x="60" y="294"/>
                        <a:pt x="46" y="290"/>
                      </a:cubicBezTo>
                      <a:cubicBezTo>
                        <a:pt x="46" y="198"/>
                        <a:pt x="46" y="198"/>
                        <a:pt x="46" y="198"/>
                      </a:cubicBezTo>
                      <a:cubicBezTo>
                        <a:pt x="212" y="32"/>
                        <a:pt x="212" y="32"/>
                        <a:pt x="212" y="32"/>
                      </a:cubicBezTo>
                      <a:cubicBezTo>
                        <a:pt x="318" y="32"/>
                        <a:pt x="318" y="32"/>
                        <a:pt x="318" y="32"/>
                      </a:cubicBezTo>
                      <a:cubicBezTo>
                        <a:pt x="318" y="43"/>
                        <a:pt x="318" y="43"/>
                        <a:pt x="318" y="43"/>
                      </a:cubicBezTo>
                      <a:cubicBezTo>
                        <a:pt x="538" y="43"/>
                        <a:pt x="538" y="43"/>
                        <a:pt x="538" y="43"/>
                      </a:cubicBezTo>
                      <a:cubicBezTo>
                        <a:pt x="538" y="32"/>
                        <a:pt x="538" y="32"/>
                        <a:pt x="538" y="32"/>
                      </a:cubicBezTo>
                      <a:cubicBezTo>
                        <a:pt x="670" y="32"/>
                        <a:pt x="670" y="32"/>
                        <a:pt x="670" y="32"/>
                      </a:cubicBezTo>
                      <a:cubicBezTo>
                        <a:pt x="670" y="11"/>
                        <a:pt x="670" y="11"/>
                        <a:pt x="670" y="11"/>
                      </a:cubicBezTo>
                      <a:cubicBezTo>
                        <a:pt x="538" y="11"/>
                        <a:pt x="538" y="11"/>
                        <a:pt x="538" y="11"/>
                      </a:cubicBezTo>
                      <a:cubicBezTo>
                        <a:pt x="538" y="0"/>
                        <a:pt x="538" y="0"/>
                        <a:pt x="538" y="0"/>
                      </a:cubicBezTo>
                      <a:cubicBezTo>
                        <a:pt x="318" y="0"/>
                        <a:pt x="318" y="0"/>
                        <a:pt x="318" y="0"/>
                      </a:cubicBezTo>
                      <a:cubicBezTo>
                        <a:pt x="318" y="11"/>
                        <a:pt x="318" y="11"/>
                        <a:pt x="318" y="11"/>
                      </a:cubicBezTo>
                      <a:cubicBezTo>
                        <a:pt x="203" y="11"/>
                        <a:pt x="203" y="11"/>
                        <a:pt x="203" y="11"/>
                      </a:cubicBezTo>
                      <a:cubicBezTo>
                        <a:pt x="24" y="190"/>
                        <a:pt x="24" y="190"/>
                        <a:pt x="24" y="190"/>
                      </a:cubicBezTo>
                      <a:cubicBezTo>
                        <a:pt x="24" y="290"/>
                        <a:pt x="24" y="290"/>
                        <a:pt x="24" y="290"/>
                      </a:cubicBezTo>
                      <a:cubicBezTo>
                        <a:pt x="10" y="294"/>
                        <a:pt x="0" y="308"/>
                        <a:pt x="0" y="323"/>
                      </a:cubicBezTo>
                      <a:cubicBezTo>
                        <a:pt x="0" y="342"/>
                        <a:pt x="16" y="358"/>
                        <a:pt x="35" y="358"/>
                      </a:cubicBezTo>
                      <a:cubicBezTo>
                        <a:pt x="54" y="358"/>
                        <a:pt x="70" y="342"/>
                        <a:pt x="70" y="323"/>
                      </a:cubicBezTo>
                      <a:close/>
                      <a:moveTo>
                        <a:pt x="35" y="332"/>
                      </a:moveTo>
                      <a:cubicBezTo>
                        <a:pt x="30" y="332"/>
                        <a:pt x="26" y="328"/>
                        <a:pt x="26" y="323"/>
                      </a:cubicBezTo>
                      <a:cubicBezTo>
                        <a:pt x="26" y="318"/>
                        <a:pt x="30" y="314"/>
                        <a:pt x="35" y="314"/>
                      </a:cubicBezTo>
                      <a:cubicBezTo>
                        <a:pt x="40" y="314"/>
                        <a:pt x="44" y="318"/>
                        <a:pt x="44" y="323"/>
                      </a:cubicBezTo>
                      <a:cubicBezTo>
                        <a:pt x="44" y="328"/>
                        <a:pt x="40" y="332"/>
                        <a:pt x="35" y="33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30" name="Freeform 52"/>
                <p:cNvSpPr>
                  <a:spLocks noEditPoints="1"/>
                </p:cNvSpPr>
                <p:nvPr/>
              </p:nvSpPr>
              <p:spPr bwMode="auto">
                <a:xfrm flipH="1">
                  <a:off x="5508065" y="3840340"/>
                  <a:ext cx="562101" cy="336224"/>
                </a:xfrm>
                <a:custGeom>
                  <a:avLst/>
                  <a:gdLst>
                    <a:gd name="T0" fmla="*/ 45 w 612"/>
                    <a:gd name="T1" fmla="*/ 297 h 366"/>
                    <a:gd name="T2" fmla="*/ 45 w 612"/>
                    <a:gd name="T3" fmla="*/ 129 h 366"/>
                    <a:gd name="T4" fmla="*/ 154 w 612"/>
                    <a:gd name="T5" fmla="*/ 21 h 366"/>
                    <a:gd name="T6" fmla="*/ 612 w 612"/>
                    <a:gd name="T7" fmla="*/ 21 h 366"/>
                    <a:gd name="T8" fmla="*/ 612 w 612"/>
                    <a:gd name="T9" fmla="*/ 0 h 366"/>
                    <a:gd name="T10" fmla="*/ 145 w 612"/>
                    <a:gd name="T11" fmla="*/ 0 h 366"/>
                    <a:gd name="T12" fmla="*/ 24 w 612"/>
                    <a:gd name="T13" fmla="*/ 121 h 366"/>
                    <a:gd name="T14" fmla="*/ 24 w 612"/>
                    <a:gd name="T15" fmla="*/ 297 h 366"/>
                    <a:gd name="T16" fmla="*/ 0 w 612"/>
                    <a:gd name="T17" fmla="*/ 331 h 366"/>
                    <a:gd name="T18" fmla="*/ 35 w 612"/>
                    <a:gd name="T19" fmla="*/ 366 h 366"/>
                    <a:gd name="T20" fmla="*/ 70 w 612"/>
                    <a:gd name="T21" fmla="*/ 331 h 366"/>
                    <a:gd name="T22" fmla="*/ 45 w 612"/>
                    <a:gd name="T23" fmla="*/ 297 h 366"/>
                    <a:gd name="T24" fmla="*/ 35 w 612"/>
                    <a:gd name="T25" fmla="*/ 340 h 366"/>
                    <a:gd name="T26" fmla="*/ 25 w 612"/>
                    <a:gd name="T27" fmla="*/ 331 h 366"/>
                    <a:gd name="T28" fmla="*/ 35 w 612"/>
                    <a:gd name="T29" fmla="*/ 321 h 366"/>
                    <a:gd name="T30" fmla="*/ 44 w 612"/>
                    <a:gd name="T31" fmla="*/ 331 h 366"/>
                    <a:gd name="T32" fmla="*/ 35 w 612"/>
                    <a:gd name="T33" fmla="*/ 340 h 3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12" h="366">
                      <a:moveTo>
                        <a:pt x="45" y="297"/>
                      </a:moveTo>
                      <a:cubicBezTo>
                        <a:pt x="45" y="129"/>
                        <a:pt x="45" y="129"/>
                        <a:pt x="45" y="129"/>
                      </a:cubicBezTo>
                      <a:cubicBezTo>
                        <a:pt x="154" y="21"/>
                        <a:pt x="154" y="21"/>
                        <a:pt x="154" y="21"/>
                      </a:cubicBezTo>
                      <a:cubicBezTo>
                        <a:pt x="612" y="21"/>
                        <a:pt x="612" y="21"/>
                        <a:pt x="612" y="21"/>
                      </a:cubicBezTo>
                      <a:cubicBezTo>
                        <a:pt x="612" y="0"/>
                        <a:pt x="612" y="0"/>
                        <a:pt x="612" y="0"/>
                      </a:cubicBezTo>
                      <a:cubicBezTo>
                        <a:pt x="145" y="0"/>
                        <a:pt x="145" y="0"/>
                        <a:pt x="145" y="0"/>
                      </a:cubicBezTo>
                      <a:cubicBezTo>
                        <a:pt x="24" y="121"/>
                        <a:pt x="24" y="121"/>
                        <a:pt x="24" y="121"/>
                      </a:cubicBezTo>
                      <a:cubicBezTo>
                        <a:pt x="24" y="297"/>
                        <a:pt x="24" y="297"/>
                        <a:pt x="24" y="297"/>
                      </a:cubicBezTo>
                      <a:cubicBezTo>
                        <a:pt x="10" y="302"/>
                        <a:pt x="0" y="315"/>
                        <a:pt x="0" y="331"/>
                      </a:cubicBezTo>
                      <a:cubicBezTo>
                        <a:pt x="0" y="350"/>
                        <a:pt x="15" y="366"/>
                        <a:pt x="35" y="366"/>
                      </a:cubicBezTo>
                      <a:cubicBezTo>
                        <a:pt x="54" y="366"/>
                        <a:pt x="70" y="350"/>
                        <a:pt x="70" y="331"/>
                      </a:cubicBezTo>
                      <a:cubicBezTo>
                        <a:pt x="70" y="315"/>
                        <a:pt x="59" y="302"/>
                        <a:pt x="45" y="297"/>
                      </a:cubicBezTo>
                      <a:close/>
                      <a:moveTo>
                        <a:pt x="35" y="340"/>
                      </a:moveTo>
                      <a:cubicBezTo>
                        <a:pt x="30" y="340"/>
                        <a:pt x="25" y="336"/>
                        <a:pt x="25" y="331"/>
                      </a:cubicBezTo>
                      <a:cubicBezTo>
                        <a:pt x="25" y="326"/>
                        <a:pt x="30" y="321"/>
                        <a:pt x="35" y="321"/>
                      </a:cubicBezTo>
                      <a:cubicBezTo>
                        <a:pt x="40" y="321"/>
                        <a:pt x="44" y="326"/>
                        <a:pt x="44" y="331"/>
                      </a:cubicBezTo>
                      <a:cubicBezTo>
                        <a:pt x="44" y="336"/>
                        <a:pt x="40" y="340"/>
                        <a:pt x="35" y="34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31" name="Freeform 53"/>
                <p:cNvSpPr>
                  <a:spLocks noEditPoints="1"/>
                </p:cNvSpPr>
                <p:nvPr/>
              </p:nvSpPr>
              <p:spPr bwMode="auto">
                <a:xfrm flipH="1">
                  <a:off x="5508065" y="3892181"/>
                  <a:ext cx="509519" cy="213287"/>
                </a:xfrm>
                <a:custGeom>
                  <a:avLst/>
                  <a:gdLst>
                    <a:gd name="T0" fmla="*/ 97 w 555"/>
                    <a:gd name="T1" fmla="*/ 22 h 232"/>
                    <a:gd name="T2" fmla="*/ 555 w 555"/>
                    <a:gd name="T3" fmla="*/ 22 h 232"/>
                    <a:gd name="T4" fmla="*/ 555 w 555"/>
                    <a:gd name="T5" fmla="*/ 0 h 232"/>
                    <a:gd name="T6" fmla="*/ 88 w 555"/>
                    <a:gd name="T7" fmla="*/ 0 h 232"/>
                    <a:gd name="T8" fmla="*/ 25 w 555"/>
                    <a:gd name="T9" fmla="*/ 64 h 232"/>
                    <a:gd name="T10" fmla="*/ 25 w 555"/>
                    <a:gd name="T11" fmla="*/ 164 h 232"/>
                    <a:gd name="T12" fmla="*/ 0 w 555"/>
                    <a:gd name="T13" fmla="*/ 197 h 232"/>
                    <a:gd name="T14" fmla="*/ 35 w 555"/>
                    <a:gd name="T15" fmla="*/ 232 h 232"/>
                    <a:gd name="T16" fmla="*/ 70 w 555"/>
                    <a:gd name="T17" fmla="*/ 197 h 232"/>
                    <a:gd name="T18" fmla="*/ 46 w 555"/>
                    <a:gd name="T19" fmla="*/ 164 h 232"/>
                    <a:gd name="T20" fmla="*/ 46 w 555"/>
                    <a:gd name="T21" fmla="*/ 72 h 232"/>
                    <a:gd name="T22" fmla="*/ 97 w 555"/>
                    <a:gd name="T23" fmla="*/ 22 h 232"/>
                    <a:gd name="T24" fmla="*/ 35 w 555"/>
                    <a:gd name="T25" fmla="*/ 206 h 232"/>
                    <a:gd name="T26" fmla="*/ 26 w 555"/>
                    <a:gd name="T27" fmla="*/ 197 h 232"/>
                    <a:gd name="T28" fmla="*/ 35 w 555"/>
                    <a:gd name="T29" fmla="*/ 188 h 232"/>
                    <a:gd name="T30" fmla="*/ 44 w 555"/>
                    <a:gd name="T31" fmla="*/ 197 h 232"/>
                    <a:gd name="T32" fmla="*/ 35 w 555"/>
                    <a:gd name="T33" fmla="*/ 206 h 2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55" h="232">
                      <a:moveTo>
                        <a:pt x="97" y="22"/>
                      </a:moveTo>
                      <a:cubicBezTo>
                        <a:pt x="555" y="22"/>
                        <a:pt x="555" y="22"/>
                        <a:pt x="555" y="22"/>
                      </a:cubicBezTo>
                      <a:cubicBezTo>
                        <a:pt x="555" y="0"/>
                        <a:pt x="555" y="0"/>
                        <a:pt x="555" y="0"/>
                      </a:cubicBezTo>
                      <a:cubicBezTo>
                        <a:pt x="88" y="0"/>
                        <a:pt x="88" y="0"/>
                        <a:pt x="88" y="0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5" y="164"/>
                        <a:pt x="25" y="164"/>
                        <a:pt x="25" y="164"/>
                      </a:cubicBezTo>
                      <a:cubicBezTo>
                        <a:pt x="11" y="168"/>
                        <a:pt x="0" y="182"/>
                        <a:pt x="0" y="197"/>
                      </a:cubicBezTo>
                      <a:cubicBezTo>
                        <a:pt x="0" y="216"/>
                        <a:pt x="16" y="232"/>
                        <a:pt x="35" y="232"/>
                      </a:cubicBezTo>
                      <a:cubicBezTo>
                        <a:pt x="55" y="232"/>
                        <a:pt x="70" y="216"/>
                        <a:pt x="70" y="197"/>
                      </a:cubicBezTo>
                      <a:cubicBezTo>
                        <a:pt x="70" y="182"/>
                        <a:pt x="60" y="168"/>
                        <a:pt x="46" y="164"/>
                      </a:cubicBezTo>
                      <a:cubicBezTo>
                        <a:pt x="46" y="72"/>
                        <a:pt x="46" y="72"/>
                        <a:pt x="46" y="72"/>
                      </a:cubicBezTo>
                      <a:lnTo>
                        <a:pt x="97" y="22"/>
                      </a:lnTo>
                      <a:close/>
                      <a:moveTo>
                        <a:pt x="35" y="206"/>
                      </a:moveTo>
                      <a:cubicBezTo>
                        <a:pt x="30" y="206"/>
                        <a:pt x="26" y="202"/>
                        <a:pt x="26" y="197"/>
                      </a:cubicBezTo>
                      <a:cubicBezTo>
                        <a:pt x="26" y="192"/>
                        <a:pt x="30" y="188"/>
                        <a:pt x="35" y="188"/>
                      </a:cubicBezTo>
                      <a:cubicBezTo>
                        <a:pt x="40" y="188"/>
                        <a:pt x="44" y="192"/>
                        <a:pt x="44" y="197"/>
                      </a:cubicBezTo>
                      <a:cubicBezTo>
                        <a:pt x="44" y="202"/>
                        <a:pt x="40" y="206"/>
                        <a:pt x="35" y="20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32" name="Freeform 54"/>
                <p:cNvSpPr>
                  <a:spLocks noEditPoints="1"/>
                </p:cNvSpPr>
                <p:nvPr/>
              </p:nvSpPr>
              <p:spPr bwMode="auto">
                <a:xfrm flipH="1">
                  <a:off x="5428082" y="3332302"/>
                  <a:ext cx="130342" cy="130342"/>
                </a:xfrm>
                <a:custGeom>
                  <a:avLst/>
                  <a:gdLst>
                    <a:gd name="T0" fmla="*/ 176 w 176"/>
                    <a:gd name="T1" fmla="*/ 160 h 176"/>
                    <a:gd name="T2" fmla="*/ 176 w 176"/>
                    <a:gd name="T3" fmla="*/ 0 h 176"/>
                    <a:gd name="T4" fmla="*/ 0 w 176"/>
                    <a:gd name="T5" fmla="*/ 0 h 176"/>
                    <a:gd name="T6" fmla="*/ 0 w 176"/>
                    <a:gd name="T7" fmla="*/ 176 h 176"/>
                    <a:gd name="T8" fmla="*/ 176 w 176"/>
                    <a:gd name="T9" fmla="*/ 176 h 176"/>
                    <a:gd name="T10" fmla="*/ 176 w 176"/>
                    <a:gd name="T11" fmla="*/ 160 h 176"/>
                    <a:gd name="T12" fmla="*/ 144 w 176"/>
                    <a:gd name="T13" fmla="*/ 144 h 176"/>
                    <a:gd name="T14" fmla="*/ 31 w 176"/>
                    <a:gd name="T15" fmla="*/ 144 h 176"/>
                    <a:gd name="T16" fmla="*/ 31 w 176"/>
                    <a:gd name="T17" fmla="*/ 32 h 176"/>
                    <a:gd name="T18" fmla="*/ 144 w 176"/>
                    <a:gd name="T19" fmla="*/ 32 h 176"/>
                    <a:gd name="T20" fmla="*/ 144 w 176"/>
                    <a:gd name="T21" fmla="*/ 144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76" h="176">
                      <a:moveTo>
                        <a:pt x="176" y="160"/>
                      </a:moveTo>
                      <a:lnTo>
                        <a:pt x="176" y="0"/>
                      </a:lnTo>
                      <a:lnTo>
                        <a:pt x="0" y="0"/>
                      </a:lnTo>
                      <a:lnTo>
                        <a:pt x="0" y="176"/>
                      </a:lnTo>
                      <a:lnTo>
                        <a:pt x="176" y="176"/>
                      </a:lnTo>
                      <a:lnTo>
                        <a:pt x="176" y="160"/>
                      </a:lnTo>
                      <a:close/>
                      <a:moveTo>
                        <a:pt x="144" y="144"/>
                      </a:moveTo>
                      <a:lnTo>
                        <a:pt x="31" y="144"/>
                      </a:lnTo>
                      <a:lnTo>
                        <a:pt x="31" y="32"/>
                      </a:lnTo>
                      <a:lnTo>
                        <a:pt x="144" y="32"/>
                      </a:lnTo>
                      <a:lnTo>
                        <a:pt x="144" y="1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33" name="Freeform 55"/>
                <p:cNvSpPr>
                  <a:spLocks noEditPoints="1"/>
                </p:cNvSpPr>
                <p:nvPr/>
              </p:nvSpPr>
              <p:spPr bwMode="auto">
                <a:xfrm flipH="1">
                  <a:off x="5883540" y="4283207"/>
                  <a:ext cx="130342" cy="130342"/>
                </a:xfrm>
                <a:custGeom>
                  <a:avLst/>
                  <a:gdLst>
                    <a:gd name="T0" fmla="*/ 176 w 176"/>
                    <a:gd name="T1" fmla="*/ 161 h 176"/>
                    <a:gd name="T2" fmla="*/ 176 w 176"/>
                    <a:gd name="T3" fmla="*/ 0 h 176"/>
                    <a:gd name="T4" fmla="*/ 0 w 176"/>
                    <a:gd name="T5" fmla="*/ 0 h 176"/>
                    <a:gd name="T6" fmla="*/ 0 w 176"/>
                    <a:gd name="T7" fmla="*/ 176 h 176"/>
                    <a:gd name="T8" fmla="*/ 176 w 176"/>
                    <a:gd name="T9" fmla="*/ 176 h 176"/>
                    <a:gd name="T10" fmla="*/ 176 w 176"/>
                    <a:gd name="T11" fmla="*/ 161 h 176"/>
                    <a:gd name="T12" fmla="*/ 144 w 176"/>
                    <a:gd name="T13" fmla="*/ 145 h 176"/>
                    <a:gd name="T14" fmla="*/ 32 w 176"/>
                    <a:gd name="T15" fmla="*/ 145 h 176"/>
                    <a:gd name="T16" fmla="*/ 32 w 176"/>
                    <a:gd name="T17" fmla="*/ 32 h 176"/>
                    <a:gd name="T18" fmla="*/ 144 w 176"/>
                    <a:gd name="T19" fmla="*/ 32 h 176"/>
                    <a:gd name="T20" fmla="*/ 144 w 176"/>
                    <a:gd name="T21" fmla="*/ 145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76" h="176">
                      <a:moveTo>
                        <a:pt x="176" y="161"/>
                      </a:moveTo>
                      <a:lnTo>
                        <a:pt x="176" y="0"/>
                      </a:lnTo>
                      <a:lnTo>
                        <a:pt x="0" y="0"/>
                      </a:lnTo>
                      <a:lnTo>
                        <a:pt x="0" y="176"/>
                      </a:lnTo>
                      <a:lnTo>
                        <a:pt x="176" y="176"/>
                      </a:lnTo>
                      <a:lnTo>
                        <a:pt x="176" y="161"/>
                      </a:lnTo>
                      <a:close/>
                      <a:moveTo>
                        <a:pt x="144" y="145"/>
                      </a:moveTo>
                      <a:lnTo>
                        <a:pt x="32" y="145"/>
                      </a:lnTo>
                      <a:lnTo>
                        <a:pt x="32" y="32"/>
                      </a:lnTo>
                      <a:lnTo>
                        <a:pt x="144" y="32"/>
                      </a:lnTo>
                      <a:lnTo>
                        <a:pt x="144" y="1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34" name="Freeform 56"/>
                <p:cNvSpPr>
                  <a:spLocks noEditPoints="1"/>
                </p:cNvSpPr>
                <p:nvPr/>
              </p:nvSpPr>
              <p:spPr bwMode="auto">
                <a:xfrm flipH="1">
                  <a:off x="5205908" y="4968244"/>
                  <a:ext cx="130342" cy="130342"/>
                </a:xfrm>
                <a:custGeom>
                  <a:avLst/>
                  <a:gdLst>
                    <a:gd name="T0" fmla="*/ 176 w 176"/>
                    <a:gd name="T1" fmla="*/ 160 h 176"/>
                    <a:gd name="T2" fmla="*/ 176 w 176"/>
                    <a:gd name="T3" fmla="*/ 0 h 176"/>
                    <a:gd name="T4" fmla="*/ 0 w 176"/>
                    <a:gd name="T5" fmla="*/ 0 h 176"/>
                    <a:gd name="T6" fmla="*/ 0 w 176"/>
                    <a:gd name="T7" fmla="*/ 176 h 176"/>
                    <a:gd name="T8" fmla="*/ 176 w 176"/>
                    <a:gd name="T9" fmla="*/ 176 h 176"/>
                    <a:gd name="T10" fmla="*/ 176 w 176"/>
                    <a:gd name="T11" fmla="*/ 160 h 176"/>
                    <a:gd name="T12" fmla="*/ 144 w 176"/>
                    <a:gd name="T13" fmla="*/ 144 h 176"/>
                    <a:gd name="T14" fmla="*/ 32 w 176"/>
                    <a:gd name="T15" fmla="*/ 144 h 176"/>
                    <a:gd name="T16" fmla="*/ 32 w 176"/>
                    <a:gd name="T17" fmla="*/ 32 h 176"/>
                    <a:gd name="T18" fmla="*/ 144 w 176"/>
                    <a:gd name="T19" fmla="*/ 32 h 176"/>
                    <a:gd name="T20" fmla="*/ 144 w 176"/>
                    <a:gd name="T21" fmla="*/ 144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76" h="176">
                      <a:moveTo>
                        <a:pt x="176" y="160"/>
                      </a:moveTo>
                      <a:lnTo>
                        <a:pt x="176" y="0"/>
                      </a:lnTo>
                      <a:lnTo>
                        <a:pt x="0" y="0"/>
                      </a:lnTo>
                      <a:lnTo>
                        <a:pt x="0" y="176"/>
                      </a:lnTo>
                      <a:lnTo>
                        <a:pt x="176" y="176"/>
                      </a:lnTo>
                      <a:lnTo>
                        <a:pt x="176" y="160"/>
                      </a:lnTo>
                      <a:close/>
                      <a:moveTo>
                        <a:pt x="144" y="144"/>
                      </a:moveTo>
                      <a:lnTo>
                        <a:pt x="32" y="144"/>
                      </a:lnTo>
                      <a:lnTo>
                        <a:pt x="32" y="32"/>
                      </a:lnTo>
                      <a:lnTo>
                        <a:pt x="144" y="32"/>
                      </a:lnTo>
                      <a:lnTo>
                        <a:pt x="144" y="1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35" name="Freeform 57"/>
                <p:cNvSpPr>
                  <a:spLocks noEditPoints="1"/>
                </p:cNvSpPr>
                <p:nvPr/>
              </p:nvSpPr>
              <p:spPr bwMode="auto">
                <a:xfrm flipH="1">
                  <a:off x="5704319" y="3339708"/>
                  <a:ext cx="64431" cy="64431"/>
                </a:xfrm>
                <a:custGeom>
                  <a:avLst/>
                  <a:gdLst>
                    <a:gd name="T0" fmla="*/ 0 w 70"/>
                    <a:gd name="T1" fmla="*/ 35 h 70"/>
                    <a:gd name="T2" fmla="*/ 35 w 70"/>
                    <a:gd name="T3" fmla="*/ 70 h 70"/>
                    <a:gd name="T4" fmla="*/ 70 w 70"/>
                    <a:gd name="T5" fmla="*/ 35 h 70"/>
                    <a:gd name="T6" fmla="*/ 35 w 70"/>
                    <a:gd name="T7" fmla="*/ 0 h 70"/>
                    <a:gd name="T8" fmla="*/ 0 w 70"/>
                    <a:gd name="T9" fmla="*/ 35 h 70"/>
                    <a:gd name="T10" fmla="*/ 44 w 70"/>
                    <a:gd name="T11" fmla="*/ 35 h 70"/>
                    <a:gd name="T12" fmla="*/ 35 w 70"/>
                    <a:gd name="T13" fmla="*/ 44 h 70"/>
                    <a:gd name="T14" fmla="*/ 26 w 70"/>
                    <a:gd name="T15" fmla="*/ 35 h 70"/>
                    <a:gd name="T16" fmla="*/ 35 w 70"/>
                    <a:gd name="T17" fmla="*/ 26 h 70"/>
                    <a:gd name="T18" fmla="*/ 44 w 70"/>
                    <a:gd name="T19" fmla="*/ 35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0" h="70">
                      <a:moveTo>
                        <a:pt x="0" y="35"/>
                      </a:moveTo>
                      <a:cubicBezTo>
                        <a:pt x="0" y="54"/>
                        <a:pt x="15" y="70"/>
                        <a:pt x="35" y="70"/>
                      </a:cubicBezTo>
                      <a:cubicBezTo>
                        <a:pt x="54" y="70"/>
                        <a:pt x="70" y="54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ubicBezTo>
                        <a:pt x="15" y="0"/>
                        <a:pt x="0" y="16"/>
                        <a:pt x="0" y="35"/>
                      </a:cubicBezTo>
                      <a:close/>
                      <a:moveTo>
                        <a:pt x="44" y="35"/>
                      </a:move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ubicBezTo>
                        <a:pt x="40" y="26"/>
                        <a:pt x="44" y="30"/>
                        <a:pt x="44" y="3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36" name="Freeform 58"/>
                <p:cNvSpPr>
                  <a:spLocks noEditPoints="1"/>
                </p:cNvSpPr>
                <p:nvPr/>
              </p:nvSpPr>
              <p:spPr bwMode="auto">
                <a:xfrm flipH="1">
                  <a:off x="5610265" y="3339708"/>
                  <a:ext cx="63690" cy="64431"/>
                </a:xfrm>
                <a:custGeom>
                  <a:avLst/>
                  <a:gdLst>
                    <a:gd name="T0" fmla="*/ 0 w 70"/>
                    <a:gd name="T1" fmla="*/ 35 h 70"/>
                    <a:gd name="T2" fmla="*/ 35 w 70"/>
                    <a:gd name="T3" fmla="*/ 70 h 70"/>
                    <a:gd name="T4" fmla="*/ 70 w 70"/>
                    <a:gd name="T5" fmla="*/ 35 h 70"/>
                    <a:gd name="T6" fmla="*/ 35 w 70"/>
                    <a:gd name="T7" fmla="*/ 0 h 70"/>
                    <a:gd name="T8" fmla="*/ 0 w 70"/>
                    <a:gd name="T9" fmla="*/ 35 h 70"/>
                    <a:gd name="T10" fmla="*/ 44 w 70"/>
                    <a:gd name="T11" fmla="*/ 35 h 70"/>
                    <a:gd name="T12" fmla="*/ 35 w 70"/>
                    <a:gd name="T13" fmla="*/ 44 h 70"/>
                    <a:gd name="T14" fmla="*/ 26 w 70"/>
                    <a:gd name="T15" fmla="*/ 35 h 70"/>
                    <a:gd name="T16" fmla="*/ 35 w 70"/>
                    <a:gd name="T17" fmla="*/ 26 h 70"/>
                    <a:gd name="T18" fmla="*/ 44 w 70"/>
                    <a:gd name="T19" fmla="*/ 35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0" h="70">
                      <a:moveTo>
                        <a:pt x="0" y="35"/>
                      </a:moveTo>
                      <a:cubicBezTo>
                        <a:pt x="0" y="54"/>
                        <a:pt x="16" y="70"/>
                        <a:pt x="35" y="70"/>
                      </a:cubicBezTo>
                      <a:cubicBezTo>
                        <a:pt x="54" y="70"/>
                        <a:pt x="70" y="54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ubicBezTo>
                        <a:pt x="16" y="0"/>
                        <a:pt x="0" y="16"/>
                        <a:pt x="0" y="35"/>
                      </a:cubicBezTo>
                      <a:close/>
                      <a:moveTo>
                        <a:pt x="44" y="35"/>
                      </a:move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ubicBezTo>
                        <a:pt x="40" y="26"/>
                        <a:pt x="44" y="30"/>
                        <a:pt x="44" y="3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37" name="Freeform 59"/>
                <p:cNvSpPr>
                  <a:spLocks noEditPoints="1"/>
                </p:cNvSpPr>
                <p:nvPr/>
              </p:nvSpPr>
              <p:spPr bwMode="auto">
                <a:xfrm flipH="1">
                  <a:off x="5431045" y="4597213"/>
                  <a:ext cx="63690" cy="64431"/>
                </a:xfrm>
                <a:custGeom>
                  <a:avLst/>
                  <a:gdLst>
                    <a:gd name="T0" fmla="*/ 0 w 70"/>
                    <a:gd name="T1" fmla="*/ 35 h 70"/>
                    <a:gd name="T2" fmla="*/ 35 w 70"/>
                    <a:gd name="T3" fmla="*/ 70 h 70"/>
                    <a:gd name="T4" fmla="*/ 70 w 70"/>
                    <a:gd name="T5" fmla="*/ 35 h 70"/>
                    <a:gd name="T6" fmla="*/ 35 w 70"/>
                    <a:gd name="T7" fmla="*/ 0 h 70"/>
                    <a:gd name="T8" fmla="*/ 0 w 70"/>
                    <a:gd name="T9" fmla="*/ 35 h 70"/>
                    <a:gd name="T10" fmla="*/ 44 w 70"/>
                    <a:gd name="T11" fmla="*/ 35 h 70"/>
                    <a:gd name="T12" fmla="*/ 35 w 70"/>
                    <a:gd name="T13" fmla="*/ 44 h 70"/>
                    <a:gd name="T14" fmla="*/ 26 w 70"/>
                    <a:gd name="T15" fmla="*/ 35 h 70"/>
                    <a:gd name="T16" fmla="*/ 35 w 70"/>
                    <a:gd name="T17" fmla="*/ 25 h 70"/>
                    <a:gd name="T18" fmla="*/ 44 w 70"/>
                    <a:gd name="T19" fmla="*/ 35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0" h="70">
                      <a:moveTo>
                        <a:pt x="0" y="35"/>
                      </a:moveTo>
                      <a:cubicBezTo>
                        <a:pt x="0" y="54"/>
                        <a:pt x="16" y="70"/>
                        <a:pt x="35" y="70"/>
                      </a:cubicBezTo>
                      <a:cubicBezTo>
                        <a:pt x="54" y="70"/>
                        <a:pt x="70" y="54"/>
                        <a:pt x="70" y="35"/>
                      </a:cubicBezTo>
                      <a:cubicBezTo>
                        <a:pt x="70" y="15"/>
                        <a:pt x="54" y="0"/>
                        <a:pt x="35" y="0"/>
                      </a:cubicBezTo>
                      <a:cubicBezTo>
                        <a:pt x="16" y="0"/>
                        <a:pt x="0" y="15"/>
                        <a:pt x="0" y="35"/>
                      </a:cubicBezTo>
                      <a:close/>
                      <a:moveTo>
                        <a:pt x="44" y="35"/>
                      </a:move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5"/>
                        <a:pt x="35" y="25"/>
                      </a:cubicBezTo>
                      <a:cubicBezTo>
                        <a:pt x="40" y="25"/>
                        <a:pt x="44" y="30"/>
                        <a:pt x="44" y="3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38" name="Freeform 60"/>
                <p:cNvSpPr>
                  <a:spLocks noEditPoints="1"/>
                </p:cNvSpPr>
                <p:nvPr/>
              </p:nvSpPr>
              <p:spPr bwMode="auto">
                <a:xfrm flipH="1">
                  <a:off x="5336250" y="4597213"/>
                  <a:ext cx="64431" cy="64431"/>
                </a:xfrm>
                <a:custGeom>
                  <a:avLst/>
                  <a:gdLst>
                    <a:gd name="T0" fmla="*/ 35 w 70"/>
                    <a:gd name="T1" fmla="*/ 70 h 70"/>
                    <a:gd name="T2" fmla="*/ 70 w 70"/>
                    <a:gd name="T3" fmla="*/ 35 h 70"/>
                    <a:gd name="T4" fmla="*/ 35 w 70"/>
                    <a:gd name="T5" fmla="*/ 0 h 70"/>
                    <a:gd name="T6" fmla="*/ 0 w 70"/>
                    <a:gd name="T7" fmla="*/ 35 h 70"/>
                    <a:gd name="T8" fmla="*/ 35 w 70"/>
                    <a:gd name="T9" fmla="*/ 70 h 70"/>
                    <a:gd name="T10" fmla="*/ 35 w 70"/>
                    <a:gd name="T11" fmla="*/ 25 h 70"/>
                    <a:gd name="T12" fmla="*/ 44 w 70"/>
                    <a:gd name="T13" fmla="*/ 35 h 70"/>
                    <a:gd name="T14" fmla="*/ 35 w 70"/>
                    <a:gd name="T15" fmla="*/ 44 h 70"/>
                    <a:gd name="T16" fmla="*/ 26 w 70"/>
                    <a:gd name="T17" fmla="*/ 35 h 70"/>
                    <a:gd name="T18" fmla="*/ 35 w 70"/>
                    <a:gd name="T19" fmla="*/ 25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0" h="70">
                      <a:moveTo>
                        <a:pt x="35" y="70"/>
                      </a:moveTo>
                      <a:cubicBezTo>
                        <a:pt x="54" y="70"/>
                        <a:pt x="70" y="54"/>
                        <a:pt x="70" y="35"/>
                      </a:cubicBezTo>
                      <a:cubicBezTo>
                        <a:pt x="70" y="15"/>
                        <a:pt x="54" y="0"/>
                        <a:pt x="35" y="0"/>
                      </a:cubicBezTo>
                      <a:cubicBezTo>
                        <a:pt x="16" y="0"/>
                        <a:pt x="0" y="15"/>
                        <a:pt x="0" y="35"/>
                      </a:cubicBezTo>
                      <a:cubicBezTo>
                        <a:pt x="0" y="54"/>
                        <a:pt x="16" y="70"/>
                        <a:pt x="35" y="70"/>
                      </a:cubicBezTo>
                      <a:close/>
                      <a:moveTo>
                        <a:pt x="35" y="25"/>
                      </a:moveTo>
                      <a:cubicBezTo>
                        <a:pt x="40" y="25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5"/>
                        <a:pt x="35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39" name="Freeform 61"/>
                <p:cNvSpPr>
                  <a:spLocks noEditPoints="1"/>
                </p:cNvSpPr>
                <p:nvPr/>
              </p:nvSpPr>
              <p:spPr bwMode="auto">
                <a:xfrm flipH="1">
                  <a:off x="5672474" y="2744281"/>
                  <a:ext cx="64431" cy="63690"/>
                </a:xfrm>
                <a:custGeom>
                  <a:avLst/>
                  <a:gdLst>
                    <a:gd name="T0" fmla="*/ 35 w 70"/>
                    <a:gd name="T1" fmla="*/ 69 h 69"/>
                    <a:gd name="T2" fmla="*/ 70 w 70"/>
                    <a:gd name="T3" fmla="*/ 35 h 69"/>
                    <a:gd name="T4" fmla="*/ 35 w 70"/>
                    <a:gd name="T5" fmla="*/ 0 h 69"/>
                    <a:gd name="T6" fmla="*/ 0 w 70"/>
                    <a:gd name="T7" fmla="*/ 35 h 69"/>
                    <a:gd name="T8" fmla="*/ 35 w 70"/>
                    <a:gd name="T9" fmla="*/ 69 h 69"/>
                    <a:gd name="T10" fmla="*/ 35 w 70"/>
                    <a:gd name="T11" fmla="*/ 25 h 69"/>
                    <a:gd name="T12" fmla="*/ 45 w 70"/>
                    <a:gd name="T13" fmla="*/ 35 h 69"/>
                    <a:gd name="T14" fmla="*/ 35 w 70"/>
                    <a:gd name="T15" fmla="*/ 44 h 69"/>
                    <a:gd name="T16" fmla="*/ 26 w 70"/>
                    <a:gd name="T17" fmla="*/ 35 h 69"/>
                    <a:gd name="T18" fmla="*/ 35 w 70"/>
                    <a:gd name="T19" fmla="*/ 25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0" h="69">
                      <a:moveTo>
                        <a:pt x="35" y="69"/>
                      </a:moveTo>
                      <a:cubicBezTo>
                        <a:pt x="55" y="69"/>
                        <a:pt x="70" y="54"/>
                        <a:pt x="70" y="35"/>
                      </a:cubicBezTo>
                      <a:cubicBezTo>
                        <a:pt x="70" y="15"/>
                        <a:pt x="55" y="0"/>
                        <a:pt x="35" y="0"/>
                      </a:cubicBezTo>
                      <a:cubicBezTo>
                        <a:pt x="16" y="0"/>
                        <a:pt x="0" y="15"/>
                        <a:pt x="0" y="35"/>
                      </a:cubicBezTo>
                      <a:cubicBezTo>
                        <a:pt x="0" y="54"/>
                        <a:pt x="16" y="69"/>
                        <a:pt x="35" y="69"/>
                      </a:cubicBezTo>
                      <a:close/>
                      <a:moveTo>
                        <a:pt x="35" y="25"/>
                      </a:moveTo>
                      <a:cubicBezTo>
                        <a:pt x="40" y="25"/>
                        <a:pt x="45" y="30"/>
                        <a:pt x="45" y="35"/>
                      </a:cubicBezTo>
                      <a:cubicBezTo>
                        <a:pt x="45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5"/>
                        <a:pt x="35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0" name="Freeform 62"/>
                <p:cNvSpPr>
                  <a:spLocks noEditPoints="1"/>
                </p:cNvSpPr>
                <p:nvPr/>
              </p:nvSpPr>
              <p:spPr bwMode="auto">
                <a:xfrm flipH="1">
                  <a:off x="5577680" y="2744281"/>
                  <a:ext cx="63690" cy="63690"/>
                </a:xfrm>
                <a:custGeom>
                  <a:avLst/>
                  <a:gdLst>
                    <a:gd name="T0" fmla="*/ 35 w 69"/>
                    <a:gd name="T1" fmla="*/ 69 h 69"/>
                    <a:gd name="T2" fmla="*/ 69 w 69"/>
                    <a:gd name="T3" fmla="*/ 35 h 69"/>
                    <a:gd name="T4" fmla="*/ 35 w 69"/>
                    <a:gd name="T5" fmla="*/ 0 h 69"/>
                    <a:gd name="T6" fmla="*/ 0 w 69"/>
                    <a:gd name="T7" fmla="*/ 35 h 69"/>
                    <a:gd name="T8" fmla="*/ 35 w 69"/>
                    <a:gd name="T9" fmla="*/ 69 h 69"/>
                    <a:gd name="T10" fmla="*/ 35 w 69"/>
                    <a:gd name="T11" fmla="*/ 25 h 69"/>
                    <a:gd name="T12" fmla="*/ 44 w 69"/>
                    <a:gd name="T13" fmla="*/ 35 h 69"/>
                    <a:gd name="T14" fmla="*/ 35 w 69"/>
                    <a:gd name="T15" fmla="*/ 44 h 69"/>
                    <a:gd name="T16" fmla="*/ 25 w 69"/>
                    <a:gd name="T17" fmla="*/ 35 h 69"/>
                    <a:gd name="T18" fmla="*/ 35 w 69"/>
                    <a:gd name="T19" fmla="*/ 25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69">
                      <a:moveTo>
                        <a:pt x="35" y="69"/>
                      </a:moveTo>
                      <a:cubicBezTo>
                        <a:pt x="54" y="69"/>
                        <a:pt x="69" y="54"/>
                        <a:pt x="69" y="35"/>
                      </a:cubicBezTo>
                      <a:cubicBezTo>
                        <a:pt x="69" y="15"/>
                        <a:pt x="54" y="0"/>
                        <a:pt x="35" y="0"/>
                      </a:cubicBezTo>
                      <a:cubicBezTo>
                        <a:pt x="15" y="0"/>
                        <a:pt x="0" y="15"/>
                        <a:pt x="0" y="35"/>
                      </a:cubicBezTo>
                      <a:cubicBezTo>
                        <a:pt x="0" y="54"/>
                        <a:pt x="15" y="69"/>
                        <a:pt x="35" y="69"/>
                      </a:cubicBezTo>
                      <a:close/>
                      <a:moveTo>
                        <a:pt x="35" y="25"/>
                      </a:moveTo>
                      <a:cubicBezTo>
                        <a:pt x="40" y="25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5" y="40"/>
                        <a:pt x="25" y="35"/>
                      </a:cubicBezTo>
                      <a:cubicBezTo>
                        <a:pt x="25" y="30"/>
                        <a:pt x="30" y="25"/>
                        <a:pt x="35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1" name="Freeform 63"/>
                <p:cNvSpPr>
                  <a:spLocks noEditPoints="1"/>
                </p:cNvSpPr>
                <p:nvPr/>
              </p:nvSpPr>
              <p:spPr bwMode="auto">
                <a:xfrm flipH="1">
                  <a:off x="5672474" y="2665039"/>
                  <a:ext cx="64431" cy="63690"/>
                </a:xfrm>
                <a:custGeom>
                  <a:avLst/>
                  <a:gdLst>
                    <a:gd name="T0" fmla="*/ 35 w 70"/>
                    <a:gd name="T1" fmla="*/ 69 h 69"/>
                    <a:gd name="T2" fmla="*/ 70 w 70"/>
                    <a:gd name="T3" fmla="*/ 35 h 69"/>
                    <a:gd name="T4" fmla="*/ 35 w 70"/>
                    <a:gd name="T5" fmla="*/ 0 h 69"/>
                    <a:gd name="T6" fmla="*/ 0 w 70"/>
                    <a:gd name="T7" fmla="*/ 35 h 69"/>
                    <a:gd name="T8" fmla="*/ 35 w 70"/>
                    <a:gd name="T9" fmla="*/ 69 h 69"/>
                    <a:gd name="T10" fmla="*/ 35 w 70"/>
                    <a:gd name="T11" fmla="*/ 25 h 69"/>
                    <a:gd name="T12" fmla="*/ 45 w 70"/>
                    <a:gd name="T13" fmla="*/ 35 h 69"/>
                    <a:gd name="T14" fmla="*/ 35 w 70"/>
                    <a:gd name="T15" fmla="*/ 44 h 69"/>
                    <a:gd name="T16" fmla="*/ 26 w 70"/>
                    <a:gd name="T17" fmla="*/ 35 h 69"/>
                    <a:gd name="T18" fmla="*/ 35 w 70"/>
                    <a:gd name="T19" fmla="*/ 25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0" h="69">
                      <a:moveTo>
                        <a:pt x="35" y="69"/>
                      </a:moveTo>
                      <a:cubicBezTo>
                        <a:pt x="55" y="69"/>
                        <a:pt x="70" y="54"/>
                        <a:pt x="70" y="35"/>
                      </a:cubicBezTo>
                      <a:cubicBezTo>
                        <a:pt x="70" y="15"/>
                        <a:pt x="55" y="0"/>
                        <a:pt x="35" y="0"/>
                      </a:cubicBezTo>
                      <a:cubicBezTo>
                        <a:pt x="16" y="0"/>
                        <a:pt x="0" y="15"/>
                        <a:pt x="0" y="35"/>
                      </a:cubicBezTo>
                      <a:cubicBezTo>
                        <a:pt x="0" y="54"/>
                        <a:pt x="16" y="69"/>
                        <a:pt x="35" y="69"/>
                      </a:cubicBezTo>
                      <a:close/>
                      <a:moveTo>
                        <a:pt x="35" y="25"/>
                      </a:moveTo>
                      <a:cubicBezTo>
                        <a:pt x="40" y="25"/>
                        <a:pt x="45" y="30"/>
                        <a:pt x="45" y="35"/>
                      </a:cubicBezTo>
                      <a:cubicBezTo>
                        <a:pt x="45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5"/>
                        <a:pt x="35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2" name="Freeform 64"/>
                <p:cNvSpPr>
                  <a:spLocks noEditPoints="1"/>
                </p:cNvSpPr>
                <p:nvPr/>
              </p:nvSpPr>
              <p:spPr bwMode="auto">
                <a:xfrm flipH="1">
                  <a:off x="5577680" y="2665039"/>
                  <a:ext cx="63690" cy="63690"/>
                </a:xfrm>
                <a:custGeom>
                  <a:avLst/>
                  <a:gdLst>
                    <a:gd name="T0" fmla="*/ 35 w 69"/>
                    <a:gd name="T1" fmla="*/ 69 h 69"/>
                    <a:gd name="T2" fmla="*/ 69 w 69"/>
                    <a:gd name="T3" fmla="*/ 35 h 69"/>
                    <a:gd name="T4" fmla="*/ 35 w 69"/>
                    <a:gd name="T5" fmla="*/ 0 h 69"/>
                    <a:gd name="T6" fmla="*/ 0 w 69"/>
                    <a:gd name="T7" fmla="*/ 35 h 69"/>
                    <a:gd name="T8" fmla="*/ 35 w 69"/>
                    <a:gd name="T9" fmla="*/ 69 h 69"/>
                    <a:gd name="T10" fmla="*/ 35 w 69"/>
                    <a:gd name="T11" fmla="*/ 25 h 69"/>
                    <a:gd name="T12" fmla="*/ 44 w 69"/>
                    <a:gd name="T13" fmla="*/ 35 h 69"/>
                    <a:gd name="T14" fmla="*/ 35 w 69"/>
                    <a:gd name="T15" fmla="*/ 44 h 69"/>
                    <a:gd name="T16" fmla="*/ 25 w 69"/>
                    <a:gd name="T17" fmla="*/ 35 h 69"/>
                    <a:gd name="T18" fmla="*/ 35 w 69"/>
                    <a:gd name="T19" fmla="*/ 25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69">
                      <a:moveTo>
                        <a:pt x="35" y="69"/>
                      </a:moveTo>
                      <a:cubicBezTo>
                        <a:pt x="54" y="69"/>
                        <a:pt x="69" y="54"/>
                        <a:pt x="69" y="35"/>
                      </a:cubicBezTo>
                      <a:cubicBezTo>
                        <a:pt x="69" y="15"/>
                        <a:pt x="54" y="0"/>
                        <a:pt x="35" y="0"/>
                      </a:cubicBezTo>
                      <a:cubicBezTo>
                        <a:pt x="15" y="0"/>
                        <a:pt x="0" y="15"/>
                        <a:pt x="0" y="35"/>
                      </a:cubicBezTo>
                      <a:cubicBezTo>
                        <a:pt x="0" y="54"/>
                        <a:pt x="15" y="69"/>
                        <a:pt x="35" y="69"/>
                      </a:cubicBezTo>
                      <a:close/>
                      <a:moveTo>
                        <a:pt x="35" y="25"/>
                      </a:moveTo>
                      <a:cubicBezTo>
                        <a:pt x="40" y="25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5" y="40"/>
                        <a:pt x="25" y="35"/>
                      </a:cubicBezTo>
                      <a:cubicBezTo>
                        <a:pt x="25" y="30"/>
                        <a:pt x="30" y="25"/>
                        <a:pt x="35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3" name="Freeform 65"/>
                <p:cNvSpPr>
                  <a:spLocks noEditPoints="1"/>
                </p:cNvSpPr>
                <p:nvPr/>
              </p:nvSpPr>
              <p:spPr bwMode="auto">
                <a:xfrm flipH="1">
                  <a:off x="6054614" y="3796646"/>
                  <a:ext cx="62949" cy="64431"/>
                </a:xfrm>
                <a:custGeom>
                  <a:avLst/>
                  <a:gdLst>
                    <a:gd name="T0" fmla="*/ 35 w 69"/>
                    <a:gd name="T1" fmla="*/ 70 h 70"/>
                    <a:gd name="T2" fmla="*/ 69 w 69"/>
                    <a:gd name="T3" fmla="*/ 35 h 70"/>
                    <a:gd name="T4" fmla="*/ 35 w 69"/>
                    <a:gd name="T5" fmla="*/ 0 h 70"/>
                    <a:gd name="T6" fmla="*/ 0 w 69"/>
                    <a:gd name="T7" fmla="*/ 35 h 70"/>
                    <a:gd name="T8" fmla="*/ 35 w 69"/>
                    <a:gd name="T9" fmla="*/ 70 h 70"/>
                    <a:gd name="T10" fmla="*/ 35 w 69"/>
                    <a:gd name="T11" fmla="*/ 26 h 70"/>
                    <a:gd name="T12" fmla="*/ 44 w 69"/>
                    <a:gd name="T13" fmla="*/ 35 h 70"/>
                    <a:gd name="T14" fmla="*/ 35 w 69"/>
                    <a:gd name="T15" fmla="*/ 44 h 70"/>
                    <a:gd name="T16" fmla="*/ 25 w 69"/>
                    <a:gd name="T17" fmla="*/ 35 h 70"/>
                    <a:gd name="T18" fmla="*/ 35 w 69"/>
                    <a:gd name="T19" fmla="*/ 26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70">
                      <a:moveTo>
                        <a:pt x="35" y="70"/>
                      </a:moveTo>
                      <a:cubicBezTo>
                        <a:pt x="54" y="70"/>
                        <a:pt x="69" y="54"/>
                        <a:pt x="69" y="35"/>
                      </a:cubicBezTo>
                      <a:cubicBezTo>
                        <a:pt x="69" y="16"/>
                        <a:pt x="54" y="0"/>
                        <a:pt x="35" y="0"/>
                      </a:cubicBezTo>
                      <a:cubicBezTo>
                        <a:pt x="15" y="0"/>
                        <a:pt x="0" y="16"/>
                        <a:pt x="0" y="35"/>
                      </a:cubicBezTo>
                      <a:cubicBezTo>
                        <a:pt x="0" y="54"/>
                        <a:pt x="15" y="70"/>
                        <a:pt x="35" y="70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29" y="44"/>
                        <a:pt x="25" y="40"/>
                        <a:pt x="25" y="35"/>
                      </a:cubicBezTo>
                      <a:cubicBezTo>
                        <a:pt x="25" y="30"/>
                        <a:pt x="29" y="26"/>
                        <a:pt x="35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4" name="Freeform 66"/>
                <p:cNvSpPr>
                  <a:spLocks noEditPoints="1"/>
                </p:cNvSpPr>
                <p:nvPr/>
              </p:nvSpPr>
              <p:spPr bwMode="auto">
                <a:xfrm flipH="1">
                  <a:off x="6054614" y="3702592"/>
                  <a:ext cx="62949" cy="62949"/>
                </a:xfrm>
                <a:custGeom>
                  <a:avLst/>
                  <a:gdLst>
                    <a:gd name="T0" fmla="*/ 35 w 69"/>
                    <a:gd name="T1" fmla="*/ 69 h 69"/>
                    <a:gd name="T2" fmla="*/ 69 w 69"/>
                    <a:gd name="T3" fmla="*/ 35 h 69"/>
                    <a:gd name="T4" fmla="*/ 35 w 69"/>
                    <a:gd name="T5" fmla="*/ 0 h 69"/>
                    <a:gd name="T6" fmla="*/ 0 w 69"/>
                    <a:gd name="T7" fmla="*/ 35 h 69"/>
                    <a:gd name="T8" fmla="*/ 35 w 69"/>
                    <a:gd name="T9" fmla="*/ 69 h 69"/>
                    <a:gd name="T10" fmla="*/ 35 w 69"/>
                    <a:gd name="T11" fmla="*/ 25 h 69"/>
                    <a:gd name="T12" fmla="*/ 44 w 69"/>
                    <a:gd name="T13" fmla="*/ 35 h 69"/>
                    <a:gd name="T14" fmla="*/ 35 w 69"/>
                    <a:gd name="T15" fmla="*/ 44 h 69"/>
                    <a:gd name="T16" fmla="*/ 25 w 69"/>
                    <a:gd name="T17" fmla="*/ 35 h 69"/>
                    <a:gd name="T18" fmla="*/ 35 w 69"/>
                    <a:gd name="T19" fmla="*/ 25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69">
                      <a:moveTo>
                        <a:pt x="35" y="69"/>
                      </a:moveTo>
                      <a:cubicBezTo>
                        <a:pt x="54" y="69"/>
                        <a:pt x="69" y="54"/>
                        <a:pt x="69" y="35"/>
                      </a:cubicBezTo>
                      <a:cubicBezTo>
                        <a:pt x="69" y="15"/>
                        <a:pt x="54" y="0"/>
                        <a:pt x="35" y="0"/>
                      </a:cubicBezTo>
                      <a:cubicBezTo>
                        <a:pt x="15" y="0"/>
                        <a:pt x="0" y="15"/>
                        <a:pt x="0" y="35"/>
                      </a:cubicBezTo>
                      <a:cubicBezTo>
                        <a:pt x="0" y="54"/>
                        <a:pt x="15" y="69"/>
                        <a:pt x="35" y="69"/>
                      </a:cubicBezTo>
                      <a:close/>
                      <a:moveTo>
                        <a:pt x="35" y="25"/>
                      </a:moveTo>
                      <a:cubicBezTo>
                        <a:pt x="40" y="25"/>
                        <a:pt x="44" y="29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29" y="44"/>
                        <a:pt x="25" y="40"/>
                        <a:pt x="25" y="35"/>
                      </a:cubicBezTo>
                      <a:cubicBezTo>
                        <a:pt x="25" y="29"/>
                        <a:pt x="29" y="25"/>
                        <a:pt x="35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5" name="Freeform 67"/>
                <p:cNvSpPr>
                  <a:spLocks noEditPoints="1"/>
                </p:cNvSpPr>
                <p:nvPr/>
              </p:nvSpPr>
              <p:spPr bwMode="auto">
                <a:xfrm flipH="1">
                  <a:off x="5930196" y="3134567"/>
                  <a:ext cx="71096" cy="71096"/>
                </a:xfrm>
                <a:custGeom>
                  <a:avLst/>
                  <a:gdLst>
                    <a:gd name="T0" fmla="*/ 63 w 77"/>
                    <a:gd name="T1" fmla="*/ 63 h 77"/>
                    <a:gd name="T2" fmla="*/ 63 w 77"/>
                    <a:gd name="T3" fmla="*/ 14 h 77"/>
                    <a:gd name="T4" fmla="*/ 14 w 77"/>
                    <a:gd name="T5" fmla="*/ 14 h 77"/>
                    <a:gd name="T6" fmla="*/ 14 w 77"/>
                    <a:gd name="T7" fmla="*/ 63 h 77"/>
                    <a:gd name="T8" fmla="*/ 63 w 77"/>
                    <a:gd name="T9" fmla="*/ 63 h 77"/>
                    <a:gd name="T10" fmla="*/ 32 w 77"/>
                    <a:gd name="T11" fmla="*/ 32 h 77"/>
                    <a:gd name="T12" fmla="*/ 45 w 77"/>
                    <a:gd name="T13" fmla="*/ 32 h 77"/>
                    <a:gd name="T14" fmla="*/ 45 w 77"/>
                    <a:gd name="T15" fmla="*/ 45 h 77"/>
                    <a:gd name="T16" fmla="*/ 32 w 77"/>
                    <a:gd name="T17" fmla="*/ 45 h 77"/>
                    <a:gd name="T18" fmla="*/ 32 w 77"/>
                    <a:gd name="T19" fmla="*/ 32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7" h="77">
                      <a:moveTo>
                        <a:pt x="63" y="63"/>
                      </a:moveTo>
                      <a:cubicBezTo>
                        <a:pt x="77" y="49"/>
                        <a:pt x="77" y="27"/>
                        <a:pt x="63" y="14"/>
                      </a:cubicBezTo>
                      <a:cubicBezTo>
                        <a:pt x="49" y="0"/>
                        <a:pt x="27" y="0"/>
                        <a:pt x="14" y="14"/>
                      </a:cubicBezTo>
                      <a:cubicBezTo>
                        <a:pt x="0" y="27"/>
                        <a:pt x="0" y="49"/>
                        <a:pt x="14" y="63"/>
                      </a:cubicBezTo>
                      <a:cubicBezTo>
                        <a:pt x="27" y="77"/>
                        <a:pt x="49" y="77"/>
                        <a:pt x="63" y="63"/>
                      </a:cubicBezTo>
                      <a:close/>
                      <a:moveTo>
                        <a:pt x="32" y="32"/>
                      </a:moveTo>
                      <a:cubicBezTo>
                        <a:pt x="35" y="28"/>
                        <a:pt x="41" y="28"/>
                        <a:pt x="45" y="32"/>
                      </a:cubicBezTo>
                      <a:cubicBezTo>
                        <a:pt x="48" y="35"/>
                        <a:pt x="48" y="41"/>
                        <a:pt x="45" y="45"/>
                      </a:cubicBezTo>
                      <a:cubicBezTo>
                        <a:pt x="41" y="48"/>
                        <a:pt x="35" y="48"/>
                        <a:pt x="32" y="45"/>
                      </a:cubicBezTo>
                      <a:cubicBezTo>
                        <a:pt x="28" y="41"/>
                        <a:pt x="28" y="35"/>
                        <a:pt x="32" y="3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6" name="Freeform 68"/>
                <p:cNvSpPr>
                  <a:spLocks noEditPoints="1"/>
                </p:cNvSpPr>
                <p:nvPr/>
              </p:nvSpPr>
              <p:spPr bwMode="auto">
                <a:xfrm flipH="1">
                  <a:off x="5863544" y="3067914"/>
                  <a:ext cx="70355" cy="70355"/>
                </a:xfrm>
                <a:custGeom>
                  <a:avLst/>
                  <a:gdLst>
                    <a:gd name="T0" fmla="*/ 63 w 77"/>
                    <a:gd name="T1" fmla="*/ 63 h 77"/>
                    <a:gd name="T2" fmla="*/ 63 w 77"/>
                    <a:gd name="T3" fmla="*/ 14 h 77"/>
                    <a:gd name="T4" fmla="*/ 14 w 77"/>
                    <a:gd name="T5" fmla="*/ 14 h 77"/>
                    <a:gd name="T6" fmla="*/ 14 w 77"/>
                    <a:gd name="T7" fmla="*/ 63 h 77"/>
                    <a:gd name="T8" fmla="*/ 63 w 77"/>
                    <a:gd name="T9" fmla="*/ 63 h 77"/>
                    <a:gd name="T10" fmla="*/ 32 w 77"/>
                    <a:gd name="T11" fmla="*/ 32 h 77"/>
                    <a:gd name="T12" fmla="*/ 45 w 77"/>
                    <a:gd name="T13" fmla="*/ 32 h 77"/>
                    <a:gd name="T14" fmla="*/ 45 w 77"/>
                    <a:gd name="T15" fmla="*/ 45 h 77"/>
                    <a:gd name="T16" fmla="*/ 32 w 77"/>
                    <a:gd name="T17" fmla="*/ 45 h 77"/>
                    <a:gd name="T18" fmla="*/ 32 w 77"/>
                    <a:gd name="T19" fmla="*/ 32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7" h="77">
                      <a:moveTo>
                        <a:pt x="63" y="63"/>
                      </a:moveTo>
                      <a:cubicBezTo>
                        <a:pt x="77" y="49"/>
                        <a:pt x="77" y="27"/>
                        <a:pt x="63" y="14"/>
                      </a:cubicBezTo>
                      <a:cubicBezTo>
                        <a:pt x="49" y="0"/>
                        <a:pt x="27" y="0"/>
                        <a:pt x="14" y="14"/>
                      </a:cubicBezTo>
                      <a:cubicBezTo>
                        <a:pt x="0" y="27"/>
                        <a:pt x="0" y="49"/>
                        <a:pt x="14" y="63"/>
                      </a:cubicBezTo>
                      <a:cubicBezTo>
                        <a:pt x="27" y="77"/>
                        <a:pt x="49" y="77"/>
                        <a:pt x="63" y="63"/>
                      </a:cubicBezTo>
                      <a:close/>
                      <a:moveTo>
                        <a:pt x="32" y="32"/>
                      </a:moveTo>
                      <a:cubicBezTo>
                        <a:pt x="35" y="28"/>
                        <a:pt x="41" y="28"/>
                        <a:pt x="45" y="32"/>
                      </a:cubicBezTo>
                      <a:cubicBezTo>
                        <a:pt x="48" y="35"/>
                        <a:pt x="48" y="41"/>
                        <a:pt x="45" y="45"/>
                      </a:cubicBezTo>
                      <a:cubicBezTo>
                        <a:pt x="41" y="48"/>
                        <a:pt x="35" y="48"/>
                        <a:pt x="32" y="45"/>
                      </a:cubicBezTo>
                      <a:cubicBezTo>
                        <a:pt x="28" y="41"/>
                        <a:pt x="28" y="35"/>
                        <a:pt x="32" y="3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7" name="Freeform 69"/>
                <p:cNvSpPr>
                  <a:spLocks noEditPoints="1"/>
                </p:cNvSpPr>
                <p:nvPr/>
              </p:nvSpPr>
              <p:spPr bwMode="auto">
                <a:xfrm flipH="1">
                  <a:off x="5726536" y="4475758"/>
                  <a:ext cx="64431" cy="64431"/>
                </a:xfrm>
                <a:custGeom>
                  <a:avLst/>
                  <a:gdLst>
                    <a:gd name="T0" fmla="*/ 35 w 70"/>
                    <a:gd name="T1" fmla="*/ 0 h 70"/>
                    <a:gd name="T2" fmla="*/ 0 w 70"/>
                    <a:gd name="T3" fmla="*/ 35 h 70"/>
                    <a:gd name="T4" fmla="*/ 35 w 70"/>
                    <a:gd name="T5" fmla="*/ 70 h 70"/>
                    <a:gd name="T6" fmla="*/ 70 w 70"/>
                    <a:gd name="T7" fmla="*/ 35 h 70"/>
                    <a:gd name="T8" fmla="*/ 35 w 70"/>
                    <a:gd name="T9" fmla="*/ 0 h 70"/>
                    <a:gd name="T10" fmla="*/ 35 w 70"/>
                    <a:gd name="T11" fmla="*/ 44 h 70"/>
                    <a:gd name="T12" fmla="*/ 26 w 70"/>
                    <a:gd name="T13" fmla="*/ 35 h 70"/>
                    <a:gd name="T14" fmla="*/ 35 w 70"/>
                    <a:gd name="T15" fmla="*/ 26 h 70"/>
                    <a:gd name="T16" fmla="*/ 44 w 70"/>
                    <a:gd name="T17" fmla="*/ 35 h 70"/>
                    <a:gd name="T18" fmla="*/ 35 w 70"/>
                    <a:gd name="T19" fmla="*/ 44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0" h="70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54"/>
                        <a:pt x="16" y="70"/>
                        <a:pt x="35" y="70"/>
                      </a:cubicBezTo>
                      <a:cubicBezTo>
                        <a:pt x="54" y="70"/>
                        <a:pt x="70" y="54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lose/>
                      <a:moveTo>
                        <a:pt x="35" y="44"/>
                      </a:move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8" name="Freeform 70"/>
                <p:cNvSpPr>
                  <a:spLocks noEditPoints="1"/>
                </p:cNvSpPr>
                <p:nvPr/>
              </p:nvSpPr>
              <p:spPr bwMode="auto">
                <a:xfrm flipH="1">
                  <a:off x="5726536" y="4570552"/>
                  <a:ext cx="64431" cy="64431"/>
                </a:xfrm>
                <a:custGeom>
                  <a:avLst/>
                  <a:gdLst>
                    <a:gd name="T0" fmla="*/ 35 w 70"/>
                    <a:gd name="T1" fmla="*/ 0 h 70"/>
                    <a:gd name="T2" fmla="*/ 0 w 70"/>
                    <a:gd name="T3" fmla="*/ 35 h 70"/>
                    <a:gd name="T4" fmla="*/ 35 w 70"/>
                    <a:gd name="T5" fmla="*/ 70 h 70"/>
                    <a:gd name="T6" fmla="*/ 70 w 70"/>
                    <a:gd name="T7" fmla="*/ 35 h 70"/>
                    <a:gd name="T8" fmla="*/ 35 w 70"/>
                    <a:gd name="T9" fmla="*/ 0 h 70"/>
                    <a:gd name="T10" fmla="*/ 35 w 70"/>
                    <a:gd name="T11" fmla="*/ 44 h 70"/>
                    <a:gd name="T12" fmla="*/ 26 w 70"/>
                    <a:gd name="T13" fmla="*/ 35 h 70"/>
                    <a:gd name="T14" fmla="*/ 35 w 70"/>
                    <a:gd name="T15" fmla="*/ 26 h 70"/>
                    <a:gd name="T16" fmla="*/ 44 w 70"/>
                    <a:gd name="T17" fmla="*/ 35 h 70"/>
                    <a:gd name="T18" fmla="*/ 35 w 70"/>
                    <a:gd name="T19" fmla="*/ 44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0" h="70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54"/>
                        <a:pt x="16" y="70"/>
                        <a:pt x="35" y="70"/>
                      </a:cubicBezTo>
                      <a:cubicBezTo>
                        <a:pt x="54" y="70"/>
                        <a:pt x="70" y="54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lose/>
                      <a:moveTo>
                        <a:pt x="35" y="44"/>
                      </a:move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9" name="Freeform 71"/>
                <p:cNvSpPr>
                  <a:spLocks noEditPoints="1"/>
                </p:cNvSpPr>
                <p:nvPr/>
              </p:nvSpPr>
              <p:spPr bwMode="auto">
                <a:xfrm flipH="1">
                  <a:off x="5628039" y="2990894"/>
                  <a:ext cx="64431" cy="63690"/>
                </a:xfrm>
                <a:custGeom>
                  <a:avLst/>
                  <a:gdLst>
                    <a:gd name="T0" fmla="*/ 0 w 70"/>
                    <a:gd name="T1" fmla="*/ 35 h 70"/>
                    <a:gd name="T2" fmla="*/ 35 w 70"/>
                    <a:gd name="T3" fmla="*/ 70 h 70"/>
                    <a:gd name="T4" fmla="*/ 70 w 70"/>
                    <a:gd name="T5" fmla="*/ 35 h 70"/>
                    <a:gd name="T6" fmla="*/ 35 w 70"/>
                    <a:gd name="T7" fmla="*/ 0 h 70"/>
                    <a:gd name="T8" fmla="*/ 0 w 70"/>
                    <a:gd name="T9" fmla="*/ 35 h 70"/>
                    <a:gd name="T10" fmla="*/ 35 w 70"/>
                    <a:gd name="T11" fmla="*/ 26 h 70"/>
                    <a:gd name="T12" fmla="*/ 44 w 70"/>
                    <a:gd name="T13" fmla="*/ 35 h 70"/>
                    <a:gd name="T14" fmla="*/ 35 w 70"/>
                    <a:gd name="T15" fmla="*/ 44 h 70"/>
                    <a:gd name="T16" fmla="*/ 26 w 70"/>
                    <a:gd name="T17" fmla="*/ 35 h 70"/>
                    <a:gd name="T18" fmla="*/ 35 w 70"/>
                    <a:gd name="T19" fmla="*/ 26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0" h="70">
                      <a:moveTo>
                        <a:pt x="0" y="35"/>
                      </a:moveTo>
                      <a:cubicBezTo>
                        <a:pt x="0" y="54"/>
                        <a:pt x="16" y="70"/>
                        <a:pt x="35" y="70"/>
                      </a:cubicBezTo>
                      <a:cubicBezTo>
                        <a:pt x="54" y="70"/>
                        <a:pt x="70" y="54"/>
                        <a:pt x="70" y="35"/>
                      </a:cubicBezTo>
                      <a:cubicBezTo>
                        <a:pt x="70" y="15"/>
                        <a:pt x="54" y="0"/>
                        <a:pt x="35" y="0"/>
                      </a:cubicBezTo>
                      <a:cubicBezTo>
                        <a:pt x="16" y="0"/>
                        <a:pt x="0" y="15"/>
                        <a:pt x="0" y="35"/>
                      </a:cubicBezTo>
                      <a:close/>
                      <a:moveTo>
                        <a:pt x="35" y="26"/>
                      </a:move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0" name="Freeform 72"/>
                <p:cNvSpPr>
                  <a:spLocks noEditPoints="1"/>
                </p:cNvSpPr>
                <p:nvPr/>
              </p:nvSpPr>
              <p:spPr bwMode="auto">
                <a:xfrm flipH="1">
                  <a:off x="5628039" y="3084948"/>
                  <a:ext cx="64431" cy="64431"/>
                </a:xfrm>
                <a:custGeom>
                  <a:avLst/>
                  <a:gdLst>
                    <a:gd name="T0" fmla="*/ 35 w 70"/>
                    <a:gd name="T1" fmla="*/ 0 h 70"/>
                    <a:gd name="T2" fmla="*/ 0 w 70"/>
                    <a:gd name="T3" fmla="*/ 35 h 70"/>
                    <a:gd name="T4" fmla="*/ 35 w 70"/>
                    <a:gd name="T5" fmla="*/ 70 h 70"/>
                    <a:gd name="T6" fmla="*/ 70 w 70"/>
                    <a:gd name="T7" fmla="*/ 35 h 70"/>
                    <a:gd name="T8" fmla="*/ 35 w 70"/>
                    <a:gd name="T9" fmla="*/ 0 h 70"/>
                    <a:gd name="T10" fmla="*/ 35 w 70"/>
                    <a:gd name="T11" fmla="*/ 44 h 70"/>
                    <a:gd name="T12" fmla="*/ 26 w 70"/>
                    <a:gd name="T13" fmla="*/ 35 h 70"/>
                    <a:gd name="T14" fmla="*/ 35 w 70"/>
                    <a:gd name="T15" fmla="*/ 26 h 70"/>
                    <a:gd name="T16" fmla="*/ 44 w 70"/>
                    <a:gd name="T17" fmla="*/ 35 h 70"/>
                    <a:gd name="T18" fmla="*/ 35 w 70"/>
                    <a:gd name="T19" fmla="*/ 44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0" h="70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54"/>
                        <a:pt x="16" y="70"/>
                        <a:pt x="35" y="70"/>
                      </a:cubicBezTo>
                      <a:cubicBezTo>
                        <a:pt x="54" y="70"/>
                        <a:pt x="70" y="54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lose/>
                      <a:moveTo>
                        <a:pt x="35" y="44"/>
                      </a:moveTo>
                      <a:cubicBezTo>
                        <a:pt x="30" y="44"/>
                        <a:pt x="26" y="40"/>
                        <a:pt x="26" y="35"/>
                      </a:cubicBezTo>
                      <a:cubicBezTo>
                        <a:pt x="26" y="30"/>
                        <a:pt x="30" y="26"/>
                        <a:pt x="35" y="26"/>
                      </a:cubicBezTo>
                      <a:cubicBezTo>
                        <a:pt x="40" y="26"/>
                        <a:pt x="44" y="30"/>
                        <a:pt x="44" y="35"/>
                      </a:cubicBezTo>
                      <a:cubicBezTo>
                        <a:pt x="44" y="40"/>
                        <a:pt x="40" y="44"/>
                        <a:pt x="35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1" name="Rectangle 73"/>
                <p:cNvSpPr>
                  <a:spLocks noChangeArrowheads="1"/>
                </p:cNvSpPr>
                <p:nvPr/>
              </p:nvSpPr>
              <p:spPr bwMode="auto">
                <a:xfrm flipH="1">
                  <a:off x="5339953" y="2674666"/>
                  <a:ext cx="39251" cy="3925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2" name="Rectangle 74"/>
                <p:cNvSpPr>
                  <a:spLocks noChangeArrowheads="1"/>
                </p:cNvSpPr>
                <p:nvPr/>
              </p:nvSpPr>
              <p:spPr bwMode="auto">
                <a:xfrm flipH="1">
                  <a:off x="5339953" y="2732431"/>
                  <a:ext cx="39251" cy="3925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3" name="Rectangle 125"/>
                <p:cNvSpPr>
                  <a:spLocks noChangeArrowheads="1"/>
                </p:cNvSpPr>
                <p:nvPr/>
              </p:nvSpPr>
              <p:spPr bwMode="auto">
                <a:xfrm flipH="1">
                  <a:off x="5188134" y="3294532"/>
                  <a:ext cx="19255" cy="129453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4" name="Rectangle 126"/>
                <p:cNvSpPr>
                  <a:spLocks noChangeArrowheads="1"/>
                </p:cNvSpPr>
                <p:nvPr/>
              </p:nvSpPr>
              <p:spPr bwMode="auto">
                <a:xfrm flipH="1">
                  <a:off x="5134813" y="3294532"/>
                  <a:ext cx="19255" cy="129453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5" name="Rectangle 127"/>
                <p:cNvSpPr>
                  <a:spLocks noChangeArrowheads="1"/>
                </p:cNvSpPr>
                <p:nvPr/>
              </p:nvSpPr>
              <p:spPr bwMode="auto">
                <a:xfrm flipH="1">
                  <a:off x="5082972" y="3294532"/>
                  <a:ext cx="19255" cy="129453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6" name="Rectangle 128"/>
                <p:cNvSpPr>
                  <a:spLocks noChangeArrowheads="1"/>
                </p:cNvSpPr>
                <p:nvPr/>
              </p:nvSpPr>
              <p:spPr bwMode="auto">
                <a:xfrm flipH="1">
                  <a:off x="5029650" y="3294532"/>
                  <a:ext cx="19255" cy="129453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7" name="Rectangle 130"/>
                <p:cNvSpPr>
                  <a:spLocks noChangeArrowheads="1"/>
                </p:cNvSpPr>
                <p:nvPr/>
              </p:nvSpPr>
              <p:spPr bwMode="auto">
                <a:xfrm flipH="1">
                  <a:off x="5241456" y="3522631"/>
                  <a:ext cx="276237" cy="19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8" name="Rectangle 131"/>
                <p:cNvSpPr>
                  <a:spLocks noChangeArrowheads="1"/>
                </p:cNvSpPr>
                <p:nvPr/>
              </p:nvSpPr>
              <p:spPr bwMode="auto">
                <a:xfrm flipH="1">
                  <a:off x="5241456" y="3574472"/>
                  <a:ext cx="276237" cy="2073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9" name="Rectangle 132"/>
                <p:cNvSpPr>
                  <a:spLocks noChangeArrowheads="1"/>
                </p:cNvSpPr>
                <p:nvPr/>
              </p:nvSpPr>
              <p:spPr bwMode="auto">
                <a:xfrm flipH="1">
                  <a:off x="5241456" y="3627793"/>
                  <a:ext cx="276237" cy="19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0" name="Rectangle 133"/>
                <p:cNvSpPr>
                  <a:spLocks noChangeArrowheads="1"/>
                </p:cNvSpPr>
                <p:nvPr/>
              </p:nvSpPr>
              <p:spPr bwMode="auto">
                <a:xfrm flipH="1">
                  <a:off x="5241456" y="3680375"/>
                  <a:ext cx="276237" cy="199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1" name="Rectangle 134"/>
                <p:cNvSpPr>
                  <a:spLocks noChangeArrowheads="1"/>
                </p:cNvSpPr>
                <p:nvPr/>
              </p:nvSpPr>
              <p:spPr bwMode="auto">
                <a:xfrm flipH="1">
                  <a:off x="5241456" y="3733696"/>
                  <a:ext cx="276237" cy="199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2" name="Rectangle 135"/>
                <p:cNvSpPr>
                  <a:spLocks noChangeArrowheads="1"/>
                </p:cNvSpPr>
                <p:nvPr/>
              </p:nvSpPr>
              <p:spPr bwMode="auto">
                <a:xfrm flipH="1">
                  <a:off x="5241456" y="3787018"/>
                  <a:ext cx="276237" cy="19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3" name="Rectangle 136"/>
                <p:cNvSpPr>
                  <a:spLocks noChangeArrowheads="1"/>
                </p:cNvSpPr>
                <p:nvPr/>
              </p:nvSpPr>
              <p:spPr bwMode="auto">
                <a:xfrm flipH="1">
                  <a:off x="5241456" y="3839599"/>
                  <a:ext cx="276237" cy="199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4" name="Rectangle 137"/>
                <p:cNvSpPr>
                  <a:spLocks noChangeArrowheads="1"/>
                </p:cNvSpPr>
                <p:nvPr/>
              </p:nvSpPr>
              <p:spPr bwMode="auto">
                <a:xfrm flipH="1">
                  <a:off x="5241456" y="3892181"/>
                  <a:ext cx="276237" cy="199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5" name="Rectangle 138"/>
                <p:cNvSpPr>
                  <a:spLocks noChangeArrowheads="1"/>
                </p:cNvSpPr>
                <p:nvPr/>
              </p:nvSpPr>
              <p:spPr bwMode="auto">
                <a:xfrm flipH="1">
                  <a:off x="5241456" y="3945502"/>
                  <a:ext cx="276237" cy="19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6" name="Rectangle 139"/>
                <p:cNvSpPr>
                  <a:spLocks noChangeArrowheads="1"/>
                </p:cNvSpPr>
                <p:nvPr/>
              </p:nvSpPr>
              <p:spPr bwMode="auto">
                <a:xfrm flipH="1">
                  <a:off x="5241456" y="3998824"/>
                  <a:ext cx="276237" cy="19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7" name="Rectangle 140"/>
                <p:cNvSpPr>
                  <a:spLocks noChangeArrowheads="1"/>
                </p:cNvSpPr>
                <p:nvPr/>
              </p:nvSpPr>
              <p:spPr bwMode="auto">
                <a:xfrm flipH="1">
                  <a:off x="5241456" y="4051405"/>
                  <a:ext cx="276237" cy="19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8" name="Rectangle 141"/>
                <p:cNvSpPr>
                  <a:spLocks noChangeArrowheads="1"/>
                </p:cNvSpPr>
                <p:nvPr/>
              </p:nvSpPr>
              <p:spPr bwMode="auto">
                <a:xfrm flipH="1">
                  <a:off x="5241456" y="4104727"/>
                  <a:ext cx="276237" cy="19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9" name="Rectangle 142"/>
                <p:cNvSpPr>
                  <a:spLocks noChangeArrowheads="1"/>
                </p:cNvSpPr>
                <p:nvPr/>
              </p:nvSpPr>
              <p:spPr bwMode="auto">
                <a:xfrm flipH="1">
                  <a:off x="5241456" y="4158049"/>
                  <a:ext cx="276237" cy="19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70" name="Rectangle 143"/>
                <p:cNvSpPr>
                  <a:spLocks noChangeArrowheads="1"/>
                </p:cNvSpPr>
                <p:nvPr/>
              </p:nvSpPr>
              <p:spPr bwMode="auto">
                <a:xfrm flipH="1">
                  <a:off x="5241456" y="4210630"/>
                  <a:ext cx="276237" cy="19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71" name="Rectangle 144"/>
                <p:cNvSpPr>
                  <a:spLocks noChangeArrowheads="1"/>
                </p:cNvSpPr>
                <p:nvPr/>
              </p:nvSpPr>
              <p:spPr bwMode="auto">
                <a:xfrm flipH="1">
                  <a:off x="5241456" y="4263952"/>
                  <a:ext cx="276237" cy="19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72" name="Rectangle 129"/>
                <p:cNvSpPr>
                  <a:spLocks noChangeArrowheads="1"/>
                </p:cNvSpPr>
                <p:nvPr/>
              </p:nvSpPr>
              <p:spPr bwMode="auto">
                <a:xfrm flipH="1">
                  <a:off x="4976328" y="3294532"/>
                  <a:ext cx="19255" cy="129453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EF9AA4E6-A146-40AC-B026-991ACE4AC251}"/>
                </a:ext>
              </a:extLst>
            </p:cNvPr>
            <p:cNvGrpSpPr/>
            <p:nvPr/>
          </p:nvGrpSpPr>
          <p:grpSpPr>
            <a:xfrm>
              <a:off x="2770977" y="2047324"/>
              <a:ext cx="9035185" cy="3677752"/>
              <a:chOff x="2770977" y="2047324"/>
              <a:chExt cx="9035185" cy="3677752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2770977" y="2047324"/>
                <a:ext cx="3677752" cy="3677752"/>
                <a:chOff x="2455074" y="1863437"/>
                <a:chExt cx="4045527" cy="4045527"/>
              </a:xfrm>
            </p:grpSpPr>
            <p:sp>
              <p:nvSpPr>
                <p:cNvPr id="8" name="Oval 7"/>
                <p:cNvSpPr/>
                <p:nvPr/>
              </p:nvSpPr>
              <p:spPr>
                <a:xfrm>
                  <a:off x="2455074" y="1863437"/>
                  <a:ext cx="4045527" cy="4045527"/>
                </a:xfrm>
                <a:prstGeom prst="ellipse">
                  <a:avLst/>
                </a:prstGeom>
                <a:solidFill>
                  <a:schemeClr val="bg2">
                    <a:lumMod val="95000"/>
                  </a:schemeClr>
                </a:solidFill>
                <a:ln>
                  <a:solidFill>
                    <a:schemeClr val="tx2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9" name="Freeform 8"/>
                <p:cNvSpPr>
                  <a:spLocks/>
                </p:cNvSpPr>
                <p:nvPr/>
              </p:nvSpPr>
              <p:spPr bwMode="auto">
                <a:xfrm>
                  <a:off x="2968808" y="2596873"/>
                  <a:ext cx="3018058" cy="2578656"/>
                </a:xfrm>
                <a:custGeom>
                  <a:avLst/>
                  <a:gdLst>
                    <a:gd name="T0" fmla="*/ 237 w 332"/>
                    <a:gd name="T1" fmla="*/ 207 h 284"/>
                    <a:gd name="T2" fmla="*/ 183 w 332"/>
                    <a:gd name="T3" fmla="*/ 171 h 284"/>
                    <a:gd name="T4" fmla="*/ 154 w 332"/>
                    <a:gd name="T5" fmla="*/ 142 h 284"/>
                    <a:gd name="T6" fmla="*/ 197 w 332"/>
                    <a:gd name="T7" fmla="*/ 98 h 284"/>
                    <a:gd name="T8" fmla="*/ 237 w 332"/>
                    <a:gd name="T9" fmla="*/ 77 h 284"/>
                    <a:gd name="T10" fmla="*/ 237 w 332"/>
                    <a:gd name="T11" fmla="*/ 109 h 284"/>
                    <a:gd name="T12" fmla="*/ 332 w 332"/>
                    <a:gd name="T13" fmla="*/ 55 h 284"/>
                    <a:gd name="T14" fmla="*/ 237 w 332"/>
                    <a:gd name="T15" fmla="*/ 0 h 284"/>
                    <a:gd name="T16" fmla="*/ 237 w 332"/>
                    <a:gd name="T17" fmla="*/ 33 h 284"/>
                    <a:gd name="T18" fmla="*/ 151 w 332"/>
                    <a:gd name="T19" fmla="*/ 83 h 284"/>
                    <a:gd name="T20" fmla="*/ 123 w 332"/>
                    <a:gd name="T21" fmla="*/ 111 h 284"/>
                    <a:gd name="T22" fmla="*/ 98 w 332"/>
                    <a:gd name="T23" fmla="*/ 120 h 284"/>
                    <a:gd name="T24" fmla="*/ 98 w 332"/>
                    <a:gd name="T25" fmla="*/ 120 h 284"/>
                    <a:gd name="T26" fmla="*/ 0 w 332"/>
                    <a:gd name="T27" fmla="*/ 120 h 284"/>
                    <a:gd name="T28" fmla="*/ 0 w 332"/>
                    <a:gd name="T29" fmla="*/ 164 h 284"/>
                    <a:gd name="T30" fmla="*/ 0 w 332"/>
                    <a:gd name="T31" fmla="*/ 164 h 284"/>
                    <a:gd name="T32" fmla="*/ 0 w 332"/>
                    <a:gd name="T33" fmla="*/ 164 h 284"/>
                    <a:gd name="T34" fmla="*/ 2 w 332"/>
                    <a:gd name="T35" fmla="*/ 164 h 284"/>
                    <a:gd name="T36" fmla="*/ 98 w 332"/>
                    <a:gd name="T37" fmla="*/ 164 h 284"/>
                    <a:gd name="T38" fmla="*/ 123 w 332"/>
                    <a:gd name="T39" fmla="*/ 173 h 284"/>
                    <a:gd name="T40" fmla="*/ 167 w 332"/>
                    <a:gd name="T41" fmla="*/ 218 h 284"/>
                    <a:gd name="T42" fmla="*/ 237 w 332"/>
                    <a:gd name="T43" fmla="*/ 251 h 284"/>
                    <a:gd name="T44" fmla="*/ 237 w 332"/>
                    <a:gd name="T45" fmla="*/ 284 h 284"/>
                    <a:gd name="T46" fmla="*/ 332 w 332"/>
                    <a:gd name="T47" fmla="*/ 230 h 284"/>
                    <a:gd name="T48" fmla="*/ 237 w 332"/>
                    <a:gd name="T49" fmla="*/ 175 h 284"/>
                    <a:gd name="T50" fmla="*/ 237 w 332"/>
                    <a:gd name="T51" fmla="*/ 207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32" h="284">
                      <a:moveTo>
                        <a:pt x="237" y="207"/>
                      </a:moveTo>
                      <a:cubicBezTo>
                        <a:pt x="215" y="204"/>
                        <a:pt x="201" y="190"/>
                        <a:pt x="183" y="171"/>
                      </a:cubicBezTo>
                      <a:cubicBezTo>
                        <a:pt x="174" y="161"/>
                        <a:pt x="165" y="151"/>
                        <a:pt x="154" y="142"/>
                      </a:cubicBezTo>
                      <a:cubicBezTo>
                        <a:pt x="171" y="127"/>
                        <a:pt x="184" y="110"/>
                        <a:pt x="197" y="98"/>
                      </a:cubicBezTo>
                      <a:cubicBezTo>
                        <a:pt x="210" y="86"/>
                        <a:pt x="221" y="79"/>
                        <a:pt x="237" y="77"/>
                      </a:cubicBezTo>
                      <a:lnTo>
                        <a:pt x="237" y="109"/>
                      </a:lnTo>
                      <a:lnTo>
                        <a:pt x="332" y="55"/>
                      </a:lnTo>
                      <a:lnTo>
                        <a:pt x="237" y="0"/>
                      </a:lnTo>
                      <a:lnTo>
                        <a:pt x="237" y="33"/>
                      </a:lnTo>
                      <a:cubicBezTo>
                        <a:pt x="196" y="36"/>
                        <a:pt x="169" y="63"/>
                        <a:pt x="151" y="83"/>
                      </a:cubicBezTo>
                      <a:cubicBezTo>
                        <a:pt x="140" y="95"/>
                        <a:pt x="131" y="104"/>
                        <a:pt x="123" y="111"/>
                      </a:cubicBezTo>
                      <a:cubicBezTo>
                        <a:pt x="114" y="117"/>
                        <a:pt x="108" y="120"/>
                        <a:pt x="98" y="120"/>
                      </a:cubicBezTo>
                      <a:lnTo>
                        <a:pt x="98" y="120"/>
                      </a:lnTo>
                      <a:lnTo>
                        <a:pt x="0" y="120"/>
                      </a:lnTo>
                      <a:lnTo>
                        <a:pt x="0" y="164"/>
                      </a:lnTo>
                      <a:lnTo>
                        <a:pt x="0" y="164"/>
                      </a:lnTo>
                      <a:lnTo>
                        <a:pt x="0" y="164"/>
                      </a:lnTo>
                      <a:cubicBezTo>
                        <a:pt x="0" y="164"/>
                        <a:pt x="1" y="164"/>
                        <a:pt x="2" y="164"/>
                      </a:cubicBezTo>
                      <a:lnTo>
                        <a:pt x="98" y="164"/>
                      </a:lnTo>
                      <a:cubicBezTo>
                        <a:pt x="108" y="164"/>
                        <a:pt x="114" y="167"/>
                        <a:pt x="123" y="173"/>
                      </a:cubicBezTo>
                      <a:cubicBezTo>
                        <a:pt x="136" y="182"/>
                        <a:pt x="149" y="200"/>
                        <a:pt x="167" y="218"/>
                      </a:cubicBezTo>
                      <a:cubicBezTo>
                        <a:pt x="184" y="233"/>
                        <a:pt x="207" y="248"/>
                        <a:pt x="237" y="251"/>
                      </a:cubicBezTo>
                      <a:lnTo>
                        <a:pt x="237" y="284"/>
                      </a:lnTo>
                      <a:lnTo>
                        <a:pt x="332" y="230"/>
                      </a:lnTo>
                      <a:lnTo>
                        <a:pt x="237" y="175"/>
                      </a:lnTo>
                      <a:lnTo>
                        <a:pt x="237" y="207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76200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6DD1843A-1773-4A19-A55A-6BCDD54BD3E5}"/>
                  </a:ext>
                </a:extLst>
              </p:cNvPr>
              <p:cNvGrpSpPr/>
              <p:nvPr/>
            </p:nvGrpSpPr>
            <p:grpSpPr>
              <a:xfrm>
                <a:off x="6611749" y="2218108"/>
                <a:ext cx="5194413" cy="3336185"/>
                <a:chOff x="6611749" y="2038514"/>
                <a:chExt cx="5194413" cy="3336185"/>
              </a:xfrm>
            </p:grpSpPr>
            <p:grpSp>
              <p:nvGrpSpPr>
                <p:cNvPr id="13" name="Group 12">
                  <a:extLst>
                    <a:ext uri="{FF2B5EF4-FFF2-40B4-BE49-F238E27FC236}">
                      <a16:creationId xmlns:a16="http://schemas.microsoft.com/office/drawing/2014/main" id="{B4F40874-ECA1-4403-B128-7C15BB90CC72}"/>
                    </a:ext>
                  </a:extLst>
                </p:cNvPr>
                <p:cNvGrpSpPr/>
                <p:nvPr/>
              </p:nvGrpSpPr>
              <p:grpSpPr>
                <a:xfrm>
                  <a:off x="6611749" y="2038514"/>
                  <a:ext cx="1224022" cy="1224022"/>
                  <a:chOff x="6878296" y="2738458"/>
                  <a:chExt cx="690928" cy="690928"/>
                </a:xfrm>
              </p:grpSpPr>
              <p:sp>
                <p:nvSpPr>
                  <p:cNvPr id="27" name="Oval 26"/>
                  <p:cNvSpPr/>
                  <p:nvPr/>
                </p:nvSpPr>
                <p:spPr>
                  <a:xfrm>
                    <a:off x="6878296" y="2738458"/>
                    <a:ext cx="690928" cy="690928"/>
                  </a:xfrm>
                  <a:prstGeom prst="ellipse">
                    <a:avLst/>
                  </a:prstGeom>
                  <a:solidFill>
                    <a:schemeClr val="bg2"/>
                  </a:solidFill>
                  <a:ln w="28575">
                    <a:solidFill>
                      <a:schemeClr val="accent3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19" name="Group 9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7044707" y="2849794"/>
                    <a:ext cx="358107" cy="468257"/>
                    <a:chOff x="2018" y="-225"/>
                    <a:chExt cx="3651" cy="4774"/>
                  </a:xfrm>
                  <a:solidFill>
                    <a:schemeClr val="accent3"/>
                  </a:solidFill>
                </p:grpSpPr>
                <p:sp>
                  <p:nvSpPr>
                    <p:cNvPr id="21" name="Freeform 10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2018" y="-225"/>
                      <a:ext cx="3285" cy="4414"/>
                    </a:xfrm>
                    <a:custGeom>
                      <a:avLst/>
                      <a:gdLst>
                        <a:gd name="T0" fmla="*/ 1260 w 1445"/>
                        <a:gd name="T1" fmla="*/ 214 h 1947"/>
                        <a:gd name="T2" fmla="*/ 1096 w 1445"/>
                        <a:gd name="T3" fmla="*/ 214 h 1947"/>
                        <a:gd name="T4" fmla="*/ 1096 w 1445"/>
                        <a:gd name="T5" fmla="*/ 209 h 1947"/>
                        <a:gd name="T6" fmla="*/ 1027 w 1445"/>
                        <a:gd name="T7" fmla="*/ 140 h 1947"/>
                        <a:gd name="T8" fmla="*/ 905 w 1445"/>
                        <a:gd name="T9" fmla="*/ 140 h 1947"/>
                        <a:gd name="T10" fmla="*/ 723 w 1445"/>
                        <a:gd name="T11" fmla="*/ 0 h 1947"/>
                        <a:gd name="T12" fmla="*/ 543 w 1445"/>
                        <a:gd name="T13" fmla="*/ 138 h 1947"/>
                        <a:gd name="T14" fmla="*/ 418 w 1445"/>
                        <a:gd name="T15" fmla="*/ 138 h 1947"/>
                        <a:gd name="T16" fmla="*/ 350 w 1445"/>
                        <a:gd name="T17" fmla="*/ 206 h 1947"/>
                        <a:gd name="T18" fmla="*/ 350 w 1445"/>
                        <a:gd name="T19" fmla="*/ 212 h 1947"/>
                        <a:gd name="T20" fmla="*/ 186 w 1445"/>
                        <a:gd name="T21" fmla="*/ 212 h 1947"/>
                        <a:gd name="T22" fmla="*/ 0 w 1445"/>
                        <a:gd name="T23" fmla="*/ 397 h 1947"/>
                        <a:gd name="T24" fmla="*/ 0 w 1445"/>
                        <a:gd name="T25" fmla="*/ 1762 h 1947"/>
                        <a:gd name="T26" fmla="*/ 186 w 1445"/>
                        <a:gd name="T27" fmla="*/ 1947 h 1947"/>
                        <a:gd name="T28" fmla="*/ 892 w 1445"/>
                        <a:gd name="T29" fmla="*/ 1947 h 1947"/>
                        <a:gd name="T30" fmla="*/ 868 w 1445"/>
                        <a:gd name="T31" fmla="*/ 1810 h 1947"/>
                        <a:gd name="T32" fmla="*/ 183 w 1445"/>
                        <a:gd name="T33" fmla="*/ 1810 h 1947"/>
                        <a:gd name="T34" fmla="*/ 138 w 1445"/>
                        <a:gd name="T35" fmla="*/ 1765 h 1947"/>
                        <a:gd name="T36" fmla="*/ 138 w 1445"/>
                        <a:gd name="T37" fmla="*/ 397 h 1947"/>
                        <a:gd name="T38" fmla="*/ 183 w 1445"/>
                        <a:gd name="T39" fmla="*/ 352 h 1947"/>
                        <a:gd name="T40" fmla="*/ 347 w 1445"/>
                        <a:gd name="T41" fmla="*/ 352 h 1947"/>
                        <a:gd name="T42" fmla="*/ 347 w 1445"/>
                        <a:gd name="T43" fmla="*/ 355 h 1947"/>
                        <a:gd name="T44" fmla="*/ 416 w 1445"/>
                        <a:gd name="T45" fmla="*/ 423 h 1947"/>
                        <a:gd name="T46" fmla="*/ 1024 w 1445"/>
                        <a:gd name="T47" fmla="*/ 423 h 1947"/>
                        <a:gd name="T48" fmla="*/ 1093 w 1445"/>
                        <a:gd name="T49" fmla="*/ 355 h 1947"/>
                        <a:gd name="T50" fmla="*/ 1093 w 1445"/>
                        <a:gd name="T51" fmla="*/ 352 h 1947"/>
                        <a:gd name="T52" fmla="*/ 1257 w 1445"/>
                        <a:gd name="T53" fmla="*/ 352 h 1947"/>
                        <a:gd name="T54" fmla="*/ 1302 w 1445"/>
                        <a:gd name="T55" fmla="*/ 397 h 1947"/>
                        <a:gd name="T56" fmla="*/ 1302 w 1445"/>
                        <a:gd name="T57" fmla="*/ 1368 h 1947"/>
                        <a:gd name="T58" fmla="*/ 1440 w 1445"/>
                        <a:gd name="T59" fmla="*/ 1392 h 1947"/>
                        <a:gd name="T60" fmla="*/ 1440 w 1445"/>
                        <a:gd name="T61" fmla="*/ 397 h 1947"/>
                        <a:gd name="T62" fmla="*/ 1260 w 1445"/>
                        <a:gd name="T63" fmla="*/ 214 h 1947"/>
                        <a:gd name="T64" fmla="*/ 723 w 1445"/>
                        <a:gd name="T65" fmla="*/ 236 h 1947"/>
                        <a:gd name="T66" fmla="*/ 675 w 1445"/>
                        <a:gd name="T67" fmla="*/ 185 h 1947"/>
                        <a:gd name="T68" fmla="*/ 723 w 1445"/>
                        <a:gd name="T69" fmla="*/ 138 h 1947"/>
                        <a:gd name="T70" fmla="*/ 773 w 1445"/>
                        <a:gd name="T71" fmla="*/ 185 h 1947"/>
                        <a:gd name="T72" fmla="*/ 723 w 1445"/>
                        <a:gd name="T73" fmla="*/ 236 h 194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</a:cxnLst>
                      <a:rect l="0" t="0" r="r" b="b"/>
                      <a:pathLst>
                        <a:path w="1445" h="1947">
                          <a:moveTo>
                            <a:pt x="1260" y="214"/>
                          </a:moveTo>
                          <a:cubicBezTo>
                            <a:pt x="1096" y="214"/>
                            <a:pt x="1096" y="214"/>
                            <a:pt x="1096" y="214"/>
                          </a:cubicBezTo>
                          <a:cubicBezTo>
                            <a:pt x="1096" y="209"/>
                            <a:pt x="1096" y="209"/>
                            <a:pt x="1096" y="209"/>
                          </a:cubicBezTo>
                          <a:cubicBezTo>
                            <a:pt x="1096" y="172"/>
                            <a:pt x="1064" y="140"/>
                            <a:pt x="1027" y="140"/>
                          </a:cubicBezTo>
                          <a:cubicBezTo>
                            <a:pt x="905" y="140"/>
                            <a:pt x="905" y="140"/>
                            <a:pt x="905" y="140"/>
                          </a:cubicBezTo>
                          <a:cubicBezTo>
                            <a:pt x="881" y="58"/>
                            <a:pt x="810" y="0"/>
                            <a:pt x="723" y="0"/>
                          </a:cubicBezTo>
                          <a:cubicBezTo>
                            <a:pt x="635" y="0"/>
                            <a:pt x="564" y="58"/>
                            <a:pt x="543" y="138"/>
                          </a:cubicBezTo>
                          <a:cubicBezTo>
                            <a:pt x="418" y="138"/>
                            <a:pt x="418" y="138"/>
                            <a:pt x="418" y="138"/>
                          </a:cubicBezTo>
                          <a:cubicBezTo>
                            <a:pt x="381" y="138"/>
                            <a:pt x="350" y="169"/>
                            <a:pt x="350" y="206"/>
                          </a:cubicBezTo>
                          <a:cubicBezTo>
                            <a:pt x="350" y="212"/>
                            <a:pt x="350" y="212"/>
                            <a:pt x="350" y="212"/>
                          </a:cubicBezTo>
                          <a:cubicBezTo>
                            <a:pt x="186" y="212"/>
                            <a:pt x="186" y="212"/>
                            <a:pt x="186" y="212"/>
                          </a:cubicBezTo>
                          <a:cubicBezTo>
                            <a:pt x="85" y="212"/>
                            <a:pt x="0" y="294"/>
                            <a:pt x="0" y="397"/>
                          </a:cubicBezTo>
                          <a:cubicBezTo>
                            <a:pt x="0" y="1762"/>
                            <a:pt x="0" y="1762"/>
                            <a:pt x="0" y="1762"/>
                          </a:cubicBezTo>
                          <a:cubicBezTo>
                            <a:pt x="0" y="1863"/>
                            <a:pt x="82" y="1947"/>
                            <a:pt x="186" y="1947"/>
                          </a:cubicBezTo>
                          <a:cubicBezTo>
                            <a:pt x="892" y="1947"/>
                            <a:pt x="892" y="1947"/>
                            <a:pt x="892" y="1947"/>
                          </a:cubicBezTo>
                          <a:cubicBezTo>
                            <a:pt x="876" y="1902"/>
                            <a:pt x="868" y="1857"/>
                            <a:pt x="868" y="1810"/>
                          </a:cubicBezTo>
                          <a:cubicBezTo>
                            <a:pt x="183" y="1810"/>
                            <a:pt x="183" y="1810"/>
                            <a:pt x="183" y="1810"/>
                          </a:cubicBezTo>
                          <a:cubicBezTo>
                            <a:pt x="156" y="1810"/>
                            <a:pt x="138" y="1789"/>
                            <a:pt x="138" y="1765"/>
                          </a:cubicBezTo>
                          <a:cubicBezTo>
                            <a:pt x="138" y="397"/>
                            <a:pt x="138" y="397"/>
                            <a:pt x="138" y="397"/>
                          </a:cubicBezTo>
                          <a:cubicBezTo>
                            <a:pt x="138" y="370"/>
                            <a:pt x="159" y="352"/>
                            <a:pt x="183" y="352"/>
                          </a:cubicBezTo>
                          <a:cubicBezTo>
                            <a:pt x="347" y="352"/>
                            <a:pt x="347" y="352"/>
                            <a:pt x="347" y="352"/>
                          </a:cubicBezTo>
                          <a:cubicBezTo>
                            <a:pt x="347" y="355"/>
                            <a:pt x="347" y="355"/>
                            <a:pt x="347" y="355"/>
                          </a:cubicBezTo>
                          <a:cubicBezTo>
                            <a:pt x="347" y="392"/>
                            <a:pt x="379" y="423"/>
                            <a:pt x="416" y="423"/>
                          </a:cubicBezTo>
                          <a:cubicBezTo>
                            <a:pt x="1024" y="423"/>
                            <a:pt x="1024" y="423"/>
                            <a:pt x="1024" y="423"/>
                          </a:cubicBezTo>
                          <a:cubicBezTo>
                            <a:pt x="1061" y="423"/>
                            <a:pt x="1093" y="392"/>
                            <a:pt x="1093" y="355"/>
                          </a:cubicBezTo>
                          <a:cubicBezTo>
                            <a:pt x="1093" y="352"/>
                            <a:pt x="1093" y="352"/>
                            <a:pt x="1093" y="352"/>
                          </a:cubicBezTo>
                          <a:cubicBezTo>
                            <a:pt x="1257" y="352"/>
                            <a:pt x="1257" y="352"/>
                            <a:pt x="1257" y="352"/>
                          </a:cubicBezTo>
                          <a:cubicBezTo>
                            <a:pt x="1284" y="352"/>
                            <a:pt x="1302" y="373"/>
                            <a:pt x="1302" y="397"/>
                          </a:cubicBezTo>
                          <a:cubicBezTo>
                            <a:pt x="1302" y="1368"/>
                            <a:pt x="1302" y="1368"/>
                            <a:pt x="1302" y="1368"/>
                          </a:cubicBezTo>
                          <a:cubicBezTo>
                            <a:pt x="1350" y="1368"/>
                            <a:pt x="1397" y="1376"/>
                            <a:pt x="1440" y="1392"/>
                          </a:cubicBezTo>
                          <a:cubicBezTo>
                            <a:pt x="1440" y="397"/>
                            <a:pt x="1440" y="397"/>
                            <a:pt x="1440" y="397"/>
                          </a:cubicBezTo>
                          <a:cubicBezTo>
                            <a:pt x="1445" y="296"/>
                            <a:pt x="1360" y="214"/>
                            <a:pt x="1260" y="214"/>
                          </a:cubicBezTo>
                          <a:close/>
                          <a:moveTo>
                            <a:pt x="723" y="236"/>
                          </a:moveTo>
                          <a:cubicBezTo>
                            <a:pt x="696" y="236"/>
                            <a:pt x="675" y="214"/>
                            <a:pt x="675" y="185"/>
                          </a:cubicBezTo>
                          <a:cubicBezTo>
                            <a:pt x="675" y="156"/>
                            <a:pt x="696" y="138"/>
                            <a:pt x="723" y="138"/>
                          </a:cubicBezTo>
                          <a:cubicBezTo>
                            <a:pt x="749" y="138"/>
                            <a:pt x="773" y="159"/>
                            <a:pt x="773" y="185"/>
                          </a:cubicBezTo>
                          <a:cubicBezTo>
                            <a:pt x="773" y="212"/>
                            <a:pt x="749" y="236"/>
                            <a:pt x="723" y="236"/>
                          </a:cubicBezTo>
                          <a:close/>
                        </a:path>
                      </a:pathLst>
                    </a:custGeom>
                    <a:grpFill/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IN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" name="Freeform 11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4305" y="3194"/>
                      <a:ext cx="1364" cy="1355"/>
                    </a:xfrm>
                    <a:custGeom>
                      <a:avLst/>
                      <a:gdLst>
                        <a:gd name="T0" fmla="*/ 299 w 600"/>
                        <a:gd name="T1" fmla="*/ 0 h 598"/>
                        <a:gd name="T2" fmla="*/ 0 w 600"/>
                        <a:gd name="T3" fmla="*/ 299 h 598"/>
                        <a:gd name="T4" fmla="*/ 299 w 600"/>
                        <a:gd name="T5" fmla="*/ 598 h 598"/>
                        <a:gd name="T6" fmla="*/ 598 w 600"/>
                        <a:gd name="T7" fmla="*/ 299 h 598"/>
                        <a:gd name="T8" fmla="*/ 299 w 600"/>
                        <a:gd name="T9" fmla="*/ 0 h 598"/>
                        <a:gd name="T10" fmla="*/ 487 w 600"/>
                        <a:gd name="T11" fmla="*/ 236 h 598"/>
                        <a:gd name="T12" fmla="*/ 288 w 600"/>
                        <a:gd name="T13" fmla="*/ 434 h 598"/>
                        <a:gd name="T14" fmla="*/ 256 w 600"/>
                        <a:gd name="T15" fmla="*/ 447 h 598"/>
                        <a:gd name="T16" fmla="*/ 225 w 600"/>
                        <a:gd name="T17" fmla="*/ 434 h 598"/>
                        <a:gd name="T18" fmla="*/ 111 w 600"/>
                        <a:gd name="T19" fmla="*/ 320 h 598"/>
                        <a:gd name="T20" fmla="*/ 111 w 600"/>
                        <a:gd name="T21" fmla="*/ 254 h 598"/>
                        <a:gd name="T22" fmla="*/ 177 w 600"/>
                        <a:gd name="T23" fmla="*/ 254 h 598"/>
                        <a:gd name="T24" fmla="*/ 256 w 600"/>
                        <a:gd name="T25" fmla="*/ 333 h 598"/>
                        <a:gd name="T26" fmla="*/ 420 w 600"/>
                        <a:gd name="T27" fmla="*/ 169 h 598"/>
                        <a:gd name="T28" fmla="*/ 487 w 600"/>
                        <a:gd name="T29" fmla="*/ 169 h 598"/>
                        <a:gd name="T30" fmla="*/ 487 w 600"/>
                        <a:gd name="T31" fmla="*/ 236 h 59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00" h="598">
                          <a:moveTo>
                            <a:pt x="299" y="0"/>
                          </a:moveTo>
                          <a:cubicBezTo>
                            <a:pt x="132" y="0"/>
                            <a:pt x="0" y="135"/>
                            <a:pt x="0" y="299"/>
                          </a:cubicBezTo>
                          <a:cubicBezTo>
                            <a:pt x="0" y="463"/>
                            <a:pt x="135" y="598"/>
                            <a:pt x="299" y="598"/>
                          </a:cubicBezTo>
                          <a:cubicBezTo>
                            <a:pt x="465" y="598"/>
                            <a:pt x="598" y="463"/>
                            <a:pt x="598" y="299"/>
                          </a:cubicBezTo>
                          <a:cubicBezTo>
                            <a:pt x="600" y="135"/>
                            <a:pt x="465" y="0"/>
                            <a:pt x="299" y="0"/>
                          </a:cubicBezTo>
                          <a:close/>
                          <a:moveTo>
                            <a:pt x="487" y="236"/>
                          </a:moveTo>
                          <a:cubicBezTo>
                            <a:pt x="288" y="434"/>
                            <a:pt x="288" y="434"/>
                            <a:pt x="288" y="434"/>
                          </a:cubicBezTo>
                          <a:cubicBezTo>
                            <a:pt x="280" y="442"/>
                            <a:pt x="267" y="447"/>
                            <a:pt x="256" y="447"/>
                          </a:cubicBezTo>
                          <a:cubicBezTo>
                            <a:pt x="246" y="447"/>
                            <a:pt x="233" y="442"/>
                            <a:pt x="225" y="434"/>
                          </a:cubicBezTo>
                          <a:cubicBezTo>
                            <a:pt x="111" y="320"/>
                            <a:pt x="111" y="320"/>
                            <a:pt x="111" y="320"/>
                          </a:cubicBezTo>
                          <a:cubicBezTo>
                            <a:pt x="92" y="302"/>
                            <a:pt x="92" y="273"/>
                            <a:pt x="111" y="254"/>
                          </a:cubicBezTo>
                          <a:cubicBezTo>
                            <a:pt x="129" y="236"/>
                            <a:pt x="158" y="236"/>
                            <a:pt x="177" y="254"/>
                          </a:cubicBezTo>
                          <a:cubicBezTo>
                            <a:pt x="256" y="333"/>
                            <a:pt x="256" y="333"/>
                            <a:pt x="256" y="333"/>
                          </a:cubicBezTo>
                          <a:cubicBezTo>
                            <a:pt x="420" y="169"/>
                            <a:pt x="420" y="169"/>
                            <a:pt x="420" y="169"/>
                          </a:cubicBezTo>
                          <a:cubicBezTo>
                            <a:pt x="439" y="151"/>
                            <a:pt x="468" y="151"/>
                            <a:pt x="487" y="169"/>
                          </a:cubicBezTo>
                          <a:cubicBezTo>
                            <a:pt x="505" y="188"/>
                            <a:pt x="505" y="217"/>
                            <a:pt x="487" y="236"/>
                          </a:cubicBezTo>
                          <a:close/>
                        </a:path>
                      </a:pathLst>
                    </a:custGeom>
                    <a:grpFill/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IN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2577" y="1874"/>
                      <a:ext cx="2166" cy="313"/>
                    </a:xfrm>
                    <a:custGeom>
                      <a:avLst/>
                      <a:gdLst>
                        <a:gd name="T0" fmla="*/ 881 w 953"/>
                        <a:gd name="T1" fmla="*/ 138 h 138"/>
                        <a:gd name="T2" fmla="*/ 69 w 953"/>
                        <a:gd name="T3" fmla="*/ 138 h 138"/>
                        <a:gd name="T4" fmla="*/ 0 w 953"/>
                        <a:gd name="T5" fmla="*/ 69 h 138"/>
                        <a:gd name="T6" fmla="*/ 69 w 953"/>
                        <a:gd name="T7" fmla="*/ 0 h 138"/>
                        <a:gd name="T8" fmla="*/ 884 w 953"/>
                        <a:gd name="T9" fmla="*/ 0 h 138"/>
                        <a:gd name="T10" fmla="*/ 953 w 953"/>
                        <a:gd name="T11" fmla="*/ 69 h 138"/>
                        <a:gd name="T12" fmla="*/ 881 w 953"/>
                        <a:gd name="T13" fmla="*/ 138 h 1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53" h="138">
                          <a:moveTo>
                            <a:pt x="881" y="138"/>
                          </a:moveTo>
                          <a:cubicBezTo>
                            <a:pt x="69" y="138"/>
                            <a:pt x="69" y="138"/>
                            <a:pt x="69" y="138"/>
                          </a:cubicBezTo>
                          <a:cubicBezTo>
                            <a:pt x="32" y="138"/>
                            <a:pt x="0" y="106"/>
                            <a:pt x="0" y="69"/>
                          </a:cubicBezTo>
                          <a:cubicBezTo>
                            <a:pt x="0" y="32"/>
                            <a:pt x="32" y="0"/>
                            <a:pt x="69" y="0"/>
                          </a:cubicBezTo>
                          <a:cubicBezTo>
                            <a:pt x="884" y="0"/>
                            <a:pt x="884" y="0"/>
                            <a:pt x="884" y="0"/>
                          </a:cubicBezTo>
                          <a:cubicBezTo>
                            <a:pt x="921" y="0"/>
                            <a:pt x="953" y="32"/>
                            <a:pt x="953" y="69"/>
                          </a:cubicBezTo>
                          <a:cubicBezTo>
                            <a:pt x="953" y="109"/>
                            <a:pt x="921" y="138"/>
                            <a:pt x="881" y="138"/>
                          </a:cubicBezTo>
                          <a:close/>
                        </a:path>
                      </a:pathLst>
                    </a:custGeom>
                    <a:grpFill/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IN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2577" y="1335"/>
                      <a:ext cx="2166" cy="313"/>
                    </a:xfrm>
                    <a:custGeom>
                      <a:avLst/>
                      <a:gdLst>
                        <a:gd name="T0" fmla="*/ 881 w 953"/>
                        <a:gd name="T1" fmla="*/ 138 h 138"/>
                        <a:gd name="T2" fmla="*/ 69 w 953"/>
                        <a:gd name="T3" fmla="*/ 138 h 138"/>
                        <a:gd name="T4" fmla="*/ 0 w 953"/>
                        <a:gd name="T5" fmla="*/ 69 h 138"/>
                        <a:gd name="T6" fmla="*/ 69 w 953"/>
                        <a:gd name="T7" fmla="*/ 0 h 138"/>
                        <a:gd name="T8" fmla="*/ 884 w 953"/>
                        <a:gd name="T9" fmla="*/ 0 h 138"/>
                        <a:gd name="T10" fmla="*/ 953 w 953"/>
                        <a:gd name="T11" fmla="*/ 69 h 138"/>
                        <a:gd name="T12" fmla="*/ 881 w 953"/>
                        <a:gd name="T13" fmla="*/ 138 h 1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53" h="138">
                          <a:moveTo>
                            <a:pt x="881" y="138"/>
                          </a:moveTo>
                          <a:cubicBezTo>
                            <a:pt x="69" y="138"/>
                            <a:pt x="69" y="138"/>
                            <a:pt x="69" y="138"/>
                          </a:cubicBezTo>
                          <a:cubicBezTo>
                            <a:pt x="32" y="138"/>
                            <a:pt x="0" y="106"/>
                            <a:pt x="0" y="69"/>
                          </a:cubicBezTo>
                          <a:cubicBezTo>
                            <a:pt x="0" y="32"/>
                            <a:pt x="32" y="0"/>
                            <a:pt x="69" y="0"/>
                          </a:cubicBezTo>
                          <a:cubicBezTo>
                            <a:pt x="884" y="0"/>
                            <a:pt x="884" y="0"/>
                            <a:pt x="884" y="0"/>
                          </a:cubicBezTo>
                          <a:cubicBezTo>
                            <a:pt x="921" y="0"/>
                            <a:pt x="953" y="32"/>
                            <a:pt x="953" y="69"/>
                          </a:cubicBezTo>
                          <a:cubicBezTo>
                            <a:pt x="953" y="106"/>
                            <a:pt x="921" y="138"/>
                            <a:pt x="881" y="138"/>
                          </a:cubicBezTo>
                          <a:close/>
                        </a:path>
                      </a:pathLst>
                    </a:custGeom>
                    <a:grpFill/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IN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5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2577" y="2421"/>
                      <a:ext cx="2166" cy="310"/>
                    </a:xfrm>
                    <a:custGeom>
                      <a:avLst/>
                      <a:gdLst>
                        <a:gd name="T0" fmla="*/ 881 w 953"/>
                        <a:gd name="T1" fmla="*/ 137 h 137"/>
                        <a:gd name="T2" fmla="*/ 69 w 953"/>
                        <a:gd name="T3" fmla="*/ 137 h 137"/>
                        <a:gd name="T4" fmla="*/ 0 w 953"/>
                        <a:gd name="T5" fmla="*/ 69 h 137"/>
                        <a:gd name="T6" fmla="*/ 69 w 953"/>
                        <a:gd name="T7" fmla="*/ 0 h 137"/>
                        <a:gd name="T8" fmla="*/ 884 w 953"/>
                        <a:gd name="T9" fmla="*/ 0 h 137"/>
                        <a:gd name="T10" fmla="*/ 953 w 953"/>
                        <a:gd name="T11" fmla="*/ 69 h 137"/>
                        <a:gd name="T12" fmla="*/ 881 w 953"/>
                        <a:gd name="T13" fmla="*/ 137 h 1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53" h="137">
                          <a:moveTo>
                            <a:pt x="881" y="137"/>
                          </a:moveTo>
                          <a:cubicBezTo>
                            <a:pt x="69" y="137"/>
                            <a:pt x="69" y="137"/>
                            <a:pt x="69" y="137"/>
                          </a:cubicBezTo>
                          <a:cubicBezTo>
                            <a:pt x="32" y="137"/>
                            <a:pt x="0" y="106"/>
                            <a:pt x="0" y="69"/>
                          </a:cubicBezTo>
                          <a:cubicBezTo>
                            <a:pt x="0" y="32"/>
                            <a:pt x="32" y="0"/>
                            <a:pt x="69" y="0"/>
                          </a:cubicBezTo>
                          <a:cubicBezTo>
                            <a:pt x="884" y="0"/>
                            <a:pt x="884" y="0"/>
                            <a:pt x="884" y="0"/>
                          </a:cubicBezTo>
                          <a:cubicBezTo>
                            <a:pt x="921" y="0"/>
                            <a:pt x="953" y="32"/>
                            <a:pt x="953" y="69"/>
                          </a:cubicBezTo>
                          <a:cubicBezTo>
                            <a:pt x="953" y="106"/>
                            <a:pt x="921" y="137"/>
                            <a:pt x="881" y="137"/>
                          </a:cubicBezTo>
                          <a:close/>
                        </a:path>
                      </a:pathLst>
                    </a:custGeom>
                    <a:grpFill/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IN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6" name="Freeform 15"/>
                    <p:cNvSpPr>
                      <a:spLocks/>
                    </p:cNvSpPr>
                    <p:nvPr/>
                  </p:nvSpPr>
                  <p:spPr bwMode="auto">
                    <a:xfrm>
                      <a:off x="2577" y="2960"/>
                      <a:ext cx="1239" cy="313"/>
                    </a:xfrm>
                    <a:custGeom>
                      <a:avLst/>
                      <a:gdLst>
                        <a:gd name="T0" fmla="*/ 477 w 545"/>
                        <a:gd name="T1" fmla="*/ 138 h 138"/>
                        <a:gd name="T2" fmla="*/ 69 w 545"/>
                        <a:gd name="T3" fmla="*/ 138 h 138"/>
                        <a:gd name="T4" fmla="*/ 0 w 545"/>
                        <a:gd name="T5" fmla="*/ 69 h 138"/>
                        <a:gd name="T6" fmla="*/ 69 w 545"/>
                        <a:gd name="T7" fmla="*/ 0 h 138"/>
                        <a:gd name="T8" fmla="*/ 477 w 545"/>
                        <a:gd name="T9" fmla="*/ 0 h 138"/>
                        <a:gd name="T10" fmla="*/ 545 w 545"/>
                        <a:gd name="T11" fmla="*/ 69 h 138"/>
                        <a:gd name="T12" fmla="*/ 477 w 545"/>
                        <a:gd name="T13" fmla="*/ 138 h 1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45" h="138">
                          <a:moveTo>
                            <a:pt x="477" y="138"/>
                          </a:moveTo>
                          <a:cubicBezTo>
                            <a:pt x="69" y="138"/>
                            <a:pt x="69" y="138"/>
                            <a:pt x="69" y="138"/>
                          </a:cubicBezTo>
                          <a:cubicBezTo>
                            <a:pt x="32" y="138"/>
                            <a:pt x="0" y="106"/>
                            <a:pt x="0" y="69"/>
                          </a:cubicBezTo>
                          <a:cubicBezTo>
                            <a:pt x="0" y="32"/>
                            <a:pt x="32" y="0"/>
                            <a:pt x="69" y="0"/>
                          </a:cubicBezTo>
                          <a:cubicBezTo>
                            <a:pt x="477" y="0"/>
                            <a:pt x="477" y="0"/>
                            <a:pt x="477" y="0"/>
                          </a:cubicBezTo>
                          <a:cubicBezTo>
                            <a:pt x="514" y="0"/>
                            <a:pt x="545" y="32"/>
                            <a:pt x="545" y="69"/>
                          </a:cubicBezTo>
                          <a:cubicBezTo>
                            <a:pt x="545" y="106"/>
                            <a:pt x="514" y="138"/>
                            <a:pt x="477" y="138"/>
                          </a:cubicBezTo>
                          <a:close/>
                        </a:path>
                      </a:pathLst>
                    </a:custGeom>
                    <a:grpFill/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IN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  <p:sp>
              <p:nvSpPr>
                <p:cNvPr id="5" name="Rectangle 4"/>
                <p:cNvSpPr/>
                <p:nvPr/>
              </p:nvSpPr>
              <p:spPr>
                <a:xfrm>
                  <a:off x="8180425" y="2228384"/>
                  <a:ext cx="3625737" cy="369332"/>
                </a:xfrm>
                <a:prstGeom prst="rect">
                  <a:avLst/>
                </a:prstGeom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accent3"/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Logic &amp; Rules-Based Approach</a:t>
                  </a:r>
                </a:p>
              </p:txBody>
            </p:sp>
            <p:grpSp>
              <p:nvGrpSpPr>
                <p:cNvPr id="11" name="Group 10">
                  <a:extLst>
                    <a:ext uri="{FF2B5EF4-FFF2-40B4-BE49-F238E27FC236}">
                      <a16:creationId xmlns:a16="http://schemas.microsoft.com/office/drawing/2014/main" id="{1E6B6D8B-05F8-472C-938B-C404DADF7D74}"/>
                    </a:ext>
                  </a:extLst>
                </p:cNvPr>
                <p:cNvGrpSpPr/>
                <p:nvPr/>
              </p:nvGrpSpPr>
              <p:grpSpPr>
                <a:xfrm>
                  <a:off x="6611749" y="4150677"/>
                  <a:ext cx="1224022" cy="1224022"/>
                  <a:chOff x="6878296" y="4353898"/>
                  <a:chExt cx="690928" cy="690928"/>
                </a:xfrm>
              </p:grpSpPr>
              <p:sp>
                <p:nvSpPr>
                  <p:cNvPr id="28" name="Oval 27"/>
                  <p:cNvSpPr/>
                  <p:nvPr/>
                </p:nvSpPr>
                <p:spPr>
                  <a:xfrm>
                    <a:off x="6878296" y="4353898"/>
                    <a:ext cx="690928" cy="690928"/>
                  </a:xfrm>
                  <a:prstGeom prst="ellipse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accent2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12" name="Group 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7023168" y="4489476"/>
                    <a:ext cx="401185" cy="419772"/>
                    <a:chOff x="1335" y="-459"/>
                    <a:chExt cx="5008" cy="5240"/>
                  </a:xfrm>
                  <a:solidFill>
                    <a:schemeClr val="accent2"/>
                  </a:solidFill>
                </p:grpSpPr>
                <p:sp>
                  <p:nvSpPr>
                    <p:cNvPr id="14" name="Freeform 5"/>
                    <p:cNvSpPr>
                      <a:spLocks/>
                    </p:cNvSpPr>
                    <p:nvPr/>
                  </p:nvSpPr>
                  <p:spPr bwMode="auto">
                    <a:xfrm>
                      <a:off x="1335" y="-264"/>
                      <a:ext cx="2467" cy="4850"/>
                    </a:xfrm>
                    <a:custGeom>
                      <a:avLst/>
                      <a:gdLst>
                        <a:gd name="T0" fmla="*/ 963 w 1086"/>
                        <a:gd name="T1" fmla="*/ 1415 h 2140"/>
                        <a:gd name="T2" fmla="*/ 714 w 1086"/>
                        <a:gd name="T3" fmla="*/ 1072 h 2140"/>
                        <a:gd name="T4" fmla="*/ 963 w 1086"/>
                        <a:gd name="T5" fmla="*/ 729 h 2140"/>
                        <a:gd name="T6" fmla="*/ 963 w 1086"/>
                        <a:gd name="T7" fmla="*/ 271 h 2140"/>
                        <a:gd name="T8" fmla="*/ 1064 w 1086"/>
                        <a:gd name="T9" fmla="*/ 0 h 2140"/>
                        <a:gd name="T10" fmla="*/ 909 w 1086"/>
                        <a:gd name="T11" fmla="*/ 0 h 2140"/>
                        <a:gd name="T12" fmla="*/ 873 w 1086"/>
                        <a:gd name="T13" fmla="*/ 29 h 2140"/>
                        <a:gd name="T14" fmla="*/ 840 w 1086"/>
                        <a:gd name="T15" fmla="*/ 217 h 2140"/>
                        <a:gd name="T16" fmla="*/ 627 w 1086"/>
                        <a:gd name="T17" fmla="*/ 304 h 2140"/>
                        <a:gd name="T18" fmla="*/ 472 w 1086"/>
                        <a:gd name="T19" fmla="*/ 195 h 2140"/>
                        <a:gd name="T20" fmla="*/ 425 w 1086"/>
                        <a:gd name="T21" fmla="*/ 199 h 2140"/>
                        <a:gd name="T22" fmla="*/ 198 w 1086"/>
                        <a:gd name="T23" fmla="*/ 430 h 2140"/>
                        <a:gd name="T24" fmla="*/ 194 w 1086"/>
                        <a:gd name="T25" fmla="*/ 477 h 2140"/>
                        <a:gd name="T26" fmla="*/ 303 w 1086"/>
                        <a:gd name="T27" fmla="*/ 632 h 2140"/>
                        <a:gd name="T28" fmla="*/ 216 w 1086"/>
                        <a:gd name="T29" fmla="*/ 845 h 2140"/>
                        <a:gd name="T30" fmla="*/ 28 w 1086"/>
                        <a:gd name="T31" fmla="*/ 877 h 2140"/>
                        <a:gd name="T32" fmla="*/ 0 w 1086"/>
                        <a:gd name="T33" fmla="*/ 913 h 2140"/>
                        <a:gd name="T34" fmla="*/ 0 w 1086"/>
                        <a:gd name="T35" fmla="*/ 1234 h 2140"/>
                        <a:gd name="T36" fmla="*/ 28 w 1086"/>
                        <a:gd name="T37" fmla="*/ 1270 h 2140"/>
                        <a:gd name="T38" fmla="*/ 212 w 1086"/>
                        <a:gd name="T39" fmla="*/ 1306 h 2140"/>
                        <a:gd name="T40" fmla="*/ 299 w 1086"/>
                        <a:gd name="T41" fmla="*/ 1519 h 2140"/>
                        <a:gd name="T42" fmla="*/ 191 w 1086"/>
                        <a:gd name="T43" fmla="*/ 1674 h 2140"/>
                        <a:gd name="T44" fmla="*/ 198 w 1086"/>
                        <a:gd name="T45" fmla="*/ 1714 h 2140"/>
                        <a:gd name="T46" fmla="*/ 429 w 1086"/>
                        <a:gd name="T47" fmla="*/ 1941 h 2140"/>
                        <a:gd name="T48" fmla="*/ 476 w 1086"/>
                        <a:gd name="T49" fmla="*/ 1945 h 2140"/>
                        <a:gd name="T50" fmla="*/ 631 w 1086"/>
                        <a:gd name="T51" fmla="*/ 1837 h 2140"/>
                        <a:gd name="T52" fmla="*/ 844 w 1086"/>
                        <a:gd name="T53" fmla="*/ 1923 h 2140"/>
                        <a:gd name="T54" fmla="*/ 876 w 1086"/>
                        <a:gd name="T55" fmla="*/ 2111 h 2140"/>
                        <a:gd name="T56" fmla="*/ 912 w 1086"/>
                        <a:gd name="T57" fmla="*/ 2140 h 2140"/>
                        <a:gd name="T58" fmla="*/ 1086 w 1086"/>
                        <a:gd name="T59" fmla="*/ 2140 h 2140"/>
                        <a:gd name="T60" fmla="*/ 963 w 1086"/>
                        <a:gd name="T61" fmla="*/ 1851 h 2140"/>
                        <a:gd name="T62" fmla="*/ 963 w 1086"/>
                        <a:gd name="T63" fmla="*/ 1415 h 21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</a:cxnLst>
                      <a:rect l="0" t="0" r="r" b="b"/>
                      <a:pathLst>
                        <a:path w="1086" h="2140">
                          <a:moveTo>
                            <a:pt x="963" y="1415"/>
                          </a:moveTo>
                          <a:cubicBezTo>
                            <a:pt x="819" y="1368"/>
                            <a:pt x="714" y="1234"/>
                            <a:pt x="714" y="1072"/>
                          </a:cubicBezTo>
                          <a:cubicBezTo>
                            <a:pt x="714" y="913"/>
                            <a:pt x="819" y="776"/>
                            <a:pt x="963" y="729"/>
                          </a:cubicBezTo>
                          <a:cubicBezTo>
                            <a:pt x="963" y="271"/>
                            <a:pt x="963" y="271"/>
                            <a:pt x="963" y="271"/>
                          </a:cubicBezTo>
                          <a:cubicBezTo>
                            <a:pt x="963" y="166"/>
                            <a:pt x="1003" y="73"/>
                            <a:pt x="1064" y="0"/>
                          </a:cubicBezTo>
                          <a:cubicBezTo>
                            <a:pt x="909" y="0"/>
                            <a:pt x="909" y="0"/>
                            <a:pt x="909" y="0"/>
                          </a:cubicBezTo>
                          <a:cubicBezTo>
                            <a:pt x="891" y="0"/>
                            <a:pt x="876" y="15"/>
                            <a:pt x="873" y="29"/>
                          </a:cubicBezTo>
                          <a:cubicBezTo>
                            <a:pt x="840" y="217"/>
                            <a:pt x="840" y="217"/>
                            <a:pt x="840" y="217"/>
                          </a:cubicBezTo>
                          <a:cubicBezTo>
                            <a:pt x="764" y="239"/>
                            <a:pt x="692" y="267"/>
                            <a:pt x="627" y="304"/>
                          </a:cubicBezTo>
                          <a:cubicBezTo>
                            <a:pt x="472" y="195"/>
                            <a:pt x="472" y="195"/>
                            <a:pt x="472" y="195"/>
                          </a:cubicBezTo>
                          <a:cubicBezTo>
                            <a:pt x="458" y="184"/>
                            <a:pt x="440" y="188"/>
                            <a:pt x="425" y="199"/>
                          </a:cubicBezTo>
                          <a:cubicBezTo>
                            <a:pt x="198" y="430"/>
                            <a:pt x="198" y="430"/>
                            <a:pt x="198" y="430"/>
                          </a:cubicBezTo>
                          <a:cubicBezTo>
                            <a:pt x="187" y="441"/>
                            <a:pt x="184" y="462"/>
                            <a:pt x="194" y="477"/>
                          </a:cubicBezTo>
                          <a:cubicBezTo>
                            <a:pt x="303" y="632"/>
                            <a:pt x="303" y="632"/>
                            <a:pt x="303" y="632"/>
                          </a:cubicBezTo>
                          <a:cubicBezTo>
                            <a:pt x="263" y="700"/>
                            <a:pt x="234" y="773"/>
                            <a:pt x="216" y="845"/>
                          </a:cubicBezTo>
                          <a:cubicBezTo>
                            <a:pt x="28" y="877"/>
                            <a:pt x="28" y="877"/>
                            <a:pt x="28" y="877"/>
                          </a:cubicBezTo>
                          <a:cubicBezTo>
                            <a:pt x="10" y="881"/>
                            <a:pt x="0" y="895"/>
                            <a:pt x="0" y="913"/>
                          </a:cubicBezTo>
                          <a:cubicBezTo>
                            <a:pt x="0" y="1234"/>
                            <a:pt x="0" y="1234"/>
                            <a:pt x="0" y="1234"/>
                          </a:cubicBezTo>
                          <a:cubicBezTo>
                            <a:pt x="0" y="1252"/>
                            <a:pt x="10" y="1267"/>
                            <a:pt x="28" y="1270"/>
                          </a:cubicBezTo>
                          <a:cubicBezTo>
                            <a:pt x="212" y="1306"/>
                            <a:pt x="212" y="1306"/>
                            <a:pt x="212" y="1306"/>
                          </a:cubicBezTo>
                          <a:cubicBezTo>
                            <a:pt x="234" y="1379"/>
                            <a:pt x="263" y="1451"/>
                            <a:pt x="299" y="1519"/>
                          </a:cubicBezTo>
                          <a:cubicBezTo>
                            <a:pt x="191" y="1674"/>
                            <a:pt x="191" y="1674"/>
                            <a:pt x="191" y="1674"/>
                          </a:cubicBezTo>
                          <a:cubicBezTo>
                            <a:pt x="184" y="1682"/>
                            <a:pt x="187" y="1703"/>
                            <a:pt x="198" y="1714"/>
                          </a:cubicBezTo>
                          <a:cubicBezTo>
                            <a:pt x="429" y="1941"/>
                            <a:pt x="429" y="1941"/>
                            <a:pt x="429" y="1941"/>
                          </a:cubicBezTo>
                          <a:cubicBezTo>
                            <a:pt x="440" y="1952"/>
                            <a:pt x="461" y="1956"/>
                            <a:pt x="476" y="1945"/>
                          </a:cubicBezTo>
                          <a:cubicBezTo>
                            <a:pt x="631" y="1837"/>
                            <a:pt x="631" y="1837"/>
                            <a:pt x="631" y="1837"/>
                          </a:cubicBezTo>
                          <a:cubicBezTo>
                            <a:pt x="696" y="1873"/>
                            <a:pt x="768" y="1905"/>
                            <a:pt x="844" y="1923"/>
                          </a:cubicBezTo>
                          <a:cubicBezTo>
                            <a:pt x="876" y="2111"/>
                            <a:pt x="876" y="2111"/>
                            <a:pt x="876" y="2111"/>
                          </a:cubicBezTo>
                          <a:cubicBezTo>
                            <a:pt x="880" y="2129"/>
                            <a:pt x="894" y="2140"/>
                            <a:pt x="912" y="2140"/>
                          </a:cubicBezTo>
                          <a:cubicBezTo>
                            <a:pt x="1086" y="2140"/>
                            <a:pt x="1086" y="2140"/>
                            <a:pt x="1086" y="2140"/>
                          </a:cubicBezTo>
                          <a:cubicBezTo>
                            <a:pt x="1010" y="2068"/>
                            <a:pt x="963" y="1963"/>
                            <a:pt x="963" y="1851"/>
                          </a:cubicBezTo>
                          <a:cubicBezTo>
                            <a:pt x="963" y="1415"/>
                            <a:pt x="963" y="1415"/>
                            <a:pt x="963" y="1415"/>
                          </a:cubicBezTo>
                          <a:close/>
                        </a:path>
                      </a:pathLst>
                    </a:custGeom>
                    <a:grpFill/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IN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" name="Freeform 6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3677" y="-459"/>
                      <a:ext cx="2666" cy="5240"/>
                    </a:xfrm>
                    <a:custGeom>
                      <a:avLst/>
                      <a:gdLst>
                        <a:gd name="T0" fmla="*/ 971 w 1173"/>
                        <a:gd name="T1" fmla="*/ 1504 h 2312"/>
                        <a:gd name="T2" fmla="*/ 1090 w 1173"/>
                        <a:gd name="T3" fmla="*/ 1187 h 2312"/>
                        <a:gd name="T4" fmla="*/ 942 w 1173"/>
                        <a:gd name="T5" fmla="*/ 869 h 2312"/>
                        <a:gd name="T6" fmla="*/ 931 w 1173"/>
                        <a:gd name="T7" fmla="*/ 862 h 2312"/>
                        <a:gd name="T8" fmla="*/ 1076 w 1173"/>
                        <a:gd name="T9" fmla="*/ 862 h 2312"/>
                        <a:gd name="T10" fmla="*/ 1076 w 1173"/>
                        <a:gd name="T11" fmla="*/ 667 h 2312"/>
                        <a:gd name="T12" fmla="*/ 913 w 1173"/>
                        <a:gd name="T13" fmla="*/ 790 h 2312"/>
                        <a:gd name="T14" fmla="*/ 722 w 1173"/>
                        <a:gd name="T15" fmla="*/ 415 h 2312"/>
                        <a:gd name="T16" fmla="*/ 935 w 1173"/>
                        <a:gd name="T17" fmla="*/ 274 h 2312"/>
                        <a:gd name="T18" fmla="*/ 996 w 1173"/>
                        <a:gd name="T19" fmla="*/ 97 h 2312"/>
                        <a:gd name="T20" fmla="*/ 801 w 1173"/>
                        <a:gd name="T21" fmla="*/ 97 h 2312"/>
                        <a:gd name="T22" fmla="*/ 863 w 1173"/>
                        <a:gd name="T23" fmla="*/ 252 h 2312"/>
                        <a:gd name="T24" fmla="*/ 599 w 1173"/>
                        <a:gd name="T25" fmla="*/ 148 h 2312"/>
                        <a:gd name="T26" fmla="*/ 0 w 1173"/>
                        <a:gd name="T27" fmla="*/ 357 h 2312"/>
                        <a:gd name="T28" fmla="*/ 336 w 1173"/>
                        <a:gd name="T29" fmla="*/ 2276 h 2312"/>
                        <a:gd name="T30" fmla="*/ 650 w 1173"/>
                        <a:gd name="T31" fmla="*/ 2060 h 2312"/>
                        <a:gd name="T32" fmla="*/ 653 w 1173"/>
                        <a:gd name="T33" fmla="*/ 2045 h 2312"/>
                        <a:gd name="T34" fmla="*/ 744 w 1173"/>
                        <a:gd name="T35" fmla="*/ 2125 h 2312"/>
                        <a:gd name="T36" fmla="*/ 780 w 1173"/>
                        <a:gd name="T37" fmla="*/ 2312 h 2312"/>
                        <a:gd name="T38" fmla="*/ 816 w 1173"/>
                        <a:gd name="T39" fmla="*/ 2125 h 2312"/>
                        <a:gd name="T40" fmla="*/ 798 w 1173"/>
                        <a:gd name="T41" fmla="*/ 2045 h 2312"/>
                        <a:gd name="T42" fmla="*/ 899 w 1173"/>
                        <a:gd name="T43" fmla="*/ 1804 h 2312"/>
                        <a:gd name="T44" fmla="*/ 949 w 1173"/>
                        <a:gd name="T45" fmla="*/ 1580 h 2312"/>
                        <a:gd name="T46" fmla="*/ 1144 w 1173"/>
                        <a:gd name="T47" fmla="*/ 1569 h 2312"/>
                        <a:gd name="T48" fmla="*/ 1072 w 1173"/>
                        <a:gd name="T49" fmla="*/ 739 h 2312"/>
                        <a:gd name="T50" fmla="*/ 1072 w 1173"/>
                        <a:gd name="T51" fmla="*/ 790 h 2312"/>
                        <a:gd name="T52" fmla="*/ 1072 w 1173"/>
                        <a:gd name="T53" fmla="*/ 739 h 2312"/>
                        <a:gd name="T54" fmla="*/ 924 w 1173"/>
                        <a:gd name="T55" fmla="*/ 97 h 2312"/>
                        <a:gd name="T56" fmla="*/ 874 w 1173"/>
                        <a:gd name="T57" fmla="*/ 97 h 2312"/>
                        <a:gd name="T58" fmla="*/ 780 w 1173"/>
                        <a:gd name="T59" fmla="*/ 2186 h 2312"/>
                        <a:gd name="T60" fmla="*/ 780 w 1173"/>
                        <a:gd name="T61" fmla="*/ 2237 h 2312"/>
                        <a:gd name="T62" fmla="*/ 780 w 1173"/>
                        <a:gd name="T63" fmla="*/ 2186 h 2312"/>
                        <a:gd name="T64" fmla="*/ 1021 w 1173"/>
                        <a:gd name="T65" fmla="*/ 1566 h 2312"/>
                        <a:gd name="T66" fmla="*/ 1072 w 1173"/>
                        <a:gd name="T67" fmla="*/ 1566 h 23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</a:cxnLst>
                      <a:rect l="0" t="0" r="r" b="b"/>
                      <a:pathLst>
                        <a:path w="1173" h="2312">
                          <a:moveTo>
                            <a:pt x="1047" y="1468"/>
                          </a:moveTo>
                          <a:cubicBezTo>
                            <a:pt x="1014" y="1468"/>
                            <a:pt x="989" y="1483"/>
                            <a:pt x="971" y="1504"/>
                          </a:cubicBezTo>
                          <a:cubicBezTo>
                            <a:pt x="910" y="1483"/>
                            <a:pt x="910" y="1483"/>
                            <a:pt x="910" y="1483"/>
                          </a:cubicBezTo>
                          <a:cubicBezTo>
                            <a:pt x="1014" y="1421"/>
                            <a:pt x="1083" y="1313"/>
                            <a:pt x="1090" y="1187"/>
                          </a:cubicBezTo>
                          <a:cubicBezTo>
                            <a:pt x="1097" y="1075"/>
                            <a:pt x="1054" y="970"/>
                            <a:pt x="978" y="898"/>
                          </a:cubicBezTo>
                          <a:cubicBezTo>
                            <a:pt x="967" y="887"/>
                            <a:pt x="957" y="877"/>
                            <a:pt x="942" y="869"/>
                          </a:cubicBezTo>
                          <a:cubicBezTo>
                            <a:pt x="942" y="869"/>
                            <a:pt x="942" y="869"/>
                            <a:pt x="942" y="869"/>
                          </a:cubicBezTo>
                          <a:cubicBezTo>
                            <a:pt x="938" y="866"/>
                            <a:pt x="935" y="862"/>
                            <a:pt x="931" y="862"/>
                          </a:cubicBezTo>
                          <a:cubicBezTo>
                            <a:pt x="1003" y="830"/>
                            <a:pt x="1003" y="830"/>
                            <a:pt x="1003" y="830"/>
                          </a:cubicBezTo>
                          <a:cubicBezTo>
                            <a:pt x="1021" y="848"/>
                            <a:pt x="1047" y="862"/>
                            <a:pt x="1076" y="862"/>
                          </a:cubicBezTo>
                          <a:cubicBezTo>
                            <a:pt x="1130" y="862"/>
                            <a:pt x="1173" y="819"/>
                            <a:pt x="1173" y="765"/>
                          </a:cubicBezTo>
                          <a:cubicBezTo>
                            <a:pt x="1173" y="711"/>
                            <a:pt x="1130" y="667"/>
                            <a:pt x="1076" y="667"/>
                          </a:cubicBezTo>
                          <a:cubicBezTo>
                            <a:pt x="1021" y="667"/>
                            <a:pt x="982" y="711"/>
                            <a:pt x="978" y="761"/>
                          </a:cubicBezTo>
                          <a:cubicBezTo>
                            <a:pt x="913" y="790"/>
                            <a:pt x="913" y="790"/>
                            <a:pt x="913" y="790"/>
                          </a:cubicBezTo>
                          <a:cubicBezTo>
                            <a:pt x="928" y="714"/>
                            <a:pt x="920" y="635"/>
                            <a:pt x="884" y="566"/>
                          </a:cubicBezTo>
                          <a:cubicBezTo>
                            <a:pt x="848" y="498"/>
                            <a:pt x="791" y="444"/>
                            <a:pt x="722" y="415"/>
                          </a:cubicBezTo>
                          <a:cubicBezTo>
                            <a:pt x="917" y="307"/>
                            <a:pt x="917" y="307"/>
                            <a:pt x="917" y="307"/>
                          </a:cubicBezTo>
                          <a:cubicBezTo>
                            <a:pt x="928" y="299"/>
                            <a:pt x="935" y="285"/>
                            <a:pt x="935" y="274"/>
                          </a:cubicBezTo>
                          <a:cubicBezTo>
                            <a:pt x="935" y="187"/>
                            <a:pt x="935" y="187"/>
                            <a:pt x="935" y="187"/>
                          </a:cubicBezTo>
                          <a:cubicBezTo>
                            <a:pt x="971" y="173"/>
                            <a:pt x="996" y="137"/>
                            <a:pt x="996" y="97"/>
                          </a:cubicBezTo>
                          <a:cubicBezTo>
                            <a:pt x="996" y="43"/>
                            <a:pt x="949" y="0"/>
                            <a:pt x="899" y="0"/>
                          </a:cubicBezTo>
                          <a:cubicBezTo>
                            <a:pt x="845" y="0"/>
                            <a:pt x="801" y="43"/>
                            <a:pt x="801" y="97"/>
                          </a:cubicBezTo>
                          <a:cubicBezTo>
                            <a:pt x="801" y="137"/>
                            <a:pt x="827" y="173"/>
                            <a:pt x="863" y="187"/>
                          </a:cubicBezTo>
                          <a:cubicBezTo>
                            <a:pt x="863" y="252"/>
                            <a:pt x="863" y="252"/>
                            <a:pt x="863" y="252"/>
                          </a:cubicBezTo>
                          <a:cubicBezTo>
                            <a:pt x="671" y="357"/>
                            <a:pt x="671" y="357"/>
                            <a:pt x="671" y="357"/>
                          </a:cubicBezTo>
                          <a:cubicBezTo>
                            <a:pt x="671" y="281"/>
                            <a:pt x="646" y="209"/>
                            <a:pt x="599" y="148"/>
                          </a:cubicBezTo>
                          <a:cubicBezTo>
                            <a:pt x="534" y="65"/>
                            <a:pt x="441" y="22"/>
                            <a:pt x="336" y="22"/>
                          </a:cubicBezTo>
                          <a:cubicBezTo>
                            <a:pt x="152" y="22"/>
                            <a:pt x="0" y="173"/>
                            <a:pt x="0" y="357"/>
                          </a:cubicBezTo>
                          <a:cubicBezTo>
                            <a:pt x="0" y="1941"/>
                            <a:pt x="0" y="1941"/>
                            <a:pt x="0" y="1941"/>
                          </a:cubicBezTo>
                          <a:cubicBezTo>
                            <a:pt x="0" y="2125"/>
                            <a:pt x="152" y="2276"/>
                            <a:pt x="336" y="2276"/>
                          </a:cubicBezTo>
                          <a:cubicBezTo>
                            <a:pt x="477" y="2276"/>
                            <a:pt x="603" y="2186"/>
                            <a:pt x="650" y="2060"/>
                          </a:cubicBezTo>
                          <a:cubicBezTo>
                            <a:pt x="650" y="2060"/>
                            <a:pt x="650" y="2060"/>
                            <a:pt x="650" y="2060"/>
                          </a:cubicBezTo>
                          <a:cubicBezTo>
                            <a:pt x="650" y="2060"/>
                            <a:pt x="650" y="2060"/>
                            <a:pt x="650" y="2056"/>
                          </a:cubicBezTo>
                          <a:cubicBezTo>
                            <a:pt x="650" y="2053"/>
                            <a:pt x="653" y="2049"/>
                            <a:pt x="653" y="2045"/>
                          </a:cubicBezTo>
                          <a:cubicBezTo>
                            <a:pt x="744" y="2096"/>
                            <a:pt x="744" y="2096"/>
                            <a:pt x="744" y="2096"/>
                          </a:cubicBezTo>
                          <a:cubicBezTo>
                            <a:pt x="744" y="2125"/>
                            <a:pt x="744" y="2125"/>
                            <a:pt x="744" y="2125"/>
                          </a:cubicBezTo>
                          <a:cubicBezTo>
                            <a:pt x="708" y="2139"/>
                            <a:pt x="682" y="2175"/>
                            <a:pt x="682" y="2215"/>
                          </a:cubicBezTo>
                          <a:cubicBezTo>
                            <a:pt x="682" y="2269"/>
                            <a:pt x="726" y="2312"/>
                            <a:pt x="780" y="2312"/>
                          </a:cubicBezTo>
                          <a:cubicBezTo>
                            <a:pt x="834" y="2312"/>
                            <a:pt x="877" y="2269"/>
                            <a:pt x="877" y="2215"/>
                          </a:cubicBezTo>
                          <a:cubicBezTo>
                            <a:pt x="877" y="2175"/>
                            <a:pt x="852" y="2139"/>
                            <a:pt x="816" y="2125"/>
                          </a:cubicBezTo>
                          <a:cubicBezTo>
                            <a:pt x="816" y="2078"/>
                            <a:pt x="816" y="2078"/>
                            <a:pt x="816" y="2078"/>
                          </a:cubicBezTo>
                          <a:cubicBezTo>
                            <a:pt x="816" y="2064"/>
                            <a:pt x="809" y="2053"/>
                            <a:pt x="798" y="2045"/>
                          </a:cubicBezTo>
                          <a:cubicBezTo>
                            <a:pt x="715" y="1999"/>
                            <a:pt x="715" y="1999"/>
                            <a:pt x="715" y="1999"/>
                          </a:cubicBezTo>
                          <a:cubicBezTo>
                            <a:pt x="801" y="1962"/>
                            <a:pt x="866" y="1894"/>
                            <a:pt x="899" y="1804"/>
                          </a:cubicBezTo>
                          <a:cubicBezTo>
                            <a:pt x="928" y="1721"/>
                            <a:pt x="924" y="1638"/>
                            <a:pt x="892" y="1558"/>
                          </a:cubicBezTo>
                          <a:cubicBezTo>
                            <a:pt x="949" y="1580"/>
                            <a:pt x="949" y="1580"/>
                            <a:pt x="949" y="1580"/>
                          </a:cubicBezTo>
                          <a:cubicBezTo>
                            <a:pt x="957" y="1627"/>
                            <a:pt x="996" y="1667"/>
                            <a:pt x="1047" y="1667"/>
                          </a:cubicBezTo>
                          <a:cubicBezTo>
                            <a:pt x="1101" y="1667"/>
                            <a:pt x="1144" y="1623"/>
                            <a:pt x="1144" y="1569"/>
                          </a:cubicBezTo>
                          <a:cubicBezTo>
                            <a:pt x="1144" y="1512"/>
                            <a:pt x="1101" y="1468"/>
                            <a:pt x="1047" y="1468"/>
                          </a:cubicBezTo>
                          <a:close/>
                          <a:moveTo>
                            <a:pt x="1072" y="739"/>
                          </a:moveTo>
                          <a:cubicBezTo>
                            <a:pt x="1086" y="739"/>
                            <a:pt x="1097" y="750"/>
                            <a:pt x="1097" y="765"/>
                          </a:cubicBezTo>
                          <a:cubicBezTo>
                            <a:pt x="1097" y="779"/>
                            <a:pt x="1086" y="790"/>
                            <a:pt x="1072" y="790"/>
                          </a:cubicBezTo>
                          <a:cubicBezTo>
                            <a:pt x="1058" y="790"/>
                            <a:pt x="1047" y="779"/>
                            <a:pt x="1047" y="765"/>
                          </a:cubicBezTo>
                          <a:cubicBezTo>
                            <a:pt x="1050" y="750"/>
                            <a:pt x="1061" y="739"/>
                            <a:pt x="1072" y="739"/>
                          </a:cubicBezTo>
                          <a:close/>
                          <a:moveTo>
                            <a:pt x="899" y="72"/>
                          </a:moveTo>
                          <a:cubicBezTo>
                            <a:pt x="913" y="72"/>
                            <a:pt x="924" y="83"/>
                            <a:pt x="924" y="97"/>
                          </a:cubicBezTo>
                          <a:cubicBezTo>
                            <a:pt x="924" y="112"/>
                            <a:pt x="913" y="123"/>
                            <a:pt x="899" y="123"/>
                          </a:cubicBezTo>
                          <a:cubicBezTo>
                            <a:pt x="884" y="123"/>
                            <a:pt x="874" y="112"/>
                            <a:pt x="874" y="97"/>
                          </a:cubicBezTo>
                          <a:cubicBezTo>
                            <a:pt x="874" y="83"/>
                            <a:pt x="884" y="72"/>
                            <a:pt x="899" y="72"/>
                          </a:cubicBezTo>
                          <a:close/>
                          <a:moveTo>
                            <a:pt x="780" y="2186"/>
                          </a:moveTo>
                          <a:cubicBezTo>
                            <a:pt x="794" y="2186"/>
                            <a:pt x="805" y="2197"/>
                            <a:pt x="805" y="2211"/>
                          </a:cubicBezTo>
                          <a:cubicBezTo>
                            <a:pt x="805" y="2226"/>
                            <a:pt x="794" y="2237"/>
                            <a:pt x="780" y="2237"/>
                          </a:cubicBezTo>
                          <a:cubicBezTo>
                            <a:pt x="765" y="2237"/>
                            <a:pt x="754" y="2226"/>
                            <a:pt x="754" y="2211"/>
                          </a:cubicBezTo>
                          <a:cubicBezTo>
                            <a:pt x="758" y="2197"/>
                            <a:pt x="769" y="2186"/>
                            <a:pt x="780" y="2186"/>
                          </a:cubicBezTo>
                          <a:close/>
                          <a:moveTo>
                            <a:pt x="1047" y="1591"/>
                          </a:moveTo>
                          <a:cubicBezTo>
                            <a:pt x="1032" y="1591"/>
                            <a:pt x="1021" y="1580"/>
                            <a:pt x="1021" y="1566"/>
                          </a:cubicBezTo>
                          <a:cubicBezTo>
                            <a:pt x="1021" y="1551"/>
                            <a:pt x="1032" y="1540"/>
                            <a:pt x="1047" y="1540"/>
                          </a:cubicBezTo>
                          <a:cubicBezTo>
                            <a:pt x="1061" y="1540"/>
                            <a:pt x="1072" y="1551"/>
                            <a:pt x="1072" y="1566"/>
                          </a:cubicBezTo>
                          <a:cubicBezTo>
                            <a:pt x="1072" y="1580"/>
                            <a:pt x="1061" y="1591"/>
                            <a:pt x="1047" y="1591"/>
                          </a:cubicBezTo>
                          <a:close/>
                        </a:path>
                      </a:pathLst>
                    </a:custGeom>
                    <a:grpFill/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IN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  <p:sp>
              <p:nvSpPr>
                <p:cNvPr id="6" name="Rectangle 5"/>
                <p:cNvSpPr/>
                <p:nvPr/>
              </p:nvSpPr>
              <p:spPr>
                <a:xfrm>
                  <a:off x="8237221" y="4259874"/>
                  <a:ext cx="2909988" cy="553998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accent2"/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Machine Learning </a:t>
                  </a: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1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2"/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(Pattern Based Approach)</a:t>
                  </a:r>
                  <a:endParaRPr kumimoji="0" lang="en-US" sz="1800" b="0" i="1" u="none" strike="noStrike" kern="1200" cap="none" spc="0" normalizeH="0" baseline="0" noProof="0" dirty="0">
                    <a:ln>
                      <a:noFill/>
                    </a:ln>
                    <a:solidFill>
                      <a:schemeClr val="tx2"/>
                    </a:solidFill>
                    <a:effectLst/>
                    <a:uLnTx/>
                    <a:uFillTx/>
                    <a:latin typeface="Century Gothic" panose="020B0502020202020204" pitchFamily="34" charset="0"/>
                  </a:endParaRPr>
                </a:p>
              </p:txBody>
            </p:sp>
          </p:grpSp>
        </p:grp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52A85D-1B2F-4E26-B24F-95B757632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B0AB-DDB1-4E90-9FCF-4A7ADBA97BC3}" type="slidenum">
              <a:rPr lang="en-US" smtClean="0"/>
              <a:t>15</a:t>
            </a:fld>
            <a:endParaRPr lang="en-US"/>
          </a:p>
        </p:txBody>
      </p:sp>
      <p:pic>
        <p:nvPicPr>
          <p:cNvPr id="15" name="Picture 14" descr="A yellow and orange logo&#10;&#10;Description automatically generated">
            <a:extLst>
              <a:ext uri="{FF2B5EF4-FFF2-40B4-BE49-F238E27FC236}">
                <a16:creationId xmlns:a16="http://schemas.microsoft.com/office/drawing/2014/main" id="{56B3C45F-645A-FC81-DDA0-65DDF7519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962" y="5719051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826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5B558-BB12-4B09-A1D3-117F973AB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Which is better to start AI,ML or DL?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7C095C-574A-48E5-99AB-22B1AE259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16</a:t>
            </a:fld>
            <a:endParaRPr lang="en-IN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A531700-51E3-4772-AB87-B92726C2172B}"/>
              </a:ext>
            </a:extLst>
          </p:cNvPr>
          <p:cNvGrpSpPr/>
          <p:nvPr/>
        </p:nvGrpSpPr>
        <p:grpSpPr>
          <a:xfrm>
            <a:off x="1405838" y="1608012"/>
            <a:ext cx="10435129" cy="3870576"/>
            <a:chOff x="1516276" y="1608012"/>
            <a:chExt cx="9417413" cy="3870576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C8993CB-618E-4398-A26D-3C102EF05B65}"/>
                </a:ext>
              </a:extLst>
            </p:cNvPr>
            <p:cNvGrpSpPr/>
            <p:nvPr/>
          </p:nvGrpSpPr>
          <p:grpSpPr>
            <a:xfrm>
              <a:off x="1516276" y="1608012"/>
              <a:ext cx="4584734" cy="3870576"/>
              <a:chOff x="1516276" y="1608012"/>
              <a:chExt cx="4584734" cy="3870576"/>
            </a:xfrm>
          </p:grpSpPr>
          <p:grpSp>
            <p:nvGrpSpPr>
              <p:cNvPr id="382" name="Group 381">
                <a:extLst>
                  <a:ext uri="{FF2B5EF4-FFF2-40B4-BE49-F238E27FC236}">
                    <a16:creationId xmlns:a16="http://schemas.microsoft.com/office/drawing/2014/main" id="{7F29988A-C276-4B61-98E5-9C7938FB0CF2}"/>
                  </a:ext>
                </a:extLst>
              </p:cNvPr>
              <p:cNvGrpSpPr/>
              <p:nvPr/>
            </p:nvGrpSpPr>
            <p:grpSpPr>
              <a:xfrm>
                <a:off x="4708445" y="3042037"/>
                <a:ext cx="1392565" cy="1873945"/>
                <a:chOff x="3281182" y="3096262"/>
                <a:chExt cx="1241918" cy="1671223"/>
              </a:xfrm>
            </p:grpSpPr>
            <p:sp>
              <p:nvSpPr>
                <p:cNvPr id="29" name="Freeform: Shape 28">
                  <a:extLst>
                    <a:ext uri="{FF2B5EF4-FFF2-40B4-BE49-F238E27FC236}">
                      <a16:creationId xmlns:a16="http://schemas.microsoft.com/office/drawing/2014/main" id="{B28A51D5-8178-4A83-8920-AB5E2ADD034B}"/>
                    </a:ext>
                  </a:extLst>
                </p:cNvPr>
                <p:cNvSpPr/>
                <p:nvPr/>
              </p:nvSpPr>
              <p:spPr>
                <a:xfrm>
                  <a:off x="3281182" y="4767485"/>
                  <a:ext cx="1188720" cy="0"/>
                </a:xfrm>
                <a:custGeom>
                  <a:avLst/>
                  <a:gdLst>
                    <a:gd name="connsiteX0" fmla="*/ 0 w 870857"/>
                    <a:gd name="connsiteY0" fmla="*/ 0 h 0"/>
                    <a:gd name="connsiteX1" fmla="*/ 870857 w 870857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70857">
                      <a:moveTo>
                        <a:pt x="0" y="0"/>
                      </a:moveTo>
                      <a:lnTo>
                        <a:pt x="870857" y="0"/>
                      </a:lnTo>
                    </a:path>
                  </a:pathLst>
                </a:custGeom>
                <a:noFill/>
                <a:ln w="6350">
                  <a:solidFill>
                    <a:schemeClr val="accent3"/>
                  </a:solidFill>
                  <a:headEnd type="none"/>
                  <a:tailEnd type="oval" w="sm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14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27" name="Freeform: Shape 26">
                  <a:extLst>
                    <a:ext uri="{FF2B5EF4-FFF2-40B4-BE49-F238E27FC236}">
                      <a16:creationId xmlns:a16="http://schemas.microsoft.com/office/drawing/2014/main" id="{CB8D9ED4-A77D-489B-8FD0-794732750EC4}"/>
                    </a:ext>
                  </a:extLst>
                </p:cNvPr>
                <p:cNvSpPr/>
                <p:nvPr/>
              </p:nvSpPr>
              <p:spPr>
                <a:xfrm>
                  <a:off x="3386570" y="3096262"/>
                  <a:ext cx="1097280" cy="0"/>
                </a:xfrm>
                <a:custGeom>
                  <a:avLst/>
                  <a:gdLst>
                    <a:gd name="connsiteX0" fmla="*/ 0 w 870857"/>
                    <a:gd name="connsiteY0" fmla="*/ 0 h 0"/>
                    <a:gd name="connsiteX1" fmla="*/ 870857 w 870857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70857">
                      <a:moveTo>
                        <a:pt x="0" y="0"/>
                      </a:moveTo>
                      <a:lnTo>
                        <a:pt x="870857" y="0"/>
                      </a:lnTo>
                    </a:path>
                  </a:pathLst>
                </a:custGeom>
                <a:noFill/>
                <a:ln w="6350">
                  <a:solidFill>
                    <a:schemeClr val="accent3"/>
                  </a:solidFill>
                  <a:headEnd type="none"/>
                  <a:tailEnd type="oval" w="sm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1400" dirty="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25" name="Freeform: Shape 24">
                  <a:extLst>
                    <a:ext uri="{FF2B5EF4-FFF2-40B4-BE49-F238E27FC236}">
                      <a16:creationId xmlns:a16="http://schemas.microsoft.com/office/drawing/2014/main" id="{ACE497E2-5C6E-471E-A525-9D7CD3D98B74}"/>
                    </a:ext>
                  </a:extLst>
                </p:cNvPr>
                <p:cNvSpPr/>
                <p:nvPr/>
              </p:nvSpPr>
              <p:spPr>
                <a:xfrm>
                  <a:off x="3517260" y="3948682"/>
                  <a:ext cx="1005840" cy="0"/>
                </a:xfrm>
                <a:custGeom>
                  <a:avLst/>
                  <a:gdLst>
                    <a:gd name="connsiteX0" fmla="*/ 0 w 870857"/>
                    <a:gd name="connsiteY0" fmla="*/ 0 h 0"/>
                    <a:gd name="connsiteX1" fmla="*/ 870857 w 870857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70857">
                      <a:moveTo>
                        <a:pt x="0" y="0"/>
                      </a:moveTo>
                      <a:lnTo>
                        <a:pt x="870857" y="0"/>
                      </a:lnTo>
                    </a:path>
                  </a:pathLst>
                </a:custGeom>
                <a:noFill/>
                <a:ln w="6350">
                  <a:solidFill>
                    <a:schemeClr val="accent3"/>
                  </a:solidFill>
                  <a:headEnd type="none"/>
                  <a:tailEnd type="oval" w="sm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14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</p:grpSp>
          <p:grpSp>
            <p:nvGrpSpPr>
              <p:cNvPr id="223" name="Group 222">
                <a:extLst>
                  <a:ext uri="{FF2B5EF4-FFF2-40B4-BE49-F238E27FC236}">
                    <a16:creationId xmlns:a16="http://schemas.microsoft.com/office/drawing/2014/main" id="{F3451785-668A-4FAD-9895-DE4E9DD1484E}"/>
                  </a:ext>
                </a:extLst>
              </p:cNvPr>
              <p:cNvGrpSpPr/>
              <p:nvPr/>
            </p:nvGrpSpPr>
            <p:grpSpPr>
              <a:xfrm>
                <a:off x="1516276" y="1608012"/>
                <a:ext cx="3870577" cy="3870576"/>
                <a:chOff x="434340" y="1817370"/>
                <a:chExt cx="3451860" cy="3451860"/>
              </a:xfrm>
            </p:grpSpPr>
            <p:sp>
              <p:nvSpPr>
                <p:cNvPr id="220" name="Arc 219">
                  <a:extLst>
                    <a:ext uri="{FF2B5EF4-FFF2-40B4-BE49-F238E27FC236}">
                      <a16:creationId xmlns:a16="http://schemas.microsoft.com/office/drawing/2014/main" id="{6CB040B5-CA0D-4BF9-ADC0-506DA01EEAF0}"/>
                    </a:ext>
                  </a:extLst>
                </p:cNvPr>
                <p:cNvSpPr/>
                <p:nvPr/>
              </p:nvSpPr>
              <p:spPr>
                <a:xfrm>
                  <a:off x="434340" y="1817370"/>
                  <a:ext cx="3451860" cy="3451860"/>
                </a:xfrm>
                <a:prstGeom prst="arc">
                  <a:avLst>
                    <a:gd name="adj1" fmla="val 2666420"/>
                    <a:gd name="adj2" fmla="val 16221352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  <p:sp>
              <p:nvSpPr>
                <p:cNvPr id="221" name="Arc 220">
                  <a:extLst>
                    <a:ext uri="{FF2B5EF4-FFF2-40B4-BE49-F238E27FC236}">
                      <a16:creationId xmlns:a16="http://schemas.microsoft.com/office/drawing/2014/main" id="{8E10AB64-81BC-4A8A-8DAC-7ECC96A86D98}"/>
                    </a:ext>
                  </a:extLst>
                </p:cNvPr>
                <p:cNvSpPr/>
                <p:nvPr/>
              </p:nvSpPr>
              <p:spPr>
                <a:xfrm>
                  <a:off x="604881" y="1979199"/>
                  <a:ext cx="3131820" cy="3131820"/>
                </a:xfrm>
                <a:prstGeom prst="arc">
                  <a:avLst>
                    <a:gd name="adj1" fmla="val 853274"/>
                    <a:gd name="adj2" fmla="val 16200000"/>
                  </a:avLst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  <p:sp>
              <p:nvSpPr>
                <p:cNvPr id="222" name="Arc 221">
                  <a:extLst>
                    <a:ext uri="{FF2B5EF4-FFF2-40B4-BE49-F238E27FC236}">
                      <a16:creationId xmlns:a16="http://schemas.microsoft.com/office/drawing/2014/main" id="{9C91D9E9-A946-4BA4-ACDD-D82EF56ECA7D}"/>
                    </a:ext>
                  </a:extLst>
                </p:cNvPr>
                <p:cNvSpPr/>
                <p:nvPr/>
              </p:nvSpPr>
              <p:spPr>
                <a:xfrm>
                  <a:off x="783951" y="2158269"/>
                  <a:ext cx="2773680" cy="2773680"/>
                </a:xfrm>
                <a:prstGeom prst="arc">
                  <a:avLst>
                    <a:gd name="adj1" fmla="val 20282235"/>
                    <a:gd name="adj2" fmla="val 16153797"/>
                  </a:avLst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</p:grp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3820F9C4-3174-44B2-86D4-F173D2926AE5}"/>
                  </a:ext>
                </a:extLst>
              </p:cNvPr>
              <p:cNvSpPr/>
              <p:nvPr/>
            </p:nvSpPr>
            <p:spPr>
              <a:xfrm>
                <a:off x="2105834" y="2200366"/>
                <a:ext cx="2689579" cy="2689576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783">
                  <a:defRPr/>
                </a:pPr>
                <a:endParaRPr lang="en-IN" sz="1400" dirty="0">
                  <a:solidFill>
                    <a:prstClr val="white"/>
                  </a:solidFill>
                  <a:highlight>
                    <a:srgbClr val="000080"/>
                  </a:highlight>
                  <a:latin typeface="Calibri" panose="020F0502020204030204"/>
                </a:endParaRPr>
              </a:p>
            </p:txBody>
          </p:sp>
          <p:sp>
            <p:nvSpPr>
              <p:cNvPr id="364" name="Freeform: Shape 363">
                <a:extLst>
                  <a:ext uri="{FF2B5EF4-FFF2-40B4-BE49-F238E27FC236}">
                    <a16:creationId xmlns:a16="http://schemas.microsoft.com/office/drawing/2014/main" id="{6D5BB3BD-6582-4F1D-BC84-7783A596FF6F}"/>
                  </a:ext>
                </a:extLst>
              </p:cNvPr>
              <p:cNvSpPr/>
              <p:nvPr/>
            </p:nvSpPr>
            <p:spPr>
              <a:xfrm flipH="1">
                <a:off x="2743786" y="2690582"/>
                <a:ext cx="1413674" cy="1709146"/>
              </a:xfrm>
              <a:custGeom>
                <a:avLst/>
                <a:gdLst>
                  <a:gd name="connsiteX0" fmla="*/ 1353927 w 2955229"/>
                  <a:gd name="connsiteY0" fmla="*/ 3571511 h 3572905"/>
                  <a:gd name="connsiteX1" fmla="*/ 688724 w 2955229"/>
                  <a:gd name="connsiteY1" fmla="*/ 3022056 h 3572905"/>
                  <a:gd name="connsiteX2" fmla="*/ 295459 w 2955229"/>
                  <a:gd name="connsiteY2" fmla="*/ 2694335 h 3572905"/>
                  <a:gd name="connsiteX3" fmla="*/ 188078 w 2955229"/>
                  <a:gd name="connsiteY3" fmla="*/ 2454472 h 3572905"/>
                  <a:gd name="connsiteX4" fmla="*/ 234099 w 2955229"/>
                  <a:gd name="connsiteY4" fmla="*/ 2358248 h 3572905"/>
                  <a:gd name="connsiteX5" fmla="*/ 162976 w 2955229"/>
                  <a:gd name="connsiteY5" fmla="*/ 2296887 h 3572905"/>
                  <a:gd name="connsiteX6" fmla="*/ 188078 w 2955229"/>
                  <a:gd name="connsiteY6" fmla="*/ 2044473 h 3572905"/>
                  <a:gd name="connsiteX7" fmla="*/ 2602 w 2955229"/>
                  <a:gd name="connsiteY7" fmla="*/ 1888283 h 3572905"/>
                  <a:gd name="connsiteX8" fmla="*/ 239677 w 2955229"/>
                  <a:gd name="connsiteY8" fmla="*/ 1468521 h 3572905"/>
                  <a:gd name="connsiteX9" fmla="*/ 374949 w 2955229"/>
                  <a:gd name="connsiteY9" fmla="*/ 1210529 h 3572905"/>
                  <a:gd name="connsiteX10" fmla="*/ 405629 w 2955229"/>
                  <a:gd name="connsiteY10" fmla="*/ 644339 h 3572905"/>
                  <a:gd name="connsiteX11" fmla="*/ 2663414 w 2955229"/>
                  <a:gd name="connsiteY11" fmla="*/ 419815 h 3572905"/>
                  <a:gd name="connsiteX12" fmla="*/ 2618789 w 2955229"/>
                  <a:gd name="connsiteY12" fmla="*/ 2200663 h 3572905"/>
                  <a:gd name="connsiteX13" fmla="*/ 2345455 w 2955229"/>
                  <a:gd name="connsiteY13" fmla="*/ 2787771 h 3572905"/>
                  <a:gd name="connsiteX14" fmla="*/ 2660625 w 2955229"/>
                  <a:gd name="connsiteY14" fmla="*/ 3572905 h 3572905"/>
                  <a:gd name="connsiteX15" fmla="*/ 1353927 w 2955229"/>
                  <a:gd name="connsiteY15" fmla="*/ 3572905 h 3572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955229" h="3572905">
                    <a:moveTo>
                      <a:pt x="1353927" y="3571511"/>
                    </a:moveTo>
                    <a:cubicBezTo>
                      <a:pt x="1252124" y="3116886"/>
                      <a:pt x="1001104" y="3001138"/>
                      <a:pt x="688724" y="3022056"/>
                    </a:cubicBezTo>
                    <a:cubicBezTo>
                      <a:pt x="376343" y="3042974"/>
                      <a:pt x="264779" y="2882600"/>
                      <a:pt x="295459" y="2694335"/>
                    </a:cubicBezTo>
                    <a:cubicBezTo>
                      <a:pt x="326139" y="2506071"/>
                      <a:pt x="218758" y="2521411"/>
                      <a:pt x="188078" y="2454472"/>
                    </a:cubicBezTo>
                    <a:cubicBezTo>
                      <a:pt x="157398" y="2388928"/>
                      <a:pt x="234099" y="2358248"/>
                      <a:pt x="234099" y="2358248"/>
                    </a:cubicBezTo>
                    <a:cubicBezTo>
                      <a:pt x="234099" y="2358248"/>
                      <a:pt x="208997" y="2333146"/>
                      <a:pt x="162976" y="2296887"/>
                    </a:cubicBezTo>
                    <a:cubicBezTo>
                      <a:pt x="116956" y="2260629"/>
                      <a:pt x="220153" y="2105833"/>
                      <a:pt x="188078" y="2044473"/>
                    </a:cubicBezTo>
                    <a:cubicBezTo>
                      <a:pt x="156003" y="1983112"/>
                      <a:pt x="30493" y="1997058"/>
                      <a:pt x="2602" y="1888283"/>
                    </a:cubicBezTo>
                    <a:cubicBezTo>
                      <a:pt x="-23894" y="1779507"/>
                      <a:pt x="158793" y="1587059"/>
                      <a:pt x="239677" y="1468521"/>
                    </a:cubicBezTo>
                    <a:cubicBezTo>
                      <a:pt x="330323" y="1336039"/>
                      <a:pt x="374949" y="1210529"/>
                      <a:pt x="374949" y="1210529"/>
                    </a:cubicBezTo>
                    <a:cubicBezTo>
                      <a:pt x="374949" y="1210529"/>
                      <a:pt x="211786" y="1061311"/>
                      <a:pt x="405629" y="644339"/>
                    </a:cubicBezTo>
                    <a:cubicBezTo>
                      <a:pt x="784948" y="-172871"/>
                      <a:pt x="2091646" y="-172871"/>
                      <a:pt x="2663414" y="419815"/>
                    </a:cubicBezTo>
                    <a:cubicBezTo>
                      <a:pt x="3137563" y="912094"/>
                      <a:pt x="2968822" y="1688861"/>
                      <a:pt x="2618789" y="2200663"/>
                    </a:cubicBezTo>
                    <a:cubicBezTo>
                      <a:pt x="2618789" y="2200663"/>
                      <a:pt x="2320354" y="2556275"/>
                      <a:pt x="2345455" y="2787771"/>
                    </a:cubicBezTo>
                    <a:cubicBezTo>
                      <a:pt x="2370557" y="3019267"/>
                      <a:pt x="2660625" y="3572905"/>
                      <a:pt x="2660625" y="3572905"/>
                    </a:cubicBezTo>
                    <a:lnTo>
                      <a:pt x="1353927" y="3572905"/>
                    </a:lnTo>
                  </a:path>
                </a:pathLst>
              </a:custGeom>
              <a:solidFill>
                <a:schemeClr val="accent3"/>
              </a:solidFill>
              <a:ln w="1394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685800">
                  <a:defRPr/>
                </a:pPr>
                <a:endParaRPr lang="en-IN" sz="14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25919F83-D3AD-4602-933E-F216289DEAAD}"/>
                  </a:ext>
                </a:extLst>
              </p:cNvPr>
              <p:cNvGrpSpPr/>
              <p:nvPr/>
            </p:nvGrpSpPr>
            <p:grpSpPr>
              <a:xfrm>
                <a:off x="2799323" y="2749601"/>
                <a:ext cx="1143246" cy="1331252"/>
                <a:chOff x="1643903" y="2835463"/>
                <a:chExt cx="1019570" cy="1187238"/>
              </a:xfrm>
            </p:grpSpPr>
            <p:grpSp>
              <p:nvGrpSpPr>
                <p:cNvPr id="365" name="Graphic 4">
                  <a:extLst>
                    <a:ext uri="{FF2B5EF4-FFF2-40B4-BE49-F238E27FC236}">
                      <a16:creationId xmlns:a16="http://schemas.microsoft.com/office/drawing/2014/main" id="{7CBFDC01-67EE-4B04-9CD2-1176C77EE883}"/>
                    </a:ext>
                  </a:extLst>
                </p:cNvPr>
                <p:cNvGrpSpPr/>
                <p:nvPr/>
              </p:nvGrpSpPr>
              <p:grpSpPr>
                <a:xfrm flipH="1">
                  <a:off x="1933045" y="3496182"/>
                  <a:ext cx="208823" cy="526519"/>
                  <a:chOff x="7616065" y="3606109"/>
                  <a:chExt cx="489488" cy="1234181"/>
                </a:xfrm>
                <a:solidFill>
                  <a:schemeClr val="accent3"/>
                </a:solidFill>
              </p:grpSpPr>
              <p:sp>
                <p:nvSpPr>
                  <p:cNvPr id="366" name="Freeform: Shape 365">
                    <a:extLst>
                      <a:ext uri="{FF2B5EF4-FFF2-40B4-BE49-F238E27FC236}">
                        <a16:creationId xmlns:a16="http://schemas.microsoft.com/office/drawing/2014/main" id="{0E43A4F8-B207-434C-B97C-FD69A40F757E}"/>
                      </a:ext>
                    </a:extLst>
                  </p:cNvPr>
                  <p:cNvSpPr/>
                  <p:nvPr/>
                </p:nvSpPr>
                <p:spPr>
                  <a:xfrm>
                    <a:off x="7837800" y="3706516"/>
                    <a:ext cx="175714" cy="1094725"/>
                  </a:xfrm>
                  <a:custGeom>
                    <a:avLst/>
                    <a:gdLst>
                      <a:gd name="connsiteX0" fmla="*/ 175714 w 175714"/>
                      <a:gd name="connsiteY0" fmla="*/ 0 h 1094725"/>
                      <a:gd name="connsiteX1" fmla="*/ 175714 w 175714"/>
                      <a:gd name="connsiteY1" fmla="*/ 135272 h 1094725"/>
                      <a:gd name="connsiteX2" fmla="*/ 0 w 175714"/>
                      <a:gd name="connsiteY2" fmla="*/ 464387 h 1094725"/>
                      <a:gd name="connsiteX3" fmla="*/ 0 w 175714"/>
                      <a:gd name="connsiteY3" fmla="*/ 1094726 h 10947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75714" h="1094725">
                        <a:moveTo>
                          <a:pt x="175714" y="0"/>
                        </a:moveTo>
                        <a:lnTo>
                          <a:pt x="175714" y="135272"/>
                        </a:lnTo>
                        <a:lnTo>
                          <a:pt x="0" y="464387"/>
                        </a:lnTo>
                        <a:lnTo>
                          <a:pt x="0" y="1094726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67" name="Freeform: Shape 366">
                    <a:extLst>
                      <a:ext uri="{FF2B5EF4-FFF2-40B4-BE49-F238E27FC236}">
                        <a16:creationId xmlns:a16="http://schemas.microsoft.com/office/drawing/2014/main" id="{D6596736-4F66-478F-BA76-5741385D0D1F}"/>
                      </a:ext>
                    </a:extLst>
                  </p:cNvPr>
                  <p:cNvSpPr/>
                  <p:nvPr/>
                </p:nvSpPr>
                <p:spPr>
                  <a:xfrm>
                    <a:off x="8019092" y="4303386"/>
                    <a:ext cx="39047" cy="39047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-1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68" name="Freeform: Shape 367">
                    <a:extLst>
                      <a:ext uri="{FF2B5EF4-FFF2-40B4-BE49-F238E27FC236}">
                        <a16:creationId xmlns:a16="http://schemas.microsoft.com/office/drawing/2014/main" id="{B6B96817-A751-4F5C-9E0E-6A2EFD0B92EA}"/>
                      </a:ext>
                    </a:extLst>
                  </p:cNvPr>
                  <p:cNvSpPr/>
                  <p:nvPr/>
                </p:nvSpPr>
                <p:spPr>
                  <a:xfrm>
                    <a:off x="7879636" y="4529304"/>
                    <a:ext cx="39047" cy="39047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69" name="Freeform: Shape 368">
                    <a:extLst>
                      <a:ext uri="{FF2B5EF4-FFF2-40B4-BE49-F238E27FC236}">
                        <a16:creationId xmlns:a16="http://schemas.microsoft.com/office/drawing/2014/main" id="{3534A624-896C-4705-8690-5248101702D4}"/>
                      </a:ext>
                    </a:extLst>
                  </p:cNvPr>
                  <p:cNvSpPr/>
                  <p:nvPr/>
                </p:nvSpPr>
                <p:spPr>
                  <a:xfrm>
                    <a:off x="7818276" y="4801243"/>
                    <a:ext cx="39047" cy="39047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70" name="Freeform: Shape 369">
                    <a:extLst>
                      <a:ext uri="{FF2B5EF4-FFF2-40B4-BE49-F238E27FC236}">
                        <a16:creationId xmlns:a16="http://schemas.microsoft.com/office/drawing/2014/main" id="{41A910CD-E81A-486C-8C9E-841D22ADC203}"/>
                      </a:ext>
                    </a:extLst>
                  </p:cNvPr>
                  <p:cNvSpPr/>
                  <p:nvPr/>
                </p:nvSpPr>
                <p:spPr>
                  <a:xfrm>
                    <a:off x="7744364" y="4387060"/>
                    <a:ext cx="39047" cy="39047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71" name="Freeform: Shape 370">
                    <a:extLst>
                      <a:ext uri="{FF2B5EF4-FFF2-40B4-BE49-F238E27FC236}">
                        <a16:creationId xmlns:a16="http://schemas.microsoft.com/office/drawing/2014/main" id="{002441FD-68B0-4B3B-AE12-5043E6C53BF9}"/>
                      </a:ext>
                    </a:extLst>
                  </p:cNvPr>
                  <p:cNvSpPr/>
                  <p:nvPr/>
                </p:nvSpPr>
                <p:spPr>
                  <a:xfrm>
                    <a:off x="7674637" y="4579508"/>
                    <a:ext cx="39047" cy="39047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72" name="Freeform: Shape 371">
                    <a:extLst>
                      <a:ext uri="{FF2B5EF4-FFF2-40B4-BE49-F238E27FC236}">
                        <a16:creationId xmlns:a16="http://schemas.microsoft.com/office/drawing/2014/main" id="{6E8E04FD-9A72-476B-9B1E-B344B3C82165}"/>
                      </a:ext>
                    </a:extLst>
                  </p:cNvPr>
                  <p:cNvSpPr/>
                  <p:nvPr/>
                </p:nvSpPr>
                <p:spPr>
                  <a:xfrm>
                    <a:off x="7616065" y="4043999"/>
                    <a:ext cx="39047" cy="39047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73" name="Freeform: Shape 372">
                    <a:extLst>
                      <a:ext uri="{FF2B5EF4-FFF2-40B4-BE49-F238E27FC236}">
                        <a16:creationId xmlns:a16="http://schemas.microsoft.com/office/drawing/2014/main" id="{7253839C-445C-4957-B111-AA279DE4224F}"/>
                      </a:ext>
                    </a:extLst>
                  </p:cNvPr>
                  <p:cNvSpPr/>
                  <p:nvPr/>
                </p:nvSpPr>
                <p:spPr>
                  <a:xfrm>
                    <a:off x="7660691" y="3871074"/>
                    <a:ext cx="39047" cy="39047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74" name="Freeform: Shape 373">
                    <a:extLst>
                      <a:ext uri="{FF2B5EF4-FFF2-40B4-BE49-F238E27FC236}">
                        <a16:creationId xmlns:a16="http://schemas.microsoft.com/office/drawing/2014/main" id="{F7EC9582-FE18-45BD-AEA7-09AEC7F6B4FA}"/>
                      </a:ext>
                    </a:extLst>
                  </p:cNvPr>
                  <p:cNvSpPr/>
                  <p:nvPr/>
                </p:nvSpPr>
                <p:spPr>
                  <a:xfrm>
                    <a:off x="7899160" y="3719067"/>
                    <a:ext cx="206394" cy="821393"/>
                  </a:xfrm>
                  <a:custGeom>
                    <a:avLst/>
                    <a:gdLst>
                      <a:gd name="connsiteX0" fmla="*/ 206394 w 206394"/>
                      <a:gd name="connsiteY0" fmla="*/ 0 h 821393"/>
                      <a:gd name="connsiteX1" fmla="*/ 206394 w 206394"/>
                      <a:gd name="connsiteY1" fmla="*/ 99014 h 821393"/>
                      <a:gd name="connsiteX2" fmla="*/ 0 w 206394"/>
                      <a:gd name="connsiteY2" fmla="*/ 461598 h 821393"/>
                      <a:gd name="connsiteX3" fmla="*/ 0 w 206394"/>
                      <a:gd name="connsiteY3" fmla="*/ 821394 h 8213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06394" h="821393">
                        <a:moveTo>
                          <a:pt x="206394" y="0"/>
                        </a:moveTo>
                        <a:lnTo>
                          <a:pt x="206394" y="99014"/>
                        </a:lnTo>
                        <a:lnTo>
                          <a:pt x="0" y="461598"/>
                        </a:lnTo>
                        <a:lnTo>
                          <a:pt x="0" y="821394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75" name="Freeform: Shape 374">
                    <a:extLst>
                      <a:ext uri="{FF2B5EF4-FFF2-40B4-BE49-F238E27FC236}">
                        <a16:creationId xmlns:a16="http://schemas.microsoft.com/office/drawing/2014/main" id="{A0EE7303-03F9-48C7-B7C5-4C7F5EC08F0E}"/>
                      </a:ext>
                    </a:extLst>
                  </p:cNvPr>
                  <p:cNvSpPr/>
                  <p:nvPr/>
                </p:nvSpPr>
                <p:spPr>
                  <a:xfrm>
                    <a:off x="7763888" y="3719067"/>
                    <a:ext cx="198026" cy="667992"/>
                  </a:xfrm>
                  <a:custGeom>
                    <a:avLst/>
                    <a:gdLst>
                      <a:gd name="connsiteX0" fmla="*/ 198027 w 198026"/>
                      <a:gd name="connsiteY0" fmla="*/ 0 h 667992"/>
                      <a:gd name="connsiteX1" fmla="*/ 198027 w 198026"/>
                      <a:gd name="connsiteY1" fmla="*/ 99014 h 667992"/>
                      <a:gd name="connsiteX2" fmla="*/ 0 w 198026"/>
                      <a:gd name="connsiteY2" fmla="*/ 410000 h 667992"/>
                      <a:gd name="connsiteX3" fmla="*/ 0 w 198026"/>
                      <a:gd name="connsiteY3" fmla="*/ 667992 h 6679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8026" h="667992">
                        <a:moveTo>
                          <a:pt x="198027" y="0"/>
                        </a:moveTo>
                        <a:lnTo>
                          <a:pt x="198027" y="99014"/>
                        </a:lnTo>
                        <a:lnTo>
                          <a:pt x="0" y="410000"/>
                        </a:lnTo>
                        <a:lnTo>
                          <a:pt x="0" y="667992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76" name="Freeform: Shape 375">
                    <a:extLst>
                      <a:ext uri="{FF2B5EF4-FFF2-40B4-BE49-F238E27FC236}">
                        <a16:creationId xmlns:a16="http://schemas.microsoft.com/office/drawing/2014/main" id="{498392F8-8ACB-4E9C-A3E3-51CAC46907CE}"/>
                      </a:ext>
                    </a:extLst>
                  </p:cNvPr>
                  <p:cNvSpPr/>
                  <p:nvPr/>
                </p:nvSpPr>
                <p:spPr>
                  <a:xfrm>
                    <a:off x="7680215" y="3606109"/>
                    <a:ext cx="13945" cy="264965"/>
                  </a:xfrm>
                  <a:custGeom>
                    <a:avLst/>
                    <a:gdLst>
                      <a:gd name="connsiteX0" fmla="*/ 0 w 13945"/>
                      <a:gd name="connsiteY0" fmla="*/ 0 h 264965"/>
                      <a:gd name="connsiteX1" fmla="*/ 0 w 13945"/>
                      <a:gd name="connsiteY1" fmla="*/ 264966 h 26496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3945" h="264965">
                        <a:moveTo>
                          <a:pt x="0" y="0"/>
                        </a:moveTo>
                        <a:lnTo>
                          <a:pt x="0" y="264966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77" name="Freeform: Shape 376">
                    <a:extLst>
                      <a:ext uri="{FF2B5EF4-FFF2-40B4-BE49-F238E27FC236}">
                        <a16:creationId xmlns:a16="http://schemas.microsoft.com/office/drawing/2014/main" id="{6FB252FB-18BC-456E-B2D4-A049BA1937AF}"/>
                      </a:ext>
                    </a:extLst>
                  </p:cNvPr>
                  <p:cNvSpPr/>
                  <p:nvPr/>
                </p:nvSpPr>
                <p:spPr>
                  <a:xfrm>
                    <a:off x="8038616" y="3940802"/>
                    <a:ext cx="13945" cy="366768"/>
                  </a:xfrm>
                  <a:custGeom>
                    <a:avLst/>
                    <a:gdLst>
                      <a:gd name="connsiteX0" fmla="*/ 0 w 13945"/>
                      <a:gd name="connsiteY0" fmla="*/ 0 h 366768"/>
                      <a:gd name="connsiteX1" fmla="*/ 0 w 13945"/>
                      <a:gd name="connsiteY1" fmla="*/ 366768 h 3667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3945" h="366768">
                        <a:moveTo>
                          <a:pt x="0" y="0"/>
                        </a:moveTo>
                        <a:lnTo>
                          <a:pt x="0" y="366768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78" name="Freeform: Shape 377">
                    <a:extLst>
                      <a:ext uri="{FF2B5EF4-FFF2-40B4-BE49-F238E27FC236}">
                        <a16:creationId xmlns:a16="http://schemas.microsoft.com/office/drawing/2014/main" id="{A05F2908-07FA-49D7-AD99-7327D0808B2B}"/>
                      </a:ext>
                    </a:extLst>
                  </p:cNvPr>
                  <p:cNvSpPr/>
                  <p:nvPr/>
                </p:nvSpPr>
                <p:spPr>
                  <a:xfrm>
                    <a:off x="7694160" y="3719067"/>
                    <a:ext cx="168741" cy="860440"/>
                  </a:xfrm>
                  <a:custGeom>
                    <a:avLst/>
                    <a:gdLst>
                      <a:gd name="connsiteX0" fmla="*/ 168741 w 168741"/>
                      <a:gd name="connsiteY0" fmla="*/ 0 h 860440"/>
                      <a:gd name="connsiteX1" fmla="*/ 168741 w 168741"/>
                      <a:gd name="connsiteY1" fmla="*/ 111564 h 860440"/>
                      <a:gd name="connsiteX2" fmla="*/ 0 w 168741"/>
                      <a:gd name="connsiteY2" fmla="*/ 393265 h 860440"/>
                      <a:gd name="connsiteX3" fmla="*/ 0 w 168741"/>
                      <a:gd name="connsiteY3" fmla="*/ 860441 h 8604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741" h="860440">
                        <a:moveTo>
                          <a:pt x="168741" y="0"/>
                        </a:moveTo>
                        <a:lnTo>
                          <a:pt x="168741" y="111564"/>
                        </a:lnTo>
                        <a:lnTo>
                          <a:pt x="0" y="393265"/>
                        </a:lnTo>
                        <a:lnTo>
                          <a:pt x="0" y="860441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79" name="Freeform: Shape 378">
                    <a:extLst>
                      <a:ext uri="{FF2B5EF4-FFF2-40B4-BE49-F238E27FC236}">
                        <a16:creationId xmlns:a16="http://schemas.microsoft.com/office/drawing/2014/main" id="{6FD6960C-7D32-49DF-8E87-D5EC10A4D14A}"/>
                      </a:ext>
                    </a:extLst>
                  </p:cNvPr>
                  <p:cNvSpPr/>
                  <p:nvPr/>
                </p:nvSpPr>
                <p:spPr>
                  <a:xfrm>
                    <a:off x="7642562" y="3670258"/>
                    <a:ext cx="118537" cy="382108"/>
                  </a:xfrm>
                  <a:custGeom>
                    <a:avLst/>
                    <a:gdLst>
                      <a:gd name="connsiteX0" fmla="*/ 118537 w 118537"/>
                      <a:gd name="connsiteY0" fmla="*/ 0 h 382108"/>
                      <a:gd name="connsiteX1" fmla="*/ 118537 w 118537"/>
                      <a:gd name="connsiteY1" fmla="*/ 206394 h 382108"/>
                      <a:gd name="connsiteX2" fmla="*/ 0 w 118537"/>
                      <a:gd name="connsiteY2" fmla="*/ 382109 h 38210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8537" h="382108">
                        <a:moveTo>
                          <a:pt x="118537" y="0"/>
                        </a:moveTo>
                        <a:lnTo>
                          <a:pt x="118537" y="206394"/>
                        </a:lnTo>
                        <a:lnTo>
                          <a:pt x="0" y="382109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</p:grpSp>
            <p:grpSp>
              <p:nvGrpSpPr>
                <p:cNvPr id="226" name="Group 225">
                  <a:extLst>
                    <a:ext uri="{FF2B5EF4-FFF2-40B4-BE49-F238E27FC236}">
                      <a16:creationId xmlns:a16="http://schemas.microsoft.com/office/drawing/2014/main" id="{8DF8C12B-C88B-459B-BCEE-645ADD566260}"/>
                    </a:ext>
                  </a:extLst>
                </p:cNvPr>
                <p:cNvGrpSpPr/>
                <p:nvPr/>
              </p:nvGrpSpPr>
              <p:grpSpPr>
                <a:xfrm flipH="1">
                  <a:off x="1643903" y="2835463"/>
                  <a:ext cx="1019570" cy="730123"/>
                  <a:chOff x="6621860" y="1365308"/>
                  <a:chExt cx="3484425" cy="2495228"/>
                </a:xfrm>
                <a:solidFill>
                  <a:schemeClr val="accent3"/>
                </a:solidFill>
              </p:grpSpPr>
              <p:sp>
                <p:nvSpPr>
                  <p:cNvPr id="227" name="Freeform: Shape 226">
                    <a:extLst>
                      <a:ext uri="{FF2B5EF4-FFF2-40B4-BE49-F238E27FC236}">
                        <a16:creationId xmlns:a16="http://schemas.microsoft.com/office/drawing/2014/main" id="{7103AB35-58AE-461B-BD2D-81AF8D99DC9B}"/>
                      </a:ext>
                    </a:extLst>
                  </p:cNvPr>
                  <p:cNvSpPr/>
                  <p:nvPr/>
                </p:nvSpPr>
                <p:spPr>
                  <a:xfrm>
                    <a:off x="8274344" y="3432219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7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8" name="Freeform: Shape 227">
                    <a:extLst>
                      <a:ext uri="{FF2B5EF4-FFF2-40B4-BE49-F238E27FC236}">
                        <a16:creationId xmlns:a16="http://schemas.microsoft.com/office/drawing/2014/main" id="{1913264D-CC15-427D-95A7-1BAB648FD24C}"/>
                      </a:ext>
                    </a:extLst>
                  </p:cNvPr>
                  <p:cNvSpPr/>
                  <p:nvPr/>
                </p:nvSpPr>
                <p:spPr>
                  <a:xfrm>
                    <a:off x="8337374" y="336105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9" name="Freeform: Shape 228">
                    <a:extLst>
                      <a:ext uri="{FF2B5EF4-FFF2-40B4-BE49-F238E27FC236}">
                        <a16:creationId xmlns:a16="http://schemas.microsoft.com/office/drawing/2014/main" id="{8F6A29AF-1026-42B9-BFF2-003692A2C183}"/>
                      </a:ext>
                    </a:extLst>
                  </p:cNvPr>
                  <p:cNvSpPr/>
                  <p:nvPr/>
                </p:nvSpPr>
                <p:spPr>
                  <a:xfrm>
                    <a:off x="8274344" y="3015407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0" name="Freeform: Shape 229">
                    <a:extLst>
                      <a:ext uri="{FF2B5EF4-FFF2-40B4-BE49-F238E27FC236}">
                        <a16:creationId xmlns:a16="http://schemas.microsoft.com/office/drawing/2014/main" id="{9230F557-26B0-455C-9531-8825B5B7B537}"/>
                      </a:ext>
                    </a:extLst>
                  </p:cNvPr>
                  <p:cNvSpPr/>
                  <p:nvPr/>
                </p:nvSpPr>
                <p:spPr>
                  <a:xfrm>
                    <a:off x="8150318" y="2909681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1" name="Freeform: Shape 230">
                    <a:extLst>
                      <a:ext uri="{FF2B5EF4-FFF2-40B4-BE49-F238E27FC236}">
                        <a16:creationId xmlns:a16="http://schemas.microsoft.com/office/drawing/2014/main" id="{026AD0B9-040C-4FDE-B36F-7EF64D358B74}"/>
                      </a:ext>
                    </a:extLst>
                  </p:cNvPr>
                  <p:cNvSpPr/>
                  <p:nvPr/>
                </p:nvSpPr>
                <p:spPr>
                  <a:xfrm>
                    <a:off x="8054756" y="318416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2" name="Freeform: Shape 231">
                    <a:extLst>
                      <a:ext uri="{FF2B5EF4-FFF2-40B4-BE49-F238E27FC236}">
                        <a16:creationId xmlns:a16="http://schemas.microsoft.com/office/drawing/2014/main" id="{6FB38B99-1A78-4CAB-863C-4FF6E5AF73AD}"/>
                      </a:ext>
                    </a:extLst>
                  </p:cNvPr>
                  <p:cNvSpPr/>
                  <p:nvPr/>
                </p:nvSpPr>
                <p:spPr>
                  <a:xfrm>
                    <a:off x="8168617" y="327362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3" name="Freeform: Shape 232">
                    <a:extLst>
                      <a:ext uri="{FF2B5EF4-FFF2-40B4-BE49-F238E27FC236}">
                        <a16:creationId xmlns:a16="http://schemas.microsoft.com/office/drawing/2014/main" id="{EED7071B-0022-4493-9C5F-C53B17356A16}"/>
                      </a:ext>
                    </a:extLst>
                  </p:cNvPr>
                  <p:cNvSpPr/>
                  <p:nvPr/>
                </p:nvSpPr>
                <p:spPr>
                  <a:xfrm>
                    <a:off x="8770450" y="3594877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7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7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4" name="Freeform: Shape 233">
                    <a:extLst>
                      <a:ext uri="{FF2B5EF4-FFF2-40B4-BE49-F238E27FC236}">
                        <a16:creationId xmlns:a16="http://schemas.microsoft.com/office/drawing/2014/main" id="{A91B01FA-C280-4712-BDB0-0113845BE2AB}"/>
                      </a:ext>
                    </a:extLst>
                  </p:cNvPr>
                  <p:cNvSpPr/>
                  <p:nvPr/>
                </p:nvSpPr>
                <p:spPr>
                  <a:xfrm>
                    <a:off x="9486146" y="3566412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3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3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5" name="Freeform: Shape 234">
                    <a:extLst>
                      <a:ext uri="{FF2B5EF4-FFF2-40B4-BE49-F238E27FC236}">
                        <a16:creationId xmlns:a16="http://schemas.microsoft.com/office/drawing/2014/main" id="{A66D1415-896C-4DBA-9B79-5DEAF75E42B1}"/>
                      </a:ext>
                    </a:extLst>
                  </p:cNvPr>
                  <p:cNvSpPr/>
                  <p:nvPr/>
                </p:nvSpPr>
                <p:spPr>
                  <a:xfrm>
                    <a:off x="9486146" y="3432219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3 w 39047"/>
                      <a:gd name="connsiteY1" fmla="*/ 39048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3" y="39048"/>
                        </a:cubicBezTo>
                        <a:cubicBezTo>
                          <a:pt x="8741" y="39048"/>
                          <a:pt x="-1" y="30307"/>
                          <a:pt x="-1" y="19524"/>
                        </a:cubicBezTo>
                        <a:cubicBezTo>
                          <a:pt x="-1" y="8741"/>
                          <a:pt x="8741" y="0"/>
                          <a:pt x="19523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6" name="Freeform: Shape 235">
                    <a:extLst>
                      <a:ext uri="{FF2B5EF4-FFF2-40B4-BE49-F238E27FC236}">
                        <a16:creationId xmlns:a16="http://schemas.microsoft.com/office/drawing/2014/main" id="{0A2DC4E7-3EB8-4F20-9C97-210E806F5B29}"/>
                      </a:ext>
                    </a:extLst>
                  </p:cNvPr>
                  <p:cNvSpPr/>
                  <p:nvPr/>
                </p:nvSpPr>
                <p:spPr>
                  <a:xfrm>
                    <a:off x="9134399" y="331632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7" name="Freeform: Shape 236">
                    <a:extLst>
                      <a:ext uri="{FF2B5EF4-FFF2-40B4-BE49-F238E27FC236}">
                        <a16:creationId xmlns:a16="http://schemas.microsoft.com/office/drawing/2014/main" id="{5175F0AC-FE36-4640-B97B-36A3571BDDB6}"/>
                      </a:ext>
                    </a:extLst>
                  </p:cNvPr>
                  <p:cNvSpPr/>
                  <p:nvPr/>
                </p:nvSpPr>
                <p:spPr>
                  <a:xfrm>
                    <a:off x="9656936" y="3265495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8" name="Freeform: Shape 237">
                    <a:extLst>
                      <a:ext uri="{FF2B5EF4-FFF2-40B4-BE49-F238E27FC236}">
                        <a16:creationId xmlns:a16="http://schemas.microsoft.com/office/drawing/2014/main" id="{C49279F3-F4C9-4865-945D-6392711C647B}"/>
                      </a:ext>
                    </a:extLst>
                  </p:cNvPr>
                  <p:cNvSpPr/>
                  <p:nvPr/>
                </p:nvSpPr>
                <p:spPr>
                  <a:xfrm>
                    <a:off x="9640671" y="3157733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3" y="39047"/>
                        </a:cubicBezTo>
                        <a:cubicBezTo>
                          <a:pt x="8740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0" y="0"/>
                          <a:pt x="19523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9" name="Freeform: Shape 238">
                    <a:extLst>
                      <a:ext uri="{FF2B5EF4-FFF2-40B4-BE49-F238E27FC236}">
                        <a16:creationId xmlns:a16="http://schemas.microsoft.com/office/drawing/2014/main" id="{0DB465C3-5028-4276-A7C7-32A039039522}"/>
                      </a:ext>
                    </a:extLst>
                  </p:cNvPr>
                  <p:cNvSpPr/>
                  <p:nvPr/>
                </p:nvSpPr>
                <p:spPr>
                  <a:xfrm>
                    <a:off x="9742333" y="2980843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3" y="39047"/>
                        </a:cubicBezTo>
                        <a:cubicBezTo>
                          <a:pt x="8740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0" y="0"/>
                          <a:pt x="19523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0" name="Freeform: Shape 239">
                    <a:extLst>
                      <a:ext uri="{FF2B5EF4-FFF2-40B4-BE49-F238E27FC236}">
                        <a16:creationId xmlns:a16="http://schemas.microsoft.com/office/drawing/2014/main" id="{691AAA5B-CBE2-4873-8442-CDF3BE7C6125}"/>
                      </a:ext>
                    </a:extLst>
                  </p:cNvPr>
                  <p:cNvSpPr/>
                  <p:nvPr/>
                </p:nvSpPr>
                <p:spPr>
                  <a:xfrm>
                    <a:off x="9850093" y="2854784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1" name="Freeform: Shape 240">
                    <a:extLst>
                      <a:ext uri="{FF2B5EF4-FFF2-40B4-BE49-F238E27FC236}">
                        <a16:creationId xmlns:a16="http://schemas.microsoft.com/office/drawing/2014/main" id="{50326947-88F0-4A0B-A396-3A4F7533FDDB}"/>
                      </a:ext>
                    </a:extLst>
                  </p:cNvPr>
                  <p:cNvSpPr/>
                  <p:nvPr/>
                </p:nvSpPr>
                <p:spPr>
                  <a:xfrm>
                    <a:off x="9874492" y="2698225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3 w 39047"/>
                      <a:gd name="connsiteY1" fmla="*/ 39048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3" y="39048"/>
                        </a:cubicBezTo>
                        <a:cubicBezTo>
                          <a:pt x="8740" y="39048"/>
                          <a:pt x="-1" y="30306"/>
                          <a:pt x="-1" y="19524"/>
                        </a:cubicBezTo>
                        <a:cubicBezTo>
                          <a:pt x="-1" y="8741"/>
                          <a:pt x="8740" y="0"/>
                          <a:pt x="19523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2" name="Freeform: Shape 241">
                    <a:extLst>
                      <a:ext uri="{FF2B5EF4-FFF2-40B4-BE49-F238E27FC236}">
                        <a16:creationId xmlns:a16="http://schemas.microsoft.com/office/drawing/2014/main" id="{7E6757AB-8B73-4334-AAF6-59EFE2D70DAE}"/>
                      </a:ext>
                    </a:extLst>
                  </p:cNvPr>
                  <p:cNvSpPr/>
                  <p:nvPr/>
                </p:nvSpPr>
                <p:spPr>
                  <a:xfrm>
                    <a:off x="9850093" y="252946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3" name="Freeform: Shape 242">
                    <a:extLst>
                      <a:ext uri="{FF2B5EF4-FFF2-40B4-BE49-F238E27FC236}">
                        <a16:creationId xmlns:a16="http://schemas.microsoft.com/office/drawing/2014/main" id="{2EE71293-DEAE-4443-B694-93DBAF3907B3}"/>
                      </a:ext>
                    </a:extLst>
                  </p:cNvPr>
                  <p:cNvSpPr/>
                  <p:nvPr/>
                </p:nvSpPr>
                <p:spPr>
                  <a:xfrm>
                    <a:off x="9850093" y="2403407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4" name="Freeform: Shape 243">
                    <a:extLst>
                      <a:ext uri="{FF2B5EF4-FFF2-40B4-BE49-F238E27FC236}">
                        <a16:creationId xmlns:a16="http://schemas.microsoft.com/office/drawing/2014/main" id="{A63A42D2-F657-4A2C-9D95-D0C84BF27F13}"/>
                      </a:ext>
                    </a:extLst>
                  </p:cNvPr>
                  <p:cNvSpPr/>
                  <p:nvPr/>
                </p:nvSpPr>
                <p:spPr>
                  <a:xfrm>
                    <a:off x="9772830" y="2277348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3" y="39047"/>
                        </a:cubicBezTo>
                        <a:cubicBezTo>
                          <a:pt x="8740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0" y="0"/>
                          <a:pt x="19523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5" name="Freeform: Shape 244">
                    <a:extLst>
                      <a:ext uri="{FF2B5EF4-FFF2-40B4-BE49-F238E27FC236}">
                        <a16:creationId xmlns:a16="http://schemas.microsoft.com/office/drawing/2014/main" id="{46CC1048-F180-4526-9F4A-AAF327EB8A2D}"/>
                      </a:ext>
                    </a:extLst>
                  </p:cNvPr>
                  <p:cNvSpPr/>
                  <p:nvPr/>
                </p:nvSpPr>
                <p:spPr>
                  <a:xfrm>
                    <a:off x="9626438" y="2153321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6" name="Freeform: Shape 245">
                    <a:extLst>
                      <a:ext uri="{FF2B5EF4-FFF2-40B4-BE49-F238E27FC236}">
                        <a16:creationId xmlns:a16="http://schemas.microsoft.com/office/drawing/2014/main" id="{F3F3EA62-5139-4FF6-BB5D-FC62D747B59B}"/>
                      </a:ext>
                    </a:extLst>
                  </p:cNvPr>
                  <p:cNvSpPr/>
                  <p:nvPr/>
                </p:nvSpPr>
                <p:spPr>
                  <a:xfrm>
                    <a:off x="9551210" y="2039460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7" name="Freeform: Shape 246">
                    <a:extLst>
                      <a:ext uri="{FF2B5EF4-FFF2-40B4-BE49-F238E27FC236}">
                        <a16:creationId xmlns:a16="http://schemas.microsoft.com/office/drawing/2014/main" id="{A52B708E-A2F4-492A-AF57-682C45A97CDA}"/>
                      </a:ext>
                    </a:extLst>
                  </p:cNvPr>
                  <p:cNvSpPr/>
                  <p:nvPr/>
                </p:nvSpPr>
                <p:spPr>
                  <a:xfrm>
                    <a:off x="9506478" y="1907301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3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3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8" name="Freeform: Shape 247">
                    <a:extLst>
                      <a:ext uri="{FF2B5EF4-FFF2-40B4-BE49-F238E27FC236}">
                        <a16:creationId xmlns:a16="http://schemas.microsoft.com/office/drawing/2014/main" id="{E2AADA16-3031-4A57-9DF1-1BDD83A5412D}"/>
                      </a:ext>
                    </a:extLst>
                  </p:cNvPr>
                  <p:cNvSpPr/>
                  <p:nvPr/>
                </p:nvSpPr>
                <p:spPr>
                  <a:xfrm>
                    <a:off x="9398717" y="178530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9" name="Freeform: Shape 248">
                    <a:extLst>
                      <a:ext uri="{FF2B5EF4-FFF2-40B4-BE49-F238E27FC236}">
                        <a16:creationId xmlns:a16="http://schemas.microsoft.com/office/drawing/2014/main" id="{3259C66E-8711-4AD9-A4E8-EC0BDBA22C99}"/>
                      </a:ext>
                    </a:extLst>
                  </p:cNvPr>
                  <p:cNvSpPr/>
                  <p:nvPr/>
                </p:nvSpPr>
                <p:spPr>
                  <a:xfrm>
                    <a:off x="9272657" y="1663313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3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3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50" name="Freeform: Shape 249">
                    <a:extLst>
                      <a:ext uri="{FF2B5EF4-FFF2-40B4-BE49-F238E27FC236}">
                        <a16:creationId xmlns:a16="http://schemas.microsoft.com/office/drawing/2014/main" id="{A326C7B9-1426-4DB8-A36B-14924C44CB61}"/>
                      </a:ext>
                    </a:extLst>
                  </p:cNvPr>
                  <p:cNvSpPr/>
                  <p:nvPr/>
                </p:nvSpPr>
                <p:spPr>
                  <a:xfrm>
                    <a:off x="8776551" y="155758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51" name="Freeform: Shape 250">
                    <a:extLst>
                      <a:ext uri="{FF2B5EF4-FFF2-40B4-BE49-F238E27FC236}">
                        <a16:creationId xmlns:a16="http://schemas.microsoft.com/office/drawing/2014/main" id="{5A0A87A9-62E6-4BD5-960B-E934DAD4DBCC}"/>
                      </a:ext>
                    </a:extLst>
                  </p:cNvPr>
                  <p:cNvSpPr/>
                  <p:nvPr/>
                </p:nvSpPr>
                <p:spPr>
                  <a:xfrm>
                    <a:off x="8776551" y="155758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52" name="Freeform: Shape 251">
                    <a:extLst>
                      <a:ext uri="{FF2B5EF4-FFF2-40B4-BE49-F238E27FC236}">
                        <a16:creationId xmlns:a16="http://schemas.microsoft.com/office/drawing/2014/main" id="{FD5A7124-E279-41E4-9304-37D737BC2010}"/>
                      </a:ext>
                    </a:extLst>
                  </p:cNvPr>
                  <p:cNvSpPr/>
                  <p:nvPr/>
                </p:nvSpPr>
                <p:spPr>
                  <a:xfrm>
                    <a:off x="8626092" y="1455924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53" name="Freeform: Shape 252">
                    <a:extLst>
                      <a:ext uri="{FF2B5EF4-FFF2-40B4-BE49-F238E27FC236}">
                        <a16:creationId xmlns:a16="http://schemas.microsoft.com/office/drawing/2014/main" id="{8BAE827B-9A1D-4394-A6A9-C911D6D7FF96}"/>
                      </a:ext>
                    </a:extLst>
                  </p:cNvPr>
                  <p:cNvSpPr/>
                  <p:nvPr/>
                </p:nvSpPr>
                <p:spPr>
                  <a:xfrm>
                    <a:off x="8556962" y="1415260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54" name="Freeform: Shape 253">
                    <a:extLst>
                      <a:ext uri="{FF2B5EF4-FFF2-40B4-BE49-F238E27FC236}">
                        <a16:creationId xmlns:a16="http://schemas.microsoft.com/office/drawing/2014/main" id="{32CA815C-A15D-4A79-B480-AFAE7F02026D}"/>
                      </a:ext>
                    </a:extLst>
                  </p:cNvPr>
                  <p:cNvSpPr/>
                  <p:nvPr/>
                </p:nvSpPr>
                <p:spPr>
                  <a:xfrm>
                    <a:off x="8400404" y="1415260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55" name="Freeform: Shape 254">
                    <a:extLst>
                      <a:ext uri="{FF2B5EF4-FFF2-40B4-BE49-F238E27FC236}">
                        <a16:creationId xmlns:a16="http://schemas.microsoft.com/office/drawing/2014/main" id="{561C17D4-ADAB-4A04-B603-96A8E173A596}"/>
                      </a:ext>
                    </a:extLst>
                  </p:cNvPr>
                  <p:cNvSpPr/>
                  <p:nvPr/>
                </p:nvSpPr>
                <p:spPr>
                  <a:xfrm>
                    <a:off x="8260112" y="1429492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56" name="Freeform: Shape 255">
                    <a:extLst>
                      <a:ext uri="{FF2B5EF4-FFF2-40B4-BE49-F238E27FC236}">
                        <a16:creationId xmlns:a16="http://schemas.microsoft.com/office/drawing/2014/main" id="{A7110641-6027-45B0-B5A5-82C613799021}"/>
                      </a:ext>
                    </a:extLst>
                  </p:cNvPr>
                  <p:cNvSpPr/>
                  <p:nvPr/>
                </p:nvSpPr>
                <p:spPr>
                  <a:xfrm>
                    <a:off x="8274344" y="1935766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57" name="Freeform: Shape 256">
                    <a:extLst>
                      <a:ext uri="{FF2B5EF4-FFF2-40B4-BE49-F238E27FC236}">
                        <a16:creationId xmlns:a16="http://schemas.microsoft.com/office/drawing/2014/main" id="{0335B160-CE45-49E7-B9BB-D3D08549513C}"/>
                      </a:ext>
                    </a:extLst>
                  </p:cNvPr>
                  <p:cNvSpPr/>
                  <p:nvPr/>
                </p:nvSpPr>
                <p:spPr>
                  <a:xfrm>
                    <a:off x="8150318" y="1651115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58" name="Freeform: Shape 257">
                    <a:extLst>
                      <a:ext uri="{FF2B5EF4-FFF2-40B4-BE49-F238E27FC236}">
                        <a16:creationId xmlns:a16="http://schemas.microsoft.com/office/drawing/2014/main" id="{11784F8F-1BB1-46AC-B9DE-9F9B82152365}"/>
                      </a:ext>
                    </a:extLst>
                  </p:cNvPr>
                  <p:cNvSpPr/>
                  <p:nvPr/>
                </p:nvSpPr>
                <p:spPr>
                  <a:xfrm>
                    <a:off x="8103553" y="157181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59" name="Freeform: Shape 258">
                    <a:extLst>
                      <a:ext uri="{FF2B5EF4-FFF2-40B4-BE49-F238E27FC236}">
                        <a16:creationId xmlns:a16="http://schemas.microsoft.com/office/drawing/2014/main" id="{6233BC27-5294-4898-9D76-595F242095F1}"/>
                      </a:ext>
                    </a:extLst>
                  </p:cNvPr>
                  <p:cNvSpPr/>
                  <p:nvPr/>
                </p:nvSpPr>
                <p:spPr>
                  <a:xfrm>
                    <a:off x="8022224" y="1691779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60" name="Freeform: Shape 259">
                    <a:extLst>
                      <a:ext uri="{FF2B5EF4-FFF2-40B4-BE49-F238E27FC236}">
                        <a16:creationId xmlns:a16="http://schemas.microsoft.com/office/drawing/2014/main" id="{420B0BD0-1D01-4E7B-BD25-FA150679FC07}"/>
                      </a:ext>
                    </a:extLst>
                  </p:cNvPr>
                  <p:cNvSpPr/>
                  <p:nvPr/>
                </p:nvSpPr>
                <p:spPr>
                  <a:xfrm>
                    <a:off x="7422423" y="1600284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61" name="Freeform: Shape 260">
                    <a:extLst>
                      <a:ext uri="{FF2B5EF4-FFF2-40B4-BE49-F238E27FC236}">
                        <a16:creationId xmlns:a16="http://schemas.microsoft.com/office/drawing/2014/main" id="{8E43A0C4-0664-465F-A570-59E8E564FFCF}"/>
                      </a:ext>
                    </a:extLst>
                  </p:cNvPr>
                  <p:cNvSpPr/>
                  <p:nvPr/>
                </p:nvSpPr>
                <p:spPr>
                  <a:xfrm>
                    <a:off x="7186570" y="2096390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62" name="Freeform: Shape 261">
                    <a:extLst>
                      <a:ext uri="{FF2B5EF4-FFF2-40B4-BE49-F238E27FC236}">
                        <a16:creationId xmlns:a16="http://schemas.microsoft.com/office/drawing/2014/main" id="{1335BA98-B61F-48F4-8901-029B8A6F5CBE}"/>
                      </a:ext>
                    </a:extLst>
                  </p:cNvPr>
                  <p:cNvSpPr/>
                  <p:nvPr/>
                </p:nvSpPr>
                <p:spPr>
                  <a:xfrm>
                    <a:off x="6946648" y="2340377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63" name="Freeform: Shape 262">
                    <a:extLst>
                      <a:ext uri="{FF2B5EF4-FFF2-40B4-BE49-F238E27FC236}">
                        <a16:creationId xmlns:a16="http://schemas.microsoft.com/office/drawing/2014/main" id="{9065C09D-DE45-4AF9-AA95-1CBE56CEA439}"/>
                      </a:ext>
                    </a:extLst>
                  </p:cNvPr>
                  <p:cNvSpPr/>
                  <p:nvPr/>
                </p:nvSpPr>
                <p:spPr>
                  <a:xfrm>
                    <a:off x="6869386" y="2606730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64" name="Freeform: Shape 263">
                    <a:extLst>
                      <a:ext uri="{FF2B5EF4-FFF2-40B4-BE49-F238E27FC236}">
                        <a16:creationId xmlns:a16="http://schemas.microsoft.com/office/drawing/2014/main" id="{9AEB5217-86B9-4A4B-BF0F-AFC7B0D0A0B4}"/>
                      </a:ext>
                    </a:extLst>
                  </p:cNvPr>
                  <p:cNvSpPr/>
                  <p:nvPr/>
                </p:nvSpPr>
                <p:spPr>
                  <a:xfrm>
                    <a:off x="7330928" y="252946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65" name="Freeform: Shape 264">
                    <a:extLst>
                      <a:ext uri="{FF2B5EF4-FFF2-40B4-BE49-F238E27FC236}">
                        <a16:creationId xmlns:a16="http://schemas.microsoft.com/office/drawing/2014/main" id="{C0D07790-D60C-4C08-B6E9-35B3FDEFA1E6}"/>
                      </a:ext>
                    </a:extLst>
                  </p:cNvPr>
                  <p:cNvSpPr/>
                  <p:nvPr/>
                </p:nvSpPr>
                <p:spPr>
                  <a:xfrm>
                    <a:off x="7186570" y="2875115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66" name="Freeform: Shape 265">
                    <a:extLst>
                      <a:ext uri="{FF2B5EF4-FFF2-40B4-BE49-F238E27FC236}">
                        <a16:creationId xmlns:a16="http://schemas.microsoft.com/office/drawing/2014/main" id="{54D47D19-F298-4B8B-8A09-5662D856413C}"/>
                      </a:ext>
                    </a:extLst>
                  </p:cNvPr>
                  <p:cNvSpPr/>
                  <p:nvPr/>
                </p:nvSpPr>
                <p:spPr>
                  <a:xfrm>
                    <a:off x="6889719" y="2986943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67" name="Freeform: Shape 266">
                    <a:extLst>
                      <a:ext uri="{FF2B5EF4-FFF2-40B4-BE49-F238E27FC236}">
                        <a16:creationId xmlns:a16="http://schemas.microsoft.com/office/drawing/2014/main" id="{82EA4B18-1078-4F9B-A76D-84D62C25BEC3}"/>
                      </a:ext>
                    </a:extLst>
                  </p:cNvPr>
                  <p:cNvSpPr/>
                  <p:nvPr/>
                </p:nvSpPr>
                <p:spPr>
                  <a:xfrm>
                    <a:off x="7129639" y="3143501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68" name="Freeform: Shape 267">
                    <a:extLst>
                      <a:ext uri="{FF2B5EF4-FFF2-40B4-BE49-F238E27FC236}">
                        <a16:creationId xmlns:a16="http://schemas.microsoft.com/office/drawing/2014/main" id="{F3168E81-2EC1-4226-8F02-6BC525E70E78}"/>
                      </a:ext>
                    </a:extLst>
                  </p:cNvPr>
                  <p:cNvSpPr/>
                  <p:nvPr/>
                </p:nvSpPr>
                <p:spPr>
                  <a:xfrm>
                    <a:off x="7485453" y="3265495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69" name="Freeform: Shape 268">
                    <a:extLst>
                      <a:ext uri="{FF2B5EF4-FFF2-40B4-BE49-F238E27FC236}">
                        <a16:creationId xmlns:a16="http://schemas.microsoft.com/office/drawing/2014/main" id="{FAA3E3B7-B255-42C1-B266-1A1FE11302FC}"/>
                      </a:ext>
                    </a:extLst>
                  </p:cNvPr>
                  <p:cNvSpPr/>
                  <p:nvPr/>
                </p:nvSpPr>
                <p:spPr>
                  <a:xfrm>
                    <a:off x="7829068" y="324719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70" name="Freeform: Shape 269">
                    <a:extLst>
                      <a:ext uri="{FF2B5EF4-FFF2-40B4-BE49-F238E27FC236}">
                        <a16:creationId xmlns:a16="http://schemas.microsoft.com/office/drawing/2014/main" id="{1571CFFD-62D3-4BE3-ADC3-E8A67139D2A0}"/>
                      </a:ext>
                    </a:extLst>
                  </p:cNvPr>
                  <p:cNvSpPr/>
                  <p:nvPr/>
                </p:nvSpPr>
                <p:spPr>
                  <a:xfrm>
                    <a:off x="7894131" y="3476951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71" name="Freeform: Shape 270">
                    <a:extLst>
                      <a:ext uri="{FF2B5EF4-FFF2-40B4-BE49-F238E27FC236}">
                        <a16:creationId xmlns:a16="http://schemas.microsoft.com/office/drawing/2014/main" id="{5E6B0886-BFC2-47B0-ADDD-9C7382C3AB9B}"/>
                      </a:ext>
                    </a:extLst>
                  </p:cNvPr>
                  <p:cNvSpPr/>
                  <p:nvPr/>
                </p:nvSpPr>
                <p:spPr>
                  <a:xfrm>
                    <a:off x="8083222" y="3346824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72" name="Freeform: Shape 271">
                    <a:extLst>
                      <a:ext uri="{FF2B5EF4-FFF2-40B4-BE49-F238E27FC236}">
                        <a16:creationId xmlns:a16="http://schemas.microsoft.com/office/drawing/2014/main" id="{56DFBE99-F415-4FB2-8E3F-D431C141292B}"/>
                      </a:ext>
                    </a:extLst>
                  </p:cNvPr>
                  <p:cNvSpPr/>
                  <p:nvPr/>
                </p:nvSpPr>
                <p:spPr>
                  <a:xfrm>
                    <a:off x="7967327" y="2781588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73" name="Freeform: Shape 272">
                    <a:extLst>
                      <a:ext uri="{FF2B5EF4-FFF2-40B4-BE49-F238E27FC236}">
                        <a16:creationId xmlns:a16="http://schemas.microsoft.com/office/drawing/2014/main" id="{3B886ECA-94BB-4133-8850-E8C4A1DC9DA6}"/>
                      </a:ext>
                    </a:extLst>
                  </p:cNvPr>
                  <p:cNvSpPr/>
                  <p:nvPr/>
                </p:nvSpPr>
                <p:spPr>
                  <a:xfrm>
                    <a:off x="7696908" y="3100804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74" name="Freeform: Shape 273">
                    <a:extLst>
                      <a:ext uri="{FF2B5EF4-FFF2-40B4-BE49-F238E27FC236}">
                        <a16:creationId xmlns:a16="http://schemas.microsoft.com/office/drawing/2014/main" id="{2CB611DC-28EB-45DA-955A-6C2360CBC291}"/>
                      </a:ext>
                    </a:extLst>
                  </p:cNvPr>
                  <p:cNvSpPr/>
                  <p:nvPr/>
                </p:nvSpPr>
                <p:spPr>
                  <a:xfrm>
                    <a:off x="7894131" y="3049973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75" name="Freeform: Shape 274">
                    <a:extLst>
                      <a:ext uri="{FF2B5EF4-FFF2-40B4-BE49-F238E27FC236}">
                        <a16:creationId xmlns:a16="http://schemas.microsoft.com/office/drawing/2014/main" id="{66AAD480-F0B5-4813-8980-46A4FE2E95B2}"/>
                      </a:ext>
                    </a:extLst>
                  </p:cNvPr>
                  <p:cNvSpPr/>
                  <p:nvPr/>
                </p:nvSpPr>
                <p:spPr>
                  <a:xfrm>
                    <a:off x="7322795" y="2726691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76" name="Freeform: Shape 275">
                    <a:extLst>
                      <a:ext uri="{FF2B5EF4-FFF2-40B4-BE49-F238E27FC236}">
                        <a16:creationId xmlns:a16="http://schemas.microsoft.com/office/drawing/2014/main" id="{880149FB-F813-4537-B6E5-9B7C1B8D2408}"/>
                      </a:ext>
                    </a:extLst>
                  </p:cNvPr>
                  <p:cNvSpPr/>
                  <p:nvPr/>
                </p:nvSpPr>
                <p:spPr>
                  <a:xfrm>
                    <a:off x="7611513" y="2909681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77" name="Freeform: Shape 276">
                    <a:extLst>
                      <a:ext uri="{FF2B5EF4-FFF2-40B4-BE49-F238E27FC236}">
                        <a16:creationId xmlns:a16="http://schemas.microsoft.com/office/drawing/2014/main" id="{E0ACEE21-4A97-460B-A0B3-673FF9B7B436}"/>
                      </a:ext>
                    </a:extLst>
                  </p:cNvPr>
                  <p:cNvSpPr/>
                  <p:nvPr/>
                </p:nvSpPr>
                <p:spPr>
                  <a:xfrm>
                    <a:off x="7017812" y="1937799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78" name="Freeform: Shape 277">
                    <a:extLst>
                      <a:ext uri="{FF2B5EF4-FFF2-40B4-BE49-F238E27FC236}">
                        <a16:creationId xmlns:a16="http://schemas.microsoft.com/office/drawing/2014/main" id="{290C474A-03EA-4370-BAFA-08237586E05E}"/>
                      </a:ext>
                    </a:extLst>
                  </p:cNvPr>
                  <p:cNvSpPr/>
                  <p:nvPr/>
                </p:nvSpPr>
                <p:spPr>
                  <a:xfrm>
                    <a:off x="6771791" y="2246850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79" name="Freeform: Shape 278">
                    <a:extLst>
                      <a:ext uri="{FF2B5EF4-FFF2-40B4-BE49-F238E27FC236}">
                        <a16:creationId xmlns:a16="http://schemas.microsoft.com/office/drawing/2014/main" id="{F3D75033-1AD3-440D-B736-0852F202DE0D}"/>
                      </a:ext>
                    </a:extLst>
                  </p:cNvPr>
                  <p:cNvSpPr/>
                  <p:nvPr/>
                </p:nvSpPr>
                <p:spPr>
                  <a:xfrm>
                    <a:off x="7430556" y="2153321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80" name="Freeform: Shape 279">
                    <a:extLst>
                      <a:ext uri="{FF2B5EF4-FFF2-40B4-BE49-F238E27FC236}">
                        <a16:creationId xmlns:a16="http://schemas.microsoft.com/office/drawing/2014/main" id="{E3E836A9-6716-4AE7-AE22-6D27484BE42E}"/>
                      </a:ext>
                    </a:extLst>
                  </p:cNvPr>
                  <p:cNvSpPr/>
                  <p:nvPr/>
                </p:nvSpPr>
                <p:spPr>
                  <a:xfrm>
                    <a:off x="7091008" y="252946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81" name="Freeform: Shape 280">
                    <a:extLst>
                      <a:ext uri="{FF2B5EF4-FFF2-40B4-BE49-F238E27FC236}">
                        <a16:creationId xmlns:a16="http://schemas.microsoft.com/office/drawing/2014/main" id="{9F2F8CD0-3CFE-4445-B6D3-7F3AE7718409}"/>
                      </a:ext>
                    </a:extLst>
                  </p:cNvPr>
                  <p:cNvSpPr/>
                  <p:nvPr/>
                </p:nvSpPr>
                <p:spPr>
                  <a:xfrm>
                    <a:off x="7339060" y="1750742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82" name="Freeform: Shape 281">
                    <a:extLst>
                      <a:ext uri="{FF2B5EF4-FFF2-40B4-BE49-F238E27FC236}">
                        <a16:creationId xmlns:a16="http://schemas.microsoft.com/office/drawing/2014/main" id="{3E0C5E33-C046-4FAA-9E46-CF18B28012C5}"/>
                      </a:ext>
                    </a:extLst>
                  </p:cNvPr>
                  <p:cNvSpPr/>
                  <p:nvPr/>
                </p:nvSpPr>
                <p:spPr>
                  <a:xfrm>
                    <a:off x="7914463" y="1470157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83" name="Freeform: Shape 282">
                    <a:extLst>
                      <a:ext uri="{FF2B5EF4-FFF2-40B4-BE49-F238E27FC236}">
                        <a16:creationId xmlns:a16="http://schemas.microsoft.com/office/drawing/2014/main" id="{00C21304-0BEC-4C6A-B26E-C0A1600F354C}"/>
                      </a:ext>
                    </a:extLst>
                  </p:cNvPr>
                  <p:cNvSpPr/>
                  <p:nvPr/>
                </p:nvSpPr>
                <p:spPr>
                  <a:xfrm>
                    <a:off x="7570849" y="2010995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84" name="Freeform: Shape 283">
                    <a:extLst>
                      <a:ext uri="{FF2B5EF4-FFF2-40B4-BE49-F238E27FC236}">
                        <a16:creationId xmlns:a16="http://schemas.microsoft.com/office/drawing/2014/main" id="{EA8F63F2-BEB6-4423-A4A7-AF3EDCFE0480}"/>
                      </a:ext>
                    </a:extLst>
                  </p:cNvPr>
                  <p:cNvSpPr/>
                  <p:nvPr/>
                </p:nvSpPr>
                <p:spPr>
                  <a:xfrm>
                    <a:off x="7888031" y="1966264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85" name="Freeform: Shape 284">
                    <a:extLst>
                      <a:ext uri="{FF2B5EF4-FFF2-40B4-BE49-F238E27FC236}">
                        <a16:creationId xmlns:a16="http://schemas.microsoft.com/office/drawing/2014/main" id="{56E68B78-7FF9-4109-BCCC-D6F0FB78E9ED}"/>
                      </a:ext>
                    </a:extLst>
                  </p:cNvPr>
                  <p:cNvSpPr/>
                  <p:nvPr/>
                </p:nvSpPr>
                <p:spPr>
                  <a:xfrm>
                    <a:off x="7709107" y="1799539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86" name="Freeform: Shape 285">
                    <a:extLst>
                      <a:ext uri="{FF2B5EF4-FFF2-40B4-BE49-F238E27FC236}">
                        <a16:creationId xmlns:a16="http://schemas.microsoft.com/office/drawing/2014/main" id="{360E621C-6A0F-43AF-905F-B8BC439243E0}"/>
                      </a:ext>
                    </a:extLst>
                  </p:cNvPr>
                  <p:cNvSpPr/>
                  <p:nvPr/>
                </p:nvSpPr>
                <p:spPr>
                  <a:xfrm>
                    <a:off x="7709107" y="207605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87" name="Freeform: Shape 286">
                    <a:extLst>
                      <a:ext uri="{FF2B5EF4-FFF2-40B4-BE49-F238E27FC236}">
                        <a16:creationId xmlns:a16="http://schemas.microsoft.com/office/drawing/2014/main" id="{C349D161-BF89-4983-9CCC-4E6824AD9171}"/>
                      </a:ext>
                    </a:extLst>
                  </p:cNvPr>
                  <p:cNvSpPr/>
                  <p:nvPr/>
                </p:nvSpPr>
                <p:spPr>
                  <a:xfrm>
                    <a:off x="7583048" y="2216350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88" name="Freeform: Shape 287">
                    <a:extLst>
                      <a:ext uri="{FF2B5EF4-FFF2-40B4-BE49-F238E27FC236}">
                        <a16:creationId xmlns:a16="http://schemas.microsoft.com/office/drawing/2014/main" id="{11A89703-6BAF-414F-BD72-2A8BCB2563D2}"/>
                      </a:ext>
                    </a:extLst>
                  </p:cNvPr>
                  <p:cNvSpPr/>
                  <p:nvPr/>
                </p:nvSpPr>
                <p:spPr>
                  <a:xfrm>
                    <a:off x="7513918" y="2326145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89" name="Freeform: Shape 288">
                    <a:extLst>
                      <a:ext uri="{FF2B5EF4-FFF2-40B4-BE49-F238E27FC236}">
                        <a16:creationId xmlns:a16="http://schemas.microsoft.com/office/drawing/2014/main" id="{67FB2908-0E5D-421A-83BA-9A4E6F1801D3}"/>
                      </a:ext>
                    </a:extLst>
                  </p:cNvPr>
                  <p:cNvSpPr/>
                  <p:nvPr/>
                </p:nvSpPr>
                <p:spPr>
                  <a:xfrm>
                    <a:off x="7499685" y="2501002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90" name="Freeform: Shape 289">
                    <a:extLst>
                      <a:ext uri="{FF2B5EF4-FFF2-40B4-BE49-F238E27FC236}">
                        <a16:creationId xmlns:a16="http://schemas.microsoft.com/office/drawing/2014/main" id="{47225F48-0214-4137-91B6-82DD53C4B656}"/>
                      </a:ext>
                    </a:extLst>
                  </p:cNvPr>
                  <p:cNvSpPr/>
                  <p:nvPr/>
                </p:nvSpPr>
                <p:spPr>
                  <a:xfrm>
                    <a:off x="7599313" y="2557933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91" name="Freeform: Shape 290">
                    <a:extLst>
                      <a:ext uri="{FF2B5EF4-FFF2-40B4-BE49-F238E27FC236}">
                        <a16:creationId xmlns:a16="http://schemas.microsoft.com/office/drawing/2014/main" id="{3E2485D0-EA51-4A20-831A-665AE0AD118C}"/>
                      </a:ext>
                    </a:extLst>
                  </p:cNvPr>
                  <p:cNvSpPr/>
                  <p:nvPr/>
                </p:nvSpPr>
                <p:spPr>
                  <a:xfrm>
                    <a:off x="7471220" y="2635196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92" name="Freeform: Shape 291">
                    <a:extLst>
                      <a:ext uri="{FF2B5EF4-FFF2-40B4-BE49-F238E27FC236}">
                        <a16:creationId xmlns:a16="http://schemas.microsoft.com/office/drawing/2014/main" id="{BD183B62-510A-45CE-A9D2-9FFCFEA3CEB9}"/>
                      </a:ext>
                    </a:extLst>
                  </p:cNvPr>
                  <p:cNvSpPr/>
                  <p:nvPr/>
                </p:nvSpPr>
                <p:spPr>
                  <a:xfrm>
                    <a:off x="7570849" y="2714490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93" name="Freeform: Shape 292">
                    <a:extLst>
                      <a:ext uri="{FF2B5EF4-FFF2-40B4-BE49-F238E27FC236}">
                        <a16:creationId xmlns:a16="http://schemas.microsoft.com/office/drawing/2014/main" id="{88CBBD01-0EFF-4D64-9C3B-A47ACA8A2BE2}"/>
                      </a:ext>
                    </a:extLst>
                  </p:cNvPr>
                  <p:cNvSpPr/>
                  <p:nvPr/>
                </p:nvSpPr>
                <p:spPr>
                  <a:xfrm>
                    <a:off x="7668443" y="2403407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94" name="Freeform: Shape 293">
                    <a:extLst>
                      <a:ext uri="{FF2B5EF4-FFF2-40B4-BE49-F238E27FC236}">
                        <a16:creationId xmlns:a16="http://schemas.microsoft.com/office/drawing/2014/main" id="{A310B414-1B41-4A9D-8A92-BF05F030D9D8}"/>
                      </a:ext>
                    </a:extLst>
                  </p:cNvPr>
                  <p:cNvSpPr/>
                  <p:nvPr/>
                </p:nvSpPr>
                <p:spPr>
                  <a:xfrm>
                    <a:off x="7859566" y="2340377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95" name="Freeform: Shape 294">
                    <a:extLst>
                      <a:ext uri="{FF2B5EF4-FFF2-40B4-BE49-F238E27FC236}">
                        <a16:creationId xmlns:a16="http://schemas.microsoft.com/office/drawing/2014/main" id="{6CAEBF7D-3100-4359-8883-A4FCF31938FC}"/>
                      </a:ext>
                    </a:extLst>
                  </p:cNvPr>
                  <p:cNvSpPr/>
                  <p:nvPr/>
                </p:nvSpPr>
                <p:spPr>
                  <a:xfrm>
                    <a:off x="6621860" y="1365308"/>
                    <a:ext cx="3484425" cy="2495228"/>
                  </a:xfrm>
                  <a:custGeom>
                    <a:avLst/>
                    <a:gdLst>
                      <a:gd name="connsiteX0" fmla="*/ 2216981 w 2389910"/>
                      <a:gd name="connsiteY0" fmla="*/ 539091 h 1711436"/>
                      <a:gd name="connsiteX1" fmla="*/ 1972934 w 2389910"/>
                      <a:gd name="connsiteY1" fmla="*/ 236472 h 1711436"/>
                      <a:gd name="connsiteX2" fmla="*/ 1448581 w 2389910"/>
                      <a:gd name="connsiteY2" fmla="*/ 46813 h 1711436"/>
                      <a:gd name="connsiteX3" fmla="*/ 1196167 w 2389910"/>
                      <a:gd name="connsiteY3" fmla="*/ 2187 h 1711436"/>
                      <a:gd name="connsiteX4" fmla="*/ 1055317 w 2389910"/>
                      <a:gd name="connsiteY4" fmla="*/ 28683 h 1711436"/>
                      <a:gd name="connsiteX5" fmla="*/ 699705 w 2389910"/>
                      <a:gd name="connsiteY5" fmla="*/ 28683 h 1711436"/>
                      <a:gd name="connsiteX6" fmla="*/ 344093 w 2389910"/>
                      <a:gd name="connsiteY6" fmla="*/ 264363 h 1711436"/>
                      <a:gd name="connsiteX7" fmla="*/ 213005 w 2389910"/>
                      <a:gd name="connsiteY7" fmla="*/ 336880 h 1711436"/>
                      <a:gd name="connsiteX8" fmla="*/ 65182 w 2389910"/>
                      <a:gd name="connsiteY8" fmla="*/ 546063 h 1711436"/>
                      <a:gd name="connsiteX9" fmla="*/ 27529 w 2389910"/>
                      <a:gd name="connsiteY9" fmla="*/ 767798 h 1711436"/>
                      <a:gd name="connsiteX10" fmla="*/ 80522 w 2389910"/>
                      <a:gd name="connsiteY10" fmla="*/ 986743 h 1711436"/>
                      <a:gd name="connsiteX11" fmla="*/ 118175 w 2389910"/>
                      <a:gd name="connsiteY11" fmla="*/ 1233579 h 1711436"/>
                      <a:gd name="connsiteX12" fmla="*/ 431950 w 2389910"/>
                      <a:gd name="connsiteY12" fmla="*/ 1338171 h 1711436"/>
                      <a:gd name="connsiteX13" fmla="*/ 528175 w 2389910"/>
                      <a:gd name="connsiteY13" fmla="*/ 1419055 h 1711436"/>
                      <a:gd name="connsiteX14" fmla="*/ 804297 w 2389910"/>
                      <a:gd name="connsiteY14" fmla="*/ 1499939 h 1711436"/>
                      <a:gd name="connsiteX15" fmla="*/ 1127834 w 2389910"/>
                      <a:gd name="connsiteY15" fmla="*/ 1494361 h 1711436"/>
                      <a:gd name="connsiteX16" fmla="*/ 1194772 w 2389910"/>
                      <a:gd name="connsiteY16" fmla="*/ 1499939 h 1711436"/>
                      <a:gd name="connsiteX17" fmla="*/ 1377459 w 2389910"/>
                      <a:gd name="connsiteY17" fmla="*/ 1617082 h 1711436"/>
                      <a:gd name="connsiteX18" fmla="*/ 1631268 w 2389910"/>
                      <a:gd name="connsiteY18" fmla="*/ 1631028 h 1711436"/>
                      <a:gd name="connsiteX19" fmla="*/ 1872526 w 2389910"/>
                      <a:gd name="connsiteY19" fmla="*/ 1709123 h 1711436"/>
                      <a:gd name="connsiteX20" fmla="*/ 2055213 w 2389910"/>
                      <a:gd name="connsiteY20" fmla="*/ 1621266 h 1711436"/>
                      <a:gd name="connsiteX21" fmla="*/ 2116573 w 2389910"/>
                      <a:gd name="connsiteY21" fmla="*/ 1492967 h 1711436"/>
                      <a:gd name="connsiteX22" fmla="*/ 2172355 w 2389910"/>
                      <a:gd name="connsiteY22" fmla="*/ 1313069 h 1711436"/>
                      <a:gd name="connsiteX23" fmla="*/ 2355042 w 2389910"/>
                      <a:gd name="connsiteY23" fmla="*/ 1063443 h 1711436"/>
                      <a:gd name="connsiteX24" fmla="*/ 2216981 w 2389910"/>
                      <a:gd name="connsiteY24" fmla="*/ 539091 h 17114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</a:cxnLst>
                    <a:rect l="l" t="t" r="r" b="b"/>
                    <a:pathLst>
                      <a:path w="2389910" h="1711436">
                        <a:moveTo>
                          <a:pt x="2216981" y="539091"/>
                        </a:moveTo>
                        <a:cubicBezTo>
                          <a:pt x="2136097" y="480519"/>
                          <a:pt x="2059396" y="364771"/>
                          <a:pt x="1972934" y="236472"/>
                        </a:cubicBezTo>
                        <a:cubicBezTo>
                          <a:pt x="1885077" y="108173"/>
                          <a:pt x="1530860" y="113751"/>
                          <a:pt x="1448581" y="46813"/>
                        </a:cubicBezTo>
                        <a:cubicBezTo>
                          <a:pt x="1396983" y="3581"/>
                          <a:pt x="1290996" y="-4786"/>
                          <a:pt x="1196167" y="2187"/>
                        </a:cubicBezTo>
                        <a:cubicBezTo>
                          <a:pt x="1141779" y="6371"/>
                          <a:pt x="1091575" y="16132"/>
                          <a:pt x="1055317" y="28683"/>
                        </a:cubicBezTo>
                        <a:cubicBezTo>
                          <a:pt x="956303" y="63547"/>
                          <a:pt x="918650" y="-602"/>
                          <a:pt x="699705" y="28683"/>
                        </a:cubicBezTo>
                        <a:cubicBezTo>
                          <a:pt x="480759" y="57969"/>
                          <a:pt x="378957" y="232288"/>
                          <a:pt x="344093" y="264363"/>
                        </a:cubicBezTo>
                        <a:cubicBezTo>
                          <a:pt x="309229" y="296438"/>
                          <a:pt x="213005" y="336880"/>
                          <a:pt x="213005" y="336880"/>
                        </a:cubicBezTo>
                        <a:cubicBezTo>
                          <a:pt x="146066" y="371744"/>
                          <a:pt x="183719" y="447050"/>
                          <a:pt x="65182" y="546063"/>
                        </a:cubicBezTo>
                        <a:cubicBezTo>
                          <a:pt x="-54750" y="645077"/>
                          <a:pt x="27529" y="767798"/>
                          <a:pt x="27529" y="767798"/>
                        </a:cubicBezTo>
                        <a:cubicBezTo>
                          <a:pt x="9400" y="890519"/>
                          <a:pt x="80522" y="986743"/>
                          <a:pt x="80522" y="986743"/>
                        </a:cubicBezTo>
                        <a:cubicBezTo>
                          <a:pt x="113992" y="1052287"/>
                          <a:pt x="69366" y="1071811"/>
                          <a:pt x="118175" y="1233579"/>
                        </a:cubicBezTo>
                        <a:cubicBezTo>
                          <a:pt x="166985" y="1396742"/>
                          <a:pt x="394297" y="1327014"/>
                          <a:pt x="431950" y="1338171"/>
                        </a:cubicBezTo>
                        <a:cubicBezTo>
                          <a:pt x="469603" y="1349327"/>
                          <a:pt x="477971" y="1423239"/>
                          <a:pt x="528175" y="1419055"/>
                        </a:cubicBezTo>
                        <a:cubicBezTo>
                          <a:pt x="576984" y="1416266"/>
                          <a:pt x="702494" y="1439973"/>
                          <a:pt x="804297" y="1499939"/>
                        </a:cubicBezTo>
                        <a:cubicBezTo>
                          <a:pt x="906099" y="1561300"/>
                          <a:pt x="993956" y="1497150"/>
                          <a:pt x="1127834" y="1494361"/>
                        </a:cubicBezTo>
                        <a:cubicBezTo>
                          <a:pt x="1152935" y="1494361"/>
                          <a:pt x="1175248" y="1495756"/>
                          <a:pt x="1194772" y="1499939"/>
                        </a:cubicBezTo>
                        <a:cubicBezTo>
                          <a:pt x="1279840" y="1516674"/>
                          <a:pt x="1323071" y="1566878"/>
                          <a:pt x="1377459" y="1617082"/>
                        </a:cubicBezTo>
                        <a:cubicBezTo>
                          <a:pt x="1444397" y="1678442"/>
                          <a:pt x="1569907" y="1654735"/>
                          <a:pt x="1631268" y="1631028"/>
                        </a:cubicBezTo>
                        <a:cubicBezTo>
                          <a:pt x="1692628" y="1607320"/>
                          <a:pt x="1695418" y="1695177"/>
                          <a:pt x="1872526" y="1709123"/>
                        </a:cubicBezTo>
                        <a:cubicBezTo>
                          <a:pt x="2049634" y="1723068"/>
                          <a:pt x="1998036" y="1671470"/>
                          <a:pt x="2055213" y="1621266"/>
                        </a:cubicBezTo>
                        <a:cubicBezTo>
                          <a:pt x="2113784" y="1572456"/>
                          <a:pt x="2060791" y="1533409"/>
                          <a:pt x="2116573" y="1492967"/>
                        </a:cubicBezTo>
                        <a:cubicBezTo>
                          <a:pt x="2172355" y="1452524"/>
                          <a:pt x="2169567" y="1393953"/>
                          <a:pt x="2172355" y="1313069"/>
                        </a:cubicBezTo>
                        <a:cubicBezTo>
                          <a:pt x="2175144" y="1232185"/>
                          <a:pt x="2250451" y="1193137"/>
                          <a:pt x="2355042" y="1063443"/>
                        </a:cubicBezTo>
                        <a:cubicBezTo>
                          <a:pt x="2461028" y="935144"/>
                          <a:pt x="2299260" y="597662"/>
                          <a:pt x="2216981" y="539091"/>
                        </a:cubicBezTo>
                        <a:close/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296" name="Graphic 4">
                    <a:extLst>
                      <a:ext uri="{FF2B5EF4-FFF2-40B4-BE49-F238E27FC236}">
                        <a16:creationId xmlns:a16="http://schemas.microsoft.com/office/drawing/2014/main" id="{F48C5218-F960-40E9-A5CB-266A721EE3D4}"/>
                      </a:ext>
                    </a:extLst>
                  </p:cNvPr>
                  <p:cNvGrpSpPr/>
                  <p:nvPr/>
                </p:nvGrpSpPr>
                <p:grpSpPr>
                  <a:xfrm>
                    <a:off x="8050690" y="1457958"/>
                    <a:ext cx="1634712" cy="2165384"/>
                    <a:chOff x="7373413" y="2120907"/>
                    <a:chExt cx="1121222" cy="1485201"/>
                  </a:xfrm>
                  <a:grpFill/>
                </p:grpSpPr>
                <p:grpSp>
                  <p:nvGrpSpPr>
                    <p:cNvPr id="344" name="Graphic 4">
                      <a:extLst>
                        <a:ext uri="{FF2B5EF4-FFF2-40B4-BE49-F238E27FC236}">
                          <a16:creationId xmlns:a16="http://schemas.microsoft.com/office/drawing/2014/main" id="{AF3B7C89-6600-4FD2-8F39-664324B1652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373413" y="2120907"/>
                      <a:ext cx="857651" cy="469965"/>
                      <a:chOff x="7373413" y="2120907"/>
                      <a:chExt cx="857651" cy="469965"/>
                    </a:xfrm>
                    <a:grpFill/>
                  </p:grpSpPr>
                  <p:sp>
                    <p:nvSpPr>
                      <p:cNvPr id="355" name="Freeform: Shape 354">
                        <a:extLst>
                          <a:ext uri="{FF2B5EF4-FFF2-40B4-BE49-F238E27FC236}">
                            <a16:creationId xmlns:a16="http://schemas.microsoft.com/office/drawing/2014/main" id="{C892E19C-1E16-48D1-BE77-1B8752A3668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373413" y="2310567"/>
                        <a:ext cx="44625" cy="280305"/>
                      </a:xfrm>
                      <a:custGeom>
                        <a:avLst/>
                        <a:gdLst>
                          <a:gd name="connsiteX0" fmla="*/ 44626 w 44625"/>
                          <a:gd name="connsiteY0" fmla="*/ 280306 h 280305"/>
                          <a:gd name="connsiteX1" fmla="*/ 44626 w 44625"/>
                          <a:gd name="connsiteY1" fmla="*/ 228707 h 280305"/>
                          <a:gd name="connsiteX2" fmla="*/ 0 w 44625"/>
                          <a:gd name="connsiteY2" fmla="*/ 125510 h 280305"/>
                          <a:gd name="connsiteX3" fmla="*/ 0 w 44625"/>
                          <a:gd name="connsiteY3" fmla="*/ 0 h 28030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44625" h="280305">
                            <a:moveTo>
                              <a:pt x="44626" y="280306"/>
                            </a:moveTo>
                            <a:lnTo>
                              <a:pt x="44626" y="228707"/>
                            </a:lnTo>
                            <a:lnTo>
                              <a:pt x="0" y="12551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56" name="Freeform: Shape 355">
                        <a:extLst>
                          <a:ext uri="{FF2B5EF4-FFF2-40B4-BE49-F238E27FC236}">
                            <a16:creationId xmlns:a16="http://schemas.microsoft.com/office/drawing/2014/main" id="{6D42383F-5902-4AE7-8E47-6B743515422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29195" y="2228288"/>
                        <a:ext cx="32074" cy="362584"/>
                      </a:xfrm>
                      <a:custGeom>
                        <a:avLst/>
                        <a:gdLst>
                          <a:gd name="connsiteX0" fmla="*/ 32075 w 32074"/>
                          <a:gd name="connsiteY0" fmla="*/ 362584 h 362584"/>
                          <a:gd name="connsiteX1" fmla="*/ 32075 w 32074"/>
                          <a:gd name="connsiteY1" fmla="*/ 310986 h 362584"/>
                          <a:gd name="connsiteX2" fmla="*/ 32075 w 32074"/>
                          <a:gd name="connsiteY2" fmla="*/ 269149 h 362584"/>
                          <a:gd name="connsiteX3" fmla="*/ 0 w 32074"/>
                          <a:gd name="connsiteY3" fmla="*/ 198027 h 362584"/>
                          <a:gd name="connsiteX4" fmla="*/ 0 w 32074"/>
                          <a:gd name="connsiteY4" fmla="*/ 0 h 36258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2074" h="362584">
                            <a:moveTo>
                              <a:pt x="32075" y="362584"/>
                            </a:moveTo>
                            <a:lnTo>
                              <a:pt x="32075" y="310986"/>
                            </a:lnTo>
                            <a:lnTo>
                              <a:pt x="32075" y="269149"/>
                            </a:lnTo>
                            <a:lnTo>
                              <a:pt x="0" y="198027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57" name="Freeform: Shape 356">
                        <a:extLst>
                          <a:ext uri="{FF2B5EF4-FFF2-40B4-BE49-F238E27FC236}">
                            <a16:creationId xmlns:a16="http://schemas.microsoft.com/office/drawing/2014/main" id="{433E90B9-50CD-4480-8645-04875DB7ABE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61270" y="2281281"/>
                        <a:ext cx="41836" cy="309591"/>
                      </a:xfrm>
                      <a:custGeom>
                        <a:avLst/>
                        <a:gdLst>
                          <a:gd name="connsiteX0" fmla="*/ 41837 w 41836"/>
                          <a:gd name="connsiteY0" fmla="*/ 309591 h 309591"/>
                          <a:gd name="connsiteX1" fmla="*/ 41837 w 41836"/>
                          <a:gd name="connsiteY1" fmla="*/ 257993 h 309591"/>
                          <a:gd name="connsiteX2" fmla="*/ 41837 w 41836"/>
                          <a:gd name="connsiteY2" fmla="*/ 189660 h 309591"/>
                          <a:gd name="connsiteX3" fmla="*/ 0 w 41836"/>
                          <a:gd name="connsiteY3" fmla="*/ 111564 h 309591"/>
                          <a:gd name="connsiteX4" fmla="*/ 0 w 41836"/>
                          <a:gd name="connsiteY4" fmla="*/ 0 h 30959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41836" h="309591">
                            <a:moveTo>
                              <a:pt x="41837" y="309591"/>
                            </a:moveTo>
                            <a:lnTo>
                              <a:pt x="41837" y="257993"/>
                            </a:lnTo>
                            <a:lnTo>
                              <a:pt x="41837" y="189660"/>
                            </a:lnTo>
                            <a:lnTo>
                              <a:pt x="0" y="111564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58" name="Freeform: Shape 357">
                        <a:extLst>
                          <a:ext uri="{FF2B5EF4-FFF2-40B4-BE49-F238E27FC236}">
                            <a16:creationId xmlns:a16="http://schemas.microsoft.com/office/drawing/2014/main" id="{C5C88E67-49F1-4CC3-87C9-EDAF522EC6E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46338" y="2477913"/>
                        <a:ext cx="13945" cy="112958"/>
                      </a:xfrm>
                      <a:custGeom>
                        <a:avLst/>
                        <a:gdLst>
                          <a:gd name="connsiteX0" fmla="*/ 0 w 13945"/>
                          <a:gd name="connsiteY0" fmla="*/ 112959 h 112958"/>
                          <a:gd name="connsiteX1" fmla="*/ 0 w 13945"/>
                          <a:gd name="connsiteY1" fmla="*/ 61360 h 112958"/>
                          <a:gd name="connsiteX2" fmla="*/ 0 w 13945"/>
                          <a:gd name="connsiteY2" fmla="*/ 0 h 11295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3945" h="112958">
                            <a:moveTo>
                              <a:pt x="0" y="112959"/>
                            </a:moveTo>
                            <a:lnTo>
                              <a:pt x="0" y="6136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59" name="Freeform: Shape 358">
                        <a:extLst>
                          <a:ext uri="{FF2B5EF4-FFF2-40B4-BE49-F238E27FC236}">
                            <a16:creationId xmlns:a16="http://schemas.microsoft.com/office/drawing/2014/main" id="{1604528D-FA29-4F3B-9FA1-C026C1D366D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89569" y="2539274"/>
                        <a:ext cx="13945" cy="51598"/>
                      </a:xfrm>
                      <a:custGeom>
                        <a:avLst/>
                        <a:gdLst>
                          <a:gd name="connsiteX0" fmla="*/ 0 w 13945"/>
                          <a:gd name="connsiteY0" fmla="*/ 51598 h 51598"/>
                          <a:gd name="connsiteX1" fmla="*/ 0 w 13945"/>
                          <a:gd name="connsiteY1" fmla="*/ 0 h 5159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</a:cxnLst>
                        <a:rect l="l" t="t" r="r" b="b"/>
                        <a:pathLst>
                          <a:path w="13945" h="51598">
                            <a:moveTo>
                              <a:pt x="0" y="51598"/>
                            </a:move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60" name="Freeform: Shape 359">
                        <a:extLst>
                          <a:ext uri="{FF2B5EF4-FFF2-40B4-BE49-F238E27FC236}">
                            <a16:creationId xmlns:a16="http://schemas.microsoft.com/office/drawing/2014/main" id="{8D015AEC-CCE6-4CFB-9A3B-9FC9191369B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632800" y="2120907"/>
                        <a:ext cx="13945" cy="469965"/>
                      </a:xfrm>
                      <a:custGeom>
                        <a:avLst/>
                        <a:gdLst>
                          <a:gd name="connsiteX0" fmla="*/ 0 w 13945"/>
                          <a:gd name="connsiteY0" fmla="*/ 469965 h 469965"/>
                          <a:gd name="connsiteX1" fmla="*/ 0 w 13945"/>
                          <a:gd name="connsiteY1" fmla="*/ 418367 h 469965"/>
                          <a:gd name="connsiteX2" fmla="*/ 0 w 13945"/>
                          <a:gd name="connsiteY2" fmla="*/ 0 h 46996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3945" h="469965">
                            <a:moveTo>
                              <a:pt x="0" y="469965"/>
                            </a:moveTo>
                            <a:lnTo>
                              <a:pt x="0" y="418367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61" name="Freeform: Shape 360">
                        <a:extLst>
                          <a:ext uri="{FF2B5EF4-FFF2-40B4-BE49-F238E27FC236}">
                            <a16:creationId xmlns:a16="http://schemas.microsoft.com/office/drawing/2014/main" id="{BC6E13FF-7240-4F0C-BC37-1C16E6079DB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674637" y="2120907"/>
                        <a:ext cx="65543" cy="469965"/>
                      </a:xfrm>
                      <a:custGeom>
                        <a:avLst/>
                        <a:gdLst>
                          <a:gd name="connsiteX0" fmla="*/ 0 w 65543"/>
                          <a:gd name="connsiteY0" fmla="*/ 469965 h 469965"/>
                          <a:gd name="connsiteX1" fmla="*/ 0 w 65543"/>
                          <a:gd name="connsiteY1" fmla="*/ 418367 h 469965"/>
                          <a:gd name="connsiteX2" fmla="*/ 0 w 65543"/>
                          <a:gd name="connsiteY2" fmla="*/ 220340 h 469965"/>
                          <a:gd name="connsiteX3" fmla="*/ 65544 w 65543"/>
                          <a:gd name="connsiteY3" fmla="*/ 128299 h 469965"/>
                          <a:gd name="connsiteX4" fmla="*/ 65544 w 65543"/>
                          <a:gd name="connsiteY4" fmla="*/ 0 h 46996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5543" h="469965">
                            <a:moveTo>
                              <a:pt x="0" y="469965"/>
                            </a:moveTo>
                            <a:lnTo>
                              <a:pt x="0" y="418367"/>
                            </a:lnTo>
                            <a:lnTo>
                              <a:pt x="0" y="220340"/>
                            </a:lnTo>
                            <a:lnTo>
                              <a:pt x="65544" y="128299"/>
                            </a:lnTo>
                            <a:lnTo>
                              <a:pt x="65544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62" name="Freeform: Shape 361">
                        <a:extLst>
                          <a:ext uri="{FF2B5EF4-FFF2-40B4-BE49-F238E27FC236}">
                            <a16:creationId xmlns:a16="http://schemas.microsoft.com/office/drawing/2014/main" id="{E7ABBC52-A952-4816-A179-A270CC81F93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17868" y="2139036"/>
                        <a:ext cx="69727" cy="451835"/>
                      </a:xfrm>
                      <a:custGeom>
                        <a:avLst/>
                        <a:gdLst>
                          <a:gd name="connsiteX0" fmla="*/ 0 w 69727"/>
                          <a:gd name="connsiteY0" fmla="*/ 451836 h 451835"/>
                          <a:gd name="connsiteX1" fmla="*/ 0 w 69727"/>
                          <a:gd name="connsiteY1" fmla="*/ 400237 h 451835"/>
                          <a:gd name="connsiteX2" fmla="*/ 0 w 69727"/>
                          <a:gd name="connsiteY2" fmla="*/ 214761 h 451835"/>
                          <a:gd name="connsiteX3" fmla="*/ 69728 w 69727"/>
                          <a:gd name="connsiteY3" fmla="*/ 128299 h 451835"/>
                          <a:gd name="connsiteX4" fmla="*/ 69728 w 69727"/>
                          <a:gd name="connsiteY4" fmla="*/ 0 h 45183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9727" h="451835">
                            <a:moveTo>
                              <a:pt x="0" y="451836"/>
                            </a:moveTo>
                            <a:lnTo>
                              <a:pt x="0" y="400237"/>
                            </a:lnTo>
                            <a:lnTo>
                              <a:pt x="0" y="214761"/>
                            </a:lnTo>
                            <a:lnTo>
                              <a:pt x="69728" y="128299"/>
                            </a:lnTo>
                            <a:lnTo>
                              <a:pt x="69728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63" name="Freeform: Shape 362">
                        <a:extLst>
                          <a:ext uri="{FF2B5EF4-FFF2-40B4-BE49-F238E27FC236}">
                            <a16:creationId xmlns:a16="http://schemas.microsoft.com/office/drawing/2014/main" id="{3F1562DA-7994-4CF7-818C-D60340BF2DD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61099" y="2281281"/>
                        <a:ext cx="469964" cy="309591"/>
                      </a:xfrm>
                      <a:custGeom>
                        <a:avLst/>
                        <a:gdLst>
                          <a:gd name="connsiteX0" fmla="*/ 0 w 469964"/>
                          <a:gd name="connsiteY0" fmla="*/ 309591 h 309591"/>
                          <a:gd name="connsiteX1" fmla="*/ 0 w 469964"/>
                          <a:gd name="connsiteY1" fmla="*/ 257993 h 309591"/>
                          <a:gd name="connsiteX2" fmla="*/ 257993 w 469964"/>
                          <a:gd name="connsiteY2" fmla="*/ 0 h 309591"/>
                          <a:gd name="connsiteX3" fmla="*/ 469965 w 469964"/>
                          <a:gd name="connsiteY3" fmla="*/ 0 h 30959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469964" h="309591">
                            <a:moveTo>
                              <a:pt x="0" y="309591"/>
                            </a:moveTo>
                            <a:lnTo>
                              <a:pt x="0" y="257993"/>
                            </a:lnTo>
                            <a:lnTo>
                              <a:pt x="257993" y="0"/>
                            </a:lnTo>
                            <a:lnTo>
                              <a:pt x="469965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grpSp>
                  <p:nvGrpSpPr>
                    <p:cNvPr id="345" name="Graphic 4">
                      <a:extLst>
                        <a:ext uri="{FF2B5EF4-FFF2-40B4-BE49-F238E27FC236}">
                          <a16:creationId xmlns:a16="http://schemas.microsoft.com/office/drawing/2014/main" id="{88C9670C-96E9-4212-AD1B-F52F036EC7E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395726" y="2986926"/>
                      <a:ext cx="1098909" cy="619182"/>
                      <a:chOff x="7395726" y="2986926"/>
                      <a:chExt cx="1098909" cy="619182"/>
                    </a:xfrm>
                    <a:grpFill/>
                  </p:grpSpPr>
                  <p:sp>
                    <p:nvSpPr>
                      <p:cNvPr id="346" name="Freeform: Shape 345">
                        <a:extLst>
                          <a:ext uri="{FF2B5EF4-FFF2-40B4-BE49-F238E27FC236}">
                            <a16:creationId xmlns:a16="http://schemas.microsoft.com/office/drawing/2014/main" id="{3CB42889-5F74-467E-AC85-9CE0E7206C7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395726" y="2986926"/>
                        <a:ext cx="22312" cy="327720"/>
                      </a:xfrm>
                      <a:custGeom>
                        <a:avLst/>
                        <a:gdLst>
                          <a:gd name="connsiteX0" fmla="*/ 22313 w 22312"/>
                          <a:gd name="connsiteY0" fmla="*/ 0 h 327720"/>
                          <a:gd name="connsiteX1" fmla="*/ 22313 w 22312"/>
                          <a:gd name="connsiteY1" fmla="*/ 50204 h 327720"/>
                          <a:gd name="connsiteX2" fmla="*/ 22313 w 22312"/>
                          <a:gd name="connsiteY2" fmla="*/ 189659 h 327720"/>
                          <a:gd name="connsiteX3" fmla="*/ 0 w 22312"/>
                          <a:gd name="connsiteY3" fmla="*/ 253809 h 327720"/>
                          <a:gd name="connsiteX4" fmla="*/ 0 w 22312"/>
                          <a:gd name="connsiteY4" fmla="*/ 327721 h 32772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2312" h="327720">
                            <a:moveTo>
                              <a:pt x="22313" y="0"/>
                            </a:moveTo>
                            <a:lnTo>
                              <a:pt x="22313" y="50204"/>
                            </a:lnTo>
                            <a:lnTo>
                              <a:pt x="22313" y="189659"/>
                            </a:lnTo>
                            <a:lnTo>
                              <a:pt x="0" y="253809"/>
                            </a:lnTo>
                            <a:lnTo>
                              <a:pt x="0" y="327721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47" name="Freeform: Shape 346">
                        <a:extLst>
                          <a:ext uri="{FF2B5EF4-FFF2-40B4-BE49-F238E27FC236}">
                            <a16:creationId xmlns:a16="http://schemas.microsoft.com/office/drawing/2014/main" id="{742EDF3A-13F7-469F-A68A-10A775CD38B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61270" y="2986926"/>
                        <a:ext cx="13945" cy="149217"/>
                      </a:xfrm>
                      <a:custGeom>
                        <a:avLst/>
                        <a:gdLst>
                          <a:gd name="connsiteX0" fmla="*/ 0 w 13945"/>
                          <a:gd name="connsiteY0" fmla="*/ 0 h 149217"/>
                          <a:gd name="connsiteX1" fmla="*/ 0 w 13945"/>
                          <a:gd name="connsiteY1" fmla="*/ 50204 h 149217"/>
                          <a:gd name="connsiteX2" fmla="*/ 0 w 13945"/>
                          <a:gd name="connsiteY2" fmla="*/ 149217 h 14921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3945" h="149217">
                            <a:moveTo>
                              <a:pt x="0" y="0"/>
                            </a:moveTo>
                            <a:lnTo>
                              <a:pt x="0" y="50204"/>
                            </a:lnTo>
                            <a:lnTo>
                              <a:pt x="0" y="149217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48" name="Freeform: Shape 347">
                        <a:extLst>
                          <a:ext uri="{FF2B5EF4-FFF2-40B4-BE49-F238E27FC236}">
                            <a16:creationId xmlns:a16="http://schemas.microsoft.com/office/drawing/2014/main" id="{313A48FF-CDEC-44F5-A367-4ED8520C61D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73820" y="2986926"/>
                        <a:ext cx="29285" cy="398842"/>
                      </a:xfrm>
                      <a:custGeom>
                        <a:avLst/>
                        <a:gdLst>
                          <a:gd name="connsiteX0" fmla="*/ 29286 w 29285"/>
                          <a:gd name="connsiteY0" fmla="*/ 0 h 398842"/>
                          <a:gd name="connsiteX1" fmla="*/ 29286 w 29285"/>
                          <a:gd name="connsiteY1" fmla="*/ 50204 h 398842"/>
                          <a:gd name="connsiteX2" fmla="*/ 29286 w 29285"/>
                          <a:gd name="connsiteY2" fmla="*/ 245442 h 398842"/>
                          <a:gd name="connsiteX3" fmla="*/ 0 w 29285"/>
                          <a:gd name="connsiteY3" fmla="*/ 338877 h 398842"/>
                          <a:gd name="connsiteX4" fmla="*/ 0 w 29285"/>
                          <a:gd name="connsiteY4" fmla="*/ 398843 h 39884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9285" h="398842">
                            <a:moveTo>
                              <a:pt x="29286" y="0"/>
                            </a:moveTo>
                            <a:lnTo>
                              <a:pt x="29286" y="50204"/>
                            </a:lnTo>
                            <a:lnTo>
                              <a:pt x="29286" y="245442"/>
                            </a:lnTo>
                            <a:lnTo>
                              <a:pt x="0" y="338877"/>
                            </a:lnTo>
                            <a:lnTo>
                              <a:pt x="0" y="398843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49" name="Freeform: Shape 348">
                        <a:extLst>
                          <a:ext uri="{FF2B5EF4-FFF2-40B4-BE49-F238E27FC236}">
                            <a16:creationId xmlns:a16="http://schemas.microsoft.com/office/drawing/2014/main" id="{EA2AB25A-9740-4E8E-B995-7EB2BAAEDD8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46338" y="2986926"/>
                        <a:ext cx="13945" cy="218945"/>
                      </a:xfrm>
                      <a:custGeom>
                        <a:avLst/>
                        <a:gdLst>
                          <a:gd name="connsiteX0" fmla="*/ 0 w 13945"/>
                          <a:gd name="connsiteY0" fmla="*/ 0 h 218945"/>
                          <a:gd name="connsiteX1" fmla="*/ 0 w 13945"/>
                          <a:gd name="connsiteY1" fmla="*/ 50204 h 218945"/>
                          <a:gd name="connsiteX2" fmla="*/ 0 w 13945"/>
                          <a:gd name="connsiteY2" fmla="*/ 218945 h 2189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3945" h="218945">
                            <a:moveTo>
                              <a:pt x="0" y="0"/>
                            </a:moveTo>
                            <a:lnTo>
                              <a:pt x="0" y="50204"/>
                            </a:lnTo>
                            <a:lnTo>
                              <a:pt x="0" y="218945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50" name="Freeform: Shape 349">
                        <a:extLst>
                          <a:ext uri="{FF2B5EF4-FFF2-40B4-BE49-F238E27FC236}">
                            <a16:creationId xmlns:a16="http://schemas.microsoft.com/office/drawing/2014/main" id="{F6D09EA3-5639-4494-B565-6EAE63F9BB1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46338" y="2986926"/>
                        <a:ext cx="43231" cy="507618"/>
                      </a:xfrm>
                      <a:custGeom>
                        <a:avLst/>
                        <a:gdLst>
                          <a:gd name="connsiteX0" fmla="*/ 43231 w 43231"/>
                          <a:gd name="connsiteY0" fmla="*/ 0 h 507618"/>
                          <a:gd name="connsiteX1" fmla="*/ 43231 w 43231"/>
                          <a:gd name="connsiteY1" fmla="*/ 50204 h 507618"/>
                          <a:gd name="connsiteX2" fmla="*/ 43231 w 43231"/>
                          <a:gd name="connsiteY2" fmla="*/ 239863 h 507618"/>
                          <a:gd name="connsiteX3" fmla="*/ 0 w 43231"/>
                          <a:gd name="connsiteY3" fmla="*/ 365373 h 507618"/>
                          <a:gd name="connsiteX4" fmla="*/ 0 w 43231"/>
                          <a:gd name="connsiteY4" fmla="*/ 507618 h 50761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43231" h="507618">
                            <a:moveTo>
                              <a:pt x="43231" y="0"/>
                            </a:moveTo>
                            <a:lnTo>
                              <a:pt x="43231" y="50204"/>
                            </a:lnTo>
                            <a:lnTo>
                              <a:pt x="43231" y="239863"/>
                            </a:lnTo>
                            <a:lnTo>
                              <a:pt x="0" y="365373"/>
                            </a:lnTo>
                            <a:lnTo>
                              <a:pt x="0" y="507618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51" name="Freeform: Shape 350">
                        <a:extLst>
                          <a:ext uri="{FF2B5EF4-FFF2-40B4-BE49-F238E27FC236}">
                            <a16:creationId xmlns:a16="http://schemas.microsoft.com/office/drawing/2014/main" id="{3C843092-023F-4B31-8427-7EABA4B316D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89569" y="2986926"/>
                        <a:ext cx="43231" cy="478332"/>
                      </a:xfrm>
                      <a:custGeom>
                        <a:avLst/>
                        <a:gdLst>
                          <a:gd name="connsiteX0" fmla="*/ 43231 w 43231"/>
                          <a:gd name="connsiteY0" fmla="*/ 0 h 478332"/>
                          <a:gd name="connsiteX1" fmla="*/ 43231 w 43231"/>
                          <a:gd name="connsiteY1" fmla="*/ 50204 h 478332"/>
                          <a:gd name="connsiteX2" fmla="*/ 43231 w 43231"/>
                          <a:gd name="connsiteY2" fmla="*/ 245442 h 478332"/>
                          <a:gd name="connsiteX3" fmla="*/ 0 w 43231"/>
                          <a:gd name="connsiteY3" fmla="*/ 363979 h 478332"/>
                          <a:gd name="connsiteX4" fmla="*/ 0 w 43231"/>
                          <a:gd name="connsiteY4" fmla="*/ 478333 h 47833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43231" h="478332">
                            <a:moveTo>
                              <a:pt x="43231" y="0"/>
                            </a:moveTo>
                            <a:lnTo>
                              <a:pt x="43231" y="50204"/>
                            </a:lnTo>
                            <a:lnTo>
                              <a:pt x="43231" y="245442"/>
                            </a:lnTo>
                            <a:lnTo>
                              <a:pt x="0" y="363979"/>
                            </a:lnTo>
                            <a:lnTo>
                              <a:pt x="0" y="478333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52" name="Freeform: Shape 351">
                        <a:extLst>
                          <a:ext uri="{FF2B5EF4-FFF2-40B4-BE49-F238E27FC236}">
                            <a16:creationId xmlns:a16="http://schemas.microsoft.com/office/drawing/2014/main" id="{9AE86BDB-5A01-4FA1-B41A-3B2F2AD9200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674637" y="2986926"/>
                        <a:ext cx="211972" cy="619182"/>
                      </a:xfrm>
                      <a:custGeom>
                        <a:avLst/>
                        <a:gdLst>
                          <a:gd name="connsiteX0" fmla="*/ 0 w 211972"/>
                          <a:gd name="connsiteY0" fmla="*/ 0 h 619182"/>
                          <a:gd name="connsiteX1" fmla="*/ 0 w 211972"/>
                          <a:gd name="connsiteY1" fmla="*/ 50204 h 619182"/>
                          <a:gd name="connsiteX2" fmla="*/ 0 w 211972"/>
                          <a:gd name="connsiteY2" fmla="*/ 358401 h 619182"/>
                          <a:gd name="connsiteX3" fmla="*/ 0 w 211972"/>
                          <a:gd name="connsiteY3" fmla="*/ 485305 h 619182"/>
                          <a:gd name="connsiteX4" fmla="*/ 211972 w 211972"/>
                          <a:gd name="connsiteY4" fmla="*/ 619183 h 61918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11972" h="619182">
                            <a:moveTo>
                              <a:pt x="0" y="0"/>
                            </a:moveTo>
                            <a:lnTo>
                              <a:pt x="0" y="50204"/>
                            </a:lnTo>
                            <a:lnTo>
                              <a:pt x="0" y="358401"/>
                            </a:lnTo>
                            <a:lnTo>
                              <a:pt x="0" y="485305"/>
                            </a:lnTo>
                            <a:lnTo>
                              <a:pt x="211972" y="619183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53" name="Freeform: Shape 352">
                        <a:extLst>
                          <a:ext uri="{FF2B5EF4-FFF2-40B4-BE49-F238E27FC236}">
                            <a16:creationId xmlns:a16="http://schemas.microsoft.com/office/drawing/2014/main" id="{C061019F-3BF5-41FF-ACB5-B065AD27D67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17868" y="2986926"/>
                        <a:ext cx="651257" cy="598264"/>
                      </a:xfrm>
                      <a:custGeom>
                        <a:avLst/>
                        <a:gdLst>
                          <a:gd name="connsiteX0" fmla="*/ 0 w 651257"/>
                          <a:gd name="connsiteY0" fmla="*/ 0 h 598264"/>
                          <a:gd name="connsiteX1" fmla="*/ 0 w 651257"/>
                          <a:gd name="connsiteY1" fmla="*/ 50204 h 598264"/>
                          <a:gd name="connsiteX2" fmla="*/ 0 w 651257"/>
                          <a:gd name="connsiteY2" fmla="*/ 414183 h 598264"/>
                          <a:gd name="connsiteX3" fmla="*/ 295646 w 651257"/>
                          <a:gd name="connsiteY3" fmla="*/ 598264 h 598264"/>
                          <a:gd name="connsiteX4" fmla="*/ 651258 w 651257"/>
                          <a:gd name="connsiteY4" fmla="*/ 598264 h 59826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51257" h="598264">
                            <a:moveTo>
                              <a:pt x="0" y="0"/>
                            </a:moveTo>
                            <a:lnTo>
                              <a:pt x="0" y="50204"/>
                            </a:lnTo>
                            <a:lnTo>
                              <a:pt x="0" y="414183"/>
                            </a:lnTo>
                            <a:lnTo>
                              <a:pt x="295646" y="598264"/>
                            </a:lnTo>
                            <a:lnTo>
                              <a:pt x="651258" y="598264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54" name="Freeform: Shape 353">
                        <a:extLst>
                          <a:ext uri="{FF2B5EF4-FFF2-40B4-BE49-F238E27FC236}">
                            <a16:creationId xmlns:a16="http://schemas.microsoft.com/office/drawing/2014/main" id="{A4AE1641-F4A3-431F-B5C7-C373A110DD6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61099" y="2986926"/>
                        <a:ext cx="733536" cy="393264"/>
                      </a:xfrm>
                      <a:custGeom>
                        <a:avLst/>
                        <a:gdLst>
                          <a:gd name="connsiteX0" fmla="*/ 0 w 733536"/>
                          <a:gd name="connsiteY0" fmla="*/ 0 h 393264"/>
                          <a:gd name="connsiteX1" fmla="*/ 0 w 733536"/>
                          <a:gd name="connsiteY1" fmla="*/ 50204 h 393264"/>
                          <a:gd name="connsiteX2" fmla="*/ 476938 w 733536"/>
                          <a:gd name="connsiteY2" fmla="*/ 393265 h 393264"/>
                          <a:gd name="connsiteX3" fmla="*/ 733536 w 733536"/>
                          <a:gd name="connsiteY3" fmla="*/ 393265 h 39326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733536" h="393264">
                            <a:moveTo>
                              <a:pt x="0" y="0"/>
                            </a:moveTo>
                            <a:lnTo>
                              <a:pt x="0" y="50204"/>
                            </a:lnTo>
                            <a:lnTo>
                              <a:pt x="476938" y="393265"/>
                            </a:lnTo>
                            <a:lnTo>
                              <a:pt x="733536" y="393265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297" name="Graphic 4">
                    <a:extLst>
                      <a:ext uri="{FF2B5EF4-FFF2-40B4-BE49-F238E27FC236}">
                        <a16:creationId xmlns:a16="http://schemas.microsoft.com/office/drawing/2014/main" id="{59E97D1E-DCBF-4A68-99BB-732C079A57BE}"/>
                      </a:ext>
                    </a:extLst>
                  </p:cNvPr>
                  <p:cNvGrpSpPr/>
                  <p:nvPr/>
                </p:nvGrpSpPr>
                <p:grpSpPr>
                  <a:xfrm>
                    <a:off x="7513918" y="2067926"/>
                    <a:ext cx="2389038" cy="1118273"/>
                    <a:chOff x="7005250" y="2539274"/>
                    <a:chExt cx="1638602" cy="767005"/>
                  </a:xfrm>
                  <a:grpFill/>
                </p:grpSpPr>
                <p:grpSp>
                  <p:nvGrpSpPr>
                    <p:cNvPr id="324" name="Graphic 4">
                      <a:extLst>
                        <a:ext uri="{FF2B5EF4-FFF2-40B4-BE49-F238E27FC236}">
                          <a16:creationId xmlns:a16="http://schemas.microsoft.com/office/drawing/2014/main" id="{C88C5F0B-9E6B-4A61-9189-174A99E6FEE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787595" y="2539274"/>
                      <a:ext cx="856257" cy="767005"/>
                      <a:chOff x="7787595" y="2539274"/>
                      <a:chExt cx="856257" cy="767005"/>
                    </a:xfrm>
                    <a:grpFill/>
                  </p:grpSpPr>
                  <p:sp>
                    <p:nvSpPr>
                      <p:cNvPr id="335" name="Freeform: Shape 334">
                        <a:extLst>
                          <a:ext uri="{FF2B5EF4-FFF2-40B4-BE49-F238E27FC236}">
                            <a16:creationId xmlns:a16="http://schemas.microsoft.com/office/drawing/2014/main" id="{5EAE3511-1736-4945-A345-39E5CEBFCEA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539274"/>
                        <a:ext cx="630339" cy="78095"/>
                      </a:xfrm>
                      <a:custGeom>
                        <a:avLst/>
                        <a:gdLst>
                          <a:gd name="connsiteX0" fmla="*/ 0 w 630339"/>
                          <a:gd name="connsiteY0" fmla="*/ 78095 h 78095"/>
                          <a:gd name="connsiteX1" fmla="*/ 51599 w 630339"/>
                          <a:gd name="connsiteY1" fmla="*/ 78095 h 78095"/>
                          <a:gd name="connsiteX2" fmla="*/ 375136 w 630339"/>
                          <a:gd name="connsiteY2" fmla="*/ 78095 h 78095"/>
                          <a:gd name="connsiteX3" fmla="*/ 460203 w 630339"/>
                          <a:gd name="connsiteY3" fmla="*/ 0 h 78095"/>
                          <a:gd name="connsiteX4" fmla="*/ 630339 w 630339"/>
                          <a:gd name="connsiteY4" fmla="*/ 0 h 7809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30339" h="78095">
                            <a:moveTo>
                              <a:pt x="0" y="78095"/>
                            </a:moveTo>
                            <a:lnTo>
                              <a:pt x="51599" y="78095"/>
                            </a:lnTo>
                            <a:lnTo>
                              <a:pt x="375136" y="78095"/>
                            </a:lnTo>
                            <a:lnTo>
                              <a:pt x="460203" y="0"/>
                            </a:lnTo>
                            <a:lnTo>
                              <a:pt x="630339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36" name="Freeform: Shape 335">
                        <a:extLst>
                          <a:ext uri="{FF2B5EF4-FFF2-40B4-BE49-F238E27FC236}">
                            <a16:creationId xmlns:a16="http://schemas.microsoft.com/office/drawing/2014/main" id="{EEED8F9C-4148-40FE-96F1-811272A9B65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660600"/>
                        <a:ext cx="786529" cy="41836"/>
                      </a:xfrm>
                      <a:custGeom>
                        <a:avLst/>
                        <a:gdLst>
                          <a:gd name="connsiteX0" fmla="*/ 0 w 786529"/>
                          <a:gd name="connsiteY0" fmla="*/ 0 h 41836"/>
                          <a:gd name="connsiteX1" fmla="*/ 51599 w 786529"/>
                          <a:gd name="connsiteY1" fmla="*/ 0 h 41836"/>
                          <a:gd name="connsiteX2" fmla="*/ 384898 w 786529"/>
                          <a:gd name="connsiteY2" fmla="*/ 0 h 41836"/>
                          <a:gd name="connsiteX3" fmla="*/ 462993 w 786529"/>
                          <a:gd name="connsiteY3" fmla="*/ 41837 h 41836"/>
                          <a:gd name="connsiteX4" fmla="*/ 786530 w 786529"/>
                          <a:gd name="connsiteY4" fmla="*/ 41837 h 4183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786529" h="41836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384898" y="0"/>
                            </a:lnTo>
                            <a:lnTo>
                              <a:pt x="462993" y="41837"/>
                            </a:lnTo>
                            <a:lnTo>
                              <a:pt x="786530" y="41837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37" name="Freeform: Shape 336">
                        <a:extLst>
                          <a:ext uri="{FF2B5EF4-FFF2-40B4-BE49-F238E27FC236}">
                            <a16:creationId xmlns:a16="http://schemas.microsoft.com/office/drawing/2014/main" id="{94B6E215-C398-4646-B9F2-6D7CD63070F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702437"/>
                        <a:ext cx="839522" cy="86462"/>
                      </a:xfrm>
                      <a:custGeom>
                        <a:avLst/>
                        <a:gdLst>
                          <a:gd name="connsiteX0" fmla="*/ 0 w 839522"/>
                          <a:gd name="connsiteY0" fmla="*/ 0 h 86462"/>
                          <a:gd name="connsiteX1" fmla="*/ 51599 w 839522"/>
                          <a:gd name="connsiteY1" fmla="*/ 0 h 86462"/>
                          <a:gd name="connsiteX2" fmla="*/ 299829 w 839522"/>
                          <a:gd name="connsiteY2" fmla="*/ 0 h 86462"/>
                          <a:gd name="connsiteX3" fmla="*/ 446258 w 839522"/>
                          <a:gd name="connsiteY3" fmla="*/ 86463 h 86462"/>
                          <a:gd name="connsiteX4" fmla="*/ 839523 w 839522"/>
                          <a:gd name="connsiteY4" fmla="*/ 86463 h 8646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39522" h="86462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299829" y="0"/>
                            </a:lnTo>
                            <a:lnTo>
                              <a:pt x="446258" y="86463"/>
                            </a:lnTo>
                            <a:lnTo>
                              <a:pt x="839523" y="86463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38" name="Freeform: Shape 337">
                        <a:extLst>
                          <a:ext uri="{FF2B5EF4-FFF2-40B4-BE49-F238E27FC236}">
                            <a16:creationId xmlns:a16="http://schemas.microsoft.com/office/drawing/2014/main" id="{A0FB4305-8756-45E1-B172-7CCFB457DCF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745668"/>
                        <a:ext cx="839522" cy="129693"/>
                      </a:xfrm>
                      <a:custGeom>
                        <a:avLst/>
                        <a:gdLst>
                          <a:gd name="connsiteX0" fmla="*/ 0 w 839522"/>
                          <a:gd name="connsiteY0" fmla="*/ 0 h 129693"/>
                          <a:gd name="connsiteX1" fmla="*/ 51599 w 839522"/>
                          <a:gd name="connsiteY1" fmla="*/ 0 h 129693"/>
                          <a:gd name="connsiteX2" fmla="*/ 246836 w 839522"/>
                          <a:gd name="connsiteY2" fmla="*/ 0 h 129693"/>
                          <a:gd name="connsiteX3" fmla="*/ 450441 w 839522"/>
                          <a:gd name="connsiteY3" fmla="*/ 129694 h 129693"/>
                          <a:gd name="connsiteX4" fmla="*/ 839523 w 839522"/>
                          <a:gd name="connsiteY4" fmla="*/ 129694 h 12969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39522" h="129693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246836" y="0"/>
                            </a:lnTo>
                            <a:lnTo>
                              <a:pt x="450441" y="129694"/>
                            </a:lnTo>
                            <a:lnTo>
                              <a:pt x="839523" y="129694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39" name="Freeform: Shape 338">
                        <a:extLst>
                          <a:ext uri="{FF2B5EF4-FFF2-40B4-BE49-F238E27FC236}">
                            <a16:creationId xmlns:a16="http://schemas.microsoft.com/office/drawing/2014/main" id="{4E2CABBF-8075-4BB7-832A-613BCB5BECB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788899"/>
                        <a:ext cx="856257" cy="202210"/>
                      </a:xfrm>
                      <a:custGeom>
                        <a:avLst/>
                        <a:gdLst>
                          <a:gd name="connsiteX0" fmla="*/ 0 w 856257"/>
                          <a:gd name="connsiteY0" fmla="*/ 0 h 202210"/>
                          <a:gd name="connsiteX1" fmla="*/ 51599 w 856257"/>
                          <a:gd name="connsiteY1" fmla="*/ 0 h 202210"/>
                          <a:gd name="connsiteX2" fmla="*/ 175714 w 856257"/>
                          <a:gd name="connsiteY2" fmla="*/ 0 h 202210"/>
                          <a:gd name="connsiteX3" fmla="*/ 462993 w 856257"/>
                          <a:gd name="connsiteY3" fmla="*/ 202211 h 202210"/>
                          <a:gd name="connsiteX4" fmla="*/ 856257 w 856257"/>
                          <a:gd name="connsiteY4" fmla="*/ 202211 h 20221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56257" h="202210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175714" y="0"/>
                            </a:lnTo>
                            <a:lnTo>
                              <a:pt x="462993" y="202211"/>
                            </a:lnTo>
                            <a:lnTo>
                              <a:pt x="856257" y="202211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40" name="Freeform: Shape 339">
                        <a:extLst>
                          <a:ext uri="{FF2B5EF4-FFF2-40B4-BE49-F238E27FC236}">
                            <a16:creationId xmlns:a16="http://schemas.microsoft.com/office/drawing/2014/main" id="{80E7F195-1310-456D-A762-CEE6779FEE5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832130"/>
                        <a:ext cx="839522" cy="266360"/>
                      </a:xfrm>
                      <a:custGeom>
                        <a:avLst/>
                        <a:gdLst>
                          <a:gd name="connsiteX0" fmla="*/ 0 w 839522"/>
                          <a:gd name="connsiteY0" fmla="*/ 0 h 266360"/>
                          <a:gd name="connsiteX1" fmla="*/ 51599 w 839522"/>
                          <a:gd name="connsiteY1" fmla="*/ 0 h 266360"/>
                          <a:gd name="connsiteX2" fmla="*/ 111564 w 839522"/>
                          <a:gd name="connsiteY2" fmla="*/ 0 h 266360"/>
                          <a:gd name="connsiteX3" fmla="*/ 479727 w 839522"/>
                          <a:gd name="connsiteY3" fmla="*/ 266360 h 266360"/>
                          <a:gd name="connsiteX4" fmla="*/ 839523 w 839522"/>
                          <a:gd name="connsiteY4" fmla="*/ 266360 h 26636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39522" h="266360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111564" y="0"/>
                            </a:lnTo>
                            <a:lnTo>
                              <a:pt x="479727" y="266360"/>
                            </a:lnTo>
                            <a:lnTo>
                              <a:pt x="839523" y="26636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41" name="Freeform: Shape 340">
                        <a:extLst>
                          <a:ext uri="{FF2B5EF4-FFF2-40B4-BE49-F238E27FC236}">
                            <a16:creationId xmlns:a16="http://schemas.microsoft.com/office/drawing/2014/main" id="{0B464135-E5A1-44F9-8B36-CFB59D7D4A3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873967"/>
                        <a:ext cx="760032" cy="310985"/>
                      </a:xfrm>
                      <a:custGeom>
                        <a:avLst/>
                        <a:gdLst>
                          <a:gd name="connsiteX0" fmla="*/ 0 w 760032"/>
                          <a:gd name="connsiteY0" fmla="*/ 0 h 310985"/>
                          <a:gd name="connsiteX1" fmla="*/ 51599 w 760032"/>
                          <a:gd name="connsiteY1" fmla="*/ 0 h 310985"/>
                          <a:gd name="connsiteX2" fmla="*/ 476938 w 760032"/>
                          <a:gd name="connsiteY2" fmla="*/ 310986 h 310985"/>
                          <a:gd name="connsiteX3" fmla="*/ 760033 w 760032"/>
                          <a:gd name="connsiteY3" fmla="*/ 310986 h 31098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760032" h="310985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476938" y="310986"/>
                            </a:lnTo>
                            <a:lnTo>
                              <a:pt x="760033" y="310986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42" name="Freeform: Shape 341">
                        <a:extLst>
                          <a:ext uri="{FF2B5EF4-FFF2-40B4-BE49-F238E27FC236}">
                            <a16:creationId xmlns:a16="http://schemas.microsoft.com/office/drawing/2014/main" id="{824DF56A-FA93-4115-AC4F-B047CAF210B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917198"/>
                        <a:ext cx="695883" cy="389080"/>
                      </a:xfrm>
                      <a:custGeom>
                        <a:avLst/>
                        <a:gdLst>
                          <a:gd name="connsiteX0" fmla="*/ 0 w 695883"/>
                          <a:gd name="connsiteY0" fmla="*/ 0 h 389080"/>
                          <a:gd name="connsiteX1" fmla="*/ 51599 w 695883"/>
                          <a:gd name="connsiteY1" fmla="*/ 0 h 389080"/>
                          <a:gd name="connsiteX2" fmla="*/ 51599 w 695883"/>
                          <a:gd name="connsiteY2" fmla="*/ 94830 h 389080"/>
                          <a:gd name="connsiteX3" fmla="*/ 462993 w 695883"/>
                          <a:gd name="connsiteY3" fmla="*/ 389081 h 389080"/>
                          <a:gd name="connsiteX4" fmla="*/ 695883 w 695883"/>
                          <a:gd name="connsiteY4" fmla="*/ 389081 h 38908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95883" h="389080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51599" y="94830"/>
                            </a:lnTo>
                            <a:lnTo>
                              <a:pt x="462993" y="389081"/>
                            </a:lnTo>
                            <a:lnTo>
                              <a:pt x="695883" y="389081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43" name="Freeform: Shape 342">
                        <a:extLst>
                          <a:ext uri="{FF2B5EF4-FFF2-40B4-BE49-F238E27FC236}">
                            <a16:creationId xmlns:a16="http://schemas.microsoft.com/office/drawing/2014/main" id="{10D4BC2C-64B7-4C94-AD08-FD819A9B2AE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6" y="2960429"/>
                        <a:ext cx="51598" cy="13945"/>
                      </a:xfrm>
                      <a:custGeom>
                        <a:avLst/>
                        <a:gdLst>
                          <a:gd name="connsiteX0" fmla="*/ 0 w 51598"/>
                          <a:gd name="connsiteY0" fmla="*/ 0 h 13945"/>
                          <a:gd name="connsiteX1" fmla="*/ 51599 w 51598"/>
                          <a:gd name="connsiteY1" fmla="*/ 0 h 139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</a:cxnLst>
                        <a:rect l="l" t="t" r="r" b="b"/>
                        <a:pathLst>
                          <a:path w="51598" h="13945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grpSp>
                  <p:nvGrpSpPr>
                    <p:cNvPr id="325" name="Graphic 4">
                      <a:extLst>
                        <a:ext uri="{FF2B5EF4-FFF2-40B4-BE49-F238E27FC236}">
                          <a16:creationId xmlns:a16="http://schemas.microsoft.com/office/drawing/2014/main" id="{1CB71753-4C30-49E7-A05A-5B91CAC771F0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005250" y="2564376"/>
                      <a:ext cx="386291" cy="437890"/>
                      <a:chOff x="7005250" y="2564376"/>
                      <a:chExt cx="386291" cy="437890"/>
                    </a:xfrm>
                    <a:grpFill/>
                  </p:grpSpPr>
                  <p:sp>
                    <p:nvSpPr>
                      <p:cNvPr id="326" name="Freeform: Shape 325">
                        <a:extLst>
                          <a:ext uri="{FF2B5EF4-FFF2-40B4-BE49-F238E27FC236}">
                            <a16:creationId xmlns:a16="http://schemas.microsoft.com/office/drawing/2014/main" id="{1963A510-9883-45A8-8F3E-2B3633C6A37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158651" y="2564376"/>
                        <a:ext cx="232890" cy="52993"/>
                      </a:xfrm>
                      <a:custGeom>
                        <a:avLst/>
                        <a:gdLst>
                          <a:gd name="connsiteX0" fmla="*/ 232890 w 232890"/>
                          <a:gd name="connsiteY0" fmla="*/ 52993 h 52993"/>
                          <a:gd name="connsiteX1" fmla="*/ 181292 w 232890"/>
                          <a:gd name="connsiteY1" fmla="*/ 52993 h 52993"/>
                          <a:gd name="connsiteX2" fmla="*/ 108775 w 232890"/>
                          <a:gd name="connsiteY2" fmla="*/ 52993 h 52993"/>
                          <a:gd name="connsiteX3" fmla="*/ 65544 w 232890"/>
                          <a:gd name="connsiteY3" fmla="*/ 0 h 52993"/>
                          <a:gd name="connsiteX4" fmla="*/ 0 w 232890"/>
                          <a:gd name="connsiteY4" fmla="*/ 0 h 5299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32890" h="52993">
                            <a:moveTo>
                              <a:pt x="232890" y="52993"/>
                            </a:moveTo>
                            <a:lnTo>
                              <a:pt x="181292" y="52993"/>
                            </a:lnTo>
                            <a:lnTo>
                              <a:pt x="108775" y="52993"/>
                            </a:lnTo>
                            <a:lnTo>
                              <a:pt x="65544" y="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27" name="Freeform: Shape 326">
                        <a:extLst>
                          <a:ext uri="{FF2B5EF4-FFF2-40B4-BE49-F238E27FC236}">
                            <a16:creationId xmlns:a16="http://schemas.microsoft.com/office/drawing/2014/main" id="{FEAA279E-C438-4D76-AC41-F13BB6DE58E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83345" y="2660600"/>
                        <a:ext cx="308196" cy="13945"/>
                      </a:xfrm>
                      <a:custGeom>
                        <a:avLst/>
                        <a:gdLst>
                          <a:gd name="connsiteX0" fmla="*/ 308197 w 308196"/>
                          <a:gd name="connsiteY0" fmla="*/ 0 h 13945"/>
                          <a:gd name="connsiteX1" fmla="*/ 256599 w 308196"/>
                          <a:gd name="connsiteY1" fmla="*/ 0 h 13945"/>
                          <a:gd name="connsiteX2" fmla="*/ 0 w 308196"/>
                          <a:gd name="connsiteY2" fmla="*/ 0 h 139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308196" h="13945">
                            <a:moveTo>
                              <a:pt x="308197" y="0"/>
                            </a:moveTo>
                            <a:lnTo>
                              <a:pt x="256599" y="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28" name="Freeform: Shape 327">
                        <a:extLst>
                          <a:ext uri="{FF2B5EF4-FFF2-40B4-BE49-F238E27FC236}">
                            <a16:creationId xmlns:a16="http://schemas.microsoft.com/office/drawing/2014/main" id="{A34E1D0B-78E5-475A-AF8C-7E98D08C366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34536" y="2702437"/>
                        <a:ext cx="357006" cy="33469"/>
                      </a:xfrm>
                      <a:custGeom>
                        <a:avLst/>
                        <a:gdLst>
                          <a:gd name="connsiteX0" fmla="*/ 357006 w 357006"/>
                          <a:gd name="connsiteY0" fmla="*/ 0 h 33469"/>
                          <a:gd name="connsiteX1" fmla="*/ 305408 w 357006"/>
                          <a:gd name="connsiteY1" fmla="*/ 0 h 33469"/>
                          <a:gd name="connsiteX2" fmla="*/ 202211 w 357006"/>
                          <a:gd name="connsiteY2" fmla="*/ 0 h 33469"/>
                          <a:gd name="connsiteX3" fmla="*/ 132483 w 357006"/>
                          <a:gd name="connsiteY3" fmla="*/ 33469 h 33469"/>
                          <a:gd name="connsiteX4" fmla="*/ 0 w 357006"/>
                          <a:gd name="connsiteY4" fmla="*/ 33469 h 3346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57006" h="33469">
                            <a:moveTo>
                              <a:pt x="357006" y="0"/>
                            </a:moveTo>
                            <a:lnTo>
                              <a:pt x="305408" y="0"/>
                            </a:lnTo>
                            <a:lnTo>
                              <a:pt x="202211" y="0"/>
                            </a:lnTo>
                            <a:lnTo>
                              <a:pt x="132483" y="33469"/>
                            </a:lnTo>
                            <a:lnTo>
                              <a:pt x="0" y="33469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29" name="Freeform: Shape 328">
                        <a:extLst>
                          <a:ext uri="{FF2B5EF4-FFF2-40B4-BE49-F238E27FC236}">
                            <a16:creationId xmlns:a16="http://schemas.microsoft.com/office/drawing/2014/main" id="{F21924F3-5D8B-4270-ACC8-3CF927A2022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281372" y="2745668"/>
                        <a:ext cx="110169" cy="13945"/>
                      </a:xfrm>
                      <a:custGeom>
                        <a:avLst/>
                        <a:gdLst>
                          <a:gd name="connsiteX0" fmla="*/ 0 w 110169"/>
                          <a:gd name="connsiteY0" fmla="*/ 0 h 13945"/>
                          <a:gd name="connsiteX1" fmla="*/ 110170 w 110169"/>
                          <a:gd name="connsiteY1" fmla="*/ 0 h 139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</a:cxnLst>
                        <a:rect l="l" t="t" r="r" b="b"/>
                        <a:pathLst>
                          <a:path w="110169" h="13945">
                            <a:moveTo>
                              <a:pt x="0" y="0"/>
                            </a:moveTo>
                            <a:lnTo>
                              <a:pt x="11017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30" name="Freeform: Shape 329">
                        <a:extLst>
                          <a:ext uri="{FF2B5EF4-FFF2-40B4-BE49-F238E27FC236}">
                            <a16:creationId xmlns:a16="http://schemas.microsoft.com/office/drawing/2014/main" id="{99F18536-EEAD-4496-8972-B98E1E6F461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139127" y="2788899"/>
                        <a:ext cx="252414" cy="13945"/>
                      </a:xfrm>
                      <a:custGeom>
                        <a:avLst/>
                        <a:gdLst>
                          <a:gd name="connsiteX0" fmla="*/ 252415 w 252414"/>
                          <a:gd name="connsiteY0" fmla="*/ 0 h 13945"/>
                          <a:gd name="connsiteX1" fmla="*/ 200816 w 252414"/>
                          <a:gd name="connsiteY1" fmla="*/ 0 h 13945"/>
                          <a:gd name="connsiteX2" fmla="*/ 0 w 252414"/>
                          <a:gd name="connsiteY2" fmla="*/ 0 h 139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252414" h="13945">
                            <a:moveTo>
                              <a:pt x="252415" y="0"/>
                            </a:moveTo>
                            <a:lnTo>
                              <a:pt x="200816" y="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31" name="Freeform: Shape 330">
                        <a:extLst>
                          <a:ext uri="{FF2B5EF4-FFF2-40B4-BE49-F238E27FC236}">
                            <a16:creationId xmlns:a16="http://schemas.microsoft.com/office/drawing/2014/main" id="{C30A7261-59FE-47C2-B465-70628DE12EC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24774" y="2832130"/>
                        <a:ext cx="366767" cy="23707"/>
                      </a:xfrm>
                      <a:custGeom>
                        <a:avLst/>
                        <a:gdLst>
                          <a:gd name="connsiteX0" fmla="*/ 366768 w 366767"/>
                          <a:gd name="connsiteY0" fmla="*/ 0 h 23707"/>
                          <a:gd name="connsiteX1" fmla="*/ 315170 w 366767"/>
                          <a:gd name="connsiteY1" fmla="*/ 0 h 23707"/>
                          <a:gd name="connsiteX2" fmla="*/ 200816 w 366767"/>
                          <a:gd name="connsiteY2" fmla="*/ 0 h 23707"/>
                          <a:gd name="connsiteX3" fmla="*/ 133877 w 366767"/>
                          <a:gd name="connsiteY3" fmla="*/ 23707 h 23707"/>
                          <a:gd name="connsiteX4" fmla="*/ 0 w 366767"/>
                          <a:gd name="connsiteY4" fmla="*/ 23707 h 2370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66767" h="23707">
                            <a:moveTo>
                              <a:pt x="366768" y="0"/>
                            </a:moveTo>
                            <a:lnTo>
                              <a:pt x="315170" y="0"/>
                            </a:lnTo>
                            <a:lnTo>
                              <a:pt x="200816" y="0"/>
                            </a:lnTo>
                            <a:lnTo>
                              <a:pt x="133877" y="23707"/>
                            </a:lnTo>
                            <a:lnTo>
                              <a:pt x="0" y="23707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32" name="Freeform: Shape 331">
                        <a:extLst>
                          <a:ext uri="{FF2B5EF4-FFF2-40B4-BE49-F238E27FC236}">
                            <a16:creationId xmlns:a16="http://schemas.microsoft.com/office/drawing/2014/main" id="{CADF3DC7-D5C4-4467-A4F5-AA07EA9F265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91712" y="2873967"/>
                        <a:ext cx="299829" cy="20918"/>
                      </a:xfrm>
                      <a:custGeom>
                        <a:avLst/>
                        <a:gdLst>
                          <a:gd name="connsiteX0" fmla="*/ 299829 w 299829"/>
                          <a:gd name="connsiteY0" fmla="*/ 0 h 20918"/>
                          <a:gd name="connsiteX1" fmla="*/ 248231 w 299829"/>
                          <a:gd name="connsiteY1" fmla="*/ 0 h 20918"/>
                          <a:gd name="connsiteX2" fmla="*/ 145034 w 299829"/>
                          <a:gd name="connsiteY2" fmla="*/ 0 h 20918"/>
                          <a:gd name="connsiteX3" fmla="*/ 86463 w 299829"/>
                          <a:gd name="connsiteY3" fmla="*/ 20918 h 20918"/>
                          <a:gd name="connsiteX4" fmla="*/ 0 w 299829"/>
                          <a:gd name="connsiteY4" fmla="*/ 20918 h 2091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99829" h="20918">
                            <a:moveTo>
                              <a:pt x="299829" y="0"/>
                            </a:moveTo>
                            <a:lnTo>
                              <a:pt x="248231" y="0"/>
                            </a:lnTo>
                            <a:lnTo>
                              <a:pt x="145034" y="0"/>
                            </a:lnTo>
                            <a:lnTo>
                              <a:pt x="86463" y="20918"/>
                            </a:lnTo>
                            <a:lnTo>
                              <a:pt x="0" y="20918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33" name="Freeform: Shape 332">
                        <a:extLst>
                          <a:ext uri="{FF2B5EF4-FFF2-40B4-BE49-F238E27FC236}">
                            <a16:creationId xmlns:a16="http://schemas.microsoft.com/office/drawing/2014/main" id="{AFE37B23-C910-4A04-B7A8-3430187C852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05250" y="2917198"/>
                        <a:ext cx="386291" cy="30680"/>
                      </a:xfrm>
                      <a:custGeom>
                        <a:avLst/>
                        <a:gdLst>
                          <a:gd name="connsiteX0" fmla="*/ 386292 w 386291"/>
                          <a:gd name="connsiteY0" fmla="*/ 0 h 30680"/>
                          <a:gd name="connsiteX1" fmla="*/ 334693 w 386291"/>
                          <a:gd name="connsiteY1" fmla="*/ 0 h 30680"/>
                          <a:gd name="connsiteX2" fmla="*/ 256598 w 386291"/>
                          <a:gd name="connsiteY2" fmla="*/ 0 h 30680"/>
                          <a:gd name="connsiteX3" fmla="*/ 184081 w 386291"/>
                          <a:gd name="connsiteY3" fmla="*/ 30680 h 30680"/>
                          <a:gd name="connsiteX4" fmla="*/ 0 w 386291"/>
                          <a:gd name="connsiteY4" fmla="*/ 30680 h 3068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86291" h="30680">
                            <a:moveTo>
                              <a:pt x="386292" y="0"/>
                            </a:moveTo>
                            <a:lnTo>
                              <a:pt x="334693" y="0"/>
                            </a:lnTo>
                            <a:lnTo>
                              <a:pt x="256598" y="0"/>
                            </a:lnTo>
                            <a:lnTo>
                              <a:pt x="184081" y="30680"/>
                            </a:lnTo>
                            <a:lnTo>
                              <a:pt x="0" y="3068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34" name="Freeform: Shape 333">
                        <a:extLst>
                          <a:ext uri="{FF2B5EF4-FFF2-40B4-BE49-F238E27FC236}">
                            <a16:creationId xmlns:a16="http://schemas.microsoft.com/office/drawing/2014/main" id="{0E947489-E5DB-40FA-9BD4-4D211DD758C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72189" y="2960429"/>
                        <a:ext cx="319353" cy="41836"/>
                      </a:xfrm>
                      <a:custGeom>
                        <a:avLst/>
                        <a:gdLst>
                          <a:gd name="connsiteX0" fmla="*/ 319353 w 319353"/>
                          <a:gd name="connsiteY0" fmla="*/ 0 h 41836"/>
                          <a:gd name="connsiteX1" fmla="*/ 267755 w 319353"/>
                          <a:gd name="connsiteY1" fmla="*/ 0 h 41836"/>
                          <a:gd name="connsiteX2" fmla="*/ 209183 w 319353"/>
                          <a:gd name="connsiteY2" fmla="*/ 0 h 41836"/>
                          <a:gd name="connsiteX3" fmla="*/ 125510 w 319353"/>
                          <a:gd name="connsiteY3" fmla="*/ 41837 h 41836"/>
                          <a:gd name="connsiteX4" fmla="*/ 0 w 319353"/>
                          <a:gd name="connsiteY4" fmla="*/ 41837 h 4183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19353" h="41836">
                            <a:moveTo>
                              <a:pt x="319353" y="0"/>
                            </a:moveTo>
                            <a:lnTo>
                              <a:pt x="267755" y="0"/>
                            </a:lnTo>
                            <a:lnTo>
                              <a:pt x="209183" y="0"/>
                            </a:lnTo>
                            <a:lnTo>
                              <a:pt x="125510" y="41837"/>
                            </a:lnTo>
                            <a:lnTo>
                              <a:pt x="0" y="41837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6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sp>
                <p:nvSpPr>
                  <p:cNvPr id="298" name="Freeform: Shape 297">
                    <a:extLst>
                      <a:ext uri="{FF2B5EF4-FFF2-40B4-BE49-F238E27FC236}">
                        <a16:creationId xmlns:a16="http://schemas.microsoft.com/office/drawing/2014/main" id="{0D623CD6-063B-4B61-B263-001ED3C5A5D5}"/>
                      </a:ext>
                    </a:extLst>
                  </p:cNvPr>
                  <p:cNvSpPr/>
                  <p:nvPr/>
                </p:nvSpPr>
                <p:spPr>
                  <a:xfrm>
                    <a:off x="8071021" y="2135022"/>
                    <a:ext cx="591667" cy="591667"/>
                  </a:xfrm>
                  <a:custGeom>
                    <a:avLst/>
                    <a:gdLst>
                      <a:gd name="connsiteX0" fmla="*/ 0 w 405815"/>
                      <a:gd name="connsiteY0" fmla="*/ 0 h 405815"/>
                      <a:gd name="connsiteX1" fmla="*/ 405816 w 405815"/>
                      <a:gd name="connsiteY1" fmla="*/ 0 h 405815"/>
                      <a:gd name="connsiteX2" fmla="*/ 405816 w 405815"/>
                      <a:gd name="connsiteY2" fmla="*/ 405816 h 405815"/>
                      <a:gd name="connsiteX3" fmla="*/ 0 w 405815"/>
                      <a:gd name="connsiteY3" fmla="*/ 405816 h 4058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05815" h="405815">
                        <a:moveTo>
                          <a:pt x="0" y="0"/>
                        </a:moveTo>
                        <a:lnTo>
                          <a:pt x="405816" y="0"/>
                        </a:lnTo>
                        <a:lnTo>
                          <a:pt x="405816" y="405816"/>
                        </a:lnTo>
                        <a:lnTo>
                          <a:pt x="0" y="405816"/>
                        </a:ln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99" name="Freeform: Shape 298">
                    <a:extLst>
                      <a:ext uri="{FF2B5EF4-FFF2-40B4-BE49-F238E27FC236}">
                        <a16:creationId xmlns:a16="http://schemas.microsoft.com/office/drawing/2014/main" id="{88CFE469-D819-4CFB-A107-BC8A30F00709}"/>
                      </a:ext>
                    </a:extLst>
                  </p:cNvPr>
                  <p:cNvSpPr/>
                  <p:nvPr/>
                </p:nvSpPr>
                <p:spPr>
                  <a:xfrm>
                    <a:off x="9201494" y="2181786"/>
                    <a:ext cx="453408" cy="20331"/>
                  </a:xfrm>
                  <a:custGeom>
                    <a:avLst/>
                    <a:gdLst>
                      <a:gd name="connsiteX0" fmla="*/ 0 w 310985"/>
                      <a:gd name="connsiteY0" fmla="*/ 0 h 13945"/>
                      <a:gd name="connsiteX1" fmla="*/ 310986 w 310985"/>
                      <a:gd name="connsiteY1" fmla="*/ 0 h 139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310985" h="13945">
                        <a:moveTo>
                          <a:pt x="0" y="0"/>
                        </a:moveTo>
                        <a:lnTo>
                          <a:pt x="310986" y="0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00" name="Freeform: Shape 299">
                    <a:extLst>
                      <a:ext uri="{FF2B5EF4-FFF2-40B4-BE49-F238E27FC236}">
                        <a16:creationId xmlns:a16="http://schemas.microsoft.com/office/drawing/2014/main" id="{19210F7D-72DF-4D55-ABEB-1159C40E4377}"/>
                      </a:ext>
                    </a:extLst>
                  </p:cNvPr>
                  <p:cNvSpPr/>
                  <p:nvPr/>
                </p:nvSpPr>
                <p:spPr>
                  <a:xfrm>
                    <a:off x="8967673" y="1935766"/>
                    <a:ext cx="563202" cy="246020"/>
                  </a:xfrm>
                  <a:custGeom>
                    <a:avLst/>
                    <a:gdLst>
                      <a:gd name="connsiteX0" fmla="*/ 0 w 386291"/>
                      <a:gd name="connsiteY0" fmla="*/ 168741 h 168741"/>
                      <a:gd name="connsiteX1" fmla="*/ 153401 w 386291"/>
                      <a:gd name="connsiteY1" fmla="*/ 0 h 168741"/>
                      <a:gd name="connsiteX2" fmla="*/ 386292 w 386291"/>
                      <a:gd name="connsiteY2" fmla="*/ 0 h 1687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86291" h="168741">
                        <a:moveTo>
                          <a:pt x="0" y="168741"/>
                        </a:moveTo>
                        <a:lnTo>
                          <a:pt x="153401" y="0"/>
                        </a:lnTo>
                        <a:lnTo>
                          <a:pt x="386292" y="0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01" name="Freeform: Shape 300">
                    <a:extLst>
                      <a:ext uri="{FF2B5EF4-FFF2-40B4-BE49-F238E27FC236}">
                        <a16:creationId xmlns:a16="http://schemas.microsoft.com/office/drawing/2014/main" id="{E17F5878-10D2-4704-88E3-E03C2F72DDDA}"/>
                      </a:ext>
                    </a:extLst>
                  </p:cNvPr>
                  <p:cNvSpPr/>
                  <p:nvPr/>
                </p:nvSpPr>
                <p:spPr>
                  <a:xfrm>
                    <a:off x="8754185" y="1807672"/>
                    <a:ext cx="672996" cy="374113"/>
                  </a:xfrm>
                  <a:custGeom>
                    <a:avLst/>
                    <a:gdLst>
                      <a:gd name="connsiteX0" fmla="*/ 0 w 461597"/>
                      <a:gd name="connsiteY0" fmla="*/ 256598 h 256598"/>
                      <a:gd name="connsiteX1" fmla="*/ 255203 w 461597"/>
                      <a:gd name="connsiteY1" fmla="*/ 0 h 256598"/>
                      <a:gd name="connsiteX2" fmla="*/ 461597 w 461597"/>
                      <a:gd name="connsiteY2" fmla="*/ 0 h 2565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61597" h="256598">
                        <a:moveTo>
                          <a:pt x="0" y="256598"/>
                        </a:moveTo>
                        <a:lnTo>
                          <a:pt x="255203" y="0"/>
                        </a:lnTo>
                        <a:lnTo>
                          <a:pt x="461597" y="0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02" name="Freeform: Shape 301">
                    <a:extLst>
                      <a:ext uri="{FF2B5EF4-FFF2-40B4-BE49-F238E27FC236}">
                        <a16:creationId xmlns:a16="http://schemas.microsoft.com/office/drawing/2014/main" id="{4E136679-9744-41A1-902D-34D20C93DE29}"/>
                      </a:ext>
                    </a:extLst>
                  </p:cNvPr>
                  <p:cNvSpPr/>
                  <p:nvPr/>
                </p:nvSpPr>
                <p:spPr>
                  <a:xfrm>
                    <a:off x="8670823" y="2834451"/>
                    <a:ext cx="831589" cy="626233"/>
                  </a:xfrm>
                  <a:custGeom>
                    <a:avLst/>
                    <a:gdLst>
                      <a:gd name="connsiteX0" fmla="*/ 0 w 570373"/>
                      <a:gd name="connsiteY0" fmla="*/ 0 h 429523"/>
                      <a:gd name="connsiteX1" fmla="*/ 0 w 570373"/>
                      <a:gd name="connsiteY1" fmla="*/ 278911 h 429523"/>
                      <a:gd name="connsiteX2" fmla="*/ 244047 w 570373"/>
                      <a:gd name="connsiteY2" fmla="*/ 429523 h 429523"/>
                      <a:gd name="connsiteX3" fmla="*/ 570373 w 570373"/>
                      <a:gd name="connsiteY3" fmla="*/ 429523 h 4295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70373" h="429523">
                        <a:moveTo>
                          <a:pt x="0" y="0"/>
                        </a:moveTo>
                        <a:lnTo>
                          <a:pt x="0" y="278911"/>
                        </a:lnTo>
                        <a:lnTo>
                          <a:pt x="244047" y="429523"/>
                        </a:lnTo>
                        <a:lnTo>
                          <a:pt x="570373" y="429523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03" name="Freeform: Shape 302">
                    <a:extLst>
                      <a:ext uri="{FF2B5EF4-FFF2-40B4-BE49-F238E27FC236}">
                        <a16:creationId xmlns:a16="http://schemas.microsoft.com/office/drawing/2014/main" id="{CD437D5D-E9DF-4B1F-B1AE-78C4F73EE17A}"/>
                      </a:ext>
                    </a:extLst>
                  </p:cNvPr>
                  <p:cNvSpPr/>
                  <p:nvPr/>
                </p:nvSpPr>
                <p:spPr>
                  <a:xfrm>
                    <a:off x="8817215" y="2938145"/>
                    <a:ext cx="345648" cy="406645"/>
                  </a:xfrm>
                  <a:custGeom>
                    <a:avLst/>
                    <a:gdLst>
                      <a:gd name="connsiteX0" fmla="*/ 0 w 237074"/>
                      <a:gd name="connsiteY0" fmla="*/ 0 h 278911"/>
                      <a:gd name="connsiteX1" fmla="*/ 0 w 237074"/>
                      <a:gd name="connsiteY1" fmla="*/ 170136 h 278911"/>
                      <a:gd name="connsiteX2" fmla="*/ 170136 w 237074"/>
                      <a:gd name="connsiteY2" fmla="*/ 278911 h 278911"/>
                      <a:gd name="connsiteX3" fmla="*/ 237074 w 237074"/>
                      <a:gd name="connsiteY3" fmla="*/ 278911 h 27891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37074" h="278911">
                        <a:moveTo>
                          <a:pt x="0" y="0"/>
                        </a:moveTo>
                        <a:lnTo>
                          <a:pt x="0" y="170136"/>
                        </a:lnTo>
                        <a:lnTo>
                          <a:pt x="170136" y="278911"/>
                        </a:lnTo>
                        <a:lnTo>
                          <a:pt x="237074" y="278911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04" name="Freeform: Shape 303">
                    <a:extLst>
                      <a:ext uri="{FF2B5EF4-FFF2-40B4-BE49-F238E27FC236}">
                        <a16:creationId xmlns:a16="http://schemas.microsoft.com/office/drawing/2014/main" id="{A2FDD018-5B67-4A42-8976-A5E8662B5B5F}"/>
                      </a:ext>
                    </a:extLst>
                  </p:cNvPr>
                  <p:cNvSpPr/>
                  <p:nvPr/>
                </p:nvSpPr>
                <p:spPr>
                  <a:xfrm>
                    <a:off x="8552896" y="1600284"/>
                    <a:ext cx="252120" cy="197222"/>
                  </a:xfrm>
                  <a:custGeom>
                    <a:avLst/>
                    <a:gdLst>
                      <a:gd name="connsiteX0" fmla="*/ 0 w 172925"/>
                      <a:gd name="connsiteY0" fmla="*/ 135272 h 135271"/>
                      <a:gd name="connsiteX1" fmla="*/ 110170 w 172925"/>
                      <a:gd name="connsiteY1" fmla="*/ 135272 h 135271"/>
                      <a:gd name="connsiteX2" fmla="*/ 172925 w 172925"/>
                      <a:gd name="connsiteY2" fmla="*/ 62755 h 135271"/>
                      <a:gd name="connsiteX3" fmla="*/ 172925 w 172925"/>
                      <a:gd name="connsiteY3" fmla="*/ 0 h 1352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72925" h="135271">
                        <a:moveTo>
                          <a:pt x="0" y="135272"/>
                        </a:moveTo>
                        <a:lnTo>
                          <a:pt x="110170" y="135272"/>
                        </a:lnTo>
                        <a:lnTo>
                          <a:pt x="172925" y="62755"/>
                        </a:lnTo>
                        <a:lnTo>
                          <a:pt x="172925" y="0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05" name="Freeform: Shape 304">
                    <a:extLst>
                      <a:ext uri="{FF2B5EF4-FFF2-40B4-BE49-F238E27FC236}">
                        <a16:creationId xmlns:a16="http://schemas.microsoft.com/office/drawing/2014/main" id="{3435BCAF-2C77-4B67-B28C-1548C0E22640}"/>
                      </a:ext>
                    </a:extLst>
                  </p:cNvPr>
                  <p:cNvSpPr/>
                  <p:nvPr/>
                </p:nvSpPr>
                <p:spPr>
                  <a:xfrm>
                    <a:off x="8288576" y="1457958"/>
                    <a:ext cx="77262" cy="622167"/>
                  </a:xfrm>
                  <a:custGeom>
                    <a:avLst/>
                    <a:gdLst>
                      <a:gd name="connsiteX0" fmla="*/ 52993 w 52993"/>
                      <a:gd name="connsiteY0" fmla="*/ 426734 h 426734"/>
                      <a:gd name="connsiteX1" fmla="*/ 52993 w 52993"/>
                      <a:gd name="connsiteY1" fmla="*/ 285884 h 426734"/>
                      <a:gd name="connsiteX2" fmla="*/ 0 w 52993"/>
                      <a:gd name="connsiteY2" fmla="*/ 205000 h 426734"/>
                      <a:gd name="connsiteX3" fmla="*/ 0 w 52993"/>
                      <a:gd name="connsiteY3" fmla="*/ 0 h 4267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2993" h="426734">
                        <a:moveTo>
                          <a:pt x="52993" y="426734"/>
                        </a:moveTo>
                        <a:lnTo>
                          <a:pt x="52993" y="285884"/>
                        </a:lnTo>
                        <a:lnTo>
                          <a:pt x="0" y="205000"/>
                        </a:lnTo>
                        <a:lnTo>
                          <a:pt x="0" y="0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06" name="Freeform: Shape 305">
                    <a:extLst>
                      <a:ext uri="{FF2B5EF4-FFF2-40B4-BE49-F238E27FC236}">
                        <a16:creationId xmlns:a16="http://schemas.microsoft.com/office/drawing/2014/main" id="{A5422B18-BEDC-424E-8DC9-A723B279AA14}"/>
                      </a:ext>
                    </a:extLst>
                  </p:cNvPr>
                  <p:cNvSpPr/>
                  <p:nvPr/>
                </p:nvSpPr>
                <p:spPr>
                  <a:xfrm>
                    <a:off x="7448855" y="1498622"/>
                    <a:ext cx="494072" cy="176189"/>
                  </a:xfrm>
                  <a:custGeom>
                    <a:avLst/>
                    <a:gdLst>
                      <a:gd name="connsiteX0" fmla="*/ 338877 w 338876"/>
                      <a:gd name="connsiteY0" fmla="*/ 0 h 120845"/>
                      <a:gd name="connsiteX1" fmla="*/ 205000 w 338876"/>
                      <a:gd name="connsiteY1" fmla="*/ 114354 h 120845"/>
                      <a:gd name="connsiteX2" fmla="*/ 0 w 338876"/>
                      <a:gd name="connsiteY2" fmla="*/ 83673 h 1208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38876" h="120845">
                        <a:moveTo>
                          <a:pt x="338877" y="0"/>
                        </a:moveTo>
                        <a:cubicBezTo>
                          <a:pt x="338877" y="0"/>
                          <a:pt x="324931" y="89252"/>
                          <a:pt x="205000" y="114354"/>
                        </a:cubicBezTo>
                        <a:cubicBezTo>
                          <a:pt x="85068" y="139456"/>
                          <a:pt x="0" y="83673"/>
                          <a:pt x="0" y="83673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07" name="Freeform: Shape 306">
                    <a:extLst>
                      <a:ext uri="{FF2B5EF4-FFF2-40B4-BE49-F238E27FC236}">
                        <a16:creationId xmlns:a16="http://schemas.microsoft.com/office/drawing/2014/main" id="{A67ADE62-52BA-4381-9300-9E93A5B39880}"/>
                      </a:ext>
                    </a:extLst>
                  </p:cNvPr>
                  <p:cNvSpPr/>
                  <p:nvPr/>
                </p:nvSpPr>
                <p:spPr>
                  <a:xfrm>
                    <a:off x="7556371" y="1675512"/>
                    <a:ext cx="140536" cy="363947"/>
                  </a:xfrm>
                  <a:custGeom>
                    <a:avLst/>
                    <a:gdLst>
                      <a:gd name="connsiteX0" fmla="*/ 96392 w 96391"/>
                      <a:gd name="connsiteY0" fmla="*/ 0 h 249625"/>
                      <a:gd name="connsiteX1" fmla="*/ 21086 w 96391"/>
                      <a:gd name="connsiteY1" fmla="*/ 249626 h 2496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6391" h="249625">
                        <a:moveTo>
                          <a:pt x="96392" y="0"/>
                        </a:moveTo>
                        <a:cubicBezTo>
                          <a:pt x="96392" y="0"/>
                          <a:pt x="-54220" y="54388"/>
                          <a:pt x="21086" y="249626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08" name="Freeform: Shape 307">
                    <a:extLst>
                      <a:ext uri="{FF2B5EF4-FFF2-40B4-BE49-F238E27FC236}">
                        <a16:creationId xmlns:a16="http://schemas.microsoft.com/office/drawing/2014/main" id="{AE89C8BD-ED93-42A3-B570-3B402EDECDB5}"/>
                      </a:ext>
                    </a:extLst>
                  </p:cNvPr>
                  <p:cNvSpPr/>
                  <p:nvPr/>
                </p:nvSpPr>
                <p:spPr>
                  <a:xfrm>
                    <a:off x="7749771" y="1827978"/>
                    <a:ext cx="164691" cy="166750"/>
                  </a:xfrm>
                  <a:custGeom>
                    <a:avLst/>
                    <a:gdLst>
                      <a:gd name="connsiteX0" fmla="*/ 0 w 112959"/>
                      <a:gd name="connsiteY0" fmla="*/ 18 h 114371"/>
                      <a:gd name="connsiteX1" fmla="*/ 112959 w 112959"/>
                      <a:gd name="connsiteY1" fmla="*/ 114372 h 1143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12959" h="114371">
                        <a:moveTo>
                          <a:pt x="0" y="18"/>
                        </a:moveTo>
                        <a:cubicBezTo>
                          <a:pt x="0" y="18"/>
                          <a:pt x="107381" y="-4165"/>
                          <a:pt x="112959" y="114372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09" name="Freeform: Shape 308">
                    <a:extLst>
                      <a:ext uri="{FF2B5EF4-FFF2-40B4-BE49-F238E27FC236}">
                        <a16:creationId xmlns:a16="http://schemas.microsoft.com/office/drawing/2014/main" id="{A98DA882-AE8C-4E87-A6A6-2E2A5E0E1494}"/>
                      </a:ext>
                    </a:extLst>
                  </p:cNvPr>
                  <p:cNvSpPr/>
                  <p:nvPr/>
                </p:nvSpPr>
                <p:spPr>
                  <a:xfrm>
                    <a:off x="7115406" y="1767007"/>
                    <a:ext cx="140288" cy="335481"/>
                  </a:xfrm>
                  <a:custGeom>
                    <a:avLst/>
                    <a:gdLst>
                      <a:gd name="connsiteX0" fmla="*/ 0 w 96221"/>
                      <a:gd name="connsiteY0" fmla="*/ 0 h 230101"/>
                      <a:gd name="connsiteX1" fmla="*/ 73911 w 96221"/>
                      <a:gd name="connsiteY1" fmla="*/ 230102 h 2301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6221" h="230101">
                        <a:moveTo>
                          <a:pt x="0" y="0"/>
                        </a:moveTo>
                        <a:cubicBezTo>
                          <a:pt x="0" y="0"/>
                          <a:pt x="152006" y="65544"/>
                          <a:pt x="73911" y="230102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10" name="Freeform: Shape 309">
                    <a:extLst>
                      <a:ext uri="{FF2B5EF4-FFF2-40B4-BE49-F238E27FC236}">
                        <a16:creationId xmlns:a16="http://schemas.microsoft.com/office/drawing/2014/main" id="{B33BCCD3-5E4C-4338-B515-A0CBCD82F892}"/>
                      </a:ext>
                    </a:extLst>
                  </p:cNvPr>
                  <p:cNvSpPr/>
                  <p:nvPr/>
                </p:nvSpPr>
                <p:spPr>
                  <a:xfrm>
                    <a:off x="7221134" y="1797507"/>
                    <a:ext cx="138260" cy="64581"/>
                  </a:xfrm>
                  <a:custGeom>
                    <a:avLst/>
                    <a:gdLst>
                      <a:gd name="connsiteX0" fmla="*/ 0 w 94830"/>
                      <a:gd name="connsiteY0" fmla="*/ 40442 h 44295"/>
                      <a:gd name="connsiteX1" fmla="*/ 94830 w 94830"/>
                      <a:gd name="connsiteY1" fmla="*/ 0 h 442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4830" h="44295">
                        <a:moveTo>
                          <a:pt x="0" y="40442"/>
                        </a:moveTo>
                        <a:cubicBezTo>
                          <a:pt x="0" y="40442"/>
                          <a:pt x="75306" y="62755"/>
                          <a:pt x="94830" y="0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11" name="Freeform: Shape 310">
                    <a:extLst>
                      <a:ext uri="{FF2B5EF4-FFF2-40B4-BE49-F238E27FC236}">
                        <a16:creationId xmlns:a16="http://schemas.microsoft.com/office/drawing/2014/main" id="{0E1B9964-2C97-4F9F-8004-6EA3F13B64B5}"/>
                      </a:ext>
                    </a:extLst>
                  </p:cNvPr>
                  <p:cNvSpPr/>
                  <p:nvPr/>
                </p:nvSpPr>
                <p:spPr>
                  <a:xfrm>
                    <a:off x="6664030" y="2385108"/>
                    <a:ext cx="298883" cy="108096"/>
                  </a:xfrm>
                  <a:custGeom>
                    <a:avLst/>
                    <a:gdLst>
                      <a:gd name="connsiteX0" fmla="*/ 0 w 204999"/>
                      <a:gd name="connsiteY0" fmla="*/ 69728 h 74141"/>
                      <a:gd name="connsiteX1" fmla="*/ 205000 w 204999"/>
                      <a:gd name="connsiteY1" fmla="*/ 0 h 741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04999" h="74141">
                        <a:moveTo>
                          <a:pt x="0" y="69728"/>
                        </a:moveTo>
                        <a:cubicBezTo>
                          <a:pt x="0" y="69728"/>
                          <a:pt x="147823" y="100408"/>
                          <a:pt x="205000" y="0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12" name="Freeform: Shape 311">
                    <a:extLst>
                      <a:ext uri="{FF2B5EF4-FFF2-40B4-BE49-F238E27FC236}">
                        <a16:creationId xmlns:a16="http://schemas.microsoft.com/office/drawing/2014/main" id="{EED524C2-12C3-49E2-A9DB-BD0DB1D04669}"/>
                      </a:ext>
                    </a:extLst>
                  </p:cNvPr>
                  <p:cNvSpPr/>
                  <p:nvPr/>
                </p:nvSpPr>
                <p:spPr>
                  <a:xfrm>
                    <a:off x="6800256" y="1978463"/>
                    <a:ext cx="245352" cy="296849"/>
                  </a:xfrm>
                  <a:custGeom>
                    <a:avLst/>
                    <a:gdLst>
                      <a:gd name="connsiteX0" fmla="*/ 167347 w 168283"/>
                      <a:gd name="connsiteY0" fmla="*/ 0 h 203604"/>
                      <a:gd name="connsiteX1" fmla="*/ 0 w 168283"/>
                      <a:gd name="connsiteY1" fmla="*/ 203605 h 2036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68283" h="203604">
                        <a:moveTo>
                          <a:pt x="167347" y="0"/>
                        </a:moveTo>
                        <a:cubicBezTo>
                          <a:pt x="167347" y="0"/>
                          <a:pt x="191054" y="174319"/>
                          <a:pt x="0" y="203605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13" name="Freeform: Shape 312">
                    <a:extLst>
                      <a:ext uri="{FF2B5EF4-FFF2-40B4-BE49-F238E27FC236}">
                        <a16:creationId xmlns:a16="http://schemas.microsoft.com/office/drawing/2014/main" id="{CA88CD7A-3BD1-4B62-B7D7-FD04B5AABB0C}"/>
                      </a:ext>
                    </a:extLst>
                  </p:cNvPr>
                  <p:cNvSpPr/>
                  <p:nvPr/>
                </p:nvSpPr>
                <p:spPr>
                  <a:xfrm>
                    <a:off x="7117440" y="2181786"/>
                    <a:ext cx="313116" cy="347680"/>
                  </a:xfrm>
                  <a:custGeom>
                    <a:avLst/>
                    <a:gdLst>
                      <a:gd name="connsiteX0" fmla="*/ 214761 w 214761"/>
                      <a:gd name="connsiteY0" fmla="*/ 0 h 238468"/>
                      <a:gd name="connsiteX1" fmla="*/ 0 w 214761"/>
                      <a:gd name="connsiteY1" fmla="*/ 238469 h 2384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14761" h="238468">
                        <a:moveTo>
                          <a:pt x="214761" y="0"/>
                        </a:moveTo>
                        <a:cubicBezTo>
                          <a:pt x="214761" y="0"/>
                          <a:pt x="13946" y="36258"/>
                          <a:pt x="0" y="238469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14" name="Freeform: Shape 313">
                    <a:extLst>
                      <a:ext uri="{FF2B5EF4-FFF2-40B4-BE49-F238E27FC236}">
                        <a16:creationId xmlns:a16="http://schemas.microsoft.com/office/drawing/2014/main" id="{8432A0A1-C958-41E1-8071-FFF312132199}"/>
                      </a:ext>
                    </a:extLst>
                  </p:cNvPr>
                  <p:cNvSpPr/>
                  <p:nvPr/>
                </p:nvSpPr>
                <p:spPr>
                  <a:xfrm>
                    <a:off x="7198768" y="2315978"/>
                    <a:ext cx="160623" cy="239920"/>
                  </a:xfrm>
                  <a:custGeom>
                    <a:avLst/>
                    <a:gdLst>
                      <a:gd name="connsiteX0" fmla="*/ 0 w 110169"/>
                      <a:gd name="connsiteY0" fmla="*/ 0 h 164557"/>
                      <a:gd name="connsiteX1" fmla="*/ 110170 w 110169"/>
                      <a:gd name="connsiteY1" fmla="*/ 164558 h 16455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10169" h="164557">
                        <a:moveTo>
                          <a:pt x="0" y="0"/>
                        </a:moveTo>
                        <a:cubicBezTo>
                          <a:pt x="0" y="0"/>
                          <a:pt x="103197" y="0"/>
                          <a:pt x="110170" y="164558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15" name="Freeform: Shape 314">
                    <a:extLst>
                      <a:ext uri="{FF2B5EF4-FFF2-40B4-BE49-F238E27FC236}">
                        <a16:creationId xmlns:a16="http://schemas.microsoft.com/office/drawing/2014/main" id="{6A887819-B806-4CCB-8E13-994371D8760E}"/>
                      </a:ext>
                    </a:extLst>
                  </p:cNvPr>
                  <p:cNvSpPr/>
                  <p:nvPr/>
                </p:nvSpPr>
                <p:spPr>
                  <a:xfrm>
                    <a:off x="6757558" y="2796003"/>
                    <a:ext cx="441209" cy="85213"/>
                  </a:xfrm>
                  <a:custGeom>
                    <a:avLst/>
                    <a:gdLst>
                      <a:gd name="connsiteX0" fmla="*/ 0 w 302618"/>
                      <a:gd name="connsiteY0" fmla="*/ 40317 h 58446"/>
                      <a:gd name="connsiteX1" fmla="*/ 302619 w 302618"/>
                      <a:gd name="connsiteY1" fmla="*/ 58446 h 584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302618" h="58446">
                        <a:moveTo>
                          <a:pt x="0" y="40317"/>
                        </a:moveTo>
                        <a:cubicBezTo>
                          <a:pt x="0" y="40317"/>
                          <a:pt x="145034" y="-61485"/>
                          <a:pt x="302619" y="58446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16" name="Freeform: Shape 315">
                    <a:extLst>
                      <a:ext uri="{FF2B5EF4-FFF2-40B4-BE49-F238E27FC236}">
                        <a16:creationId xmlns:a16="http://schemas.microsoft.com/office/drawing/2014/main" id="{490A198B-65A3-448C-914E-2198E422C130}"/>
                      </a:ext>
                    </a:extLst>
                  </p:cNvPr>
                  <p:cNvSpPr/>
                  <p:nvPr/>
                </p:nvSpPr>
                <p:spPr>
                  <a:xfrm>
                    <a:off x="6946648" y="3014388"/>
                    <a:ext cx="201289" cy="143345"/>
                  </a:xfrm>
                  <a:custGeom>
                    <a:avLst/>
                    <a:gdLst>
                      <a:gd name="connsiteX0" fmla="*/ 0 w 138061"/>
                      <a:gd name="connsiteY0" fmla="*/ 700 h 98318"/>
                      <a:gd name="connsiteX1" fmla="*/ 138061 w 138061"/>
                      <a:gd name="connsiteY1" fmla="*/ 98319 h 983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38061" h="98318">
                        <a:moveTo>
                          <a:pt x="0" y="700"/>
                        </a:moveTo>
                        <a:cubicBezTo>
                          <a:pt x="0" y="700"/>
                          <a:pt x="129694" y="-14640"/>
                          <a:pt x="138061" y="98319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17" name="Freeform: Shape 316">
                    <a:extLst>
                      <a:ext uri="{FF2B5EF4-FFF2-40B4-BE49-F238E27FC236}">
                        <a16:creationId xmlns:a16="http://schemas.microsoft.com/office/drawing/2014/main" id="{2E121929-3071-4582-B49C-D095420EEE0D}"/>
                      </a:ext>
                    </a:extLst>
                  </p:cNvPr>
                  <p:cNvSpPr/>
                  <p:nvPr/>
                </p:nvSpPr>
                <p:spPr>
                  <a:xfrm>
                    <a:off x="6849810" y="2641294"/>
                    <a:ext cx="39908" cy="168758"/>
                  </a:xfrm>
                  <a:custGeom>
                    <a:avLst/>
                    <a:gdLst>
                      <a:gd name="connsiteX0" fmla="*/ 5060 w 27372"/>
                      <a:gd name="connsiteY0" fmla="*/ 115748 h 115748"/>
                      <a:gd name="connsiteX1" fmla="*/ 27372 w 27372"/>
                      <a:gd name="connsiteY1" fmla="*/ 0 h 1157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7372" h="115748">
                        <a:moveTo>
                          <a:pt x="5060" y="115748"/>
                        </a:moveTo>
                        <a:cubicBezTo>
                          <a:pt x="5060" y="115748"/>
                          <a:pt x="-15859" y="48809"/>
                          <a:pt x="27372" y="0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18" name="Freeform: Shape 317">
                    <a:extLst>
                      <a:ext uri="{FF2B5EF4-FFF2-40B4-BE49-F238E27FC236}">
                        <a16:creationId xmlns:a16="http://schemas.microsoft.com/office/drawing/2014/main" id="{EF10EA17-2895-4599-9C8C-14299E5623AB}"/>
                      </a:ext>
                    </a:extLst>
                  </p:cNvPr>
                  <p:cNvSpPr/>
                  <p:nvPr/>
                </p:nvSpPr>
                <p:spPr>
                  <a:xfrm>
                    <a:off x="7727408" y="2810052"/>
                    <a:ext cx="256185" cy="296851"/>
                  </a:xfrm>
                  <a:custGeom>
                    <a:avLst/>
                    <a:gdLst>
                      <a:gd name="connsiteX0" fmla="*/ 175714 w 175713"/>
                      <a:gd name="connsiteY0" fmla="*/ 0 h 203605"/>
                      <a:gd name="connsiteX1" fmla="*/ 0 w 175713"/>
                      <a:gd name="connsiteY1" fmla="*/ 203605 h 2036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75713" h="203605">
                        <a:moveTo>
                          <a:pt x="175714" y="0"/>
                        </a:moveTo>
                        <a:cubicBezTo>
                          <a:pt x="175714" y="0"/>
                          <a:pt x="5578" y="20918"/>
                          <a:pt x="0" y="203605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19" name="Freeform: Shape 318">
                    <a:extLst>
                      <a:ext uri="{FF2B5EF4-FFF2-40B4-BE49-F238E27FC236}">
                        <a16:creationId xmlns:a16="http://schemas.microsoft.com/office/drawing/2014/main" id="{12DC4C0C-52DA-4CED-AB1A-8022D1FF2EE9}"/>
                      </a:ext>
                    </a:extLst>
                  </p:cNvPr>
                  <p:cNvSpPr/>
                  <p:nvPr/>
                </p:nvSpPr>
                <p:spPr>
                  <a:xfrm>
                    <a:off x="7351261" y="2763289"/>
                    <a:ext cx="268385" cy="181910"/>
                  </a:xfrm>
                  <a:custGeom>
                    <a:avLst/>
                    <a:gdLst>
                      <a:gd name="connsiteX0" fmla="*/ 0 w 184081"/>
                      <a:gd name="connsiteY0" fmla="*/ 0 h 124769"/>
                      <a:gd name="connsiteX1" fmla="*/ 184081 w 184081"/>
                      <a:gd name="connsiteY1" fmla="*/ 124116 h 1247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84081" h="124769">
                        <a:moveTo>
                          <a:pt x="0" y="0"/>
                        </a:moveTo>
                        <a:cubicBezTo>
                          <a:pt x="0" y="0"/>
                          <a:pt x="-1394" y="135272"/>
                          <a:pt x="184081" y="124116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20" name="Freeform: Shape 319">
                    <a:extLst>
                      <a:ext uri="{FF2B5EF4-FFF2-40B4-BE49-F238E27FC236}">
                        <a16:creationId xmlns:a16="http://schemas.microsoft.com/office/drawing/2014/main" id="{9D9B0D9A-81F8-41F3-B2BE-62F9D2FD95F5}"/>
                      </a:ext>
                    </a:extLst>
                  </p:cNvPr>
                  <p:cNvSpPr/>
                  <p:nvPr/>
                </p:nvSpPr>
                <p:spPr>
                  <a:xfrm>
                    <a:off x="7388336" y="2905613"/>
                    <a:ext cx="113384" cy="370047"/>
                  </a:xfrm>
                  <a:custGeom>
                    <a:avLst/>
                    <a:gdLst>
                      <a:gd name="connsiteX0" fmla="*/ 28959 w 77768"/>
                      <a:gd name="connsiteY0" fmla="*/ 0 h 253809"/>
                      <a:gd name="connsiteX1" fmla="*/ 77768 w 77768"/>
                      <a:gd name="connsiteY1" fmla="*/ 253809 h 2538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77768" h="253809">
                        <a:moveTo>
                          <a:pt x="28959" y="0"/>
                        </a:moveTo>
                        <a:cubicBezTo>
                          <a:pt x="28959" y="0"/>
                          <a:pt x="-61687" y="156190"/>
                          <a:pt x="77768" y="253809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21" name="Freeform: Shape 320">
                    <a:extLst>
                      <a:ext uri="{FF2B5EF4-FFF2-40B4-BE49-F238E27FC236}">
                        <a16:creationId xmlns:a16="http://schemas.microsoft.com/office/drawing/2014/main" id="{31F69872-C49B-4A4C-8FB8-043408A0208F}"/>
                      </a:ext>
                    </a:extLst>
                  </p:cNvPr>
                  <p:cNvSpPr/>
                  <p:nvPr/>
                </p:nvSpPr>
                <p:spPr>
                  <a:xfrm>
                    <a:off x="7668443" y="3295993"/>
                    <a:ext cx="189089" cy="193155"/>
                  </a:xfrm>
                  <a:custGeom>
                    <a:avLst/>
                    <a:gdLst>
                      <a:gd name="connsiteX0" fmla="*/ 0 w 129693"/>
                      <a:gd name="connsiteY0" fmla="*/ 132483 h 132482"/>
                      <a:gd name="connsiteX1" fmla="*/ 129694 w 129693"/>
                      <a:gd name="connsiteY1" fmla="*/ 0 h 1324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9693" h="132482">
                        <a:moveTo>
                          <a:pt x="0" y="132483"/>
                        </a:moveTo>
                        <a:cubicBezTo>
                          <a:pt x="0" y="132483"/>
                          <a:pt x="117143" y="121326"/>
                          <a:pt x="129694" y="0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22" name="Freeform: Shape 321">
                    <a:extLst>
                      <a:ext uri="{FF2B5EF4-FFF2-40B4-BE49-F238E27FC236}">
                        <a16:creationId xmlns:a16="http://schemas.microsoft.com/office/drawing/2014/main" id="{6294D7AE-6DB9-46EB-8C70-4A20C0196B10}"/>
                      </a:ext>
                    </a:extLst>
                  </p:cNvPr>
                  <p:cNvSpPr/>
                  <p:nvPr/>
                </p:nvSpPr>
                <p:spPr>
                  <a:xfrm>
                    <a:off x="7922597" y="3370718"/>
                    <a:ext cx="176890" cy="122497"/>
                  </a:xfrm>
                  <a:custGeom>
                    <a:avLst/>
                    <a:gdLst>
                      <a:gd name="connsiteX0" fmla="*/ 121326 w 121326"/>
                      <a:gd name="connsiteY0" fmla="*/ 1741 h 84019"/>
                      <a:gd name="connsiteX1" fmla="*/ 0 w 121326"/>
                      <a:gd name="connsiteY1" fmla="*/ 84019 h 840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326" h="84019">
                        <a:moveTo>
                          <a:pt x="121326" y="1741"/>
                        </a:moveTo>
                        <a:cubicBezTo>
                          <a:pt x="121326" y="1741"/>
                          <a:pt x="27891" y="-19178"/>
                          <a:pt x="0" y="84019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23" name="Freeform: Shape 322">
                    <a:extLst>
                      <a:ext uri="{FF2B5EF4-FFF2-40B4-BE49-F238E27FC236}">
                        <a16:creationId xmlns:a16="http://schemas.microsoft.com/office/drawing/2014/main" id="{6F1658C7-74D8-4B76-BC2F-317AD0501743}"/>
                      </a:ext>
                    </a:extLst>
                  </p:cNvPr>
                  <p:cNvSpPr/>
                  <p:nvPr/>
                </p:nvSpPr>
                <p:spPr>
                  <a:xfrm>
                    <a:off x="7835168" y="2875115"/>
                    <a:ext cx="87427" cy="182989"/>
                  </a:xfrm>
                  <a:custGeom>
                    <a:avLst/>
                    <a:gdLst>
                      <a:gd name="connsiteX0" fmla="*/ 0 w 59965"/>
                      <a:gd name="connsiteY0" fmla="*/ 0 h 125509"/>
                      <a:gd name="connsiteX1" fmla="*/ 59966 w 59965"/>
                      <a:gd name="connsiteY1" fmla="*/ 125510 h 1255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59965" h="125509">
                        <a:moveTo>
                          <a:pt x="0" y="0"/>
                        </a:moveTo>
                        <a:cubicBezTo>
                          <a:pt x="0" y="0"/>
                          <a:pt x="59966" y="22313"/>
                          <a:pt x="59966" y="125510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6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</p:grpSp>
          </p:grp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CDE79710-E734-4EC3-9BCC-A625F82A7AAA}"/>
                </a:ext>
              </a:extLst>
            </p:cNvPr>
            <p:cNvGrpSpPr/>
            <p:nvPr/>
          </p:nvGrpSpPr>
          <p:grpSpPr>
            <a:xfrm>
              <a:off x="6315274" y="2616893"/>
              <a:ext cx="4618415" cy="2749069"/>
              <a:chOff x="6315274" y="2616893"/>
              <a:chExt cx="4618415" cy="2749069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12D3D2F2-8373-4294-A6EC-5B084766C8FC}"/>
                  </a:ext>
                </a:extLst>
              </p:cNvPr>
              <p:cNvGrpSpPr/>
              <p:nvPr/>
            </p:nvGrpSpPr>
            <p:grpSpPr>
              <a:xfrm>
                <a:off x="7005264" y="2616893"/>
                <a:ext cx="3928425" cy="2749069"/>
                <a:chOff x="7005264" y="2616893"/>
                <a:chExt cx="3928425" cy="2749069"/>
              </a:xfrm>
            </p:grpSpPr>
            <p:grpSp>
              <p:nvGrpSpPr>
                <p:cNvPr id="384" name="Group 383">
                  <a:extLst>
                    <a:ext uri="{FF2B5EF4-FFF2-40B4-BE49-F238E27FC236}">
                      <a16:creationId xmlns:a16="http://schemas.microsoft.com/office/drawing/2014/main" id="{F7D02D1F-2F8A-4B22-A8A7-1C2C99CF62EA}"/>
                    </a:ext>
                  </a:extLst>
                </p:cNvPr>
                <p:cNvGrpSpPr/>
                <p:nvPr/>
              </p:nvGrpSpPr>
              <p:grpSpPr>
                <a:xfrm>
                  <a:off x="7016492" y="2616893"/>
                  <a:ext cx="3917197" cy="707671"/>
                  <a:chOff x="5277340" y="2268487"/>
                  <a:chExt cx="3493437" cy="631116"/>
                </a:xfrm>
              </p:grpSpPr>
              <p:sp>
                <p:nvSpPr>
                  <p:cNvPr id="56" name="Rectangle 55">
                    <a:extLst>
                      <a:ext uri="{FF2B5EF4-FFF2-40B4-BE49-F238E27FC236}">
                        <a16:creationId xmlns:a16="http://schemas.microsoft.com/office/drawing/2014/main" id="{4ED78BFE-3897-4542-A49E-04A926DEC549}"/>
                      </a:ext>
                    </a:extLst>
                  </p:cNvPr>
                  <p:cNvSpPr/>
                  <p:nvPr/>
                </p:nvSpPr>
                <p:spPr>
                  <a:xfrm>
                    <a:off x="5277340" y="2597673"/>
                    <a:ext cx="3493437" cy="301930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Enables computers to mimic human behavior. </a:t>
                    </a:r>
                    <a:endParaRPr lang="en-IN" sz="16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7" name="Rectangle 56">
                    <a:extLst>
                      <a:ext uri="{FF2B5EF4-FFF2-40B4-BE49-F238E27FC236}">
                        <a16:creationId xmlns:a16="http://schemas.microsoft.com/office/drawing/2014/main" id="{C4654A6D-1B74-4EB0-820B-EA1A0A642C46}"/>
                      </a:ext>
                    </a:extLst>
                  </p:cNvPr>
                  <p:cNvSpPr/>
                  <p:nvPr/>
                </p:nvSpPr>
                <p:spPr>
                  <a:xfrm>
                    <a:off x="5277340" y="2268487"/>
                    <a:ext cx="1764161" cy="301930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IN" sz="16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Artificial Intelligence</a:t>
                    </a:r>
                  </a:p>
                </p:txBody>
              </p:sp>
            </p:grpSp>
            <p:grpSp>
              <p:nvGrpSpPr>
                <p:cNvPr id="386" name="Group 385">
                  <a:extLst>
                    <a:ext uri="{FF2B5EF4-FFF2-40B4-BE49-F238E27FC236}">
                      <a16:creationId xmlns:a16="http://schemas.microsoft.com/office/drawing/2014/main" id="{6039D880-86A4-4BA8-BE5D-38C2E38200AE}"/>
                    </a:ext>
                  </a:extLst>
                </p:cNvPr>
                <p:cNvGrpSpPr/>
                <p:nvPr/>
              </p:nvGrpSpPr>
              <p:grpSpPr>
                <a:xfrm>
                  <a:off x="7016492" y="4509991"/>
                  <a:ext cx="3517496" cy="855971"/>
                  <a:chOff x="5277340" y="4462885"/>
                  <a:chExt cx="3136975" cy="763372"/>
                </a:xfrm>
              </p:grpSpPr>
              <p:sp>
                <p:nvSpPr>
                  <p:cNvPr id="58" name="Rectangle 57">
                    <a:extLst>
                      <a:ext uri="{FF2B5EF4-FFF2-40B4-BE49-F238E27FC236}">
                        <a16:creationId xmlns:a16="http://schemas.microsoft.com/office/drawing/2014/main" id="{69C76588-E868-4F6C-987D-1217B61281EB}"/>
                      </a:ext>
                    </a:extLst>
                  </p:cNvPr>
                  <p:cNvSpPr/>
                  <p:nvPr/>
                </p:nvSpPr>
                <p:spPr>
                  <a:xfrm>
                    <a:off x="5277340" y="4704743"/>
                    <a:ext cx="3136975" cy="521514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Subset of ML which make the Multi-layer Neural Networks Feasible.</a:t>
                    </a:r>
                  </a:p>
                </p:txBody>
              </p:sp>
              <p:sp>
                <p:nvSpPr>
                  <p:cNvPr id="59" name="Rectangle 58">
                    <a:extLst>
                      <a:ext uri="{FF2B5EF4-FFF2-40B4-BE49-F238E27FC236}">
                        <a16:creationId xmlns:a16="http://schemas.microsoft.com/office/drawing/2014/main" id="{543E816D-471F-42CD-B09B-09FCA542DABF}"/>
                      </a:ext>
                    </a:extLst>
                  </p:cNvPr>
                  <p:cNvSpPr/>
                  <p:nvPr/>
                </p:nvSpPr>
                <p:spPr>
                  <a:xfrm>
                    <a:off x="5277340" y="4462885"/>
                    <a:ext cx="1307104" cy="301929"/>
                  </a:xfrm>
                  <a:prstGeom prst="rect">
                    <a:avLst/>
                  </a:prstGeom>
                </p:spPr>
                <p:txBody>
                  <a:bodyPr wrap="non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IN" sz="16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Deep Learning </a:t>
                    </a:r>
                  </a:p>
                </p:txBody>
              </p:sp>
            </p:grpSp>
            <p:grpSp>
              <p:nvGrpSpPr>
                <p:cNvPr id="385" name="Group 384">
                  <a:extLst>
                    <a:ext uri="{FF2B5EF4-FFF2-40B4-BE49-F238E27FC236}">
                      <a16:creationId xmlns:a16="http://schemas.microsoft.com/office/drawing/2014/main" id="{E1AA8A6D-DE02-45D7-A5AC-C862C3619B93}"/>
                    </a:ext>
                  </a:extLst>
                </p:cNvPr>
                <p:cNvGrpSpPr/>
                <p:nvPr/>
              </p:nvGrpSpPr>
              <p:grpSpPr>
                <a:xfrm>
                  <a:off x="7005264" y="3581025"/>
                  <a:ext cx="3891337" cy="944592"/>
                  <a:chOff x="5267326" y="3431888"/>
                  <a:chExt cx="3470374" cy="842405"/>
                </a:xfrm>
              </p:grpSpPr>
              <p:sp>
                <p:nvSpPr>
                  <p:cNvPr id="60" name="Rectangle 59">
                    <a:extLst>
                      <a:ext uri="{FF2B5EF4-FFF2-40B4-BE49-F238E27FC236}">
                        <a16:creationId xmlns:a16="http://schemas.microsoft.com/office/drawing/2014/main" id="{E8ED5E71-4D8A-4185-8593-C867044A5144}"/>
                      </a:ext>
                    </a:extLst>
                  </p:cNvPr>
                  <p:cNvSpPr/>
                  <p:nvPr/>
                </p:nvSpPr>
                <p:spPr>
                  <a:xfrm>
                    <a:off x="5277340" y="3533194"/>
                    <a:ext cx="3460360" cy="741099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Subset of AI which use Statistical Methods to Enable Machines to Improve with Experiences.</a:t>
                    </a:r>
                  </a:p>
                </p:txBody>
              </p:sp>
              <p:sp>
                <p:nvSpPr>
                  <p:cNvPr id="61" name="Rectangle 60">
                    <a:extLst>
                      <a:ext uri="{FF2B5EF4-FFF2-40B4-BE49-F238E27FC236}">
                        <a16:creationId xmlns:a16="http://schemas.microsoft.com/office/drawing/2014/main" id="{AFAB8ED5-9A68-4C0F-A671-0ADA23A6C1DC}"/>
                      </a:ext>
                    </a:extLst>
                  </p:cNvPr>
                  <p:cNvSpPr/>
                  <p:nvPr/>
                </p:nvSpPr>
                <p:spPr>
                  <a:xfrm>
                    <a:off x="5267326" y="3431888"/>
                    <a:ext cx="1586038" cy="301929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IN" sz="16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Machine Learning</a:t>
                    </a:r>
                  </a:p>
                </p:txBody>
              </p:sp>
            </p:grp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C27AEF9A-57BE-45B2-8CE1-A25ABB7AFE23}"/>
                  </a:ext>
                </a:extLst>
              </p:cNvPr>
              <p:cNvGrpSpPr/>
              <p:nvPr/>
            </p:nvGrpSpPr>
            <p:grpSpPr>
              <a:xfrm>
                <a:off x="6315274" y="2749388"/>
                <a:ext cx="594909" cy="2481327"/>
                <a:chOff x="6315274" y="2749388"/>
                <a:chExt cx="594909" cy="2481327"/>
              </a:xfrm>
            </p:grpSpPr>
            <p:grpSp>
              <p:nvGrpSpPr>
                <p:cNvPr id="7" name="Group 6">
                  <a:extLst>
                    <a:ext uri="{FF2B5EF4-FFF2-40B4-BE49-F238E27FC236}">
                      <a16:creationId xmlns:a16="http://schemas.microsoft.com/office/drawing/2014/main" id="{E189AAAC-17C9-4325-9AAE-12956843B7CC}"/>
                    </a:ext>
                  </a:extLst>
                </p:cNvPr>
                <p:cNvGrpSpPr/>
                <p:nvPr/>
              </p:nvGrpSpPr>
              <p:grpSpPr>
                <a:xfrm>
                  <a:off x="6315274" y="2749388"/>
                  <a:ext cx="594909" cy="594909"/>
                  <a:chOff x="4690571" y="2777364"/>
                  <a:chExt cx="703384" cy="703384"/>
                </a:xfrm>
              </p:grpSpPr>
              <p:sp>
                <p:nvSpPr>
                  <p:cNvPr id="3" name="Oval 2">
                    <a:extLst>
                      <a:ext uri="{FF2B5EF4-FFF2-40B4-BE49-F238E27FC236}">
                        <a16:creationId xmlns:a16="http://schemas.microsoft.com/office/drawing/2014/main" id="{A0DB7489-E244-447B-AA05-97E4EE71BCD8}"/>
                      </a:ext>
                    </a:extLst>
                  </p:cNvPr>
                  <p:cNvSpPr/>
                  <p:nvPr/>
                </p:nvSpPr>
                <p:spPr>
                  <a:xfrm>
                    <a:off x="4690571" y="2777364"/>
                    <a:ext cx="703384" cy="703384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grpSp>
                <p:nvGrpSpPr>
                  <p:cNvPr id="404" name="Group 403">
                    <a:extLst>
                      <a:ext uri="{FF2B5EF4-FFF2-40B4-BE49-F238E27FC236}">
                        <a16:creationId xmlns:a16="http://schemas.microsoft.com/office/drawing/2014/main" id="{064C70D6-A7E8-49A0-89D6-9FC5226923CF}"/>
                      </a:ext>
                    </a:extLst>
                  </p:cNvPr>
                  <p:cNvGrpSpPr/>
                  <p:nvPr/>
                </p:nvGrpSpPr>
                <p:grpSpPr>
                  <a:xfrm>
                    <a:off x="4871284" y="2876109"/>
                    <a:ext cx="341958" cy="505894"/>
                    <a:chOff x="5292344" y="3027513"/>
                    <a:chExt cx="138667" cy="205142"/>
                  </a:xfrm>
                </p:grpSpPr>
                <p:sp>
                  <p:nvSpPr>
                    <p:cNvPr id="391" name="Freeform: Shape 390">
                      <a:extLst>
                        <a:ext uri="{FF2B5EF4-FFF2-40B4-BE49-F238E27FC236}">
                          <a16:creationId xmlns:a16="http://schemas.microsoft.com/office/drawing/2014/main" id="{6DCD7C65-4394-4C56-AEAA-98FE776ED2C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292344" y="3037770"/>
                      <a:ext cx="128086" cy="84044"/>
                    </a:xfrm>
                    <a:custGeom>
                      <a:avLst/>
                      <a:gdLst>
                        <a:gd name="connsiteX0" fmla="*/ 315278 w 380618"/>
                        <a:gd name="connsiteY0" fmla="*/ 97155 h 249745"/>
                        <a:gd name="connsiteX1" fmla="*/ 241268 w 380618"/>
                        <a:gd name="connsiteY1" fmla="*/ 51053 h 249745"/>
                        <a:gd name="connsiteX2" fmla="*/ 150686 w 380618"/>
                        <a:gd name="connsiteY2" fmla="*/ 0 h 249745"/>
                        <a:gd name="connsiteX3" fmla="*/ 46387 w 380618"/>
                        <a:gd name="connsiteY3" fmla="*/ 123539 h 249745"/>
                        <a:gd name="connsiteX4" fmla="*/ 0 w 380618"/>
                        <a:gd name="connsiteY4" fmla="*/ 185357 h 249745"/>
                        <a:gd name="connsiteX5" fmla="*/ 64294 w 380618"/>
                        <a:gd name="connsiteY5" fmla="*/ 249746 h 249745"/>
                        <a:gd name="connsiteX6" fmla="*/ 104299 w 380618"/>
                        <a:gd name="connsiteY6" fmla="*/ 249746 h 249745"/>
                        <a:gd name="connsiteX7" fmla="*/ 96488 w 380618"/>
                        <a:gd name="connsiteY7" fmla="*/ 227742 h 249745"/>
                        <a:gd name="connsiteX8" fmla="*/ 96488 w 380618"/>
                        <a:gd name="connsiteY8" fmla="*/ 164782 h 249745"/>
                        <a:gd name="connsiteX9" fmla="*/ 131540 w 380618"/>
                        <a:gd name="connsiteY9" fmla="*/ 129729 h 249745"/>
                        <a:gd name="connsiteX10" fmla="*/ 228314 w 380618"/>
                        <a:gd name="connsiteY10" fmla="*/ 129729 h 249745"/>
                        <a:gd name="connsiteX11" fmla="*/ 263462 w 380618"/>
                        <a:gd name="connsiteY11" fmla="*/ 164782 h 249745"/>
                        <a:gd name="connsiteX12" fmla="*/ 263462 w 380618"/>
                        <a:gd name="connsiteY12" fmla="*/ 227742 h 249745"/>
                        <a:gd name="connsiteX13" fmla="*/ 255651 w 380618"/>
                        <a:gd name="connsiteY13" fmla="*/ 249746 h 249745"/>
                        <a:gd name="connsiteX14" fmla="*/ 303848 w 380618"/>
                        <a:gd name="connsiteY14" fmla="*/ 249746 h 249745"/>
                        <a:gd name="connsiteX15" fmla="*/ 380619 w 380618"/>
                        <a:gd name="connsiteY15" fmla="*/ 172973 h 249745"/>
                        <a:gd name="connsiteX16" fmla="*/ 315278 w 380618"/>
                        <a:gd name="connsiteY16" fmla="*/ 97155 h 24974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380618" h="249745">
                          <a:moveTo>
                            <a:pt x="315278" y="97155"/>
                          </a:moveTo>
                          <a:cubicBezTo>
                            <a:pt x="306484" y="65606"/>
                            <a:pt x="274190" y="44643"/>
                            <a:pt x="241268" y="51053"/>
                          </a:cubicBezTo>
                          <a:cubicBezTo>
                            <a:pt x="222218" y="19432"/>
                            <a:pt x="188119" y="0"/>
                            <a:pt x="150686" y="0"/>
                          </a:cubicBezTo>
                          <a:cubicBezTo>
                            <a:pt x="85047" y="0"/>
                            <a:pt x="35637" y="59033"/>
                            <a:pt x="46387" y="123539"/>
                          </a:cubicBezTo>
                          <a:cubicBezTo>
                            <a:pt x="19336" y="131351"/>
                            <a:pt x="0" y="156304"/>
                            <a:pt x="0" y="185357"/>
                          </a:cubicBezTo>
                          <a:cubicBezTo>
                            <a:pt x="0" y="220885"/>
                            <a:pt x="28861" y="249746"/>
                            <a:pt x="64294" y="249746"/>
                          </a:cubicBezTo>
                          <a:lnTo>
                            <a:pt x="104299" y="249746"/>
                          </a:lnTo>
                          <a:cubicBezTo>
                            <a:pt x="99346" y="243745"/>
                            <a:pt x="96488" y="236126"/>
                            <a:pt x="96488" y="227742"/>
                          </a:cubicBezTo>
                          <a:lnTo>
                            <a:pt x="96488" y="164782"/>
                          </a:lnTo>
                          <a:cubicBezTo>
                            <a:pt x="96488" y="145447"/>
                            <a:pt x="112205" y="129729"/>
                            <a:pt x="131540" y="129729"/>
                          </a:cubicBezTo>
                          <a:lnTo>
                            <a:pt x="228314" y="129729"/>
                          </a:lnTo>
                          <a:cubicBezTo>
                            <a:pt x="247650" y="129729"/>
                            <a:pt x="263462" y="145446"/>
                            <a:pt x="263462" y="164782"/>
                          </a:cubicBezTo>
                          <a:lnTo>
                            <a:pt x="263462" y="227742"/>
                          </a:lnTo>
                          <a:cubicBezTo>
                            <a:pt x="263462" y="236125"/>
                            <a:pt x="260604" y="243745"/>
                            <a:pt x="255651" y="249746"/>
                          </a:cubicBezTo>
                          <a:lnTo>
                            <a:pt x="303848" y="249746"/>
                          </a:lnTo>
                          <a:cubicBezTo>
                            <a:pt x="346139" y="249746"/>
                            <a:pt x="380619" y="215359"/>
                            <a:pt x="380619" y="172973"/>
                          </a:cubicBezTo>
                          <a:cubicBezTo>
                            <a:pt x="380619" y="134683"/>
                            <a:pt x="352425" y="102680"/>
                            <a:pt x="315278" y="97155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392" name="Freeform: Shape 391">
                      <a:extLst>
                        <a:ext uri="{FF2B5EF4-FFF2-40B4-BE49-F238E27FC236}">
                          <a16:creationId xmlns:a16="http://schemas.microsoft.com/office/drawing/2014/main" id="{BB519DEE-81F4-476C-83FF-262C5654D4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00093" y="3027513"/>
                      <a:ext cx="30918" cy="39561"/>
                    </a:xfrm>
                    <a:custGeom>
                      <a:avLst/>
                      <a:gdLst>
                        <a:gd name="connsiteX0" fmla="*/ 10663 w 91875"/>
                        <a:gd name="connsiteY0" fmla="*/ 63 h 117560"/>
                        <a:gd name="connsiteX1" fmla="*/ 68 w 91875"/>
                        <a:gd name="connsiteY1" fmla="*/ 8383 h 117560"/>
                        <a:gd name="connsiteX2" fmla="*/ 8393 w 91875"/>
                        <a:gd name="connsiteY2" fmla="*/ 18973 h 117560"/>
                        <a:gd name="connsiteX3" fmla="*/ 71199 w 91875"/>
                        <a:gd name="connsiteY3" fmla="*/ 106121 h 117560"/>
                        <a:gd name="connsiteX4" fmla="*/ 78612 w 91875"/>
                        <a:gd name="connsiteY4" fmla="*/ 117362 h 117560"/>
                        <a:gd name="connsiteX5" fmla="*/ 89858 w 91875"/>
                        <a:gd name="connsiteY5" fmla="*/ 109944 h 117560"/>
                        <a:gd name="connsiteX6" fmla="*/ 10663 w 91875"/>
                        <a:gd name="connsiteY6" fmla="*/ 63 h 1175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91875" h="117560">
                          <a:moveTo>
                            <a:pt x="10663" y="63"/>
                          </a:moveTo>
                          <a:cubicBezTo>
                            <a:pt x="5453" y="-533"/>
                            <a:pt x="700" y="3170"/>
                            <a:pt x="68" y="8383"/>
                          </a:cubicBezTo>
                          <a:cubicBezTo>
                            <a:pt x="-555" y="13605"/>
                            <a:pt x="3175" y="18350"/>
                            <a:pt x="8393" y="18973"/>
                          </a:cubicBezTo>
                          <a:cubicBezTo>
                            <a:pt x="51982" y="24208"/>
                            <a:pt x="80014" y="63092"/>
                            <a:pt x="71199" y="106121"/>
                          </a:cubicBezTo>
                          <a:cubicBezTo>
                            <a:pt x="70139" y="111274"/>
                            <a:pt x="73459" y="116306"/>
                            <a:pt x="78612" y="117362"/>
                          </a:cubicBezTo>
                          <a:cubicBezTo>
                            <a:pt x="83723" y="118420"/>
                            <a:pt x="88799" y="115130"/>
                            <a:pt x="89858" y="109944"/>
                          </a:cubicBezTo>
                          <a:cubicBezTo>
                            <a:pt x="100922" y="56016"/>
                            <a:pt x="65341" y="6619"/>
                            <a:pt x="10663" y="63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393" name="Freeform: Shape 392">
                      <a:extLst>
                        <a:ext uri="{FF2B5EF4-FFF2-40B4-BE49-F238E27FC236}">
                          <a16:creationId xmlns:a16="http://schemas.microsoft.com/office/drawing/2014/main" id="{BE4FB2AA-D6C6-4C69-97F4-45E4678265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397884" y="3038261"/>
                      <a:ext cx="22007" cy="27510"/>
                    </a:xfrm>
                    <a:custGeom>
                      <a:avLst/>
                      <a:gdLst>
                        <a:gd name="connsiteX0" fmla="*/ 8393 w 65396"/>
                        <a:gd name="connsiteY0" fmla="*/ 18981 h 81749"/>
                        <a:gd name="connsiteX1" fmla="*/ 45377 w 65396"/>
                        <a:gd name="connsiteY1" fmla="*/ 70303 h 81749"/>
                        <a:gd name="connsiteX2" fmla="*/ 52790 w 65396"/>
                        <a:gd name="connsiteY2" fmla="*/ 81549 h 81749"/>
                        <a:gd name="connsiteX3" fmla="*/ 64036 w 65396"/>
                        <a:gd name="connsiteY3" fmla="*/ 74136 h 81749"/>
                        <a:gd name="connsiteX4" fmla="*/ 10663 w 65396"/>
                        <a:gd name="connsiteY4" fmla="*/ 71 h 81749"/>
                        <a:gd name="connsiteX5" fmla="*/ 68 w 65396"/>
                        <a:gd name="connsiteY5" fmla="*/ 8391 h 81749"/>
                        <a:gd name="connsiteX6" fmla="*/ 8393 w 65396"/>
                        <a:gd name="connsiteY6" fmla="*/ 18981 h 8174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65396" h="81749">
                          <a:moveTo>
                            <a:pt x="8393" y="18981"/>
                          </a:moveTo>
                          <a:cubicBezTo>
                            <a:pt x="34126" y="22070"/>
                            <a:pt x="50594" y="44913"/>
                            <a:pt x="45377" y="70303"/>
                          </a:cubicBezTo>
                          <a:cubicBezTo>
                            <a:pt x="44317" y="75456"/>
                            <a:pt x="47637" y="80488"/>
                            <a:pt x="52790" y="81549"/>
                          </a:cubicBezTo>
                          <a:cubicBezTo>
                            <a:pt x="57823" y="82607"/>
                            <a:pt x="62966" y="79373"/>
                            <a:pt x="64036" y="74136"/>
                          </a:cubicBezTo>
                          <a:cubicBezTo>
                            <a:pt x="71503" y="37832"/>
                            <a:pt x="47472" y="4480"/>
                            <a:pt x="10663" y="71"/>
                          </a:cubicBezTo>
                          <a:cubicBezTo>
                            <a:pt x="5295" y="-567"/>
                            <a:pt x="701" y="3178"/>
                            <a:pt x="68" y="8391"/>
                          </a:cubicBezTo>
                          <a:cubicBezTo>
                            <a:pt x="-556" y="13613"/>
                            <a:pt x="3174" y="18358"/>
                            <a:pt x="8393" y="18981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394" name="Freeform: Shape 393">
                      <a:extLst>
                        <a:ext uri="{FF2B5EF4-FFF2-40B4-BE49-F238E27FC236}">
                          <a16:creationId xmlns:a16="http://schemas.microsoft.com/office/drawing/2014/main" id="{FAD276AD-942A-450D-8DEC-715CD7FEC8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395673" y="3049017"/>
                      <a:ext cx="13098" cy="15448"/>
                    </a:xfrm>
                    <a:custGeom>
                      <a:avLst/>
                      <a:gdLst>
                        <a:gd name="connsiteX0" fmla="*/ 8393 w 38922"/>
                        <a:gd name="connsiteY0" fmla="*/ 18972 h 45906"/>
                        <a:gd name="connsiteX1" fmla="*/ 19565 w 38922"/>
                        <a:gd name="connsiteY1" fmla="*/ 34465 h 45906"/>
                        <a:gd name="connsiteX2" fmla="*/ 28904 w 38922"/>
                        <a:gd name="connsiteY2" fmla="*/ 45906 h 45906"/>
                        <a:gd name="connsiteX3" fmla="*/ 38224 w 38922"/>
                        <a:gd name="connsiteY3" fmla="*/ 38297 h 45906"/>
                        <a:gd name="connsiteX4" fmla="*/ 10663 w 38922"/>
                        <a:gd name="connsiteY4" fmla="*/ 54 h 45906"/>
                        <a:gd name="connsiteX5" fmla="*/ 68 w 38922"/>
                        <a:gd name="connsiteY5" fmla="*/ 8383 h 45906"/>
                        <a:gd name="connsiteX6" fmla="*/ 8393 w 38922"/>
                        <a:gd name="connsiteY6" fmla="*/ 18972 h 45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8922" h="45906">
                          <a:moveTo>
                            <a:pt x="8393" y="18972"/>
                          </a:moveTo>
                          <a:cubicBezTo>
                            <a:pt x="16300" y="19908"/>
                            <a:pt x="21153" y="26726"/>
                            <a:pt x="19565" y="34465"/>
                          </a:cubicBezTo>
                          <a:cubicBezTo>
                            <a:pt x="18351" y="40362"/>
                            <a:pt x="22853" y="45906"/>
                            <a:pt x="28904" y="45906"/>
                          </a:cubicBezTo>
                          <a:cubicBezTo>
                            <a:pt x="33331" y="45906"/>
                            <a:pt x="37303" y="42804"/>
                            <a:pt x="38224" y="38297"/>
                          </a:cubicBezTo>
                          <a:cubicBezTo>
                            <a:pt x="42072" y="19598"/>
                            <a:pt x="29629" y="2325"/>
                            <a:pt x="10663" y="54"/>
                          </a:cubicBezTo>
                          <a:cubicBezTo>
                            <a:pt x="5332" y="-490"/>
                            <a:pt x="691" y="3161"/>
                            <a:pt x="68" y="8383"/>
                          </a:cubicBezTo>
                          <a:cubicBezTo>
                            <a:pt x="-555" y="13606"/>
                            <a:pt x="3175" y="18344"/>
                            <a:pt x="8393" y="18972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395" name="Freeform: Shape 394">
                      <a:extLst>
                        <a:ext uri="{FF2B5EF4-FFF2-40B4-BE49-F238E27FC236}">
                          <a16:creationId xmlns:a16="http://schemas.microsoft.com/office/drawing/2014/main" id="{06C6C70A-C4C6-4BC4-B44B-B1536A65CF7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294749" y="3087837"/>
                      <a:ext cx="116321" cy="144818"/>
                    </a:xfrm>
                    <a:custGeom>
                      <a:avLst/>
                      <a:gdLst>
                        <a:gd name="connsiteX0" fmla="*/ 345659 w 345659"/>
                        <a:gd name="connsiteY0" fmla="*/ 270226 h 430340"/>
                        <a:gd name="connsiteX1" fmla="*/ 336134 w 345659"/>
                        <a:gd name="connsiteY1" fmla="*/ 279751 h 430340"/>
                        <a:gd name="connsiteX2" fmla="*/ 326609 w 345659"/>
                        <a:gd name="connsiteY2" fmla="*/ 270226 h 430340"/>
                        <a:gd name="connsiteX3" fmla="*/ 309560 w 345659"/>
                        <a:gd name="connsiteY3" fmla="*/ 252985 h 430340"/>
                        <a:gd name="connsiteX4" fmla="*/ 309464 w 345659"/>
                        <a:gd name="connsiteY4" fmla="*/ 253080 h 430340"/>
                        <a:gd name="connsiteX5" fmla="*/ 309370 w 345659"/>
                        <a:gd name="connsiteY5" fmla="*/ 252985 h 430340"/>
                        <a:gd name="connsiteX6" fmla="*/ 292225 w 345659"/>
                        <a:gd name="connsiteY6" fmla="*/ 270226 h 430340"/>
                        <a:gd name="connsiteX7" fmla="*/ 282700 w 345659"/>
                        <a:gd name="connsiteY7" fmla="*/ 279751 h 430340"/>
                        <a:gd name="connsiteX8" fmla="*/ 273175 w 345659"/>
                        <a:gd name="connsiteY8" fmla="*/ 270226 h 430340"/>
                        <a:gd name="connsiteX9" fmla="*/ 299940 w 345659"/>
                        <a:gd name="connsiteY9" fmla="*/ 235365 h 430340"/>
                        <a:gd name="connsiteX10" fmla="*/ 299940 w 345659"/>
                        <a:gd name="connsiteY10" fmla="*/ 181739 h 430340"/>
                        <a:gd name="connsiteX11" fmla="*/ 280890 w 345659"/>
                        <a:gd name="connsiteY11" fmla="*/ 162689 h 430340"/>
                        <a:gd name="connsiteX12" fmla="*/ 249363 w 345659"/>
                        <a:gd name="connsiteY12" fmla="*/ 162689 h 430340"/>
                        <a:gd name="connsiteX13" fmla="*/ 249268 w 345659"/>
                        <a:gd name="connsiteY13" fmla="*/ 162689 h 430340"/>
                        <a:gd name="connsiteX14" fmla="*/ 249268 w 345659"/>
                        <a:gd name="connsiteY14" fmla="*/ 269655 h 430340"/>
                        <a:gd name="connsiteX15" fmla="*/ 230218 w 345659"/>
                        <a:gd name="connsiteY15" fmla="*/ 269655 h 430340"/>
                        <a:gd name="connsiteX16" fmla="*/ 230218 w 345659"/>
                        <a:gd name="connsiteY16" fmla="*/ 307945 h 430340"/>
                        <a:gd name="connsiteX17" fmla="*/ 250983 w 345659"/>
                        <a:gd name="connsiteY17" fmla="*/ 336520 h 430340"/>
                        <a:gd name="connsiteX18" fmla="*/ 230218 w 345659"/>
                        <a:gd name="connsiteY18" fmla="*/ 365095 h 430340"/>
                        <a:gd name="connsiteX19" fmla="*/ 230218 w 345659"/>
                        <a:gd name="connsiteY19" fmla="*/ 385954 h 430340"/>
                        <a:gd name="connsiteX20" fmla="*/ 256984 w 345659"/>
                        <a:gd name="connsiteY20" fmla="*/ 420815 h 430340"/>
                        <a:gd name="connsiteX21" fmla="*/ 247459 w 345659"/>
                        <a:gd name="connsiteY21" fmla="*/ 430340 h 430340"/>
                        <a:gd name="connsiteX22" fmla="*/ 237934 w 345659"/>
                        <a:gd name="connsiteY22" fmla="*/ 420815 h 430340"/>
                        <a:gd name="connsiteX23" fmla="*/ 220693 w 345659"/>
                        <a:gd name="connsiteY23" fmla="*/ 403576 h 430340"/>
                        <a:gd name="connsiteX24" fmla="*/ 203453 w 345659"/>
                        <a:gd name="connsiteY24" fmla="*/ 420815 h 430340"/>
                        <a:gd name="connsiteX25" fmla="*/ 193928 w 345659"/>
                        <a:gd name="connsiteY25" fmla="*/ 430340 h 430340"/>
                        <a:gd name="connsiteX26" fmla="*/ 184403 w 345659"/>
                        <a:gd name="connsiteY26" fmla="*/ 420815 h 430340"/>
                        <a:gd name="connsiteX27" fmla="*/ 211168 w 345659"/>
                        <a:gd name="connsiteY27" fmla="*/ 386049 h 430340"/>
                        <a:gd name="connsiteX28" fmla="*/ 211168 w 345659"/>
                        <a:gd name="connsiteY28" fmla="*/ 365094 h 430340"/>
                        <a:gd name="connsiteX29" fmla="*/ 190403 w 345659"/>
                        <a:gd name="connsiteY29" fmla="*/ 336519 h 430340"/>
                        <a:gd name="connsiteX30" fmla="*/ 211168 w 345659"/>
                        <a:gd name="connsiteY30" fmla="*/ 307944 h 430340"/>
                        <a:gd name="connsiteX31" fmla="*/ 211168 w 345659"/>
                        <a:gd name="connsiteY31" fmla="*/ 269654 h 430340"/>
                        <a:gd name="connsiteX32" fmla="*/ 141064 w 345659"/>
                        <a:gd name="connsiteY32" fmla="*/ 269654 h 430340"/>
                        <a:gd name="connsiteX33" fmla="*/ 141064 w 345659"/>
                        <a:gd name="connsiteY33" fmla="*/ 307944 h 430340"/>
                        <a:gd name="connsiteX34" fmla="*/ 161924 w 345659"/>
                        <a:gd name="connsiteY34" fmla="*/ 336519 h 430340"/>
                        <a:gd name="connsiteX35" fmla="*/ 141064 w 345659"/>
                        <a:gd name="connsiteY35" fmla="*/ 365094 h 430340"/>
                        <a:gd name="connsiteX36" fmla="*/ 141064 w 345659"/>
                        <a:gd name="connsiteY36" fmla="*/ 385954 h 430340"/>
                        <a:gd name="connsiteX37" fmla="*/ 167830 w 345659"/>
                        <a:gd name="connsiteY37" fmla="*/ 420815 h 430340"/>
                        <a:gd name="connsiteX38" fmla="*/ 158305 w 345659"/>
                        <a:gd name="connsiteY38" fmla="*/ 430340 h 430340"/>
                        <a:gd name="connsiteX39" fmla="*/ 148780 w 345659"/>
                        <a:gd name="connsiteY39" fmla="*/ 420815 h 430340"/>
                        <a:gd name="connsiteX40" fmla="*/ 131539 w 345659"/>
                        <a:gd name="connsiteY40" fmla="*/ 403576 h 430340"/>
                        <a:gd name="connsiteX41" fmla="*/ 114394 w 345659"/>
                        <a:gd name="connsiteY41" fmla="*/ 420815 h 430340"/>
                        <a:gd name="connsiteX42" fmla="*/ 104869 w 345659"/>
                        <a:gd name="connsiteY42" fmla="*/ 430340 h 430340"/>
                        <a:gd name="connsiteX43" fmla="*/ 95344 w 345659"/>
                        <a:gd name="connsiteY43" fmla="*/ 420815 h 430340"/>
                        <a:gd name="connsiteX44" fmla="*/ 122014 w 345659"/>
                        <a:gd name="connsiteY44" fmla="*/ 385954 h 430340"/>
                        <a:gd name="connsiteX45" fmla="*/ 122014 w 345659"/>
                        <a:gd name="connsiteY45" fmla="*/ 365095 h 430340"/>
                        <a:gd name="connsiteX46" fmla="*/ 101345 w 345659"/>
                        <a:gd name="connsiteY46" fmla="*/ 336520 h 430340"/>
                        <a:gd name="connsiteX47" fmla="*/ 122014 w 345659"/>
                        <a:gd name="connsiteY47" fmla="*/ 307945 h 430340"/>
                        <a:gd name="connsiteX48" fmla="*/ 122014 w 345659"/>
                        <a:gd name="connsiteY48" fmla="*/ 269655 h 430340"/>
                        <a:gd name="connsiteX49" fmla="*/ 96392 w 345659"/>
                        <a:gd name="connsiteY49" fmla="*/ 269655 h 430340"/>
                        <a:gd name="connsiteX50" fmla="*/ 96392 w 345659"/>
                        <a:gd name="connsiteY50" fmla="*/ 162594 h 430340"/>
                        <a:gd name="connsiteX51" fmla="*/ 95916 w 345659"/>
                        <a:gd name="connsiteY51" fmla="*/ 162689 h 430340"/>
                        <a:gd name="connsiteX52" fmla="*/ 64769 w 345659"/>
                        <a:gd name="connsiteY52" fmla="*/ 162689 h 430340"/>
                        <a:gd name="connsiteX53" fmla="*/ 45719 w 345659"/>
                        <a:gd name="connsiteY53" fmla="*/ 181739 h 430340"/>
                        <a:gd name="connsiteX54" fmla="*/ 45719 w 345659"/>
                        <a:gd name="connsiteY54" fmla="*/ 235365 h 430340"/>
                        <a:gd name="connsiteX55" fmla="*/ 72484 w 345659"/>
                        <a:gd name="connsiteY55" fmla="*/ 270226 h 430340"/>
                        <a:gd name="connsiteX56" fmla="*/ 62959 w 345659"/>
                        <a:gd name="connsiteY56" fmla="*/ 279751 h 430340"/>
                        <a:gd name="connsiteX57" fmla="*/ 53434 w 345659"/>
                        <a:gd name="connsiteY57" fmla="*/ 270226 h 430340"/>
                        <a:gd name="connsiteX58" fmla="*/ 36289 w 345659"/>
                        <a:gd name="connsiteY58" fmla="*/ 252985 h 430340"/>
                        <a:gd name="connsiteX59" fmla="*/ 36195 w 345659"/>
                        <a:gd name="connsiteY59" fmla="*/ 253080 h 430340"/>
                        <a:gd name="connsiteX60" fmla="*/ 36100 w 345659"/>
                        <a:gd name="connsiteY60" fmla="*/ 252985 h 430340"/>
                        <a:gd name="connsiteX61" fmla="*/ 19050 w 345659"/>
                        <a:gd name="connsiteY61" fmla="*/ 270226 h 430340"/>
                        <a:gd name="connsiteX62" fmla="*/ 9525 w 345659"/>
                        <a:gd name="connsiteY62" fmla="*/ 279751 h 430340"/>
                        <a:gd name="connsiteX63" fmla="*/ 0 w 345659"/>
                        <a:gd name="connsiteY63" fmla="*/ 270226 h 430340"/>
                        <a:gd name="connsiteX64" fmla="*/ 26670 w 345659"/>
                        <a:gd name="connsiteY64" fmla="*/ 235365 h 430340"/>
                        <a:gd name="connsiteX65" fmla="*/ 26670 w 345659"/>
                        <a:gd name="connsiteY65" fmla="*/ 181739 h 430340"/>
                        <a:gd name="connsiteX66" fmla="*/ 5905 w 345659"/>
                        <a:gd name="connsiteY66" fmla="*/ 153164 h 430340"/>
                        <a:gd name="connsiteX67" fmla="*/ 36195 w 345659"/>
                        <a:gd name="connsiteY67" fmla="*/ 122875 h 430340"/>
                        <a:gd name="connsiteX68" fmla="*/ 64770 w 345659"/>
                        <a:gd name="connsiteY68" fmla="*/ 143639 h 430340"/>
                        <a:gd name="connsiteX69" fmla="*/ 95917 w 345659"/>
                        <a:gd name="connsiteY69" fmla="*/ 143639 h 430340"/>
                        <a:gd name="connsiteX70" fmla="*/ 96393 w 345659"/>
                        <a:gd name="connsiteY70" fmla="*/ 143734 h 430340"/>
                        <a:gd name="connsiteX71" fmla="*/ 96393 w 345659"/>
                        <a:gd name="connsiteY71" fmla="*/ 132400 h 430340"/>
                        <a:gd name="connsiteX72" fmla="*/ 151733 w 345659"/>
                        <a:gd name="connsiteY72" fmla="*/ 132400 h 430340"/>
                        <a:gd name="connsiteX73" fmla="*/ 151733 w 345659"/>
                        <a:gd name="connsiteY73" fmla="*/ 94966 h 430340"/>
                        <a:gd name="connsiteX74" fmla="*/ 124397 w 345659"/>
                        <a:gd name="connsiteY74" fmla="*/ 94966 h 430340"/>
                        <a:gd name="connsiteX75" fmla="*/ 108395 w 345659"/>
                        <a:gd name="connsiteY75" fmla="*/ 78963 h 430340"/>
                        <a:gd name="connsiteX76" fmla="*/ 108395 w 345659"/>
                        <a:gd name="connsiteY76" fmla="*/ 16003 h 430340"/>
                        <a:gd name="connsiteX77" fmla="*/ 124397 w 345659"/>
                        <a:gd name="connsiteY77" fmla="*/ 0 h 430340"/>
                        <a:gd name="connsiteX78" fmla="*/ 221171 w 345659"/>
                        <a:gd name="connsiteY78" fmla="*/ 0 h 430340"/>
                        <a:gd name="connsiteX79" fmla="*/ 237268 w 345659"/>
                        <a:gd name="connsiteY79" fmla="*/ 16003 h 430340"/>
                        <a:gd name="connsiteX80" fmla="*/ 237268 w 345659"/>
                        <a:gd name="connsiteY80" fmla="*/ 78963 h 430340"/>
                        <a:gd name="connsiteX81" fmla="*/ 221171 w 345659"/>
                        <a:gd name="connsiteY81" fmla="*/ 94966 h 430340"/>
                        <a:gd name="connsiteX82" fmla="*/ 193929 w 345659"/>
                        <a:gd name="connsiteY82" fmla="*/ 94966 h 430340"/>
                        <a:gd name="connsiteX83" fmla="*/ 193929 w 345659"/>
                        <a:gd name="connsiteY83" fmla="*/ 132400 h 430340"/>
                        <a:gd name="connsiteX84" fmla="*/ 249269 w 345659"/>
                        <a:gd name="connsiteY84" fmla="*/ 132400 h 430340"/>
                        <a:gd name="connsiteX85" fmla="*/ 249269 w 345659"/>
                        <a:gd name="connsiteY85" fmla="*/ 143639 h 430340"/>
                        <a:gd name="connsiteX86" fmla="*/ 249364 w 345659"/>
                        <a:gd name="connsiteY86" fmla="*/ 143639 h 430340"/>
                        <a:gd name="connsiteX87" fmla="*/ 280891 w 345659"/>
                        <a:gd name="connsiteY87" fmla="*/ 143639 h 430340"/>
                        <a:gd name="connsiteX88" fmla="*/ 309466 w 345659"/>
                        <a:gd name="connsiteY88" fmla="*/ 122875 h 430340"/>
                        <a:gd name="connsiteX89" fmla="*/ 339757 w 345659"/>
                        <a:gd name="connsiteY89" fmla="*/ 153164 h 430340"/>
                        <a:gd name="connsiteX90" fmla="*/ 318991 w 345659"/>
                        <a:gd name="connsiteY90" fmla="*/ 181739 h 430340"/>
                        <a:gd name="connsiteX91" fmla="*/ 318991 w 345659"/>
                        <a:gd name="connsiteY91" fmla="*/ 235365 h 430340"/>
                        <a:gd name="connsiteX92" fmla="*/ 345659 w 345659"/>
                        <a:gd name="connsiteY92" fmla="*/ 270226 h 43034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</a:cxnLst>
                      <a:rect l="l" t="t" r="r" b="b"/>
                      <a:pathLst>
                        <a:path w="345659" h="430340">
                          <a:moveTo>
                            <a:pt x="345659" y="270226"/>
                          </a:moveTo>
                          <a:cubicBezTo>
                            <a:pt x="345659" y="275465"/>
                            <a:pt x="341468" y="279751"/>
                            <a:pt x="336134" y="279751"/>
                          </a:cubicBezTo>
                          <a:cubicBezTo>
                            <a:pt x="330896" y="279751"/>
                            <a:pt x="326609" y="275465"/>
                            <a:pt x="326609" y="270226"/>
                          </a:cubicBezTo>
                          <a:cubicBezTo>
                            <a:pt x="326609" y="260796"/>
                            <a:pt x="318989" y="253081"/>
                            <a:pt x="309560" y="252985"/>
                          </a:cubicBezTo>
                          <a:cubicBezTo>
                            <a:pt x="309464" y="252985"/>
                            <a:pt x="309464" y="253080"/>
                            <a:pt x="309464" y="253080"/>
                          </a:cubicBezTo>
                          <a:cubicBezTo>
                            <a:pt x="309370" y="253080"/>
                            <a:pt x="309370" y="252985"/>
                            <a:pt x="309370" y="252985"/>
                          </a:cubicBezTo>
                          <a:cubicBezTo>
                            <a:pt x="299845" y="253080"/>
                            <a:pt x="292225" y="260796"/>
                            <a:pt x="292225" y="270226"/>
                          </a:cubicBezTo>
                          <a:cubicBezTo>
                            <a:pt x="292225" y="275465"/>
                            <a:pt x="287939" y="279751"/>
                            <a:pt x="282700" y="279751"/>
                          </a:cubicBezTo>
                          <a:cubicBezTo>
                            <a:pt x="277461" y="279751"/>
                            <a:pt x="273175" y="275465"/>
                            <a:pt x="273175" y="270226"/>
                          </a:cubicBezTo>
                          <a:cubicBezTo>
                            <a:pt x="273175" y="253557"/>
                            <a:pt x="284605" y="239556"/>
                            <a:pt x="299940" y="235365"/>
                          </a:cubicBezTo>
                          <a:lnTo>
                            <a:pt x="299940" y="181739"/>
                          </a:lnTo>
                          <a:cubicBezTo>
                            <a:pt x="290892" y="178785"/>
                            <a:pt x="283844" y="171641"/>
                            <a:pt x="280890" y="162689"/>
                          </a:cubicBezTo>
                          <a:lnTo>
                            <a:pt x="249363" y="162689"/>
                          </a:lnTo>
                          <a:cubicBezTo>
                            <a:pt x="249363" y="162689"/>
                            <a:pt x="249363" y="162689"/>
                            <a:pt x="249268" y="162689"/>
                          </a:cubicBezTo>
                          <a:lnTo>
                            <a:pt x="249268" y="269655"/>
                          </a:lnTo>
                          <a:lnTo>
                            <a:pt x="230218" y="269655"/>
                          </a:lnTo>
                          <a:lnTo>
                            <a:pt x="230218" y="307945"/>
                          </a:lnTo>
                          <a:cubicBezTo>
                            <a:pt x="242219" y="311945"/>
                            <a:pt x="250983" y="323185"/>
                            <a:pt x="250983" y="336520"/>
                          </a:cubicBezTo>
                          <a:cubicBezTo>
                            <a:pt x="250983" y="349949"/>
                            <a:pt x="242220" y="361096"/>
                            <a:pt x="230218" y="365095"/>
                          </a:cubicBezTo>
                          <a:lnTo>
                            <a:pt x="230218" y="385954"/>
                          </a:lnTo>
                          <a:cubicBezTo>
                            <a:pt x="245554" y="390146"/>
                            <a:pt x="256984" y="404147"/>
                            <a:pt x="256984" y="420815"/>
                          </a:cubicBezTo>
                          <a:cubicBezTo>
                            <a:pt x="256984" y="426054"/>
                            <a:pt x="252697" y="430340"/>
                            <a:pt x="247459" y="430340"/>
                          </a:cubicBezTo>
                          <a:cubicBezTo>
                            <a:pt x="242125" y="430340"/>
                            <a:pt x="237934" y="426054"/>
                            <a:pt x="237934" y="420815"/>
                          </a:cubicBezTo>
                          <a:cubicBezTo>
                            <a:pt x="237934" y="411290"/>
                            <a:pt x="230218" y="403576"/>
                            <a:pt x="220693" y="403576"/>
                          </a:cubicBezTo>
                          <a:cubicBezTo>
                            <a:pt x="211168" y="403576"/>
                            <a:pt x="203453" y="411290"/>
                            <a:pt x="203453" y="420815"/>
                          </a:cubicBezTo>
                          <a:cubicBezTo>
                            <a:pt x="203453" y="426054"/>
                            <a:pt x="199262" y="430340"/>
                            <a:pt x="193928" y="430340"/>
                          </a:cubicBezTo>
                          <a:cubicBezTo>
                            <a:pt x="188689" y="430340"/>
                            <a:pt x="184403" y="426054"/>
                            <a:pt x="184403" y="420815"/>
                          </a:cubicBezTo>
                          <a:cubicBezTo>
                            <a:pt x="184403" y="404147"/>
                            <a:pt x="195832" y="390240"/>
                            <a:pt x="211168" y="386049"/>
                          </a:cubicBezTo>
                          <a:lnTo>
                            <a:pt x="211168" y="365094"/>
                          </a:lnTo>
                          <a:cubicBezTo>
                            <a:pt x="199167" y="361095"/>
                            <a:pt x="190403" y="349948"/>
                            <a:pt x="190403" y="336519"/>
                          </a:cubicBezTo>
                          <a:cubicBezTo>
                            <a:pt x="190403" y="323184"/>
                            <a:pt x="199166" y="311944"/>
                            <a:pt x="211168" y="307944"/>
                          </a:cubicBezTo>
                          <a:lnTo>
                            <a:pt x="211168" y="269654"/>
                          </a:lnTo>
                          <a:lnTo>
                            <a:pt x="141064" y="269654"/>
                          </a:lnTo>
                          <a:lnTo>
                            <a:pt x="141064" y="307944"/>
                          </a:lnTo>
                          <a:cubicBezTo>
                            <a:pt x="153161" y="311944"/>
                            <a:pt x="161924" y="323184"/>
                            <a:pt x="161924" y="336519"/>
                          </a:cubicBezTo>
                          <a:cubicBezTo>
                            <a:pt x="161924" y="349948"/>
                            <a:pt x="153161" y="361095"/>
                            <a:pt x="141064" y="365094"/>
                          </a:cubicBezTo>
                          <a:lnTo>
                            <a:pt x="141064" y="385954"/>
                          </a:lnTo>
                          <a:cubicBezTo>
                            <a:pt x="156495" y="390241"/>
                            <a:pt x="167830" y="404147"/>
                            <a:pt x="167830" y="420815"/>
                          </a:cubicBezTo>
                          <a:cubicBezTo>
                            <a:pt x="167830" y="426054"/>
                            <a:pt x="163543" y="430340"/>
                            <a:pt x="158305" y="430340"/>
                          </a:cubicBezTo>
                          <a:cubicBezTo>
                            <a:pt x="153066" y="430340"/>
                            <a:pt x="148780" y="426054"/>
                            <a:pt x="148780" y="420815"/>
                          </a:cubicBezTo>
                          <a:cubicBezTo>
                            <a:pt x="148780" y="411290"/>
                            <a:pt x="141064" y="403576"/>
                            <a:pt x="131539" y="403576"/>
                          </a:cubicBezTo>
                          <a:cubicBezTo>
                            <a:pt x="122110" y="403576"/>
                            <a:pt x="114394" y="411290"/>
                            <a:pt x="114394" y="420815"/>
                          </a:cubicBezTo>
                          <a:cubicBezTo>
                            <a:pt x="114394" y="426054"/>
                            <a:pt x="110108" y="430340"/>
                            <a:pt x="104869" y="430340"/>
                          </a:cubicBezTo>
                          <a:cubicBezTo>
                            <a:pt x="99631" y="430340"/>
                            <a:pt x="95344" y="426054"/>
                            <a:pt x="95344" y="420815"/>
                          </a:cubicBezTo>
                          <a:cubicBezTo>
                            <a:pt x="95344" y="404147"/>
                            <a:pt x="106679" y="390240"/>
                            <a:pt x="122014" y="385954"/>
                          </a:cubicBezTo>
                          <a:lnTo>
                            <a:pt x="122014" y="365095"/>
                          </a:lnTo>
                          <a:cubicBezTo>
                            <a:pt x="110108" y="361096"/>
                            <a:pt x="101345" y="349949"/>
                            <a:pt x="101345" y="336520"/>
                          </a:cubicBezTo>
                          <a:cubicBezTo>
                            <a:pt x="101345" y="323185"/>
                            <a:pt x="110108" y="311945"/>
                            <a:pt x="122014" y="307945"/>
                          </a:cubicBezTo>
                          <a:lnTo>
                            <a:pt x="122014" y="269655"/>
                          </a:lnTo>
                          <a:lnTo>
                            <a:pt x="96392" y="269655"/>
                          </a:lnTo>
                          <a:lnTo>
                            <a:pt x="96392" y="162594"/>
                          </a:lnTo>
                          <a:cubicBezTo>
                            <a:pt x="96202" y="162594"/>
                            <a:pt x="96106" y="162689"/>
                            <a:pt x="95916" y="162689"/>
                          </a:cubicBezTo>
                          <a:lnTo>
                            <a:pt x="64769" y="162689"/>
                          </a:lnTo>
                          <a:cubicBezTo>
                            <a:pt x="61815" y="171641"/>
                            <a:pt x="54768" y="178785"/>
                            <a:pt x="45719" y="181739"/>
                          </a:cubicBezTo>
                          <a:lnTo>
                            <a:pt x="45719" y="235365"/>
                          </a:lnTo>
                          <a:cubicBezTo>
                            <a:pt x="61054" y="239557"/>
                            <a:pt x="72484" y="253557"/>
                            <a:pt x="72484" y="270226"/>
                          </a:cubicBezTo>
                          <a:cubicBezTo>
                            <a:pt x="72484" y="275465"/>
                            <a:pt x="68198" y="279751"/>
                            <a:pt x="62959" y="279751"/>
                          </a:cubicBezTo>
                          <a:cubicBezTo>
                            <a:pt x="57721" y="279751"/>
                            <a:pt x="53434" y="275465"/>
                            <a:pt x="53434" y="270226"/>
                          </a:cubicBezTo>
                          <a:cubicBezTo>
                            <a:pt x="53434" y="260796"/>
                            <a:pt x="45719" y="253081"/>
                            <a:pt x="36289" y="252985"/>
                          </a:cubicBezTo>
                          <a:cubicBezTo>
                            <a:pt x="36289" y="252985"/>
                            <a:pt x="36289" y="253080"/>
                            <a:pt x="36195" y="253080"/>
                          </a:cubicBezTo>
                          <a:cubicBezTo>
                            <a:pt x="36195" y="253080"/>
                            <a:pt x="36195" y="252985"/>
                            <a:pt x="36100" y="252985"/>
                          </a:cubicBezTo>
                          <a:cubicBezTo>
                            <a:pt x="26670" y="253080"/>
                            <a:pt x="19050" y="260796"/>
                            <a:pt x="19050" y="270226"/>
                          </a:cubicBezTo>
                          <a:cubicBezTo>
                            <a:pt x="19050" y="275465"/>
                            <a:pt x="14764" y="279751"/>
                            <a:pt x="9525" y="279751"/>
                          </a:cubicBezTo>
                          <a:cubicBezTo>
                            <a:pt x="4191" y="279751"/>
                            <a:pt x="0" y="275465"/>
                            <a:pt x="0" y="270226"/>
                          </a:cubicBezTo>
                          <a:cubicBezTo>
                            <a:pt x="0" y="253557"/>
                            <a:pt x="11335" y="239556"/>
                            <a:pt x="26670" y="235365"/>
                          </a:cubicBezTo>
                          <a:lnTo>
                            <a:pt x="26670" y="181739"/>
                          </a:lnTo>
                          <a:cubicBezTo>
                            <a:pt x="14669" y="177739"/>
                            <a:pt x="5905" y="166499"/>
                            <a:pt x="5905" y="153164"/>
                          </a:cubicBezTo>
                          <a:cubicBezTo>
                            <a:pt x="5905" y="136495"/>
                            <a:pt x="19526" y="122875"/>
                            <a:pt x="36195" y="122875"/>
                          </a:cubicBezTo>
                          <a:cubicBezTo>
                            <a:pt x="49625" y="122875"/>
                            <a:pt x="60770" y="131637"/>
                            <a:pt x="64770" y="143639"/>
                          </a:cubicBezTo>
                          <a:lnTo>
                            <a:pt x="95917" y="143639"/>
                          </a:lnTo>
                          <a:cubicBezTo>
                            <a:pt x="96107" y="143639"/>
                            <a:pt x="96203" y="143734"/>
                            <a:pt x="96393" y="143734"/>
                          </a:cubicBezTo>
                          <a:lnTo>
                            <a:pt x="96393" y="132400"/>
                          </a:lnTo>
                          <a:lnTo>
                            <a:pt x="151733" y="132400"/>
                          </a:lnTo>
                          <a:lnTo>
                            <a:pt x="151733" y="94966"/>
                          </a:lnTo>
                          <a:lnTo>
                            <a:pt x="124397" y="94966"/>
                          </a:lnTo>
                          <a:cubicBezTo>
                            <a:pt x="115634" y="94966"/>
                            <a:pt x="108395" y="87727"/>
                            <a:pt x="108395" y="78963"/>
                          </a:cubicBezTo>
                          <a:lnTo>
                            <a:pt x="108395" y="16003"/>
                          </a:lnTo>
                          <a:cubicBezTo>
                            <a:pt x="108395" y="7144"/>
                            <a:pt x="115634" y="0"/>
                            <a:pt x="124397" y="0"/>
                          </a:cubicBezTo>
                          <a:lnTo>
                            <a:pt x="221171" y="0"/>
                          </a:lnTo>
                          <a:cubicBezTo>
                            <a:pt x="230029" y="0"/>
                            <a:pt x="237268" y="7144"/>
                            <a:pt x="237268" y="16003"/>
                          </a:cubicBezTo>
                          <a:lnTo>
                            <a:pt x="237268" y="78963"/>
                          </a:lnTo>
                          <a:cubicBezTo>
                            <a:pt x="237268" y="87726"/>
                            <a:pt x="230029" y="94966"/>
                            <a:pt x="221171" y="94966"/>
                          </a:cubicBezTo>
                          <a:lnTo>
                            <a:pt x="193929" y="94966"/>
                          </a:lnTo>
                          <a:lnTo>
                            <a:pt x="193929" y="132400"/>
                          </a:lnTo>
                          <a:lnTo>
                            <a:pt x="249269" y="132400"/>
                          </a:lnTo>
                          <a:lnTo>
                            <a:pt x="249269" y="143639"/>
                          </a:lnTo>
                          <a:cubicBezTo>
                            <a:pt x="249364" y="143639"/>
                            <a:pt x="249364" y="143639"/>
                            <a:pt x="249364" y="143639"/>
                          </a:cubicBezTo>
                          <a:lnTo>
                            <a:pt x="280891" y="143639"/>
                          </a:lnTo>
                          <a:cubicBezTo>
                            <a:pt x="284892" y="131637"/>
                            <a:pt x="296036" y="122875"/>
                            <a:pt x="309466" y="122875"/>
                          </a:cubicBezTo>
                          <a:cubicBezTo>
                            <a:pt x="326135" y="122875"/>
                            <a:pt x="339757" y="136495"/>
                            <a:pt x="339757" y="153164"/>
                          </a:cubicBezTo>
                          <a:cubicBezTo>
                            <a:pt x="339757" y="166499"/>
                            <a:pt x="330994" y="177739"/>
                            <a:pt x="318991" y="181739"/>
                          </a:cubicBezTo>
                          <a:lnTo>
                            <a:pt x="318991" y="235365"/>
                          </a:lnTo>
                          <a:cubicBezTo>
                            <a:pt x="334325" y="239557"/>
                            <a:pt x="345659" y="253557"/>
                            <a:pt x="345659" y="270226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5" name="Group 4">
                  <a:extLst>
                    <a:ext uri="{FF2B5EF4-FFF2-40B4-BE49-F238E27FC236}">
                      <a16:creationId xmlns:a16="http://schemas.microsoft.com/office/drawing/2014/main" id="{6F294673-F16D-4D44-B861-24B7F109CD36}"/>
                    </a:ext>
                  </a:extLst>
                </p:cNvPr>
                <p:cNvGrpSpPr/>
                <p:nvPr/>
              </p:nvGrpSpPr>
              <p:grpSpPr>
                <a:xfrm>
                  <a:off x="6315274" y="4635806"/>
                  <a:ext cx="594909" cy="594909"/>
                  <a:chOff x="4714017" y="4438691"/>
                  <a:chExt cx="703384" cy="703384"/>
                </a:xfrm>
              </p:grpSpPr>
              <p:sp>
                <p:nvSpPr>
                  <p:cNvPr id="206" name="Oval 205">
                    <a:extLst>
                      <a:ext uri="{FF2B5EF4-FFF2-40B4-BE49-F238E27FC236}">
                        <a16:creationId xmlns:a16="http://schemas.microsoft.com/office/drawing/2014/main" id="{605F949C-0C4E-430F-9485-012D6ACFB145}"/>
                      </a:ext>
                    </a:extLst>
                  </p:cNvPr>
                  <p:cNvSpPr/>
                  <p:nvPr/>
                </p:nvSpPr>
                <p:spPr>
                  <a:xfrm>
                    <a:off x="4714017" y="4438691"/>
                    <a:ext cx="703384" cy="703384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grpSp>
                <p:nvGrpSpPr>
                  <p:cNvPr id="397" name="Group 396">
                    <a:extLst>
                      <a:ext uri="{FF2B5EF4-FFF2-40B4-BE49-F238E27FC236}">
                        <a16:creationId xmlns:a16="http://schemas.microsoft.com/office/drawing/2014/main" id="{FF6241D5-3CC4-46F8-9557-65B566F3EB39}"/>
                      </a:ext>
                    </a:extLst>
                  </p:cNvPr>
                  <p:cNvGrpSpPr/>
                  <p:nvPr/>
                </p:nvGrpSpPr>
                <p:grpSpPr>
                  <a:xfrm>
                    <a:off x="4827372" y="4547492"/>
                    <a:ext cx="476674" cy="485782"/>
                    <a:chOff x="4578023" y="4093265"/>
                    <a:chExt cx="598170" cy="609600"/>
                  </a:xfrm>
                  <a:solidFill>
                    <a:schemeClr val="accent3"/>
                  </a:solidFill>
                </p:grpSpPr>
                <p:sp>
                  <p:nvSpPr>
                    <p:cNvPr id="398" name="Freeform: Shape 397">
                      <a:extLst>
                        <a:ext uri="{FF2B5EF4-FFF2-40B4-BE49-F238E27FC236}">
                          <a16:creationId xmlns:a16="http://schemas.microsoft.com/office/drawing/2014/main" id="{F0004C84-0704-4B6F-836E-5C74313756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54809" y="4262809"/>
                      <a:ext cx="120393" cy="252294"/>
                    </a:xfrm>
                    <a:custGeom>
                      <a:avLst/>
                      <a:gdLst>
                        <a:gd name="connsiteX0" fmla="*/ 86104 w 120393"/>
                        <a:gd name="connsiteY0" fmla="*/ 0 h 252294"/>
                        <a:gd name="connsiteX1" fmla="*/ 85151 w 120393"/>
                        <a:gd name="connsiteY1" fmla="*/ 67628 h 252294"/>
                        <a:gd name="connsiteX2" fmla="*/ 94676 w 120393"/>
                        <a:gd name="connsiteY2" fmla="*/ 77153 h 252294"/>
                        <a:gd name="connsiteX3" fmla="*/ 85151 w 120393"/>
                        <a:gd name="connsiteY3" fmla="*/ 86678 h 252294"/>
                        <a:gd name="connsiteX4" fmla="*/ 36574 w 120393"/>
                        <a:gd name="connsiteY4" fmla="*/ 53340 h 252294"/>
                        <a:gd name="connsiteX5" fmla="*/ 21334 w 120393"/>
                        <a:gd name="connsiteY5" fmla="*/ 119063 h 252294"/>
                        <a:gd name="connsiteX6" fmla="*/ 20381 w 120393"/>
                        <a:gd name="connsiteY6" fmla="*/ 135255 h 252294"/>
                        <a:gd name="connsiteX7" fmla="*/ 34669 w 120393"/>
                        <a:gd name="connsiteY7" fmla="*/ 208598 h 252294"/>
                        <a:gd name="connsiteX8" fmla="*/ 95629 w 120393"/>
                        <a:gd name="connsiteY8" fmla="*/ 176213 h 252294"/>
                        <a:gd name="connsiteX9" fmla="*/ 86104 w 120393"/>
                        <a:gd name="connsiteY9" fmla="*/ 185738 h 252294"/>
                        <a:gd name="connsiteX10" fmla="*/ 52766 w 120393"/>
                        <a:gd name="connsiteY10" fmla="*/ 219075 h 252294"/>
                        <a:gd name="connsiteX11" fmla="*/ 120394 w 120393"/>
                        <a:gd name="connsiteY11" fmla="*/ 219075 h 252294"/>
                        <a:gd name="connsiteX12" fmla="*/ 120394 w 120393"/>
                        <a:gd name="connsiteY12" fmla="*/ 33338 h 252294"/>
                        <a:gd name="connsiteX13" fmla="*/ 86104 w 120393"/>
                        <a:gd name="connsiteY13" fmla="*/ 0 h 252294"/>
                        <a:gd name="connsiteX14" fmla="*/ 61339 w 120393"/>
                        <a:gd name="connsiteY14" fmla="*/ 153353 h 252294"/>
                        <a:gd name="connsiteX15" fmla="*/ 40384 w 120393"/>
                        <a:gd name="connsiteY15" fmla="*/ 160973 h 252294"/>
                        <a:gd name="connsiteX16" fmla="*/ 48004 w 120393"/>
                        <a:gd name="connsiteY16" fmla="*/ 123825 h 252294"/>
                        <a:gd name="connsiteX17" fmla="*/ 36574 w 120393"/>
                        <a:gd name="connsiteY17" fmla="*/ 113348 h 252294"/>
                        <a:gd name="connsiteX18" fmla="*/ 49909 w 120393"/>
                        <a:gd name="connsiteY18" fmla="*/ 100013 h 252294"/>
                        <a:gd name="connsiteX19" fmla="*/ 68959 w 120393"/>
                        <a:gd name="connsiteY19" fmla="*/ 132398 h 252294"/>
                        <a:gd name="connsiteX20" fmla="*/ 61339 w 120393"/>
                        <a:gd name="connsiteY20" fmla="*/ 153353 h 252294"/>
                        <a:gd name="connsiteX21" fmla="*/ 91819 w 120393"/>
                        <a:gd name="connsiteY21" fmla="*/ 161925 h 252294"/>
                        <a:gd name="connsiteX22" fmla="*/ 91819 w 120393"/>
                        <a:gd name="connsiteY22" fmla="*/ 148590 h 252294"/>
                        <a:gd name="connsiteX23" fmla="*/ 108011 w 120393"/>
                        <a:gd name="connsiteY23" fmla="*/ 155258 h 252294"/>
                        <a:gd name="connsiteX24" fmla="*/ 91819 w 120393"/>
                        <a:gd name="connsiteY24" fmla="*/ 161925 h 252294"/>
                        <a:gd name="connsiteX25" fmla="*/ 99439 w 120393"/>
                        <a:gd name="connsiteY25" fmla="*/ 137160 h 252294"/>
                        <a:gd name="connsiteX26" fmla="*/ 92771 w 120393"/>
                        <a:gd name="connsiteY26" fmla="*/ 120968 h 252294"/>
                        <a:gd name="connsiteX27" fmla="*/ 108964 w 120393"/>
                        <a:gd name="connsiteY27" fmla="*/ 127635 h 252294"/>
                        <a:gd name="connsiteX28" fmla="*/ 99439 w 120393"/>
                        <a:gd name="connsiteY28" fmla="*/ 137160 h 252294"/>
                        <a:gd name="connsiteX29" fmla="*/ 99439 w 120393"/>
                        <a:gd name="connsiteY29" fmla="*/ 110490 h 252294"/>
                        <a:gd name="connsiteX30" fmla="*/ 92771 w 120393"/>
                        <a:gd name="connsiteY30" fmla="*/ 94298 h 252294"/>
                        <a:gd name="connsiteX31" fmla="*/ 106106 w 120393"/>
                        <a:gd name="connsiteY31" fmla="*/ 94298 h 252294"/>
                        <a:gd name="connsiteX32" fmla="*/ 99439 w 120393"/>
                        <a:gd name="connsiteY32" fmla="*/ 110490 h 25229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</a:cxnLst>
                      <a:rect l="l" t="t" r="r" b="b"/>
                      <a:pathLst>
                        <a:path w="120393" h="252294">
                          <a:moveTo>
                            <a:pt x="86104" y="0"/>
                          </a:moveTo>
                          <a:cubicBezTo>
                            <a:pt x="41336" y="0"/>
                            <a:pt x="41336" y="67628"/>
                            <a:pt x="85151" y="67628"/>
                          </a:cubicBezTo>
                          <a:cubicBezTo>
                            <a:pt x="90866" y="67628"/>
                            <a:pt x="94676" y="71438"/>
                            <a:pt x="94676" y="77153"/>
                          </a:cubicBezTo>
                          <a:cubicBezTo>
                            <a:pt x="94676" y="82868"/>
                            <a:pt x="90866" y="86678"/>
                            <a:pt x="85151" y="86678"/>
                          </a:cubicBezTo>
                          <a:cubicBezTo>
                            <a:pt x="63244" y="86678"/>
                            <a:pt x="44194" y="73343"/>
                            <a:pt x="36574" y="53340"/>
                          </a:cubicBezTo>
                          <a:cubicBezTo>
                            <a:pt x="6094" y="60008"/>
                            <a:pt x="-3431" y="99060"/>
                            <a:pt x="21334" y="119063"/>
                          </a:cubicBezTo>
                          <a:cubicBezTo>
                            <a:pt x="27049" y="122873"/>
                            <a:pt x="26096" y="131445"/>
                            <a:pt x="20381" y="135255"/>
                          </a:cubicBezTo>
                          <a:cubicBezTo>
                            <a:pt x="-12956" y="153353"/>
                            <a:pt x="-3431" y="203835"/>
                            <a:pt x="34669" y="208598"/>
                          </a:cubicBezTo>
                          <a:cubicBezTo>
                            <a:pt x="43241" y="167640"/>
                            <a:pt x="95629" y="155258"/>
                            <a:pt x="95629" y="176213"/>
                          </a:cubicBezTo>
                          <a:cubicBezTo>
                            <a:pt x="95629" y="181928"/>
                            <a:pt x="91819" y="185738"/>
                            <a:pt x="86104" y="185738"/>
                          </a:cubicBezTo>
                          <a:cubicBezTo>
                            <a:pt x="68006" y="185738"/>
                            <a:pt x="52766" y="200978"/>
                            <a:pt x="52766" y="219075"/>
                          </a:cubicBezTo>
                          <a:cubicBezTo>
                            <a:pt x="52766" y="263843"/>
                            <a:pt x="120394" y="262890"/>
                            <a:pt x="120394" y="219075"/>
                          </a:cubicBezTo>
                          <a:lnTo>
                            <a:pt x="120394" y="33338"/>
                          </a:lnTo>
                          <a:cubicBezTo>
                            <a:pt x="120394" y="15240"/>
                            <a:pt x="105154" y="0"/>
                            <a:pt x="86104" y="0"/>
                          </a:cubicBezTo>
                          <a:close/>
                          <a:moveTo>
                            <a:pt x="61339" y="153353"/>
                          </a:moveTo>
                          <a:cubicBezTo>
                            <a:pt x="58481" y="155258"/>
                            <a:pt x="48956" y="170498"/>
                            <a:pt x="40384" y="160973"/>
                          </a:cubicBezTo>
                          <a:cubicBezTo>
                            <a:pt x="27049" y="147638"/>
                            <a:pt x="63244" y="139065"/>
                            <a:pt x="48004" y="123825"/>
                          </a:cubicBezTo>
                          <a:lnTo>
                            <a:pt x="36574" y="113348"/>
                          </a:lnTo>
                          <a:cubicBezTo>
                            <a:pt x="28001" y="104775"/>
                            <a:pt x="41336" y="91440"/>
                            <a:pt x="49909" y="100013"/>
                          </a:cubicBezTo>
                          <a:cubicBezTo>
                            <a:pt x="55624" y="107633"/>
                            <a:pt x="68959" y="114300"/>
                            <a:pt x="68959" y="132398"/>
                          </a:cubicBezTo>
                          <a:cubicBezTo>
                            <a:pt x="69911" y="140018"/>
                            <a:pt x="67054" y="147638"/>
                            <a:pt x="61339" y="153353"/>
                          </a:cubicBezTo>
                          <a:close/>
                          <a:moveTo>
                            <a:pt x="91819" y="161925"/>
                          </a:moveTo>
                          <a:cubicBezTo>
                            <a:pt x="88009" y="158115"/>
                            <a:pt x="88009" y="152400"/>
                            <a:pt x="91819" y="148590"/>
                          </a:cubicBezTo>
                          <a:cubicBezTo>
                            <a:pt x="97534" y="142875"/>
                            <a:pt x="108011" y="146685"/>
                            <a:pt x="108011" y="155258"/>
                          </a:cubicBezTo>
                          <a:cubicBezTo>
                            <a:pt x="108964" y="163830"/>
                            <a:pt x="98486" y="167640"/>
                            <a:pt x="91819" y="161925"/>
                          </a:cubicBezTo>
                          <a:close/>
                          <a:moveTo>
                            <a:pt x="99439" y="137160"/>
                          </a:moveTo>
                          <a:cubicBezTo>
                            <a:pt x="90866" y="137160"/>
                            <a:pt x="87056" y="126682"/>
                            <a:pt x="92771" y="120968"/>
                          </a:cubicBezTo>
                          <a:cubicBezTo>
                            <a:pt x="98486" y="115253"/>
                            <a:pt x="108964" y="119063"/>
                            <a:pt x="108964" y="127635"/>
                          </a:cubicBezTo>
                          <a:cubicBezTo>
                            <a:pt x="108964" y="133350"/>
                            <a:pt x="104201" y="137160"/>
                            <a:pt x="99439" y="137160"/>
                          </a:cubicBezTo>
                          <a:close/>
                          <a:moveTo>
                            <a:pt x="99439" y="110490"/>
                          </a:moveTo>
                          <a:cubicBezTo>
                            <a:pt x="90866" y="110490"/>
                            <a:pt x="87056" y="100013"/>
                            <a:pt x="92771" y="94298"/>
                          </a:cubicBezTo>
                          <a:cubicBezTo>
                            <a:pt x="96581" y="90488"/>
                            <a:pt x="102296" y="90488"/>
                            <a:pt x="106106" y="94298"/>
                          </a:cubicBezTo>
                          <a:cubicBezTo>
                            <a:pt x="111821" y="100013"/>
                            <a:pt x="107059" y="110490"/>
                            <a:pt x="99439" y="11049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399" name="Freeform: Shape 398">
                      <a:extLst>
                        <a:ext uri="{FF2B5EF4-FFF2-40B4-BE49-F238E27FC236}">
                          <a16:creationId xmlns:a16="http://schemas.microsoft.com/office/drawing/2014/main" id="{D4110102-AEE5-4EEC-8F9B-9AB646DA07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78023" y="4093265"/>
                      <a:ext cx="598170" cy="609600"/>
                    </a:xfrm>
                    <a:custGeom>
                      <a:avLst/>
                      <a:gdLst>
                        <a:gd name="connsiteX0" fmla="*/ 537210 w 598170"/>
                        <a:gd name="connsiteY0" fmla="*/ 371475 h 609600"/>
                        <a:gd name="connsiteX1" fmla="*/ 567690 w 598170"/>
                        <a:gd name="connsiteY1" fmla="*/ 401955 h 609600"/>
                        <a:gd name="connsiteX2" fmla="*/ 598170 w 598170"/>
                        <a:gd name="connsiteY2" fmla="*/ 371475 h 609600"/>
                        <a:gd name="connsiteX3" fmla="*/ 577215 w 598170"/>
                        <a:gd name="connsiteY3" fmla="*/ 342900 h 609600"/>
                        <a:gd name="connsiteX4" fmla="*/ 577215 w 598170"/>
                        <a:gd name="connsiteY4" fmla="*/ 297180 h 609600"/>
                        <a:gd name="connsiteX5" fmla="*/ 567690 w 598170"/>
                        <a:gd name="connsiteY5" fmla="*/ 287655 h 609600"/>
                        <a:gd name="connsiteX6" fmla="*/ 522923 w 598170"/>
                        <a:gd name="connsiteY6" fmla="*/ 287655 h 609600"/>
                        <a:gd name="connsiteX7" fmla="*/ 482918 w 598170"/>
                        <a:gd name="connsiteY7" fmla="*/ 170498 h 609600"/>
                        <a:gd name="connsiteX8" fmla="*/ 466725 w 598170"/>
                        <a:gd name="connsiteY8" fmla="*/ 152400 h 609600"/>
                        <a:gd name="connsiteX9" fmla="*/ 521018 w 598170"/>
                        <a:gd name="connsiteY9" fmla="*/ 99060 h 609600"/>
                        <a:gd name="connsiteX10" fmla="*/ 531495 w 598170"/>
                        <a:gd name="connsiteY10" fmla="*/ 100965 h 609600"/>
                        <a:gd name="connsiteX11" fmla="*/ 561975 w 598170"/>
                        <a:gd name="connsiteY11" fmla="*/ 70485 h 609600"/>
                        <a:gd name="connsiteX12" fmla="*/ 531495 w 598170"/>
                        <a:gd name="connsiteY12" fmla="*/ 40005 h 609600"/>
                        <a:gd name="connsiteX13" fmla="*/ 501015 w 598170"/>
                        <a:gd name="connsiteY13" fmla="*/ 70485 h 609600"/>
                        <a:gd name="connsiteX14" fmla="*/ 505778 w 598170"/>
                        <a:gd name="connsiteY14" fmla="*/ 87630 h 609600"/>
                        <a:gd name="connsiteX15" fmla="*/ 452438 w 598170"/>
                        <a:gd name="connsiteY15" fmla="*/ 140970 h 609600"/>
                        <a:gd name="connsiteX16" fmla="*/ 316230 w 598170"/>
                        <a:gd name="connsiteY16" fmla="*/ 103823 h 609600"/>
                        <a:gd name="connsiteX17" fmla="*/ 316230 w 598170"/>
                        <a:gd name="connsiteY17" fmla="*/ 59055 h 609600"/>
                        <a:gd name="connsiteX18" fmla="*/ 337185 w 598170"/>
                        <a:gd name="connsiteY18" fmla="*/ 30480 h 609600"/>
                        <a:gd name="connsiteX19" fmla="*/ 306705 w 598170"/>
                        <a:gd name="connsiteY19" fmla="*/ 0 h 609600"/>
                        <a:gd name="connsiteX20" fmla="*/ 276225 w 598170"/>
                        <a:gd name="connsiteY20" fmla="*/ 30480 h 609600"/>
                        <a:gd name="connsiteX21" fmla="*/ 297180 w 598170"/>
                        <a:gd name="connsiteY21" fmla="*/ 59055 h 609600"/>
                        <a:gd name="connsiteX22" fmla="*/ 297180 w 598170"/>
                        <a:gd name="connsiteY22" fmla="*/ 102870 h 609600"/>
                        <a:gd name="connsiteX23" fmla="*/ 200978 w 598170"/>
                        <a:gd name="connsiteY23" fmla="*/ 127635 h 609600"/>
                        <a:gd name="connsiteX24" fmla="*/ 177165 w 598170"/>
                        <a:gd name="connsiteY24" fmla="*/ 139065 h 609600"/>
                        <a:gd name="connsiteX25" fmla="*/ 123825 w 598170"/>
                        <a:gd name="connsiteY25" fmla="*/ 85725 h 609600"/>
                        <a:gd name="connsiteX26" fmla="*/ 128588 w 598170"/>
                        <a:gd name="connsiteY26" fmla="*/ 68580 h 609600"/>
                        <a:gd name="connsiteX27" fmla="*/ 98108 w 598170"/>
                        <a:gd name="connsiteY27" fmla="*/ 38100 h 609600"/>
                        <a:gd name="connsiteX28" fmla="*/ 67628 w 598170"/>
                        <a:gd name="connsiteY28" fmla="*/ 68580 h 609600"/>
                        <a:gd name="connsiteX29" fmla="*/ 98108 w 598170"/>
                        <a:gd name="connsiteY29" fmla="*/ 99060 h 609600"/>
                        <a:gd name="connsiteX30" fmla="*/ 108585 w 598170"/>
                        <a:gd name="connsiteY30" fmla="*/ 97155 h 609600"/>
                        <a:gd name="connsiteX31" fmla="*/ 160973 w 598170"/>
                        <a:gd name="connsiteY31" fmla="*/ 149543 h 609600"/>
                        <a:gd name="connsiteX32" fmla="*/ 105728 w 598170"/>
                        <a:gd name="connsiteY32" fmla="*/ 243840 h 609600"/>
                        <a:gd name="connsiteX33" fmla="*/ 51435 w 598170"/>
                        <a:gd name="connsiteY33" fmla="*/ 233363 h 609600"/>
                        <a:gd name="connsiteX34" fmla="*/ 42863 w 598170"/>
                        <a:gd name="connsiteY34" fmla="*/ 171450 h 609600"/>
                        <a:gd name="connsiteX35" fmla="*/ 60960 w 598170"/>
                        <a:gd name="connsiteY35" fmla="*/ 143828 h 609600"/>
                        <a:gd name="connsiteX36" fmla="*/ 30480 w 598170"/>
                        <a:gd name="connsiteY36" fmla="*/ 113348 h 609600"/>
                        <a:gd name="connsiteX37" fmla="*/ 0 w 598170"/>
                        <a:gd name="connsiteY37" fmla="*/ 143828 h 609600"/>
                        <a:gd name="connsiteX38" fmla="*/ 23812 w 598170"/>
                        <a:gd name="connsiteY38" fmla="*/ 173355 h 609600"/>
                        <a:gd name="connsiteX39" fmla="*/ 33338 w 598170"/>
                        <a:gd name="connsiteY39" fmla="*/ 242888 h 609600"/>
                        <a:gd name="connsiteX40" fmla="*/ 40958 w 598170"/>
                        <a:gd name="connsiteY40" fmla="*/ 250508 h 609600"/>
                        <a:gd name="connsiteX41" fmla="*/ 102870 w 598170"/>
                        <a:gd name="connsiteY41" fmla="*/ 262890 h 609600"/>
                        <a:gd name="connsiteX42" fmla="*/ 102870 w 598170"/>
                        <a:gd name="connsiteY42" fmla="*/ 280988 h 609600"/>
                        <a:gd name="connsiteX43" fmla="*/ 82868 w 598170"/>
                        <a:gd name="connsiteY43" fmla="*/ 328613 h 609600"/>
                        <a:gd name="connsiteX44" fmla="*/ 52388 w 598170"/>
                        <a:gd name="connsiteY44" fmla="*/ 381000 h 609600"/>
                        <a:gd name="connsiteX45" fmla="*/ 83820 w 598170"/>
                        <a:gd name="connsiteY45" fmla="*/ 411480 h 609600"/>
                        <a:gd name="connsiteX46" fmla="*/ 89535 w 598170"/>
                        <a:gd name="connsiteY46" fmla="*/ 454343 h 609600"/>
                        <a:gd name="connsiteX47" fmla="*/ 101918 w 598170"/>
                        <a:gd name="connsiteY47" fmla="*/ 486728 h 609600"/>
                        <a:gd name="connsiteX48" fmla="*/ 109538 w 598170"/>
                        <a:gd name="connsiteY48" fmla="*/ 542925 h 609600"/>
                        <a:gd name="connsiteX49" fmla="*/ 147638 w 598170"/>
                        <a:gd name="connsiteY49" fmla="*/ 554355 h 609600"/>
                        <a:gd name="connsiteX50" fmla="*/ 226695 w 598170"/>
                        <a:gd name="connsiteY50" fmla="*/ 544830 h 609600"/>
                        <a:gd name="connsiteX51" fmla="*/ 244793 w 598170"/>
                        <a:gd name="connsiteY51" fmla="*/ 569595 h 609600"/>
                        <a:gd name="connsiteX52" fmla="*/ 278130 w 598170"/>
                        <a:gd name="connsiteY52" fmla="*/ 609600 h 609600"/>
                        <a:gd name="connsiteX53" fmla="*/ 283845 w 598170"/>
                        <a:gd name="connsiteY53" fmla="*/ 609600 h 609600"/>
                        <a:gd name="connsiteX54" fmla="*/ 457200 w 598170"/>
                        <a:gd name="connsiteY54" fmla="*/ 587693 h 609600"/>
                        <a:gd name="connsiteX55" fmla="*/ 479108 w 598170"/>
                        <a:gd name="connsiteY55" fmla="*/ 574358 h 609600"/>
                        <a:gd name="connsiteX56" fmla="*/ 483870 w 598170"/>
                        <a:gd name="connsiteY56" fmla="*/ 548640 h 609600"/>
                        <a:gd name="connsiteX57" fmla="*/ 474345 w 598170"/>
                        <a:gd name="connsiteY57" fmla="*/ 512445 h 609600"/>
                        <a:gd name="connsiteX58" fmla="*/ 467678 w 598170"/>
                        <a:gd name="connsiteY58" fmla="*/ 467678 h 609600"/>
                        <a:gd name="connsiteX59" fmla="*/ 471488 w 598170"/>
                        <a:gd name="connsiteY59" fmla="*/ 461010 h 609600"/>
                        <a:gd name="connsiteX60" fmla="*/ 521970 w 598170"/>
                        <a:gd name="connsiteY60" fmla="*/ 500063 h 609600"/>
                        <a:gd name="connsiteX61" fmla="*/ 520065 w 598170"/>
                        <a:gd name="connsiteY61" fmla="*/ 509588 h 609600"/>
                        <a:gd name="connsiteX62" fmla="*/ 550545 w 598170"/>
                        <a:gd name="connsiteY62" fmla="*/ 540068 h 609600"/>
                        <a:gd name="connsiteX63" fmla="*/ 581025 w 598170"/>
                        <a:gd name="connsiteY63" fmla="*/ 509588 h 609600"/>
                        <a:gd name="connsiteX64" fmla="*/ 550545 w 598170"/>
                        <a:gd name="connsiteY64" fmla="*/ 479108 h 609600"/>
                        <a:gd name="connsiteX65" fmla="*/ 533400 w 598170"/>
                        <a:gd name="connsiteY65" fmla="*/ 484823 h 609600"/>
                        <a:gd name="connsiteX66" fmla="*/ 481965 w 598170"/>
                        <a:gd name="connsiteY66" fmla="*/ 444818 h 609600"/>
                        <a:gd name="connsiteX67" fmla="*/ 522923 w 598170"/>
                        <a:gd name="connsiteY67" fmla="*/ 305753 h 609600"/>
                        <a:gd name="connsiteX68" fmla="*/ 558165 w 598170"/>
                        <a:gd name="connsiteY68" fmla="*/ 305753 h 609600"/>
                        <a:gd name="connsiteX69" fmla="*/ 558165 w 598170"/>
                        <a:gd name="connsiteY69" fmla="*/ 341948 h 609600"/>
                        <a:gd name="connsiteX70" fmla="*/ 537210 w 598170"/>
                        <a:gd name="connsiteY70" fmla="*/ 371475 h 609600"/>
                        <a:gd name="connsiteX71" fmla="*/ 531495 w 598170"/>
                        <a:gd name="connsiteY71" fmla="*/ 58103 h 609600"/>
                        <a:gd name="connsiteX72" fmla="*/ 542925 w 598170"/>
                        <a:gd name="connsiteY72" fmla="*/ 69533 h 609600"/>
                        <a:gd name="connsiteX73" fmla="*/ 531495 w 598170"/>
                        <a:gd name="connsiteY73" fmla="*/ 80963 h 609600"/>
                        <a:gd name="connsiteX74" fmla="*/ 520065 w 598170"/>
                        <a:gd name="connsiteY74" fmla="*/ 69533 h 609600"/>
                        <a:gd name="connsiteX75" fmla="*/ 531495 w 598170"/>
                        <a:gd name="connsiteY75" fmla="*/ 58103 h 609600"/>
                        <a:gd name="connsiteX76" fmla="*/ 98108 w 598170"/>
                        <a:gd name="connsiteY76" fmla="*/ 80963 h 609600"/>
                        <a:gd name="connsiteX77" fmla="*/ 86678 w 598170"/>
                        <a:gd name="connsiteY77" fmla="*/ 69533 h 609600"/>
                        <a:gd name="connsiteX78" fmla="*/ 98108 w 598170"/>
                        <a:gd name="connsiteY78" fmla="*/ 58103 h 609600"/>
                        <a:gd name="connsiteX79" fmla="*/ 109538 w 598170"/>
                        <a:gd name="connsiteY79" fmla="*/ 69533 h 609600"/>
                        <a:gd name="connsiteX80" fmla="*/ 98108 w 598170"/>
                        <a:gd name="connsiteY80" fmla="*/ 80963 h 609600"/>
                        <a:gd name="connsiteX81" fmla="*/ 30480 w 598170"/>
                        <a:gd name="connsiteY81" fmla="*/ 155258 h 609600"/>
                        <a:gd name="connsiteX82" fmla="*/ 19050 w 598170"/>
                        <a:gd name="connsiteY82" fmla="*/ 143828 h 609600"/>
                        <a:gd name="connsiteX83" fmla="*/ 30480 w 598170"/>
                        <a:gd name="connsiteY83" fmla="*/ 132398 h 609600"/>
                        <a:gd name="connsiteX84" fmla="*/ 41910 w 598170"/>
                        <a:gd name="connsiteY84" fmla="*/ 143828 h 609600"/>
                        <a:gd name="connsiteX85" fmla="*/ 30480 w 598170"/>
                        <a:gd name="connsiteY85" fmla="*/ 155258 h 609600"/>
                        <a:gd name="connsiteX86" fmla="*/ 295275 w 598170"/>
                        <a:gd name="connsiteY86" fmla="*/ 30480 h 609600"/>
                        <a:gd name="connsiteX87" fmla="*/ 306705 w 598170"/>
                        <a:gd name="connsiteY87" fmla="*/ 19050 h 609600"/>
                        <a:gd name="connsiteX88" fmla="*/ 318135 w 598170"/>
                        <a:gd name="connsiteY88" fmla="*/ 30480 h 609600"/>
                        <a:gd name="connsiteX89" fmla="*/ 306705 w 598170"/>
                        <a:gd name="connsiteY89" fmla="*/ 41910 h 609600"/>
                        <a:gd name="connsiteX90" fmla="*/ 295275 w 598170"/>
                        <a:gd name="connsiteY90" fmla="*/ 30480 h 609600"/>
                        <a:gd name="connsiteX91" fmla="*/ 401955 w 598170"/>
                        <a:gd name="connsiteY91" fmla="*/ 397193 h 609600"/>
                        <a:gd name="connsiteX92" fmla="*/ 306705 w 598170"/>
                        <a:gd name="connsiteY92" fmla="*/ 418148 h 609600"/>
                        <a:gd name="connsiteX93" fmla="*/ 211455 w 598170"/>
                        <a:gd name="connsiteY93" fmla="*/ 397193 h 609600"/>
                        <a:gd name="connsiteX94" fmla="*/ 158115 w 598170"/>
                        <a:gd name="connsiteY94" fmla="*/ 339090 h 609600"/>
                        <a:gd name="connsiteX95" fmla="*/ 178118 w 598170"/>
                        <a:gd name="connsiteY95" fmla="*/ 295275 h 609600"/>
                        <a:gd name="connsiteX96" fmla="*/ 165735 w 598170"/>
                        <a:gd name="connsiteY96" fmla="*/ 260033 h 609600"/>
                        <a:gd name="connsiteX97" fmla="*/ 210503 w 598170"/>
                        <a:gd name="connsiteY97" fmla="*/ 204788 h 609600"/>
                        <a:gd name="connsiteX98" fmla="*/ 306705 w 598170"/>
                        <a:gd name="connsiteY98" fmla="*/ 173355 h 609600"/>
                        <a:gd name="connsiteX99" fmla="*/ 402908 w 598170"/>
                        <a:gd name="connsiteY99" fmla="*/ 203835 h 609600"/>
                        <a:gd name="connsiteX100" fmla="*/ 447675 w 598170"/>
                        <a:gd name="connsiteY100" fmla="*/ 259080 h 609600"/>
                        <a:gd name="connsiteX101" fmla="*/ 435293 w 598170"/>
                        <a:gd name="connsiteY101" fmla="*/ 294323 h 609600"/>
                        <a:gd name="connsiteX102" fmla="*/ 455295 w 598170"/>
                        <a:gd name="connsiteY102" fmla="*/ 338138 h 609600"/>
                        <a:gd name="connsiteX103" fmla="*/ 401955 w 598170"/>
                        <a:gd name="connsiteY103" fmla="*/ 397193 h 609600"/>
                        <a:gd name="connsiteX104" fmla="*/ 550545 w 598170"/>
                        <a:gd name="connsiteY104" fmla="*/ 498158 h 609600"/>
                        <a:gd name="connsiteX105" fmla="*/ 561975 w 598170"/>
                        <a:gd name="connsiteY105" fmla="*/ 509588 h 609600"/>
                        <a:gd name="connsiteX106" fmla="*/ 550545 w 598170"/>
                        <a:gd name="connsiteY106" fmla="*/ 521018 h 609600"/>
                        <a:gd name="connsiteX107" fmla="*/ 539115 w 598170"/>
                        <a:gd name="connsiteY107" fmla="*/ 509588 h 609600"/>
                        <a:gd name="connsiteX108" fmla="*/ 550545 w 598170"/>
                        <a:gd name="connsiteY108" fmla="*/ 498158 h 609600"/>
                        <a:gd name="connsiteX109" fmla="*/ 567690 w 598170"/>
                        <a:gd name="connsiteY109" fmla="*/ 360045 h 609600"/>
                        <a:gd name="connsiteX110" fmla="*/ 579120 w 598170"/>
                        <a:gd name="connsiteY110" fmla="*/ 371475 h 609600"/>
                        <a:gd name="connsiteX111" fmla="*/ 567690 w 598170"/>
                        <a:gd name="connsiteY111" fmla="*/ 382905 h 609600"/>
                        <a:gd name="connsiteX112" fmla="*/ 556260 w 598170"/>
                        <a:gd name="connsiteY112" fmla="*/ 371475 h 609600"/>
                        <a:gd name="connsiteX113" fmla="*/ 567690 w 598170"/>
                        <a:gd name="connsiteY113" fmla="*/ 360045 h 6096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</a:cxnLst>
                      <a:rect l="l" t="t" r="r" b="b"/>
                      <a:pathLst>
                        <a:path w="598170" h="609600">
                          <a:moveTo>
                            <a:pt x="537210" y="371475"/>
                          </a:moveTo>
                          <a:cubicBezTo>
                            <a:pt x="537210" y="388620"/>
                            <a:pt x="550545" y="401955"/>
                            <a:pt x="567690" y="401955"/>
                          </a:cubicBezTo>
                          <a:cubicBezTo>
                            <a:pt x="584835" y="401955"/>
                            <a:pt x="598170" y="388620"/>
                            <a:pt x="598170" y="371475"/>
                          </a:cubicBezTo>
                          <a:cubicBezTo>
                            <a:pt x="598170" y="358140"/>
                            <a:pt x="589598" y="346710"/>
                            <a:pt x="577215" y="342900"/>
                          </a:cubicBezTo>
                          <a:lnTo>
                            <a:pt x="577215" y="297180"/>
                          </a:lnTo>
                          <a:cubicBezTo>
                            <a:pt x="577215" y="291465"/>
                            <a:pt x="573405" y="287655"/>
                            <a:pt x="567690" y="287655"/>
                          </a:cubicBezTo>
                          <a:lnTo>
                            <a:pt x="522923" y="287655"/>
                          </a:lnTo>
                          <a:cubicBezTo>
                            <a:pt x="521018" y="243840"/>
                            <a:pt x="507683" y="202883"/>
                            <a:pt x="482918" y="170498"/>
                          </a:cubicBezTo>
                          <a:cubicBezTo>
                            <a:pt x="478155" y="163830"/>
                            <a:pt x="472440" y="158115"/>
                            <a:pt x="466725" y="152400"/>
                          </a:cubicBezTo>
                          <a:lnTo>
                            <a:pt x="521018" y="99060"/>
                          </a:lnTo>
                          <a:cubicBezTo>
                            <a:pt x="523875" y="100013"/>
                            <a:pt x="527685" y="100965"/>
                            <a:pt x="531495" y="100965"/>
                          </a:cubicBezTo>
                          <a:cubicBezTo>
                            <a:pt x="548640" y="100965"/>
                            <a:pt x="561975" y="87630"/>
                            <a:pt x="561975" y="70485"/>
                          </a:cubicBezTo>
                          <a:cubicBezTo>
                            <a:pt x="561975" y="53340"/>
                            <a:pt x="548640" y="40005"/>
                            <a:pt x="531495" y="40005"/>
                          </a:cubicBezTo>
                          <a:cubicBezTo>
                            <a:pt x="514350" y="40005"/>
                            <a:pt x="501015" y="53340"/>
                            <a:pt x="501015" y="70485"/>
                          </a:cubicBezTo>
                          <a:cubicBezTo>
                            <a:pt x="501015" y="77153"/>
                            <a:pt x="502920" y="82868"/>
                            <a:pt x="505778" y="87630"/>
                          </a:cubicBezTo>
                          <a:lnTo>
                            <a:pt x="452438" y="140970"/>
                          </a:lnTo>
                          <a:cubicBezTo>
                            <a:pt x="416243" y="113348"/>
                            <a:pt x="370523" y="100965"/>
                            <a:pt x="316230" y="103823"/>
                          </a:cubicBezTo>
                          <a:lnTo>
                            <a:pt x="316230" y="59055"/>
                          </a:lnTo>
                          <a:cubicBezTo>
                            <a:pt x="328613" y="55245"/>
                            <a:pt x="337185" y="43815"/>
                            <a:pt x="337185" y="30480"/>
                          </a:cubicBezTo>
                          <a:cubicBezTo>
                            <a:pt x="337185" y="13335"/>
                            <a:pt x="323850" y="0"/>
                            <a:pt x="306705" y="0"/>
                          </a:cubicBezTo>
                          <a:cubicBezTo>
                            <a:pt x="289560" y="0"/>
                            <a:pt x="276225" y="13335"/>
                            <a:pt x="276225" y="30480"/>
                          </a:cubicBezTo>
                          <a:cubicBezTo>
                            <a:pt x="276225" y="43815"/>
                            <a:pt x="284798" y="55245"/>
                            <a:pt x="297180" y="59055"/>
                          </a:cubicBezTo>
                          <a:lnTo>
                            <a:pt x="297180" y="102870"/>
                          </a:lnTo>
                          <a:cubicBezTo>
                            <a:pt x="266700" y="106680"/>
                            <a:pt x="234315" y="114300"/>
                            <a:pt x="200978" y="127635"/>
                          </a:cubicBezTo>
                          <a:cubicBezTo>
                            <a:pt x="192405" y="130493"/>
                            <a:pt x="184785" y="134303"/>
                            <a:pt x="177165" y="139065"/>
                          </a:cubicBezTo>
                          <a:lnTo>
                            <a:pt x="123825" y="85725"/>
                          </a:lnTo>
                          <a:cubicBezTo>
                            <a:pt x="126683" y="80963"/>
                            <a:pt x="128588" y="75248"/>
                            <a:pt x="128588" y="68580"/>
                          </a:cubicBezTo>
                          <a:cubicBezTo>
                            <a:pt x="128588" y="51435"/>
                            <a:pt x="115253" y="38100"/>
                            <a:pt x="98108" y="38100"/>
                          </a:cubicBezTo>
                          <a:cubicBezTo>
                            <a:pt x="80963" y="38100"/>
                            <a:pt x="67628" y="51435"/>
                            <a:pt x="67628" y="68580"/>
                          </a:cubicBezTo>
                          <a:cubicBezTo>
                            <a:pt x="67628" y="85725"/>
                            <a:pt x="80963" y="99060"/>
                            <a:pt x="98108" y="99060"/>
                          </a:cubicBezTo>
                          <a:cubicBezTo>
                            <a:pt x="101918" y="99060"/>
                            <a:pt x="104775" y="98108"/>
                            <a:pt x="108585" y="97155"/>
                          </a:cubicBezTo>
                          <a:lnTo>
                            <a:pt x="160973" y="149543"/>
                          </a:lnTo>
                          <a:cubicBezTo>
                            <a:pt x="131445" y="174308"/>
                            <a:pt x="112395" y="209550"/>
                            <a:pt x="105728" y="243840"/>
                          </a:cubicBezTo>
                          <a:lnTo>
                            <a:pt x="51435" y="233363"/>
                          </a:lnTo>
                          <a:lnTo>
                            <a:pt x="42863" y="171450"/>
                          </a:lnTo>
                          <a:cubicBezTo>
                            <a:pt x="53340" y="166688"/>
                            <a:pt x="60960" y="156210"/>
                            <a:pt x="60960" y="143828"/>
                          </a:cubicBezTo>
                          <a:cubicBezTo>
                            <a:pt x="60960" y="126683"/>
                            <a:pt x="47625" y="113348"/>
                            <a:pt x="30480" y="113348"/>
                          </a:cubicBezTo>
                          <a:cubicBezTo>
                            <a:pt x="13335" y="113348"/>
                            <a:pt x="0" y="126683"/>
                            <a:pt x="0" y="143828"/>
                          </a:cubicBezTo>
                          <a:cubicBezTo>
                            <a:pt x="0" y="158115"/>
                            <a:pt x="10478" y="170498"/>
                            <a:pt x="23812" y="173355"/>
                          </a:cubicBezTo>
                          <a:lnTo>
                            <a:pt x="33338" y="242888"/>
                          </a:lnTo>
                          <a:cubicBezTo>
                            <a:pt x="34290" y="246698"/>
                            <a:pt x="37148" y="250508"/>
                            <a:pt x="40958" y="250508"/>
                          </a:cubicBezTo>
                          <a:lnTo>
                            <a:pt x="102870" y="262890"/>
                          </a:lnTo>
                          <a:cubicBezTo>
                            <a:pt x="101918" y="268605"/>
                            <a:pt x="101918" y="275273"/>
                            <a:pt x="102870" y="280988"/>
                          </a:cubicBezTo>
                          <a:cubicBezTo>
                            <a:pt x="103823" y="291465"/>
                            <a:pt x="101918" y="310515"/>
                            <a:pt x="82868" y="328613"/>
                          </a:cubicBezTo>
                          <a:cubicBezTo>
                            <a:pt x="77153" y="332423"/>
                            <a:pt x="47625" y="356235"/>
                            <a:pt x="52388" y="381000"/>
                          </a:cubicBezTo>
                          <a:cubicBezTo>
                            <a:pt x="54293" y="394335"/>
                            <a:pt x="64770" y="403860"/>
                            <a:pt x="83820" y="411480"/>
                          </a:cubicBezTo>
                          <a:cubicBezTo>
                            <a:pt x="79058" y="425768"/>
                            <a:pt x="76200" y="443865"/>
                            <a:pt x="89535" y="454343"/>
                          </a:cubicBezTo>
                          <a:cubicBezTo>
                            <a:pt x="90488" y="462915"/>
                            <a:pt x="93345" y="478155"/>
                            <a:pt x="101918" y="486728"/>
                          </a:cubicBezTo>
                          <a:cubicBezTo>
                            <a:pt x="99060" y="500063"/>
                            <a:pt x="96203" y="526733"/>
                            <a:pt x="109538" y="542925"/>
                          </a:cubicBezTo>
                          <a:cubicBezTo>
                            <a:pt x="118110" y="552450"/>
                            <a:pt x="131445" y="557213"/>
                            <a:pt x="147638" y="554355"/>
                          </a:cubicBezTo>
                          <a:lnTo>
                            <a:pt x="226695" y="544830"/>
                          </a:lnTo>
                          <a:cubicBezTo>
                            <a:pt x="236220" y="543878"/>
                            <a:pt x="239078" y="547688"/>
                            <a:pt x="244793" y="569595"/>
                          </a:cubicBezTo>
                          <a:cubicBezTo>
                            <a:pt x="248603" y="585788"/>
                            <a:pt x="254318" y="609600"/>
                            <a:pt x="278130" y="609600"/>
                          </a:cubicBezTo>
                          <a:cubicBezTo>
                            <a:pt x="280035" y="609600"/>
                            <a:pt x="281940" y="609600"/>
                            <a:pt x="283845" y="609600"/>
                          </a:cubicBezTo>
                          <a:lnTo>
                            <a:pt x="457200" y="587693"/>
                          </a:lnTo>
                          <a:cubicBezTo>
                            <a:pt x="465773" y="586740"/>
                            <a:pt x="474345" y="581978"/>
                            <a:pt x="479108" y="574358"/>
                          </a:cubicBezTo>
                          <a:cubicBezTo>
                            <a:pt x="483870" y="566738"/>
                            <a:pt x="485775" y="558165"/>
                            <a:pt x="483870" y="548640"/>
                          </a:cubicBezTo>
                          <a:cubicBezTo>
                            <a:pt x="480060" y="533400"/>
                            <a:pt x="477203" y="521970"/>
                            <a:pt x="474345" y="512445"/>
                          </a:cubicBezTo>
                          <a:cubicBezTo>
                            <a:pt x="464820" y="474345"/>
                            <a:pt x="464820" y="472440"/>
                            <a:pt x="467678" y="467678"/>
                          </a:cubicBezTo>
                          <a:cubicBezTo>
                            <a:pt x="469583" y="465773"/>
                            <a:pt x="470535" y="463868"/>
                            <a:pt x="471488" y="461010"/>
                          </a:cubicBezTo>
                          <a:lnTo>
                            <a:pt x="521970" y="500063"/>
                          </a:lnTo>
                          <a:cubicBezTo>
                            <a:pt x="521018" y="502920"/>
                            <a:pt x="520065" y="506730"/>
                            <a:pt x="520065" y="509588"/>
                          </a:cubicBezTo>
                          <a:cubicBezTo>
                            <a:pt x="520065" y="526733"/>
                            <a:pt x="533400" y="540068"/>
                            <a:pt x="550545" y="540068"/>
                          </a:cubicBezTo>
                          <a:cubicBezTo>
                            <a:pt x="567690" y="540068"/>
                            <a:pt x="581025" y="526733"/>
                            <a:pt x="581025" y="509588"/>
                          </a:cubicBezTo>
                          <a:cubicBezTo>
                            <a:pt x="581025" y="492443"/>
                            <a:pt x="567690" y="479108"/>
                            <a:pt x="550545" y="479108"/>
                          </a:cubicBezTo>
                          <a:cubicBezTo>
                            <a:pt x="543878" y="479108"/>
                            <a:pt x="538163" y="481013"/>
                            <a:pt x="533400" y="484823"/>
                          </a:cubicBezTo>
                          <a:lnTo>
                            <a:pt x="481965" y="444818"/>
                          </a:lnTo>
                          <a:cubicBezTo>
                            <a:pt x="507683" y="401003"/>
                            <a:pt x="521970" y="352425"/>
                            <a:pt x="522923" y="305753"/>
                          </a:cubicBezTo>
                          <a:lnTo>
                            <a:pt x="558165" y="305753"/>
                          </a:lnTo>
                          <a:lnTo>
                            <a:pt x="558165" y="341948"/>
                          </a:lnTo>
                          <a:cubicBezTo>
                            <a:pt x="545783" y="346710"/>
                            <a:pt x="537210" y="357188"/>
                            <a:pt x="537210" y="371475"/>
                          </a:cubicBezTo>
                          <a:close/>
                          <a:moveTo>
                            <a:pt x="531495" y="58103"/>
                          </a:moveTo>
                          <a:cubicBezTo>
                            <a:pt x="538163" y="58103"/>
                            <a:pt x="542925" y="62865"/>
                            <a:pt x="542925" y="69533"/>
                          </a:cubicBezTo>
                          <a:cubicBezTo>
                            <a:pt x="542925" y="76200"/>
                            <a:pt x="538163" y="80963"/>
                            <a:pt x="531495" y="80963"/>
                          </a:cubicBezTo>
                          <a:cubicBezTo>
                            <a:pt x="524828" y="80963"/>
                            <a:pt x="520065" y="76200"/>
                            <a:pt x="520065" y="69533"/>
                          </a:cubicBezTo>
                          <a:cubicBezTo>
                            <a:pt x="520065" y="62865"/>
                            <a:pt x="524828" y="58103"/>
                            <a:pt x="531495" y="58103"/>
                          </a:cubicBezTo>
                          <a:close/>
                          <a:moveTo>
                            <a:pt x="98108" y="80963"/>
                          </a:moveTo>
                          <a:cubicBezTo>
                            <a:pt x="91440" y="80963"/>
                            <a:pt x="86678" y="76200"/>
                            <a:pt x="86678" y="69533"/>
                          </a:cubicBezTo>
                          <a:cubicBezTo>
                            <a:pt x="86678" y="62865"/>
                            <a:pt x="91440" y="58103"/>
                            <a:pt x="98108" y="58103"/>
                          </a:cubicBezTo>
                          <a:cubicBezTo>
                            <a:pt x="104775" y="58103"/>
                            <a:pt x="109538" y="62865"/>
                            <a:pt x="109538" y="69533"/>
                          </a:cubicBezTo>
                          <a:cubicBezTo>
                            <a:pt x="109538" y="75248"/>
                            <a:pt x="104775" y="80963"/>
                            <a:pt x="98108" y="80963"/>
                          </a:cubicBezTo>
                          <a:close/>
                          <a:moveTo>
                            <a:pt x="30480" y="155258"/>
                          </a:moveTo>
                          <a:cubicBezTo>
                            <a:pt x="23812" y="155258"/>
                            <a:pt x="19050" y="150495"/>
                            <a:pt x="19050" y="143828"/>
                          </a:cubicBezTo>
                          <a:cubicBezTo>
                            <a:pt x="19050" y="137160"/>
                            <a:pt x="23812" y="132398"/>
                            <a:pt x="30480" y="132398"/>
                          </a:cubicBezTo>
                          <a:cubicBezTo>
                            <a:pt x="37148" y="132398"/>
                            <a:pt x="41910" y="137160"/>
                            <a:pt x="41910" y="143828"/>
                          </a:cubicBezTo>
                          <a:cubicBezTo>
                            <a:pt x="41910" y="150495"/>
                            <a:pt x="36195" y="155258"/>
                            <a:pt x="30480" y="155258"/>
                          </a:cubicBezTo>
                          <a:close/>
                          <a:moveTo>
                            <a:pt x="295275" y="30480"/>
                          </a:moveTo>
                          <a:cubicBezTo>
                            <a:pt x="295275" y="23813"/>
                            <a:pt x="300038" y="19050"/>
                            <a:pt x="306705" y="19050"/>
                          </a:cubicBezTo>
                          <a:cubicBezTo>
                            <a:pt x="313373" y="19050"/>
                            <a:pt x="318135" y="23813"/>
                            <a:pt x="318135" y="30480"/>
                          </a:cubicBezTo>
                          <a:cubicBezTo>
                            <a:pt x="318135" y="37148"/>
                            <a:pt x="313373" y="41910"/>
                            <a:pt x="306705" y="41910"/>
                          </a:cubicBezTo>
                          <a:cubicBezTo>
                            <a:pt x="300038" y="41910"/>
                            <a:pt x="295275" y="37148"/>
                            <a:pt x="295275" y="30480"/>
                          </a:cubicBezTo>
                          <a:close/>
                          <a:moveTo>
                            <a:pt x="401955" y="397193"/>
                          </a:moveTo>
                          <a:cubicBezTo>
                            <a:pt x="393383" y="443865"/>
                            <a:pt x="333375" y="457200"/>
                            <a:pt x="306705" y="418148"/>
                          </a:cubicBezTo>
                          <a:cubicBezTo>
                            <a:pt x="279083" y="457200"/>
                            <a:pt x="219075" y="442913"/>
                            <a:pt x="211455" y="397193"/>
                          </a:cubicBezTo>
                          <a:cubicBezTo>
                            <a:pt x="181928" y="394335"/>
                            <a:pt x="158115" y="369570"/>
                            <a:pt x="158115" y="339090"/>
                          </a:cubicBezTo>
                          <a:cubicBezTo>
                            <a:pt x="158115" y="321945"/>
                            <a:pt x="165735" y="305753"/>
                            <a:pt x="178118" y="295275"/>
                          </a:cubicBezTo>
                          <a:cubicBezTo>
                            <a:pt x="169545" y="285750"/>
                            <a:pt x="165735" y="272415"/>
                            <a:pt x="165735" y="260033"/>
                          </a:cubicBezTo>
                          <a:cubicBezTo>
                            <a:pt x="165735" y="233363"/>
                            <a:pt x="184785" y="210503"/>
                            <a:pt x="210503" y="204788"/>
                          </a:cubicBezTo>
                          <a:cubicBezTo>
                            <a:pt x="209550" y="152400"/>
                            <a:pt x="277178" y="130493"/>
                            <a:pt x="306705" y="173355"/>
                          </a:cubicBezTo>
                          <a:cubicBezTo>
                            <a:pt x="337185" y="129540"/>
                            <a:pt x="403860" y="152400"/>
                            <a:pt x="402908" y="203835"/>
                          </a:cubicBezTo>
                          <a:cubicBezTo>
                            <a:pt x="428625" y="209550"/>
                            <a:pt x="447675" y="232410"/>
                            <a:pt x="447675" y="259080"/>
                          </a:cubicBezTo>
                          <a:cubicBezTo>
                            <a:pt x="447675" y="272415"/>
                            <a:pt x="442913" y="284798"/>
                            <a:pt x="435293" y="294323"/>
                          </a:cubicBezTo>
                          <a:cubicBezTo>
                            <a:pt x="447675" y="305753"/>
                            <a:pt x="455295" y="320993"/>
                            <a:pt x="455295" y="338138"/>
                          </a:cubicBezTo>
                          <a:cubicBezTo>
                            <a:pt x="455295" y="369570"/>
                            <a:pt x="432435" y="394335"/>
                            <a:pt x="401955" y="397193"/>
                          </a:cubicBezTo>
                          <a:close/>
                          <a:moveTo>
                            <a:pt x="550545" y="498158"/>
                          </a:moveTo>
                          <a:cubicBezTo>
                            <a:pt x="557213" y="498158"/>
                            <a:pt x="561975" y="502920"/>
                            <a:pt x="561975" y="509588"/>
                          </a:cubicBezTo>
                          <a:cubicBezTo>
                            <a:pt x="561975" y="516255"/>
                            <a:pt x="557213" y="521018"/>
                            <a:pt x="550545" y="521018"/>
                          </a:cubicBezTo>
                          <a:cubicBezTo>
                            <a:pt x="543878" y="521018"/>
                            <a:pt x="539115" y="516255"/>
                            <a:pt x="539115" y="509588"/>
                          </a:cubicBezTo>
                          <a:cubicBezTo>
                            <a:pt x="539115" y="503873"/>
                            <a:pt x="544830" y="498158"/>
                            <a:pt x="550545" y="498158"/>
                          </a:cubicBezTo>
                          <a:close/>
                          <a:moveTo>
                            <a:pt x="567690" y="360045"/>
                          </a:moveTo>
                          <a:cubicBezTo>
                            <a:pt x="574358" y="360045"/>
                            <a:pt x="579120" y="364808"/>
                            <a:pt x="579120" y="371475"/>
                          </a:cubicBezTo>
                          <a:cubicBezTo>
                            <a:pt x="579120" y="378143"/>
                            <a:pt x="574358" y="382905"/>
                            <a:pt x="567690" y="382905"/>
                          </a:cubicBezTo>
                          <a:cubicBezTo>
                            <a:pt x="561975" y="382905"/>
                            <a:pt x="556260" y="378143"/>
                            <a:pt x="556260" y="371475"/>
                          </a:cubicBezTo>
                          <a:cubicBezTo>
                            <a:pt x="556260" y="364808"/>
                            <a:pt x="561975" y="360045"/>
                            <a:pt x="567690" y="36004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400" name="Freeform: Shape 399">
                      <a:extLst>
                        <a:ext uri="{FF2B5EF4-FFF2-40B4-BE49-F238E27FC236}">
                          <a16:creationId xmlns:a16="http://schemas.microsoft.com/office/drawing/2014/main" id="{241C8378-A225-4737-93D8-D946B2691D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94252" y="4262809"/>
                      <a:ext cx="120967" cy="252556"/>
                    </a:xfrm>
                    <a:custGeom>
                      <a:avLst/>
                      <a:gdLst>
                        <a:gd name="connsiteX0" fmla="*/ 100013 w 120967"/>
                        <a:gd name="connsiteY0" fmla="*/ 135255 h 252556"/>
                        <a:gd name="connsiteX1" fmla="*/ 99060 w 120967"/>
                        <a:gd name="connsiteY1" fmla="*/ 119063 h 252556"/>
                        <a:gd name="connsiteX2" fmla="*/ 113348 w 120967"/>
                        <a:gd name="connsiteY2" fmla="*/ 89535 h 252556"/>
                        <a:gd name="connsiteX3" fmla="*/ 83820 w 120967"/>
                        <a:gd name="connsiteY3" fmla="*/ 53340 h 252556"/>
                        <a:gd name="connsiteX4" fmla="*/ 35243 w 120967"/>
                        <a:gd name="connsiteY4" fmla="*/ 86678 h 252556"/>
                        <a:gd name="connsiteX5" fmla="*/ 25718 w 120967"/>
                        <a:gd name="connsiteY5" fmla="*/ 77153 h 252556"/>
                        <a:gd name="connsiteX6" fmla="*/ 35243 w 120967"/>
                        <a:gd name="connsiteY6" fmla="*/ 67628 h 252556"/>
                        <a:gd name="connsiteX7" fmla="*/ 34290 w 120967"/>
                        <a:gd name="connsiteY7" fmla="*/ 0 h 252556"/>
                        <a:gd name="connsiteX8" fmla="*/ 0 w 120967"/>
                        <a:gd name="connsiteY8" fmla="*/ 34290 h 252556"/>
                        <a:gd name="connsiteX9" fmla="*/ 0 w 120967"/>
                        <a:gd name="connsiteY9" fmla="*/ 219075 h 252556"/>
                        <a:gd name="connsiteX10" fmla="*/ 67628 w 120967"/>
                        <a:gd name="connsiteY10" fmla="*/ 220980 h 252556"/>
                        <a:gd name="connsiteX11" fmla="*/ 67628 w 120967"/>
                        <a:gd name="connsiteY11" fmla="*/ 219075 h 252556"/>
                        <a:gd name="connsiteX12" fmla="*/ 34290 w 120967"/>
                        <a:gd name="connsiteY12" fmla="*/ 185738 h 252556"/>
                        <a:gd name="connsiteX13" fmla="*/ 24765 w 120967"/>
                        <a:gd name="connsiteY13" fmla="*/ 176213 h 252556"/>
                        <a:gd name="connsiteX14" fmla="*/ 34290 w 120967"/>
                        <a:gd name="connsiteY14" fmla="*/ 166688 h 252556"/>
                        <a:gd name="connsiteX15" fmla="*/ 85725 w 120967"/>
                        <a:gd name="connsiteY15" fmla="*/ 208598 h 252556"/>
                        <a:gd name="connsiteX16" fmla="*/ 120968 w 120967"/>
                        <a:gd name="connsiteY16" fmla="*/ 169545 h 252556"/>
                        <a:gd name="connsiteX17" fmla="*/ 100013 w 120967"/>
                        <a:gd name="connsiteY17" fmla="*/ 135255 h 252556"/>
                        <a:gd name="connsiteX18" fmla="*/ 21907 w 120967"/>
                        <a:gd name="connsiteY18" fmla="*/ 164783 h 252556"/>
                        <a:gd name="connsiteX19" fmla="*/ 15240 w 120967"/>
                        <a:gd name="connsiteY19" fmla="*/ 148590 h 252556"/>
                        <a:gd name="connsiteX20" fmla="*/ 31432 w 120967"/>
                        <a:gd name="connsiteY20" fmla="*/ 155258 h 252556"/>
                        <a:gd name="connsiteX21" fmla="*/ 21907 w 120967"/>
                        <a:gd name="connsiteY21" fmla="*/ 164783 h 252556"/>
                        <a:gd name="connsiteX22" fmla="*/ 21907 w 120967"/>
                        <a:gd name="connsiteY22" fmla="*/ 137160 h 252556"/>
                        <a:gd name="connsiteX23" fmla="*/ 15240 w 120967"/>
                        <a:gd name="connsiteY23" fmla="*/ 120968 h 252556"/>
                        <a:gd name="connsiteX24" fmla="*/ 28575 w 120967"/>
                        <a:gd name="connsiteY24" fmla="*/ 120968 h 252556"/>
                        <a:gd name="connsiteX25" fmla="*/ 21907 w 120967"/>
                        <a:gd name="connsiteY25" fmla="*/ 137160 h 252556"/>
                        <a:gd name="connsiteX26" fmla="*/ 21907 w 120967"/>
                        <a:gd name="connsiteY26" fmla="*/ 110490 h 252556"/>
                        <a:gd name="connsiteX27" fmla="*/ 12382 w 120967"/>
                        <a:gd name="connsiteY27" fmla="*/ 100965 h 252556"/>
                        <a:gd name="connsiteX28" fmla="*/ 28575 w 120967"/>
                        <a:gd name="connsiteY28" fmla="*/ 94298 h 252556"/>
                        <a:gd name="connsiteX29" fmla="*/ 21907 w 120967"/>
                        <a:gd name="connsiteY29" fmla="*/ 110490 h 252556"/>
                        <a:gd name="connsiteX30" fmla="*/ 80963 w 120967"/>
                        <a:gd name="connsiteY30" fmla="*/ 147638 h 252556"/>
                        <a:gd name="connsiteX31" fmla="*/ 74295 w 120967"/>
                        <a:gd name="connsiteY31" fmla="*/ 163830 h 252556"/>
                        <a:gd name="connsiteX32" fmla="*/ 60007 w 120967"/>
                        <a:gd name="connsiteY32" fmla="*/ 153353 h 252556"/>
                        <a:gd name="connsiteX33" fmla="*/ 60007 w 120967"/>
                        <a:gd name="connsiteY33" fmla="*/ 110490 h 252556"/>
                        <a:gd name="connsiteX34" fmla="*/ 83820 w 120967"/>
                        <a:gd name="connsiteY34" fmla="*/ 100013 h 252556"/>
                        <a:gd name="connsiteX35" fmla="*/ 69532 w 120967"/>
                        <a:gd name="connsiteY35" fmla="*/ 132398 h 252556"/>
                        <a:gd name="connsiteX36" fmla="*/ 80963 w 120967"/>
                        <a:gd name="connsiteY36" fmla="*/ 147638 h 25255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</a:cxnLst>
                      <a:rect l="l" t="t" r="r" b="b"/>
                      <a:pathLst>
                        <a:path w="120967" h="252556">
                          <a:moveTo>
                            <a:pt x="100013" y="135255"/>
                          </a:moveTo>
                          <a:cubicBezTo>
                            <a:pt x="94298" y="132398"/>
                            <a:pt x="93345" y="123825"/>
                            <a:pt x="99060" y="119063"/>
                          </a:cubicBezTo>
                          <a:cubicBezTo>
                            <a:pt x="107632" y="111443"/>
                            <a:pt x="113348" y="100965"/>
                            <a:pt x="113348" y="89535"/>
                          </a:cubicBezTo>
                          <a:cubicBezTo>
                            <a:pt x="113348" y="71438"/>
                            <a:pt x="100965" y="57150"/>
                            <a:pt x="83820" y="53340"/>
                          </a:cubicBezTo>
                          <a:cubicBezTo>
                            <a:pt x="76200" y="72390"/>
                            <a:pt x="57150" y="86678"/>
                            <a:pt x="35243" y="86678"/>
                          </a:cubicBezTo>
                          <a:cubicBezTo>
                            <a:pt x="29528" y="86678"/>
                            <a:pt x="25718" y="82868"/>
                            <a:pt x="25718" y="77153"/>
                          </a:cubicBezTo>
                          <a:cubicBezTo>
                            <a:pt x="25718" y="71438"/>
                            <a:pt x="29528" y="67628"/>
                            <a:pt x="35243" y="67628"/>
                          </a:cubicBezTo>
                          <a:cubicBezTo>
                            <a:pt x="80010" y="67628"/>
                            <a:pt x="79057" y="0"/>
                            <a:pt x="34290" y="0"/>
                          </a:cubicBezTo>
                          <a:cubicBezTo>
                            <a:pt x="15240" y="0"/>
                            <a:pt x="0" y="15240"/>
                            <a:pt x="0" y="34290"/>
                          </a:cubicBezTo>
                          <a:lnTo>
                            <a:pt x="0" y="219075"/>
                          </a:lnTo>
                          <a:cubicBezTo>
                            <a:pt x="0" y="261938"/>
                            <a:pt x="64770" y="264795"/>
                            <a:pt x="67628" y="220980"/>
                          </a:cubicBezTo>
                          <a:cubicBezTo>
                            <a:pt x="67628" y="220028"/>
                            <a:pt x="67628" y="220028"/>
                            <a:pt x="67628" y="219075"/>
                          </a:cubicBezTo>
                          <a:cubicBezTo>
                            <a:pt x="67628" y="200978"/>
                            <a:pt x="52388" y="185738"/>
                            <a:pt x="34290" y="185738"/>
                          </a:cubicBezTo>
                          <a:cubicBezTo>
                            <a:pt x="28575" y="185738"/>
                            <a:pt x="24765" y="181928"/>
                            <a:pt x="24765" y="176213"/>
                          </a:cubicBezTo>
                          <a:cubicBezTo>
                            <a:pt x="24765" y="170498"/>
                            <a:pt x="28575" y="166688"/>
                            <a:pt x="34290" y="166688"/>
                          </a:cubicBezTo>
                          <a:cubicBezTo>
                            <a:pt x="60007" y="166688"/>
                            <a:pt x="80963" y="184785"/>
                            <a:pt x="85725" y="208598"/>
                          </a:cubicBezTo>
                          <a:cubicBezTo>
                            <a:pt x="105728" y="205740"/>
                            <a:pt x="120968" y="189548"/>
                            <a:pt x="120968" y="169545"/>
                          </a:cubicBezTo>
                          <a:cubicBezTo>
                            <a:pt x="120015" y="155258"/>
                            <a:pt x="112395" y="141923"/>
                            <a:pt x="100013" y="135255"/>
                          </a:cubicBezTo>
                          <a:close/>
                          <a:moveTo>
                            <a:pt x="21907" y="164783"/>
                          </a:moveTo>
                          <a:cubicBezTo>
                            <a:pt x="13335" y="164783"/>
                            <a:pt x="8573" y="154305"/>
                            <a:pt x="15240" y="148590"/>
                          </a:cubicBezTo>
                          <a:cubicBezTo>
                            <a:pt x="20955" y="142875"/>
                            <a:pt x="31432" y="146685"/>
                            <a:pt x="31432" y="155258"/>
                          </a:cubicBezTo>
                          <a:cubicBezTo>
                            <a:pt x="31432" y="160973"/>
                            <a:pt x="26670" y="164783"/>
                            <a:pt x="21907" y="164783"/>
                          </a:cubicBezTo>
                          <a:close/>
                          <a:moveTo>
                            <a:pt x="21907" y="137160"/>
                          </a:moveTo>
                          <a:cubicBezTo>
                            <a:pt x="14288" y="137160"/>
                            <a:pt x="8573" y="127635"/>
                            <a:pt x="15240" y="120968"/>
                          </a:cubicBezTo>
                          <a:cubicBezTo>
                            <a:pt x="19050" y="117158"/>
                            <a:pt x="25718" y="117158"/>
                            <a:pt x="28575" y="120968"/>
                          </a:cubicBezTo>
                          <a:cubicBezTo>
                            <a:pt x="34290" y="126682"/>
                            <a:pt x="29528" y="137160"/>
                            <a:pt x="21907" y="137160"/>
                          </a:cubicBezTo>
                          <a:close/>
                          <a:moveTo>
                            <a:pt x="21907" y="110490"/>
                          </a:moveTo>
                          <a:cubicBezTo>
                            <a:pt x="16193" y="110490"/>
                            <a:pt x="12382" y="105728"/>
                            <a:pt x="12382" y="100965"/>
                          </a:cubicBezTo>
                          <a:cubicBezTo>
                            <a:pt x="12382" y="92393"/>
                            <a:pt x="22860" y="88583"/>
                            <a:pt x="28575" y="94298"/>
                          </a:cubicBezTo>
                          <a:cubicBezTo>
                            <a:pt x="34290" y="100013"/>
                            <a:pt x="30480" y="110490"/>
                            <a:pt x="21907" y="110490"/>
                          </a:cubicBezTo>
                          <a:close/>
                          <a:moveTo>
                            <a:pt x="80963" y="147638"/>
                          </a:moveTo>
                          <a:cubicBezTo>
                            <a:pt x="86678" y="153353"/>
                            <a:pt x="82868" y="163830"/>
                            <a:pt x="74295" y="163830"/>
                          </a:cubicBezTo>
                          <a:cubicBezTo>
                            <a:pt x="68580" y="163830"/>
                            <a:pt x="65723" y="159068"/>
                            <a:pt x="60007" y="153353"/>
                          </a:cubicBezTo>
                          <a:cubicBezTo>
                            <a:pt x="48578" y="141923"/>
                            <a:pt x="48578" y="121920"/>
                            <a:pt x="60007" y="110490"/>
                          </a:cubicBezTo>
                          <a:cubicBezTo>
                            <a:pt x="64770" y="106680"/>
                            <a:pt x="74295" y="90488"/>
                            <a:pt x="83820" y="100013"/>
                          </a:cubicBezTo>
                          <a:cubicBezTo>
                            <a:pt x="96203" y="112395"/>
                            <a:pt x="69532" y="119063"/>
                            <a:pt x="69532" y="132398"/>
                          </a:cubicBezTo>
                          <a:cubicBezTo>
                            <a:pt x="69532" y="139065"/>
                            <a:pt x="75248" y="140970"/>
                            <a:pt x="80963" y="147638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6" name="Group 5">
                  <a:extLst>
                    <a:ext uri="{FF2B5EF4-FFF2-40B4-BE49-F238E27FC236}">
                      <a16:creationId xmlns:a16="http://schemas.microsoft.com/office/drawing/2014/main" id="{1A55253A-4962-4B68-8D5D-D4E9DCF6581B}"/>
                    </a:ext>
                  </a:extLst>
                </p:cNvPr>
                <p:cNvGrpSpPr/>
                <p:nvPr/>
              </p:nvGrpSpPr>
              <p:grpSpPr>
                <a:xfrm>
                  <a:off x="6315274" y="3710468"/>
                  <a:ext cx="594909" cy="594909"/>
                  <a:chOff x="4672149" y="3613052"/>
                  <a:chExt cx="703384" cy="703384"/>
                </a:xfrm>
              </p:grpSpPr>
              <p:sp>
                <p:nvSpPr>
                  <p:cNvPr id="205" name="Oval 204">
                    <a:extLst>
                      <a:ext uri="{FF2B5EF4-FFF2-40B4-BE49-F238E27FC236}">
                        <a16:creationId xmlns:a16="http://schemas.microsoft.com/office/drawing/2014/main" id="{D484268D-5401-4E31-BCD7-E1BDA452BC1D}"/>
                      </a:ext>
                    </a:extLst>
                  </p:cNvPr>
                  <p:cNvSpPr/>
                  <p:nvPr/>
                </p:nvSpPr>
                <p:spPr>
                  <a:xfrm>
                    <a:off x="4672149" y="3613052"/>
                    <a:ext cx="703384" cy="703384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grpSp>
                <p:nvGrpSpPr>
                  <p:cNvPr id="442" name="Group 441">
                    <a:extLst>
                      <a:ext uri="{FF2B5EF4-FFF2-40B4-BE49-F238E27FC236}">
                        <a16:creationId xmlns:a16="http://schemas.microsoft.com/office/drawing/2014/main" id="{A5EB4930-528C-4BA1-A765-2A53B541D359}"/>
                      </a:ext>
                    </a:extLst>
                  </p:cNvPr>
                  <p:cNvGrpSpPr/>
                  <p:nvPr/>
                </p:nvGrpSpPr>
                <p:grpSpPr>
                  <a:xfrm>
                    <a:off x="4817544" y="3758447"/>
                    <a:ext cx="412594" cy="412594"/>
                    <a:chOff x="2133609" y="990599"/>
                    <a:chExt cx="4876799" cy="4876800"/>
                  </a:xfrm>
                </p:grpSpPr>
                <p:sp>
                  <p:nvSpPr>
                    <p:cNvPr id="435" name="Freeform: Shape 434">
                      <a:extLst>
                        <a:ext uri="{FF2B5EF4-FFF2-40B4-BE49-F238E27FC236}">
                          <a16:creationId xmlns:a16="http://schemas.microsoft.com/office/drawing/2014/main" id="{4D251E93-9B23-47C2-9A3A-807640D7144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69142" y="2990859"/>
                      <a:ext cx="1263014" cy="285750"/>
                    </a:xfrm>
                    <a:custGeom>
                      <a:avLst/>
                      <a:gdLst>
                        <a:gd name="connsiteX0" fmla="*/ 0 w 1263014"/>
                        <a:gd name="connsiteY0" fmla="*/ 285750 h 285750"/>
                        <a:gd name="connsiteX1" fmla="*/ 1188730 w 1263014"/>
                        <a:gd name="connsiteY1" fmla="*/ 285750 h 285750"/>
                        <a:gd name="connsiteX2" fmla="*/ 1263015 w 1263014"/>
                        <a:gd name="connsiteY2" fmla="*/ 0 h 285750"/>
                        <a:gd name="connsiteX3" fmla="*/ 131455 w 1263014"/>
                        <a:gd name="connsiteY3" fmla="*/ 0 h 285750"/>
                        <a:gd name="connsiteX4" fmla="*/ 0 w 1263014"/>
                        <a:gd name="connsiteY4" fmla="*/ 285750 h 2857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263014" h="285750">
                          <a:moveTo>
                            <a:pt x="0" y="285750"/>
                          </a:moveTo>
                          <a:lnTo>
                            <a:pt x="1188730" y="285750"/>
                          </a:lnTo>
                          <a:cubicBezTo>
                            <a:pt x="1223020" y="191443"/>
                            <a:pt x="1248727" y="97164"/>
                            <a:pt x="1263015" y="0"/>
                          </a:cubicBezTo>
                          <a:lnTo>
                            <a:pt x="131455" y="0"/>
                          </a:lnTo>
                          <a:cubicBezTo>
                            <a:pt x="108585" y="105727"/>
                            <a:pt x="62875" y="202892"/>
                            <a:pt x="0" y="28575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 sz="2000"/>
                    </a:p>
                  </p:txBody>
                </p:sp>
                <p:sp>
                  <p:nvSpPr>
                    <p:cNvPr id="436" name="Freeform: Shape 435">
                      <a:extLst>
                        <a:ext uri="{FF2B5EF4-FFF2-40B4-BE49-F238E27FC236}">
                          <a16:creationId xmlns:a16="http://schemas.microsoft.com/office/drawing/2014/main" id="{72A4DCCD-6F8F-4FC7-A9FC-48BF12DD94B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571884" y="2419359"/>
                      <a:ext cx="857250" cy="857250"/>
                    </a:xfrm>
                    <a:custGeom>
                      <a:avLst/>
                      <a:gdLst>
                        <a:gd name="connsiteX0" fmla="*/ 428625 w 857250"/>
                        <a:gd name="connsiteY0" fmla="*/ 0 h 857250"/>
                        <a:gd name="connsiteX1" fmla="*/ 0 w 857250"/>
                        <a:gd name="connsiteY1" fmla="*/ 428625 h 857250"/>
                        <a:gd name="connsiteX2" fmla="*/ 428625 w 857250"/>
                        <a:gd name="connsiteY2" fmla="*/ 857250 h 857250"/>
                        <a:gd name="connsiteX3" fmla="*/ 857250 w 857250"/>
                        <a:gd name="connsiteY3" fmla="*/ 428625 h 857250"/>
                        <a:gd name="connsiteX4" fmla="*/ 428625 w 857250"/>
                        <a:gd name="connsiteY4" fmla="*/ 0 h 857250"/>
                        <a:gd name="connsiteX5" fmla="*/ 571500 w 857250"/>
                        <a:gd name="connsiteY5" fmla="*/ 571500 h 857250"/>
                        <a:gd name="connsiteX6" fmla="*/ 285750 w 857250"/>
                        <a:gd name="connsiteY6" fmla="*/ 571500 h 857250"/>
                        <a:gd name="connsiteX7" fmla="*/ 285750 w 857250"/>
                        <a:gd name="connsiteY7" fmla="*/ 285750 h 857250"/>
                        <a:gd name="connsiteX8" fmla="*/ 571500 w 857250"/>
                        <a:gd name="connsiteY8" fmla="*/ 285750 h 8572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57250" h="857250">
                          <a:moveTo>
                            <a:pt x="428625" y="0"/>
                          </a:moveTo>
                          <a:cubicBezTo>
                            <a:pt x="191452" y="0"/>
                            <a:pt x="0" y="191443"/>
                            <a:pt x="0" y="428625"/>
                          </a:cubicBezTo>
                          <a:cubicBezTo>
                            <a:pt x="0" y="665807"/>
                            <a:pt x="191452" y="857250"/>
                            <a:pt x="428625" y="857250"/>
                          </a:cubicBezTo>
                          <a:cubicBezTo>
                            <a:pt x="665797" y="857250"/>
                            <a:pt x="857250" y="665807"/>
                            <a:pt x="857250" y="428625"/>
                          </a:cubicBezTo>
                          <a:cubicBezTo>
                            <a:pt x="857250" y="191443"/>
                            <a:pt x="665797" y="0"/>
                            <a:pt x="428625" y="0"/>
                          </a:cubicBezTo>
                          <a:close/>
                          <a:moveTo>
                            <a:pt x="571500" y="571500"/>
                          </a:moveTo>
                          <a:lnTo>
                            <a:pt x="285750" y="571500"/>
                          </a:lnTo>
                          <a:lnTo>
                            <a:pt x="285750" y="285750"/>
                          </a:lnTo>
                          <a:lnTo>
                            <a:pt x="571500" y="28575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 sz="2000"/>
                    </a:p>
                  </p:txBody>
                </p:sp>
                <p:sp>
                  <p:nvSpPr>
                    <p:cNvPr id="437" name="Freeform: Shape 436">
                      <a:extLst>
                        <a:ext uri="{FF2B5EF4-FFF2-40B4-BE49-F238E27FC236}">
                          <a16:creationId xmlns:a16="http://schemas.microsoft.com/office/drawing/2014/main" id="{28CB1FB4-2189-4B9C-B449-383410816BB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33609" y="990599"/>
                      <a:ext cx="3624272" cy="4876800"/>
                    </a:xfrm>
                    <a:custGeom>
                      <a:avLst/>
                      <a:gdLst>
                        <a:gd name="connsiteX0" fmla="*/ 1152525 w 3624272"/>
                        <a:gd name="connsiteY0" fmla="*/ 1857385 h 4876800"/>
                        <a:gd name="connsiteX1" fmla="*/ 1866900 w 3624272"/>
                        <a:gd name="connsiteY1" fmla="*/ 1143010 h 4876800"/>
                        <a:gd name="connsiteX2" fmla="*/ 3624272 w 3624272"/>
                        <a:gd name="connsiteY2" fmla="*/ 1143010 h 4876800"/>
                        <a:gd name="connsiteX3" fmla="*/ 2009775 w 3624272"/>
                        <a:gd name="connsiteY3" fmla="*/ 10 h 4876800"/>
                        <a:gd name="connsiteX4" fmla="*/ 329565 w 3624272"/>
                        <a:gd name="connsiteY4" fmla="*/ 1363047 h 4876800"/>
                        <a:gd name="connsiteX5" fmla="*/ 355292 w 3624272"/>
                        <a:gd name="connsiteY5" fmla="*/ 2160280 h 4876800"/>
                        <a:gd name="connsiteX6" fmla="*/ 0 w 3624272"/>
                        <a:gd name="connsiteY6" fmla="*/ 2754640 h 4876800"/>
                        <a:gd name="connsiteX7" fmla="*/ 581025 w 3624272"/>
                        <a:gd name="connsiteY7" fmla="*/ 3168977 h 4876800"/>
                        <a:gd name="connsiteX8" fmla="*/ 581025 w 3624272"/>
                        <a:gd name="connsiteY8" fmla="*/ 4000500 h 4876800"/>
                        <a:gd name="connsiteX9" fmla="*/ 1152525 w 3624272"/>
                        <a:gd name="connsiteY9" fmla="*/ 4000500 h 4876800"/>
                        <a:gd name="connsiteX10" fmla="*/ 1152525 w 3624272"/>
                        <a:gd name="connsiteY10" fmla="*/ 4876801 h 4876800"/>
                        <a:gd name="connsiteX11" fmla="*/ 3152775 w 3624272"/>
                        <a:gd name="connsiteY11" fmla="*/ 4876801 h 4876800"/>
                        <a:gd name="connsiteX12" fmla="*/ 3152775 w 3624272"/>
                        <a:gd name="connsiteY12" fmla="*/ 4284355 h 4876800"/>
                        <a:gd name="connsiteX13" fmla="*/ 3512820 w 3624272"/>
                        <a:gd name="connsiteY13" fmla="*/ 2571750 h 4876800"/>
                        <a:gd name="connsiteX14" fmla="*/ 1866900 w 3624272"/>
                        <a:gd name="connsiteY14" fmla="*/ 2571750 h 4876800"/>
                        <a:gd name="connsiteX15" fmla="*/ 1152525 w 3624272"/>
                        <a:gd name="connsiteY15" fmla="*/ 1857385 h 4876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</a:cxnLst>
                      <a:rect l="l" t="t" r="r" b="b"/>
                      <a:pathLst>
                        <a:path w="3624272" h="4876800">
                          <a:moveTo>
                            <a:pt x="1152525" y="1857385"/>
                          </a:moveTo>
                          <a:cubicBezTo>
                            <a:pt x="1152525" y="1463050"/>
                            <a:pt x="1472565" y="1143010"/>
                            <a:pt x="1866900" y="1143010"/>
                          </a:cubicBezTo>
                          <a:lnTo>
                            <a:pt x="3624272" y="1143010"/>
                          </a:lnTo>
                          <a:cubicBezTo>
                            <a:pt x="3392815" y="480070"/>
                            <a:pt x="2761298" y="2867"/>
                            <a:pt x="2009775" y="10"/>
                          </a:cubicBezTo>
                          <a:cubicBezTo>
                            <a:pt x="1149668" y="-2848"/>
                            <a:pt x="478155" y="617220"/>
                            <a:pt x="329565" y="1363047"/>
                          </a:cubicBezTo>
                          <a:cubicBezTo>
                            <a:pt x="275273" y="1634500"/>
                            <a:pt x="283855" y="1903105"/>
                            <a:pt x="355292" y="2160280"/>
                          </a:cubicBezTo>
                          <a:lnTo>
                            <a:pt x="0" y="2754640"/>
                          </a:lnTo>
                          <a:lnTo>
                            <a:pt x="581025" y="3168977"/>
                          </a:lnTo>
                          <a:lnTo>
                            <a:pt x="581025" y="4000500"/>
                          </a:lnTo>
                          <a:lnTo>
                            <a:pt x="1152525" y="4000500"/>
                          </a:lnTo>
                          <a:lnTo>
                            <a:pt x="1152525" y="4876801"/>
                          </a:lnTo>
                          <a:lnTo>
                            <a:pt x="3152775" y="4876801"/>
                          </a:lnTo>
                          <a:lnTo>
                            <a:pt x="3152775" y="4284355"/>
                          </a:lnTo>
                          <a:cubicBezTo>
                            <a:pt x="3152775" y="3752850"/>
                            <a:pt x="3269923" y="3186123"/>
                            <a:pt x="3512820" y="2571750"/>
                          </a:cubicBezTo>
                          <a:lnTo>
                            <a:pt x="1866900" y="2571750"/>
                          </a:lnTo>
                          <a:cubicBezTo>
                            <a:pt x="1472556" y="2571760"/>
                            <a:pt x="1152525" y="2251720"/>
                            <a:pt x="1152525" y="1857385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 sz="2000"/>
                    </a:p>
                  </p:txBody>
                </p:sp>
                <p:sp>
                  <p:nvSpPr>
                    <p:cNvPr id="438" name="Freeform: Shape 437">
                      <a:extLst>
                        <a:ext uri="{FF2B5EF4-FFF2-40B4-BE49-F238E27FC236}">
                          <a16:creationId xmlns:a16="http://schemas.microsoft.com/office/drawing/2014/main" id="{BBB83C82-5AA7-473A-9917-C4C2B135B4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69142" y="2419359"/>
                      <a:ext cx="1288742" cy="285750"/>
                    </a:xfrm>
                    <a:custGeom>
                      <a:avLst/>
                      <a:gdLst>
                        <a:gd name="connsiteX0" fmla="*/ 131455 w 1288742"/>
                        <a:gd name="connsiteY0" fmla="*/ 285750 h 285750"/>
                        <a:gd name="connsiteX1" fmla="*/ 1288742 w 1288742"/>
                        <a:gd name="connsiteY1" fmla="*/ 285750 h 285750"/>
                        <a:gd name="connsiteX2" fmla="*/ 1263015 w 1288742"/>
                        <a:gd name="connsiteY2" fmla="*/ 0 h 285750"/>
                        <a:gd name="connsiteX3" fmla="*/ 0 w 1288742"/>
                        <a:gd name="connsiteY3" fmla="*/ 0 h 285750"/>
                        <a:gd name="connsiteX4" fmla="*/ 131455 w 1288742"/>
                        <a:gd name="connsiteY4" fmla="*/ 285750 h 2857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288742" h="285750">
                          <a:moveTo>
                            <a:pt x="131455" y="285750"/>
                          </a:moveTo>
                          <a:lnTo>
                            <a:pt x="1288742" y="285750"/>
                          </a:lnTo>
                          <a:cubicBezTo>
                            <a:pt x="1288742" y="188585"/>
                            <a:pt x="1280160" y="94307"/>
                            <a:pt x="1263015" y="0"/>
                          </a:cubicBezTo>
                          <a:lnTo>
                            <a:pt x="0" y="0"/>
                          </a:lnTo>
                          <a:cubicBezTo>
                            <a:pt x="62875" y="82858"/>
                            <a:pt x="108585" y="180022"/>
                            <a:pt x="131455" y="28575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 sz="2000"/>
                    </a:p>
                  </p:txBody>
                </p:sp>
                <p:sp>
                  <p:nvSpPr>
                    <p:cNvPr id="439" name="Freeform: Shape 438">
                      <a:extLst>
                        <a:ext uri="{FF2B5EF4-FFF2-40B4-BE49-F238E27FC236}">
                          <a16:creationId xmlns:a16="http://schemas.microsoft.com/office/drawing/2014/main" id="{32F7D139-BF5B-4332-87BA-BDEFEC395A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57881" y="1276359"/>
                      <a:ext cx="1252518" cy="1143000"/>
                    </a:xfrm>
                    <a:custGeom>
                      <a:avLst/>
                      <a:gdLst>
                        <a:gd name="connsiteX0" fmla="*/ 630260 w 1252518"/>
                        <a:gd name="connsiteY0" fmla="*/ 815626 h 1143000"/>
                        <a:gd name="connsiteX1" fmla="*/ 814368 w 1252518"/>
                        <a:gd name="connsiteY1" fmla="*/ 857250 h 1143000"/>
                        <a:gd name="connsiteX2" fmla="*/ 1252518 w 1252518"/>
                        <a:gd name="connsiteY2" fmla="*/ 428625 h 1143000"/>
                        <a:gd name="connsiteX3" fmla="*/ 814368 w 1252518"/>
                        <a:gd name="connsiteY3" fmla="*/ 0 h 1143000"/>
                        <a:gd name="connsiteX4" fmla="*/ 385743 w 1252518"/>
                        <a:gd name="connsiteY4" fmla="*/ 428625 h 1143000"/>
                        <a:gd name="connsiteX5" fmla="*/ 427368 w 1252518"/>
                        <a:gd name="connsiteY5" fmla="*/ 612734 h 1143000"/>
                        <a:gd name="connsiteX6" fmla="*/ 182861 w 1252518"/>
                        <a:gd name="connsiteY6" fmla="*/ 857250 h 1143000"/>
                        <a:gd name="connsiteX7" fmla="*/ 0 w 1252518"/>
                        <a:gd name="connsiteY7" fmla="*/ 857250 h 1143000"/>
                        <a:gd name="connsiteX8" fmla="*/ 74285 w 1252518"/>
                        <a:gd name="connsiteY8" fmla="*/ 1143000 h 1143000"/>
                        <a:gd name="connsiteX9" fmla="*/ 302895 w 1252518"/>
                        <a:gd name="connsiteY9" fmla="*/ 1143000 h 11430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1252518" h="1143000">
                          <a:moveTo>
                            <a:pt x="630260" y="815626"/>
                          </a:moveTo>
                          <a:cubicBezTo>
                            <a:pt x="686076" y="842286"/>
                            <a:pt x="748503" y="857250"/>
                            <a:pt x="814368" y="857250"/>
                          </a:cubicBezTo>
                          <a:cubicBezTo>
                            <a:pt x="1050722" y="857250"/>
                            <a:pt x="1252518" y="664978"/>
                            <a:pt x="1252518" y="428625"/>
                          </a:cubicBezTo>
                          <a:cubicBezTo>
                            <a:pt x="1252518" y="192272"/>
                            <a:pt x="1050722" y="0"/>
                            <a:pt x="814368" y="0"/>
                          </a:cubicBezTo>
                          <a:cubicBezTo>
                            <a:pt x="578015" y="0"/>
                            <a:pt x="385743" y="192272"/>
                            <a:pt x="385743" y="428625"/>
                          </a:cubicBezTo>
                          <a:cubicBezTo>
                            <a:pt x="385743" y="494500"/>
                            <a:pt x="400707" y="556927"/>
                            <a:pt x="427368" y="612734"/>
                          </a:cubicBezTo>
                          <a:lnTo>
                            <a:pt x="182861" y="857250"/>
                          </a:lnTo>
                          <a:lnTo>
                            <a:pt x="0" y="857250"/>
                          </a:lnTo>
                          <a:cubicBezTo>
                            <a:pt x="34290" y="948690"/>
                            <a:pt x="59998" y="1042997"/>
                            <a:pt x="74285" y="1143000"/>
                          </a:cubicBezTo>
                          <a:lnTo>
                            <a:pt x="302895" y="114300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 sz="2000"/>
                    </a:p>
                  </p:txBody>
                </p:sp>
                <p:sp>
                  <p:nvSpPr>
                    <p:cNvPr id="440" name="Freeform: Shape 439">
                      <a:extLst>
                        <a:ext uri="{FF2B5EF4-FFF2-40B4-BE49-F238E27FC236}">
                          <a16:creationId xmlns:a16="http://schemas.microsoft.com/office/drawing/2014/main" id="{50546A79-7B1A-4378-97DB-1D4CBE17014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32148" y="2419359"/>
                      <a:ext cx="1178251" cy="857250"/>
                    </a:xfrm>
                    <a:custGeom>
                      <a:avLst/>
                      <a:gdLst>
                        <a:gd name="connsiteX0" fmla="*/ 336051 w 1178251"/>
                        <a:gd name="connsiteY0" fmla="*/ 571500 h 857250"/>
                        <a:gd name="connsiteX1" fmla="*/ 740102 w 1178251"/>
                        <a:gd name="connsiteY1" fmla="*/ 857250 h 857250"/>
                        <a:gd name="connsiteX2" fmla="*/ 1178252 w 1178251"/>
                        <a:gd name="connsiteY2" fmla="*/ 428625 h 857250"/>
                        <a:gd name="connsiteX3" fmla="*/ 740102 w 1178251"/>
                        <a:gd name="connsiteY3" fmla="*/ 0 h 857250"/>
                        <a:gd name="connsiteX4" fmla="*/ 336051 w 1178251"/>
                        <a:gd name="connsiteY4" fmla="*/ 285750 h 857250"/>
                        <a:gd name="connsiteX5" fmla="*/ 25727 w 1178251"/>
                        <a:gd name="connsiteY5" fmla="*/ 285750 h 857250"/>
                        <a:gd name="connsiteX6" fmla="*/ 0 w 1178251"/>
                        <a:gd name="connsiteY6" fmla="*/ 571500 h 8572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178251" h="857250">
                          <a:moveTo>
                            <a:pt x="336051" y="571500"/>
                          </a:moveTo>
                          <a:cubicBezTo>
                            <a:pt x="395030" y="737797"/>
                            <a:pt x="553831" y="857250"/>
                            <a:pt x="740102" y="857250"/>
                          </a:cubicBezTo>
                          <a:cubicBezTo>
                            <a:pt x="976455" y="857250"/>
                            <a:pt x="1178252" y="664978"/>
                            <a:pt x="1178252" y="428625"/>
                          </a:cubicBezTo>
                          <a:cubicBezTo>
                            <a:pt x="1178252" y="192272"/>
                            <a:pt x="976455" y="0"/>
                            <a:pt x="740102" y="0"/>
                          </a:cubicBezTo>
                          <a:cubicBezTo>
                            <a:pt x="553831" y="0"/>
                            <a:pt x="395021" y="119453"/>
                            <a:pt x="336051" y="285750"/>
                          </a:cubicBezTo>
                          <a:lnTo>
                            <a:pt x="25727" y="285750"/>
                          </a:lnTo>
                          <a:cubicBezTo>
                            <a:pt x="25727" y="382914"/>
                            <a:pt x="17145" y="477193"/>
                            <a:pt x="0" y="5715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 sz="2000"/>
                    </a:p>
                  </p:txBody>
                </p:sp>
                <p:sp>
                  <p:nvSpPr>
                    <p:cNvPr id="441" name="Freeform: Shape 440">
                      <a:extLst>
                        <a:ext uri="{FF2B5EF4-FFF2-40B4-BE49-F238E27FC236}">
                          <a16:creationId xmlns:a16="http://schemas.microsoft.com/office/drawing/2014/main" id="{11513C90-137F-4D88-B6C1-B72BFF839A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46429" y="3276609"/>
                      <a:ext cx="1363979" cy="1143000"/>
                    </a:xfrm>
                    <a:custGeom>
                      <a:avLst/>
                      <a:gdLst>
                        <a:gd name="connsiteX0" fmla="*/ 0 w 1363979"/>
                        <a:gd name="connsiteY0" fmla="*/ 285750 h 1143000"/>
                        <a:gd name="connsiteX1" fmla="*/ 294313 w 1363979"/>
                        <a:gd name="connsiteY1" fmla="*/ 285750 h 1143000"/>
                        <a:gd name="connsiteX2" fmla="*/ 538829 w 1363979"/>
                        <a:gd name="connsiteY2" fmla="*/ 530266 h 1143000"/>
                        <a:gd name="connsiteX3" fmla="*/ 497205 w 1363979"/>
                        <a:gd name="connsiteY3" fmla="*/ 714375 h 1143000"/>
                        <a:gd name="connsiteX4" fmla="*/ 925830 w 1363979"/>
                        <a:gd name="connsiteY4" fmla="*/ 1143000 h 1143000"/>
                        <a:gd name="connsiteX5" fmla="*/ 1363980 w 1363979"/>
                        <a:gd name="connsiteY5" fmla="*/ 714375 h 1143000"/>
                        <a:gd name="connsiteX6" fmla="*/ 925830 w 1363979"/>
                        <a:gd name="connsiteY6" fmla="*/ 285750 h 1143000"/>
                        <a:gd name="connsiteX7" fmla="*/ 741721 w 1363979"/>
                        <a:gd name="connsiteY7" fmla="*/ 327374 h 1143000"/>
                        <a:gd name="connsiteX8" fmla="*/ 414347 w 1363979"/>
                        <a:gd name="connsiteY8" fmla="*/ 0 h 1143000"/>
                        <a:gd name="connsiteX9" fmla="*/ 111452 w 1363979"/>
                        <a:gd name="connsiteY9" fmla="*/ 0 h 1143000"/>
                        <a:gd name="connsiteX10" fmla="*/ 0 w 1363979"/>
                        <a:gd name="connsiteY10" fmla="*/ 285750 h 11430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363979" h="1143000">
                          <a:moveTo>
                            <a:pt x="0" y="285750"/>
                          </a:moveTo>
                          <a:lnTo>
                            <a:pt x="294313" y="285750"/>
                          </a:lnTo>
                          <a:lnTo>
                            <a:pt x="538829" y="530266"/>
                          </a:lnTo>
                          <a:cubicBezTo>
                            <a:pt x="512169" y="586083"/>
                            <a:pt x="497205" y="648510"/>
                            <a:pt x="497205" y="714375"/>
                          </a:cubicBezTo>
                          <a:cubicBezTo>
                            <a:pt x="497205" y="950728"/>
                            <a:pt x="689477" y="1143000"/>
                            <a:pt x="925830" y="1143000"/>
                          </a:cubicBezTo>
                          <a:cubicBezTo>
                            <a:pt x="1162183" y="1143000"/>
                            <a:pt x="1363980" y="950728"/>
                            <a:pt x="1363980" y="714375"/>
                          </a:cubicBezTo>
                          <a:cubicBezTo>
                            <a:pt x="1363980" y="478022"/>
                            <a:pt x="1162183" y="285750"/>
                            <a:pt x="925830" y="285750"/>
                          </a:cubicBezTo>
                          <a:cubicBezTo>
                            <a:pt x="859955" y="285750"/>
                            <a:pt x="797538" y="300714"/>
                            <a:pt x="741721" y="327374"/>
                          </a:cubicBezTo>
                          <a:lnTo>
                            <a:pt x="414347" y="0"/>
                          </a:lnTo>
                          <a:lnTo>
                            <a:pt x="111452" y="0"/>
                          </a:lnTo>
                          <a:cubicBezTo>
                            <a:pt x="90354" y="77238"/>
                            <a:pt x="57807" y="126825"/>
                            <a:pt x="0" y="28575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 sz="2000"/>
                    </a:p>
                  </p:txBody>
                </p:sp>
              </p:grpSp>
            </p:grpSp>
          </p:grpSp>
        </p:grpSp>
      </p:grpSp>
    </p:spTree>
    <p:extLst>
      <p:ext uri="{BB962C8B-B14F-4D97-AF65-F5344CB8AC3E}">
        <p14:creationId xmlns:p14="http://schemas.microsoft.com/office/powerpoint/2010/main" val="16842979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05741-1244-4D94-AB70-EB9F403D8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AI </a:t>
            </a:r>
            <a:r>
              <a:rPr lang="hr-HR" sz="3200" dirty="0"/>
              <a:t>vs</a:t>
            </a:r>
            <a:r>
              <a:rPr lang="en-US" sz="3200" dirty="0"/>
              <a:t> Machine Learning </a:t>
            </a:r>
            <a:r>
              <a:rPr lang="hr-HR" sz="3200" dirty="0"/>
              <a:t>vs</a:t>
            </a:r>
            <a:r>
              <a:rPr lang="en-US" sz="3200" dirty="0"/>
              <a:t> Deep Learning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A15B30-493B-4A92-AA0B-F55AF065A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17</a:t>
            </a:fld>
            <a:endParaRPr lang="en-IN"/>
          </a:p>
        </p:txBody>
      </p:sp>
      <p:grpSp>
        <p:nvGrpSpPr>
          <p:cNvPr id="477" name="Group 476">
            <a:extLst>
              <a:ext uri="{FF2B5EF4-FFF2-40B4-BE49-F238E27FC236}">
                <a16:creationId xmlns:a16="http://schemas.microsoft.com/office/drawing/2014/main" id="{DBECC750-8D4B-4A80-B573-91EEA729D826}"/>
              </a:ext>
            </a:extLst>
          </p:cNvPr>
          <p:cNvGrpSpPr/>
          <p:nvPr/>
        </p:nvGrpSpPr>
        <p:grpSpPr>
          <a:xfrm>
            <a:off x="1385090" y="1394083"/>
            <a:ext cx="9427682" cy="4549518"/>
            <a:chOff x="545815" y="1730326"/>
            <a:chExt cx="8058232" cy="3888661"/>
          </a:xfrm>
        </p:grpSpPr>
        <p:grpSp>
          <p:nvGrpSpPr>
            <p:cNvPr id="473" name="Group 472">
              <a:extLst>
                <a:ext uri="{FF2B5EF4-FFF2-40B4-BE49-F238E27FC236}">
                  <a16:creationId xmlns:a16="http://schemas.microsoft.com/office/drawing/2014/main" id="{951D0015-B040-441C-BED7-905348442565}"/>
                </a:ext>
              </a:extLst>
            </p:cNvPr>
            <p:cNvGrpSpPr/>
            <p:nvPr/>
          </p:nvGrpSpPr>
          <p:grpSpPr>
            <a:xfrm>
              <a:off x="5956015" y="1730326"/>
              <a:ext cx="2648032" cy="3888661"/>
              <a:chOff x="5956015" y="1730326"/>
              <a:chExt cx="2648032" cy="3888661"/>
            </a:xfrm>
          </p:grpSpPr>
          <p:grpSp>
            <p:nvGrpSpPr>
              <p:cNvPr id="472" name="Group 471">
                <a:extLst>
                  <a:ext uri="{FF2B5EF4-FFF2-40B4-BE49-F238E27FC236}">
                    <a16:creationId xmlns:a16="http://schemas.microsoft.com/office/drawing/2014/main" id="{3EADDC8A-D6EB-4AF4-A6DD-61C578A5631B}"/>
                  </a:ext>
                </a:extLst>
              </p:cNvPr>
              <p:cNvGrpSpPr/>
              <p:nvPr/>
            </p:nvGrpSpPr>
            <p:grpSpPr>
              <a:xfrm>
                <a:off x="6058220" y="2674220"/>
                <a:ext cx="2441665" cy="2744040"/>
                <a:chOff x="6058220" y="2674220"/>
                <a:chExt cx="2441665" cy="2744040"/>
              </a:xfrm>
            </p:grpSpPr>
            <p:grpSp>
              <p:nvGrpSpPr>
                <p:cNvPr id="176" name="Group 175">
                  <a:extLst>
                    <a:ext uri="{FF2B5EF4-FFF2-40B4-BE49-F238E27FC236}">
                      <a16:creationId xmlns:a16="http://schemas.microsoft.com/office/drawing/2014/main" id="{CDACA221-62A2-40FE-9F64-8DE09CCF4066}"/>
                    </a:ext>
                  </a:extLst>
                </p:cNvPr>
                <p:cNvGrpSpPr/>
                <p:nvPr/>
              </p:nvGrpSpPr>
              <p:grpSpPr>
                <a:xfrm>
                  <a:off x="6500386" y="2674220"/>
                  <a:ext cx="1559290" cy="417619"/>
                  <a:chOff x="935827" y="2738313"/>
                  <a:chExt cx="1559290" cy="417619"/>
                </a:xfrm>
              </p:grpSpPr>
              <p:grpSp>
                <p:nvGrpSpPr>
                  <p:cNvPr id="177" name="Group 176">
                    <a:extLst>
                      <a:ext uri="{FF2B5EF4-FFF2-40B4-BE49-F238E27FC236}">
                        <a16:creationId xmlns:a16="http://schemas.microsoft.com/office/drawing/2014/main" id="{8FD6036F-D393-41AF-BE65-B19A340EA2A9}"/>
                      </a:ext>
                    </a:extLst>
                  </p:cNvPr>
                  <p:cNvGrpSpPr/>
                  <p:nvPr/>
                </p:nvGrpSpPr>
                <p:grpSpPr>
                  <a:xfrm>
                    <a:off x="935827" y="3078814"/>
                    <a:ext cx="1559290" cy="77118"/>
                    <a:chOff x="1039586" y="4027965"/>
                    <a:chExt cx="2182988" cy="107965"/>
                  </a:xfrm>
                  <a:solidFill>
                    <a:schemeClr val="accent3"/>
                  </a:solidFill>
                </p:grpSpPr>
                <p:cxnSp>
                  <p:nvCxnSpPr>
                    <p:cNvPr id="183" name="Straight Connector 182">
                      <a:extLst>
                        <a:ext uri="{FF2B5EF4-FFF2-40B4-BE49-F238E27FC236}">
                          <a16:creationId xmlns:a16="http://schemas.microsoft.com/office/drawing/2014/main" id="{48664635-858B-4F5C-9E14-1C032765390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039586" y="4081947"/>
                      <a:ext cx="2182988" cy="0"/>
                    </a:xfrm>
                    <a:prstGeom prst="line">
                      <a:avLst/>
                    </a:prstGeom>
                    <a:grpFill/>
                    <a:ln w="6350" cap="flat" cmpd="sng" algn="ctr">
                      <a:solidFill>
                        <a:schemeClr val="accent3"/>
                      </a:solidFill>
                      <a:prstDash val="dash"/>
                      <a:miter lim="800000"/>
                    </a:ln>
                    <a:effectLst/>
                  </p:spPr>
                </p:cxnSp>
                <p:sp>
                  <p:nvSpPr>
                    <p:cNvPr id="184" name="Oval 183">
                      <a:extLst>
                        <a:ext uri="{FF2B5EF4-FFF2-40B4-BE49-F238E27FC236}">
                          <a16:creationId xmlns:a16="http://schemas.microsoft.com/office/drawing/2014/main" id="{1F81C7AF-41D6-4ED4-AFEB-D0ECDBE91DB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077098" y="4027965"/>
                      <a:ext cx="107965" cy="107965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 w="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IN" sz="140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sp>
                <p:nvSpPr>
                  <p:cNvPr id="179" name="TextBox 178">
                    <a:extLst>
                      <a:ext uri="{FF2B5EF4-FFF2-40B4-BE49-F238E27FC236}">
                        <a16:creationId xmlns:a16="http://schemas.microsoft.com/office/drawing/2014/main" id="{523604BD-E4D4-4556-86A6-A44C7586BD77}"/>
                      </a:ext>
                    </a:extLst>
                  </p:cNvPr>
                  <p:cNvSpPr txBox="1"/>
                  <p:nvPr/>
                </p:nvSpPr>
                <p:spPr>
                  <a:xfrm>
                    <a:off x="1044729" y="2738313"/>
                    <a:ext cx="1341490" cy="315684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b="1" dirty="0">
                        <a:solidFill>
                          <a:schemeClr val="accent3"/>
                        </a:solidFill>
                        <a:latin typeface="Arial Nova Cond" panose="020B0506020202020204" pitchFamily="34" charset="0"/>
                      </a:rPr>
                      <a:t>Deep Learning</a:t>
                    </a:r>
                    <a:endParaRPr lang="en-IN" b="1" dirty="0">
                      <a:solidFill>
                        <a:schemeClr val="accent3"/>
                      </a:solidFill>
                      <a:latin typeface="Arial Nova Cond" panose="020B0506020202020204" pitchFamily="34" charset="0"/>
                    </a:endParaRPr>
                  </a:p>
                </p:txBody>
              </p:sp>
            </p:grpSp>
            <p:sp>
              <p:nvSpPr>
                <p:cNvPr id="196" name="TextBox 195">
                  <a:extLst>
                    <a:ext uri="{FF2B5EF4-FFF2-40B4-BE49-F238E27FC236}">
                      <a16:creationId xmlns:a16="http://schemas.microsoft.com/office/drawing/2014/main" id="{6C087159-CFF1-4F09-8486-3395769A6BDD}"/>
                    </a:ext>
                  </a:extLst>
                </p:cNvPr>
                <p:cNvSpPr txBox="1"/>
                <p:nvPr/>
              </p:nvSpPr>
              <p:spPr>
                <a:xfrm>
                  <a:off x="6058220" y="3221631"/>
                  <a:ext cx="2441665" cy="2196629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Deep Learning originated around 1970s</a:t>
                  </a:r>
                </a:p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Process of using artificial neural networks to solve complex problems</a:t>
                  </a:r>
                </a:p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Subset of Machine Learning, AI &amp; Data Science</a:t>
                  </a:r>
                </a:p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Neural networks that discover patterns for feature detection</a:t>
                  </a:r>
                  <a:endParaRPr lang="en-IN" sz="1400" dirty="0">
                    <a:solidFill>
                      <a:schemeClr val="accent5">
                        <a:lumMod val="75000"/>
                        <a:lumOff val="25000"/>
                      </a:schemeClr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303" name="Group 302">
                <a:extLst>
                  <a:ext uri="{FF2B5EF4-FFF2-40B4-BE49-F238E27FC236}">
                    <a16:creationId xmlns:a16="http://schemas.microsoft.com/office/drawing/2014/main" id="{A08D4FCE-E603-40CB-81F2-BB28701E9588}"/>
                  </a:ext>
                </a:extLst>
              </p:cNvPr>
              <p:cNvGrpSpPr/>
              <p:nvPr/>
            </p:nvGrpSpPr>
            <p:grpSpPr>
              <a:xfrm>
                <a:off x="5956015" y="1730326"/>
                <a:ext cx="2648032" cy="3888661"/>
                <a:chOff x="5956015" y="1730326"/>
                <a:chExt cx="2648032" cy="3888661"/>
              </a:xfrm>
            </p:grpSpPr>
            <p:grpSp>
              <p:nvGrpSpPr>
                <p:cNvPr id="185" name="Group 184">
                  <a:extLst>
                    <a:ext uri="{FF2B5EF4-FFF2-40B4-BE49-F238E27FC236}">
                      <a16:creationId xmlns:a16="http://schemas.microsoft.com/office/drawing/2014/main" id="{B7CCA977-CE88-4877-9659-EEE5D5711E1A}"/>
                    </a:ext>
                  </a:extLst>
                </p:cNvPr>
                <p:cNvGrpSpPr/>
                <p:nvPr/>
              </p:nvGrpSpPr>
              <p:grpSpPr>
                <a:xfrm>
                  <a:off x="5956015" y="2145574"/>
                  <a:ext cx="2648032" cy="3473413"/>
                  <a:chOff x="277473" y="1335034"/>
                  <a:chExt cx="3707214" cy="4864924"/>
                </a:xfrm>
              </p:grpSpPr>
              <p:sp>
                <p:nvSpPr>
                  <p:cNvPr id="191" name="Rectangle: Rounded Corners 52">
                    <a:extLst>
                      <a:ext uri="{FF2B5EF4-FFF2-40B4-BE49-F238E27FC236}">
                        <a16:creationId xmlns:a16="http://schemas.microsoft.com/office/drawing/2014/main" id="{7A3CCC4B-C977-4CAF-BC49-76149339B3DC}"/>
                      </a:ext>
                    </a:extLst>
                  </p:cNvPr>
                  <p:cNvSpPr/>
                  <p:nvPr/>
                </p:nvSpPr>
                <p:spPr>
                  <a:xfrm>
                    <a:off x="405772" y="1335034"/>
                    <a:ext cx="3450616" cy="4818741"/>
                  </a:xfrm>
                  <a:custGeom>
                    <a:avLst/>
                    <a:gdLst>
                      <a:gd name="connsiteX0" fmla="*/ 0 w 2464746"/>
                      <a:gd name="connsiteY0" fmla="*/ 0 h 3424372"/>
                      <a:gd name="connsiteX1" fmla="*/ 2464746 w 2464746"/>
                      <a:gd name="connsiteY1" fmla="*/ 0 h 3424372"/>
                      <a:gd name="connsiteX2" fmla="*/ 2464746 w 2464746"/>
                      <a:gd name="connsiteY2" fmla="*/ 3424372 h 3424372"/>
                      <a:gd name="connsiteX3" fmla="*/ 0 w 2464746"/>
                      <a:gd name="connsiteY3" fmla="*/ 3424372 h 3424372"/>
                      <a:gd name="connsiteX4" fmla="*/ 0 w 2464746"/>
                      <a:gd name="connsiteY4" fmla="*/ 0 h 3424372"/>
                      <a:gd name="connsiteX0" fmla="*/ 0 w 2464746"/>
                      <a:gd name="connsiteY0" fmla="*/ 0 h 3424372"/>
                      <a:gd name="connsiteX1" fmla="*/ 1202703 w 2464746"/>
                      <a:gd name="connsiteY1" fmla="*/ 1916 h 3424372"/>
                      <a:gd name="connsiteX2" fmla="*/ 2464746 w 2464746"/>
                      <a:gd name="connsiteY2" fmla="*/ 0 h 3424372"/>
                      <a:gd name="connsiteX3" fmla="*/ 2464746 w 2464746"/>
                      <a:gd name="connsiteY3" fmla="*/ 3424372 h 3424372"/>
                      <a:gd name="connsiteX4" fmla="*/ 0 w 2464746"/>
                      <a:gd name="connsiteY4" fmla="*/ 3424372 h 3424372"/>
                      <a:gd name="connsiteX5" fmla="*/ 0 w 2464746"/>
                      <a:gd name="connsiteY5" fmla="*/ 0 h 3424372"/>
                      <a:gd name="connsiteX0" fmla="*/ 0 w 2464746"/>
                      <a:gd name="connsiteY0" fmla="*/ 0 h 3424372"/>
                      <a:gd name="connsiteX1" fmla="*/ 1202703 w 2464746"/>
                      <a:gd name="connsiteY1" fmla="*/ 1916 h 3424372"/>
                      <a:gd name="connsiteX2" fmla="*/ 784350 w 2464746"/>
                      <a:gd name="connsiteY2" fmla="*/ 1916 h 3424372"/>
                      <a:gd name="connsiteX3" fmla="*/ 2464746 w 2464746"/>
                      <a:gd name="connsiteY3" fmla="*/ 0 h 3424372"/>
                      <a:gd name="connsiteX4" fmla="*/ 2464746 w 2464746"/>
                      <a:gd name="connsiteY4" fmla="*/ 3424372 h 3424372"/>
                      <a:gd name="connsiteX5" fmla="*/ 0 w 2464746"/>
                      <a:gd name="connsiteY5" fmla="*/ 3424372 h 3424372"/>
                      <a:gd name="connsiteX6" fmla="*/ 0 w 2464746"/>
                      <a:gd name="connsiteY6" fmla="*/ 0 h 3424372"/>
                      <a:gd name="connsiteX0" fmla="*/ 0 w 2464746"/>
                      <a:gd name="connsiteY0" fmla="*/ 4060 h 3428432"/>
                      <a:gd name="connsiteX1" fmla="*/ 1202703 w 2464746"/>
                      <a:gd name="connsiteY1" fmla="*/ 5976 h 3428432"/>
                      <a:gd name="connsiteX2" fmla="*/ 784350 w 2464746"/>
                      <a:gd name="connsiteY2" fmla="*/ 5976 h 3428432"/>
                      <a:gd name="connsiteX3" fmla="*/ 1704727 w 2464746"/>
                      <a:gd name="connsiteY3" fmla="*/ 0 h 3428432"/>
                      <a:gd name="connsiteX4" fmla="*/ 2464746 w 2464746"/>
                      <a:gd name="connsiteY4" fmla="*/ 4060 h 3428432"/>
                      <a:gd name="connsiteX5" fmla="*/ 2464746 w 2464746"/>
                      <a:gd name="connsiteY5" fmla="*/ 3428432 h 3428432"/>
                      <a:gd name="connsiteX6" fmla="*/ 0 w 2464746"/>
                      <a:gd name="connsiteY6" fmla="*/ 3428432 h 3428432"/>
                      <a:gd name="connsiteX7" fmla="*/ 0 w 2464746"/>
                      <a:gd name="connsiteY7" fmla="*/ 4060 h 3428432"/>
                      <a:gd name="connsiteX0" fmla="*/ 784350 w 2464746"/>
                      <a:gd name="connsiteY0" fmla="*/ 5976 h 3428432"/>
                      <a:gd name="connsiteX1" fmla="*/ 1704727 w 2464746"/>
                      <a:gd name="connsiteY1" fmla="*/ 0 h 3428432"/>
                      <a:gd name="connsiteX2" fmla="*/ 2464746 w 2464746"/>
                      <a:gd name="connsiteY2" fmla="*/ 4060 h 3428432"/>
                      <a:gd name="connsiteX3" fmla="*/ 2464746 w 2464746"/>
                      <a:gd name="connsiteY3" fmla="*/ 3428432 h 3428432"/>
                      <a:gd name="connsiteX4" fmla="*/ 0 w 2464746"/>
                      <a:gd name="connsiteY4" fmla="*/ 3428432 h 3428432"/>
                      <a:gd name="connsiteX5" fmla="*/ 0 w 2464746"/>
                      <a:gd name="connsiteY5" fmla="*/ 4060 h 3428432"/>
                      <a:gd name="connsiteX6" fmla="*/ 1202703 w 2464746"/>
                      <a:gd name="connsiteY6" fmla="*/ 5976 h 3428432"/>
                      <a:gd name="connsiteX7" fmla="*/ 875790 w 2464746"/>
                      <a:gd name="connsiteY7" fmla="*/ 97416 h 3428432"/>
                      <a:gd name="connsiteX0" fmla="*/ 784350 w 2464746"/>
                      <a:gd name="connsiteY0" fmla="*/ 5976 h 3428432"/>
                      <a:gd name="connsiteX1" fmla="*/ 1704727 w 2464746"/>
                      <a:gd name="connsiteY1" fmla="*/ 0 h 3428432"/>
                      <a:gd name="connsiteX2" fmla="*/ 2464746 w 2464746"/>
                      <a:gd name="connsiteY2" fmla="*/ 4060 h 3428432"/>
                      <a:gd name="connsiteX3" fmla="*/ 2464746 w 2464746"/>
                      <a:gd name="connsiteY3" fmla="*/ 3428432 h 3428432"/>
                      <a:gd name="connsiteX4" fmla="*/ 0 w 2464746"/>
                      <a:gd name="connsiteY4" fmla="*/ 3428432 h 3428432"/>
                      <a:gd name="connsiteX5" fmla="*/ 0 w 2464746"/>
                      <a:gd name="connsiteY5" fmla="*/ 4060 h 3428432"/>
                      <a:gd name="connsiteX6" fmla="*/ 1202703 w 2464746"/>
                      <a:gd name="connsiteY6" fmla="*/ 5976 h 3428432"/>
                      <a:gd name="connsiteX0" fmla="*/ 1704727 w 2464746"/>
                      <a:gd name="connsiteY0" fmla="*/ 0 h 3428432"/>
                      <a:gd name="connsiteX1" fmla="*/ 2464746 w 2464746"/>
                      <a:gd name="connsiteY1" fmla="*/ 4060 h 3428432"/>
                      <a:gd name="connsiteX2" fmla="*/ 2464746 w 2464746"/>
                      <a:gd name="connsiteY2" fmla="*/ 3428432 h 3428432"/>
                      <a:gd name="connsiteX3" fmla="*/ 0 w 2464746"/>
                      <a:gd name="connsiteY3" fmla="*/ 3428432 h 3428432"/>
                      <a:gd name="connsiteX4" fmla="*/ 0 w 2464746"/>
                      <a:gd name="connsiteY4" fmla="*/ 4060 h 3428432"/>
                      <a:gd name="connsiteX5" fmla="*/ 1202703 w 2464746"/>
                      <a:gd name="connsiteY5" fmla="*/ 5976 h 3428432"/>
                      <a:gd name="connsiteX0" fmla="*/ 1704727 w 2464746"/>
                      <a:gd name="connsiteY0" fmla="*/ 0 h 3428432"/>
                      <a:gd name="connsiteX1" fmla="*/ 2464746 w 2464746"/>
                      <a:gd name="connsiteY1" fmla="*/ 4060 h 3428432"/>
                      <a:gd name="connsiteX2" fmla="*/ 2464746 w 2464746"/>
                      <a:gd name="connsiteY2" fmla="*/ 3428432 h 3428432"/>
                      <a:gd name="connsiteX3" fmla="*/ 0 w 2464746"/>
                      <a:gd name="connsiteY3" fmla="*/ 3428432 h 3428432"/>
                      <a:gd name="connsiteX4" fmla="*/ 0 w 2464746"/>
                      <a:gd name="connsiteY4" fmla="*/ 4060 h 3428432"/>
                      <a:gd name="connsiteX5" fmla="*/ 758254 w 2464746"/>
                      <a:gd name="connsiteY5" fmla="*/ 2333 h 3428432"/>
                      <a:gd name="connsiteX0" fmla="*/ 1704727 w 2464746"/>
                      <a:gd name="connsiteY0" fmla="*/ 0 h 3428432"/>
                      <a:gd name="connsiteX1" fmla="*/ 2464746 w 2464746"/>
                      <a:gd name="connsiteY1" fmla="*/ 4060 h 3428432"/>
                      <a:gd name="connsiteX2" fmla="*/ 2464746 w 2464746"/>
                      <a:gd name="connsiteY2" fmla="*/ 3428432 h 3428432"/>
                      <a:gd name="connsiteX3" fmla="*/ 0 w 2464746"/>
                      <a:gd name="connsiteY3" fmla="*/ 3428432 h 3428432"/>
                      <a:gd name="connsiteX4" fmla="*/ 0 w 2464746"/>
                      <a:gd name="connsiteY4" fmla="*/ 4060 h 3428432"/>
                      <a:gd name="connsiteX5" fmla="*/ 803974 w 2464746"/>
                      <a:gd name="connsiteY5" fmla="*/ 5599 h 3428432"/>
                      <a:gd name="connsiteX0" fmla="*/ 1659007 w 2464746"/>
                      <a:gd name="connsiteY0" fmla="*/ 2472 h 3424372"/>
                      <a:gd name="connsiteX1" fmla="*/ 2464746 w 2464746"/>
                      <a:gd name="connsiteY1" fmla="*/ 0 h 3424372"/>
                      <a:gd name="connsiteX2" fmla="*/ 2464746 w 2464746"/>
                      <a:gd name="connsiteY2" fmla="*/ 3424372 h 3424372"/>
                      <a:gd name="connsiteX3" fmla="*/ 0 w 2464746"/>
                      <a:gd name="connsiteY3" fmla="*/ 3424372 h 3424372"/>
                      <a:gd name="connsiteX4" fmla="*/ 0 w 2464746"/>
                      <a:gd name="connsiteY4" fmla="*/ 0 h 3424372"/>
                      <a:gd name="connsiteX5" fmla="*/ 803974 w 2464746"/>
                      <a:gd name="connsiteY5" fmla="*/ 1539 h 3424372"/>
                      <a:gd name="connsiteX0" fmla="*/ 1659007 w 2464746"/>
                      <a:gd name="connsiteY0" fmla="*/ 2472 h 3424372"/>
                      <a:gd name="connsiteX1" fmla="*/ 2464746 w 2464746"/>
                      <a:gd name="connsiteY1" fmla="*/ 0 h 3424372"/>
                      <a:gd name="connsiteX2" fmla="*/ 2464746 w 2464746"/>
                      <a:gd name="connsiteY2" fmla="*/ 3424372 h 3424372"/>
                      <a:gd name="connsiteX3" fmla="*/ 0 w 2464746"/>
                      <a:gd name="connsiteY3" fmla="*/ 3424372 h 3424372"/>
                      <a:gd name="connsiteX4" fmla="*/ 0 w 2464746"/>
                      <a:gd name="connsiteY4" fmla="*/ 0 h 3424372"/>
                      <a:gd name="connsiteX5" fmla="*/ 803974 w 2464746"/>
                      <a:gd name="connsiteY5" fmla="*/ 1539 h 34243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2464746" h="3424372">
                        <a:moveTo>
                          <a:pt x="1659007" y="2472"/>
                        </a:moveTo>
                        <a:lnTo>
                          <a:pt x="2464746" y="0"/>
                        </a:lnTo>
                        <a:lnTo>
                          <a:pt x="2464746" y="3424372"/>
                        </a:lnTo>
                        <a:lnTo>
                          <a:pt x="0" y="3424372"/>
                        </a:lnTo>
                        <a:lnTo>
                          <a:pt x="0" y="0"/>
                        </a:lnTo>
                        <a:lnTo>
                          <a:pt x="803974" y="1539"/>
                        </a:lnTo>
                      </a:path>
                    </a:pathLst>
                  </a:custGeom>
                  <a:noFill/>
                  <a:ln w="6350">
                    <a:solidFill>
                      <a:schemeClr val="accent3"/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14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2" name="Rectangle 53">
                    <a:extLst>
                      <a:ext uri="{FF2B5EF4-FFF2-40B4-BE49-F238E27FC236}">
                        <a16:creationId xmlns:a16="http://schemas.microsoft.com/office/drawing/2014/main" id="{A0FA4E17-BDB5-4651-B84B-368550CC7E27}"/>
                      </a:ext>
                    </a:extLst>
                  </p:cNvPr>
                  <p:cNvSpPr/>
                  <p:nvPr/>
                </p:nvSpPr>
                <p:spPr>
                  <a:xfrm>
                    <a:off x="277473" y="6121072"/>
                    <a:ext cx="3707214" cy="78886"/>
                  </a:xfrm>
                  <a:prstGeom prst="round2SameRect">
                    <a:avLst/>
                  </a:pr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US" sz="14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</p:grpSp>
            <p:grpSp>
              <p:nvGrpSpPr>
                <p:cNvPr id="261" name="Group 260">
                  <a:extLst>
                    <a:ext uri="{FF2B5EF4-FFF2-40B4-BE49-F238E27FC236}">
                      <a16:creationId xmlns:a16="http://schemas.microsoft.com/office/drawing/2014/main" id="{F48BE144-8C46-4E0E-A7B8-7093C7A2530C}"/>
                    </a:ext>
                  </a:extLst>
                </p:cNvPr>
                <p:cNvGrpSpPr/>
                <p:nvPr/>
              </p:nvGrpSpPr>
              <p:grpSpPr>
                <a:xfrm>
                  <a:off x="6861138" y="1730326"/>
                  <a:ext cx="837786" cy="837786"/>
                  <a:chOff x="6810845" y="1680033"/>
                  <a:chExt cx="938372" cy="938372"/>
                </a:xfrm>
              </p:grpSpPr>
              <p:sp>
                <p:nvSpPr>
                  <p:cNvPr id="173" name="Arc 172">
                    <a:extLst>
                      <a:ext uri="{FF2B5EF4-FFF2-40B4-BE49-F238E27FC236}">
                        <a16:creationId xmlns:a16="http://schemas.microsoft.com/office/drawing/2014/main" id="{E0075441-82AD-4AFB-A6E4-E2FF96D20EBF}"/>
                      </a:ext>
                    </a:extLst>
                  </p:cNvPr>
                  <p:cNvSpPr/>
                  <p:nvPr/>
                </p:nvSpPr>
                <p:spPr>
                  <a:xfrm>
                    <a:off x="6810845" y="1680033"/>
                    <a:ext cx="938372" cy="938372"/>
                  </a:xfrm>
                  <a:prstGeom prst="arc">
                    <a:avLst>
                      <a:gd name="adj1" fmla="val 83185"/>
                      <a:gd name="adj2" fmla="val 10775475"/>
                    </a:avLst>
                  </a:prstGeom>
                  <a:solidFill>
                    <a:srgbClr val="F7F5F3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grpSp>
                <p:nvGrpSpPr>
                  <p:cNvPr id="226" name="Group 225">
                    <a:extLst>
                      <a:ext uri="{FF2B5EF4-FFF2-40B4-BE49-F238E27FC236}">
                        <a16:creationId xmlns:a16="http://schemas.microsoft.com/office/drawing/2014/main" id="{CD017BAA-D396-4F5A-9FA1-A1A695E510BD}"/>
                      </a:ext>
                    </a:extLst>
                  </p:cNvPr>
                  <p:cNvGrpSpPr/>
                  <p:nvPr/>
                </p:nvGrpSpPr>
                <p:grpSpPr>
                  <a:xfrm>
                    <a:off x="7013558" y="1920815"/>
                    <a:ext cx="532946" cy="456808"/>
                    <a:chOff x="3962400" y="1600200"/>
                    <a:chExt cx="4267200" cy="3657600"/>
                  </a:xfrm>
                  <a:solidFill>
                    <a:srgbClr val="152B77">
                      <a:lumMod val="60000"/>
                      <a:lumOff val="40000"/>
                    </a:srgbClr>
                  </a:solidFill>
                </p:grpSpPr>
                <p:sp>
                  <p:nvSpPr>
                    <p:cNvPr id="227" name="Freeform: Shape 226">
                      <a:extLst>
                        <a:ext uri="{FF2B5EF4-FFF2-40B4-BE49-F238E27FC236}">
                          <a16:creationId xmlns:a16="http://schemas.microsoft.com/office/drawing/2014/main" id="{1D53B915-B93B-403B-B177-D85661CE68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21012" y="2856471"/>
                      <a:ext cx="707363" cy="648729"/>
                    </a:xfrm>
                    <a:custGeom>
                      <a:avLst/>
                      <a:gdLst>
                        <a:gd name="connsiteX0" fmla="*/ 208388 w 707364"/>
                        <a:gd name="connsiteY0" fmla="*/ 39129 h 648728"/>
                        <a:gd name="connsiteX1" fmla="*/ 179965 w 707364"/>
                        <a:gd name="connsiteY1" fmla="*/ 37757 h 648728"/>
                        <a:gd name="connsiteX2" fmla="*/ 0 w 707364"/>
                        <a:gd name="connsiteY2" fmla="*/ 397697 h 648728"/>
                        <a:gd name="connsiteX3" fmla="*/ 132188 w 707364"/>
                        <a:gd name="connsiteY3" fmla="*/ 648729 h 648728"/>
                        <a:gd name="connsiteX4" fmla="*/ 589388 w 707364"/>
                        <a:gd name="connsiteY4" fmla="*/ 648729 h 648728"/>
                        <a:gd name="connsiteX5" fmla="*/ 707364 w 707364"/>
                        <a:gd name="connsiteY5" fmla="*/ 408156 h 648728"/>
                        <a:gd name="connsiteX6" fmla="*/ 357521 w 707364"/>
                        <a:gd name="connsiteY6" fmla="*/ 0 h 648728"/>
                        <a:gd name="connsiteX7" fmla="*/ 208388 w 707364"/>
                        <a:gd name="connsiteY7" fmla="*/ 39129 h 6487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707364" h="648728">
                          <a:moveTo>
                            <a:pt x="208388" y="39129"/>
                          </a:moveTo>
                          <a:cubicBezTo>
                            <a:pt x="198806" y="39129"/>
                            <a:pt x="189338" y="38633"/>
                            <a:pt x="179965" y="37757"/>
                          </a:cubicBezTo>
                          <a:lnTo>
                            <a:pt x="0" y="397697"/>
                          </a:lnTo>
                          <a:cubicBezTo>
                            <a:pt x="82715" y="454504"/>
                            <a:pt x="132150" y="548392"/>
                            <a:pt x="132188" y="648729"/>
                          </a:cubicBezTo>
                          <a:lnTo>
                            <a:pt x="589388" y="648729"/>
                          </a:lnTo>
                          <a:cubicBezTo>
                            <a:pt x="589407" y="554612"/>
                            <a:pt x="632955" y="465792"/>
                            <a:pt x="707364" y="408156"/>
                          </a:cubicBezTo>
                          <a:lnTo>
                            <a:pt x="357521" y="0"/>
                          </a:lnTo>
                          <a:cubicBezTo>
                            <a:pt x="312020" y="25689"/>
                            <a:pt x="260642" y="39176"/>
                            <a:pt x="208388" y="39129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28" name="Freeform: Shape 227">
                      <a:extLst>
                        <a:ext uri="{FF2B5EF4-FFF2-40B4-BE49-F238E27FC236}">
                          <a16:creationId xmlns:a16="http://schemas.microsoft.com/office/drawing/2014/main" id="{EC3D06B6-9292-405A-B1D8-FFFEAE5B59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66266" y="2667001"/>
                      <a:ext cx="590521" cy="545010"/>
                    </a:xfrm>
                    <a:custGeom>
                      <a:avLst/>
                      <a:gdLst>
                        <a:gd name="connsiteX0" fmla="*/ 467982 w 590521"/>
                        <a:gd name="connsiteY0" fmla="*/ 0 h 545010"/>
                        <a:gd name="connsiteX1" fmla="*/ 67685 w 590521"/>
                        <a:gd name="connsiteY1" fmla="*/ 0 h 545010"/>
                        <a:gd name="connsiteX2" fmla="*/ 0 w 590521"/>
                        <a:gd name="connsiteY2" fmla="*/ 126397 h 545010"/>
                        <a:gd name="connsiteX3" fmla="*/ 299009 w 590521"/>
                        <a:gd name="connsiteY3" fmla="*/ 545011 h 545010"/>
                        <a:gd name="connsiteX4" fmla="*/ 382134 w 590521"/>
                        <a:gd name="connsiteY4" fmla="*/ 533400 h 545010"/>
                        <a:gd name="connsiteX5" fmla="*/ 410556 w 590521"/>
                        <a:gd name="connsiteY5" fmla="*/ 534772 h 545010"/>
                        <a:gd name="connsiteX6" fmla="*/ 590521 w 590521"/>
                        <a:gd name="connsiteY6" fmla="*/ 174831 h 545010"/>
                        <a:gd name="connsiteX7" fmla="*/ 467982 w 590521"/>
                        <a:gd name="connsiteY7" fmla="*/ 0 h 5450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590521" h="545010">
                          <a:moveTo>
                            <a:pt x="467982" y="0"/>
                          </a:moveTo>
                          <a:lnTo>
                            <a:pt x="67685" y="0"/>
                          </a:lnTo>
                          <a:cubicBezTo>
                            <a:pt x="55512" y="46920"/>
                            <a:pt x="32309" y="90259"/>
                            <a:pt x="0" y="126397"/>
                          </a:cubicBezTo>
                          <a:lnTo>
                            <a:pt x="299009" y="545011"/>
                          </a:lnTo>
                          <a:cubicBezTo>
                            <a:pt x="326050" y="537315"/>
                            <a:pt x="354025" y="533410"/>
                            <a:pt x="382134" y="533400"/>
                          </a:cubicBezTo>
                          <a:cubicBezTo>
                            <a:pt x="391716" y="533400"/>
                            <a:pt x="401184" y="533895"/>
                            <a:pt x="410556" y="534772"/>
                          </a:cubicBezTo>
                          <a:lnTo>
                            <a:pt x="590521" y="174831"/>
                          </a:lnTo>
                          <a:cubicBezTo>
                            <a:pt x="529990" y="133169"/>
                            <a:pt x="486489" y="71104"/>
                            <a:pt x="467982" y="0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29" name="Freeform: Shape 228">
                      <a:extLst>
                        <a:ext uri="{FF2B5EF4-FFF2-40B4-BE49-F238E27FC236}">
                          <a16:creationId xmlns:a16="http://schemas.microsoft.com/office/drawing/2014/main" id="{FB61E188-DFE0-48F3-A5D0-7DDE5604D7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77000" y="24384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30" name="Freeform: Shape 229">
                      <a:extLst>
                        <a:ext uri="{FF2B5EF4-FFF2-40B4-BE49-F238E27FC236}">
                          <a16:creationId xmlns:a16="http://schemas.microsoft.com/office/drawing/2014/main" id="{B0BA08DD-8D01-4E00-B117-287755D5CC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62800" y="33528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31" name="Freeform: Shape 230">
                      <a:extLst>
                        <a:ext uri="{FF2B5EF4-FFF2-40B4-BE49-F238E27FC236}">
                          <a16:creationId xmlns:a16="http://schemas.microsoft.com/office/drawing/2014/main" id="{0439D8D4-2603-40F2-B519-AF6EC64080F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23708" y="2015100"/>
                      <a:ext cx="990990" cy="711831"/>
                    </a:xfrm>
                    <a:custGeom>
                      <a:avLst/>
                      <a:gdLst>
                        <a:gd name="connsiteX0" fmla="*/ 186690 w 990990"/>
                        <a:gd name="connsiteY0" fmla="*/ 42301 h 711831"/>
                        <a:gd name="connsiteX1" fmla="*/ 130340 w 990990"/>
                        <a:gd name="connsiteY1" fmla="*/ 36995 h 711831"/>
                        <a:gd name="connsiteX2" fmla="*/ 0 w 990990"/>
                        <a:gd name="connsiteY2" fmla="*/ 341081 h 711831"/>
                        <a:gd name="connsiteX3" fmla="*/ 104089 w 990990"/>
                        <a:gd name="connsiteY3" fmla="*/ 513617 h 711831"/>
                        <a:gd name="connsiteX4" fmla="*/ 963044 w 990990"/>
                        <a:gd name="connsiteY4" fmla="*/ 711832 h 711831"/>
                        <a:gd name="connsiteX5" fmla="*/ 990991 w 990990"/>
                        <a:gd name="connsiteY5" fmla="*/ 649605 h 711831"/>
                        <a:gd name="connsiteX6" fmla="*/ 341386 w 990990"/>
                        <a:gd name="connsiteY6" fmla="*/ 0 h 711831"/>
                        <a:gd name="connsiteX7" fmla="*/ 186690 w 990990"/>
                        <a:gd name="connsiteY7" fmla="*/ 42301 h 71183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990990" h="711831">
                          <a:moveTo>
                            <a:pt x="186690" y="42301"/>
                          </a:moveTo>
                          <a:cubicBezTo>
                            <a:pt x="167783" y="42282"/>
                            <a:pt x="148914" y="40510"/>
                            <a:pt x="130340" y="36995"/>
                          </a:cubicBezTo>
                          <a:lnTo>
                            <a:pt x="0" y="341081"/>
                          </a:lnTo>
                          <a:cubicBezTo>
                            <a:pt x="53235" y="385143"/>
                            <a:pt x="89935" y="445980"/>
                            <a:pt x="104089" y="513617"/>
                          </a:cubicBezTo>
                          <a:lnTo>
                            <a:pt x="963044" y="711832"/>
                          </a:lnTo>
                          <a:cubicBezTo>
                            <a:pt x="969988" y="690105"/>
                            <a:pt x="979361" y="669227"/>
                            <a:pt x="990991" y="649605"/>
                          </a:cubicBezTo>
                          <a:lnTo>
                            <a:pt x="341386" y="0"/>
                          </a:lnTo>
                          <a:cubicBezTo>
                            <a:pt x="294561" y="27746"/>
                            <a:pt x="241116" y="42358"/>
                            <a:pt x="186690" y="4230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32" name="Freeform: Shape 231">
                      <a:extLst>
                        <a:ext uri="{FF2B5EF4-FFF2-40B4-BE49-F238E27FC236}">
                          <a16:creationId xmlns:a16="http://schemas.microsoft.com/office/drawing/2014/main" id="{96025DF8-854E-4549-8AF1-EB9292DCBC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66522" y="3782549"/>
                      <a:ext cx="1348206" cy="484650"/>
                    </a:xfrm>
                    <a:custGeom>
                      <a:avLst/>
                      <a:gdLst>
                        <a:gd name="connsiteX0" fmla="*/ 1315526 w 1348206"/>
                        <a:gd name="connsiteY0" fmla="*/ 484651 h 484650"/>
                        <a:gd name="connsiteX1" fmla="*/ 1348207 w 1348206"/>
                        <a:gd name="connsiteY1" fmla="*/ 406146 h 484650"/>
                        <a:gd name="connsiteX2" fmla="*/ 951586 w 1348206"/>
                        <a:gd name="connsiteY2" fmla="*/ 9525 h 484650"/>
                        <a:gd name="connsiteX3" fmla="*/ 722481 w 1348206"/>
                        <a:gd name="connsiteY3" fmla="*/ 0 h 484650"/>
                        <a:gd name="connsiteX4" fmla="*/ 0 w 1348206"/>
                        <a:gd name="connsiteY4" fmla="*/ 481603 h 484650"/>
                        <a:gd name="connsiteX5" fmla="*/ 867 w 1348206"/>
                        <a:gd name="connsiteY5" fmla="*/ 484651 h 4846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348206" h="484650">
                          <a:moveTo>
                            <a:pt x="1315526" y="484651"/>
                          </a:moveTo>
                          <a:cubicBezTo>
                            <a:pt x="1322680" y="457076"/>
                            <a:pt x="1333681" y="430644"/>
                            <a:pt x="1348207" y="406146"/>
                          </a:cubicBezTo>
                          <a:lnTo>
                            <a:pt x="951586" y="9525"/>
                          </a:lnTo>
                          <a:cubicBezTo>
                            <a:pt x="876900" y="36376"/>
                            <a:pt x="794680" y="32956"/>
                            <a:pt x="722481" y="0"/>
                          </a:cubicBezTo>
                          <a:lnTo>
                            <a:pt x="0" y="481603"/>
                          </a:lnTo>
                          <a:cubicBezTo>
                            <a:pt x="276" y="482622"/>
                            <a:pt x="600" y="483622"/>
                            <a:pt x="867" y="4846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33" name="Freeform: Shape 232">
                      <a:extLst>
                        <a:ext uri="{FF2B5EF4-FFF2-40B4-BE49-F238E27FC236}">
                          <a16:creationId xmlns:a16="http://schemas.microsoft.com/office/drawing/2014/main" id="{9F25DC3C-FBDF-4818-8F1C-BBF85D01EC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88680" y="2683268"/>
                      <a:ext cx="922248" cy="563241"/>
                    </a:xfrm>
                    <a:custGeom>
                      <a:avLst/>
                      <a:gdLst>
                        <a:gd name="connsiteX0" fmla="*/ 890092 w 922248"/>
                        <a:gd name="connsiteY0" fmla="*/ 198215 h 563241"/>
                        <a:gd name="connsiteX1" fmla="*/ 31137 w 922248"/>
                        <a:gd name="connsiteY1" fmla="*/ 0 h 563241"/>
                        <a:gd name="connsiteX2" fmla="*/ 0 w 922248"/>
                        <a:gd name="connsiteY2" fmla="*/ 67532 h 563241"/>
                        <a:gd name="connsiteX3" fmla="*/ 387572 w 922248"/>
                        <a:gd name="connsiteY3" fmla="*/ 519703 h 563241"/>
                        <a:gd name="connsiteX4" fmla="*/ 587445 w 922248"/>
                        <a:gd name="connsiteY4" fmla="*/ 563242 h 563241"/>
                        <a:gd name="connsiteX5" fmla="*/ 922249 w 922248"/>
                        <a:gd name="connsiteY5" fmla="*/ 284236 h 563241"/>
                        <a:gd name="connsiteX6" fmla="*/ 890092 w 922248"/>
                        <a:gd name="connsiteY6" fmla="*/ 198215 h 56324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922248" h="563241">
                          <a:moveTo>
                            <a:pt x="890092" y="198215"/>
                          </a:moveTo>
                          <a:lnTo>
                            <a:pt x="31137" y="0"/>
                          </a:lnTo>
                          <a:cubicBezTo>
                            <a:pt x="23565" y="23698"/>
                            <a:pt x="13106" y="46387"/>
                            <a:pt x="0" y="67532"/>
                          </a:cubicBezTo>
                          <a:lnTo>
                            <a:pt x="387572" y="519703"/>
                          </a:lnTo>
                          <a:cubicBezTo>
                            <a:pt x="457229" y="510559"/>
                            <a:pt x="527904" y="525952"/>
                            <a:pt x="587445" y="563242"/>
                          </a:cubicBezTo>
                          <a:lnTo>
                            <a:pt x="922249" y="284236"/>
                          </a:lnTo>
                          <a:cubicBezTo>
                            <a:pt x="907218" y="257366"/>
                            <a:pt x="896379" y="228352"/>
                            <a:pt x="890092" y="198215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34" name="Freeform: Shape 233">
                      <a:extLst>
                        <a:ext uri="{FF2B5EF4-FFF2-40B4-BE49-F238E27FC236}">
                          <a16:creationId xmlns:a16="http://schemas.microsoft.com/office/drawing/2014/main" id="{1B55C1B5-03FC-4C0A-B296-1118743E5A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8000" y="16002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35" name="Freeform: Shape 234">
                      <a:extLst>
                        <a:ext uri="{FF2B5EF4-FFF2-40B4-BE49-F238E27FC236}">
                          <a16:creationId xmlns:a16="http://schemas.microsoft.com/office/drawing/2014/main" id="{C61588DB-1A17-4C87-A097-C508B8B35B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07169" y="2676210"/>
                      <a:ext cx="982560" cy="601159"/>
                    </a:xfrm>
                    <a:custGeom>
                      <a:avLst/>
                      <a:gdLst>
                        <a:gd name="connsiteX0" fmla="*/ 762048 w 982560"/>
                        <a:gd name="connsiteY0" fmla="*/ 530962 h 601160"/>
                        <a:gd name="connsiteX1" fmla="*/ 982561 w 982560"/>
                        <a:gd name="connsiteY1" fmla="*/ 89954 h 601160"/>
                        <a:gd name="connsiteX2" fmla="*/ 939098 w 982560"/>
                        <a:gd name="connsiteY2" fmla="*/ 0 h 601160"/>
                        <a:gd name="connsiteX3" fmla="*/ 11735 w 982560"/>
                        <a:gd name="connsiteY3" fmla="*/ 123644 h 601160"/>
                        <a:gd name="connsiteX4" fmla="*/ 12430 w 982560"/>
                        <a:gd name="connsiteY4" fmla="*/ 143189 h 601160"/>
                        <a:gd name="connsiteX5" fmla="*/ 0 w 982560"/>
                        <a:gd name="connsiteY5" fmla="*/ 229162 h 601160"/>
                        <a:gd name="connsiteX6" fmla="*/ 496062 w 982560"/>
                        <a:gd name="connsiteY6" fmla="*/ 601161 h 601160"/>
                        <a:gd name="connsiteX7" fmla="*/ 762048 w 982560"/>
                        <a:gd name="connsiteY7" fmla="*/ 530962 h 6011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982560" h="601160">
                          <a:moveTo>
                            <a:pt x="762048" y="530962"/>
                          </a:moveTo>
                          <a:lnTo>
                            <a:pt x="982561" y="89954"/>
                          </a:lnTo>
                          <a:cubicBezTo>
                            <a:pt x="963206" y="62579"/>
                            <a:pt x="948519" y="32185"/>
                            <a:pt x="939098" y="0"/>
                          </a:cubicBezTo>
                          <a:lnTo>
                            <a:pt x="11735" y="123644"/>
                          </a:lnTo>
                          <a:cubicBezTo>
                            <a:pt x="12144" y="130112"/>
                            <a:pt x="12430" y="136617"/>
                            <a:pt x="12430" y="143189"/>
                          </a:cubicBezTo>
                          <a:cubicBezTo>
                            <a:pt x="12427" y="172298"/>
                            <a:pt x="8241" y="201244"/>
                            <a:pt x="0" y="229162"/>
                          </a:cubicBezTo>
                          <a:lnTo>
                            <a:pt x="496062" y="601161"/>
                          </a:lnTo>
                          <a:cubicBezTo>
                            <a:pt x="568462" y="536686"/>
                            <a:pt x="667264" y="510616"/>
                            <a:pt x="762048" y="530962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36" name="Freeform: Shape 235">
                      <a:extLst>
                        <a:ext uri="{FF2B5EF4-FFF2-40B4-BE49-F238E27FC236}">
                          <a16:creationId xmlns:a16="http://schemas.microsoft.com/office/drawing/2014/main" id="{3C7EA01D-81F8-4A2C-B267-8BBD4CCA4A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45771" y="3078089"/>
                      <a:ext cx="455228" cy="1002839"/>
                    </a:xfrm>
                    <a:custGeom>
                      <a:avLst/>
                      <a:gdLst>
                        <a:gd name="connsiteX0" fmla="*/ 455228 w 455228"/>
                        <a:gd name="connsiteY0" fmla="*/ 36462 h 1002839"/>
                        <a:gd name="connsiteX1" fmla="*/ 370504 w 455228"/>
                        <a:gd name="connsiteY1" fmla="*/ 0 h 1002839"/>
                        <a:gd name="connsiteX2" fmla="*/ 35700 w 455228"/>
                        <a:gd name="connsiteY2" fmla="*/ 279006 h 1002839"/>
                        <a:gd name="connsiteX3" fmla="*/ 0 w 455228"/>
                        <a:gd name="connsiteY3" fmla="*/ 626116 h 1002839"/>
                        <a:gd name="connsiteX4" fmla="*/ 376723 w 455228"/>
                        <a:gd name="connsiteY4" fmla="*/ 1002840 h 1002839"/>
                        <a:gd name="connsiteX5" fmla="*/ 455228 w 455228"/>
                        <a:gd name="connsiteY5" fmla="*/ 970159 h 10028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455228" h="1002839">
                          <a:moveTo>
                            <a:pt x="455228" y="36462"/>
                          </a:moveTo>
                          <a:cubicBezTo>
                            <a:pt x="425291" y="28708"/>
                            <a:pt x="396716" y="16412"/>
                            <a:pt x="370504" y="0"/>
                          </a:cubicBezTo>
                          <a:lnTo>
                            <a:pt x="35700" y="279006"/>
                          </a:lnTo>
                          <a:cubicBezTo>
                            <a:pt x="98031" y="390697"/>
                            <a:pt x="83763" y="529457"/>
                            <a:pt x="0" y="626116"/>
                          </a:cubicBezTo>
                          <a:lnTo>
                            <a:pt x="376723" y="1002840"/>
                          </a:lnTo>
                          <a:cubicBezTo>
                            <a:pt x="401221" y="988314"/>
                            <a:pt x="427654" y="977313"/>
                            <a:pt x="455228" y="970159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37" name="Freeform: Shape 236">
                      <a:extLst>
                        <a:ext uri="{FF2B5EF4-FFF2-40B4-BE49-F238E27FC236}">
                          <a16:creationId xmlns:a16="http://schemas.microsoft.com/office/drawing/2014/main" id="{F753AE24-8E2D-4F0D-BBF8-630D0688AC7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24800" y="26670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38" name="Freeform: Shape 237">
                      <a:extLst>
                        <a:ext uri="{FF2B5EF4-FFF2-40B4-BE49-F238E27FC236}">
                          <a16:creationId xmlns:a16="http://schemas.microsoft.com/office/drawing/2014/main" id="{9FFEB8AB-5D3C-47B7-8ACB-6789FBE1A6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6000" y="33528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39" name="Freeform: Shape 238">
                      <a:extLst>
                        <a:ext uri="{FF2B5EF4-FFF2-40B4-BE49-F238E27FC236}">
                          <a16:creationId xmlns:a16="http://schemas.microsoft.com/office/drawing/2014/main" id="{3FCFC478-1943-47EC-BBA8-BD4AC6D371E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953000" y="33528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40" name="Freeform: Shape 239">
                      <a:extLst>
                        <a:ext uri="{FF2B5EF4-FFF2-40B4-BE49-F238E27FC236}">
                          <a16:creationId xmlns:a16="http://schemas.microsoft.com/office/drawing/2014/main" id="{19F24AA2-919B-4B22-8EA9-8037F08678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66873" y="3657600"/>
                      <a:ext cx="705326" cy="407269"/>
                    </a:xfrm>
                    <a:custGeom>
                      <a:avLst/>
                      <a:gdLst>
                        <a:gd name="connsiteX0" fmla="*/ 705326 w 705326"/>
                        <a:gd name="connsiteY0" fmla="*/ 381000 h 407269"/>
                        <a:gd name="connsiteX1" fmla="*/ 705326 w 705326"/>
                        <a:gd name="connsiteY1" fmla="*/ 142751 h 407269"/>
                        <a:gd name="connsiteX2" fmla="*/ 517731 w 705326"/>
                        <a:gd name="connsiteY2" fmla="*/ 0 h 407269"/>
                        <a:gd name="connsiteX3" fmla="*/ 0 w 705326"/>
                        <a:gd name="connsiteY3" fmla="*/ 0 h 407269"/>
                        <a:gd name="connsiteX4" fmla="*/ 581778 w 705326"/>
                        <a:gd name="connsiteY4" fmla="*/ 407270 h 407269"/>
                        <a:gd name="connsiteX5" fmla="*/ 705326 w 705326"/>
                        <a:gd name="connsiteY5" fmla="*/ 381000 h 40726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705326" h="407269">
                          <a:moveTo>
                            <a:pt x="705326" y="381000"/>
                          </a:moveTo>
                          <a:lnTo>
                            <a:pt x="705326" y="142751"/>
                          </a:lnTo>
                          <a:cubicBezTo>
                            <a:pt x="626240" y="122129"/>
                            <a:pt x="558689" y="70733"/>
                            <a:pt x="517731" y="0"/>
                          </a:cubicBezTo>
                          <a:lnTo>
                            <a:pt x="0" y="0"/>
                          </a:lnTo>
                          <a:lnTo>
                            <a:pt x="581778" y="407270"/>
                          </a:lnTo>
                          <a:cubicBezTo>
                            <a:pt x="620659" y="389925"/>
                            <a:pt x="662759" y="380972"/>
                            <a:pt x="705326" y="381000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41" name="Freeform: Shape 240">
                      <a:extLst>
                        <a:ext uri="{FF2B5EF4-FFF2-40B4-BE49-F238E27FC236}">
                          <a16:creationId xmlns:a16="http://schemas.microsoft.com/office/drawing/2014/main" id="{A3F7145C-C736-48D8-8FED-784A3016D2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305425" y="2866852"/>
                      <a:ext cx="727891" cy="638346"/>
                    </a:xfrm>
                    <a:custGeom>
                      <a:avLst/>
                      <a:gdLst>
                        <a:gd name="connsiteX0" fmla="*/ 104775 w 727891"/>
                        <a:gd name="connsiteY0" fmla="*/ 638347 h 638346"/>
                        <a:gd name="connsiteX1" fmla="*/ 638175 w 727891"/>
                        <a:gd name="connsiteY1" fmla="*/ 638347 h 638346"/>
                        <a:gd name="connsiteX2" fmla="*/ 727891 w 727891"/>
                        <a:gd name="connsiteY2" fmla="*/ 422596 h 638346"/>
                        <a:gd name="connsiteX3" fmla="*/ 434254 w 727891"/>
                        <a:gd name="connsiteY3" fmla="*/ 11516 h 638346"/>
                        <a:gd name="connsiteX4" fmla="*/ 204340 w 727891"/>
                        <a:gd name="connsiteY4" fmla="*/ 0 h 638346"/>
                        <a:gd name="connsiteX5" fmla="*/ 0 w 727891"/>
                        <a:gd name="connsiteY5" fmla="*/ 408661 h 638346"/>
                        <a:gd name="connsiteX6" fmla="*/ 104775 w 727891"/>
                        <a:gd name="connsiteY6" fmla="*/ 638347 h 63834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727891" h="638346">
                          <a:moveTo>
                            <a:pt x="104775" y="638347"/>
                          </a:moveTo>
                          <a:lnTo>
                            <a:pt x="638175" y="638347"/>
                          </a:lnTo>
                          <a:cubicBezTo>
                            <a:pt x="638127" y="557346"/>
                            <a:pt x="670427" y="479679"/>
                            <a:pt x="727891" y="422596"/>
                          </a:cubicBezTo>
                          <a:lnTo>
                            <a:pt x="434254" y="11516"/>
                          </a:lnTo>
                          <a:cubicBezTo>
                            <a:pt x="359073" y="37967"/>
                            <a:pt x="276501" y="33833"/>
                            <a:pt x="204340" y="0"/>
                          </a:cubicBezTo>
                          <a:lnTo>
                            <a:pt x="0" y="408661"/>
                          </a:lnTo>
                          <a:cubicBezTo>
                            <a:pt x="66551" y="466430"/>
                            <a:pt x="104775" y="550221"/>
                            <a:pt x="104775" y="638347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42" name="Freeform: Shape 241">
                      <a:extLst>
                        <a:ext uri="{FF2B5EF4-FFF2-40B4-BE49-F238E27FC236}">
                          <a16:creationId xmlns:a16="http://schemas.microsoft.com/office/drawing/2014/main" id="{A26CD9DF-8289-4C85-91DC-8460EE0704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86400" y="24384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43" name="Freeform: Shape 242">
                      <a:extLst>
                        <a:ext uri="{FF2B5EF4-FFF2-40B4-BE49-F238E27FC236}">
                          <a16:creationId xmlns:a16="http://schemas.microsoft.com/office/drawing/2014/main" id="{457C611E-E79C-4AC0-A6BA-2BD2296537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72000" y="41910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44" name="Freeform: Shape 243">
                      <a:extLst>
                        <a:ext uri="{FF2B5EF4-FFF2-40B4-BE49-F238E27FC236}">
                          <a16:creationId xmlns:a16="http://schemas.microsoft.com/office/drawing/2014/main" id="{A1869847-93D1-4A49-B7D2-18DDA81F53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53200" y="49530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45" name="Freeform: Shape 244">
                      <a:extLst>
                        <a:ext uri="{FF2B5EF4-FFF2-40B4-BE49-F238E27FC236}">
                          <a16:creationId xmlns:a16="http://schemas.microsoft.com/office/drawing/2014/main" id="{E43A4D4D-9F14-43F5-A991-C71FD04B3A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03752" y="4419600"/>
                      <a:ext cx="1394936" cy="439150"/>
                    </a:xfrm>
                    <a:custGeom>
                      <a:avLst/>
                      <a:gdLst>
                        <a:gd name="connsiteX0" fmla="*/ 1378296 w 1394936"/>
                        <a:gd name="connsiteY0" fmla="*/ 0 h 439150"/>
                        <a:gd name="connsiteX1" fmla="*/ 63598 w 1394936"/>
                        <a:gd name="connsiteY1" fmla="*/ 0 h 439150"/>
                        <a:gd name="connsiteX2" fmla="*/ 0 w 1394936"/>
                        <a:gd name="connsiteY2" fmla="*/ 121672 h 439150"/>
                        <a:gd name="connsiteX3" fmla="*/ 195024 w 1394936"/>
                        <a:gd name="connsiteY3" fmla="*/ 400364 h 439150"/>
                        <a:gd name="connsiteX4" fmla="*/ 480603 w 1394936"/>
                        <a:gd name="connsiteY4" fmla="*/ 439150 h 439150"/>
                        <a:gd name="connsiteX5" fmla="*/ 1394936 w 1394936"/>
                        <a:gd name="connsiteY5" fmla="*/ 47397 h 439150"/>
                        <a:gd name="connsiteX6" fmla="*/ 1378296 w 1394936"/>
                        <a:gd name="connsiteY6" fmla="*/ 0 h 439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394936" h="439150">
                          <a:moveTo>
                            <a:pt x="1378296" y="0"/>
                          </a:moveTo>
                          <a:lnTo>
                            <a:pt x="63598" y="0"/>
                          </a:lnTo>
                          <a:cubicBezTo>
                            <a:pt x="51949" y="44872"/>
                            <a:pt x="30194" y="86496"/>
                            <a:pt x="0" y="121672"/>
                          </a:cubicBezTo>
                          <a:lnTo>
                            <a:pt x="195024" y="400364"/>
                          </a:lnTo>
                          <a:cubicBezTo>
                            <a:pt x="290684" y="364484"/>
                            <a:pt x="397974" y="379057"/>
                            <a:pt x="480603" y="439150"/>
                          </a:cubicBezTo>
                          <a:lnTo>
                            <a:pt x="1394936" y="47397"/>
                          </a:lnTo>
                          <a:cubicBezTo>
                            <a:pt x="1388078" y="32090"/>
                            <a:pt x="1382516" y="16231"/>
                            <a:pt x="1378296" y="0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46" name="Freeform: Shape 245">
                      <a:extLst>
                        <a:ext uri="{FF2B5EF4-FFF2-40B4-BE49-F238E27FC236}">
                          <a16:creationId xmlns:a16="http://schemas.microsoft.com/office/drawing/2014/main" id="{5C566227-5CE7-4D52-8756-7A4F6D8F67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24600" y="3657600"/>
                      <a:ext cx="741883" cy="473802"/>
                    </a:xfrm>
                    <a:custGeom>
                      <a:avLst/>
                      <a:gdLst>
                        <a:gd name="connsiteX0" fmla="*/ 726805 w 741883"/>
                        <a:gd name="connsiteY0" fmla="*/ 0 h 473802"/>
                        <a:gd name="connsiteX1" fmla="*/ 187643 w 741883"/>
                        <a:gd name="connsiteY1" fmla="*/ 0 h 473802"/>
                        <a:gd name="connsiteX2" fmla="*/ 0 w 741883"/>
                        <a:gd name="connsiteY2" fmla="*/ 142751 h 473802"/>
                        <a:gd name="connsiteX3" fmla="*/ 0 w 741883"/>
                        <a:gd name="connsiteY3" fmla="*/ 422005 h 473802"/>
                        <a:gd name="connsiteX4" fmla="*/ 66294 w 741883"/>
                        <a:gd name="connsiteY4" fmla="*/ 473802 h 473802"/>
                        <a:gd name="connsiteX5" fmla="*/ 741883 w 741883"/>
                        <a:gd name="connsiteY5" fmla="*/ 23460 h 473802"/>
                        <a:gd name="connsiteX6" fmla="*/ 726805 w 741883"/>
                        <a:gd name="connsiteY6" fmla="*/ 0 h 47380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741883" h="473802">
                          <a:moveTo>
                            <a:pt x="726805" y="0"/>
                          </a:moveTo>
                          <a:lnTo>
                            <a:pt x="187643" y="0"/>
                          </a:lnTo>
                          <a:cubicBezTo>
                            <a:pt x="146675" y="70742"/>
                            <a:pt x="79105" y="122139"/>
                            <a:pt x="0" y="142751"/>
                          </a:cubicBezTo>
                          <a:lnTo>
                            <a:pt x="0" y="422005"/>
                          </a:lnTo>
                          <a:cubicBezTo>
                            <a:pt x="24374" y="436140"/>
                            <a:pt x="46682" y="453571"/>
                            <a:pt x="66294" y="473802"/>
                          </a:cubicBezTo>
                          <a:lnTo>
                            <a:pt x="741883" y="23460"/>
                          </a:lnTo>
                          <a:cubicBezTo>
                            <a:pt x="736511" y="15888"/>
                            <a:pt x="731482" y="8068"/>
                            <a:pt x="726805" y="0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47" name="Freeform: Shape 246">
                      <a:extLst>
                        <a:ext uri="{FF2B5EF4-FFF2-40B4-BE49-F238E27FC236}">
                          <a16:creationId xmlns:a16="http://schemas.microsoft.com/office/drawing/2014/main" id="{72F7DCE3-5A81-4321-A48B-3B8BBA2CF1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84158" y="4590059"/>
                      <a:ext cx="935259" cy="439140"/>
                    </a:xfrm>
                    <a:custGeom>
                      <a:avLst/>
                      <a:gdLst>
                        <a:gd name="connsiteX0" fmla="*/ 569290 w 935259"/>
                        <a:gd name="connsiteY0" fmla="*/ 439141 h 439140"/>
                        <a:gd name="connsiteX1" fmla="*/ 864441 w 935259"/>
                        <a:gd name="connsiteY1" fmla="*/ 210541 h 439140"/>
                        <a:gd name="connsiteX2" fmla="*/ 876252 w 935259"/>
                        <a:gd name="connsiteY2" fmla="*/ 210836 h 439140"/>
                        <a:gd name="connsiteX3" fmla="*/ 935260 w 935259"/>
                        <a:gd name="connsiteY3" fmla="*/ 14040 h 439140"/>
                        <a:gd name="connsiteX4" fmla="*/ 914305 w 935259"/>
                        <a:gd name="connsiteY4" fmla="*/ 0 h 439140"/>
                        <a:gd name="connsiteX5" fmla="*/ 0 w 935259"/>
                        <a:gd name="connsiteY5" fmla="*/ 391792 h 439140"/>
                        <a:gd name="connsiteX6" fmla="*/ 16593 w 935259"/>
                        <a:gd name="connsiteY6" fmla="*/ 439141 h 43914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935259" h="439140">
                          <a:moveTo>
                            <a:pt x="569290" y="439141"/>
                          </a:moveTo>
                          <a:cubicBezTo>
                            <a:pt x="604209" y="304667"/>
                            <a:pt x="725510" y="210712"/>
                            <a:pt x="864441" y="210541"/>
                          </a:cubicBezTo>
                          <a:cubicBezTo>
                            <a:pt x="868404" y="210541"/>
                            <a:pt x="872328" y="210693"/>
                            <a:pt x="876252" y="210836"/>
                          </a:cubicBezTo>
                          <a:lnTo>
                            <a:pt x="935260" y="14040"/>
                          </a:lnTo>
                          <a:cubicBezTo>
                            <a:pt x="928049" y="9658"/>
                            <a:pt x="921087" y="4934"/>
                            <a:pt x="914305" y="0"/>
                          </a:cubicBezTo>
                          <a:lnTo>
                            <a:pt x="0" y="391792"/>
                          </a:lnTo>
                          <a:cubicBezTo>
                            <a:pt x="6830" y="407089"/>
                            <a:pt x="12383" y="422929"/>
                            <a:pt x="16593" y="43914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48" name="Freeform: Shape 247">
                      <a:extLst>
                        <a:ext uri="{FF2B5EF4-FFF2-40B4-BE49-F238E27FC236}">
                          <a16:creationId xmlns:a16="http://schemas.microsoft.com/office/drawing/2014/main" id="{A29C1F42-9B59-4680-9336-DC18567E2F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19800" y="41910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49" name="Freeform: Shape 248">
                      <a:extLst>
                        <a:ext uri="{FF2B5EF4-FFF2-40B4-BE49-F238E27FC236}">
                          <a16:creationId xmlns:a16="http://schemas.microsoft.com/office/drawing/2014/main" id="{DAB1B900-E012-4121-9C52-5EC97417B3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24800" y="41910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0" name="Freeform: Shape 249">
                      <a:extLst>
                        <a:ext uri="{FF2B5EF4-FFF2-40B4-BE49-F238E27FC236}">
                          <a16:creationId xmlns:a16="http://schemas.microsoft.com/office/drawing/2014/main" id="{0BBCB6C9-0FFC-4F3E-9B7E-74CD0F7152E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358355" y="1828800"/>
                      <a:ext cx="1457733" cy="685800"/>
                    </a:xfrm>
                    <a:custGeom>
                      <a:avLst/>
                      <a:gdLst>
                        <a:gd name="connsiteX0" fmla="*/ 0 w 1457734"/>
                        <a:gd name="connsiteY0" fmla="*/ 171879 h 685800"/>
                        <a:gd name="connsiteX1" fmla="*/ 181194 w 1457734"/>
                        <a:gd name="connsiteY1" fmla="*/ 473878 h 685800"/>
                        <a:gd name="connsiteX2" fmla="*/ 568557 w 1457734"/>
                        <a:gd name="connsiteY2" fmla="*/ 662416 h 685800"/>
                        <a:gd name="connsiteX3" fmla="*/ 575596 w 1457734"/>
                        <a:gd name="connsiteY3" fmla="*/ 685800 h 685800"/>
                        <a:gd name="connsiteX4" fmla="*/ 975893 w 1457734"/>
                        <a:gd name="connsiteY4" fmla="*/ 685800 h 685800"/>
                        <a:gd name="connsiteX5" fmla="*/ 1327366 w 1457734"/>
                        <a:gd name="connsiteY5" fmla="*/ 462506 h 685800"/>
                        <a:gd name="connsiteX6" fmla="*/ 1457735 w 1457734"/>
                        <a:gd name="connsiteY6" fmla="*/ 158410 h 685800"/>
                        <a:gd name="connsiteX7" fmla="*/ 1356893 w 1457734"/>
                        <a:gd name="connsiteY7" fmla="*/ 0 h 685800"/>
                        <a:gd name="connsiteX8" fmla="*/ 118396 w 1457734"/>
                        <a:gd name="connsiteY8" fmla="*/ 0 h 685800"/>
                        <a:gd name="connsiteX9" fmla="*/ 0 w 1457734"/>
                        <a:gd name="connsiteY9" fmla="*/ 171879 h 685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1457734" h="685800">
                          <a:moveTo>
                            <a:pt x="0" y="171879"/>
                          </a:moveTo>
                          <a:lnTo>
                            <a:pt x="181194" y="473878"/>
                          </a:lnTo>
                          <a:cubicBezTo>
                            <a:pt x="340223" y="418976"/>
                            <a:pt x="513655" y="503387"/>
                            <a:pt x="568557" y="662416"/>
                          </a:cubicBezTo>
                          <a:cubicBezTo>
                            <a:pt x="571214" y="670112"/>
                            <a:pt x="573567" y="677913"/>
                            <a:pt x="575596" y="685800"/>
                          </a:cubicBezTo>
                          <a:lnTo>
                            <a:pt x="975893" y="685800"/>
                          </a:lnTo>
                          <a:cubicBezTo>
                            <a:pt x="1015898" y="530371"/>
                            <a:pt x="1169670" y="432683"/>
                            <a:pt x="1327366" y="462506"/>
                          </a:cubicBezTo>
                          <a:lnTo>
                            <a:pt x="1457735" y="158410"/>
                          </a:lnTo>
                          <a:cubicBezTo>
                            <a:pt x="1408319" y="117510"/>
                            <a:pt x="1373038" y="62085"/>
                            <a:pt x="1356893" y="0"/>
                          </a:cubicBezTo>
                          <a:lnTo>
                            <a:pt x="118396" y="0"/>
                          </a:lnTo>
                          <a:cubicBezTo>
                            <a:pt x="100317" y="69410"/>
                            <a:pt x="58407" y="130254"/>
                            <a:pt x="0" y="171879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1" name="Freeform: Shape 250">
                      <a:extLst>
                        <a:ext uri="{FF2B5EF4-FFF2-40B4-BE49-F238E27FC236}">
                          <a16:creationId xmlns:a16="http://schemas.microsoft.com/office/drawing/2014/main" id="{E725C9A0-D1F0-4200-B1E9-C263FAB5BC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6200" y="49530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2" name="Freeform: Shape 251">
                      <a:extLst>
                        <a:ext uri="{FF2B5EF4-FFF2-40B4-BE49-F238E27FC236}">
                          <a16:creationId xmlns:a16="http://schemas.microsoft.com/office/drawing/2014/main" id="{1E242105-B4C8-4808-B74E-1373E49012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949523" y="3732523"/>
                      <a:ext cx="975979" cy="534676"/>
                    </a:xfrm>
                    <a:custGeom>
                      <a:avLst/>
                      <a:gdLst>
                        <a:gd name="connsiteX0" fmla="*/ 927526 w 975979"/>
                        <a:gd name="connsiteY0" fmla="*/ 534676 h 534676"/>
                        <a:gd name="connsiteX1" fmla="*/ 975979 w 975979"/>
                        <a:gd name="connsiteY1" fmla="*/ 432178 h 534676"/>
                        <a:gd name="connsiteX2" fmla="*/ 358635 w 975979"/>
                        <a:gd name="connsiteY2" fmla="*/ 0 h 534676"/>
                        <a:gd name="connsiteX3" fmla="*/ 155877 w 975979"/>
                        <a:gd name="connsiteY3" fmla="*/ 77476 h 534676"/>
                        <a:gd name="connsiteX4" fmla="*/ 131683 w 975979"/>
                        <a:gd name="connsiteY4" fmla="*/ 76429 h 534676"/>
                        <a:gd name="connsiteX5" fmla="*/ 0 w 975979"/>
                        <a:gd name="connsiteY5" fmla="*/ 405622 h 534676"/>
                        <a:gd name="connsiteX6" fmla="*/ 70028 w 975979"/>
                        <a:gd name="connsiteY6" fmla="*/ 534676 h 53467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975979" h="534676">
                          <a:moveTo>
                            <a:pt x="927526" y="534676"/>
                          </a:moveTo>
                          <a:cubicBezTo>
                            <a:pt x="937098" y="497767"/>
                            <a:pt x="953538" y="463001"/>
                            <a:pt x="975979" y="432178"/>
                          </a:cubicBezTo>
                          <a:lnTo>
                            <a:pt x="358635" y="0"/>
                          </a:lnTo>
                          <a:cubicBezTo>
                            <a:pt x="302905" y="49930"/>
                            <a:pt x="230705" y="77524"/>
                            <a:pt x="155877" y="77476"/>
                          </a:cubicBezTo>
                          <a:cubicBezTo>
                            <a:pt x="147723" y="77476"/>
                            <a:pt x="139684" y="77057"/>
                            <a:pt x="131683" y="76429"/>
                          </a:cubicBezTo>
                          <a:lnTo>
                            <a:pt x="0" y="405622"/>
                          </a:lnTo>
                          <a:cubicBezTo>
                            <a:pt x="33519" y="442284"/>
                            <a:pt x="57560" y="486585"/>
                            <a:pt x="70028" y="534676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3" name="Freeform: Shape 252">
                      <a:extLst>
                        <a:ext uri="{FF2B5EF4-FFF2-40B4-BE49-F238E27FC236}">
                          <a16:creationId xmlns:a16="http://schemas.microsoft.com/office/drawing/2014/main" id="{7A8A1922-F77C-4FF2-BF4B-96C68035A6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29200" y="16002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4" name="Freeform: Shape 253">
                      <a:extLst>
                        <a:ext uri="{FF2B5EF4-FFF2-40B4-BE49-F238E27FC236}">
                          <a16:creationId xmlns:a16="http://schemas.microsoft.com/office/drawing/2014/main" id="{91C929A0-37E1-46C9-A48C-7665FC8732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962400" y="26670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5" name="Freeform: Shape 254">
                      <a:extLst>
                        <a:ext uri="{FF2B5EF4-FFF2-40B4-BE49-F238E27FC236}">
                          <a16:creationId xmlns:a16="http://schemas.microsoft.com/office/drawing/2014/main" id="{48DBE9C9-7452-42E7-922E-80A71949F4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92310" y="2015070"/>
                      <a:ext cx="1020089" cy="634584"/>
                    </a:xfrm>
                    <a:custGeom>
                      <a:avLst/>
                      <a:gdLst>
                        <a:gd name="connsiteX0" fmla="*/ 949366 w 1020089"/>
                        <a:gd name="connsiteY0" fmla="*/ 507987 h 634584"/>
                        <a:gd name="connsiteX1" fmla="*/ 1020089 w 1020089"/>
                        <a:gd name="connsiteY1" fmla="*/ 371904 h 634584"/>
                        <a:gd name="connsiteX2" fmla="*/ 821331 w 1020089"/>
                        <a:gd name="connsiteY2" fmla="*/ 40634 h 634584"/>
                        <a:gd name="connsiteX3" fmla="*/ 789289 w 1020089"/>
                        <a:gd name="connsiteY3" fmla="*/ 42329 h 634584"/>
                        <a:gd name="connsiteX4" fmla="*/ 634584 w 1020089"/>
                        <a:gd name="connsiteY4" fmla="*/ 0 h 634584"/>
                        <a:gd name="connsiteX5" fmla="*/ 0 w 1020089"/>
                        <a:gd name="connsiteY5" fmla="*/ 634584 h 63458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020089" h="634584">
                          <a:moveTo>
                            <a:pt x="949366" y="507987"/>
                          </a:moveTo>
                          <a:cubicBezTo>
                            <a:pt x="960939" y="457333"/>
                            <a:pt x="985285" y="410480"/>
                            <a:pt x="1020089" y="371904"/>
                          </a:cubicBezTo>
                          <a:lnTo>
                            <a:pt x="821331" y="40634"/>
                          </a:lnTo>
                          <a:cubicBezTo>
                            <a:pt x="810692" y="41758"/>
                            <a:pt x="799995" y="42320"/>
                            <a:pt x="789289" y="42329"/>
                          </a:cubicBezTo>
                          <a:cubicBezTo>
                            <a:pt x="734854" y="42377"/>
                            <a:pt x="681409" y="27756"/>
                            <a:pt x="634584" y="0"/>
                          </a:cubicBezTo>
                          <a:lnTo>
                            <a:pt x="0" y="634584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6" name="Freeform: Shape 255">
                      <a:extLst>
                        <a:ext uri="{FF2B5EF4-FFF2-40B4-BE49-F238E27FC236}">
                          <a16:creationId xmlns:a16="http://schemas.microsoft.com/office/drawing/2014/main" id="{A2A41248-AA55-4EE6-9600-2C28DCE18F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962400" y="36576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304800 h 304800"/>
                        <a:gd name="connsiteX2" fmla="*/ 0 w 304800"/>
                        <a:gd name="connsiteY2" fmla="*/ 152400 h 304800"/>
                        <a:gd name="connsiteX3" fmla="*/ 152400 w 304800"/>
                        <a:gd name="connsiteY3" fmla="*/ 0 h 304800"/>
                        <a:gd name="connsiteX4" fmla="*/ 304800 w 304800"/>
                        <a:gd name="connsiteY4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236568"/>
                            <a:pt x="236568" y="304800"/>
                            <a:pt x="152400" y="304800"/>
                          </a:cubicBezTo>
                          <a:cubicBezTo>
                            <a:pt x="68232" y="304800"/>
                            <a:pt x="0" y="236568"/>
                            <a:pt x="0" y="152400"/>
                          </a:cubicBezTo>
                          <a:cubicBezTo>
                            <a:pt x="0" y="68232"/>
                            <a:pt x="68232" y="0"/>
                            <a:pt x="152400" y="0"/>
                          </a:cubicBezTo>
                          <a:cubicBezTo>
                            <a:pt x="236568" y="0"/>
                            <a:pt x="304800" y="68232"/>
                            <a:pt x="304800" y="1524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7" name="Freeform: Shape 256">
                      <a:extLst>
                        <a:ext uri="{FF2B5EF4-FFF2-40B4-BE49-F238E27FC236}">
                          <a16:creationId xmlns:a16="http://schemas.microsoft.com/office/drawing/2014/main" id="{31096694-11D4-4370-9C86-16B52FBF58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7270" y="3667277"/>
                      <a:ext cx="559746" cy="445560"/>
                    </a:xfrm>
                    <a:custGeom>
                      <a:avLst/>
                      <a:gdLst>
                        <a:gd name="connsiteX0" fmla="*/ 470183 w 559746"/>
                        <a:gd name="connsiteY0" fmla="*/ 0 h 445560"/>
                        <a:gd name="connsiteX1" fmla="*/ 40224 w 559746"/>
                        <a:gd name="connsiteY1" fmla="*/ 107480 h 445560"/>
                        <a:gd name="connsiteX2" fmla="*/ 0 w 559746"/>
                        <a:gd name="connsiteY2" fmla="*/ 297428 h 445560"/>
                        <a:gd name="connsiteX3" fmla="*/ 148123 w 559746"/>
                        <a:gd name="connsiteY3" fmla="*/ 445561 h 445560"/>
                        <a:gd name="connsiteX4" fmla="*/ 441884 w 559746"/>
                        <a:gd name="connsiteY4" fmla="*/ 386505 h 445560"/>
                        <a:gd name="connsiteX5" fmla="*/ 559746 w 559746"/>
                        <a:gd name="connsiteY5" fmla="*/ 91850 h 445560"/>
                        <a:gd name="connsiteX6" fmla="*/ 470183 w 559746"/>
                        <a:gd name="connsiteY6" fmla="*/ 0 h 4455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559746" h="445560">
                          <a:moveTo>
                            <a:pt x="470183" y="0"/>
                          </a:moveTo>
                          <a:lnTo>
                            <a:pt x="40224" y="107480"/>
                          </a:lnTo>
                          <a:cubicBezTo>
                            <a:pt x="48054" y="173498"/>
                            <a:pt x="33918" y="240249"/>
                            <a:pt x="0" y="297428"/>
                          </a:cubicBezTo>
                          <a:lnTo>
                            <a:pt x="148123" y="445561"/>
                          </a:lnTo>
                          <a:cubicBezTo>
                            <a:pt x="228854" y="375609"/>
                            <a:pt x="340395" y="353187"/>
                            <a:pt x="441884" y="386505"/>
                          </a:cubicBezTo>
                          <a:lnTo>
                            <a:pt x="559746" y="91850"/>
                          </a:lnTo>
                          <a:cubicBezTo>
                            <a:pt x="523761" y="67885"/>
                            <a:pt x="493233" y="36576"/>
                            <a:pt x="470183" y="0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8" name="Freeform: Shape 257">
                      <a:extLst>
                        <a:ext uri="{FF2B5EF4-FFF2-40B4-BE49-F238E27FC236}">
                          <a16:creationId xmlns:a16="http://schemas.microsoft.com/office/drawing/2014/main" id="{FC47153A-468E-4086-9B22-8611A14110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91000" y="3036693"/>
                      <a:ext cx="626964" cy="594912"/>
                    </a:xfrm>
                    <a:custGeom>
                      <a:avLst/>
                      <a:gdLst>
                        <a:gd name="connsiteX0" fmla="*/ 137265 w 626964"/>
                        <a:gd name="connsiteY0" fmla="*/ 0 h 594912"/>
                        <a:gd name="connsiteX1" fmla="*/ 0 w 626964"/>
                        <a:gd name="connsiteY1" fmla="*/ 77857 h 594912"/>
                        <a:gd name="connsiteX2" fmla="*/ 0 w 626964"/>
                        <a:gd name="connsiteY2" fmla="*/ 478155 h 594912"/>
                        <a:gd name="connsiteX3" fmla="*/ 170717 w 626964"/>
                        <a:gd name="connsiteY3" fmla="*/ 594912 h 594912"/>
                        <a:gd name="connsiteX4" fmla="*/ 610067 w 626964"/>
                        <a:gd name="connsiteY4" fmla="*/ 485099 h 594912"/>
                        <a:gd name="connsiteX5" fmla="*/ 609600 w 626964"/>
                        <a:gd name="connsiteY5" fmla="*/ 468506 h 594912"/>
                        <a:gd name="connsiteX6" fmla="*/ 626964 w 626964"/>
                        <a:gd name="connsiteY6" fmla="*/ 367236 h 59491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626964" h="594912">
                          <a:moveTo>
                            <a:pt x="137265" y="0"/>
                          </a:moveTo>
                          <a:cubicBezTo>
                            <a:pt x="99142" y="37557"/>
                            <a:pt x="51799" y="64408"/>
                            <a:pt x="0" y="77857"/>
                          </a:cubicBezTo>
                          <a:lnTo>
                            <a:pt x="0" y="478155"/>
                          </a:lnTo>
                          <a:cubicBezTo>
                            <a:pt x="68746" y="496052"/>
                            <a:pt x="129110" y="537334"/>
                            <a:pt x="170717" y="594912"/>
                          </a:cubicBezTo>
                          <a:lnTo>
                            <a:pt x="610067" y="485099"/>
                          </a:lnTo>
                          <a:cubicBezTo>
                            <a:pt x="609771" y="479603"/>
                            <a:pt x="609600" y="474069"/>
                            <a:pt x="609600" y="468506"/>
                          </a:cubicBezTo>
                          <a:cubicBezTo>
                            <a:pt x="609591" y="434007"/>
                            <a:pt x="615458" y="399764"/>
                            <a:pt x="626964" y="367236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 kern="0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</p:grpSp>
        <p:grpSp>
          <p:nvGrpSpPr>
            <p:cNvPr id="476" name="Group 475">
              <a:extLst>
                <a:ext uri="{FF2B5EF4-FFF2-40B4-BE49-F238E27FC236}">
                  <a16:creationId xmlns:a16="http://schemas.microsoft.com/office/drawing/2014/main" id="{5511119D-855E-4F58-9264-482E3DF98681}"/>
                </a:ext>
              </a:extLst>
            </p:cNvPr>
            <p:cNvGrpSpPr/>
            <p:nvPr/>
          </p:nvGrpSpPr>
          <p:grpSpPr>
            <a:xfrm>
              <a:off x="545815" y="1730326"/>
              <a:ext cx="2648032" cy="3888661"/>
              <a:chOff x="545815" y="1730326"/>
              <a:chExt cx="2648032" cy="3888661"/>
            </a:xfrm>
          </p:grpSpPr>
          <p:grpSp>
            <p:nvGrpSpPr>
              <p:cNvPr id="462" name="Group 461">
                <a:extLst>
                  <a:ext uri="{FF2B5EF4-FFF2-40B4-BE49-F238E27FC236}">
                    <a16:creationId xmlns:a16="http://schemas.microsoft.com/office/drawing/2014/main" id="{A2814224-B3FD-4A67-8FE2-C31ADB41FE49}"/>
                  </a:ext>
                </a:extLst>
              </p:cNvPr>
              <p:cNvGrpSpPr/>
              <p:nvPr/>
            </p:nvGrpSpPr>
            <p:grpSpPr>
              <a:xfrm>
                <a:off x="744542" y="2674220"/>
                <a:ext cx="2250579" cy="2343356"/>
                <a:chOff x="785698" y="2674220"/>
                <a:chExt cx="2250579" cy="2343356"/>
              </a:xfrm>
            </p:grpSpPr>
            <p:grpSp>
              <p:nvGrpSpPr>
                <p:cNvPr id="214" name="Group 213">
                  <a:extLst>
                    <a:ext uri="{FF2B5EF4-FFF2-40B4-BE49-F238E27FC236}">
                      <a16:creationId xmlns:a16="http://schemas.microsoft.com/office/drawing/2014/main" id="{63B35418-29BC-45E7-B240-847E3D027721}"/>
                    </a:ext>
                  </a:extLst>
                </p:cNvPr>
                <p:cNvGrpSpPr/>
                <p:nvPr/>
              </p:nvGrpSpPr>
              <p:grpSpPr>
                <a:xfrm>
                  <a:off x="942102" y="2674220"/>
                  <a:ext cx="1843733" cy="417619"/>
                  <a:chOff x="942102" y="2674220"/>
                  <a:chExt cx="1843733" cy="417619"/>
                </a:xfrm>
              </p:grpSpPr>
              <p:grpSp>
                <p:nvGrpSpPr>
                  <p:cNvPr id="65" name="Group 64">
                    <a:extLst>
                      <a:ext uri="{FF2B5EF4-FFF2-40B4-BE49-F238E27FC236}">
                        <a16:creationId xmlns:a16="http://schemas.microsoft.com/office/drawing/2014/main" id="{9F369747-A989-469D-B26B-2AB9A90A80D6}"/>
                      </a:ext>
                    </a:extLst>
                  </p:cNvPr>
                  <p:cNvGrpSpPr/>
                  <p:nvPr/>
                </p:nvGrpSpPr>
                <p:grpSpPr>
                  <a:xfrm>
                    <a:off x="1084324" y="3014721"/>
                    <a:ext cx="1559290" cy="77118"/>
                    <a:chOff x="1039586" y="4027965"/>
                    <a:chExt cx="2182988" cy="107965"/>
                  </a:xfrm>
                  <a:solidFill>
                    <a:schemeClr val="accent3"/>
                  </a:solidFill>
                </p:grpSpPr>
                <p:cxnSp>
                  <p:nvCxnSpPr>
                    <p:cNvPr id="71" name="Straight Connector 70">
                      <a:extLst>
                        <a:ext uri="{FF2B5EF4-FFF2-40B4-BE49-F238E27FC236}">
                          <a16:creationId xmlns:a16="http://schemas.microsoft.com/office/drawing/2014/main" id="{B9EC4994-CA8C-45DB-A505-5F03A82F176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039586" y="4081947"/>
                      <a:ext cx="2182988" cy="0"/>
                    </a:xfrm>
                    <a:prstGeom prst="line">
                      <a:avLst/>
                    </a:prstGeom>
                    <a:grpFill/>
                    <a:ln w="6350" cap="flat" cmpd="sng" algn="ctr">
                      <a:solidFill>
                        <a:schemeClr val="accent3"/>
                      </a:solidFill>
                      <a:prstDash val="dash"/>
                      <a:miter lim="800000"/>
                    </a:ln>
                    <a:effectLst/>
                  </p:spPr>
                </p:cxnSp>
                <p:sp>
                  <p:nvSpPr>
                    <p:cNvPr id="72" name="Oval 71">
                      <a:extLst>
                        <a:ext uri="{FF2B5EF4-FFF2-40B4-BE49-F238E27FC236}">
                          <a16:creationId xmlns:a16="http://schemas.microsoft.com/office/drawing/2014/main" id="{A80055CF-C2F4-472D-B0C6-0399D8DAD4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077098" y="4027965"/>
                      <a:ext cx="107965" cy="107965"/>
                    </a:xfrm>
                    <a:prstGeom prst="ellipse">
                      <a:avLst/>
                    </a:prstGeom>
                    <a:grpFill/>
                    <a:ln w="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IN" sz="140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sp>
                <p:nvSpPr>
                  <p:cNvPr id="67" name="TextBox 66">
                    <a:extLst>
                      <a:ext uri="{FF2B5EF4-FFF2-40B4-BE49-F238E27FC236}">
                        <a16:creationId xmlns:a16="http://schemas.microsoft.com/office/drawing/2014/main" id="{6160D3AD-5209-4AB0-B9FB-0C966E563917}"/>
                      </a:ext>
                    </a:extLst>
                  </p:cNvPr>
                  <p:cNvSpPr txBox="1"/>
                  <p:nvPr/>
                </p:nvSpPr>
                <p:spPr>
                  <a:xfrm>
                    <a:off x="942102" y="2674220"/>
                    <a:ext cx="1843733" cy="315684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b="1" dirty="0">
                        <a:solidFill>
                          <a:schemeClr val="accent3"/>
                        </a:solidFill>
                        <a:latin typeface="Arial Nova Cond" panose="020B0506020202020204" pitchFamily="34" charset="0"/>
                      </a:rPr>
                      <a:t>Artificial Intelligence</a:t>
                    </a:r>
                    <a:endParaRPr lang="en-IN" b="1" dirty="0">
                      <a:solidFill>
                        <a:schemeClr val="accent3"/>
                      </a:solidFill>
                      <a:latin typeface="Arial Nova Cond" panose="020B0506020202020204" pitchFamily="34" charset="0"/>
                    </a:endParaRPr>
                  </a:p>
                </p:txBody>
              </p:sp>
            </p:grpSp>
            <p:sp>
              <p:nvSpPr>
                <p:cNvPr id="194" name="TextBox 193">
                  <a:extLst>
                    <a:ext uri="{FF2B5EF4-FFF2-40B4-BE49-F238E27FC236}">
                      <a16:creationId xmlns:a16="http://schemas.microsoft.com/office/drawing/2014/main" id="{4C0A1CC3-6D69-4286-99B8-DF24BE6A9C09}"/>
                    </a:ext>
                  </a:extLst>
                </p:cNvPr>
                <p:cNvSpPr txBox="1"/>
                <p:nvPr/>
              </p:nvSpPr>
              <p:spPr>
                <a:xfrm>
                  <a:off x="785698" y="3189244"/>
                  <a:ext cx="2250579" cy="1828332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Artificial Intelligence originated around 1950s</a:t>
                  </a:r>
                </a:p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AI represents simulate intelligence in machines</a:t>
                  </a:r>
                </a:p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AI is a subset of data science </a:t>
                  </a:r>
                </a:p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Build machines which are capable of thinking like humans  </a:t>
                  </a:r>
                  <a:endParaRPr lang="en-IN" sz="1400" dirty="0">
                    <a:solidFill>
                      <a:schemeClr val="accent5">
                        <a:lumMod val="75000"/>
                        <a:lumOff val="25000"/>
                      </a:schemeClr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459" name="Rectangle 53">
                <a:extLst>
                  <a:ext uri="{FF2B5EF4-FFF2-40B4-BE49-F238E27FC236}">
                    <a16:creationId xmlns:a16="http://schemas.microsoft.com/office/drawing/2014/main" id="{DE295137-0458-424F-B81A-17373E59AEA7}"/>
                  </a:ext>
                </a:extLst>
              </p:cNvPr>
              <p:cNvSpPr/>
              <p:nvPr/>
            </p:nvSpPr>
            <p:spPr>
              <a:xfrm>
                <a:off x="545815" y="5562665"/>
                <a:ext cx="2648032" cy="56322"/>
              </a:xfrm>
              <a:prstGeom prst="round2Same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40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grpSp>
            <p:nvGrpSpPr>
              <p:cNvPr id="461" name="Group 460">
                <a:extLst>
                  <a:ext uri="{FF2B5EF4-FFF2-40B4-BE49-F238E27FC236}">
                    <a16:creationId xmlns:a16="http://schemas.microsoft.com/office/drawing/2014/main" id="{A9E0A83C-CF84-445C-9D3B-7998B229A4E4}"/>
                  </a:ext>
                </a:extLst>
              </p:cNvPr>
              <p:cNvGrpSpPr/>
              <p:nvPr/>
            </p:nvGrpSpPr>
            <p:grpSpPr>
              <a:xfrm>
                <a:off x="637458" y="1730326"/>
                <a:ext cx="2464746" cy="3855688"/>
                <a:chOff x="637458" y="1730326"/>
                <a:chExt cx="2464746" cy="3855688"/>
              </a:xfrm>
            </p:grpSpPr>
            <p:sp>
              <p:nvSpPr>
                <p:cNvPr id="458" name="Rectangle: Rounded Corners 52">
                  <a:extLst>
                    <a:ext uri="{FF2B5EF4-FFF2-40B4-BE49-F238E27FC236}">
                      <a16:creationId xmlns:a16="http://schemas.microsoft.com/office/drawing/2014/main" id="{F2082D2B-0830-4E01-83F3-9B9BC2B81D5D}"/>
                    </a:ext>
                  </a:extLst>
                </p:cNvPr>
                <p:cNvSpPr/>
                <p:nvPr/>
              </p:nvSpPr>
              <p:spPr>
                <a:xfrm>
                  <a:off x="637458" y="2145574"/>
                  <a:ext cx="2464746" cy="3440440"/>
                </a:xfrm>
                <a:custGeom>
                  <a:avLst/>
                  <a:gdLst>
                    <a:gd name="connsiteX0" fmla="*/ 0 w 2464746"/>
                    <a:gd name="connsiteY0" fmla="*/ 0 h 3424372"/>
                    <a:gd name="connsiteX1" fmla="*/ 2464746 w 2464746"/>
                    <a:gd name="connsiteY1" fmla="*/ 0 h 3424372"/>
                    <a:gd name="connsiteX2" fmla="*/ 2464746 w 2464746"/>
                    <a:gd name="connsiteY2" fmla="*/ 3424372 h 3424372"/>
                    <a:gd name="connsiteX3" fmla="*/ 0 w 2464746"/>
                    <a:gd name="connsiteY3" fmla="*/ 3424372 h 3424372"/>
                    <a:gd name="connsiteX4" fmla="*/ 0 w 2464746"/>
                    <a:gd name="connsiteY4" fmla="*/ 0 h 3424372"/>
                    <a:gd name="connsiteX0" fmla="*/ 0 w 2464746"/>
                    <a:gd name="connsiteY0" fmla="*/ 0 h 3424372"/>
                    <a:gd name="connsiteX1" fmla="*/ 1202703 w 2464746"/>
                    <a:gd name="connsiteY1" fmla="*/ 1916 h 3424372"/>
                    <a:gd name="connsiteX2" fmla="*/ 2464746 w 2464746"/>
                    <a:gd name="connsiteY2" fmla="*/ 0 h 3424372"/>
                    <a:gd name="connsiteX3" fmla="*/ 2464746 w 2464746"/>
                    <a:gd name="connsiteY3" fmla="*/ 3424372 h 3424372"/>
                    <a:gd name="connsiteX4" fmla="*/ 0 w 2464746"/>
                    <a:gd name="connsiteY4" fmla="*/ 3424372 h 3424372"/>
                    <a:gd name="connsiteX5" fmla="*/ 0 w 2464746"/>
                    <a:gd name="connsiteY5" fmla="*/ 0 h 3424372"/>
                    <a:gd name="connsiteX0" fmla="*/ 0 w 2464746"/>
                    <a:gd name="connsiteY0" fmla="*/ 0 h 3424372"/>
                    <a:gd name="connsiteX1" fmla="*/ 1202703 w 2464746"/>
                    <a:gd name="connsiteY1" fmla="*/ 1916 h 3424372"/>
                    <a:gd name="connsiteX2" fmla="*/ 784350 w 2464746"/>
                    <a:gd name="connsiteY2" fmla="*/ 1916 h 3424372"/>
                    <a:gd name="connsiteX3" fmla="*/ 2464746 w 2464746"/>
                    <a:gd name="connsiteY3" fmla="*/ 0 h 3424372"/>
                    <a:gd name="connsiteX4" fmla="*/ 2464746 w 2464746"/>
                    <a:gd name="connsiteY4" fmla="*/ 3424372 h 3424372"/>
                    <a:gd name="connsiteX5" fmla="*/ 0 w 2464746"/>
                    <a:gd name="connsiteY5" fmla="*/ 3424372 h 3424372"/>
                    <a:gd name="connsiteX6" fmla="*/ 0 w 2464746"/>
                    <a:gd name="connsiteY6" fmla="*/ 0 h 3424372"/>
                    <a:gd name="connsiteX0" fmla="*/ 0 w 2464746"/>
                    <a:gd name="connsiteY0" fmla="*/ 4060 h 3428432"/>
                    <a:gd name="connsiteX1" fmla="*/ 1202703 w 2464746"/>
                    <a:gd name="connsiteY1" fmla="*/ 5976 h 3428432"/>
                    <a:gd name="connsiteX2" fmla="*/ 784350 w 2464746"/>
                    <a:gd name="connsiteY2" fmla="*/ 5976 h 3428432"/>
                    <a:gd name="connsiteX3" fmla="*/ 1704727 w 2464746"/>
                    <a:gd name="connsiteY3" fmla="*/ 0 h 3428432"/>
                    <a:gd name="connsiteX4" fmla="*/ 2464746 w 2464746"/>
                    <a:gd name="connsiteY4" fmla="*/ 4060 h 3428432"/>
                    <a:gd name="connsiteX5" fmla="*/ 2464746 w 2464746"/>
                    <a:gd name="connsiteY5" fmla="*/ 3428432 h 3428432"/>
                    <a:gd name="connsiteX6" fmla="*/ 0 w 2464746"/>
                    <a:gd name="connsiteY6" fmla="*/ 3428432 h 3428432"/>
                    <a:gd name="connsiteX7" fmla="*/ 0 w 2464746"/>
                    <a:gd name="connsiteY7" fmla="*/ 4060 h 3428432"/>
                    <a:gd name="connsiteX0" fmla="*/ 784350 w 2464746"/>
                    <a:gd name="connsiteY0" fmla="*/ 5976 h 3428432"/>
                    <a:gd name="connsiteX1" fmla="*/ 1704727 w 2464746"/>
                    <a:gd name="connsiteY1" fmla="*/ 0 h 3428432"/>
                    <a:gd name="connsiteX2" fmla="*/ 2464746 w 2464746"/>
                    <a:gd name="connsiteY2" fmla="*/ 4060 h 3428432"/>
                    <a:gd name="connsiteX3" fmla="*/ 2464746 w 2464746"/>
                    <a:gd name="connsiteY3" fmla="*/ 3428432 h 3428432"/>
                    <a:gd name="connsiteX4" fmla="*/ 0 w 2464746"/>
                    <a:gd name="connsiteY4" fmla="*/ 3428432 h 3428432"/>
                    <a:gd name="connsiteX5" fmla="*/ 0 w 2464746"/>
                    <a:gd name="connsiteY5" fmla="*/ 4060 h 3428432"/>
                    <a:gd name="connsiteX6" fmla="*/ 1202703 w 2464746"/>
                    <a:gd name="connsiteY6" fmla="*/ 5976 h 3428432"/>
                    <a:gd name="connsiteX7" fmla="*/ 875790 w 2464746"/>
                    <a:gd name="connsiteY7" fmla="*/ 97416 h 3428432"/>
                    <a:gd name="connsiteX0" fmla="*/ 784350 w 2464746"/>
                    <a:gd name="connsiteY0" fmla="*/ 5976 h 3428432"/>
                    <a:gd name="connsiteX1" fmla="*/ 1704727 w 2464746"/>
                    <a:gd name="connsiteY1" fmla="*/ 0 h 3428432"/>
                    <a:gd name="connsiteX2" fmla="*/ 2464746 w 2464746"/>
                    <a:gd name="connsiteY2" fmla="*/ 4060 h 3428432"/>
                    <a:gd name="connsiteX3" fmla="*/ 2464746 w 2464746"/>
                    <a:gd name="connsiteY3" fmla="*/ 3428432 h 3428432"/>
                    <a:gd name="connsiteX4" fmla="*/ 0 w 2464746"/>
                    <a:gd name="connsiteY4" fmla="*/ 3428432 h 3428432"/>
                    <a:gd name="connsiteX5" fmla="*/ 0 w 2464746"/>
                    <a:gd name="connsiteY5" fmla="*/ 4060 h 3428432"/>
                    <a:gd name="connsiteX6" fmla="*/ 1202703 w 2464746"/>
                    <a:gd name="connsiteY6" fmla="*/ 5976 h 3428432"/>
                    <a:gd name="connsiteX0" fmla="*/ 1704727 w 2464746"/>
                    <a:gd name="connsiteY0" fmla="*/ 0 h 3428432"/>
                    <a:gd name="connsiteX1" fmla="*/ 2464746 w 2464746"/>
                    <a:gd name="connsiteY1" fmla="*/ 4060 h 3428432"/>
                    <a:gd name="connsiteX2" fmla="*/ 2464746 w 2464746"/>
                    <a:gd name="connsiteY2" fmla="*/ 3428432 h 3428432"/>
                    <a:gd name="connsiteX3" fmla="*/ 0 w 2464746"/>
                    <a:gd name="connsiteY3" fmla="*/ 3428432 h 3428432"/>
                    <a:gd name="connsiteX4" fmla="*/ 0 w 2464746"/>
                    <a:gd name="connsiteY4" fmla="*/ 4060 h 3428432"/>
                    <a:gd name="connsiteX5" fmla="*/ 1202703 w 2464746"/>
                    <a:gd name="connsiteY5" fmla="*/ 5976 h 3428432"/>
                    <a:gd name="connsiteX0" fmla="*/ 1704727 w 2464746"/>
                    <a:gd name="connsiteY0" fmla="*/ 0 h 3428432"/>
                    <a:gd name="connsiteX1" fmla="*/ 2464746 w 2464746"/>
                    <a:gd name="connsiteY1" fmla="*/ 4060 h 3428432"/>
                    <a:gd name="connsiteX2" fmla="*/ 2464746 w 2464746"/>
                    <a:gd name="connsiteY2" fmla="*/ 3428432 h 3428432"/>
                    <a:gd name="connsiteX3" fmla="*/ 0 w 2464746"/>
                    <a:gd name="connsiteY3" fmla="*/ 3428432 h 3428432"/>
                    <a:gd name="connsiteX4" fmla="*/ 0 w 2464746"/>
                    <a:gd name="connsiteY4" fmla="*/ 4060 h 3428432"/>
                    <a:gd name="connsiteX5" fmla="*/ 758254 w 2464746"/>
                    <a:gd name="connsiteY5" fmla="*/ 2333 h 3428432"/>
                    <a:gd name="connsiteX0" fmla="*/ 1704727 w 2464746"/>
                    <a:gd name="connsiteY0" fmla="*/ 0 h 3428432"/>
                    <a:gd name="connsiteX1" fmla="*/ 2464746 w 2464746"/>
                    <a:gd name="connsiteY1" fmla="*/ 4060 h 3428432"/>
                    <a:gd name="connsiteX2" fmla="*/ 2464746 w 2464746"/>
                    <a:gd name="connsiteY2" fmla="*/ 3428432 h 3428432"/>
                    <a:gd name="connsiteX3" fmla="*/ 0 w 2464746"/>
                    <a:gd name="connsiteY3" fmla="*/ 3428432 h 3428432"/>
                    <a:gd name="connsiteX4" fmla="*/ 0 w 2464746"/>
                    <a:gd name="connsiteY4" fmla="*/ 4060 h 3428432"/>
                    <a:gd name="connsiteX5" fmla="*/ 803974 w 2464746"/>
                    <a:gd name="connsiteY5" fmla="*/ 5599 h 3428432"/>
                    <a:gd name="connsiteX0" fmla="*/ 1659007 w 2464746"/>
                    <a:gd name="connsiteY0" fmla="*/ 2472 h 3424372"/>
                    <a:gd name="connsiteX1" fmla="*/ 2464746 w 2464746"/>
                    <a:gd name="connsiteY1" fmla="*/ 0 h 3424372"/>
                    <a:gd name="connsiteX2" fmla="*/ 2464746 w 2464746"/>
                    <a:gd name="connsiteY2" fmla="*/ 3424372 h 3424372"/>
                    <a:gd name="connsiteX3" fmla="*/ 0 w 2464746"/>
                    <a:gd name="connsiteY3" fmla="*/ 3424372 h 3424372"/>
                    <a:gd name="connsiteX4" fmla="*/ 0 w 2464746"/>
                    <a:gd name="connsiteY4" fmla="*/ 0 h 3424372"/>
                    <a:gd name="connsiteX5" fmla="*/ 803974 w 2464746"/>
                    <a:gd name="connsiteY5" fmla="*/ 1539 h 3424372"/>
                    <a:gd name="connsiteX0" fmla="*/ 1659007 w 2464746"/>
                    <a:gd name="connsiteY0" fmla="*/ 2472 h 3424372"/>
                    <a:gd name="connsiteX1" fmla="*/ 2464746 w 2464746"/>
                    <a:gd name="connsiteY1" fmla="*/ 0 h 3424372"/>
                    <a:gd name="connsiteX2" fmla="*/ 2464746 w 2464746"/>
                    <a:gd name="connsiteY2" fmla="*/ 3424372 h 3424372"/>
                    <a:gd name="connsiteX3" fmla="*/ 0 w 2464746"/>
                    <a:gd name="connsiteY3" fmla="*/ 3424372 h 3424372"/>
                    <a:gd name="connsiteX4" fmla="*/ 0 w 2464746"/>
                    <a:gd name="connsiteY4" fmla="*/ 0 h 3424372"/>
                    <a:gd name="connsiteX5" fmla="*/ 803974 w 2464746"/>
                    <a:gd name="connsiteY5" fmla="*/ 1539 h 34243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464746" h="3424372">
                      <a:moveTo>
                        <a:pt x="1659007" y="2472"/>
                      </a:moveTo>
                      <a:lnTo>
                        <a:pt x="2464746" y="0"/>
                      </a:lnTo>
                      <a:lnTo>
                        <a:pt x="2464746" y="3424372"/>
                      </a:lnTo>
                      <a:lnTo>
                        <a:pt x="0" y="3424372"/>
                      </a:lnTo>
                      <a:lnTo>
                        <a:pt x="0" y="0"/>
                      </a:lnTo>
                      <a:lnTo>
                        <a:pt x="803974" y="1539"/>
                      </a:lnTo>
                    </a:path>
                  </a:pathLst>
                </a:custGeom>
                <a:noFill/>
                <a:ln w="6350">
                  <a:solidFill>
                    <a:schemeClr val="accent3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IN" sz="1400" dirty="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grpSp>
              <p:nvGrpSpPr>
                <p:cNvPr id="460" name="Group 459">
                  <a:extLst>
                    <a:ext uri="{FF2B5EF4-FFF2-40B4-BE49-F238E27FC236}">
                      <a16:creationId xmlns:a16="http://schemas.microsoft.com/office/drawing/2014/main" id="{988AD32E-8970-40A6-95AC-33155F2FCC9D}"/>
                    </a:ext>
                  </a:extLst>
                </p:cNvPr>
                <p:cNvGrpSpPr/>
                <p:nvPr/>
              </p:nvGrpSpPr>
              <p:grpSpPr>
                <a:xfrm>
                  <a:off x="1450938" y="1730326"/>
                  <a:ext cx="837786" cy="837786"/>
                  <a:chOff x="1450938" y="1730326"/>
                  <a:chExt cx="837786" cy="837786"/>
                </a:xfrm>
              </p:grpSpPr>
              <p:sp>
                <p:nvSpPr>
                  <p:cNvPr id="424" name="Arc 423">
                    <a:extLst>
                      <a:ext uri="{FF2B5EF4-FFF2-40B4-BE49-F238E27FC236}">
                        <a16:creationId xmlns:a16="http://schemas.microsoft.com/office/drawing/2014/main" id="{8893F304-8DD5-4AF3-98BC-4CAB9B1E2BBD}"/>
                      </a:ext>
                    </a:extLst>
                  </p:cNvPr>
                  <p:cNvSpPr/>
                  <p:nvPr/>
                </p:nvSpPr>
                <p:spPr>
                  <a:xfrm>
                    <a:off x="1450938" y="1730326"/>
                    <a:ext cx="837786" cy="837786"/>
                  </a:xfrm>
                  <a:prstGeom prst="arc">
                    <a:avLst>
                      <a:gd name="adj1" fmla="val 83185"/>
                      <a:gd name="adj2" fmla="val 10775475"/>
                    </a:avLst>
                  </a:prstGeom>
                  <a:solidFill>
                    <a:srgbClr val="F7F5F3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grpSp>
                <p:nvGrpSpPr>
                  <p:cNvPr id="198" name="Group 197">
                    <a:extLst>
                      <a:ext uri="{FF2B5EF4-FFF2-40B4-BE49-F238E27FC236}">
                        <a16:creationId xmlns:a16="http://schemas.microsoft.com/office/drawing/2014/main" id="{3D519A67-9253-4263-B919-9AB0309201CF}"/>
                      </a:ext>
                    </a:extLst>
                  </p:cNvPr>
                  <p:cNvGrpSpPr/>
                  <p:nvPr/>
                </p:nvGrpSpPr>
                <p:grpSpPr>
                  <a:xfrm>
                    <a:off x="1638993" y="1914040"/>
                    <a:ext cx="461676" cy="470358"/>
                    <a:chOff x="5543868" y="2105656"/>
                    <a:chExt cx="1104265" cy="1125029"/>
                  </a:xfrm>
                  <a:solidFill>
                    <a:schemeClr val="accent3"/>
                  </a:solidFill>
                </p:grpSpPr>
                <p:sp>
                  <p:nvSpPr>
                    <p:cNvPr id="199" name="Freeform: Shape 198">
                      <a:extLst>
                        <a:ext uri="{FF2B5EF4-FFF2-40B4-BE49-F238E27FC236}">
                          <a16:creationId xmlns:a16="http://schemas.microsoft.com/office/drawing/2014/main" id="{415A36FF-4A9C-484D-91AA-408B85EFB4A1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5914744" y="2427093"/>
                      <a:ext cx="96211" cy="80359"/>
                    </a:xfrm>
                    <a:custGeom>
                      <a:avLst/>
                      <a:gdLst>
                        <a:gd name="connsiteX0" fmla="*/ 78454 w 154949"/>
                        <a:gd name="connsiteY0" fmla="*/ 64710 h 129419"/>
                        <a:gd name="connsiteX1" fmla="*/ 85895 w 154949"/>
                        <a:gd name="connsiteY1" fmla="*/ 105864 h 129419"/>
                        <a:gd name="connsiteX2" fmla="*/ 72245 w 154949"/>
                        <a:gd name="connsiteY2" fmla="*/ 129419 h 129419"/>
                        <a:gd name="connsiteX3" fmla="*/ 154949 w 154949"/>
                        <a:gd name="connsiteY3" fmla="*/ 129419 h 129419"/>
                        <a:gd name="connsiteX4" fmla="*/ 154949 w 154949"/>
                        <a:gd name="connsiteY4" fmla="*/ 0 h 129419"/>
                        <a:gd name="connsiteX5" fmla="*/ 0 w 154949"/>
                        <a:gd name="connsiteY5" fmla="*/ 0 h 12941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54949" h="129419">
                          <a:moveTo>
                            <a:pt x="78454" y="64710"/>
                          </a:moveTo>
                          <a:cubicBezTo>
                            <a:pt x="90666" y="74773"/>
                            <a:pt x="93810" y="92167"/>
                            <a:pt x="85895" y="105864"/>
                          </a:cubicBezTo>
                          <a:lnTo>
                            <a:pt x="72245" y="129419"/>
                          </a:lnTo>
                          <a:lnTo>
                            <a:pt x="154949" y="129419"/>
                          </a:lnTo>
                          <a:lnTo>
                            <a:pt x="154949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0" name="Freeform: Shape 199">
                      <a:extLst>
                        <a:ext uri="{FF2B5EF4-FFF2-40B4-BE49-F238E27FC236}">
                          <a16:creationId xmlns:a16="http://schemas.microsoft.com/office/drawing/2014/main" id="{001A2FF4-905B-4FC5-8B85-ED98D2917BE6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5914744" y="2306554"/>
                      <a:ext cx="96211" cy="80359"/>
                    </a:xfrm>
                    <a:custGeom>
                      <a:avLst/>
                      <a:gdLst>
                        <a:gd name="connsiteX0" fmla="*/ 0 w 154949"/>
                        <a:gd name="connsiteY0" fmla="*/ 129419 h 129419"/>
                        <a:gd name="connsiteX1" fmla="*/ 154949 w 154949"/>
                        <a:gd name="connsiteY1" fmla="*/ 129419 h 129419"/>
                        <a:gd name="connsiteX2" fmla="*/ 154949 w 154949"/>
                        <a:gd name="connsiteY2" fmla="*/ 0 h 129419"/>
                        <a:gd name="connsiteX3" fmla="*/ 72245 w 154949"/>
                        <a:gd name="connsiteY3" fmla="*/ 0 h 129419"/>
                        <a:gd name="connsiteX4" fmla="*/ 85895 w 154949"/>
                        <a:gd name="connsiteY4" fmla="*/ 23682 h 129419"/>
                        <a:gd name="connsiteX5" fmla="*/ 78454 w 154949"/>
                        <a:gd name="connsiteY5" fmla="*/ 64710 h 12941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54949" h="129419">
                          <a:moveTo>
                            <a:pt x="0" y="129419"/>
                          </a:moveTo>
                          <a:lnTo>
                            <a:pt x="154949" y="129419"/>
                          </a:lnTo>
                          <a:lnTo>
                            <a:pt x="154949" y="0"/>
                          </a:lnTo>
                          <a:lnTo>
                            <a:pt x="72245" y="0"/>
                          </a:lnTo>
                          <a:lnTo>
                            <a:pt x="85895" y="23682"/>
                          </a:lnTo>
                          <a:cubicBezTo>
                            <a:pt x="93731" y="37347"/>
                            <a:pt x="90587" y="54662"/>
                            <a:pt x="78454" y="6471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1" name="Freeform: Shape 200">
                      <a:extLst>
                        <a:ext uri="{FF2B5EF4-FFF2-40B4-BE49-F238E27FC236}">
                          <a16:creationId xmlns:a16="http://schemas.microsoft.com/office/drawing/2014/main" id="{78C723D1-E49F-4A14-A984-527EFD259367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6000930" y="2206105"/>
                      <a:ext cx="371122" cy="401796"/>
                    </a:xfrm>
                    <a:custGeom>
                      <a:avLst/>
                      <a:gdLst>
                        <a:gd name="connsiteX0" fmla="*/ 104095 w 597695"/>
                        <a:gd name="connsiteY0" fmla="*/ 362175 h 647096"/>
                        <a:gd name="connsiteX1" fmla="*/ 103889 w 597695"/>
                        <a:gd name="connsiteY1" fmla="*/ 362538 h 647096"/>
                        <a:gd name="connsiteX2" fmla="*/ 98076 w 597695"/>
                        <a:gd name="connsiteY2" fmla="*/ 371464 h 647096"/>
                        <a:gd name="connsiteX3" fmla="*/ 96290 w 597695"/>
                        <a:gd name="connsiteY3" fmla="*/ 373344 h 647096"/>
                        <a:gd name="connsiteX4" fmla="*/ 94647 w 597695"/>
                        <a:gd name="connsiteY4" fmla="*/ 375130 h 647096"/>
                        <a:gd name="connsiteX5" fmla="*/ 0 w 597695"/>
                        <a:gd name="connsiteY5" fmla="*/ 452968 h 647096"/>
                        <a:gd name="connsiteX6" fmla="*/ 37300 w 597695"/>
                        <a:gd name="connsiteY6" fmla="*/ 517677 h 647096"/>
                        <a:gd name="connsiteX7" fmla="*/ 152200 w 597695"/>
                        <a:gd name="connsiteY7" fmla="*/ 474611 h 647096"/>
                        <a:gd name="connsiteX8" fmla="*/ 182896 w 597695"/>
                        <a:gd name="connsiteY8" fmla="*/ 478987 h 647096"/>
                        <a:gd name="connsiteX9" fmla="*/ 222281 w 597695"/>
                        <a:gd name="connsiteY9" fmla="*/ 501958 h 647096"/>
                        <a:gd name="connsiteX10" fmla="*/ 241429 w 597695"/>
                        <a:gd name="connsiteY10" fmla="*/ 526382 h 647096"/>
                        <a:gd name="connsiteX11" fmla="*/ 261524 w 597695"/>
                        <a:gd name="connsiteY11" fmla="*/ 647096 h 647096"/>
                        <a:gd name="connsiteX12" fmla="*/ 336171 w 597695"/>
                        <a:gd name="connsiteY12" fmla="*/ 647096 h 647096"/>
                        <a:gd name="connsiteX13" fmla="*/ 356298 w 597695"/>
                        <a:gd name="connsiteY13" fmla="*/ 526350 h 647096"/>
                        <a:gd name="connsiteX14" fmla="*/ 375445 w 597695"/>
                        <a:gd name="connsiteY14" fmla="*/ 501926 h 647096"/>
                        <a:gd name="connsiteX15" fmla="*/ 414831 w 597695"/>
                        <a:gd name="connsiteY15" fmla="*/ 478956 h 647096"/>
                        <a:gd name="connsiteX16" fmla="*/ 445495 w 597695"/>
                        <a:gd name="connsiteY16" fmla="*/ 474580 h 647096"/>
                        <a:gd name="connsiteX17" fmla="*/ 560427 w 597695"/>
                        <a:gd name="connsiteY17" fmla="*/ 517677 h 647096"/>
                        <a:gd name="connsiteX18" fmla="*/ 597695 w 597695"/>
                        <a:gd name="connsiteY18" fmla="*/ 452968 h 647096"/>
                        <a:gd name="connsiteX19" fmla="*/ 503048 w 597695"/>
                        <a:gd name="connsiteY19" fmla="*/ 375082 h 647096"/>
                        <a:gd name="connsiteX20" fmla="*/ 491499 w 597695"/>
                        <a:gd name="connsiteY20" fmla="*/ 346266 h 647096"/>
                        <a:gd name="connsiteX21" fmla="*/ 491499 w 597695"/>
                        <a:gd name="connsiteY21" fmla="*/ 300767 h 647096"/>
                        <a:gd name="connsiteX22" fmla="*/ 503048 w 597695"/>
                        <a:gd name="connsiteY22" fmla="*/ 271935 h 647096"/>
                        <a:gd name="connsiteX23" fmla="*/ 597695 w 597695"/>
                        <a:gd name="connsiteY23" fmla="*/ 194129 h 647096"/>
                        <a:gd name="connsiteX24" fmla="*/ 560427 w 597695"/>
                        <a:gd name="connsiteY24" fmla="*/ 129419 h 647096"/>
                        <a:gd name="connsiteX25" fmla="*/ 445495 w 597695"/>
                        <a:gd name="connsiteY25" fmla="*/ 172485 h 647096"/>
                        <a:gd name="connsiteX26" fmla="*/ 414831 w 597695"/>
                        <a:gd name="connsiteY26" fmla="*/ 168109 h 647096"/>
                        <a:gd name="connsiteX27" fmla="*/ 375445 w 597695"/>
                        <a:gd name="connsiteY27" fmla="*/ 145139 h 647096"/>
                        <a:gd name="connsiteX28" fmla="*/ 356298 w 597695"/>
                        <a:gd name="connsiteY28" fmla="*/ 120714 h 647096"/>
                        <a:gd name="connsiteX29" fmla="*/ 336171 w 597695"/>
                        <a:gd name="connsiteY29" fmla="*/ 0 h 647096"/>
                        <a:gd name="connsiteX30" fmla="*/ 261556 w 597695"/>
                        <a:gd name="connsiteY30" fmla="*/ 0 h 647096"/>
                        <a:gd name="connsiteX31" fmla="*/ 241461 w 597695"/>
                        <a:gd name="connsiteY31" fmla="*/ 120746 h 647096"/>
                        <a:gd name="connsiteX32" fmla="*/ 222313 w 597695"/>
                        <a:gd name="connsiteY32" fmla="*/ 145170 h 647096"/>
                        <a:gd name="connsiteX33" fmla="*/ 182944 w 597695"/>
                        <a:gd name="connsiteY33" fmla="*/ 168141 h 647096"/>
                        <a:gd name="connsiteX34" fmla="*/ 152232 w 597695"/>
                        <a:gd name="connsiteY34" fmla="*/ 172517 h 647096"/>
                        <a:gd name="connsiteX35" fmla="*/ 37300 w 597695"/>
                        <a:gd name="connsiteY35" fmla="*/ 129419 h 647096"/>
                        <a:gd name="connsiteX36" fmla="*/ 0 w 597695"/>
                        <a:gd name="connsiteY36" fmla="*/ 194129 h 647096"/>
                        <a:gd name="connsiteX37" fmla="*/ 94647 w 597695"/>
                        <a:gd name="connsiteY37" fmla="*/ 272014 h 647096"/>
                        <a:gd name="connsiteX38" fmla="*/ 106227 w 597695"/>
                        <a:gd name="connsiteY38" fmla="*/ 300830 h 647096"/>
                        <a:gd name="connsiteX39" fmla="*/ 106227 w 597695"/>
                        <a:gd name="connsiteY39" fmla="*/ 346329 h 647096"/>
                        <a:gd name="connsiteX40" fmla="*/ 106227 w 597695"/>
                        <a:gd name="connsiteY40" fmla="*/ 348557 h 647096"/>
                        <a:gd name="connsiteX41" fmla="*/ 106449 w 597695"/>
                        <a:gd name="connsiteY41" fmla="*/ 349663 h 647096"/>
                        <a:gd name="connsiteX42" fmla="*/ 106196 w 597695"/>
                        <a:gd name="connsiteY42" fmla="*/ 351053 h 647096"/>
                        <a:gd name="connsiteX43" fmla="*/ 104095 w 597695"/>
                        <a:gd name="connsiteY43" fmla="*/ 362175 h 647096"/>
                        <a:gd name="connsiteX44" fmla="*/ 298856 w 597695"/>
                        <a:gd name="connsiteY44" fmla="*/ 194129 h 647096"/>
                        <a:gd name="connsiteX45" fmla="*/ 428275 w 597695"/>
                        <a:gd name="connsiteY45" fmla="*/ 323548 h 647096"/>
                        <a:gd name="connsiteX46" fmla="*/ 298856 w 597695"/>
                        <a:gd name="connsiteY46" fmla="*/ 452968 h 647096"/>
                        <a:gd name="connsiteX47" fmla="*/ 169436 w 597695"/>
                        <a:gd name="connsiteY47" fmla="*/ 323548 h 647096"/>
                        <a:gd name="connsiteX48" fmla="*/ 298856 w 597695"/>
                        <a:gd name="connsiteY48" fmla="*/ 194129 h 647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</a:cxnLst>
                      <a:rect l="l" t="t" r="r" b="b"/>
                      <a:pathLst>
                        <a:path w="597695" h="647096">
                          <a:moveTo>
                            <a:pt x="104095" y="362175"/>
                          </a:moveTo>
                          <a:lnTo>
                            <a:pt x="103889" y="362538"/>
                          </a:lnTo>
                          <a:cubicBezTo>
                            <a:pt x="102467" y="365824"/>
                            <a:pt x="100508" y="368842"/>
                            <a:pt x="98076" y="371464"/>
                          </a:cubicBezTo>
                          <a:cubicBezTo>
                            <a:pt x="97507" y="372128"/>
                            <a:pt x="96922" y="372744"/>
                            <a:pt x="96290" y="373344"/>
                          </a:cubicBezTo>
                          <a:cubicBezTo>
                            <a:pt x="95769" y="373960"/>
                            <a:pt x="95216" y="374561"/>
                            <a:pt x="94647" y="375130"/>
                          </a:cubicBezTo>
                          <a:lnTo>
                            <a:pt x="0" y="452968"/>
                          </a:lnTo>
                          <a:lnTo>
                            <a:pt x="37300" y="517677"/>
                          </a:lnTo>
                          <a:lnTo>
                            <a:pt x="152200" y="474611"/>
                          </a:lnTo>
                          <a:cubicBezTo>
                            <a:pt x="162517" y="470756"/>
                            <a:pt x="174081" y="472399"/>
                            <a:pt x="182896" y="478987"/>
                          </a:cubicBezTo>
                          <a:cubicBezTo>
                            <a:pt x="195077" y="488166"/>
                            <a:pt x="208300" y="495876"/>
                            <a:pt x="222281" y="501958"/>
                          </a:cubicBezTo>
                          <a:cubicBezTo>
                            <a:pt x="232408" y="506302"/>
                            <a:pt x="239628" y="515513"/>
                            <a:pt x="241429" y="526382"/>
                          </a:cubicBezTo>
                          <a:lnTo>
                            <a:pt x="261524" y="647096"/>
                          </a:lnTo>
                          <a:lnTo>
                            <a:pt x="336171" y="647096"/>
                          </a:lnTo>
                          <a:lnTo>
                            <a:pt x="356298" y="526350"/>
                          </a:lnTo>
                          <a:cubicBezTo>
                            <a:pt x="358099" y="515481"/>
                            <a:pt x="365319" y="506271"/>
                            <a:pt x="375445" y="501926"/>
                          </a:cubicBezTo>
                          <a:cubicBezTo>
                            <a:pt x="389427" y="495828"/>
                            <a:pt x="402634" y="488119"/>
                            <a:pt x="414831" y="478956"/>
                          </a:cubicBezTo>
                          <a:cubicBezTo>
                            <a:pt x="423646" y="472368"/>
                            <a:pt x="435194" y="470725"/>
                            <a:pt x="445495" y="474580"/>
                          </a:cubicBezTo>
                          <a:lnTo>
                            <a:pt x="560427" y="517677"/>
                          </a:lnTo>
                          <a:lnTo>
                            <a:pt x="597695" y="452968"/>
                          </a:lnTo>
                          <a:lnTo>
                            <a:pt x="503048" y="375082"/>
                          </a:lnTo>
                          <a:cubicBezTo>
                            <a:pt x="494549" y="368084"/>
                            <a:pt x="490188" y="357214"/>
                            <a:pt x="491499" y="346266"/>
                          </a:cubicBezTo>
                          <a:cubicBezTo>
                            <a:pt x="493490" y="331163"/>
                            <a:pt x="493490" y="315870"/>
                            <a:pt x="491499" y="300767"/>
                          </a:cubicBezTo>
                          <a:cubicBezTo>
                            <a:pt x="490188" y="289819"/>
                            <a:pt x="494549" y="278950"/>
                            <a:pt x="503048" y="271935"/>
                          </a:cubicBezTo>
                          <a:lnTo>
                            <a:pt x="597695" y="194129"/>
                          </a:lnTo>
                          <a:lnTo>
                            <a:pt x="560427" y="129419"/>
                          </a:lnTo>
                          <a:lnTo>
                            <a:pt x="445495" y="172485"/>
                          </a:lnTo>
                          <a:cubicBezTo>
                            <a:pt x="435194" y="176340"/>
                            <a:pt x="423646" y="174697"/>
                            <a:pt x="414831" y="168109"/>
                          </a:cubicBezTo>
                          <a:cubicBezTo>
                            <a:pt x="402634" y="158946"/>
                            <a:pt x="389427" y="151237"/>
                            <a:pt x="375445" y="145139"/>
                          </a:cubicBezTo>
                          <a:cubicBezTo>
                            <a:pt x="365319" y="140794"/>
                            <a:pt x="358099" y="131584"/>
                            <a:pt x="356298" y="120714"/>
                          </a:cubicBezTo>
                          <a:lnTo>
                            <a:pt x="336171" y="0"/>
                          </a:lnTo>
                          <a:lnTo>
                            <a:pt x="261556" y="0"/>
                          </a:lnTo>
                          <a:lnTo>
                            <a:pt x="241461" y="120746"/>
                          </a:lnTo>
                          <a:cubicBezTo>
                            <a:pt x="239660" y="131615"/>
                            <a:pt x="232440" y="140826"/>
                            <a:pt x="222313" y="145170"/>
                          </a:cubicBezTo>
                          <a:cubicBezTo>
                            <a:pt x="208332" y="151252"/>
                            <a:pt x="195108" y="158962"/>
                            <a:pt x="182944" y="168141"/>
                          </a:cubicBezTo>
                          <a:cubicBezTo>
                            <a:pt x="174113" y="174729"/>
                            <a:pt x="162548" y="176387"/>
                            <a:pt x="152232" y="172517"/>
                          </a:cubicBezTo>
                          <a:lnTo>
                            <a:pt x="37300" y="129419"/>
                          </a:lnTo>
                          <a:lnTo>
                            <a:pt x="0" y="194129"/>
                          </a:lnTo>
                          <a:lnTo>
                            <a:pt x="94647" y="272014"/>
                          </a:lnTo>
                          <a:cubicBezTo>
                            <a:pt x="103163" y="279013"/>
                            <a:pt x="107523" y="289882"/>
                            <a:pt x="106227" y="300830"/>
                          </a:cubicBezTo>
                          <a:cubicBezTo>
                            <a:pt x="104237" y="315933"/>
                            <a:pt x="104237" y="331226"/>
                            <a:pt x="106227" y="346329"/>
                          </a:cubicBezTo>
                          <a:lnTo>
                            <a:pt x="106227" y="348557"/>
                          </a:lnTo>
                          <a:cubicBezTo>
                            <a:pt x="106227" y="349299"/>
                            <a:pt x="106449" y="349268"/>
                            <a:pt x="106449" y="349663"/>
                          </a:cubicBezTo>
                          <a:cubicBezTo>
                            <a:pt x="106401" y="350121"/>
                            <a:pt x="106306" y="350595"/>
                            <a:pt x="106196" y="351053"/>
                          </a:cubicBezTo>
                          <a:cubicBezTo>
                            <a:pt x="106164" y="354860"/>
                            <a:pt x="105453" y="358620"/>
                            <a:pt x="104095" y="362175"/>
                          </a:cubicBezTo>
                          <a:close/>
                          <a:moveTo>
                            <a:pt x="298856" y="194129"/>
                          </a:moveTo>
                          <a:cubicBezTo>
                            <a:pt x="370343" y="194129"/>
                            <a:pt x="428275" y="252077"/>
                            <a:pt x="428275" y="323548"/>
                          </a:cubicBezTo>
                          <a:cubicBezTo>
                            <a:pt x="428275" y="395020"/>
                            <a:pt x="370343" y="452968"/>
                            <a:pt x="298856" y="452968"/>
                          </a:cubicBezTo>
                          <a:cubicBezTo>
                            <a:pt x="227384" y="452968"/>
                            <a:pt x="169436" y="395020"/>
                            <a:pt x="169436" y="323548"/>
                          </a:cubicBezTo>
                          <a:cubicBezTo>
                            <a:pt x="169436" y="252077"/>
                            <a:pt x="227384" y="194129"/>
                            <a:pt x="298856" y="194129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2" name="Freeform: Shape 201">
                      <a:extLst>
                        <a:ext uri="{FF2B5EF4-FFF2-40B4-BE49-F238E27FC236}">
                          <a16:creationId xmlns:a16="http://schemas.microsoft.com/office/drawing/2014/main" id="{7D01691D-CBA9-4F95-A8A4-8F30D33B34E8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6135732" y="2788709"/>
                      <a:ext cx="272939" cy="441976"/>
                    </a:xfrm>
                    <a:custGeom>
                      <a:avLst/>
                      <a:gdLst>
                        <a:gd name="connsiteX0" fmla="*/ 374861 w 439570"/>
                        <a:gd name="connsiteY0" fmla="*/ 547125 h 711806"/>
                        <a:gd name="connsiteX1" fmla="*/ 439571 w 439570"/>
                        <a:gd name="connsiteY1" fmla="*/ 473158 h 711806"/>
                        <a:gd name="connsiteX2" fmla="*/ 439571 w 439570"/>
                        <a:gd name="connsiteY2" fmla="*/ 0 h 711806"/>
                        <a:gd name="connsiteX3" fmla="*/ 245442 w 439570"/>
                        <a:gd name="connsiteY3" fmla="*/ 0 h 711806"/>
                        <a:gd name="connsiteX4" fmla="*/ 245442 w 439570"/>
                        <a:gd name="connsiteY4" fmla="*/ 452968 h 711806"/>
                        <a:gd name="connsiteX5" fmla="*/ 235963 w 439570"/>
                        <a:gd name="connsiteY5" fmla="*/ 475843 h 711806"/>
                        <a:gd name="connsiteX6" fmla="*/ 0 w 439570"/>
                        <a:gd name="connsiteY6" fmla="*/ 711806 h 711806"/>
                        <a:gd name="connsiteX7" fmla="*/ 230749 w 439570"/>
                        <a:gd name="connsiteY7" fmla="*/ 711806 h 711806"/>
                        <a:gd name="connsiteX8" fmla="*/ 310151 w 439570"/>
                        <a:gd name="connsiteY8" fmla="*/ 621219 h 711806"/>
                        <a:gd name="connsiteX9" fmla="*/ 310151 w 439570"/>
                        <a:gd name="connsiteY9" fmla="*/ 388258 h 711806"/>
                        <a:gd name="connsiteX10" fmla="*/ 374861 w 439570"/>
                        <a:gd name="connsiteY10" fmla="*/ 388258 h 711806"/>
                        <a:gd name="connsiteX11" fmla="*/ 310151 w 439570"/>
                        <a:gd name="connsiteY11" fmla="*/ 129419 h 711806"/>
                        <a:gd name="connsiteX12" fmla="*/ 374861 w 439570"/>
                        <a:gd name="connsiteY12" fmla="*/ 129419 h 711806"/>
                        <a:gd name="connsiteX13" fmla="*/ 374861 w 439570"/>
                        <a:gd name="connsiteY13" fmla="*/ 194129 h 711806"/>
                        <a:gd name="connsiteX14" fmla="*/ 310151 w 439570"/>
                        <a:gd name="connsiteY14" fmla="*/ 194129 h 711806"/>
                        <a:gd name="connsiteX15" fmla="*/ 310151 w 439570"/>
                        <a:gd name="connsiteY15" fmla="*/ 323548 h 711806"/>
                        <a:gd name="connsiteX16" fmla="*/ 310151 w 439570"/>
                        <a:gd name="connsiteY16" fmla="*/ 258839 h 711806"/>
                        <a:gd name="connsiteX17" fmla="*/ 374861 w 439570"/>
                        <a:gd name="connsiteY17" fmla="*/ 258839 h 711806"/>
                        <a:gd name="connsiteX18" fmla="*/ 374861 w 439570"/>
                        <a:gd name="connsiteY18" fmla="*/ 323548 h 7118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</a:cxnLst>
                      <a:rect l="l" t="t" r="r" b="b"/>
                      <a:pathLst>
                        <a:path w="439570" h="711806">
                          <a:moveTo>
                            <a:pt x="374861" y="547125"/>
                          </a:moveTo>
                          <a:lnTo>
                            <a:pt x="439571" y="473158"/>
                          </a:lnTo>
                          <a:lnTo>
                            <a:pt x="439571" y="0"/>
                          </a:lnTo>
                          <a:lnTo>
                            <a:pt x="245442" y="0"/>
                          </a:lnTo>
                          <a:lnTo>
                            <a:pt x="245442" y="452968"/>
                          </a:lnTo>
                          <a:cubicBezTo>
                            <a:pt x="245442" y="461546"/>
                            <a:pt x="242029" y="469777"/>
                            <a:pt x="235963" y="475843"/>
                          </a:cubicBezTo>
                          <a:lnTo>
                            <a:pt x="0" y="711806"/>
                          </a:lnTo>
                          <a:lnTo>
                            <a:pt x="230749" y="711806"/>
                          </a:lnTo>
                          <a:lnTo>
                            <a:pt x="310151" y="621219"/>
                          </a:lnTo>
                          <a:lnTo>
                            <a:pt x="310151" y="388258"/>
                          </a:lnTo>
                          <a:lnTo>
                            <a:pt x="374861" y="388258"/>
                          </a:lnTo>
                          <a:close/>
                          <a:moveTo>
                            <a:pt x="310151" y="129419"/>
                          </a:moveTo>
                          <a:lnTo>
                            <a:pt x="374861" y="129419"/>
                          </a:lnTo>
                          <a:lnTo>
                            <a:pt x="374861" y="194129"/>
                          </a:lnTo>
                          <a:lnTo>
                            <a:pt x="310151" y="194129"/>
                          </a:lnTo>
                          <a:close/>
                          <a:moveTo>
                            <a:pt x="310151" y="323548"/>
                          </a:moveTo>
                          <a:lnTo>
                            <a:pt x="310151" y="258839"/>
                          </a:lnTo>
                          <a:lnTo>
                            <a:pt x="374861" y="258839"/>
                          </a:lnTo>
                          <a:lnTo>
                            <a:pt x="374861" y="323548"/>
                          </a:lnTo>
                          <a:close/>
                        </a:path>
                      </a:pathLst>
                    </a:custGeom>
                    <a:grpFill/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3" name="Freeform: Shape 202">
                      <a:extLst>
                        <a:ext uri="{FF2B5EF4-FFF2-40B4-BE49-F238E27FC236}">
                          <a16:creationId xmlns:a16="http://schemas.microsoft.com/office/drawing/2014/main" id="{D6712ECD-C4E4-4627-9440-6E3EC1FD2C6A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5847589" y="2105656"/>
                      <a:ext cx="308233" cy="166241"/>
                    </a:xfrm>
                    <a:custGeom>
                      <a:avLst/>
                      <a:gdLst>
                        <a:gd name="connsiteX0" fmla="*/ 47237 w 496412"/>
                        <a:gd name="connsiteY0" fmla="*/ 124079 h 267732"/>
                        <a:gd name="connsiteX1" fmla="*/ 69102 w 496412"/>
                        <a:gd name="connsiteY1" fmla="*/ 255252 h 267732"/>
                        <a:gd name="connsiteX2" fmla="*/ 90461 w 496412"/>
                        <a:gd name="connsiteY2" fmla="*/ 267733 h 267732"/>
                        <a:gd name="connsiteX3" fmla="*/ 215125 w 496412"/>
                        <a:gd name="connsiteY3" fmla="*/ 221049 h 267732"/>
                        <a:gd name="connsiteX4" fmla="*/ 254494 w 496412"/>
                        <a:gd name="connsiteY4" fmla="*/ 235157 h 267732"/>
                        <a:gd name="connsiteX5" fmla="*/ 268191 w 496412"/>
                        <a:gd name="connsiteY5" fmla="*/ 258839 h 267732"/>
                        <a:gd name="connsiteX6" fmla="*/ 388258 w 496412"/>
                        <a:gd name="connsiteY6" fmla="*/ 258839 h 267732"/>
                        <a:gd name="connsiteX7" fmla="*/ 394309 w 496412"/>
                        <a:gd name="connsiteY7" fmla="*/ 240039 h 267732"/>
                        <a:gd name="connsiteX8" fmla="*/ 496413 w 496412"/>
                        <a:gd name="connsiteY8" fmla="*/ 97064 h 267732"/>
                        <a:gd name="connsiteX9" fmla="*/ 291193 w 496412"/>
                        <a:gd name="connsiteY9" fmla="*/ 97064 h 267732"/>
                        <a:gd name="connsiteX10" fmla="*/ 258839 w 496412"/>
                        <a:gd name="connsiteY10" fmla="*/ 64710 h 267732"/>
                        <a:gd name="connsiteX11" fmla="*/ 258839 w 496412"/>
                        <a:gd name="connsiteY11" fmla="*/ 0 h 267732"/>
                        <a:gd name="connsiteX12" fmla="*/ 0 w 496412"/>
                        <a:gd name="connsiteY12" fmla="*/ 0 h 267732"/>
                        <a:gd name="connsiteX13" fmla="*/ 0 w 496412"/>
                        <a:gd name="connsiteY13" fmla="*/ 97064 h 267732"/>
                        <a:gd name="connsiteX14" fmla="*/ 15324 w 496412"/>
                        <a:gd name="connsiteY14" fmla="*/ 97064 h 267732"/>
                        <a:gd name="connsiteX15" fmla="*/ 47237 w 496412"/>
                        <a:gd name="connsiteY15" fmla="*/ 124079 h 26773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</a:cxnLst>
                      <a:rect l="l" t="t" r="r" b="b"/>
                      <a:pathLst>
                        <a:path w="496412" h="267732">
                          <a:moveTo>
                            <a:pt x="47237" y="124079"/>
                          </a:moveTo>
                          <a:lnTo>
                            <a:pt x="69102" y="255252"/>
                          </a:lnTo>
                          <a:cubicBezTo>
                            <a:pt x="76290" y="258997"/>
                            <a:pt x="83446" y="263167"/>
                            <a:pt x="90461" y="267733"/>
                          </a:cubicBezTo>
                          <a:lnTo>
                            <a:pt x="215125" y="221049"/>
                          </a:lnTo>
                          <a:cubicBezTo>
                            <a:pt x="229928" y="215488"/>
                            <a:pt x="246579" y="221460"/>
                            <a:pt x="254494" y="235157"/>
                          </a:cubicBezTo>
                          <a:lnTo>
                            <a:pt x="268191" y="258839"/>
                          </a:lnTo>
                          <a:lnTo>
                            <a:pt x="388258" y="258839"/>
                          </a:lnTo>
                          <a:cubicBezTo>
                            <a:pt x="388242" y="252093"/>
                            <a:pt x="390359" y="245521"/>
                            <a:pt x="394309" y="240039"/>
                          </a:cubicBezTo>
                          <a:lnTo>
                            <a:pt x="496413" y="97064"/>
                          </a:lnTo>
                          <a:lnTo>
                            <a:pt x="291193" y="97064"/>
                          </a:lnTo>
                          <a:cubicBezTo>
                            <a:pt x="273326" y="97064"/>
                            <a:pt x="258839" y="82577"/>
                            <a:pt x="258839" y="64710"/>
                          </a:cubicBezTo>
                          <a:lnTo>
                            <a:pt x="258839" y="0"/>
                          </a:lnTo>
                          <a:lnTo>
                            <a:pt x="0" y="0"/>
                          </a:lnTo>
                          <a:lnTo>
                            <a:pt x="0" y="97064"/>
                          </a:lnTo>
                          <a:lnTo>
                            <a:pt x="15324" y="97064"/>
                          </a:lnTo>
                          <a:cubicBezTo>
                            <a:pt x="31138" y="97064"/>
                            <a:pt x="44630" y="108487"/>
                            <a:pt x="47237" y="124079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4" name="Freeform: Shape 203">
                      <a:extLst>
                        <a:ext uri="{FF2B5EF4-FFF2-40B4-BE49-F238E27FC236}">
                          <a16:creationId xmlns:a16="http://schemas.microsoft.com/office/drawing/2014/main" id="{EC2D498B-C6A2-4A38-8493-F1384475BF60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6146307" y="2366823"/>
                      <a:ext cx="80359" cy="80359"/>
                    </a:xfrm>
                    <a:custGeom>
                      <a:avLst/>
                      <a:gdLst>
                        <a:gd name="connsiteX0" fmla="*/ 129419 w 129419"/>
                        <a:gd name="connsiteY0" fmla="*/ 64710 h 129419"/>
                        <a:gd name="connsiteX1" fmla="*/ 64710 w 129419"/>
                        <a:gd name="connsiteY1" fmla="*/ 129419 h 129419"/>
                        <a:gd name="connsiteX2" fmla="*/ 0 w 129419"/>
                        <a:gd name="connsiteY2" fmla="*/ 64710 h 129419"/>
                        <a:gd name="connsiteX3" fmla="*/ 64710 w 129419"/>
                        <a:gd name="connsiteY3" fmla="*/ 0 h 129419"/>
                        <a:gd name="connsiteX4" fmla="*/ 129419 w 129419"/>
                        <a:gd name="connsiteY4" fmla="*/ 64710 h 12941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29419" h="129419">
                          <a:moveTo>
                            <a:pt x="129419" y="64710"/>
                          </a:moveTo>
                          <a:cubicBezTo>
                            <a:pt x="129419" y="100445"/>
                            <a:pt x="100461" y="129419"/>
                            <a:pt x="64710" y="129419"/>
                          </a:cubicBezTo>
                          <a:cubicBezTo>
                            <a:pt x="28974" y="129419"/>
                            <a:pt x="0" y="100445"/>
                            <a:pt x="0" y="64710"/>
                          </a:cubicBezTo>
                          <a:cubicBezTo>
                            <a:pt x="0" y="28974"/>
                            <a:pt x="28974" y="0"/>
                            <a:pt x="64710" y="0"/>
                          </a:cubicBezTo>
                          <a:cubicBezTo>
                            <a:pt x="100461" y="0"/>
                            <a:pt x="129419" y="28974"/>
                            <a:pt x="129419" y="6471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5" name="Freeform: Shape 204">
                      <a:extLst>
                        <a:ext uri="{FF2B5EF4-FFF2-40B4-BE49-F238E27FC236}">
                          <a16:creationId xmlns:a16="http://schemas.microsoft.com/office/drawing/2014/main" id="{396DE25C-D507-4490-975D-E65429E27C32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5543868" y="2151378"/>
                      <a:ext cx="370876" cy="798148"/>
                    </a:xfrm>
                    <a:custGeom>
                      <a:avLst/>
                      <a:gdLst>
                        <a:gd name="connsiteX0" fmla="*/ 488103 w 597300"/>
                        <a:gd name="connsiteY0" fmla="*/ 651299 h 1285424"/>
                        <a:gd name="connsiteX1" fmla="*/ 494801 w 597300"/>
                        <a:gd name="connsiteY1" fmla="*/ 615295 h 1285424"/>
                        <a:gd name="connsiteX2" fmla="*/ 550032 w 597300"/>
                        <a:gd name="connsiteY2" fmla="*/ 481926 h 1285424"/>
                        <a:gd name="connsiteX3" fmla="*/ 273563 w 597300"/>
                        <a:gd name="connsiteY3" fmla="*/ 34630 h 1285424"/>
                        <a:gd name="connsiteX4" fmla="*/ 204382 w 597300"/>
                        <a:gd name="connsiteY4" fmla="*/ 0 h 1285424"/>
                        <a:gd name="connsiteX5" fmla="*/ 64710 w 597300"/>
                        <a:gd name="connsiteY5" fmla="*/ 195551 h 1285424"/>
                        <a:gd name="connsiteX6" fmla="*/ 64710 w 597300"/>
                        <a:gd name="connsiteY6" fmla="*/ 562686 h 1285424"/>
                        <a:gd name="connsiteX7" fmla="*/ 155297 w 597300"/>
                        <a:gd name="connsiteY7" fmla="*/ 683464 h 1285424"/>
                        <a:gd name="connsiteX8" fmla="*/ 161774 w 597300"/>
                        <a:gd name="connsiteY8" fmla="*/ 702880 h 1285424"/>
                        <a:gd name="connsiteX9" fmla="*/ 161774 w 597300"/>
                        <a:gd name="connsiteY9" fmla="*/ 832299 h 1285424"/>
                        <a:gd name="connsiteX10" fmla="*/ 141426 w 597300"/>
                        <a:gd name="connsiteY10" fmla="*/ 862363 h 1285424"/>
                        <a:gd name="connsiteX11" fmla="*/ 0 w 597300"/>
                        <a:gd name="connsiteY11" fmla="*/ 918905 h 1285424"/>
                        <a:gd name="connsiteX12" fmla="*/ 0 w 597300"/>
                        <a:gd name="connsiteY12" fmla="*/ 1137885 h 1285424"/>
                        <a:gd name="connsiteX13" fmla="*/ 45578 w 597300"/>
                        <a:gd name="connsiteY13" fmla="*/ 1165880 h 1285424"/>
                        <a:gd name="connsiteX14" fmla="*/ 45783 w 597300"/>
                        <a:gd name="connsiteY14" fmla="*/ 1165880 h 1285424"/>
                        <a:gd name="connsiteX15" fmla="*/ 45941 w 597300"/>
                        <a:gd name="connsiteY15" fmla="*/ 1166037 h 1285424"/>
                        <a:gd name="connsiteX16" fmla="*/ 261903 w 597300"/>
                        <a:gd name="connsiteY16" fmla="*/ 1285425 h 1285424"/>
                        <a:gd name="connsiteX17" fmla="*/ 420613 w 597300"/>
                        <a:gd name="connsiteY17" fmla="*/ 1285267 h 1285424"/>
                        <a:gd name="connsiteX18" fmla="*/ 420613 w 597300"/>
                        <a:gd name="connsiteY18" fmla="*/ 1123493 h 1285424"/>
                        <a:gd name="connsiteX19" fmla="*/ 430092 w 597300"/>
                        <a:gd name="connsiteY19" fmla="*/ 1100617 h 1285424"/>
                        <a:gd name="connsiteX20" fmla="*/ 442572 w 597300"/>
                        <a:gd name="connsiteY20" fmla="*/ 1088136 h 1285424"/>
                        <a:gd name="connsiteX21" fmla="*/ 300672 w 597300"/>
                        <a:gd name="connsiteY21" fmla="*/ 1016949 h 1285424"/>
                        <a:gd name="connsiteX22" fmla="*/ 301067 w 597300"/>
                        <a:gd name="connsiteY22" fmla="*/ 971593 h 1285424"/>
                        <a:gd name="connsiteX23" fmla="*/ 346424 w 597300"/>
                        <a:gd name="connsiteY23" fmla="*/ 971198 h 1285424"/>
                        <a:gd name="connsiteX24" fmla="*/ 479746 w 597300"/>
                        <a:gd name="connsiteY24" fmla="*/ 1026428 h 1285424"/>
                        <a:gd name="connsiteX25" fmla="*/ 485322 w 597300"/>
                        <a:gd name="connsiteY25" fmla="*/ 1026428 h 1285424"/>
                        <a:gd name="connsiteX26" fmla="*/ 485322 w 597300"/>
                        <a:gd name="connsiteY26" fmla="*/ 929364 h 1285424"/>
                        <a:gd name="connsiteX27" fmla="*/ 517677 w 597300"/>
                        <a:gd name="connsiteY27" fmla="*/ 897009 h 1285424"/>
                        <a:gd name="connsiteX28" fmla="*/ 597300 w 597300"/>
                        <a:gd name="connsiteY28" fmla="*/ 897009 h 1285424"/>
                        <a:gd name="connsiteX29" fmla="*/ 194129 w 597300"/>
                        <a:gd name="connsiteY29" fmla="*/ 573461 h 1285424"/>
                        <a:gd name="connsiteX30" fmla="*/ 129419 w 597300"/>
                        <a:gd name="connsiteY30" fmla="*/ 573461 h 1285424"/>
                        <a:gd name="connsiteX31" fmla="*/ 129419 w 597300"/>
                        <a:gd name="connsiteY31" fmla="*/ 508751 h 1285424"/>
                        <a:gd name="connsiteX32" fmla="*/ 194129 w 597300"/>
                        <a:gd name="connsiteY32" fmla="*/ 508751 h 1285424"/>
                        <a:gd name="connsiteX33" fmla="*/ 194129 w 597300"/>
                        <a:gd name="connsiteY33" fmla="*/ 444042 h 1285424"/>
                        <a:gd name="connsiteX34" fmla="*/ 129419 w 597300"/>
                        <a:gd name="connsiteY34" fmla="*/ 444042 h 1285424"/>
                        <a:gd name="connsiteX35" fmla="*/ 129419 w 597300"/>
                        <a:gd name="connsiteY35" fmla="*/ 379332 h 1285424"/>
                        <a:gd name="connsiteX36" fmla="*/ 194129 w 597300"/>
                        <a:gd name="connsiteY36" fmla="*/ 379332 h 1285424"/>
                        <a:gd name="connsiteX37" fmla="*/ 194129 w 597300"/>
                        <a:gd name="connsiteY37" fmla="*/ 314622 h 1285424"/>
                        <a:gd name="connsiteX38" fmla="*/ 129419 w 597300"/>
                        <a:gd name="connsiteY38" fmla="*/ 314622 h 1285424"/>
                        <a:gd name="connsiteX39" fmla="*/ 129419 w 597300"/>
                        <a:gd name="connsiteY39" fmla="*/ 185203 h 1285424"/>
                        <a:gd name="connsiteX40" fmla="*/ 194129 w 597300"/>
                        <a:gd name="connsiteY40" fmla="*/ 185203 h 1285424"/>
                        <a:gd name="connsiteX41" fmla="*/ 452968 w 597300"/>
                        <a:gd name="connsiteY41" fmla="*/ 638170 h 1285424"/>
                        <a:gd name="connsiteX42" fmla="*/ 420613 w 597300"/>
                        <a:gd name="connsiteY42" fmla="*/ 670525 h 1285424"/>
                        <a:gd name="connsiteX43" fmla="*/ 323548 w 597300"/>
                        <a:gd name="connsiteY43" fmla="*/ 670525 h 1285424"/>
                        <a:gd name="connsiteX44" fmla="*/ 291193 w 597300"/>
                        <a:gd name="connsiteY44" fmla="*/ 638170 h 1285424"/>
                        <a:gd name="connsiteX45" fmla="*/ 323548 w 597300"/>
                        <a:gd name="connsiteY45" fmla="*/ 605816 h 1285424"/>
                        <a:gd name="connsiteX46" fmla="*/ 388258 w 597300"/>
                        <a:gd name="connsiteY46" fmla="*/ 605816 h 1285424"/>
                        <a:gd name="connsiteX47" fmla="*/ 388258 w 597300"/>
                        <a:gd name="connsiteY47" fmla="*/ 541106 h 1285424"/>
                        <a:gd name="connsiteX48" fmla="*/ 420613 w 597300"/>
                        <a:gd name="connsiteY48" fmla="*/ 508751 h 1285424"/>
                        <a:gd name="connsiteX49" fmla="*/ 452968 w 597300"/>
                        <a:gd name="connsiteY49" fmla="*/ 541106 h 128542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</a:cxnLst>
                      <a:rect l="l" t="t" r="r" b="b"/>
                      <a:pathLst>
                        <a:path w="597300" h="1285424">
                          <a:moveTo>
                            <a:pt x="488103" y="651299"/>
                          </a:moveTo>
                          <a:cubicBezTo>
                            <a:pt x="482668" y="639071"/>
                            <a:pt x="485338" y="624758"/>
                            <a:pt x="494801" y="615295"/>
                          </a:cubicBezTo>
                          <a:cubicBezTo>
                            <a:pt x="530284" y="580001"/>
                            <a:pt x="550174" y="531975"/>
                            <a:pt x="550032" y="481926"/>
                          </a:cubicBezTo>
                          <a:cubicBezTo>
                            <a:pt x="550664" y="292315"/>
                            <a:pt x="443441" y="118834"/>
                            <a:pt x="273563" y="34630"/>
                          </a:cubicBezTo>
                          <a:lnTo>
                            <a:pt x="204382" y="0"/>
                          </a:lnTo>
                          <a:lnTo>
                            <a:pt x="64710" y="195551"/>
                          </a:lnTo>
                          <a:lnTo>
                            <a:pt x="64710" y="562686"/>
                          </a:lnTo>
                          <a:lnTo>
                            <a:pt x="155297" y="683464"/>
                          </a:lnTo>
                          <a:cubicBezTo>
                            <a:pt x="159499" y="689072"/>
                            <a:pt x="161774" y="695881"/>
                            <a:pt x="161774" y="702880"/>
                          </a:cubicBezTo>
                          <a:lnTo>
                            <a:pt x="161774" y="832299"/>
                          </a:lnTo>
                          <a:cubicBezTo>
                            <a:pt x="161774" y="845538"/>
                            <a:pt x="153717" y="857450"/>
                            <a:pt x="141426" y="862363"/>
                          </a:cubicBezTo>
                          <a:lnTo>
                            <a:pt x="0" y="918905"/>
                          </a:lnTo>
                          <a:lnTo>
                            <a:pt x="0" y="1137885"/>
                          </a:lnTo>
                          <a:cubicBezTo>
                            <a:pt x="15072" y="1147238"/>
                            <a:pt x="30348" y="1156622"/>
                            <a:pt x="45578" y="1165880"/>
                          </a:cubicBezTo>
                          <a:lnTo>
                            <a:pt x="45783" y="1165880"/>
                          </a:lnTo>
                          <a:lnTo>
                            <a:pt x="45941" y="1166037"/>
                          </a:lnTo>
                          <a:cubicBezTo>
                            <a:pt x="114980" y="1210952"/>
                            <a:pt x="187162" y="1250843"/>
                            <a:pt x="261903" y="1285425"/>
                          </a:cubicBezTo>
                          <a:lnTo>
                            <a:pt x="420613" y="1285267"/>
                          </a:lnTo>
                          <a:lnTo>
                            <a:pt x="420613" y="1123493"/>
                          </a:lnTo>
                          <a:cubicBezTo>
                            <a:pt x="420613" y="1114914"/>
                            <a:pt x="424025" y="1106683"/>
                            <a:pt x="430092" y="1100617"/>
                          </a:cubicBezTo>
                          <a:lnTo>
                            <a:pt x="442572" y="1088136"/>
                          </a:lnTo>
                          <a:cubicBezTo>
                            <a:pt x="388811" y="1080395"/>
                            <a:pt x="339015" y="1055418"/>
                            <a:pt x="300672" y="1016949"/>
                          </a:cubicBezTo>
                          <a:cubicBezTo>
                            <a:pt x="288413" y="1004248"/>
                            <a:pt x="288587" y="984073"/>
                            <a:pt x="301067" y="971593"/>
                          </a:cubicBezTo>
                          <a:cubicBezTo>
                            <a:pt x="313548" y="959112"/>
                            <a:pt x="333722" y="958938"/>
                            <a:pt x="346424" y="971198"/>
                          </a:cubicBezTo>
                          <a:cubicBezTo>
                            <a:pt x="381702" y="1006680"/>
                            <a:pt x="429712" y="1026570"/>
                            <a:pt x="479746" y="1026428"/>
                          </a:cubicBezTo>
                          <a:lnTo>
                            <a:pt x="485322" y="1026428"/>
                          </a:lnTo>
                          <a:lnTo>
                            <a:pt x="485322" y="929364"/>
                          </a:lnTo>
                          <a:cubicBezTo>
                            <a:pt x="485322" y="911496"/>
                            <a:pt x="499809" y="897009"/>
                            <a:pt x="517677" y="897009"/>
                          </a:cubicBezTo>
                          <a:lnTo>
                            <a:pt x="597300" y="897009"/>
                          </a:lnTo>
                          <a:close/>
                          <a:moveTo>
                            <a:pt x="194129" y="573461"/>
                          </a:moveTo>
                          <a:lnTo>
                            <a:pt x="129419" y="573461"/>
                          </a:lnTo>
                          <a:lnTo>
                            <a:pt x="129419" y="508751"/>
                          </a:lnTo>
                          <a:lnTo>
                            <a:pt x="194129" y="508751"/>
                          </a:lnTo>
                          <a:close/>
                          <a:moveTo>
                            <a:pt x="194129" y="444042"/>
                          </a:moveTo>
                          <a:lnTo>
                            <a:pt x="129419" y="444042"/>
                          </a:lnTo>
                          <a:lnTo>
                            <a:pt x="129419" y="379332"/>
                          </a:lnTo>
                          <a:lnTo>
                            <a:pt x="194129" y="379332"/>
                          </a:lnTo>
                          <a:close/>
                          <a:moveTo>
                            <a:pt x="194129" y="314622"/>
                          </a:moveTo>
                          <a:lnTo>
                            <a:pt x="129419" y="314622"/>
                          </a:lnTo>
                          <a:lnTo>
                            <a:pt x="129419" y="185203"/>
                          </a:lnTo>
                          <a:lnTo>
                            <a:pt x="194129" y="185203"/>
                          </a:lnTo>
                          <a:close/>
                          <a:moveTo>
                            <a:pt x="452968" y="638170"/>
                          </a:moveTo>
                          <a:cubicBezTo>
                            <a:pt x="452968" y="656038"/>
                            <a:pt x="438481" y="670525"/>
                            <a:pt x="420613" y="670525"/>
                          </a:cubicBezTo>
                          <a:lnTo>
                            <a:pt x="323548" y="670525"/>
                          </a:lnTo>
                          <a:cubicBezTo>
                            <a:pt x="305680" y="670525"/>
                            <a:pt x="291193" y="656038"/>
                            <a:pt x="291193" y="638170"/>
                          </a:cubicBezTo>
                          <a:cubicBezTo>
                            <a:pt x="291193" y="620303"/>
                            <a:pt x="305680" y="605816"/>
                            <a:pt x="323548" y="605816"/>
                          </a:cubicBezTo>
                          <a:lnTo>
                            <a:pt x="388258" y="605816"/>
                          </a:lnTo>
                          <a:lnTo>
                            <a:pt x="388258" y="541106"/>
                          </a:lnTo>
                          <a:cubicBezTo>
                            <a:pt x="388258" y="523238"/>
                            <a:pt x="402745" y="508751"/>
                            <a:pt x="420613" y="508751"/>
                          </a:cubicBezTo>
                          <a:cubicBezTo>
                            <a:pt x="438481" y="508751"/>
                            <a:pt x="452968" y="523238"/>
                            <a:pt x="452968" y="541106"/>
                          </a:cubicBezTo>
                          <a:close/>
                        </a:path>
                      </a:pathLst>
                    </a:custGeom>
                    <a:grpFill/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6" name="Freeform: Shape 205">
                      <a:extLst>
                        <a:ext uri="{FF2B5EF4-FFF2-40B4-BE49-F238E27FC236}">
                          <a16:creationId xmlns:a16="http://schemas.microsoft.com/office/drawing/2014/main" id="{C18E9770-133F-4282-BBDB-B35A909BBF64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5854475" y="2542109"/>
                      <a:ext cx="321437" cy="206420"/>
                    </a:xfrm>
                    <a:custGeom>
                      <a:avLst/>
                      <a:gdLst>
                        <a:gd name="connsiteX0" fmla="*/ 517677 w 517677"/>
                        <a:gd name="connsiteY0" fmla="*/ 138314 h 332442"/>
                        <a:gd name="connsiteX1" fmla="*/ 517677 w 517677"/>
                        <a:gd name="connsiteY1" fmla="*/ 84378 h 332442"/>
                        <a:gd name="connsiteX2" fmla="*/ 459982 w 517677"/>
                        <a:gd name="connsiteY2" fmla="*/ 7473 h 332442"/>
                        <a:gd name="connsiteX3" fmla="*/ 452968 w 517677"/>
                        <a:gd name="connsiteY3" fmla="*/ 8894 h 332442"/>
                        <a:gd name="connsiteX4" fmla="*/ 300546 w 517677"/>
                        <a:gd name="connsiteY4" fmla="*/ 8894 h 332442"/>
                        <a:gd name="connsiteX5" fmla="*/ 286849 w 517677"/>
                        <a:gd name="connsiteY5" fmla="*/ 32576 h 332442"/>
                        <a:gd name="connsiteX6" fmla="*/ 247480 w 517677"/>
                        <a:gd name="connsiteY6" fmla="*/ 46684 h 332442"/>
                        <a:gd name="connsiteX7" fmla="*/ 122942 w 517677"/>
                        <a:gd name="connsiteY7" fmla="*/ 0 h 332442"/>
                        <a:gd name="connsiteX8" fmla="*/ 101583 w 517677"/>
                        <a:gd name="connsiteY8" fmla="*/ 12481 h 332442"/>
                        <a:gd name="connsiteX9" fmla="*/ 79718 w 517677"/>
                        <a:gd name="connsiteY9" fmla="*/ 143654 h 332442"/>
                        <a:gd name="connsiteX10" fmla="*/ 47821 w 517677"/>
                        <a:gd name="connsiteY10" fmla="*/ 170669 h 332442"/>
                        <a:gd name="connsiteX11" fmla="*/ 0 w 517677"/>
                        <a:gd name="connsiteY11" fmla="*/ 170669 h 332442"/>
                        <a:gd name="connsiteX12" fmla="*/ 0 w 517677"/>
                        <a:gd name="connsiteY12" fmla="*/ 332443 h 332442"/>
                        <a:gd name="connsiteX13" fmla="*/ 355903 w 517677"/>
                        <a:gd name="connsiteY13" fmla="*/ 332443 h 332442"/>
                        <a:gd name="connsiteX14" fmla="*/ 355903 w 517677"/>
                        <a:gd name="connsiteY14" fmla="*/ 267733 h 332442"/>
                        <a:gd name="connsiteX15" fmla="*/ 376251 w 517677"/>
                        <a:gd name="connsiteY15" fmla="*/ 237669 h 332442"/>
                        <a:gd name="connsiteX16" fmla="*/ 462889 w 517677"/>
                        <a:gd name="connsiteY16" fmla="*/ 203023 h 332442"/>
                        <a:gd name="connsiteX17" fmla="*/ 388258 w 517677"/>
                        <a:gd name="connsiteY17" fmla="*/ 203023 h 332442"/>
                        <a:gd name="connsiteX18" fmla="*/ 388258 w 517677"/>
                        <a:gd name="connsiteY18" fmla="*/ 138314 h 332442"/>
                        <a:gd name="connsiteX19" fmla="*/ 194129 w 517677"/>
                        <a:gd name="connsiteY19" fmla="*/ 203023 h 332442"/>
                        <a:gd name="connsiteX20" fmla="*/ 129419 w 517677"/>
                        <a:gd name="connsiteY20" fmla="*/ 203023 h 332442"/>
                        <a:gd name="connsiteX21" fmla="*/ 129419 w 517677"/>
                        <a:gd name="connsiteY21" fmla="*/ 138314 h 332442"/>
                        <a:gd name="connsiteX22" fmla="*/ 194129 w 517677"/>
                        <a:gd name="connsiteY22" fmla="*/ 138314 h 332442"/>
                        <a:gd name="connsiteX23" fmla="*/ 323548 w 517677"/>
                        <a:gd name="connsiteY23" fmla="*/ 203023 h 332442"/>
                        <a:gd name="connsiteX24" fmla="*/ 258839 w 517677"/>
                        <a:gd name="connsiteY24" fmla="*/ 203023 h 332442"/>
                        <a:gd name="connsiteX25" fmla="*/ 258839 w 517677"/>
                        <a:gd name="connsiteY25" fmla="*/ 138314 h 332442"/>
                        <a:gd name="connsiteX26" fmla="*/ 323548 w 517677"/>
                        <a:gd name="connsiteY26" fmla="*/ 138314 h 33244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517677" h="332442">
                          <a:moveTo>
                            <a:pt x="517677" y="138314"/>
                          </a:moveTo>
                          <a:lnTo>
                            <a:pt x="517677" y="84378"/>
                          </a:lnTo>
                          <a:lnTo>
                            <a:pt x="459982" y="7473"/>
                          </a:lnTo>
                          <a:cubicBezTo>
                            <a:pt x="457707" y="8231"/>
                            <a:pt x="455353" y="8705"/>
                            <a:pt x="452968" y="8894"/>
                          </a:cubicBezTo>
                          <a:lnTo>
                            <a:pt x="300546" y="8894"/>
                          </a:lnTo>
                          <a:lnTo>
                            <a:pt x="286849" y="32576"/>
                          </a:lnTo>
                          <a:cubicBezTo>
                            <a:pt x="278934" y="46273"/>
                            <a:pt x="262283" y="52245"/>
                            <a:pt x="247480" y="46684"/>
                          </a:cubicBezTo>
                          <a:lnTo>
                            <a:pt x="122942" y="0"/>
                          </a:lnTo>
                          <a:cubicBezTo>
                            <a:pt x="115928" y="4566"/>
                            <a:pt x="108771" y="8736"/>
                            <a:pt x="101583" y="12481"/>
                          </a:cubicBezTo>
                          <a:lnTo>
                            <a:pt x="79718" y="143654"/>
                          </a:lnTo>
                          <a:cubicBezTo>
                            <a:pt x="77111" y="159246"/>
                            <a:pt x="63620" y="170669"/>
                            <a:pt x="47821" y="170669"/>
                          </a:cubicBezTo>
                          <a:lnTo>
                            <a:pt x="0" y="170669"/>
                          </a:lnTo>
                          <a:lnTo>
                            <a:pt x="0" y="332443"/>
                          </a:lnTo>
                          <a:lnTo>
                            <a:pt x="355903" y="332443"/>
                          </a:lnTo>
                          <a:lnTo>
                            <a:pt x="355903" y="267733"/>
                          </a:lnTo>
                          <a:cubicBezTo>
                            <a:pt x="355887" y="254494"/>
                            <a:pt x="363960" y="242582"/>
                            <a:pt x="376251" y="237669"/>
                          </a:cubicBezTo>
                          <a:lnTo>
                            <a:pt x="462889" y="203023"/>
                          </a:lnTo>
                          <a:lnTo>
                            <a:pt x="388258" y="203023"/>
                          </a:lnTo>
                          <a:lnTo>
                            <a:pt x="388258" y="138314"/>
                          </a:lnTo>
                          <a:close/>
                          <a:moveTo>
                            <a:pt x="194129" y="203023"/>
                          </a:moveTo>
                          <a:lnTo>
                            <a:pt x="129419" y="203023"/>
                          </a:lnTo>
                          <a:lnTo>
                            <a:pt x="129419" y="138314"/>
                          </a:lnTo>
                          <a:lnTo>
                            <a:pt x="194129" y="138314"/>
                          </a:lnTo>
                          <a:close/>
                          <a:moveTo>
                            <a:pt x="323548" y="203023"/>
                          </a:moveTo>
                          <a:lnTo>
                            <a:pt x="258839" y="203023"/>
                          </a:lnTo>
                          <a:lnTo>
                            <a:pt x="258839" y="138314"/>
                          </a:lnTo>
                          <a:lnTo>
                            <a:pt x="323548" y="138314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7" name="Freeform: Shape 206">
                      <a:extLst>
                        <a:ext uri="{FF2B5EF4-FFF2-40B4-BE49-F238E27FC236}">
                          <a16:creationId xmlns:a16="http://schemas.microsoft.com/office/drawing/2014/main" id="{B012F98E-5E88-4565-B9BB-B80D6CB441DD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5862794" y="3049877"/>
                      <a:ext cx="152400" cy="180808"/>
                    </a:xfrm>
                    <a:custGeom>
                      <a:avLst/>
                      <a:gdLst>
                        <a:gd name="connsiteX0" fmla="*/ 64710 w 245441"/>
                        <a:gd name="connsiteY0" fmla="*/ 97064 h 291193"/>
                        <a:gd name="connsiteX1" fmla="*/ 64710 w 245441"/>
                        <a:gd name="connsiteY1" fmla="*/ 0 h 291193"/>
                        <a:gd name="connsiteX2" fmla="*/ 0 w 245441"/>
                        <a:gd name="connsiteY2" fmla="*/ 0 h 291193"/>
                        <a:gd name="connsiteX3" fmla="*/ 0 w 245441"/>
                        <a:gd name="connsiteY3" fmla="*/ 291193 h 291193"/>
                        <a:gd name="connsiteX4" fmla="*/ 245442 w 245441"/>
                        <a:gd name="connsiteY4" fmla="*/ 291193 h 291193"/>
                        <a:gd name="connsiteX5" fmla="*/ 74189 w 245441"/>
                        <a:gd name="connsiteY5" fmla="*/ 119940 h 291193"/>
                        <a:gd name="connsiteX6" fmla="*/ 64710 w 245441"/>
                        <a:gd name="connsiteY6" fmla="*/ 97064 h 29119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245441" h="291193">
                          <a:moveTo>
                            <a:pt x="64710" y="97064"/>
                          </a:moveTo>
                          <a:lnTo>
                            <a:pt x="64710" y="0"/>
                          </a:lnTo>
                          <a:lnTo>
                            <a:pt x="0" y="0"/>
                          </a:lnTo>
                          <a:lnTo>
                            <a:pt x="0" y="291193"/>
                          </a:lnTo>
                          <a:lnTo>
                            <a:pt x="245442" y="291193"/>
                          </a:lnTo>
                          <a:lnTo>
                            <a:pt x="74189" y="119940"/>
                          </a:lnTo>
                          <a:cubicBezTo>
                            <a:pt x="68122" y="113874"/>
                            <a:pt x="64710" y="105643"/>
                            <a:pt x="64710" y="97064"/>
                          </a:cubicBezTo>
                          <a:close/>
                        </a:path>
                      </a:pathLst>
                    </a:custGeom>
                    <a:grpFill/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8" name="Freeform: Shape 207">
                      <a:extLst>
                        <a:ext uri="{FF2B5EF4-FFF2-40B4-BE49-F238E27FC236}">
                          <a16:creationId xmlns:a16="http://schemas.microsoft.com/office/drawing/2014/main" id="{DB2BCC4D-3AE9-40E4-BB54-21AEA0704374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5924191" y="2788709"/>
                      <a:ext cx="91002" cy="168477"/>
                    </a:xfrm>
                    <a:custGeom>
                      <a:avLst/>
                      <a:gdLst>
                        <a:gd name="connsiteX0" fmla="*/ 0 w 146560"/>
                        <a:gd name="connsiteY0" fmla="*/ 0 h 271334"/>
                        <a:gd name="connsiteX1" fmla="*/ 0 w 146560"/>
                        <a:gd name="connsiteY1" fmla="*/ 180732 h 271334"/>
                        <a:gd name="connsiteX2" fmla="*/ 90587 w 146560"/>
                        <a:gd name="connsiteY2" fmla="*/ 271335 h 271334"/>
                        <a:gd name="connsiteX3" fmla="*/ 146560 w 146560"/>
                        <a:gd name="connsiteY3" fmla="*/ 178046 h 271334"/>
                        <a:gd name="connsiteX4" fmla="*/ 112199 w 146560"/>
                        <a:gd name="connsiteY4" fmla="*/ 156798 h 271334"/>
                        <a:gd name="connsiteX5" fmla="*/ 97064 w 146560"/>
                        <a:gd name="connsiteY5" fmla="*/ 129419 h 271334"/>
                        <a:gd name="connsiteX6" fmla="*/ 97064 w 146560"/>
                        <a:gd name="connsiteY6" fmla="*/ 0 h 2713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46560" h="271334">
                          <a:moveTo>
                            <a:pt x="0" y="0"/>
                          </a:moveTo>
                          <a:lnTo>
                            <a:pt x="0" y="180732"/>
                          </a:lnTo>
                          <a:lnTo>
                            <a:pt x="90587" y="271335"/>
                          </a:lnTo>
                          <a:lnTo>
                            <a:pt x="146560" y="178046"/>
                          </a:lnTo>
                          <a:cubicBezTo>
                            <a:pt x="135170" y="171032"/>
                            <a:pt x="124269" y="164365"/>
                            <a:pt x="112199" y="156798"/>
                          </a:cubicBezTo>
                          <a:cubicBezTo>
                            <a:pt x="102783" y="150873"/>
                            <a:pt x="97064" y="140541"/>
                            <a:pt x="97064" y="129419"/>
                          </a:cubicBezTo>
                          <a:lnTo>
                            <a:pt x="97064" y="0"/>
                          </a:lnTo>
                          <a:close/>
                        </a:path>
                      </a:pathLst>
                    </a:custGeom>
                    <a:grpFill/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9" name="Freeform: Shape 208">
                      <a:extLst>
                        <a:ext uri="{FF2B5EF4-FFF2-40B4-BE49-F238E27FC236}">
                          <a16:creationId xmlns:a16="http://schemas.microsoft.com/office/drawing/2014/main" id="{DCBB823B-7D38-41C3-A404-A45897097A79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6055373" y="3049877"/>
                      <a:ext cx="156706" cy="180808"/>
                    </a:xfrm>
                    <a:custGeom>
                      <a:avLst/>
                      <a:gdLst>
                        <a:gd name="connsiteX0" fmla="*/ 187667 w 252377"/>
                        <a:gd name="connsiteY0" fmla="*/ 64710 h 291193"/>
                        <a:gd name="connsiteX1" fmla="*/ 179674 w 252377"/>
                        <a:gd name="connsiteY1" fmla="*/ 86037 h 291193"/>
                        <a:gd name="connsiteX2" fmla="*/ 58248 w 252377"/>
                        <a:gd name="connsiteY2" fmla="*/ 224809 h 291193"/>
                        <a:gd name="connsiteX3" fmla="*/ 58248 w 252377"/>
                        <a:gd name="connsiteY3" fmla="*/ 226484 h 291193"/>
                        <a:gd name="connsiteX4" fmla="*/ 56763 w 252377"/>
                        <a:gd name="connsiteY4" fmla="*/ 226484 h 291193"/>
                        <a:gd name="connsiteX5" fmla="*/ 0 w 252377"/>
                        <a:gd name="connsiteY5" fmla="*/ 291193 h 291193"/>
                        <a:gd name="connsiteX6" fmla="*/ 252377 w 252377"/>
                        <a:gd name="connsiteY6" fmla="*/ 291193 h 291193"/>
                        <a:gd name="connsiteX7" fmla="*/ 252377 w 252377"/>
                        <a:gd name="connsiteY7" fmla="*/ 0 h 291193"/>
                        <a:gd name="connsiteX8" fmla="*/ 187667 w 252377"/>
                        <a:gd name="connsiteY8" fmla="*/ 0 h 29119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52377" h="291193">
                          <a:moveTo>
                            <a:pt x="187667" y="64710"/>
                          </a:moveTo>
                          <a:cubicBezTo>
                            <a:pt x="187667" y="72546"/>
                            <a:pt x="184824" y="80129"/>
                            <a:pt x="179674" y="86037"/>
                          </a:cubicBezTo>
                          <a:lnTo>
                            <a:pt x="58248" y="224809"/>
                          </a:lnTo>
                          <a:lnTo>
                            <a:pt x="58248" y="226484"/>
                          </a:lnTo>
                          <a:lnTo>
                            <a:pt x="56763" y="226484"/>
                          </a:lnTo>
                          <a:lnTo>
                            <a:pt x="0" y="291193"/>
                          </a:lnTo>
                          <a:lnTo>
                            <a:pt x="252377" y="291193"/>
                          </a:lnTo>
                          <a:lnTo>
                            <a:pt x="252377" y="0"/>
                          </a:lnTo>
                          <a:lnTo>
                            <a:pt x="187667" y="0"/>
                          </a:lnTo>
                          <a:close/>
                        </a:path>
                      </a:pathLst>
                    </a:custGeom>
                    <a:grpFill/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0" name="Freeform: Shape 209">
                      <a:extLst>
                        <a:ext uri="{FF2B5EF4-FFF2-40B4-BE49-F238E27FC236}">
                          <a16:creationId xmlns:a16="http://schemas.microsoft.com/office/drawing/2014/main" id="{829AB9B8-F2BE-4843-993E-DE7D525FE47E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5975014" y="2788709"/>
                      <a:ext cx="120538" cy="220988"/>
                    </a:xfrm>
                    <a:custGeom>
                      <a:avLst/>
                      <a:gdLst>
                        <a:gd name="connsiteX0" fmla="*/ 194129 w 194128"/>
                        <a:gd name="connsiteY0" fmla="*/ 336945 h 355903"/>
                        <a:gd name="connsiteX1" fmla="*/ 74189 w 194128"/>
                        <a:gd name="connsiteY1" fmla="*/ 217005 h 355903"/>
                        <a:gd name="connsiteX2" fmla="*/ 64710 w 194128"/>
                        <a:gd name="connsiteY2" fmla="*/ 194129 h 355903"/>
                        <a:gd name="connsiteX3" fmla="*/ 64710 w 194128"/>
                        <a:gd name="connsiteY3" fmla="*/ 0 h 355903"/>
                        <a:gd name="connsiteX4" fmla="*/ 0 w 194128"/>
                        <a:gd name="connsiteY4" fmla="*/ 0 h 355903"/>
                        <a:gd name="connsiteX5" fmla="*/ 0 w 194128"/>
                        <a:gd name="connsiteY5" fmla="*/ 355903 h 355903"/>
                        <a:gd name="connsiteX6" fmla="*/ 194129 w 194128"/>
                        <a:gd name="connsiteY6" fmla="*/ 355903 h 3559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94128" h="355903">
                          <a:moveTo>
                            <a:pt x="194129" y="336945"/>
                          </a:moveTo>
                          <a:lnTo>
                            <a:pt x="74189" y="217005"/>
                          </a:lnTo>
                          <a:cubicBezTo>
                            <a:pt x="68122" y="210938"/>
                            <a:pt x="64710" y="202707"/>
                            <a:pt x="64710" y="194129"/>
                          </a:cubicBezTo>
                          <a:lnTo>
                            <a:pt x="64710" y="0"/>
                          </a:lnTo>
                          <a:lnTo>
                            <a:pt x="0" y="0"/>
                          </a:lnTo>
                          <a:lnTo>
                            <a:pt x="0" y="355903"/>
                          </a:lnTo>
                          <a:lnTo>
                            <a:pt x="194129" y="355903"/>
                          </a:lnTo>
                          <a:close/>
                        </a:path>
                      </a:pathLst>
                    </a:custGeom>
                    <a:grpFill/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1" name="Freeform: Shape 210">
                      <a:extLst>
                        <a:ext uri="{FF2B5EF4-FFF2-40B4-BE49-F238E27FC236}">
                          <a16:creationId xmlns:a16="http://schemas.microsoft.com/office/drawing/2014/main" id="{39930676-6DB2-4602-B86C-41081CE51520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6336629" y="2567496"/>
                      <a:ext cx="251173" cy="150903"/>
                    </a:xfrm>
                    <a:custGeom>
                      <a:avLst/>
                      <a:gdLst>
                        <a:gd name="connsiteX0" fmla="*/ 372159 w 404516"/>
                        <a:gd name="connsiteY0" fmla="*/ 194492 h 243030"/>
                        <a:gd name="connsiteX1" fmla="*/ 395162 w 404516"/>
                        <a:gd name="connsiteY1" fmla="*/ 184887 h 243030"/>
                        <a:gd name="connsiteX2" fmla="*/ 404514 w 404516"/>
                        <a:gd name="connsiteY2" fmla="*/ 161774 h 243030"/>
                        <a:gd name="connsiteX3" fmla="*/ 402792 w 404516"/>
                        <a:gd name="connsiteY3" fmla="*/ 0 h 243030"/>
                        <a:gd name="connsiteX4" fmla="*/ 338083 w 404516"/>
                        <a:gd name="connsiteY4" fmla="*/ 727 h 243030"/>
                        <a:gd name="connsiteX5" fmla="*/ 339441 w 404516"/>
                        <a:gd name="connsiteY5" fmla="*/ 129783 h 243030"/>
                        <a:gd name="connsiteX6" fmla="*/ 155028 w 404516"/>
                        <a:gd name="connsiteY6" fmla="*/ 129783 h 243030"/>
                        <a:gd name="connsiteX7" fmla="*/ 64362 w 404516"/>
                        <a:gd name="connsiteY7" fmla="*/ 82957 h 243030"/>
                        <a:gd name="connsiteX8" fmla="*/ 0 w 404516"/>
                        <a:gd name="connsiteY8" fmla="*/ 162137 h 243030"/>
                        <a:gd name="connsiteX9" fmla="*/ 64362 w 404516"/>
                        <a:gd name="connsiteY9" fmla="*/ 241318 h 243030"/>
                        <a:gd name="connsiteX10" fmla="*/ 155028 w 404516"/>
                        <a:gd name="connsiteY10" fmla="*/ 194492 h 24303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404516" h="243030">
                          <a:moveTo>
                            <a:pt x="372159" y="194492"/>
                          </a:moveTo>
                          <a:cubicBezTo>
                            <a:pt x="380801" y="194492"/>
                            <a:pt x="389079" y="191032"/>
                            <a:pt x="395162" y="184887"/>
                          </a:cubicBezTo>
                          <a:cubicBezTo>
                            <a:pt x="401244" y="178741"/>
                            <a:pt x="404609" y="170432"/>
                            <a:pt x="404514" y="161774"/>
                          </a:cubicBezTo>
                          <a:lnTo>
                            <a:pt x="402792" y="0"/>
                          </a:lnTo>
                          <a:lnTo>
                            <a:pt x="338083" y="727"/>
                          </a:lnTo>
                          <a:lnTo>
                            <a:pt x="339441" y="129783"/>
                          </a:lnTo>
                          <a:lnTo>
                            <a:pt x="155028" y="129783"/>
                          </a:lnTo>
                          <a:cubicBezTo>
                            <a:pt x="139704" y="94679"/>
                            <a:pt x="101851" y="75136"/>
                            <a:pt x="64362" y="82957"/>
                          </a:cubicBezTo>
                          <a:cubicBezTo>
                            <a:pt x="26873" y="90777"/>
                            <a:pt x="0" y="123827"/>
                            <a:pt x="0" y="162137"/>
                          </a:cubicBezTo>
                          <a:cubicBezTo>
                            <a:pt x="0" y="200448"/>
                            <a:pt x="26873" y="233498"/>
                            <a:pt x="64362" y="241318"/>
                          </a:cubicBezTo>
                          <a:cubicBezTo>
                            <a:pt x="101851" y="249138"/>
                            <a:pt x="139704" y="229596"/>
                            <a:pt x="155028" y="194492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2" name="Freeform: Shape 211">
                      <a:extLst>
                        <a:ext uri="{FF2B5EF4-FFF2-40B4-BE49-F238E27FC236}">
                          <a16:creationId xmlns:a16="http://schemas.microsoft.com/office/drawing/2014/main" id="{0F1D5CEB-42D2-4A31-B082-0738CB618FF9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6416989" y="2115652"/>
                      <a:ext cx="170770" cy="210992"/>
                    </a:xfrm>
                    <a:custGeom>
                      <a:avLst/>
                      <a:gdLst>
                        <a:gd name="connsiteX0" fmla="*/ 48543 w 275027"/>
                        <a:gd name="connsiteY0" fmla="*/ 155028 h 339804"/>
                        <a:gd name="connsiteX1" fmla="*/ 48543 w 275027"/>
                        <a:gd name="connsiteY1" fmla="*/ 307450 h 339804"/>
                        <a:gd name="connsiteX2" fmla="*/ 80898 w 275027"/>
                        <a:gd name="connsiteY2" fmla="*/ 339805 h 339804"/>
                        <a:gd name="connsiteX3" fmla="*/ 275027 w 275027"/>
                        <a:gd name="connsiteY3" fmla="*/ 339805 h 339804"/>
                        <a:gd name="connsiteX4" fmla="*/ 275027 w 275027"/>
                        <a:gd name="connsiteY4" fmla="*/ 275095 h 339804"/>
                        <a:gd name="connsiteX5" fmla="*/ 113253 w 275027"/>
                        <a:gd name="connsiteY5" fmla="*/ 275095 h 339804"/>
                        <a:gd name="connsiteX6" fmla="*/ 113253 w 275027"/>
                        <a:gd name="connsiteY6" fmla="*/ 155028 h 339804"/>
                        <a:gd name="connsiteX7" fmla="*/ 160079 w 275027"/>
                        <a:gd name="connsiteY7" fmla="*/ 64362 h 339804"/>
                        <a:gd name="connsiteX8" fmla="*/ 80898 w 275027"/>
                        <a:gd name="connsiteY8" fmla="*/ 0 h 339804"/>
                        <a:gd name="connsiteX9" fmla="*/ 1717 w 275027"/>
                        <a:gd name="connsiteY9" fmla="*/ 64362 h 339804"/>
                        <a:gd name="connsiteX10" fmla="*/ 48543 w 275027"/>
                        <a:gd name="connsiteY10" fmla="*/ 155028 h 33980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275027" h="339804">
                          <a:moveTo>
                            <a:pt x="48543" y="155028"/>
                          </a:moveTo>
                          <a:lnTo>
                            <a:pt x="48543" y="307450"/>
                          </a:lnTo>
                          <a:cubicBezTo>
                            <a:pt x="48543" y="325318"/>
                            <a:pt x="63030" y="339805"/>
                            <a:pt x="80898" y="339805"/>
                          </a:cubicBezTo>
                          <a:lnTo>
                            <a:pt x="275027" y="339805"/>
                          </a:lnTo>
                          <a:lnTo>
                            <a:pt x="275027" y="275095"/>
                          </a:lnTo>
                          <a:lnTo>
                            <a:pt x="113253" y="275095"/>
                          </a:lnTo>
                          <a:lnTo>
                            <a:pt x="113253" y="155028"/>
                          </a:lnTo>
                          <a:cubicBezTo>
                            <a:pt x="148357" y="139704"/>
                            <a:pt x="167899" y="101867"/>
                            <a:pt x="160079" y="64362"/>
                          </a:cubicBezTo>
                          <a:cubicBezTo>
                            <a:pt x="152243" y="26873"/>
                            <a:pt x="119193" y="0"/>
                            <a:pt x="80898" y="0"/>
                          </a:cubicBezTo>
                          <a:cubicBezTo>
                            <a:pt x="42588" y="0"/>
                            <a:pt x="9538" y="26873"/>
                            <a:pt x="1717" y="64362"/>
                          </a:cubicBezTo>
                          <a:cubicBezTo>
                            <a:pt x="-6118" y="101867"/>
                            <a:pt x="13440" y="139704"/>
                            <a:pt x="48543" y="155028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3" name="Freeform: Shape 212">
                      <a:extLst>
                        <a:ext uri="{FF2B5EF4-FFF2-40B4-BE49-F238E27FC236}">
                          <a16:creationId xmlns:a16="http://schemas.microsoft.com/office/drawing/2014/main" id="{72E18B2A-E5B5-4DC3-BF24-E878683B115A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6376408" y="2376880"/>
                      <a:ext cx="271725" cy="100460"/>
                    </a:xfrm>
                    <a:custGeom>
                      <a:avLst/>
                      <a:gdLst>
                        <a:gd name="connsiteX0" fmla="*/ 152236 w 437615"/>
                        <a:gd name="connsiteY0" fmla="*/ 118880 h 161792"/>
                        <a:gd name="connsiteX1" fmla="*/ 437616 w 437615"/>
                        <a:gd name="connsiteY1" fmla="*/ 113224 h 161792"/>
                        <a:gd name="connsiteX2" fmla="*/ 436320 w 437615"/>
                        <a:gd name="connsiteY2" fmla="*/ 48514 h 161792"/>
                        <a:gd name="connsiteX3" fmla="*/ 157197 w 437615"/>
                        <a:gd name="connsiteY3" fmla="*/ 54044 h 161792"/>
                        <a:gd name="connsiteX4" fmla="*/ 70243 w 437615"/>
                        <a:gd name="connsiteY4" fmla="*/ 709 h 161792"/>
                        <a:gd name="connsiteX5" fmla="*/ 225 w 437615"/>
                        <a:gd name="connsiteY5" fmla="*/ 74882 h 161792"/>
                        <a:gd name="connsiteX6" fmla="*/ 58474 w 437615"/>
                        <a:gd name="connsiteY6" fmla="*/ 158612 h 161792"/>
                        <a:gd name="connsiteX7" fmla="*/ 152378 w 437615"/>
                        <a:gd name="connsiteY7" fmla="*/ 118753 h 16179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437615" h="161792">
                          <a:moveTo>
                            <a:pt x="152236" y="118880"/>
                          </a:moveTo>
                          <a:lnTo>
                            <a:pt x="437616" y="113224"/>
                          </a:lnTo>
                          <a:lnTo>
                            <a:pt x="436320" y="48514"/>
                          </a:lnTo>
                          <a:lnTo>
                            <a:pt x="157197" y="54044"/>
                          </a:lnTo>
                          <a:cubicBezTo>
                            <a:pt x="144479" y="17929"/>
                            <a:pt x="108191" y="-4331"/>
                            <a:pt x="70243" y="709"/>
                          </a:cubicBezTo>
                          <a:cubicBezTo>
                            <a:pt x="32296" y="5748"/>
                            <a:pt x="3069" y="36713"/>
                            <a:pt x="225" y="74882"/>
                          </a:cubicBezTo>
                          <a:cubicBezTo>
                            <a:pt x="-2618" y="113066"/>
                            <a:pt x="21695" y="148012"/>
                            <a:pt x="58474" y="158612"/>
                          </a:cubicBezTo>
                          <a:cubicBezTo>
                            <a:pt x="95268" y="169229"/>
                            <a:pt x="134447" y="152593"/>
                            <a:pt x="152378" y="118753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404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</p:grpSp>
        <p:grpSp>
          <p:nvGrpSpPr>
            <p:cNvPr id="475" name="Group 474">
              <a:extLst>
                <a:ext uri="{FF2B5EF4-FFF2-40B4-BE49-F238E27FC236}">
                  <a16:creationId xmlns:a16="http://schemas.microsoft.com/office/drawing/2014/main" id="{5FA34088-2575-4E29-997F-B47006D696D2}"/>
                </a:ext>
              </a:extLst>
            </p:cNvPr>
            <p:cNvGrpSpPr/>
            <p:nvPr/>
          </p:nvGrpSpPr>
          <p:grpSpPr>
            <a:xfrm>
              <a:off x="3250915" y="1730326"/>
              <a:ext cx="2648032" cy="3888661"/>
              <a:chOff x="3205093" y="1730326"/>
              <a:chExt cx="2648032" cy="3888661"/>
            </a:xfrm>
          </p:grpSpPr>
          <p:grpSp>
            <p:nvGrpSpPr>
              <p:cNvPr id="470" name="Group 469">
                <a:extLst>
                  <a:ext uri="{FF2B5EF4-FFF2-40B4-BE49-F238E27FC236}">
                    <a16:creationId xmlns:a16="http://schemas.microsoft.com/office/drawing/2014/main" id="{8C132DC6-734B-45D0-BC35-ED76D94DF416}"/>
                  </a:ext>
                </a:extLst>
              </p:cNvPr>
              <p:cNvGrpSpPr/>
              <p:nvPr/>
            </p:nvGrpSpPr>
            <p:grpSpPr>
              <a:xfrm>
                <a:off x="3318373" y="2674221"/>
                <a:ext cx="2416462" cy="2541994"/>
                <a:chOff x="3360510" y="2674221"/>
                <a:chExt cx="2416462" cy="2541994"/>
              </a:xfrm>
            </p:grpSpPr>
            <p:grpSp>
              <p:nvGrpSpPr>
                <p:cNvPr id="155" name="Group 154">
                  <a:extLst>
                    <a:ext uri="{FF2B5EF4-FFF2-40B4-BE49-F238E27FC236}">
                      <a16:creationId xmlns:a16="http://schemas.microsoft.com/office/drawing/2014/main" id="{B1FE98CF-B44C-4925-A920-EAC7FF68BDB0}"/>
                    </a:ext>
                  </a:extLst>
                </p:cNvPr>
                <p:cNvGrpSpPr/>
                <p:nvPr/>
              </p:nvGrpSpPr>
              <p:grpSpPr>
                <a:xfrm>
                  <a:off x="3766296" y="2674221"/>
                  <a:ext cx="1611410" cy="417618"/>
                  <a:chOff x="909768" y="2738314"/>
                  <a:chExt cx="1611410" cy="417618"/>
                </a:xfrm>
              </p:grpSpPr>
              <p:grpSp>
                <p:nvGrpSpPr>
                  <p:cNvPr id="156" name="Group 155">
                    <a:extLst>
                      <a:ext uri="{FF2B5EF4-FFF2-40B4-BE49-F238E27FC236}">
                        <a16:creationId xmlns:a16="http://schemas.microsoft.com/office/drawing/2014/main" id="{5AF0AD10-DBA8-4E7F-9D3C-21D04A731B7E}"/>
                      </a:ext>
                    </a:extLst>
                  </p:cNvPr>
                  <p:cNvGrpSpPr/>
                  <p:nvPr/>
                </p:nvGrpSpPr>
                <p:grpSpPr>
                  <a:xfrm>
                    <a:off x="935827" y="3078814"/>
                    <a:ext cx="1559290" cy="77118"/>
                    <a:chOff x="1039586" y="4027965"/>
                    <a:chExt cx="2182988" cy="107965"/>
                  </a:xfrm>
                  <a:solidFill>
                    <a:schemeClr val="accent3"/>
                  </a:solidFill>
                </p:grpSpPr>
                <p:cxnSp>
                  <p:nvCxnSpPr>
                    <p:cNvPr id="162" name="Straight Connector 161">
                      <a:extLst>
                        <a:ext uri="{FF2B5EF4-FFF2-40B4-BE49-F238E27FC236}">
                          <a16:creationId xmlns:a16="http://schemas.microsoft.com/office/drawing/2014/main" id="{09BF686E-CDF8-4200-8310-559178AFA39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039586" y="4081947"/>
                      <a:ext cx="2182988" cy="0"/>
                    </a:xfrm>
                    <a:prstGeom prst="line">
                      <a:avLst/>
                    </a:prstGeom>
                    <a:grpFill/>
                    <a:ln w="6350" cap="flat" cmpd="sng" algn="ctr">
                      <a:solidFill>
                        <a:schemeClr val="accent3"/>
                      </a:solidFill>
                      <a:prstDash val="dash"/>
                      <a:miter lim="800000"/>
                    </a:ln>
                    <a:effectLst/>
                  </p:spPr>
                </p:cxnSp>
                <p:sp>
                  <p:nvSpPr>
                    <p:cNvPr id="163" name="Oval 162">
                      <a:extLst>
                        <a:ext uri="{FF2B5EF4-FFF2-40B4-BE49-F238E27FC236}">
                          <a16:creationId xmlns:a16="http://schemas.microsoft.com/office/drawing/2014/main" id="{1C814159-FB50-4B24-B29B-0BCF316C48E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077098" y="4027965"/>
                      <a:ext cx="107965" cy="107965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 w="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IN" sz="140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sp>
                <p:nvSpPr>
                  <p:cNvPr id="158" name="TextBox 157">
                    <a:extLst>
                      <a:ext uri="{FF2B5EF4-FFF2-40B4-BE49-F238E27FC236}">
                        <a16:creationId xmlns:a16="http://schemas.microsoft.com/office/drawing/2014/main" id="{FD4580EE-6C1D-4C80-86AF-65C3C2F55B3D}"/>
                      </a:ext>
                    </a:extLst>
                  </p:cNvPr>
                  <p:cNvSpPr txBox="1"/>
                  <p:nvPr/>
                </p:nvSpPr>
                <p:spPr>
                  <a:xfrm>
                    <a:off x="909768" y="2738314"/>
                    <a:ext cx="1611410" cy="315683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b="1" dirty="0">
                        <a:solidFill>
                          <a:schemeClr val="accent3"/>
                        </a:solidFill>
                        <a:latin typeface="Arial Nova Cond" panose="020B0506020202020204" pitchFamily="34" charset="0"/>
                      </a:rPr>
                      <a:t>Machine Learning</a:t>
                    </a:r>
                    <a:endParaRPr lang="en-IN" b="1" dirty="0">
                      <a:solidFill>
                        <a:schemeClr val="accent3"/>
                      </a:solidFill>
                      <a:latin typeface="Arial Nova Cond" panose="020B0506020202020204" pitchFamily="34" charset="0"/>
                    </a:endParaRPr>
                  </a:p>
                </p:txBody>
              </p:sp>
            </p:grpSp>
            <p:sp>
              <p:nvSpPr>
                <p:cNvPr id="195" name="TextBox 194">
                  <a:extLst>
                    <a:ext uri="{FF2B5EF4-FFF2-40B4-BE49-F238E27FC236}">
                      <a16:creationId xmlns:a16="http://schemas.microsoft.com/office/drawing/2014/main" id="{0F5004B9-4C5F-4136-81C1-310A713FF2B6}"/>
                    </a:ext>
                  </a:extLst>
                </p:cNvPr>
                <p:cNvSpPr txBox="1"/>
                <p:nvPr/>
              </p:nvSpPr>
              <p:spPr>
                <a:xfrm>
                  <a:off x="3360510" y="3203734"/>
                  <a:ext cx="2416462" cy="2012481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Machine Learning originated around 1960s</a:t>
                  </a:r>
                </a:p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Make decisions without being programmed</a:t>
                  </a:r>
                </a:p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Machine learning is a subset of AI &amp; Data Science</a:t>
                  </a:r>
                </a:p>
                <a:p>
                  <a:pPr marL="182880" indent="-182880" defTabSz="685800">
                    <a:spcBef>
                      <a:spcPts val="13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Learn through data so that they can solve problems</a:t>
                  </a:r>
                  <a:endParaRPr lang="en-IN" sz="1400" dirty="0">
                    <a:solidFill>
                      <a:schemeClr val="accent5">
                        <a:lumMod val="75000"/>
                        <a:lumOff val="25000"/>
                      </a:schemeClr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471" name="Group 470">
                <a:extLst>
                  <a:ext uri="{FF2B5EF4-FFF2-40B4-BE49-F238E27FC236}">
                    <a16:creationId xmlns:a16="http://schemas.microsoft.com/office/drawing/2014/main" id="{D6A79FA7-75E2-4393-8B60-37D21B44BB83}"/>
                  </a:ext>
                </a:extLst>
              </p:cNvPr>
              <p:cNvGrpSpPr/>
              <p:nvPr/>
            </p:nvGrpSpPr>
            <p:grpSpPr>
              <a:xfrm>
                <a:off x="3205093" y="1730326"/>
                <a:ext cx="2648032" cy="3888661"/>
                <a:chOff x="3250915" y="1730326"/>
                <a:chExt cx="2648032" cy="3888661"/>
              </a:xfrm>
            </p:grpSpPr>
            <p:grpSp>
              <p:nvGrpSpPr>
                <p:cNvPr id="344" name="Group 343">
                  <a:extLst>
                    <a:ext uri="{FF2B5EF4-FFF2-40B4-BE49-F238E27FC236}">
                      <a16:creationId xmlns:a16="http://schemas.microsoft.com/office/drawing/2014/main" id="{C21C13A4-99F6-4703-B9F9-ED718CAC6CEF}"/>
                    </a:ext>
                  </a:extLst>
                </p:cNvPr>
                <p:cNvGrpSpPr/>
                <p:nvPr/>
              </p:nvGrpSpPr>
              <p:grpSpPr>
                <a:xfrm>
                  <a:off x="3250915" y="2145574"/>
                  <a:ext cx="2648032" cy="3473413"/>
                  <a:chOff x="277473" y="1335034"/>
                  <a:chExt cx="3707214" cy="4864924"/>
                </a:xfrm>
              </p:grpSpPr>
              <p:sp>
                <p:nvSpPr>
                  <p:cNvPr id="380" name="Rectangle: Rounded Corners 52">
                    <a:extLst>
                      <a:ext uri="{FF2B5EF4-FFF2-40B4-BE49-F238E27FC236}">
                        <a16:creationId xmlns:a16="http://schemas.microsoft.com/office/drawing/2014/main" id="{95AECF2C-C614-4327-8714-5B63AEAEA0F8}"/>
                      </a:ext>
                    </a:extLst>
                  </p:cNvPr>
                  <p:cNvSpPr/>
                  <p:nvPr/>
                </p:nvSpPr>
                <p:spPr>
                  <a:xfrm>
                    <a:off x="405772" y="1335034"/>
                    <a:ext cx="3450616" cy="4818741"/>
                  </a:xfrm>
                  <a:custGeom>
                    <a:avLst/>
                    <a:gdLst>
                      <a:gd name="connsiteX0" fmla="*/ 0 w 2464746"/>
                      <a:gd name="connsiteY0" fmla="*/ 0 h 3424372"/>
                      <a:gd name="connsiteX1" fmla="*/ 2464746 w 2464746"/>
                      <a:gd name="connsiteY1" fmla="*/ 0 h 3424372"/>
                      <a:gd name="connsiteX2" fmla="*/ 2464746 w 2464746"/>
                      <a:gd name="connsiteY2" fmla="*/ 3424372 h 3424372"/>
                      <a:gd name="connsiteX3" fmla="*/ 0 w 2464746"/>
                      <a:gd name="connsiteY3" fmla="*/ 3424372 h 3424372"/>
                      <a:gd name="connsiteX4" fmla="*/ 0 w 2464746"/>
                      <a:gd name="connsiteY4" fmla="*/ 0 h 3424372"/>
                      <a:gd name="connsiteX0" fmla="*/ 0 w 2464746"/>
                      <a:gd name="connsiteY0" fmla="*/ 0 h 3424372"/>
                      <a:gd name="connsiteX1" fmla="*/ 1202703 w 2464746"/>
                      <a:gd name="connsiteY1" fmla="*/ 1916 h 3424372"/>
                      <a:gd name="connsiteX2" fmla="*/ 2464746 w 2464746"/>
                      <a:gd name="connsiteY2" fmla="*/ 0 h 3424372"/>
                      <a:gd name="connsiteX3" fmla="*/ 2464746 w 2464746"/>
                      <a:gd name="connsiteY3" fmla="*/ 3424372 h 3424372"/>
                      <a:gd name="connsiteX4" fmla="*/ 0 w 2464746"/>
                      <a:gd name="connsiteY4" fmla="*/ 3424372 h 3424372"/>
                      <a:gd name="connsiteX5" fmla="*/ 0 w 2464746"/>
                      <a:gd name="connsiteY5" fmla="*/ 0 h 3424372"/>
                      <a:gd name="connsiteX0" fmla="*/ 0 w 2464746"/>
                      <a:gd name="connsiteY0" fmla="*/ 0 h 3424372"/>
                      <a:gd name="connsiteX1" fmla="*/ 1202703 w 2464746"/>
                      <a:gd name="connsiteY1" fmla="*/ 1916 h 3424372"/>
                      <a:gd name="connsiteX2" fmla="*/ 784350 w 2464746"/>
                      <a:gd name="connsiteY2" fmla="*/ 1916 h 3424372"/>
                      <a:gd name="connsiteX3" fmla="*/ 2464746 w 2464746"/>
                      <a:gd name="connsiteY3" fmla="*/ 0 h 3424372"/>
                      <a:gd name="connsiteX4" fmla="*/ 2464746 w 2464746"/>
                      <a:gd name="connsiteY4" fmla="*/ 3424372 h 3424372"/>
                      <a:gd name="connsiteX5" fmla="*/ 0 w 2464746"/>
                      <a:gd name="connsiteY5" fmla="*/ 3424372 h 3424372"/>
                      <a:gd name="connsiteX6" fmla="*/ 0 w 2464746"/>
                      <a:gd name="connsiteY6" fmla="*/ 0 h 3424372"/>
                      <a:gd name="connsiteX0" fmla="*/ 0 w 2464746"/>
                      <a:gd name="connsiteY0" fmla="*/ 4060 h 3428432"/>
                      <a:gd name="connsiteX1" fmla="*/ 1202703 w 2464746"/>
                      <a:gd name="connsiteY1" fmla="*/ 5976 h 3428432"/>
                      <a:gd name="connsiteX2" fmla="*/ 784350 w 2464746"/>
                      <a:gd name="connsiteY2" fmla="*/ 5976 h 3428432"/>
                      <a:gd name="connsiteX3" fmla="*/ 1704727 w 2464746"/>
                      <a:gd name="connsiteY3" fmla="*/ 0 h 3428432"/>
                      <a:gd name="connsiteX4" fmla="*/ 2464746 w 2464746"/>
                      <a:gd name="connsiteY4" fmla="*/ 4060 h 3428432"/>
                      <a:gd name="connsiteX5" fmla="*/ 2464746 w 2464746"/>
                      <a:gd name="connsiteY5" fmla="*/ 3428432 h 3428432"/>
                      <a:gd name="connsiteX6" fmla="*/ 0 w 2464746"/>
                      <a:gd name="connsiteY6" fmla="*/ 3428432 h 3428432"/>
                      <a:gd name="connsiteX7" fmla="*/ 0 w 2464746"/>
                      <a:gd name="connsiteY7" fmla="*/ 4060 h 3428432"/>
                      <a:gd name="connsiteX0" fmla="*/ 784350 w 2464746"/>
                      <a:gd name="connsiteY0" fmla="*/ 5976 h 3428432"/>
                      <a:gd name="connsiteX1" fmla="*/ 1704727 w 2464746"/>
                      <a:gd name="connsiteY1" fmla="*/ 0 h 3428432"/>
                      <a:gd name="connsiteX2" fmla="*/ 2464746 w 2464746"/>
                      <a:gd name="connsiteY2" fmla="*/ 4060 h 3428432"/>
                      <a:gd name="connsiteX3" fmla="*/ 2464746 w 2464746"/>
                      <a:gd name="connsiteY3" fmla="*/ 3428432 h 3428432"/>
                      <a:gd name="connsiteX4" fmla="*/ 0 w 2464746"/>
                      <a:gd name="connsiteY4" fmla="*/ 3428432 h 3428432"/>
                      <a:gd name="connsiteX5" fmla="*/ 0 w 2464746"/>
                      <a:gd name="connsiteY5" fmla="*/ 4060 h 3428432"/>
                      <a:gd name="connsiteX6" fmla="*/ 1202703 w 2464746"/>
                      <a:gd name="connsiteY6" fmla="*/ 5976 h 3428432"/>
                      <a:gd name="connsiteX7" fmla="*/ 875790 w 2464746"/>
                      <a:gd name="connsiteY7" fmla="*/ 97416 h 3428432"/>
                      <a:gd name="connsiteX0" fmla="*/ 784350 w 2464746"/>
                      <a:gd name="connsiteY0" fmla="*/ 5976 h 3428432"/>
                      <a:gd name="connsiteX1" fmla="*/ 1704727 w 2464746"/>
                      <a:gd name="connsiteY1" fmla="*/ 0 h 3428432"/>
                      <a:gd name="connsiteX2" fmla="*/ 2464746 w 2464746"/>
                      <a:gd name="connsiteY2" fmla="*/ 4060 h 3428432"/>
                      <a:gd name="connsiteX3" fmla="*/ 2464746 w 2464746"/>
                      <a:gd name="connsiteY3" fmla="*/ 3428432 h 3428432"/>
                      <a:gd name="connsiteX4" fmla="*/ 0 w 2464746"/>
                      <a:gd name="connsiteY4" fmla="*/ 3428432 h 3428432"/>
                      <a:gd name="connsiteX5" fmla="*/ 0 w 2464746"/>
                      <a:gd name="connsiteY5" fmla="*/ 4060 h 3428432"/>
                      <a:gd name="connsiteX6" fmla="*/ 1202703 w 2464746"/>
                      <a:gd name="connsiteY6" fmla="*/ 5976 h 3428432"/>
                      <a:gd name="connsiteX0" fmla="*/ 1704727 w 2464746"/>
                      <a:gd name="connsiteY0" fmla="*/ 0 h 3428432"/>
                      <a:gd name="connsiteX1" fmla="*/ 2464746 w 2464746"/>
                      <a:gd name="connsiteY1" fmla="*/ 4060 h 3428432"/>
                      <a:gd name="connsiteX2" fmla="*/ 2464746 w 2464746"/>
                      <a:gd name="connsiteY2" fmla="*/ 3428432 h 3428432"/>
                      <a:gd name="connsiteX3" fmla="*/ 0 w 2464746"/>
                      <a:gd name="connsiteY3" fmla="*/ 3428432 h 3428432"/>
                      <a:gd name="connsiteX4" fmla="*/ 0 w 2464746"/>
                      <a:gd name="connsiteY4" fmla="*/ 4060 h 3428432"/>
                      <a:gd name="connsiteX5" fmla="*/ 1202703 w 2464746"/>
                      <a:gd name="connsiteY5" fmla="*/ 5976 h 3428432"/>
                      <a:gd name="connsiteX0" fmla="*/ 1704727 w 2464746"/>
                      <a:gd name="connsiteY0" fmla="*/ 0 h 3428432"/>
                      <a:gd name="connsiteX1" fmla="*/ 2464746 w 2464746"/>
                      <a:gd name="connsiteY1" fmla="*/ 4060 h 3428432"/>
                      <a:gd name="connsiteX2" fmla="*/ 2464746 w 2464746"/>
                      <a:gd name="connsiteY2" fmla="*/ 3428432 h 3428432"/>
                      <a:gd name="connsiteX3" fmla="*/ 0 w 2464746"/>
                      <a:gd name="connsiteY3" fmla="*/ 3428432 h 3428432"/>
                      <a:gd name="connsiteX4" fmla="*/ 0 w 2464746"/>
                      <a:gd name="connsiteY4" fmla="*/ 4060 h 3428432"/>
                      <a:gd name="connsiteX5" fmla="*/ 758254 w 2464746"/>
                      <a:gd name="connsiteY5" fmla="*/ 2333 h 3428432"/>
                      <a:gd name="connsiteX0" fmla="*/ 1704727 w 2464746"/>
                      <a:gd name="connsiteY0" fmla="*/ 0 h 3428432"/>
                      <a:gd name="connsiteX1" fmla="*/ 2464746 w 2464746"/>
                      <a:gd name="connsiteY1" fmla="*/ 4060 h 3428432"/>
                      <a:gd name="connsiteX2" fmla="*/ 2464746 w 2464746"/>
                      <a:gd name="connsiteY2" fmla="*/ 3428432 h 3428432"/>
                      <a:gd name="connsiteX3" fmla="*/ 0 w 2464746"/>
                      <a:gd name="connsiteY3" fmla="*/ 3428432 h 3428432"/>
                      <a:gd name="connsiteX4" fmla="*/ 0 w 2464746"/>
                      <a:gd name="connsiteY4" fmla="*/ 4060 h 3428432"/>
                      <a:gd name="connsiteX5" fmla="*/ 803974 w 2464746"/>
                      <a:gd name="connsiteY5" fmla="*/ 5599 h 3428432"/>
                      <a:gd name="connsiteX0" fmla="*/ 1659007 w 2464746"/>
                      <a:gd name="connsiteY0" fmla="*/ 2472 h 3424372"/>
                      <a:gd name="connsiteX1" fmla="*/ 2464746 w 2464746"/>
                      <a:gd name="connsiteY1" fmla="*/ 0 h 3424372"/>
                      <a:gd name="connsiteX2" fmla="*/ 2464746 w 2464746"/>
                      <a:gd name="connsiteY2" fmla="*/ 3424372 h 3424372"/>
                      <a:gd name="connsiteX3" fmla="*/ 0 w 2464746"/>
                      <a:gd name="connsiteY3" fmla="*/ 3424372 h 3424372"/>
                      <a:gd name="connsiteX4" fmla="*/ 0 w 2464746"/>
                      <a:gd name="connsiteY4" fmla="*/ 0 h 3424372"/>
                      <a:gd name="connsiteX5" fmla="*/ 803974 w 2464746"/>
                      <a:gd name="connsiteY5" fmla="*/ 1539 h 3424372"/>
                      <a:gd name="connsiteX0" fmla="*/ 1659007 w 2464746"/>
                      <a:gd name="connsiteY0" fmla="*/ 2472 h 3424372"/>
                      <a:gd name="connsiteX1" fmla="*/ 2464746 w 2464746"/>
                      <a:gd name="connsiteY1" fmla="*/ 0 h 3424372"/>
                      <a:gd name="connsiteX2" fmla="*/ 2464746 w 2464746"/>
                      <a:gd name="connsiteY2" fmla="*/ 3424372 h 3424372"/>
                      <a:gd name="connsiteX3" fmla="*/ 0 w 2464746"/>
                      <a:gd name="connsiteY3" fmla="*/ 3424372 h 3424372"/>
                      <a:gd name="connsiteX4" fmla="*/ 0 w 2464746"/>
                      <a:gd name="connsiteY4" fmla="*/ 0 h 3424372"/>
                      <a:gd name="connsiteX5" fmla="*/ 803974 w 2464746"/>
                      <a:gd name="connsiteY5" fmla="*/ 1539 h 34243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2464746" h="3424372">
                        <a:moveTo>
                          <a:pt x="1659007" y="2472"/>
                        </a:moveTo>
                        <a:lnTo>
                          <a:pt x="2464746" y="0"/>
                        </a:lnTo>
                        <a:lnTo>
                          <a:pt x="2464746" y="3424372"/>
                        </a:lnTo>
                        <a:lnTo>
                          <a:pt x="0" y="3424372"/>
                        </a:lnTo>
                        <a:lnTo>
                          <a:pt x="0" y="0"/>
                        </a:lnTo>
                        <a:lnTo>
                          <a:pt x="803974" y="1539"/>
                        </a:lnTo>
                      </a:path>
                    </a:pathLst>
                  </a:custGeom>
                  <a:noFill/>
                  <a:ln w="6350">
                    <a:solidFill>
                      <a:schemeClr val="accent3"/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14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381" name="Rectangle 53">
                    <a:extLst>
                      <a:ext uri="{FF2B5EF4-FFF2-40B4-BE49-F238E27FC236}">
                        <a16:creationId xmlns:a16="http://schemas.microsoft.com/office/drawing/2014/main" id="{9B16FB5D-381B-4B8D-8B39-6229934DDCA1}"/>
                      </a:ext>
                    </a:extLst>
                  </p:cNvPr>
                  <p:cNvSpPr/>
                  <p:nvPr/>
                </p:nvSpPr>
                <p:spPr>
                  <a:xfrm>
                    <a:off x="277473" y="6121072"/>
                    <a:ext cx="3707214" cy="78886"/>
                  </a:xfrm>
                  <a:prstGeom prst="round2SameRect">
                    <a:avLst/>
                  </a:pr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US" sz="14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</p:grpSp>
            <p:grpSp>
              <p:nvGrpSpPr>
                <p:cNvPr id="469" name="Group 468">
                  <a:extLst>
                    <a:ext uri="{FF2B5EF4-FFF2-40B4-BE49-F238E27FC236}">
                      <a16:creationId xmlns:a16="http://schemas.microsoft.com/office/drawing/2014/main" id="{31ED34B8-7E32-4975-AE9E-9D41604F8CC7}"/>
                    </a:ext>
                  </a:extLst>
                </p:cNvPr>
                <p:cNvGrpSpPr/>
                <p:nvPr/>
              </p:nvGrpSpPr>
              <p:grpSpPr>
                <a:xfrm>
                  <a:off x="4156038" y="1730326"/>
                  <a:ext cx="837786" cy="837786"/>
                  <a:chOff x="4156038" y="1730326"/>
                  <a:chExt cx="837786" cy="837786"/>
                </a:xfrm>
              </p:grpSpPr>
              <p:sp>
                <p:nvSpPr>
                  <p:cNvPr id="346" name="Arc 345">
                    <a:extLst>
                      <a:ext uri="{FF2B5EF4-FFF2-40B4-BE49-F238E27FC236}">
                        <a16:creationId xmlns:a16="http://schemas.microsoft.com/office/drawing/2014/main" id="{D610ECB0-088A-4F74-A8B9-4ADE282FF7A3}"/>
                      </a:ext>
                    </a:extLst>
                  </p:cNvPr>
                  <p:cNvSpPr/>
                  <p:nvPr/>
                </p:nvSpPr>
                <p:spPr>
                  <a:xfrm>
                    <a:off x="4156038" y="1730326"/>
                    <a:ext cx="837786" cy="837786"/>
                  </a:xfrm>
                  <a:prstGeom prst="arc">
                    <a:avLst>
                      <a:gd name="adj1" fmla="val 83185"/>
                      <a:gd name="adj2" fmla="val 10775475"/>
                    </a:avLst>
                  </a:prstGeom>
                  <a:solidFill>
                    <a:srgbClr val="F7F5F3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grpSp>
                <p:nvGrpSpPr>
                  <p:cNvPr id="463" name="Group 462">
                    <a:extLst>
                      <a:ext uri="{FF2B5EF4-FFF2-40B4-BE49-F238E27FC236}">
                        <a16:creationId xmlns:a16="http://schemas.microsoft.com/office/drawing/2014/main" id="{7CE1431D-2286-46A4-8B5A-9F827465A333}"/>
                      </a:ext>
                    </a:extLst>
                  </p:cNvPr>
                  <p:cNvGrpSpPr/>
                  <p:nvPr/>
                </p:nvGrpSpPr>
                <p:grpSpPr>
                  <a:xfrm>
                    <a:off x="4376432" y="1950720"/>
                    <a:ext cx="396998" cy="396998"/>
                    <a:chOff x="2955879" y="1320772"/>
                    <a:chExt cx="493840" cy="493840"/>
                  </a:xfrm>
                </p:grpSpPr>
                <p:sp>
                  <p:nvSpPr>
                    <p:cNvPr id="464" name="Freeform: Shape 463">
                      <a:extLst>
                        <a:ext uri="{FF2B5EF4-FFF2-40B4-BE49-F238E27FC236}">
                          <a16:creationId xmlns:a16="http://schemas.microsoft.com/office/drawing/2014/main" id="{051ADE69-9124-40D5-BDEC-6A49C2E07C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77256" y="1439975"/>
                      <a:ext cx="51087" cy="51087"/>
                    </a:xfrm>
                    <a:custGeom>
                      <a:avLst/>
                      <a:gdLst>
                        <a:gd name="connsiteX0" fmla="*/ 609928 w 609928"/>
                        <a:gd name="connsiteY0" fmla="*/ 304964 h 609928"/>
                        <a:gd name="connsiteX1" fmla="*/ 304964 w 609928"/>
                        <a:gd name="connsiteY1" fmla="*/ 609928 h 609928"/>
                        <a:gd name="connsiteX2" fmla="*/ 0 w 609928"/>
                        <a:gd name="connsiteY2" fmla="*/ 304964 h 609928"/>
                        <a:gd name="connsiteX3" fmla="*/ 304964 w 609928"/>
                        <a:gd name="connsiteY3" fmla="*/ 0 h 609928"/>
                        <a:gd name="connsiteX4" fmla="*/ 609928 w 609928"/>
                        <a:gd name="connsiteY4" fmla="*/ 304964 h 6099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609928" h="609928">
                          <a:moveTo>
                            <a:pt x="609928" y="304964"/>
                          </a:moveTo>
                          <a:cubicBezTo>
                            <a:pt x="609928" y="473381"/>
                            <a:pt x="473381" y="609928"/>
                            <a:pt x="304964" y="609928"/>
                          </a:cubicBezTo>
                          <a:cubicBezTo>
                            <a:pt x="136548" y="609928"/>
                            <a:pt x="0" y="473381"/>
                            <a:pt x="0" y="304964"/>
                          </a:cubicBezTo>
                          <a:cubicBezTo>
                            <a:pt x="0" y="136548"/>
                            <a:pt x="136548" y="0"/>
                            <a:pt x="304964" y="0"/>
                          </a:cubicBezTo>
                          <a:cubicBezTo>
                            <a:pt x="473381" y="0"/>
                            <a:pt x="609928" y="136548"/>
                            <a:pt x="609928" y="304964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465" name="Freeform: Shape 464">
                      <a:extLst>
                        <a:ext uri="{FF2B5EF4-FFF2-40B4-BE49-F238E27FC236}">
                          <a16:creationId xmlns:a16="http://schemas.microsoft.com/office/drawing/2014/main" id="{E047AEF7-0115-4F30-BEAC-EEA6FC48F6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26169" y="1388888"/>
                      <a:ext cx="153261" cy="153269"/>
                    </a:xfrm>
                    <a:custGeom>
                      <a:avLst/>
                      <a:gdLst>
                        <a:gd name="connsiteX0" fmla="*/ 1579321 w 1829785"/>
                        <a:gd name="connsiteY0" fmla="*/ 662090 h 1829886"/>
                        <a:gd name="connsiteX1" fmla="*/ 1563640 w 1829785"/>
                        <a:gd name="connsiteY1" fmla="*/ 623626 h 1829886"/>
                        <a:gd name="connsiteX2" fmla="*/ 1543932 w 1829785"/>
                        <a:gd name="connsiteY2" fmla="*/ 579648 h 1829886"/>
                        <a:gd name="connsiteX3" fmla="*/ 1653821 w 1829785"/>
                        <a:gd name="connsiteY3" fmla="*/ 359862 h 1829886"/>
                        <a:gd name="connsiteX4" fmla="*/ 1469928 w 1829785"/>
                        <a:gd name="connsiteY4" fmla="*/ 175961 h 1829886"/>
                        <a:gd name="connsiteX5" fmla="*/ 1250137 w 1829785"/>
                        <a:gd name="connsiteY5" fmla="*/ 285854 h 1829886"/>
                        <a:gd name="connsiteX6" fmla="*/ 1206159 w 1829785"/>
                        <a:gd name="connsiteY6" fmla="*/ 266149 h 1829886"/>
                        <a:gd name="connsiteX7" fmla="*/ 1167695 w 1829785"/>
                        <a:gd name="connsiteY7" fmla="*/ 250463 h 1829886"/>
                        <a:gd name="connsiteX8" fmla="*/ 1122675 w 1829785"/>
                        <a:gd name="connsiteY8" fmla="*/ 233389 h 1829886"/>
                        <a:gd name="connsiteX9" fmla="*/ 1044884 w 1829785"/>
                        <a:gd name="connsiteY9" fmla="*/ 0 h 1829886"/>
                        <a:gd name="connsiteX10" fmla="*/ 784800 w 1829785"/>
                        <a:gd name="connsiteY10" fmla="*/ 0 h 1829886"/>
                        <a:gd name="connsiteX11" fmla="*/ 707022 w 1829785"/>
                        <a:gd name="connsiteY11" fmla="*/ 233389 h 1829886"/>
                        <a:gd name="connsiteX12" fmla="*/ 662001 w 1829785"/>
                        <a:gd name="connsiteY12" fmla="*/ 250463 h 1829886"/>
                        <a:gd name="connsiteX13" fmla="*/ 623525 w 1829785"/>
                        <a:gd name="connsiteY13" fmla="*/ 266149 h 1829886"/>
                        <a:gd name="connsiteX14" fmla="*/ 579546 w 1829785"/>
                        <a:gd name="connsiteY14" fmla="*/ 285854 h 1829886"/>
                        <a:gd name="connsiteX15" fmla="*/ 359769 w 1829785"/>
                        <a:gd name="connsiteY15" fmla="*/ 175961 h 1829886"/>
                        <a:gd name="connsiteX16" fmla="*/ 175863 w 1829785"/>
                        <a:gd name="connsiteY16" fmla="*/ 359862 h 1829886"/>
                        <a:gd name="connsiteX17" fmla="*/ 285752 w 1829785"/>
                        <a:gd name="connsiteY17" fmla="*/ 579648 h 1829886"/>
                        <a:gd name="connsiteX18" fmla="*/ 266056 w 1829785"/>
                        <a:gd name="connsiteY18" fmla="*/ 623626 h 1829886"/>
                        <a:gd name="connsiteX19" fmla="*/ 250363 w 1829785"/>
                        <a:gd name="connsiteY19" fmla="*/ 662090 h 1829886"/>
                        <a:gd name="connsiteX20" fmla="*/ 233285 w 1829785"/>
                        <a:gd name="connsiteY20" fmla="*/ 707110 h 1829886"/>
                        <a:gd name="connsiteX21" fmla="*/ 0 w 1829785"/>
                        <a:gd name="connsiteY21" fmla="*/ 784902 h 1829886"/>
                        <a:gd name="connsiteX22" fmla="*/ 0 w 1829785"/>
                        <a:gd name="connsiteY22" fmla="*/ 1044985 h 1829886"/>
                        <a:gd name="connsiteX23" fmla="*/ 233387 w 1829785"/>
                        <a:gd name="connsiteY23" fmla="*/ 1122764 h 1829886"/>
                        <a:gd name="connsiteX24" fmla="*/ 250465 w 1829785"/>
                        <a:gd name="connsiteY24" fmla="*/ 1167784 h 1829886"/>
                        <a:gd name="connsiteX25" fmla="*/ 266145 w 1829785"/>
                        <a:gd name="connsiteY25" fmla="*/ 1206261 h 1829886"/>
                        <a:gd name="connsiteX26" fmla="*/ 285853 w 1829785"/>
                        <a:gd name="connsiteY26" fmla="*/ 1250239 h 1829886"/>
                        <a:gd name="connsiteX27" fmla="*/ 175964 w 1829785"/>
                        <a:gd name="connsiteY27" fmla="*/ 1470029 h 1829886"/>
                        <a:gd name="connsiteX28" fmla="*/ 359858 w 1829785"/>
                        <a:gd name="connsiteY28" fmla="*/ 1653923 h 1829886"/>
                        <a:gd name="connsiteX29" fmla="*/ 579648 w 1829785"/>
                        <a:gd name="connsiteY29" fmla="*/ 1544034 h 1829886"/>
                        <a:gd name="connsiteX30" fmla="*/ 623626 w 1829785"/>
                        <a:gd name="connsiteY30" fmla="*/ 1563742 h 1829886"/>
                        <a:gd name="connsiteX31" fmla="*/ 662090 w 1829785"/>
                        <a:gd name="connsiteY31" fmla="*/ 1579422 h 1829886"/>
                        <a:gd name="connsiteX32" fmla="*/ 707110 w 1829785"/>
                        <a:gd name="connsiteY32" fmla="*/ 1596501 h 1829886"/>
                        <a:gd name="connsiteX33" fmla="*/ 784902 w 1829785"/>
                        <a:gd name="connsiteY33" fmla="*/ 1829887 h 1829886"/>
                        <a:gd name="connsiteX34" fmla="*/ 1044985 w 1829785"/>
                        <a:gd name="connsiteY34" fmla="*/ 1829887 h 1829886"/>
                        <a:gd name="connsiteX35" fmla="*/ 1122764 w 1829785"/>
                        <a:gd name="connsiteY35" fmla="*/ 1596501 h 1829886"/>
                        <a:gd name="connsiteX36" fmla="*/ 1167784 w 1829785"/>
                        <a:gd name="connsiteY36" fmla="*/ 1579422 h 1829886"/>
                        <a:gd name="connsiteX37" fmla="*/ 1206261 w 1829785"/>
                        <a:gd name="connsiteY37" fmla="*/ 1563742 h 1829886"/>
                        <a:gd name="connsiteX38" fmla="*/ 1250239 w 1829785"/>
                        <a:gd name="connsiteY38" fmla="*/ 1544034 h 1829886"/>
                        <a:gd name="connsiteX39" fmla="*/ 1470029 w 1829785"/>
                        <a:gd name="connsiteY39" fmla="*/ 1653923 h 1829886"/>
                        <a:gd name="connsiteX40" fmla="*/ 1653923 w 1829785"/>
                        <a:gd name="connsiteY40" fmla="*/ 1470029 h 1829886"/>
                        <a:gd name="connsiteX41" fmla="*/ 1544034 w 1829785"/>
                        <a:gd name="connsiteY41" fmla="*/ 1250239 h 1829886"/>
                        <a:gd name="connsiteX42" fmla="*/ 1563742 w 1829785"/>
                        <a:gd name="connsiteY42" fmla="*/ 1206261 h 1829886"/>
                        <a:gd name="connsiteX43" fmla="*/ 1579422 w 1829785"/>
                        <a:gd name="connsiteY43" fmla="*/ 1167784 h 1829886"/>
                        <a:gd name="connsiteX44" fmla="*/ 1596500 w 1829785"/>
                        <a:gd name="connsiteY44" fmla="*/ 1122764 h 1829886"/>
                        <a:gd name="connsiteX45" fmla="*/ 1829785 w 1829785"/>
                        <a:gd name="connsiteY45" fmla="*/ 1044985 h 1829886"/>
                        <a:gd name="connsiteX46" fmla="*/ 1829785 w 1829785"/>
                        <a:gd name="connsiteY46" fmla="*/ 784902 h 1829886"/>
                        <a:gd name="connsiteX47" fmla="*/ 1596399 w 1829785"/>
                        <a:gd name="connsiteY47" fmla="*/ 707110 h 1829886"/>
                        <a:gd name="connsiteX48" fmla="*/ 914893 w 1829785"/>
                        <a:gd name="connsiteY48" fmla="*/ 1423166 h 1829886"/>
                        <a:gd name="connsiteX49" fmla="*/ 406619 w 1829785"/>
                        <a:gd name="connsiteY49" fmla="*/ 914893 h 1829886"/>
                        <a:gd name="connsiteX50" fmla="*/ 914893 w 1829785"/>
                        <a:gd name="connsiteY50" fmla="*/ 406619 h 1829886"/>
                        <a:gd name="connsiteX51" fmla="*/ 1423166 w 1829785"/>
                        <a:gd name="connsiteY51" fmla="*/ 914893 h 1829886"/>
                        <a:gd name="connsiteX52" fmla="*/ 914893 w 1829785"/>
                        <a:gd name="connsiteY52" fmla="*/ 1423166 h 182988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</a:cxnLst>
                      <a:rect l="l" t="t" r="r" b="b"/>
                      <a:pathLst>
                        <a:path w="1829785" h="1829886">
                          <a:moveTo>
                            <a:pt x="1579321" y="662090"/>
                          </a:moveTo>
                          <a:cubicBezTo>
                            <a:pt x="1574314" y="648938"/>
                            <a:pt x="1569143" y="636232"/>
                            <a:pt x="1563640" y="623626"/>
                          </a:cubicBezTo>
                          <a:lnTo>
                            <a:pt x="1543932" y="579648"/>
                          </a:lnTo>
                          <a:lnTo>
                            <a:pt x="1653821" y="359862"/>
                          </a:lnTo>
                          <a:lnTo>
                            <a:pt x="1469928" y="175961"/>
                          </a:lnTo>
                          <a:lnTo>
                            <a:pt x="1250137" y="285854"/>
                          </a:lnTo>
                          <a:lnTo>
                            <a:pt x="1206159" y="266149"/>
                          </a:lnTo>
                          <a:cubicBezTo>
                            <a:pt x="1193554" y="260540"/>
                            <a:pt x="1180847" y="255477"/>
                            <a:pt x="1167695" y="250463"/>
                          </a:cubicBezTo>
                          <a:lnTo>
                            <a:pt x="1122675" y="233389"/>
                          </a:lnTo>
                          <a:lnTo>
                            <a:pt x="1044884" y="0"/>
                          </a:lnTo>
                          <a:lnTo>
                            <a:pt x="784800" y="0"/>
                          </a:lnTo>
                          <a:lnTo>
                            <a:pt x="707022" y="233389"/>
                          </a:lnTo>
                          <a:lnTo>
                            <a:pt x="662001" y="250463"/>
                          </a:lnTo>
                          <a:cubicBezTo>
                            <a:pt x="648850" y="255477"/>
                            <a:pt x="636143" y="260639"/>
                            <a:pt x="623525" y="266149"/>
                          </a:cubicBezTo>
                          <a:lnTo>
                            <a:pt x="579546" y="285854"/>
                          </a:lnTo>
                          <a:lnTo>
                            <a:pt x="359769" y="175961"/>
                          </a:lnTo>
                          <a:lnTo>
                            <a:pt x="175863" y="359862"/>
                          </a:lnTo>
                          <a:lnTo>
                            <a:pt x="285752" y="579648"/>
                          </a:lnTo>
                          <a:lnTo>
                            <a:pt x="266056" y="623626"/>
                          </a:lnTo>
                          <a:cubicBezTo>
                            <a:pt x="260439" y="636232"/>
                            <a:pt x="255382" y="648938"/>
                            <a:pt x="250363" y="662090"/>
                          </a:cubicBezTo>
                          <a:lnTo>
                            <a:pt x="233285" y="707110"/>
                          </a:lnTo>
                          <a:lnTo>
                            <a:pt x="0" y="784902"/>
                          </a:lnTo>
                          <a:lnTo>
                            <a:pt x="0" y="1044985"/>
                          </a:lnTo>
                          <a:lnTo>
                            <a:pt x="233387" y="1122764"/>
                          </a:lnTo>
                          <a:lnTo>
                            <a:pt x="250465" y="1167784"/>
                          </a:lnTo>
                          <a:cubicBezTo>
                            <a:pt x="255471" y="1180949"/>
                            <a:pt x="260643" y="1193655"/>
                            <a:pt x="266145" y="1206261"/>
                          </a:cubicBezTo>
                          <a:lnTo>
                            <a:pt x="285853" y="1250239"/>
                          </a:lnTo>
                          <a:lnTo>
                            <a:pt x="175964" y="1470029"/>
                          </a:lnTo>
                          <a:lnTo>
                            <a:pt x="359858" y="1653923"/>
                          </a:lnTo>
                          <a:lnTo>
                            <a:pt x="579648" y="1544034"/>
                          </a:lnTo>
                          <a:lnTo>
                            <a:pt x="623626" y="1563742"/>
                          </a:lnTo>
                          <a:cubicBezTo>
                            <a:pt x="636232" y="1569346"/>
                            <a:pt x="648939" y="1574403"/>
                            <a:pt x="662090" y="1579422"/>
                          </a:cubicBezTo>
                          <a:lnTo>
                            <a:pt x="707110" y="1596501"/>
                          </a:lnTo>
                          <a:lnTo>
                            <a:pt x="784902" y="1829887"/>
                          </a:lnTo>
                          <a:lnTo>
                            <a:pt x="1044985" y="1829887"/>
                          </a:lnTo>
                          <a:lnTo>
                            <a:pt x="1122764" y="1596501"/>
                          </a:lnTo>
                          <a:lnTo>
                            <a:pt x="1167784" y="1579422"/>
                          </a:lnTo>
                          <a:cubicBezTo>
                            <a:pt x="1180949" y="1574403"/>
                            <a:pt x="1193655" y="1569244"/>
                            <a:pt x="1206261" y="1563742"/>
                          </a:cubicBezTo>
                          <a:lnTo>
                            <a:pt x="1250239" y="1544034"/>
                          </a:lnTo>
                          <a:lnTo>
                            <a:pt x="1470029" y="1653923"/>
                          </a:lnTo>
                          <a:lnTo>
                            <a:pt x="1653923" y="1470029"/>
                          </a:lnTo>
                          <a:lnTo>
                            <a:pt x="1544034" y="1250239"/>
                          </a:lnTo>
                          <a:lnTo>
                            <a:pt x="1563742" y="1206261"/>
                          </a:lnTo>
                          <a:cubicBezTo>
                            <a:pt x="1569346" y="1193655"/>
                            <a:pt x="1574403" y="1180949"/>
                            <a:pt x="1579422" y="1167784"/>
                          </a:cubicBezTo>
                          <a:lnTo>
                            <a:pt x="1596500" y="1122764"/>
                          </a:lnTo>
                          <a:lnTo>
                            <a:pt x="1829785" y="1044985"/>
                          </a:lnTo>
                          <a:lnTo>
                            <a:pt x="1829785" y="784902"/>
                          </a:lnTo>
                          <a:lnTo>
                            <a:pt x="1596399" y="707110"/>
                          </a:lnTo>
                          <a:close/>
                          <a:moveTo>
                            <a:pt x="914893" y="1423166"/>
                          </a:moveTo>
                          <a:cubicBezTo>
                            <a:pt x="634643" y="1423166"/>
                            <a:pt x="406619" y="1195142"/>
                            <a:pt x="406619" y="914893"/>
                          </a:cubicBezTo>
                          <a:cubicBezTo>
                            <a:pt x="406619" y="634643"/>
                            <a:pt x="634643" y="406619"/>
                            <a:pt x="914893" y="406619"/>
                          </a:cubicBezTo>
                          <a:cubicBezTo>
                            <a:pt x="1195142" y="406619"/>
                            <a:pt x="1423166" y="634643"/>
                            <a:pt x="1423166" y="914893"/>
                          </a:cubicBezTo>
                          <a:cubicBezTo>
                            <a:pt x="1423166" y="1195142"/>
                            <a:pt x="1195142" y="1423166"/>
                            <a:pt x="914893" y="1423166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466" name="Freeform: Shape 465">
                      <a:extLst>
                        <a:ext uri="{FF2B5EF4-FFF2-40B4-BE49-F238E27FC236}">
                          <a16:creationId xmlns:a16="http://schemas.microsoft.com/office/drawing/2014/main" id="{EED6B0C7-94B5-43D8-AD33-E6747C6E93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2111" y="1320772"/>
                      <a:ext cx="221377" cy="255435"/>
                    </a:xfrm>
                    <a:custGeom>
                      <a:avLst/>
                      <a:gdLst>
                        <a:gd name="connsiteX0" fmla="*/ 2643023 w 2643023"/>
                        <a:gd name="connsiteY0" fmla="*/ 406619 h 3049642"/>
                        <a:gd name="connsiteX1" fmla="*/ 2338059 w 2643023"/>
                        <a:gd name="connsiteY1" fmla="*/ 406619 h 3049642"/>
                        <a:gd name="connsiteX2" fmla="*/ 2338059 w 2643023"/>
                        <a:gd name="connsiteY2" fmla="*/ 0 h 3049642"/>
                        <a:gd name="connsiteX3" fmla="*/ 2134750 w 2643023"/>
                        <a:gd name="connsiteY3" fmla="*/ 0 h 3049642"/>
                        <a:gd name="connsiteX4" fmla="*/ 2134750 w 2643023"/>
                        <a:gd name="connsiteY4" fmla="*/ 406619 h 3049642"/>
                        <a:gd name="connsiteX5" fmla="*/ 1728131 w 2643023"/>
                        <a:gd name="connsiteY5" fmla="*/ 406619 h 3049642"/>
                        <a:gd name="connsiteX6" fmla="*/ 1728131 w 2643023"/>
                        <a:gd name="connsiteY6" fmla="*/ 0 h 3049642"/>
                        <a:gd name="connsiteX7" fmla="*/ 1524821 w 2643023"/>
                        <a:gd name="connsiteY7" fmla="*/ 0 h 3049642"/>
                        <a:gd name="connsiteX8" fmla="*/ 1524821 w 2643023"/>
                        <a:gd name="connsiteY8" fmla="*/ 406619 h 3049642"/>
                        <a:gd name="connsiteX9" fmla="*/ 1118202 w 2643023"/>
                        <a:gd name="connsiteY9" fmla="*/ 406619 h 3049642"/>
                        <a:gd name="connsiteX10" fmla="*/ 1118202 w 2643023"/>
                        <a:gd name="connsiteY10" fmla="*/ 0 h 3049642"/>
                        <a:gd name="connsiteX11" fmla="*/ 914893 w 2643023"/>
                        <a:gd name="connsiteY11" fmla="*/ 0 h 3049642"/>
                        <a:gd name="connsiteX12" fmla="*/ 914893 w 2643023"/>
                        <a:gd name="connsiteY12" fmla="*/ 406619 h 3049642"/>
                        <a:gd name="connsiteX13" fmla="*/ 508274 w 2643023"/>
                        <a:gd name="connsiteY13" fmla="*/ 406619 h 3049642"/>
                        <a:gd name="connsiteX14" fmla="*/ 508274 w 2643023"/>
                        <a:gd name="connsiteY14" fmla="*/ 0 h 3049642"/>
                        <a:gd name="connsiteX15" fmla="*/ 304964 w 2643023"/>
                        <a:gd name="connsiteY15" fmla="*/ 0 h 3049642"/>
                        <a:gd name="connsiteX16" fmla="*/ 304964 w 2643023"/>
                        <a:gd name="connsiteY16" fmla="*/ 448710 h 3049642"/>
                        <a:gd name="connsiteX17" fmla="*/ 0 w 2643023"/>
                        <a:gd name="connsiteY17" fmla="*/ 753675 h 3049642"/>
                        <a:gd name="connsiteX18" fmla="*/ 0 w 2643023"/>
                        <a:gd name="connsiteY18" fmla="*/ 3049642 h 3049642"/>
                        <a:gd name="connsiteX19" fmla="*/ 2643023 w 2643023"/>
                        <a:gd name="connsiteY19" fmla="*/ 3049642 h 3049642"/>
                        <a:gd name="connsiteX20" fmla="*/ 2439714 w 2643023"/>
                        <a:gd name="connsiteY20" fmla="*/ 2004759 h 3049642"/>
                        <a:gd name="connsiteX21" fmla="*/ 2190050 w 2643023"/>
                        <a:gd name="connsiteY21" fmla="*/ 2087900 h 3049642"/>
                        <a:gd name="connsiteX22" fmla="*/ 2307779 w 2643023"/>
                        <a:gd name="connsiteY22" fmla="*/ 2323218 h 3049642"/>
                        <a:gd name="connsiteX23" fmla="*/ 1916599 w 2643023"/>
                        <a:gd name="connsiteY23" fmla="*/ 2714398 h 3049642"/>
                        <a:gd name="connsiteX24" fmla="*/ 1681280 w 2643023"/>
                        <a:gd name="connsiteY24" fmla="*/ 2596669 h 3049642"/>
                        <a:gd name="connsiteX25" fmla="*/ 1598140 w 2643023"/>
                        <a:gd name="connsiteY25" fmla="*/ 2846333 h 3049642"/>
                        <a:gd name="connsiteX26" fmla="*/ 1044985 w 2643023"/>
                        <a:gd name="connsiteY26" fmla="*/ 2846333 h 3049642"/>
                        <a:gd name="connsiteX27" fmla="*/ 961845 w 2643023"/>
                        <a:gd name="connsiteY27" fmla="*/ 2596669 h 3049642"/>
                        <a:gd name="connsiteX28" fmla="*/ 726526 w 2643023"/>
                        <a:gd name="connsiteY28" fmla="*/ 2714398 h 3049642"/>
                        <a:gd name="connsiteX29" fmla="*/ 335346 w 2643023"/>
                        <a:gd name="connsiteY29" fmla="*/ 2323218 h 3049642"/>
                        <a:gd name="connsiteX30" fmla="*/ 453075 w 2643023"/>
                        <a:gd name="connsiteY30" fmla="*/ 2087900 h 3049642"/>
                        <a:gd name="connsiteX31" fmla="*/ 203309 w 2643023"/>
                        <a:gd name="connsiteY31" fmla="*/ 2004759 h 3049642"/>
                        <a:gd name="connsiteX32" fmla="*/ 203309 w 2643023"/>
                        <a:gd name="connsiteY32" fmla="*/ 1451604 h 3049642"/>
                        <a:gd name="connsiteX33" fmla="*/ 452973 w 2643023"/>
                        <a:gd name="connsiteY33" fmla="*/ 1368463 h 3049642"/>
                        <a:gd name="connsiteX34" fmla="*/ 335245 w 2643023"/>
                        <a:gd name="connsiteY34" fmla="*/ 1133143 h 3049642"/>
                        <a:gd name="connsiteX35" fmla="*/ 726425 w 2643023"/>
                        <a:gd name="connsiteY35" fmla="*/ 741960 h 3049642"/>
                        <a:gd name="connsiteX36" fmla="*/ 961756 w 2643023"/>
                        <a:gd name="connsiteY36" fmla="*/ 859698 h 3049642"/>
                        <a:gd name="connsiteX37" fmla="*/ 1044884 w 2643023"/>
                        <a:gd name="connsiteY37" fmla="*/ 610028 h 3049642"/>
                        <a:gd name="connsiteX38" fmla="*/ 1598038 w 2643023"/>
                        <a:gd name="connsiteY38" fmla="*/ 610028 h 3049642"/>
                        <a:gd name="connsiteX39" fmla="*/ 1681179 w 2643023"/>
                        <a:gd name="connsiteY39" fmla="*/ 859698 h 3049642"/>
                        <a:gd name="connsiteX40" fmla="*/ 1916497 w 2643023"/>
                        <a:gd name="connsiteY40" fmla="*/ 741960 h 3049642"/>
                        <a:gd name="connsiteX41" fmla="*/ 2307677 w 2643023"/>
                        <a:gd name="connsiteY41" fmla="*/ 1133143 h 3049642"/>
                        <a:gd name="connsiteX42" fmla="*/ 2189948 w 2643023"/>
                        <a:gd name="connsiteY42" fmla="*/ 1368463 h 3049642"/>
                        <a:gd name="connsiteX43" fmla="*/ 2439714 w 2643023"/>
                        <a:gd name="connsiteY43" fmla="*/ 1451604 h 304964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</a:cxnLst>
                      <a:rect l="l" t="t" r="r" b="b"/>
                      <a:pathLst>
                        <a:path w="2643023" h="3049642">
                          <a:moveTo>
                            <a:pt x="2643023" y="406619"/>
                          </a:moveTo>
                          <a:lnTo>
                            <a:pt x="2338059" y="406619"/>
                          </a:lnTo>
                          <a:lnTo>
                            <a:pt x="2338059" y="0"/>
                          </a:lnTo>
                          <a:lnTo>
                            <a:pt x="2134750" y="0"/>
                          </a:lnTo>
                          <a:lnTo>
                            <a:pt x="2134750" y="406619"/>
                          </a:lnTo>
                          <a:lnTo>
                            <a:pt x="1728131" y="406619"/>
                          </a:lnTo>
                          <a:lnTo>
                            <a:pt x="1728131" y="0"/>
                          </a:lnTo>
                          <a:lnTo>
                            <a:pt x="1524821" y="0"/>
                          </a:lnTo>
                          <a:lnTo>
                            <a:pt x="1524821" y="406619"/>
                          </a:lnTo>
                          <a:lnTo>
                            <a:pt x="1118202" y="406619"/>
                          </a:lnTo>
                          <a:lnTo>
                            <a:pt x="1118202" y="0"/>
                          </a:lnTo>
                          <a:lnTo>
                            <a:pt x="914893" y="0"/>
                          </a:lnTo>
                          <a:lnTo>
                            <a:pt x="914893" y="406619"/>
                          </a:lnTo>
                          <a:lnTo>
                            <a:pt x="508274" y="406619"/>
                          </a:lnTo>
                          <a:lnTo>
                            <a:pt x="508274" y="0"/>
                          </a:lnTo>
                          <a:lnTo>
                            <a:pt x="304964" y="0"/>
                          </a:lnTo>
                          <a:lnTo>
                            <a:pt x="304964" y="448710"/>
                          </a:lnTo>
                          <a:lnTo>
                            <a:pt x="0" y="753675"/>
                          </a:lnTo>
                          <a:lnTo>
                            <a:pt x="0" y="3049642"/>
                          </a:lnTo>
                          <a:lnTo>
                            <a:pt x="2643023" y="3049642"/>
                          </a:lnTo>
                          <a:close/>
                          <a:moveTo>
                            <a:pt x="2439714" y="2004759"/>
                          </a:moveTo>
                          <a:lnTo>
                            <a:pt x="2190050" y="2087900"/>
                          </a:lnTo>
                          <a:lnTo>
                            <a:pt x="2307779" y="2323218"/>
                          </a:lnTo>
                          <a:lnTo>
                            <a:pt x="1916599" y="2714398"/>
                          </a:lnTo>
                          <a:lnTo>
                            <a:pt x="1681280" y="2596669"/>
                          </a:lnTo>
                          <a:lnTo>
                            <a:pt x="1598140" y="2846333"/>
                          </a:lnTo>
                          <a:lnTo>
                            <a:pt x="1044985" y="2846333"/>
                          </a:lnTo>
                          <a:lnTo>
                            <a:pt x="961845" y="2596669"/>
                          </a:lnTo>
                          <a:lnTo>
                            <a:pt x="726526" y="2714398"/>
                          </a:lnTo>
                          <a:lnTo>
                            <a:pt x="335346" y="2323218"/>
                          </a:lnTo>
                          <a:lnTo>
                            <a:pt x="453075" y="2087900"/>
                          </a:lnTo>
                          <a:lnTo>
                            <a:pt x="203309" y="2004759"/>
                          </a:lnTo>
                          <a:lnTo>
                            <a:pt x="203309" y="1451604"/>
                          </a:lnTo>
                          <a:lnTo>
                            <a:pt x="452973" y="1368463"/>
                          </a:lnTo>
                          <a:lnTo>
                            <a:pt x="335245" y="1133143"/>
                          </a:lnTo>
                          <a:lnTo>
                            <a:pt x="726425" y="741960"/>
                          </a:lnTo>
                          <a:lnTo>
                            <a:pt x="961756" y="859698"/>
                          </a:lnTo>
                          <a:lnTo>
                            <a:pt x="1044884" y="610028"/>
                          </a:lnTo>
                          <a:lnTo>
                            <a:pt x="1598038" y="610028"/>
                          </a:lnTo>
                          <a:lnTo>
                            <a:pt x="1681179" y="859698"/>
                          </a:lnTo>
                          <a:lnTo>
                            <a:pt x="1916497" y="741960"/>
                          </a:lnTo>
                          <a:lnTo>
                            <a:pt x="2307677" y="1133143"/>
                          </a:lnTo>
                          <a:lnTo>
                            <a:pt x="2189948" y="1368463"/>
                          </a:lnTo>
                          <a:lnTo>
                            <a:pt x="2439714" y="1451604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467" name="Freeform: Shape 466">
                      <a:extLst>
                        <a:ext uri="{FF2B5EF4-FFF2-40B4-BE49-F238E27FC236}">
                          <a16:creationId xmlns:a16="http://schemas.microsoft.com/office/drawing/2014/main" id="{299C8B60-5611-43CF-AFB8-06541A2EF02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55879" y="1448489"/>
                      <a:ext cx="493840" cy="366123"/>
                    </a:xfrm>
                    <a:custGeom>
                      <a:avLst/>
                      <a:gdLst>
                        <a:gd name="connsiteX0" fmla="*/ 5692666 w 5895975"/>
                        <a:gd name="connsiteY0" fmla="*/ 0 h 4371153"/>
                        <a:gd name="connsiteX1" fmla="*/ 5692666 w 5895975"/>
                        <a:gd name="connsiteY1" fmla="*/ 3761226 h 4371153"/>
                        <a:gd name="connsiteX2" fmla="*/ 203309 w 5895975"/>
                        <a:gd name="connsiteY2" fmla="*/ 3761226 h 4371153"/>
                        <a:gd name="connsiteX3" fmla="*/ 203309 w 5895975"/>
                        <a:gd name="connsiteY3" fmla="*/ 0 h 4371153"/>
                        <a:gd name="connsiteX4" fmla="*/ 0 w 5895975"/>
                        <a:gd name="connsiteY4" fmla="*/ 0 h 4371153"/>
                        <a:gd name="connsiteX5" fmla="*/ 0 w 5895975"/>
                        <a:gd name="connsiteY5" fmla="*/ 3964535 h 4371153"/>
                        <a:gd name="connsiteX6" fmla="*/ 2643023 w 5895975"/>
                        <a:gd name="connsiteY6" fmla="*/ 3964535 h 4371153"/>
                        <a:gd name="connsiteX7" fmla="*/ 2643023 w 5895975"/>
                        <a:gd name="connsiteY7" fmla="*/ 4066190 h 4371153"/>
                        <a:gd name="connsiteX8" fmla="*/ 2947988 w 5895975"/>
                        <a:gd name="connsiteY8" fmla="*/ 4371154 h 4371153"/>
                        <a:gd name="connsiteX9" fmla="*/ 3252952 w 5895975"/>
                        <a:gd name="connsiteY9" fmla="*/ 4066190 h 4371153"/>
                        <a:gd name="connsiteX10" fmla="*/ 3252952 w 5895975"/>
                        <a:gd name="connsiteY10" fmla="*/ 3964535 h 4371153"/>
                        <a:gd name="connsiteX11" fmla="*/ 5895975 w 5895975"/>
                        <a:gd name="connsiteY11" fmla="*/ 3964535 h 4371153"/>
                        <a:gd name="connsiteX12" fmla="*/ 5895975 w 5895975"/>
                        <a:gd name="connsiteY12" fmla="*/ 0 h 43711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5895975" h="4371153">
                          <a:moveTo>
                            <a:pt x="5692666" y="0"/>
                          </a:moveTo>
                          <a:lnTo>
                            <a:pt x="5692666" y="3761226"/>
                          </a:lnTo>
                          <a:lnTo>
                            <a:pt x="203309" y="3761226"/>
                          </a:lnTo>
                          <a:lnTo>
                            <a:pt x="203309" y="0"/>
                          </a:lnTo>
                          <a:lnTo>
                            <a:pt x="0" y="0"/>
                          </a:lnTo>
                          <a:lnTo>
                            <a:pt x="0" y="3964535"/>
                          </a:lnTo>
                          <a:lnTo>
                            <a:pt x="2643023" y="3964535"/>
                          </a:lnTo>
                          <a:lnTo>
                            <a:pt x="2643023" y="4066190"/>
                          </a:lnTo>
                          <a:cubicBezTo>
                            <a:pt x="2643023" y="4234302"/>
                            <a:pt x="2779876" y="4371154"/>
                            <a:pt x="2947988" y="4371154"/>
                          </a:cubicBezTo>
                          <a:cubicBezTo>
                            <a:pt x="3116099" y="4371154"/>
                            <a:pt x="3252952" y="4234302"/>
                            <a:pt x="3252952" y="4066190"/>
                          </a:cubicBezTo>
                          <a:lnTo>
                            <a:pt x="3252952" y="3964535"/>
                          </a:lnTo>
                          <a:lnTo>
                            <a:pt x="5895975" y="3964535"/>
                          </a:lnTo>
                          <a:lnTo>
                            <a:pt x="5895975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468" name="Freeform: Shape 467">
                      <a:extLst>
                        <a:ext uri="{FF2B5EF4-FFF2-40B4-BE49-F238E27FC236}">
                          <a16:creationId xmlns:a16="http://schemas.microsoft.com/office/drawing/2014/main" id="{04DBCDE8-52D1-4076-940B-108E438E15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89937" y="1397402"/>
                      <a:ext cx="425724" cy="349094"/>
                    </a:xfrm>
                    <a:custGeom>
                      <a:avLst/>
                      <a:gdLst>
                        <a:gd name="connsiteX0" fmla="*/ 2439714 w 5082737"/>
                        <a:gd name="connsiteY0" fmla="*/ 2947988 h 4167844"/>
                        <a:gd name="connsiteX1" fmla="*/ 2643023 w 5082737"/>
                        <a:gd name="connsiteY1" fmla="*/ 2947988 h 4167844"/>
                        <a:gd name="connsiteX2" fmla="*/ 2643023 w 5082737"/>
                        <a:gd name="connsiteY2" fmla="*/ 4167845 h 4167844"/>
                        <a:gd name="connsiteX3" fmla="*/ 5082737 w 5082737"/>
                        <a:gd name="connsiteY3" fmla="*/ 4167845 h 4167844"/>
                        <a:gd name="connsiteX4" fmla="*/ 5082737 w 5082737"/>
                        <a:gd name="connsiteY4" fmla="*/ 0 h 4167844"/>
                        <a:gd name="connsiteX5" fmla="*/ 4066190 w 5082737"/>
                        <a:gd name="connsiteY5" fmla="*/ 0 h 4167844"/>
                        <a:gd name="connsiteX6" fmla="*/ 4066190 w 5082737"/>
                        <a:gd name="connsiteY6" fmla="*/ 406619 h 4167844"/>
                        <a:gd name="connsiteX7" fmla="*/ 4472809 w 5082737"/>
                        <a:gd name="connsiteY7" fmla="*/ 406619 h 4167844"/>
                        <a:gd name="connsiteX8" fmla="*/ 4472809 w 5082737"/>
                        <a:gd name="connsiteY8" fmla="*/ 609928 h 4167844"/>
                        <a:gd name="connsiteX9" fmla="*/ 4066190 w 5082737"/>
                        <a:gd name="connsiteY9" fmla="*/ 609928 h 4167844"/>
                        <a:gd name="connsiteX10" fmla="*/ 4066190 w 5082737"/>
                        <a:gd name="connsiteY10" fmla="*/ 1016547 h 4167844"/>
                        <a:gd name="connsiteX11" fmla="*/ 4472809 w 5082737"/>
                        <a:gd name="connsiteY11" fmla="*/ 1016547 h 4167844"/>
                        <a:gd name="connsiteX12" fmla="*/ 4472809 w 5082737"/>
                        <a:gd name="connsiteY12" fmla="*/ 1219857 h 4167844"/>
                        <a:gd name="connsiteX13" fmla="*/ 4066190 w 5082737"/>
                        <a:gd name="connsiteY13" fmla="*/ 1219857 h 4167844"/>
                        <a:gd name="connsiteX14" fmla="*/ 4066190 w 5082737"/>
                        <a:gd name="connsiteY14" fmla="*/ 1626476 h 4167844"/>
                        <a:gd name="connsiteX15" fmla="*/ 4472809 w 5082737"/>
                        <a:gd name="connsiteY15" fmla="*/ 1626476 h 4167844"/>
                        <a:gd name="connsiteX16" fmla="*/ 4472809 w 5082737"/>
                        <a:gd name="connsiteY16" fmla="*/ 1829785 h 4167844"/>
                        <a:gd name="connsiteX17" fmla="*/ 4066190 w 5082737"/>
                        <a:gd name="connsiteY17" fmla="*/ 1829785 h 4167844"/>
                        <a:gd name="connsiteX18" fmla="*/ 4066190 w 5082737"/>
                        <a:gd name="connsiteY18" fmla="*/ 2338059 h 4167844"/>
                        <a:gd name="connsiteX19" fmla="*/ 3557916 w 5082737"/>
                        <a:gd name="connsiteY19" fmla="*/ 2338059 h 4167844"/>
                        <a:gd name="connsiteX20" fmla="*/ 3557916 w 5082737"/>
                        <a:gd name="connsiteY20" fmla="*/ 2744678 h 4167844"/>
                        <a:gd name="connsiteX21" fmla="*/ 3354607 w 5082737"/>
                        <a:gd name="connsiteY21" fmla="*/ 2744678 h 4167844"/>
                        <a:gd name="connsiteX22" fmla="*/ 3354607 w 5082737"/>
                        <a:gd name="connsiteY22" fmla="*/ 2338059 h 4167844"/>
                        <a:gd name="connsiteX23" fmla="*/ 2947988 w 5082737"/>
                        <a:gd name="connsiteY23" fmla="*/ 2338059 h 4167844"/>
                        <a:gd name="connsiteX24" fmla="*/ 2947988 w 5082737"/>
                        <a:gd name="connsiteY24" fmla="*/ 2744678 h 4167844"/>
                        <a:gd name="connsiteX25" fmla="*/ 2744678 w 5082737"/>
                        <a:gd name="connsiteY25" fmla="*/ 2744678 h 4167844"/>
                        <a:gd name="connsiteX26" fmla="*/ 2744678 w 5082737"/>
                        <a:gd name="connsiteY26" fmla="*/ 2338059 h 4167844"/>
                        <a:gd name="connsiteX27" fmla="*/ 2338059 w 5082737"/>
                        <a:gd name="connsiteY27" fmla="*/ 2338059 h 4167844"/>
                        <a:gd name="connsiteX28" fmla="*/ 2338059 w 5082737"/>
                        <a:gd name="connsiteY28" fmla="*/ 2744678 h 4167844"/>
                        <a:gd name="connsiteX29" fmla="*/ 2134750 w 5082737"/>
                        <a:gd name="connsiteY29" fmla="*/ 2744678 h 4167844"/>
                        <a:gd name="connsiteX30" fmla="*/ 2134750 w 5082737"/>
                        <a:gd name="connsiteY30" fmla="*/ 2338059 h 4167844"/>
                        <a:gd name="connsiteX31" fmla="*/ 1728131 w 5082737"/>
                        <a:gd name="connsiteY31" fmla="*/ 2338059 h 4167844"/>
                        <a:gd name="connsiteX32" fmla="*/ 1728131 w 5082737"/>
                        <a:gd name="connsiteY32" fmla="*/ 2744678 h 4167844"/>
                        <a:gd name="connsiteX33" fmla="*/ 1524821 w 5082737"/>
                        <a:gd name="connsiteY33" fmla="*/ 2744678 h 4167844"/>
                        <a:gd name="connsiteX34" fmla="*/ 1524821 w 5082737"/>
                        <a:gd name="connsiteY34" fmla="*/ 2338059 h 4167844"/>
                        <a:gd name="connsiteX35" fmla="*/ 1016547 w 5082737"/>
                        <a:gd name="connsiteY35" fmla="*/ 2338059 h 4167844"/>
                        <a:gd name="connsiteX36" fmla="*/ 1016547 w 5082737"/>
                        <a:gd name="connsiteY36" fmla="*/ 1829785 h 4167844"/>
                        <a:gd name="connsiteX37" fmla="*/ 609928 w 5082737"/>
                        <a:gd name="connsiteY37" fmla="*/ 1829785 h 4167844"/>
                        <a:gd name="connsiteX38" fmla="*/ 609928 w 5082737"/>
                        <a:gd name="connsiteY38" fmla="*/ 1626476 h 4167844"/>
                        <a:gd name="connsiteX39" fmla="*/ 1016547 w 5082737"/>
                        <a:gd name="connsiteY39" fmla="*/ 1626476 h 4167844"/>
                        <a:gd name="connsiteX40" fmla="*/ 1016547 w 5082737"/>
                        <a:gd name="connsiteY40" fmla="*/ 1219857 h 4167844"/>
                        <a:gd name="connsiteX41" fmla="*/ 609928 w 5082737"/>
                        <a:gd name="connsiteY41" fmla="*/ 1219857 h 4167844"/>
                        <a:gd name="connsiteX42" fmla="*/ 609928 w 5082737"/>
                        <a:gd name="connsiteY42" fmla="*/ 1016547 h 4167844"/>
                        <a:gd name="connsiteX43" fmla="*/ 1016547 w 5082737"/>
                        <a:gd name="connsiteY43" fmla="*/ 1016547 h 4167844"/>
                        <a:gd name="connsiteX44" fmla="*/ 1016547 w 5082737"/>
                        <a:gd name="connsiteY44" fmla="*/ 609928 h 4167844"/>
                        <a:gd name="connsiteX45" fmla="*/ 609928 w 5082737"/>
                        <a:gd name="connsiteY45" fmla="*/ 609928 h 4167844"/>
                        <a:gd name="connsiteX46" fmla="*/ 609928 w 5082737"/>
                        <a:gd name="connsiteY46" fmla="*/ 406619 h 4167844"/>
                        <a:gd name="connsiteX47" fmla="*/ 1016547 w 5082737"/>
                        <a:gd name="connsiteY47" fmla="*/ 406619 h 4167844"/>
                        <a:gd name="connsiteX48" fmla="*/ 1016547 w 5082737"/>
                        <a:gd name="connsiteY48" fmla="*/ 0 h 4167844"/>
                        <a:gd name="connsiteX49" fmla="*/ 0 w 5082737"/>
                        <a:gd name="connsiteY49" fmla="*/ 0 h 4167844"/>
                        <a:gd name="connsiteX50" fmla="*/ 0 w 5082737"/>
                        <a:gd name="connsiteY50" fmla="*/ 4167845 h 4167844"/>
                        <a:gd name="connsiteX51" fmla="*/ 2439714 w 5082737"/>
                        <a:gd name="connsiteY51" fmla="*/ 4167845 h 4167844"/>
                        <a:gd name="connsiteX52" fmla="*/ 2846333 w 5082737"/>
                        <a:gd name="connsiteY52" fmla="*/ 2947988 h 4167844"/>
                        <a:gd name="connsiteX53" fmla="*/ 4879428 w 5082737"/>
                        <a:gd name="connsiteY53" fmla="*/ 2947988 h 4167844"/>
                        <a:gd name="connsiteX54" fmla="*/ 4879428 w 5082737"/>
                        <a:gd name="connsiteY54" fmla="*/ 3151297 h 4167844"/>
                        <a:gd name="connsiteX55" fmla="*/ 2846333 w 5082737"/>
                        <a:gd name="connsiteY55" fmla="*/ 3151297 h 4167844"/>
                        <a:gd name="connsiteX56" fmla="*/ 2846333 w 5082737"/>
                        <a:gd name="connsiteY56" fmla="*/ 3354607 h 4167844"/>
                        <a:gd name="connsiteX57" fmla="*/ 4879428 w 5082737"/>
                        <a:gd name="connsiteY57" fmla="*/ 3354607 h 4167844"/>
                        <a:gd name="connsiteX58" fmla="*/ 4879428 w 5082737"/>
                        <a:gd name="connsiteY58" fmla="*/ 3557916 h 4167844"/>
                        <a:gd name="connsiteX59" fmla="*/ 2846333 w 5082737"/>
                        <a:gd name="connsiteY59" fmla="*/ 3557916 h 4167844"/>
                        <a:gd name="connsiteX60" fmla="*/ 2846333 w 5082737"/>
                        <a:gd name="connsiteY60" fmla="*/ 3761226 h 4167844"/>
                        <a:gd name="connsiteX61" fmla="*/ 4879428 w 5082737"/>
                        <a:gd name="connsiteY61" fmla="*/ 3761226 h 4167844"/>
                        <a:gd name="connsiteX62" fmla="*/ 4879428 w 5082737"/>
                        <a:gd name="connsiteY62" fmla="*/ 3964535 h 4167844"/>
                        <a:gd name="connsiteX63" fmla="*/ 2846333 w 5082737"/>
                        <a:gd name="connsiteY63" fmla="*/ 3964535 h 4167844"/>
                        <a:gd name="connsiteX64" fmla="*/ 2236404 w 5082737"/>
                        <a:gd name="connsiteY64" fmla="*/ 3964535 h 4167844"/>
                        <a:gd name="connsiteX65" fmla="*/ 203309 w 5082737"/>
                        <a:gd name="connsiteY65" fmla="*/ 3964535 h 4167844"/>
                        <a:gd name="connsiteX66" fmla="*/ 203309 w 5082737"/>
                        <a:gd name="connsiteY66" fmla="*/ 3761226 h 4167844"/>
                        <a:gd name="connsiteX67" fmla="*/ 2236404 w 5082737"/>
                        <a:gd name="connsiteY67" fmla="*/ 3761226 h 4167844"/>
                        <a:gd name="connsiteX68" fmla="*/ 2236404 w 5082737"/>
                        <a:gd name="connsiteY68" fmla="*/ 3557916 h 4167844"/>
                        <a:gd name="connsiteX69" fmla="*/ 203309 w 5082737"/>
                        <a:gd name="connsiteY69" fmla="*/ 3557916 h 4167844"/>
                        <a:gd name="connsiteX70" fmla="*/ 203309 w 5082737"/>
                        <a:gd name="connsiteY70" fmla="*/ 3354607 h 4167844"/>
                        <a:gd name="connsiteX71" fmla="*/ 2236404 w 5082737"/>
                        <a:gd name="connsiteY71" fmla="*/ 3354607 h 4167844"/>
                        <a:gd name="connsiteX72" fmla="*/ 2236404 w 5082737"/>
                        <a:gd name="connsiteY72" fmla="*/ 3151297 h 4167844"/>
                        <a:gd name="connsiteX73" fmla="*/ 203309 w 5082737"/>
                        <a:gd name="connsiteY73" fmla="*/ 3151297 h 4167844"/>
                        <a:gd name="connsiteX74" fmla="*/ 203309 w 5082737"/>
                        <a:gd name="connsiteY74" fmla="*/ 2947988 h 4167844"/>
                        <a:gd name="connsiteX75" fmla="*/ 2236404 w 5082737"/>
                        <a:gd name="connsiteY75" fmla="*/ 2947988 h 416784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</a:cxnLst>
                      <a:rect l="l" t="t" r="r" b="b"/>
                      <a:pathLst>
                        <a:path w="5082737" h="4167844">
                          <a:moveTo>
                            <a:pt x="2439714" y="2947988"/>
                          </a:moveTo>
                          <a:lnTo>
                            <a:pt x="2643023" y="2947988"/>
                          </a:lnTo>
                          <a:lnTo>
                            <a:pt x="2643023" y="4167845"/>
                          </a:lnTo>
                          <a:lnTo>
                            <a:pt x="5082737" y="4167845"/>
                          </a:lnTo>
                          <a:lnTo>
                            <a:pt x="5082737" y="0"/>
                          </a:lnTo>
                          <a:lnTo>
                            <a:pt x="4066190" y="0"/>
                          </a:lnTo>
                          <a:lnTo>
                            <a:pt x="4066190" y="406619"/>
                          </a:lnTo>
                          <a:lnTo>
                            <a:pt x="4472809" y="406619"/>
                          </a:lnTo>
                          <a:lnTo>
                            <a:pt x="4472809" y="609928"/>
                          </a:lnTo>
                          <a:lnTo>
                            <a:pt x="4066190" y="609928"/>
                          </a:lnTo>
                          <a:lnTo>
                            <a:pt x="4066190" y="1016547"/>
                          </a:lnTo>
                          <a:lnTo>
                            <a:pt x="4472809" y="1016547"/>
                          </a:lnTo>
                          <a:lnTo>
                            <a:pt x="4472809" y="1219857"/>
                          </a:lnTo>
                          <a:lnTo>
                            <a:pt x="4066190" y="1219857"/>
                          </a:lnTo>
                          <a:lnTo>
                            <a:pt x="4066190" y="1626476"/>
                          </a:lnTo>
                          <a:lnTo>
                            <a:pt x="4472809" y="1626476"/>
                          </a:lnTo>
                          <a:lnTo>
                            <a:pt x="4472809" y="1829785"/>
                          </a:lnTo>
                          <a:lnTo>
                            <a:pt x="4066190" y="1829785"/>
                          </a:lnTo>
                          <a:lnTo>
                            <a:pt x="4066190" y="2338059"/>
                          </a:lnTo>
                          <a:lnTo>
                            <a:pt x="3557916" y="2338059"/>
                          </a:lnTo>
                          <a:lnTo>
                            <a:pt x="3557916" y="2744678"/>
                          </a:lnTo>
                          <a:lnTo>
                            <a:pt x="3354607" y="2744678"/>
                          </a:lnTo>
                          <a:lnTo>
                            <a:pt x="3354607" y="2338059"/>
                          </a:lnTo>
                          <a:lnTo>
                            <a:pt x="2947988" y="2338059"/>
                          </a:lnTo>
                          <a:lnTo>
                            <a:pt x="2947988" y="2744678"/>
                          </a:lnTo>
                          <a:lnTo>
                            <a:pt x="2744678" y="2744678"/>
                          </a:lnTo>
                          <a:lnTo>
                            <a:pt x="2744678" y="2338059"/>
                          </a:lnTo>
                          <a:lnTo>
                            <a:pt x="2338059" y="2338059"/>
                          </a:lnTo>
                          <a:lnTo>
                            <a:pt x="2338059" y="2744678"/>
                          </a:lnTo>
                          <a:lnTo>
                            <a:pt x="2134750" y="2744678"/>
                          </a:lnTo>
                          <a:lnTo>
                            <a:pt x="2134750" y="2338059"/>
                          </a:lnTo>
                          <a:lnTo>
                            <a:pt x="1728131" y="2338059"/>
                          </a:lnTo>
                          <a:lnTo>
                            <a:pt x="1728131" y="2744678"/>
                          </a:lnTo>
                          <a:lnTo>
                            <a:pt x="1524821" y="2744678"/>
                          </a:lnTo>
                          <a:lnTo>
                            <a:pt x="1524821" y="2338059"/>
                          </a:lnTo>
                          <a:lnTo>
                            <a:pt x="1016547" y="2338059"/>
                          </a:lnTo>
                          <a:lnTo>
                            <a:pt x="1016547" y="1829785"/>
                          </a:lnTo>
                          <a:lnTo>
                            <a:pt x="609928" y="1829785"/>
                          </a:lnTo>
                          <a:lnTo>
                            <a:pt x="609928" y="1626476"/>
                          </a:lnTo>
                          <a:lnTo>
                            <a:pt x="1016547" y="1626476"/>
                          </a:lnTo>
                          <a:lnTo>
                            <a:pt x="1016547" y="1219857"/>
                          </a:lnTo>
                          <a:lnTo>
                            <a:pt x="609928" y="1219857"/>
                          </a:lnTo>
                          <a:lnTo>
                            <a:pt x="609928" y="1016547"/>
                          </a:lnTo>
                          <a:lnTo>
                            <a:pt x="1016547" y="1016547"/>
                          </a:lnTo>
                          <a:lnTo>
                            <a:pt x="1016547" y="609928"/>
                          </a:lnTo>
                          <a:lnTo>
                            <a:pt x="609928" y="609928"/>
                          </a:lnTo>
                          <a:lnTo>
                            <a:pt x="609928" y="406619"/>
                          </a:lnTo>
                          <a:lnTo>
                            <a:pt x="1016547" y="406619"/>
                          </a:lnTo>
                          <a:lnTo>
                            <a:pt x="1016547" y="0"/>
                          </a:lnTo>
                          <a:lnTo>
                            <a:pt x="0" y="0"/>
                          </a:lnTo>
                          <a:lnTo>
                            <a:pt x="0" y="4167845"/>
                          </a:lnTo>
                          <a:lnTo>
                            <a:pt x="2439714" y="4167845"/>
                          </a:lnTo>
                          <a:close/>
                          <a:moveTo>
                            <a:pt x="2846333" y="2947988"/>
                          </a:moveTo>
                          <a:lnTo>
                            <a:pt x="4879428" y="2947988"/>
                          </a:lnTo>
                          <a:lnTo>
                            <a:pt x="4879428" y="3151297"/>
                          </a:lnTo>
                          <a:lnTo>
                            <a:pt x="2846333" y="3151297"/>
                          </a:lnTo>
                          <a:close/>
                          <a:moveTo>
                            <a:pt x="2846333" y="3354607"/>
                          </a:moveTo>
                          <a:lnTo>
                            <a:pt x="4879428" y="3354607"/>
                          </a:lnTo>
                          <a:lnTo>
                            <a:pt x="4879428" y="3557916"/>
                          </a:lnTo>
                          <a:lnTo>
                            <a:pt x="2846333" y="3557916"/>
                          </a:lnTo>
                          <a:close/>
                          <a:moveTo>
                            <a:pt x="2846333" y="3761226"/>
                          </a:moveTo>
                          <a:lnTo>
                            <a:pt x="4879428" y="3761226"/>
                          </a:lnTo>
                          <a:lnTo>
                            <a:pt x="4879428" y="3964535"/>
                          </a:lnTo>
                          <a:lnTo>
                            <a:pt x="2846333" y="3964535"/>
                          </a:lnTo>
                          <a:close/>
                          <a:moveTo>
                            <a:pt x="2236404" y="3964535"/>
                          </a:moveTo>
                          <a:lnTo>
                            <a:pt x="203309" y="3964535"/>
                          </a:lnTo>
                          <a:lnTo>
                            <a:pt x="203309" y="3761226"/>
                          </a:lnTo>
                          <a:lnTo>
                            <a:pt x="2236404" y="3761226"/>
                          </a:lnTo>
                          <a:close/>
                          <a:moveTo>
                            <a:pt x="2236404" y="3557916"/>
                          </a:moveTo>
                          <a:lnTo>
                            <a:pt x="203309" y="3557916"/>
                          </a:lnTo>
                          <a:lnTo>
                            <a:pt x="203309" y="3354607"/>
                          </a:lnTo>
                          <a:lnTo>
                            <a:pt x="2236404" y="3354607"/>
                          </a:lnTo>
                          <a:close/>
                          <a:moveTo>
                            <a:pt x="2236404" y="3151297"/>
                          </a:moveTo>
                          <a:lnTo>
                            <a:pt x="203309" y="3151297"/>
                          </a:lnTo>
                          <a:lnTo>
                            <a:pt x="203309" y="2947988"/>
                          </a:lnTo>
                          <a:lnTo>
                            <a:pt x="2236404" y="2947988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</p:grpSp>
      </p:grpSp>
    </p:spTree>
    <p:extLst>
      <p:ext uri="{BB962C8B-B14F-4D97-AF65-F5344CB8AC3E}">
        <p14:creationId xmlns:p14="http://schemas.microsoft.com/office/powerpoint/2010/main" val="42837311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7EE62-C512-4424-AB40-62BE85F55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Machine Learning Work?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2B2BC5-E106-4144-A8A3-3AA85F6EF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18</a:t>
            </a:fld>
            <a:endParaRPr lang="en-IN"/>
          </a:p>
        </p:txBody>
      </p:sp>
      <p:grpSp>
        <p:nvGrpSpPr>
          <p:cNvPr id="282" name="Group 281">
            <a:extLst>
              <a:ext uri="{FF2B5EF4-FFF2-40B4-BE49-F238E27FC236}">
                <a16:creationId xmlns:a16="http://schemas.microsoft.com/office/drawing/2014/main" id="{0E253520-AAE7-4EBA-8342-17B5A8B0BD3D}"/>
              </a:ext>
            </a:extLst>
          </p:cNvPr>
          <p:cNvGrpSpPr/>
          <p:nvPr/>
        </p:nvGrpSpPr>
        <p:grpSpPr>
          <a:xfrm>
            <a:off x="778139" y="1700139"/>
            <a:ext cx="10635721" cy="3889248"/>
            <a:chOff x="432529" y="2316312"/>
            <a:chExt cx="8760201" cy="3203414"/>
          </a:xfrm>
        </p:grpSpPr>
        <p:grpSp>
          <p:nvGrpSpPr>
            <p:cNvPr id="281" name="Group 280">
              <a:extLst>
                <a:ext uri="{FF2B5EF4-FFF2-40B4-BE49-F238E27FC236}">
                  <a16:creationId xmlns:a16="http://schemas.microsoft.com/office/drawing/2014/main" id="{8ADCFAC3-EABB-404F-B726-9C8CE671E4C3}"/>
                </a:ext>
              </a:extLst>
            </p:cNvPr>
            <p:cNvGrpSpPr/>
            <p:nvPr/>
          </p:nvGrpSpPr>
          <p:grpSpPr>
            <a:xfrm>
              <a:off x="432529" y="2542989"/>
              <a:ext cx="7823558" cy="2258022"/>
              <a:chOff x="432529" y="2542989"/>
              <a:chExt cx="7823558" cy="2258022"/>
            </a:xfrm>
          </p:grpSpPr>
          <p:grpSp>
            <p:nvGrpSpPr>
              <p:cNvPr id="249" name="Group 248">
                <a:extLst>
                  <a:ext uri="{FF2B5EF4-FFF2-40B4-BE49-F238E27FC236}">
                    <a16:creationId xmlns:a16="http://schemas.microsoft.com/office/drawing/2014/main" id="{F8544ACB-7BCA-424A-8BC6-B2239ACA4EE4}"/>
                  </a:ext>
                </a:extLst>
              </p:cNvPr>
              <p:cNvGrpSpPr/>
              <p:nvPr/>
            </p:nvGrpSpPr>
            <p:grpSpPr>
              <a:xfrm>
                <a:off x="1514898" y="3280610"/>
                <a:ext cx="1051757" cy="1520401"/>
                <a:chOff x="1694617" y="3524431"/>
                <a:chExt cx="1122241" cy="1622292"/>
              </a:xfrm>
            </p:grpSpPr>
            <p:grpSp>
              <p:nvGrpSpPr>
                <p:cNvPr id="27" name="Group 26">
                  <a:extLst>
                    <a:ext uri="{FF2B5EF4-FFF2-40B4-BE49-F238E27FC236}">
                      <a16:creationId xmlns:a16="http://schemas.microsoft.com/office/drawing/2014/main" id="{A0780B04-ABD2-4A63-8350-A1BC0505024F}"/>
                    </a:ext>
                  </a:extLst>
                </p:cNvPr>
                <p:cNvGrpSpPr/>
                <p:nvPr/>
              </p:nvGrpSpPr>
              <p:grpSpPr>
                <a:xfrm flipV="1">
                  <a:off x="2488678" y="3901996"/>
                  <a:ext cx="328180" cy="79391"/>
                  <a:chOff x="1710812" y="3631097"/>
                  <a:chExt cx="426766" cy="103240"/>
                </a:xfrm>
              </p:grpSpPr>
              <p:cxnSp>
                <p:nvCxnSpPr>
                  <p:cNvPr id="28" name="Straight Connector 27">
                    <a:extLst>
                      <a:ext uri="{FF2B5EF4-FFF2-40B4-BE49-F238E27FC236}">
                        <a16:creationId xmlns:a16="http://schemas.microsoft.com/office/drawing/2014/main" id="{0022E5AB-2E53-49DE-A292-0C3083EA639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 flipV="1">
                    <a:off x="1954698" y="3492373"/>
                    <a:ext cx="0" cy="365760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9" name="Oval 28">
                    <a:extLst>
                      <a:ext uri="{FF2B5EF4-FFF2-40B4-BE49-F238E27FC236}">
                        <a16:creationId xmlns:a16="http://schemas.microsoft.com/office/drawing/2014/main" id="{67418540-CE12-412E-AA6F-82814E631982}"/>
                      </a:ext>
                    </a:extLst>
                  </p:cNvPr>
                  <p:cNvSpPr/>
                  <p:nvPr/>
                </p:nvSpPr>
                <p:spPr>
                  <a:xfrm>
                    <a:off x="1710812" y="3631097"/>
                    <a:ext cx="103240" cy="103240"/>
                  </a:xfrm>
                  <a:prstGeom prst="ellipse">
                    <a:avLst/>
                  </a:prstGeom>
                  <a:ln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/>
                  </a:p>
                </p:txBody>
              </p:sp>
            </p:grpSp>
            <p:grpSp>
              <p:nvGrpSpPr>
                <p:cNvPr id="23" name="Group 22">
                  <a:extLst>
                    <a:ext uri="{FF2B5EF4-FFF2-40B4-BE49-F238E27FC236}">
                      <a16:creationId xmlns:a16="http://schemas.microsoft.com/office/drawing/2014/main" id="{AFF49E21-F1F6-4031-920C-24A091395C07}"/>
                    </a:ext>
                  </a:extLst>
                </p:cNvPr>
                <p:cNvGrpSpPr/>
                <p:nvPr/>
              </p:nvGrpSpPr>
              <p:grpSpPr>
                <a:xfrm flipV="1">
                  <a:off x="2115448" y="4347671"/>
                  <a:ext cx="423102" cy="799052"/>
                  <a:chOff x="1209815" y="2115689"/>
                  <a:chExt cx="550204" cy="1039091"/>
                </a:xfrm>
              </p:grpSpPr>
              <p:cxnSp>
                <p:nvCxnSpPr>
                  <p:cNvPr id="24" name="Straight Connector 23">
                    <a:extLst>
                      <a:ext uri="{FF2B5EF4-FFF2-40B4-BE49-F238E27FC236}">
                        <a16:creationId xmlns:a16="http://schemas.microsoft.com/office/drawing/2014/main" id="{80587114-9998-4A8A-B183-87F7CD0D622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209815" y="2115689"/>
                    <a:ext cx="0" cy="1039091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>
                    <a:extLst>
                      <a:ext uri="{FF2B5EF4-FFF2-40B4-BE49-F238E27FC236}">
                        <a16:creationId xmlns:a16="http://schemas.microsoft.com/office/drawing/2014/main" id="{E499B88F-F67F-4B1A-AF14-ED9333215EB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485699" y="1841370"/>
                    <a:ext cx="0" cy="548640"/>
                  </a:xfrm>
                  <a:prstGeom prst="line">
                    <a:avLst/>
                  </a:prstGeom>
                  <a:ln>
                    <a:headEnd w="sm" len="sm"/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48" name="Group 247">
                  <a:extLst>
                    <a:ext uri="{FF2B5EF4-FFF2-40B4-BE49-F238E27FC236}">
                      <a16:creationId xmlns:a16="http://schemas.microsoft.com/office/drawing/2014/main" id="{1F987552-621A-410C-B3B6-507193C19071}"/>
                    </a:ext>
                  </a:extLst>
                </p:cNvPr>
                <p:cNvGrpSpPr/>
                <p:nvPr/>
              </p:nvGrpSpPr>
              <p:grpSpPr>
                <a:xfrm>
                  <a:off x="1694617" y="3524431"/>
                  <a:ext cx="835029" cy="834520"/>
                  <a:chOff x="1694617" y="3524431"/>
                  <a:chExt cx="835029" cy="834520"/>
                </a:xfrm>
              </p:grpSpPr>
              <p:grpSp>
                <p:nvGrpSpPr>
                  <p:cNvPr id="26" name="Group 25">
                    <a:extLst>
                      <a:ext uri="{FF2B5EF4-FFF2-40B4-BE49-F238E27FC236}">
                        <a16:creationId xmlns:a16="http://schemas.microsoft.com/office/drawing/2014/main" id="{2597EE32-C79D-41C8-835A-3ACCE17433E1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1694617" y="3524431"/>
                    <a:ext cx="835029" cy="834520"/>
                    <a:chOff x="2197743" y="2871735"/>
                    <a:chExt cx="1085874" cy="1085213"/>
                  </a:xfrm>
                </p:grpSpPr>
                <p:sp>
                  <p:nvSpPr>
                    <p:cNvPr id="33" name="Arc 32">
                      <a:extLst>
                        <a:ext uri="{FF2B5EF4-FFF2-40B4-BE49-F238E27FC236}">
                          <a16:creationId xmlns:a16="http://schemas.microsoft.com/office/drawing/2014/main" id="{9C2FD1CE-4481-4DAB-B6AA-0799AF3478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22269" y="2895600"/>
                      <a:ext cx="1061348" cy="1061348"/>
                    </a:xfrm>
                    <a:prstGeom prst="arc">
                      <a:avLst>
                        <a:gd name="adj1" fmla="val 16200000"/>
                        <a:gd name="adj2" fmla="val 10725059"/>
                      </a:avLst>
                    </a:prstGeom>
                    <a:noFill/>
                    <a:ln w="6350">
                      <a:solidFill>
                        <a:schemeClr val="accent5"/>
                      </a:solidFill>
                      <a:prstDash val="dash"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30" name="Freeform: Shape 29">
                      <a:extLst>
                        <a:ext uri="{FF2B5EF4-FFF2-40B4-BE49-F238E27FC236}">
                          <a16:creationId xmlns:a16="http://schemas.microsoft.com/office/drawing/2014/main" id="{FF194000-048B-4AFC-A75E-24990DCCF7B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97743" y="2871735"/>
                      <a:ext cx="548640" cy="557264"/>
                    </a:xfrm>
                    <a:custGeom>
                      <a:avLst/>
                      <a:gdLst>
                        <a:gd name="connsiteX0" fmla="*/ 548640 w 548640"/>
                        <a:gd name="connsiteY0" fmla="*/ 0 h 557264"/>
                        <a:gd name="connsiteX1" fmla="*/ 548640 w 548640"/>
                        <a:gd name="connsiteY1" fmla="*/ 48969 h 557264"/>
                        <a:gd name="connsiteX2" fmla="*/ 453177 w 548640"/>
                        <a:gd name="connsiteY2" fmla="*/ 58593 h 557264"/>
                        <a:gd name="connsiteX3" fmla="*/ 48969 w 548640"/>
                        <a:gd name="connsiteY3" fmla="*/ 554539 h 557264"/>
                        <a:gd name="connsiteX4" fmla="*/ 49244 w 548640"/>
                        <a:gd name="connsiteY4" fmla="*/ 557264 h 557264"/>
                        <a:gd name="connsiteX5" fmla="*/ 275 w 548640"/>
                        <a:gd name="connsiteY5" fmla="*/ 557264 h 557264"/>
                        <a:gd name="connsiteX6" fmla="*/ 0 w 548640"/>
                        <a:gd name="connsiteY6" fmla="*/ 554539 h 557264"/>
                        <a:gd name="connsiteX7" fmla="*/ 443308 w 548640"/>
                        <a:gd name="connsiteY7" fmla="*/ 10619 h 557264"/>
                        <a:gd name="connsiteX8" fmla="*/ 548640 w 548640"/>
                        <a:gd name="connsiteY8" fmla="*/ 0 h 557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48640" h="557264">
                          <a:moveTo>
                            <a:pt x="548640" y="0"/>
                          </a:moveTo>
                          <a:lnTo>
                            <a:pt x="548640" y="48969"/>
                          </a:lnTo>
                          <a:lnTo>
                            <a:pt x="453177" y="58593"/>
                          </a:lnTo>
                          <a:cubicBezTo>
                            <a:pt x="222496" y="105797"/>
                            <a:pt x="48969" y="309903"/>
                            <a:pt x="48969" y="554539"/>
                          </a:cubicBezTo>
                          <a:lnTo>
                            <a:pt x="49244" y="557264"/>
                          </a:lnTo>
                          <a:lnTo>
                            <a:pt x="275" y="557264"/>
                          </a:lnTo>
                          <a:lnTo>
                            <a:pt x="0" y="554539"/>
                          </a:lnTo>
                          <a:cubicBezTo>
                            <a:pt x="0" y="286240"/>
                            <a:pt x="190313" y="62389"/>
                            <a:pt x="443308" y="10619"/>
                          </a:cubicBezTo>
                          <a:lnTo>
                            <a:pt x="548640" y="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  <p:sp>
                  <p:nvSpPr>
                    <p:cNvPr id="31" name="Oval 30">
                      <a:extLst>
                        <a:ext uri="{FF2B5EF4-FFF2-40B4-BE49-F238E27FC236}">
                          <a16:creationId xmlns:a16="http://schemas.microsoft.com/office/drawing/2014/main" id="{3B7F1DD5-CBE0-4809-A125-73687ED754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22910" y="2993366"/>
                      <a:ext cx="854314" cy="854314"/>
                    </a:xfrm>
                    <a:prstGeom prst="ellipse">
                      <a:avLst/>
                    </a:prstGeom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32" name="Oval 31">
                      <a:extLst>
                        <a:ext uri="{FF2B5EF4-FFF2-40B4-BE49-F238E27FC236}">
                          <a16:creationId xmlns:a16="http://schemas.microsoft.com/office/drawing/2014/main" id="{FC958F14-E798-4883-97B4-77E426C2EE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21933" y="3092389"/>
                      <a:ext cx="656268" cy="656268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</p:grpSp>
              <p:grpSp>
                <p:nvGrpSpPr>
                  <p:cNvPr id="226" name="Group 225">
                    <a:extLst>
                      <a:ext uri="{FF2B5EF4-FFF2-40B4-BE49-F238E27FC236}">
                        <a16:creationId xmlns:a16="http://schemas.microsoft.com/office/drawing/2014/main" id="{424EE32E-900C-46B5-8CB3-216BA8FE6315}"/>
                      </a:ext>
                    </a:extLst>
                  </p:cNvPr>
                  <p:cNvGrpSpPr/>
                  <p:nvPr/>
                </p:nvGrpSpPr>
                <p:grpSpPr>
                  <a:xfrm>
                    <a:off x="2021776" y="3851336"/>
                    <a:ext cx="180710" cy="180710"/>
                    <a:chOff x="1483023" y="4358834"/>
                    <a:chExt cx="236254" cy="236254"/>
                  </a:xfrm>
                </p:grpSpPr>
                <p:sp>
                  <p:nvSpPr>
                    <p:cNvPr id="169" name="Freeform: Shape 168">
                      <a:extLst>
                        <a:ext uri="{FF2B5EF4-FFF2-40B4-BE49-F238E27FC236}">
                          <a16:creationId xmlns:a16="http://schemas.microsoft.com/office/drawing/2014/main" id="{4ABC6B6E-CA91-449D-BDB8-8E25F426EF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50030" y="4358834"/>
                      <a:ext cx="16293" cy="20367"/>
                    </a:xfrm>
                    <a:custGeom>
                      <a:avLst/>
                      <a:gdLst>
                        <a:gd name="connsiteX0" fmla="*/ 0 w 406618"/>
                        <a:gd name="connsiteY0" fmla="*/ 0 h 508273"/>
                        <a:gd name="connsiteX1" fmla="*/ 406619 w 406618"/>
                        <a:gd name="connsiteY1" fmla="*/ 0 h 508273"/>
                        <a:gd name="connsiteX2" fmla="*/ 406619 w 406618"/>
                        <a:gd name="connsiteY2" fmla="*/ 508274 h 508273"/>
                        <a:gd name="connsiteX3" fmla="*/ 0 w 406618"/>
                        <a:gd name="connsiteY3" fmla="*/ 508274 h 5082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406618" h="508273">
                          <a:moveTo>
                            <a:pt x="0" y="0"/>
                          </a:moveTo>
                          <a:lnTo>
                            <a:pt x="406619" y="0"/>
                          </a:lnTo>
                          <a:lnTo>
                            <a:pt x="406619" y="508274"/>
                          </a:lnTo>
                          <a:lnTo>
                            <a:pt x="0" y="508274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0" name="Freeform: Shape 169">
                      <a:extLst>
                        <a:ext uri="{FF2B5EF4-FFF2-40B4-BE49-F238E27FC236}">
                          <a16:creationId xmlns:a16="http://schemas.microsoft.com/office/drawing/2014/main" id="{D77009EF-83DF-45EB-AAC7-042D270873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54104" y="4387348"/>
                      <a:ext cx="8146" cy="8146"/>
                    </a:xfrm>
                    <a:custGeom>
                      <a:avLst/>
                      <a:gdLst>
                        <a:gd name="connsiteX0" fmla="*/ 0 w 203309"/>
                        <a:gd name="connsiteY0" fmla="*/ 0 h 203309"/>
                        <a:gd name="connsiteX1" fmla="*/ 203309 w 203309"/>
                        <a:gd name="connsiteY1" fmla="*/ 0 h 203309"/>
                        <a:gd name="connsiteX2" fmla="*/ 203309 w 203309"/>
                        <a:gd name="connsiteY2" fmla="*/ 203309 h 203309"/>
                        <a:gd name="connsiteX3" fmla="*/ 0 w 203309"/>
                        <a:gd name="connsiteY3" fmla="*/ 203309 h 2033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03309" h="203309">
                          <a:moveTo>
                            <a:pt x="0" y="0"/>
                          </a:moveTo>
                          <a:lnTo>
                            <a:pt x="203309" y="0"/>
                          </a:lnTo>
                          <a:lnTo>
                            <a:pt x="203309" y="203309"/>
                          </a:lnTo>
                          <a:lnTo>
                            <a:pt x="0" y="203309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1" name="Freeform: Shape 170">
                      <a:extLst>
                        <a:ext uri="{FF2B5EF4-FFF2-40B4-BE49-F238E27FC236}">
                          <a16:creationId xmlns:a16="http://schemas.microsoft.com/office/drawing/2014/main" id="{53221367-3C5A-4183-B346-F0C5A83525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50030" y="4501401"/>
                      <a:ext cx="16293" cy="17650"/>
                    </a:xfrm>
                    <a:custGeom>
                      <a:avLst/>
                      <a:gdLst>
                        <a:gd name="connsiteX0" fmla="*/ 406619 w 406618"/>
                        <a:gd name="connsiteY0" fmla="*/ 169458 h 440470"/>
                        <a:gd name="connsiteX1" fmla="*/ 406619 w 406618"/>
                        <a:gd name="connsiteY1" fmla="*/ 0 h 440470"/>
                        <a:gd name="connsiteX2" fmla="*/ 0 w 406618"/>
                        <a:gd name="connsiteY2" fmla="*/ 0 h 440470"/>
                        <a:gd name="connsiteX3" fmla="*/ 0 w 406618"/>
                        <a:gd name="connsiteY3" fmla="*/ 169458 h 440470"/>
                        <a:gd name="connsiteX4" fmla="*/ 203309 w 406618"/>
                        <a:gd name="connsiteY4" fmla="*/ 440470 h 44047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06618" h="440470">
                          <a:moveTo>
                            <a:pt x="406619" y="169458"/>
                          </a:moveTo>
                          <a:lnTo>
                            <a:pt x="406619" y="0"/>
                          </a:lnTo>
                          <a:lnTo>
                            <a:pt x="0" y="0"/>
                          </a:lnTo>
                          <a:lnTo>
                            <a:pt x="0" y="169458"/>
                          </a:lnTo>
                          <a:lnTo>
                            <a:pt x="203309" y="44047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2" name="Freeform: Shape 171">
                      <a:extLst>
                        <a:ext uri="{FF2B5EF4-FFF2-40B4-BE49-F238E27FC236}">
                          <a16:creationId xmlns:a16="http://schemas.microsoft.com/office/drawing/2014/main" id="{9D141E65-FAE8-46E9-AF52-B0E85E033EB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50030" y="4403641"/>
                      <a:ext cx="32587" cy="89614"/>
                    </a:xfrm>
                    <a:custGeom>
                      <a:avLst/>
                      <a:gdLst>
                        <a:gd name="connsiteX0" fmla="*/ 406619 w 813237"/>
                        <a:gd name="connsiteY0" fmla="*/ 406619 h 2236404"/>
                        <a:gd name="connsiteX1" fmla="*/ 508274 w 813237"/>
                        <a:gd name="connsiteY1" fmla="*/ 406619 h 2236404"/>
                        <a:gd name="connsiteX2" fmla="*/ 609928 w 813237"/>
                        <a:gd name="connsiteY2" fmla="*/ 508274 h 2236404"/>
                        <a:gd name="connsiteX3" fmla="*/ 609928 w 813237"/>
                        <a:gd name="connsiteY3" fmla="*/ 914893 h 2236404"/>
                        <a:gd name="connsiteX4" fmla="*/ 813238 w 813237"/>
                        <a:gd name="connsiteY4" fmla="*/ 914893 h 2236404"/>
                        <a:gd name="connsiteX5" fmla="*/ 813238 w 813237"/>
                        <a:gd name="connsiteY5" fmla="*/ 508274 h 2236404"/>
                        <a:gd name="connsiteX6" fmla="*/ 508274 w 813237"/>
                        <a:gd name="connsiteY6" fmla="*/ 203309 h 2236404"/>
                        <a:gd name="connsiteX7" fmla="*/ 406619 w 813237"/>
                        <a:gd name="connsiteY7" fmla="*/ 203309 h 2236404"/>
                        <a:gd name="connsiteX8" fmla="*/ 406619 w 813237"/>
                        <a:gd name="connsiteY8" fmla="*/ 0 h 2236404"/>
                        <a:gd name="connsiteX9" fmla="*/ 0 w 813237"/>
                        <a:gd name="connsiteY9" fmla="*/ 0 h 2236404"/>
                        <a:gd name="connsiteX10" fmla="*/ 0 w 813237"/>
                        <a:gd name="connsiteY10" fmla="*/ 2236404 h 2236404"/>
                        <a:gd name="connsiteX11" fmla="*/ 406619 w 813237"/>
                        <a:gd name="connsiteY11" fmla="*/ 2236404 h 223640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813237" h="2236404">
                          <a:moveTo>
                            <a:pt x="406619" y="406619"/>
                          </a:moveTo>
                          <a:lnTo>
                            <a:pt x="508274" y="406619"/>
                          </a:lnTo>
                          <a:cubicBezTo>
                            <a:pt x="564362" y="406619"/>
                            <a:pt x="609928" y="452186"/>
                            <a:pt x="609928" y="508274"/>
                          </a:cubicBezTo>
                          <a:lnTo>
                            <a:pt x="609928" y="914893"/>
                          </a:lnTo>
                          <a:lnTo>
                            <a:pt x="813238" y="914893"/>
                          </a:lnTo>
                          <a:lnTo>
                            <a:pt x="813238" y="508274"/>
                          </a:lnTo>
                          <a:cubicBezTo>
                            <a:pt x="813238" y="340162"/>
                            <a:pt x="676385" y="203309"/>
                            <a:pt x="508274" y="203309"/>
                          </a:cubicBezTo>
                          <a:lnTo>
                            <a:pt x="406619" y="203309"/>
                          </a:lnTo>
                          <a:lnTo>
                            <a:pt x="406619" y="0"/>
                          </a:lnTo>
                          <a:lnTo>
                            <a:pt x="0" y="0"/>
                          </a:lnTo>
                          <a:lnTo>
                            <a:pt x="0" y="2236404"/>
                          </a:lnTo>
                          <a:lnTo>
                            <a:pt x="406619" y="2236404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3" name="Freeform: Shape 172">
                      <a:extLst>
                        <a:ext uri="{FF2B5EF4-FFF2-40B4-BE49-F238E27FC236}">
                          <a16:creationId xmlns:a16="http://schemas.microsoft.com/office/drawing/2014/main" id="{E6FE26C1-AC9B-4848-8CC2-ECA2A8E133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483023" y="4448448"/>
                      <a:ext cx="236254" cy="146640"/>
                    </a:xfrm>
                    <a:custGeom>
                      <a:avLst/>
                      <a:gdLst>
                        <a:gd name="connsiteX0" fmla="*/ 4777773 w 5895974"/>
                        <a:gd name="connsiteY0" fmla="*/ 0 h 3659570"/>
                        <a:gd name="connsiteX1" fmla="*/ 4777773 w 5895974"/>
                        <a:gd name="connsiteY1" fmla="*/ 789756 h 3659570"/>
                        <a:gd name="connsiteX2" fmla="*/ 4885235 w 5895974"/>
                        <a:gd name="connsiteY2" fmla="*/ 837953 h 3659570"/>
                        <a:gd name="connsiteX3" fmla="*/ 5103094 w 5895974"/>
                        <a:gd name="connsiteY3" fmla="*/ 692675 h 3659570"/>
                        <a:gd name="connsiteX4" fmla="*/ 5508366 w 5895974"/>
                        <a:gd name="connsiteY4" fmla="*/ 1097948 h 3659570"/>
                        <a:gd name="connsiteX5" fmla="*/ 5363088 w 5895974"/>
                        <a:gd name="connsiteY5" fmla="*/ 1315806 h 3659570"/>
                        <a:gd name="connsiteX6" fmla="*/ 5436102 w 5895974"/>
                        <a:gd name="connsiteY6" fmla="*/ 1491758 h 3659570"/>
                        <a:gd name="connsiteX7" fmla="*/ 5692666 w 5895974"/>
                        <a:gd name="connsiteY7" fmla="*/ 1543233 h 3659570"/>
                        <a:gd name="connsiteX8" fmla="*/ 5692666 w 5895974"/>
                        <a:gd name="connsiteY8" fmla="*/ 2116439 h 3659570"/>
                        <a:gd name="connsiteX9" fmla="*/ 5436102 w 5895974"/>
                        <a:gd name="connsiteY9" fmla="*/ 2167902 h 3659570"/>
                        <a:gd name="connsiteX10" fmla="*/ 5363088 w 5895974"/>
                        <a:gd name="connsiteY10" fmla="*/ 2343866 h 3659570"/>
                        <a:gd name="connsiteX11" fmla="*/ 5508366 w 5895974"/>
                        <a:gd name="connsiteY11" fmla="*/ 2561725 h 3659570"/>
                        <a:gd name="connsiteX12" fmla="*/ 5103094 w 5895974"/>
                        <a:gd name="connsiteY12" fmla="*/ 2966997 h 3659570"/>
                        <a:gd name="connsiteX13" fmla="*/ 4885235 w 5895974"/>
                        <a:gd name="connsiteY13" fmla="*/ 2821720 h 3659570"/>
                        <a:gd name="connsiteX14" fmla="*/ 4709271 w 5895974"/>
                        <a:gd name="connsiteY14" fmla="*/ 2894733 h 3659570"/>
                        <a:gd name="connsiteX15" fmla="*/ 4657808 w 5895974"/>
                        <a:gd name="connsiteY15" fmla="*/ 3151297 h 3659570"/>
                        <a:gd name="connsiteX16" fmla="*/ 4084602 w 5895974"/>
                        <a:gd name="connsiteY16" fmla="*/ 3151297 h 3659570"/>
                        <a:gd name="connsiteX17" fmla="*/ 4033127 w 5895974"/>
                        <a:gd name="connsiteY17" fmla="*/ 2894733 h 3659570"/>
                        <a:gd name="connsiteX18" fmla="*/ 3857175 w 5895974"/>
                        <a:gd name="connsiteY18" fmla="*/ 2821720 h 3659570"/>
                        <a:gd name="connsiteX19" fmla="*/ 3639316 w 5895974"/>
                        <a:gd name="connsiteY19" fmla="*/ 2966997 h 3659570"/>
                        <a:gd name="connsiteX20" fmla="*/ 3234044 w 5895974"/>
                        <a:gd name="connsiteY20" fmla="*/ 2561725 h 3659570"/>
                        <a:gd name="connsiteX21" fmla="*/ 3379321 w 5895974"/>
                        <a:gd name="connsiteY21" fmla="*/ 2343866 h 3659570"/>
                        <a:gd name="connsiteX22" fmla="*/ 3306308 w 5895974"/>
                        <a:gd name="connsiteY22" fmla="*/ 2167902 h 3659570"/>
                        <a:gd name="connsiteX23" fmla="*/ 3049642 w 5895974"/>
                        <a:gd name="connsiteY23" fmla="*/ 2116439 h 3659570"/>
                        <a:gd name="connsiteX24" fmla="*/ 3049642 w 5895974"/>
                        <a:gd name="connsiteY24" fmla="*/ 1543233 h 3659570"/>
                        <a:gd name="connsiteX25" fmla="*/ 3306206 w 5895974"/>
                        <a:gd name="connsiteY25" fmla="*/ 1491758 h 3659570"/>
                        <a:gd name="connsiteX26" fmla="*/ 3379232 w 5895974"/>
                        <a:gd name="connsiteY26" fmla="*/ 1315806 h 3659570"/>
                        <a:gd name="connsiteX27" fmla="*/ 3233942 w 5895974"/>
                        <a:gd name="connsiteY27" fmla="*/ 1097948 h 3659570"/>
                        <a:gd name="connsiteX28" fmla="*/ 3639215 w 5895974"/>
                        <a:gd name="connsiteY28" fmla="*/ 692675 h 3659570"/>
                        <a:gd name="connsiteX29" fmla="*/ 3857073 w 5895974"/>
                        <a:gd name="connsiteY29" fmla="*/ 837953 h 3659570"/>
                        <a:gd name="connsiteX30" fmla="*/ 3964535 w 5895974"/>
                        <a:gd name="connsiteY30" fmla="*/ 789756 h 3659570"/>
                        <a:gd name="connsiteX31" fmla="*/ 3964535 w 5895974"/>
                        <a:gd name="connsiteY31" fmla="*/ 0 h 3659570"/>
                        <a:gd name="connsiteX32" fmla="*/ 0 w 5895974"/>
                        <a:gd name="connsiteY32" fmla="*/ 0 h 3659570"/>
                        <a:gd name="connsiteX33" fmla="*/ 0 w 5895974"/>
                        <a:gd name="connsiteY33" fmla="*/ 3659571 h 3659570"/>
                        <a:gd name="connsiteX34" fmla="*/ 5895975 w 5895974"/>
                        <a:gd name="connsiteY34" fmla="*/ 3659571 h 3659570"/>
                        <a:gd name="connsiteX35" fmla="*/ 5895975 w 5895974"/>
                        <a:gd name="connsiteY35" fmla="*/ 0 h 3659570"/>
                        <a:gd name="connsiteX36" fmla="*/ 2846333 w 5895974"/>
                        <a:gd name="connsiteY36" fmla="*/ 304964 h 3659570"/>
                        <a:gd name="connsiteX37" fmla="*/ 3049642 w 5895974"/>
                        <a:gd name="connsiteY37" fmla="*/ 304964 h 3659570"/>
                        <a:gd name="connsiteX38" fmla="*/ 3049642 w 5895974"/>
                        <a:gd name="connsiteY38" fmla="*/ 508274 h 3659570"/>
                        <a:gd name="connsiteX39" fmla="*/ 2846333 w 5895974"/>
                        <a:gd name="connsiteY39" fmla="*/ 508274 h 3659570"/>
                        <a:gd name="connsiteX40" fmla="*/ 2439714 w 5895974"/>
                        <a:gd name="connsiteY40" fmla="*/ 304964 h 3659570"/>
                        <a:gd name="connsiteX41" fmla="*/ 2643023 w 5895974"/>
                        <a:gd name="connsiteY41" fmla="*/ 304964 h 3659570"/>
                        <a:gd name="connsiteX42" fmla="*/ 2643023 w 5895974"/>
                        <a:gd name="connsiteY42" fmla="*/ 508274 h 3659570"/>
                        <a:gd name="connsiteX43" fmla="*/ 2439714 w 5895974"/>
                        <a:gd name="connsiteY43" fmla="*/ 508274 h 3659570"/>
                        <a:gd name="connsiteX44" fmla="*/ 2033095 w 5895974"/>
                        <a:gd name="connsiteY44" fmla="*/ 304964 h 3659570"/>
                        <a:gd name="connsiteX45" fmla="*/ 2236404 w 5895974"/>
                        <a:gd name="connsiteY45" fmla="*/ 304964 h 3659570"/>
                        <a:gd name="connsiteX46" fmla="*/ 2236404 w 5895974"/>
                        <a:gd name="connsiteY46" fmla="*/ 508274 h 3659570"/>
                        <a:gd name="connsiteX47" fmla="*/ 2033095 w 5895974"/>
                        <a:gd name="connsiteY47" fmla="*/ 508274 h 3659570"/>
                        <a:gd name="connsiteX48" fmla="*/ 203309 w 5895974"/>
                        <a:gd name="connsiteY48" fmla="*/ 711583 h 3659570"/>
                        <a:gd name="connsiteX49" fmla="*/ 1888758 w 5895974"/>
                        <a:gd name="connsiteY49" fmla="*/ 711583 h 3659570"/>
                        <a:gd name="connsiteX50" fmla="*/ 2230394 w 5895974"/>
                        <a:gd name="connsiteY50" fmla="*/ 1309504 h 3659570"/>
                        <a:gd name="connsiteX51" fmla="*/ 2376777 w 5895974"/>
                        <a:gd name="connsiteY51" fmla="*/ 1016547 h 3659570"/>
                        <a:gd name="connsiteX52" fmla="*/ 3049642 w 5895974"/>
                        <a:gd name="connsiteY52" fmla="*/ 1016547 h 3659570"/>
                        <a:gd name="connsiteX53" fmla="*/ 3049642 w 5895974"/>
                        <a:gd name="connsiteY53" fmla="*/ 1219857 h 3659570"/>
                        <a:gd name="connsiteX54" fmla="*/ 2502549 w 5895974"/>
                        <a:gd name="connsiteY54" fmla="*/ 1219857 h 3659570"/>
                        <a:gd name="connsiteX55" fmla="*/ 2242313 w 5895974"/>
                        <a:gd name="connsiteY55" fmla="*/ 1740139 h 3659570"/>
                        <a:gd name="connsiteX56" fmla="*/ 1770724 w 5895974"/>
                        <a:gd name="connsiteY56" fmla="*/ 914893 h 3659570"/>
                        <a:gd name="connsiteX57" fmla="*/ 203309 w 5895974"/>
                        <a:gd name="connsiteY57" fmla="*/ 914893 h 3659570"/>
                        <a:gd name="connsiteX58" fmla="*/ 203309 w 5895974"/>
                        <a:gd name="connsiteY58" fmla="*/ 1118202 h 3659570"/>
                        <a:gd name="connsiteX59" fmla="*/ 1728131 w 5895974"/>
                        <a:gd name="connsiteY59" fmla="*/ 1118202 h 3659570"/>
                        <a:gd name="connsiteX60" fmla="*/ 1728131 w 5895974"/>
                        <a:gd name="connsiteY60" fmla="*/ 1321512 h 3659570"/>
                        <a:gd name="connsiteX61" fmla="*/ 203309 w 5895974"/>
                        <a:gd name="connsiteY61" fmla="*/ 1321512 h 3659570"/>
                        <a:gd name="connsiteX62" fmla="*/ 203309 w 5895974"/>
                        <a:gd name="connsiteY62" fmla="*/ 1524821 h 3659570"/>
                        <a:gd name="connsiteX63" fmla="*/ 1728131 w 5895974"/>
                        <a:gd name="connsiteY63" fmla="*/ 1524821 h 3659570"/>
                        <a:gd name="connsiteX64" fmla="*/ 1728131 w 5895974"/>
                        <a:gd name="connsiteY64" fmla="*/ 1728131 h 3659570"/>
                        <a:gd name="connsiteX65" fmla="*/ 203309 w 5895974"/>
                        <a:gd name="connsiteY65" fmla="*/ 1728131 h 3659570"/>
                        <a:gd name="connsiteX66" fmla="*/ 2744678 w 5895974"/>
                        <a:gd name="connsiteY66" fmla="*/ 3456261 h 3659570"/>
                        <a:gd name="connsiteX67" fmla="*/ 508274 w 5895974"/>
                        <a:gd name="connsiteY67" fmla="*/ 3456261 h 3659570"/>
                        <a:gd name="connsiteX68" fmla="*/ 508274 w 5895974"/>
                        <a:gd name="connsiteY68" fmla="*/ 3252952 h 3659570"/>
                        <a:gd name="connsiteX69" fmla="*/ 711583 w 5895974"/>
                        <a:gd name="connsiteY69" fmla="*/ 3252952 h 3659570"/>
                        <a:gd name="connsiteX70" fmla="*/ 711583 w 5895974"/>
                        <a:gd name="connsiteY70" fmla="*/ 2744678 h 3659570"/>
                        <a:gd name="connsiteX71" fmla="*/ 914893 w 5895974"/>
                        <a:gd name="connsiteY71" fmla="*/ 2744678 h 3659570"/>
                        <a:gd name="connsiteX72" fmla="*/ 914893 w 5895974"/>
                        <a:gd name="connsiteY72" fmla="*/ 3252952 h 3659570"/>
                        <a:gd name="connsiteX73" fmla="*/ 1118202 w 5895974"/>
                        <a:gd name="connsiteY73" fmla="*/ 3252952 h 3659570"/>
                        <a:gd name="connsiteX74" fmla="*/ 1118202 w 5895974"/>
                        <a:gd name="connsiteY74" fmla="*/ 2439714 h 3659570"/>
                        <a:gd name="connsiteX75" fmla="*/ 1321512 w 5895974"/>
                        <a:gd name="connsiteY75" fmla="*/ 2439714 h 3659570"/>
                        <a:gd name="connsiteX76" fmla="*/ 1321512 w 5895974"/>
                        <a:gd name="connsiteY76" fmla="*/ 3252952 h 3659570"/>
                        <a:gd name="connsiteX77" fmla="*/ 1524821 w 5895974"/>
                        <a:gd name="connsiteY77" fmla="*/ 3252952 h 3659570"/>
                        <a:gd name="connsiteX78" fmla="*/ 1524821 w 5895974"/>
                        <a:gd name="connsiteY78" fmla="*/ 1931440 h 3659570"/>
                        <a:gd name="connsiteX79" fmla="*/ 1728131 w 5895974"/>
                        <a:gd name="connsiteY79" fmla="*/ 1931440 h 3659570"/>
                        <a:gd name="connsiteX80" fmla="*/ 1728131 w 5895974"/>
                        <a:gd name="connsiteY80" fmla="*/ 3252952 h 3659570"/>
                        <a:gd name="connsiteX81" fmla="*/ 1931440 w 5895974"/>
                        <a:gd name="connsiteY81" fmla="*/ 3252952 h 3659570"/>
                        <a:gd name="connsiteX82" fmla="*/ 1931440 w 5895974"/>
                        <a:gd name="connsiteY82" fmla="*/ 2439714 h 3659570"/>
                        <a:gd name="connsiteX83" fmla="*/ 2134750 w 5895974"/>
                        <a:gd name="connsiteY83" fmla="*/ 2439714 h 3659570"/>
                        <a:gd name="connsiteX84" fmla="*/ 2134750 w 5895974"/>
                        <a:gd name="connsiteY84" fmla="*/ 3252952 h 3659570"/>
                        <a:gd name="connsiteX85" fmla="*/ 2338059 w 5895974"/>
                        <a:gd name="connsiteY85" fmla="*/ 3252952 h 3659570"/>
                        <a:gd name="connsiteX86" fmla="*/ 2338059 w 5895974"/>
                        <a:gd name="connsiteY86" fmla="*/ 2744678 h 3659570"/>
                        <a:gd name="connsiteX87" fmla="*/ 2541369 w 5895974"/>
                        <a:gd name="connsiteY87" fmla="*/ 2744678 h 3659570"/>
                        <a:gd name="connsiteX88" fmla="*/ 2541369 w 5895974"/>
                        <a:gd name="connsiteY88" fmla="*/ 3252952 h 3659570"/>
                        <a:gd name="connsiteX89" fmla="*/ 2744678 w 5895974"/>
                        <a:gd name="connsiteY89" fmla="*/ 3252952 h 3659570"/>
                        <a:gd name="connsiteX90" fmla="*/ 4879428 w 5895974"/>
                        <a:gd name="connsiteY90" fmla="*/ 3456261 h 3659570"/>
                        <a:gd name="connsiteX91" fmla="*/ 4676118 w 5895974"/>
                        <a:gd name="connsiteY91" fmla="*/ 3456261 h 3659570"/>
                        <a:gd name="connsiteX92" fmla="*/ 4676118 w 5895974"/>
                        <a:gd name="connsiteY92" fmla="*/ 3252952 h 3659570"/>
                        <a:gd name="connsiteX93" fmla="*/ 4879428 w 5895974"/>
                        <a:gd name="connsiteY93" fmla="*/ 3252952 h 3659570"/>
                        <a:gd name="connsiteX94" fmla="*/ 5286047 w 5895974"/>
                        <a:gd name="connsiteY94" fmla="*/ 3456261 h 3659570"/>
                        <a:gd name="connsiteX95" fmla="*/ 5082737 w 5895974"/>
                        <a:gd name="connsiteY95" fmla="*/ 3456261 h 3659570"/>
                        <a:gd name="connsiteX96" fmla="*/ 5082737 w 5895974"/>
                        <a:gd name="connsiteY96" fmla="*/ 3252952 h 3659570"/>
                        <a:gd name="connsiteX97" fmla="*/ 5286047 w 5895974"/>
                        <a:gd name="connsiteY97" fmla="*/ 3252952 h 3659570"/>
                        <a:gd name="connsiteX98" fmla="*/ 5692666 w 5895974"/>
                        <a:gd name="connsiteY98" fmla="*/ 3456261 h 3659570"/>
                        <a:gd name="connsiteX99" fmla="*/ 5489356 w 5895974"/>
                        <a:gd name="connsiteY99" fmla="*/ 3456261 h 3659570"/>
                        <a:gd name="connsiteX100" fmla="*/ 5489356 w 5895974"/>
                        <a:gd name="connsiteY100" fmla="*/ 3252952 h 3659570"/>
                        <a:gd name="connsiteX101" fmla="*/ 5692666 w 5895974"/>
                        <a:gd name="connsiteY101" fmla="*/ 3252952 h 365957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</a:cxnLst>
                      <a:rect l="l" t="t" r="r" b="b"/>
                      <a:pathLst>
                        <a:path w="5895974" h="3659570">
                          <a:moveTo>
                            <a:pt x="4777773" y="0"/>
                          </a:moveTo>
                          <a:lnTo>
                            <a:pt x="4777773" y="789756"/>
                          </a:lnTo>
                          <a:cubicBezTo>
                            <a:pt x="4814356" y="804102"/>
                            <a:pt x="4850342" y="819846"/>
                            <a:pt x="4885235" y="837953"/>
                          </a:cubicBezTo>
                          <a:lnTo>
                            <a:pt x="5103094" y="692675"/>
                          </a:lnTo>
                          <a:lnTo>
                            <a:pt x="5508366" y="1097948"/>
                          </a:lnTo>
                          <a:lnTo>
                            <a:pt x="5363088" y="1315806"/>
                          </a:lnTo>
                          <a:cubicBezTo>
                            <a:pt x="5392365" y="1372237"/>
                            <a:pt x="5416788" y="1431108"/>
                            <a:pt x="5436102" y="1491758"/>
                          </a:cubicBezTo>
                          <a:lnTo>
                            <a:pt x="5692666" y="1543233"/>
                          </a:lnTo>
                          <a:lnTo>
                            <a:pt x="5692666" y="2116439"/>
                          </a:lnTo>
                          <a:lnTo>
                            <a:pt x="5436102" y="2167902"/>
                          </a:lnTo>
                          <a:cubicBezTo>
                            <a:pt x="5416889" y="2228666"/>
                            <a:pt x="5392365" y="2287524"/>
                            <a:pt x="5363088" y="2343866"/>
                          </a:cubicBezTo>
                          <a:lnTo>
                            <a:pt x="5508366" y="2561725"/>
                          </a:lnTo>
                          <a:lnTo>
                            <a:pt x="5103094" y="2966997"/>
                          </a:lnTo>
                          <a:lnTo>
                            <a:pt x="4885235" y="2821720"/>
                          </a:lnTo>
                          <a:cubicBezTo>
                            <a:pt x="4828804" y="2850996"/>
                            <a:pt x="4769933" y="2875419"/>
                            <a:pt x="4709271" y="2894733"/>
                          </a:cubicBezTo>
                          <a:lnTo>
                            <a:pt x="4657808" y="3151297"/>
                          </a:lnTo>
                          <a:lnTo>
                            <a:pt x="4084602" y="3151297"/>
                          </a:lnTo>
                          <a:lnTo>
                            <a:pt x="4033127" y="2894733"/>
                          </a:lnTo>
                          <a:cubicBezTo>
                            <a:pt x="3972375" y="2875520"/>
                            <a:pt x="3913504" y="2850996"/>
                            <a:pt x="3857175" y="2821720"/>
                          </a:cubicBezTo>
                          <a:lnTo>
                            <a:pt x="3639316" y="2966997"/>
                          </a:lnTo>
                          <a:lnTo>
                            <a:pt x="3234044" y="2561725"/>
                          </a:lnTo>
                          <a:lnTo>
                            <a:pt x="3379321" y="2343866"/>
                          </a:lnTo>
                          <a:cubicBezTo>
                            <a:pt x="3350045" y="2287435"/>
                            <a:pt x="3325622" y="2228564"/>
                            <a:pt x="3306308" y="2167902"/>
                          </a:cubicBezTo>
                          <a:lnTo>
                            <a:pt x="3049642" y="2116439"/>
                          </a:lnTo>
                          <a:lnTo>
                            <a:pt x="3049642" y="1543233"/>
                          </a:lnTo>
                          <a:lnTo>
                            <a:pt x="3306206" y="1491758"/>
                          </a:lnTo>
                          <a:cubicBezTo>
                            <a:pt x="3325419" y="1431007"/>
                            <a:pt x="3349943" y="1372136"/>
                            <a:pt x="3379232" y="1315806"/>
                          </a:cubicBezTo>
                          <a:lnTo>
                            <a:pt x="3233942" y="1097948"/>
                          </a:lnTo>
                          <a:lnTo>
                            <a:pt x="3639215" y="692675"/>
                          </a:lnTo>
                          <a:lnTo>
                            <a:pt x="3857073" y="837953"/>
                          </a:lnTo>
                          <a:cubicBezTo>
                            <a:pt x="3891966" y="819846"/>
                            <a:pt x="3927952" y="804102"/>
                            <a:pt x="3964535" y="789756"/>
                          </a:cubicBezTo>
                          <a:lnTo>
                            <a:pt x="3964535" y="0"/>
                          </a:lnTo>
                          <a:lnTo>
                            <a:pt x="0" y="0"/>
                          </a:lnTo>
                          <a:lnTo>
                            <a:pt x="0" y="3659571"/>
                          </a:lnTo>
                          <a:lnTo>
                            <a:pt x="5895975" y="3659571"/>
                          </a:lnTo>
                          <a:lnTo>
                            <a:pt x="5895975" y="0"/>
                          </a:lnTo>
                          <a:close/>
                          <a:moveTo>
                            <a:pt x="2846333" y="304964"/>
                          </a:moveTo>
                          <a:lnTo>
                            <a:pt x="3049642" y="304964"/>
                          </a:lnTo>
                          <a:lnTo>
                            <a:pt x="3049642" y="508274"/>
                          </a:lnTo>
                          <a:lnTo>
                            <a:pt x="2846333" y="508274"/>
                          </a:lnTo>
                          <a:close/>
                          <a:moveTo>
                            <a:pt x="2439714" y="304964"/>
                          </a:moveTo>
                          <a:lnTo>
                            <a:pt x="2643023" y="304964"/>
                          </a:lnTo>
                          <a:lnTo>
                            <a:pt x="2643023" y="508274"/>
                          </a:lnTo>
                          <a:lnTo>
                            <a:pt x="2439714" y="508274"/>
                          </a:lnTo>
                          <a:close/>
                          <a:moveTo>
                            <a:pt x="2033095" y="304964"/>
                          </a:moveTo>
                          <a:lnTo>
                            <a:pt x="2236404" y="304964"/>
                          </a:lnTo>
                          <a:lnTo>
                            <a:pt x="2236404" y="508274"/>
                          </a:lnTo>
                          <a:lnTo>
                            <a:pt x="2033095" y="508274"/>
                          </a:lnTo>
                          <a:close/>
                          <a:moveTo>
                            <a:pt x="203309" y="711583"/>
                          </a:moveTo>
                          <a:lnTo>
                            <a:pt x="1888758" y="711583"/>
                          </a:lnTo>
                          <a:lnTo>
                            <a:pt x="2230394" y="1309504"/>
                          </a:lnTo>
                          <a:lnTo>
                            <a:pt x="2376777" y="1016547"/>
                          </a:lnTo>
                          <a:lnTo>
                            <a:pt x="3049642" y="1016547"/>
                          </a:lnTo>
                          <a:lnTo>
                            <a:pt x="3049642" y="1219857"/>
                          </a:lnTo>
                          <a:lnTo>
                            <a:pt x="2502549" y="1219857"/>
                          </a:lnTo>
                          <a:lnTo>
                            <a:pt x="2242313" y="1740139"/>
                          </a:lnTo>
                          <a:lnTo>
                            <a:pt x="1770724" y="914893"/>
                          </a:lnTo>
                          <a:lnTo>
                            <a:pt x="203309" y="914893"/>
                          </a:lnTo>
                          <a:close/>
                          <a:moveTo>
                            <a:pt x="203309" y="1118202"/>
                          </a:moveTo>
                          <a:lnTo>
                            <a:pt x="1728131" y="1118202"/>
                          </a:lnTo>
                          <a:lnTo>
                            <a:pt x="1728131" y="1321512"/>
                          </a:lnTo>
                          <a:lnTo>
                            <a:pt x="203309" y="1321512"/>
                          </a:lnTo>
                          <a:close/>
                          <a:moveTo>
                            <a:pt x="203309" y="1524821"/>
                          </a:moveTo>
                          <a:lnTo>
                            <a:pt x="1728131" y="1524821"/>
                          </a:lnTo>
                          <a:lnTo>
                            <a:pt x="1728131" y="1728131"/>
                          </a:lnTo>
                          <a:lnTo>
                            <a:pt x="203309" y="1728131"/>
                          </a:lnTo>
                          <a:close/>
                          <a:moveTo>
                            <a:pt x="2744678" y="3456261"/>
                          </a:moveTo>
                          <a:lnTo>
                            <a:pt x="508274" y="3456261"/>
                          </a:lnTo>
                          <a:lnTo>
                            <a:pt x="508274" y="3252952"/>
                          </a:lnTo>
                          <a:lnTo>
                            <a:pt x="711583" y="3252952"/>
                          </a:lnTo>
                          <a:lnTo>
                            <a:pt x="711583" y="2744678"/>
                          </a:lnTo>
                          <a:lnTo>
                            <a:pt x="914893" y="2744678"/>
                          </a:lnTo>
                          <a:lnTo>
                            <a:pt x="914893" y="3252952"/>
                          </a:lnTo>
                          <a:lnTo>
                            <a:pt x="1118202" y="3252952"/>
                          </a:lnTo>
                          <a:lnTo>
                            <a:pt x="1118202" y="2439714"/>
                          </a:lnTo>
                          <a:lnTo>
                            <a:pt x="1321512" y="2439714"/>
                          </a:lnTo>
                          <a:lnTo>
                            <a:pt x="1321512" y="3252952"/>
                          </a:lnTo>
                          <a:lnTo>
                            <a:pt x="1524821" y="3252952"/>
                          </a:lnTo>
                          <a:lnTo>
                            <a:pt x="1524821" y="1931440"/>
                          </a:lnTo>
                          <a:lnTo>
                            <a:pt x="1728131" y="1931440"/>
                          </a:lnTo>
                          <a:lnTo>
                            <a:pt x="1728131" y="3252952"/>
                          </a:lnTo>
                          <a:lnTo>
                            <a:pt x="1931440" y="3252952"/>
                          </a:lnTo>
                          <a:lnTo>
                            <a:pt x="1931440" y="2439714"/>
                          </a:lnTo>
                          <a:lnTo>
                            <a:pt x="2134750" y="2439714"/>
                          </a:lnTo>
                          <a:lnTo>
                            <a:pt x="2134750" y="3252952"/>
                          </a:lnTo>
                          <a:lnTo>
                            <a:pt x="2338059" y="3252952"/>
                          </a:lnTo>
                          <a:lnTo>
                            <a:pt x="2338059" y="2744678"/>
                          </a:lnTo>
                          <a:lnTo>
                            <a:pt x="2541369" y="2744678"/>
                          </a:lnTo>
                          <a:lnTo>
                            <a:pt x="2541369" y="3252952"/>
                          </a:lnTo>
                          <a:lnTo>
                            <a:pt x="2744678" y="3252952"/>
                          </a:lnTo>
                          <a:close/>
                          <a:moveTo>
                            <a:pt x="4879428" y="3456261"/>
                          </a:moveTo>
                          <a:lnTo>
                            <a:pt x="4676118" y="3456261"/>
                          </a:lnTo>
                          <a:lnTo>
                            <a:pt x="4676118" y="3252952"/>
                          </a:lnTo>
                          <a:lnTo>
                            <a:pt x="4879428" y="3252952"/>
                          </a:lnTo>
                          <a:close/>
                          <a:moveTo>
                            <a:pt x="5286047" y="3456261"/>
                          </a:moveTo>
                          <a:lnTo>
                            <a:pt x="5082737" y="3456261"/>
                          </a:lnTo>
                          <a:lnTo>
                            <a:pt x="5082737" y="3252952"/>
                          </a:lnTo>
                          <a:lnTo>
                            <a:pt x="5286047" y="3252952"/>
                          </a:lnTo>
                          <a:close/>
                          <a:moveTo>
                            <a:pt x="5692666" y="3456261"/>
                          </a:moveTo>
                          <a:lnTo>
                            <a:pt x="5489356" y="3456261"/>
                          </a:lnTo>
                          <a:lnTo>
                            <a:pt x="5489356" y="3252952"/>
                          </a:lnTo>
                          <a:lnTo>
                            <a:pt x="5692666" y="3252952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4" name="Freeform: Shape 173">
                      <a:extLst>
                        <a:ext uri="{FF2B5EF4-FFF2-40B4-BE49-F238E27FC236}">
                          <a16:creationId xmlns:a16="http://schemas.microsoft.com/office/drawing/2014/main" id="{9C729F74-9AB7-47FA-95F7-A205FF1647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13370" y="4486685"/>
                      <a:ext cx="89614" cy="79890"/>
                    </a:xfrm>
                    <a:custGeom>
                      <a:avLst/>
                      <a:gdLst>
                        <a:gd name="connsiteX0" fmla="*/ 1823978 w 2236404"/>
                        <a:gd name="connsiteY0" fmla="*/ 89 h 1993728"/>
                        <a:gd name="connsiteX1" fmla="*/ 1639882 w 2236404"/>
                        <a:gd name="connsiteY1" fmla="*/ 122697 h 1993728"/>
                        <a:gd name="connsiteX2" fmla="*/ 1584886 w 2236404"/>
                        <a:gd name="connsiteY2" fmla="*/ 89939 h 1993728"/>
                        <a:gd name="connsiteX3" fmla="*/ 1524720 w 2236404"/>
                        <a:gd name="connsiteY3" fmla="*/ 59760 h 1993728"/>
                        <a:gd name="connsiteX4" fmla="*/ 1524720 w 2236404"/>
                        <a:gd name="connsiteY4" fmla="*/ 293350 h 1993728"/>
                        <a:gd name="connsiteX5" fmla="*/ 1829684 w 2236404"/>
                        <a:gd name="connsiteY5" fmla="*/ 875628 h 1993728"/>
                        <a:gd name="connsiteX6" fmla="*/ 1697660 w 2236404"/>
                        <a:gd name="connsiteY6" fmla="*/ 1287660 h 1993728"/>
                        <a:gd name="connsiteX7" fmla="*/ 1532013 w 2236404"/>
                        <a:gd name="connsiteY7" fmla="*/ 1169716 h 1993728"/>
                        <a:gd name="connsiteX8" fmla="*/ 1626476 w 2236404"/>
                        <a:gd name="connsiteY8" fmla="*/ 875527 h 1993728"/>
                        <a:gd name="connsiteX9" fmla="*/ 1524821 w 2236404"/>
                        <a:gd name="connsiteY9" fmla="*/ 571452 h 1993728"/>
                        <a:gd name="connsiteX10" fmla="*/ 1524821 w 2236404"/>
                        <a:gd name="connsiteY10" fmla="*/ 604414 h 1993728"/>
                        <a:gd name="connsiteX11" fmla="*/ 1118202 w 2236404"/>
                        <a:gd name="connsiteY11" fmla="*/ 1146640 h 1993728"/>
                        <a:gd name="connsiteX12" fmla="*/ 711583 w 2236404"/>
                        <a:gd name="connsiteY12" fmla="*/ 604414 h 1993728"/>
                        <a:gd name="connsiteX13" fmla="*/ 711583 w 2236404"/>
                        <a:gd name="connsiteY13" fmla="*/ 59659 h 1993728"/>
                        <a:gd name="connsiteX14" fmla="*/ 651429 w 2236404"/>
                        <a:gd name="connsiteY14" fmla="*/ 89837 h 1993728"/>
                        <a:gd name="connsiteX15" fmla="*/ 596434 w 2236404"/>
                        <a:gd name="connsiteY15" fmla="*/ 122545 h 1993728"/>
                        <a:gd name="connsiteX16" fmla="*/ 412324 w 2236404"/>
                        <a:gd name="connsiteY16" fmla="*/ 0 h 1993728"/>
                        <a:gd name="connsiteX17" fmla="*/ 242675 w 2236404"/>
                        <a:gd name="connsiteY17" fmla="*/ 169649 h 1993728"/>
                        <a:gd name="connsiteX18" fmla="*/ 365220 w 2236404"/>
                        <a:gd name="connsiteY18" fmla="*/ 353758 h 1993728"/>
                        <a:gd name="connsiteX19" fmla="*/ 332513 w 2236404"/>
                        <a:gd name="connsiteY19" fmla="*/ 408754 h 1993728"/>
                        <a:gd name="connsiteX20" fmla="*/ 232497 w 2236404"/>
                        <a:gd name="connsiteY20" fmla="*/ 650082 h 1993728"/>
                        <a:gd name="connsiteX21" fmla="*/ 216715 w 2236404"/>
                        <a:gd name="connsiteY21" fmla="*/ 712180 h 1993728"/>
                        <a:gd name="connsiteX22" fmla="*/ 0 w 2236404"/>
                        <a:gd name="connsiteY22" fmla="*/ 755561 h 1993728"/>
                        <a:gd name="connsiteX23" fmla="*/ 0 w 2236404"/>
                        <a:gd name="connsiteY23" fmla="*/ 995594 h 1993728"/>
                        <a:gd name="connsiteX24" fmla="*/ 216715 w 2236404"/>
                        <a:gd name="connsiteY24" fmla="*/ 1038873 h 1993728"/>
                        <a:gd name="connsiteX25" fmla="*/ 232497 w 2236404"/>
                        <a:gd name="connsiteY25" fmla="*/ 1100972 h 1993728"/>
                        <a:gd name="connsiteX26" fmla="*/ 332513 w 2236404"/>
                        <a:gd name="connsiteY26" fmla="*/ 1342300 h 1993728"/>
                        <a:gd name="connsiteX27" fmla="*/ 365220 w 2236404"/>
                        <a:gd name="connsiteY27" fmla="*/ 1397308 h 1993728"/>
                        <a:gd name="connsiteX28" fmla="*/ 242675 w 2236404"/>
                        <a:gd name="connsiteY28" fmla="*/ 1581405 h 1993728"/>
                        <a:gd name="connsiteX29" fmla="*/ 412324 w 2236404"/>
                        <a:gd name="connsiteY29" fmla="*/ 1751054 h 1993728"/>
                        <a:gd name="connsiteX30" fmla="*/ 596434 w 2236404"/>
                        <a:gd name="connsiteY30" fmla="*/ 1628509 h 1993728"/>
                        <a:gd name="connsiteX31" fmla="*/ 651429 w 2236404"/>
                        <a:gd name="connsiteY31" fmla="*/ 1661216 h 1993728"/>
                        <a:gd name="connsiteX32" fmla="*/ 892757 w 2236404"/>
                        <a:gd name="connsiteY32" fmla="*/ 1761232 h 1993728"/>
                        <a:gd name="connsiteX33" fmla="*/ 954856 w 2236404"/>
                        <a:gd name="connsiteY33" fmla="*/ 1777014 h 1993728"/>
                        <a:gd name="connsiteX34" fmla="*/ 998135 w 2236404"/>
                        <a:gd name="connsiteY34" fmla="*/ 1993729 h 1993728"/>
                        <a:gd name="connsiteX35" fmla="*/ 1238168 w 2236404"/>
                        <a:gd name="connsiteY35" fmla="*/ 1993729 h 1993728"/>
                        <a:gd name="connsiteX36" fmla="*/ 1281460 w 2236404"/>
                        <a:gd name="connsiteY36" fmla="*/ 1777014 h 1993728"/>
                        <a:gd name="connsiteX37" fmla="*/ 1343545 w 2236404"/>
                        <a:gd name="connsiteY37" fmla="*/ 1761232 h 1993728"/>
                        <a:gd name="connsiteX38" fmla="*/ 1584886 w 2236404"/>
                        <a:gd name="connsiteY38" fmla="*/ 1661216 h 1993728"/>
                        <a:gd name="connsiteX39" fmla="*/ 1639882 w 2236404"/>
                        <a:gd name="connsiteY39" fmla="*/ 1628509 h 1993728"/>
                        <a:gd name="connsiteX40" fmla="*/ 1823978 w 2236404"/>
                        <a:gd name="connsiteY40" fmla="*/ 1751054 h 1993728"/>
                        <a:gd name="connsiteX41" fmla="*/ 1993640 w 2236404"/>
                        <a:gd name="connsiteY41" fmla="*/ 1581405 h 1993728"/>
                        <a:gd name="connsiteX42" fmla="*/ 1871032 w 2236404"/>
                        <a:gd name="connsiteY42" fmla="*/ 1397308 h 1993728"/>
                        <a:gd name="connsiteX43" fmla="*/ 1903790 w 2236404"/>
                        <a:gd name="connsiteY43" fmla="*/ 1342300 h 1993728"/>
                        <a:gd name="connsiteX44" fmla="*/ 2003806 w 2236404"/>
                        <a:gd name="connsiteY44" fmla="*/ 1100972 h 1993728"/>
                        <a:gd name="connsiteX45" fmla="*/ 2019600 w 2236404"/>
                        <a:gd name="connsiteY45" fmla="*/ 1038873 h 1993728"/>
                        <a:gd name="connsiteX46" fmla="*/ 2236404 w 2236404"/>
                        <a:gd name="connsiteY46" fmla="*/ 995594 h 1993728"/>
                        <a:gd name="connsiteX47" fmla="*/ 2236404 w 2236404"/>
                        <a:gd name="connsiteY47" fmla="*/ 755561 h 1993728"/>
                        <a:gd name="connsiteX48" fmla="*/ 2019689 w 2236404"/>
                        <a:gd name="connsiteY48" fmla="*/ 712269 h 1993728"/>
                        <a:gd name="connsiteX49" fmla="*/ 2003907 w 2236404"/>
                        <a:gd name="connsiteY49" fmla="*/ 650184 h 1993728"/>
                        <a:gd name="connsiteX50" fmla="*/ 1903892 w 2236404"/>
                        <a:gd name="connsiteY50" fmla="*/ 408843 h 1993728"/>
                        <a:gd name="connsiteX51" fmla="*/ 1871184 w 2236404"/>
                        <a:gd name="connsiteY51" fmla="*/ 353847 h 1993728"/>
                        <a:gd name="connsiteX52" fmla="*/ 1993729 w 2236404"/>
                        <a:gd name="connsiteY52" fmla="*/ 169751 h 1993728"/>
                        <a:gd name="connsiteX53" fmla="*/ 1118202 w 2236404"/>
                        <a:gd name="connsiteY53" fmla="*/ 1587110 h 1993728"/>
                        <a:gd name="connsiteX54" fmla="*/ 406619 w 2236404"/>
                        <a:gd name="connsiteY54" fmla="*/ 875527 h 1993728"/>
                        <a:gd name="connsiteX55" fmla="*/ 538656 w 2236404"/>
                        <a:gd name="connsiteY55" fmla="*/ 463495 h 1993728"/>
                        <a:gd name="connsiteX56" fmla="*/ 704289 w 2236404"/>
                        <a:gd name="connsiteY56" fmla="*/ 581427 h 1993728"/>
                        <a:gd name="connsiteX57" fmla="*/ 609928 w 2236404"/>
                        <a:gd name="connsiteY57" fmla="*/ 875527 h 1993728"/>
                        <a:gd name="connsiteX58" fmla="*/ 1118202 w 2236404"/>
                        <a:gd name="connsiteY58" fmla="*/ 1383801 h 1993728"/>
                        <a:gd name="connsiteX59" fmla="*/ 1412302 w 2236404"/>
                        <a:gd name="connsiteY59" fmla="*/ 1289440 h 1993728"/>
                        <a:gd name="connsiteX60" fmla="*/ 1530234 w 2236404"/>
                        <a:gd name="connsiteY60" fmla="*/ 1455073 h 1993728"/>
                        <a:gd name="connsiteX61" fmla="*/ 1118202 w 2236404"/>
                        <a:gd name="connsiteY61" fmla="*/ 1587110 h 19937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</a:cxnLst>
                      <a:rect l="l" t="t" r="r" b="b"/>
                      <a:pathLst>
                        <a:path w="2236404" h="1993728">
                          <a:moveTo>
                            <a:pt x="1823978" y="89"/>
                          </a:moveTo>
                          <a:lnTo>
                            <a:pt x="1639882" y="122697"/>
                          </a:lnTo>
                          <a:lnTo>
                            <a:pt x="1584886" y="89939"/>
                          </a:lnTo>
                          <a:cubicBezTo>
                            <a:pt x="1565572" y="78465"/>
                            <a:pt x="1544822" y="69837"/>
                            <a:pt x="1524720" y="59760"/>
                          </a:cubicBezTo>
                          <a:lnTo>
                            <a:pt x="1524720" y="293350"/>
                          </a:lnTo>
                          <a:cubicBezTo>
                            <a:pt x="1713683" y="425730"/>
                            <a:pt x="1829684" y="642839"/>
                            <a:pt x="1829684" y="875628"/>
                          </a:cubicBezTo>
                          <a:cubicBezTo>
                            <a:pt x="1829684" y="1023841"/>
                            <a:pt x="1784015" y="1166247"/>
                            <a:pt x="1697660" y="1287660"/>
                          </a:cubicBezTo>
                          <a:lnTo>
                            <a:pt x="1532013" y="1169716"/>
                          </a:lnTo>
                          <a:cubicBezTo>
                            <a:pt x="1593870" y="1082903"/>
                            <a:pt x="1626476" y="981248"/>
                            <a:pt x="1626476" y="875527"/>
                          </a:cubicBezTo>
                          <a:cubicBezTo>
                            <a:pt x="1626476" y="764444"/>
                            <a:pt x="1589499" y="658176"/>
                            <a:pt x="1524821" y="571452"/>
                          </a:cubicBezTo>
                          <a:lnTo>
                            <a:pt x="1524821" y="604414"/>
                          </a:lnTo>
                          <a:lnTo>
                            <a:pt x="1118202" y="1146640"/>
                          </a:lnTo>
                          <a:lnTo>
                            <a:pt x="711583" y="604414"/>
                          </a:lnTo>
                          <a:lnTo>
                            <a:pt x="711583" y="59659"/>
                          </a:lnTo>
                          <a:cubicBezTo>
                            <a:pt x="691430" y="69735"/>
                            <a:pt x="670731" y="78376"/>
                            <a:pt x="651429" y="89837"/>
                          </a:cubicBezTo>
                          <a:lnTo>
                            <a:pt x="596434" y="122545"/>
                          </a:lnTo>
                          <a:lnTo>
                            <a:pt x="412324" y="0"/>
                          </a:lnTo>
                          <a:lnTo>
                            <a:pt x="242675" y="169649"/>
                          </a:lnTo>
                          <a:lnTo>
                            <a:pt x="365220" y="353758"/>
                          </a:lnTo>
                          <a:lnTo>
                            <a:pt x="332513" y="408754"/>
                          </a:lnTo>
                          <a:cubicBezTo>
                            <a:pt x="287886" y="483648"/>
                            <a:pt x="254137" y="564857"/>
                            <a:pt x="232497" y="650082"/>
                          </a:cubicBezTo>
                          <a:lnTo>
                            <a:pt x="216715" y="712180"/>
                          </a:lnTo>
                          <a:lnTo>
                            <a:pt x="0" y="755561"/>
                          </a:lnTo>
                          <a:lnTo>
                            <a:pt x="0" y="995594"/>
                          </a:lnTo>
                          <a:lnTo>
                            <a:pt x="216715" y="1038873"/>
                          </a:lnTo>
                          <a:lnTo>
                            <a:pt x="232497" y="1100972"/>
                          </a:lnTo>
                          <a:cubicBezTo>
                            <a:pt x="254238" y="1186197"/>
                            <a:pt x="287886" y="1267406"/>
                            <a:pt x="332513" y="1342300"/>
                          </a:cubicBezTo>
                          <a:lnTo>
                            <a:pt x="365220" y="1397308"/>
                          </a:lnTo>
                          <a:lnTo>
                            <a:pt x="242675" y="1581405"/>
                          </a:lnTo>
                          <a:lnTo>
                            <a:pt x="412324" y="1751054"/>
                          </a:lnTo>
                          <a:lnTo>
                            <a:pt x="596434" y="1628509"/>
                          </a:lnTo>
                          <a:lnTo>
                            <a:pt x="651429" y="1661216"/>
                          </a:lnTo>
                          <a:cubicBezTo>
                            <a:pt x="726323" y="1705843"/>
                            <a:pt x="807533" y="1739592"/>
                            <a:pt x="892757" y="1761232"/>
                          </a:cubicBezTo>
                          <a:lnTo>
                            <a:pt x="954856" y="1777014"/>
                          </a:lnTo>
                          <a:lnTo>
                            <a:pt x="998135" y="1993729"/>
                          </a:lnTo>
                          <a:lnTo>
                            <a:pt x="1238168" y="1993729"/>
                          </a:lnTo>
                          <a:lnTo>
                            <a:pt x="1281460" y="1777014"/>
                          </a:lnTo>
                          <a:lnTo>
                            <a:pt x="1343545" y="1761232"/>
                          </a:lnTo>
                          <a:cubicBezTo>
                            <a:pt x="1428770" y="1739491"/>
                            <a:pt x="1509980" y="1705843"/>
                            <a:pt x="1584886" y="1661216"/>
                          </a:cubicBezTo>
                          <a:lnTo>
                            <a:pt x="1639882" y="1628509"/>
                          </a:lnTo>
                          <a:lnTo>
                            <a:pt x="1823978" y="1751054"/>
                          </a:lnTo>
                          <a:lnTo>
                            <a:pt x="1993640" y="1581405"/>
                          </a:lnTo>
                          <a:lnTo>
                            <a:pt x="1871032" y="1397308"/>
                          </a:lnTo>
                          <a:lnTo>
                            <a:pt x="1903790" y="1342300"/>
                          </a:lnTo>
                          <a:cubicBezTo>
                            <a:pt x="1948416" y="1267406"/>
                            <a:pt x="1982166" y="1186197"/>
                            <a:pt x="2003806" y="1100972"/>
                          </a:cubicBezTo>
                          <a:lnTo>
                            <a:pt x="2019600" y="1038873"/>
                          </a:lnTo>
                          <a:lnTo>
                            <a:pt x="2236404" y="995594"/>
                          </a:lnTo>
                          <a:lnTo>
                            <a:pt x="2236404" y="755561"/>
                          </a:lnTo>
                          <a:lnTo>
                            <a:pt x="2019689" y="712269"/>
                          </a:lnTo>
                          <a:lnTo>
                            <a:pt x="2003907" y="650184"/>
                          </a:lnTo>
                          <a:cubicBezTo>
                            <a:pt x="1982166" y="564959"/>
                            <a:pt x="1948518" y="483749"/>
                            <a:pt x="1903892" y="408843"/>
                          </a:cubicBezTo>
                          <a:lnTo>
                            <a:pt x="1871184" y="353847"/>
                          </a:lnTo>
                          <a:lnTo>
                            <a:pt x="1993729" y="169751"/>
                          </a:lnTo>
                          <a:close/>
                          <a:moveTo>
                            <a:pt x="1118202" y="1587110"/>
                          </a:moveTo>
                          <a:cubicBezTo>
                            <a:pt x="725929" y="1587110"/>
                            <a:pt x="406619" y="1267800"/>
                            <a:pt x="406619" y="875527"/>
                          </a:cubicBezTo>
                          <a:cubicBezTo>
                            <a:pt x="406619" y="727314"/>
                            <a:pt x="452287" y="584909"/>
                            <a:pt x="538656" y="463495"/>
                          </a:cubicBezTo>
                          <a:lnTo>
                            <a:pt x="704289" y="581427"/>
                          </a:lnTo>
                          <a:cubicBezTo>
                            <a:pt x="642534" y="668151"/>
                            <a:pt x="609928" y="769806"/>
                            <a:pt x="609928" y="875527"/>
                          </a:cubicBezTo>
                          <a:cubicBezTo>
                            <a:pt x="609928" y="1155776"/>
                            <a:pt x="837953" y="1383801"/>
                            <a:pt x="1118202" y="1383801"/>
                          </a:cubicBezTo>
                          <a:cubicBezTo>
                            <a:pt x="1223923" y="1383801"/>
                            <a:pt x="1325578" y="1351195"/>
                            <a:pt x="1412302" y="1289440"/>
                          </a:cubicBezTo>
                          <a:lnTo>
                            <a:pt x="1530234" y="1455073"/>
                          </a:lnTo>
                          <a:cubicBezTo>
                            <a:pt x="1408820" y="1541442"/>
                            <a:pt x="1266415" y="1587110"/>
                            <a:pt x="1118202" y="158711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5" name="Freeform: Shape 174">
                      <a:extLst>
                        <a:ext uri="{FF2B5EF4-FFF2-40B4-BE49-F238E27FC236}">
                          <a16:creationId xmlns:a16="http://schemas.microsoft.com/office/drawing/2014/main" id="{A8D18B17-A78B-43A2-9EF8-71E4BA0762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491169" y="4406288"/>
                      <a:ext cx="57027" cy="34013"/>
                    </a:xfrm>
                    <a:custGeom>
                      <a:avLst/>
                      <a:gdLst>
                        <a:gd name="connsiteX0" fmla="*/ 1423166 w 1423166"/>
                        <a:gd name="connsiteY0" fmla="*/ 395549 h 848827"/>
                        <a:gd name="connsiteX1" fmla="*/ 1253314 w 1423166"/>
                        <a:gd name="connsiteY1" fmla="*/ 194971 h 848827"/>
                        <a:gd name="connsiteX2" fmla="*/ 914893 w 1423166"/>
                        <a:gd name="connsiteY2" fmla="*/ 138680 h 848827"/>
                        <a:gd name="connsiteX3" fmla="*/ 914893 w 1423166"/>
                        <a:gd name="connsiteY3" fmla="*/ 0 h 848827"/>
                        <a:gd name="connsiteX4" fmla="*/ 711583 w 1423166"/>
                        <a:gd name="connsiteY4" fmla="*/ 35589 h 848827"/>
                        <a:gd name="connsiteX5" fmla="*/ 508274 w 1423166"/>
                        <a:gd name="connsiteY5" fmla="*/ 0 h 848827"/>
                        <a:gd name="connsiteX6" fmla="*/ 508274 w 1423166"/>
                        <a:gd name="connsiteY6" fmla="*/ 138680 h 848827"/>
                        <a:gd name="connsiteX7" fmla="*/ 169855 w 1423166"/>
                        <a:gd name="connsiteY7" fmla="*/ 194971 h 848827"/>
                        <a:gd name="connsiteX8" fmla="*/ 0 w 1423166"/>
                        <a:gd name="connsiteY8" fmla="*/ 395549 h 848827"/>
                        <a:gd name="connsiteX9" fmla="*/ 0 w 1423166"/>
                        <a:gd name="connsiteY9" fmla="*/ 848827 h 848827"/>
                        <a:gd name="connsiteX10" fmla="*/ 1423166 w 1423166"/>
                        <a:gd name="connsiteY10" fmla="*/ 848827 h 8488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423166" h="848827">
                          <a:moveTo>
                            <a:pt x="1423166" y="395549"/>
                          </a:moveTo>
                          <a:cubicBezTo>
                            <a:pt x="1423166" y="295825"/>
                            <a:pt x="1351690" y="211350"/>
                            <a:pt x="1253314" y="194971"/>
                          </a:cubicBezTo>
                          <a:lnTo>
                            <a:pt x="914893" y="138680"/>
                          </a:lnTo>
                          <a:lnTo>
                            <a:pt x="914893" y="0"/>
                          </a:lnTo>
                          <a:cubicBezTo>
                            <a:pt x="851160" y="22684"/>
                            <a:pt x="782960" y="35589"/>
                            <a:pt x="711583" y="35589"/>
                          </a:cubicBezTo>
                          <a:cubicBezTo>
                            <a:pt x="640206" y="35589"/>
                            <a:pt x="572006" y="22585"/>
                            <a:pt x="508274" y="0"/>
                          </a:cubicBezTo>
                          <a:lnTo>
                            <a:pt x="508274" y="138680"/>
                          </a:lnTo>
                          <a:lnTo>
                            <a:pt x="169855" y="194971"/>
                          </a:lnTo>
                          <a:cubicBezTo>
                            <a:pt x="71476" y="211452"/>
                            <a:pt x="0" y="295825"/>
                            <a:pt x="0" y="395549"/>
                          </a:cubicBezTo>
                          <a:lnTo>
                            <a:pt x="0" y="848827"/>
                          </a:lnTo>
                          <a:lnTo>
                            <a:pt x="1423166" y="848827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6" name="Freeform: Shape 175">
                      <a:extLst>
                        <a:ext uri="{FF2B5EF4-FFF2-40B4-BE49-F238E27FC236}">
                          <a16:creationId xmlns:a16="http://schemas.microsoft.com/office/drawing/2014/main" id="{8FDB60C7-7156-4C3D-944C-0DC62177EF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03390" y="4358834"/>
                      <a:ext cx="32587" cy="40734"/>
                    </a:xfrm>
                    <a:custGeom>
                      <a:avLst/>
                      <a:gdLst>
                        <a:gd name="connsiteX0" fmla="*/ 406619 w 813237"/>
                        <a:gd name="connsiteY0" fmla="*/ 1016547 h 1016547"/>
                        <a:gd name="connsiteX1" fmla="*/ 813238 w 813237"/>
                        <a:gd name="connsiteY1" fmla="*/ 609928 h 1016547"/>
                        <a:gd name="connsiteX2" fmla="*/ 813238 w 813237"/>
                        <a:gd name="connsiteY2" fmla="*/ 406619 h 1016547"/>
                        <a:gd name="connsiteX3" fmla="*/ 406619 w 813237"/>
                        <a:gd name="connsiteY3" fmla="*/ 0 h 1016547"/>
                        <a:gd name="connsiteX4" fmla="*/ 0 w 813237"/>
                        <a:gd name="connsiteY4" fmla="*/ 406619 h 1016547"/>
                        <a:gd name="connsiteX5" fmla="*/ 0 w 813237"/>
                        <a:gd name="connsiteY5" fmla="*/ 609928 h 1016547"/>
                        <a:gd name="connsiteX6" fmla="*/ 406619 w 813237"/>
                        <a:gd name="connsiteY6" fmla="*/ 1016547 h 10165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13237" h="1016547">
                          <a:moveTo>
                            <a:pt x="406619" y="1016547"/>
                          </a:moveTo>
                          <a:cubicBezTo>
                            <a:pt x="631173" y="1016547"/>
                            <a:pt x="813238" y="834483"/>
                            <a:pt x="813238" y="609928"/>
                          </a:cubicBezTo>
                          <a:lnTo>
                            <a:pt x="813238" y="406619"/>
                          </a:lnTo>
                          <a:cubicBezTo>
                            <a:pt x="813238" y="182065"/>
                            <a:pt x="631173" y="0"/>
                            <a:pt x="406619" y="0"/>
                          </a:cubicBezTo>
                          <a:cubicBezTo>
                            <a:pt x="182065" y="0"/>
                            <a:pt x="0" y="182065"/>
                            <a:pt x="0" y="406619"/>
                          </a:cubicBezTo>
                          <a:lnTo>
                            <a:pt x="0" y="609928"/>
                          </a:lnTo>
                          <a:cubicBezTo>
                            <a:pt x="0" y="834483"/>
                            <a:pt x="182065" y="1016547"/>
                            <a:pt x="406619" y="1016547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7" name="Freeform: Shape 176">
                      <a:extLst>
                        <a:ext uri="{FF2B5EF4-FFF2-40B4-BE49-F238E27FC236}">
                          <a16:creationId xmlns:a16="http://schemas.microsoft.com/office/drawing/2014/main" id="{19F2E58C-3EDC-483D-8100-C546AA88B3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68563" y="4406288"/>
                      <a:ext cx="57027" cy="34013"/>
                    </a:xfrm>
                    <a:custGeom>
                      <a:avLst/>
                      <a:gdLst>
                        <a:gd name="connsiteX0" fmla="*/ 1423166 w 1423166"/>
                        <a:gd name="connsiteY0" fmla="*/ 395549 h 848827"/>
                        <a:gd name="connsiteX1" fmla="*/ 1253314 w 1423166"/>
                        <a:gd name="connsiteY1" fmla="*/ 194971 h 848827"/>
                        <a:gd name="connsiteX2" fmla="*/ 914893 w 1423166"/>
                        <a:gd name="connsiteY2" fmla="*/ 138680 h 848827"/>
                        <a:gd name="connsiteX3" fmla="*/ 914893 w 1423166"/>
                        <a:gd name="connsiteY3" fmla="*/ 0 h 848827"/>
                        <a:gd name="connsiteX4" fmla="*/ 711583 w 1423166"/>
                        <a:gd name="connsiteY4" fmla="*/ 35589 h 848827"/>
                        <a:gd name="connsiteX5" fmla="*/ 508274 w 1423166"/>
                        <a:gd name="connsiteY5" fmla="*/ 0 h 848827"/>
                        <a:gd name="connsiteX6" fmla="*/ 508274 w 1423166"/>
                        <a:gd name="connsiteY6" fmla="*/ 138680 h 848827"/>
                        <a:gd name="connsiteX7" fmla="*/ 169852 w 1423166"/>
                        <a:gd name="connsiteY7" fmla="*/ 194971 h 848827"/>
                        <a:gd name="connsiteX8" fmla="*/ 0 w 1423166"/>
                        <a:gd name="connsiteY8" fmla="*/ 395549 h 848827"/>
                        <a:gd name="connsiteX9" fmla="*/ 0 w 1423166"/>
                        <a:gd name="connsiteY9" fmla="*/ 848827 h 848827"/>
                        <a:gd name="connsiteX10" fmla="*/ 1423166 w 1423166"/>
                        <a:gd name="connsiteY10" fmla="*/ 848827 h 8488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423166" h="848827">
                          <a:moveTo>
                            <a:pt x="1423166" y="395549"/>
                          </a:moveTo>
                          <a:cubicBezTo>
                            <a:pt x="1423166" y="295825"/>
                            <a:pt x="1351690" y="211350"/>
                            <a:pt x="1253314" y="194971"/>
                          </a:cubicBezTo>
                          <a:lnTo>
                            <a:pt x="914893" y="138680"/>
                          </a:lnTo>
                          <a:lnTo>
                            <a:pt x="914893" y="0"/>
                          </a:lnTo>
                          <a:cubicBezTo>
                            <a:pt x="851155" y="22684"/>
                            <a:pt x="782958" y="35589"/>
                            <a:pt x="711583" y="35589"/>
                          </a:cubicBezTo>
                          <a:cubicBezTo>
                            <a:pt x="640209" y="35589"/>
                            <a:pt x="572011" y="22585"/>
                            <a:pt x="508274" y="0"/>
                          </a:cubicBezTo>
                          <a:lnTo>
                            <a:pt x="508274" y="138680"/>
                          </a:lnTo>
                          <a:lnTo>
                            <a:pt x="169852" y="194971"/>
                          </a:lnTo>
                          <a:cubicBezTo>
                            <a:pt x="71476" y="211452"/>
                            <a:pt x="0" y="295825"/>
                            <a:pt x="0" y="395549"/>
                          </a:cubicBezTo>
                          <a:lnTo>
                            <a:pt x="0" y="848827"/>
                          </a:lnTo>
                          <a:lnTo>
                            <a:pt x="1423166" y="848827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8" name="Freeform: Shape 177">
                      <a:extLst>
                        <a:ext uri="{FF2B5EF4-FFF2-40B4-BE49-F238E27FC236}">
                          <a16:creationId xmlns:a16="http://schemas.microsoft.com/office/drawing/2014/main" id="{D5E35B28-4589-462A-81F2-8B10A18BC1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80783" y="4358834"/>
                      <a:ext cx="32587" cy="40734"/>
                    </a:xfrm>
                    <a:custGeom>
                      <a:avLst/>
                      <a:gdLst>
                        <a:gd name="connsiteX0" fmla="*/ 406619 w 813237"/>
                        <a:gd name="connsiteY0" fmla="*/ 1016547 h 1016547"/>
                        <a:gd name="connsiteX1" fmla="*/ 813238 w 813237"/>
                        <a:gd name="connsiteY1" fmla="*/ 609928 h 1016547"/>
                        <a:gd name="connsiteX2" fmla="*/ 813238 w 813237"/>
                        <a:gd name="connsiteY2" fmla="*/ 406619 h 1016547"/>
                        <a:gd name="connsiteX3" fmla="*/ 406619 w 813237"/>
                        <a:gd name="connsiteY3" fmla="*/ 0 h 1016547"/>
                        <a:gd name="connsiteX4" fmla="*/ 0 w 813237"/>
                        <a:gd name="connsiteY4" fmla="*/ 406619 h 1016547"/>
                        <a:gd name="connsiteX5" fmla="*/ 0 w 813237"/>
                        <a:gd name="connsiteY5" fmla="*/ 609928 h 1016547"/>
                        <a:gd name="connsiteX6" fmla="*/ 406619 w 813237"/>
                        <a:gd name="connsiteY6" fmla="*/ 1016547 h 10165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13237" h="1016547">
                          <a:moveTo>
                            <a:pt x="406619" y="1016547"/>
                          </a:moveTo>
                          <a:cubicBezTo>
                            <a:pt x="631174" y="1016547"/>
                            <a:pt x="813238" y="834483"/>
                            <a:pt x="813238" y="609928"/>
                          </a:cubicBezTo>
                          <a:lnTo>
                            <a:pt x="813238" y="406619"/>
                          </a:lnTo>
                          <a:cubicBezTo>
                            <a:pt x="813238" y="182065"/>
                            <a:pt x="631174" y="0"/>
                            <a:pt x="406619" y="0"/>
                          </a:cubicBezTo>
                          <a:cubicBezTo>
                            <a:pt x="182064" y="0"/>
                            <a:pt x="0" y="182065"/>
                            <a:pt x="0" y="406619"/>
                          </a:cubicBezTo>
                          <a:lnTo>
                            <a:pt x="0" y="609928"/>
                          </a:lnTo>
                          <a:cubicBezTo>
                            <a:pt x="0" y="834483"/>
                            <a:pt x="182064" y="1016547"/>
                            <a:pt x="406619" y="1016547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  <p:grpSp>
            <p:nvGrpSpPr>
              <p:cNvPr id="251" name="Group 250">
                <a:extLst>
                  <a:ext uri="{FF2B5EF4-FFF2-40B4-BE49-F238E27FC236}">
                    <a16:creationId xmlns:a16="http://schemas.microsoft.com/office/drawing/2014/main" id="{6CD2304B-3699-4530-A7DA-4797E636C2AC}"/>
                  </a:ext>
                </a:extLst>
              </p:cNvPr>
              <p:cNvGrpSpPr/>
              <p:nvPr/>
            </p:nvGrpSpPr>
            <p:grpSpPr>
              <a:xfrm>
                <a:off x="432529" y="2542989"/>
                <a:ext cx="1051757" cy="1516487"/>
                <a:chOff x="539712" y="2737380"/>
                <a:chExt cx="1122241" cy="1618117"/>
              </a:xfrm>
            </p:grpSpPr>
            <p:grpSp>
              <p:nvGrpSpPr>
                <p:cNvPr id="16" name="Group 15">
                  <a:extLst>
                    <a:ext uri="{FF2B5EF4-FFF2-40B4-BE49-F238E27FC236}">
                      <a16:creationId xmlns:a16="http://schemas.microsoft.com/office/drawing/2014/main" id="{CEA29D1F-F175-4C2B-8C16-8062B1F979C2}"/>
                    </a:ext>
                  </a:extLst>
                </p:cNvPr>
                <p:cNvGrpSpPr/>
                <p:nvPr/>
              </p:nvGrpSpPr>
              <p:grpSpPr>
                <a:xfrm>
                  <a:off x="1333773" y="3898541"/>
                  <a:ext cx="328180" cy="79391"/>
                  <a:chOff x="1710812" y="3631097"/>
                  <a:chExt cx="426766" cy="103240"/>
                </a:xfrm>
              </p:grpSpPr>
              <p:cxnSp>
                <p:nvCxnSpPr>
                  <p:cNvPr id="14" name="Straight Connector 13">
                    <a:extLst>
                      <a:ext uri="{FF2B5EF4-FFF2-40B4-BE49-F238E27FC236}">
                        <a16:creationId xmlns:a16="http://schemas.microsoft.com/office/drawing/2014/main" id="{FA7A67AB-BA6C-4AC4-9F9F-6B0DBFFF572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 flipV="1">
                    <a:off x="1954698" y="3492373"/>
                    <a:ext cx="0" cy="36576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" name="Oval 14">
                    <a:extLst>
                      <a:ext uri="{FF2B5EF4-FFF2-40B4-BE49-F238E27FC236}">
                        <a16:creationId xmlns:a16="http://schemas.microsoft.com/office/drawing/2014/main" id="{E3F91544-0FB6-4C03-9F22-86B9F1A75BAB}"/>
                      </a:ext>
                    </a:extLst>
                  </p:cNvPr>
                  <p:cNvSpPr/>
                  <p:nvPr/>
                </p:nvSpPr>
                <p:spPr>
                  <a:xfrm>
                    <a:off x="1710812" y="3631097"/>
                    <a:ext cx="103240" cy="103240"/>
                  </a:xfrm>
                  <a:prstGeom prst="ellipse">
                    <a:avLst/>
                  </a:prstGeom>
                  <a:solidFill>
                    <a:schemeClr val="accent3"/>
                  </a:solidFill>
                  <a:ln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/>
                  </a:p>
                </p:txBody>
              </p:sp>
            </p:grpSp>
            <p:grpSp>
              <p:nvGrpSpPr>
                <p:cNvPr id="18" name="Group 17">
                  <a:extLst>
                    <a:ext uri="{FF2B5EF4-FFF2-40B4-BE49-F238E27FC236}">
                      <a16:creationId xmlns:a16="http://schemas.microsoft.com/office/drawing/2014/main" id="{0C2B738B-A96F-4826-A4F7-A1181E6BEA82}"/>
                    </a:ext>
                  </a:extLst>
                </p:cNvPr>
                <p:cNvGrpSpPr/>
                <p:nvPr/>
              </p:nvGrpSpPr>
              <p:grpSpPr>
                <a:xfrm>
                  <a:off x="956532" y="2737380"/>
                  <a:ext cx="423102" cy="799051"/>
                  <a:chOff x="1209815" y="2121121"/>
                  <a:chExt cx="550204" cy="1039091"/>
                </a:xfrm>
              </p:grpSpPr>
              <p:cxnSp>
                <p:nvCxnSpPr>
                  <p:cNvPr id="12" name="Straight Connector 11">
                    <a:extLst>
                      <a:ext uri="{FF2B5EF4-FFF2-40B4-BE49-F238E27FC236}">
                        <a16:creationId xmlns:a16="http://schemas.microsoft.com/office/drawing/2014/main" id="{75739760-A879-4261-961D-5F0CD1BF1C6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209815" y="2121121"/>
                    <a:ext cx="0" cy="1039091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" name="Straight Connector 16">
                    <a:extLst>
                      <a:ext uri="{FF2B5EF4-FFF2-40B4-BE49-F238E27FC236}">
                        <a16:creationId xmlns:a16="http://schemas.microsoft.com/office/drawing/2014/main" id="{E1334F17-4F78-4132-85EA-5A8916DE6C7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485699" y="1846802"/>
                    <a:ext cx="0" cy="54864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  <a:headEnd type="none"/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50" name="Group 249">
                  <a:extLst>
                    <a:ext uri="{FF2B5EF4-FFF2-40B4-BE49-F238E27FC236}">
                      <a16:creationId xmlns:a16="http://schemas.microsoft.com/office/drawing/2014/main" id="{B57E63A4-6EA5-43F1-9D84-B84CA5E7B50B}"/>
                    </a:ext>
                  </a:extLst>
                </p:cNvPr>
                <p:cNvGrpSpPr/>
                <p:nvPr/>
              </p:nvGrpSpPr>
              <p:grpSpPr>
                <a:xfrm>
                  <a:off x="539712" y="3520977"/>
                  <a:ext cx="835029" cy="834520"/>
                  <a:chOff x="539712" y="3520977"/>
                  <a:chExt cx="835029" cy="834520"/>
                </a:xfrm>
              </p:grpSpPr>
              <p:grpSp>
                <p:nvGrpSpPr>
                  <p:cNvPr id="3" name="Group 2">
                    <a:extLst>
                      <a:ext uri="{FF2B5EF4-FFF2-40B4-BE49-F238E27FC236}">
                        <a16:creationId xmlns:a16="http://schemas.microsoft.com/office/drawing/2014/main" id="{5C5AE02C-9682-4508-B450-D6A775B97F82}"/>
                      </a:ext>
                    </a:extLst>
                  </p:cNvPr>
                  <p:cNvGrpSpPr/>
                  <p:nvPr/>
                </p:nvGrpSpPr>
                <p:grpSpPr>
                  <a:xfrm>
                    <a:off x="539712" y="3520977"/>
                    <a:ext cx="835029" cy="834520"/>
                    <a:chOff x="2197743" y="2871735"/>
                    <a:chExt cx="1085874" cy="1085213"/>
                  </a:xfrm>
                </p:grpSpPr>
                <p:sp>
                  <p:nvSpPr>
                    <p:cNvPr id="5" name="Freeform: Shape 4">
                      <a:extLst>
                        <a:ext uri="{FF2B5EF4-FFF2-40B4-BE49-F238E27FC236}">
                          <a16:creationId xmlns:a16="http://schemas.microsoft.com/office/drawing/2014/main" id="{BD67C887-7FD1-41DA-8FC5-F9030641F5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97743" y="2871735"/>
                      <a:ext cx="548640" cy="557264"/>
                    </a:xfrm>
                    <a:custGeom>
                      <a:avLst/>
                      <a:gdLst>
                        <a:gd name="connsiteX0" fmla="*/ 548640 w 548640"/>
                        <a:gd name="connsiteY0" fmla="*/ 0 h 557264"/>
                        <a:gd name="connsiteX1" fmla="*/ 548640 w 548640"/>
                        <a:gd name="connsiteY1" fmla="*/ 48969 h 557264"/>
                        <a:gd name="connsiteX2" fmla="*/ 453177 w 548640"/>
                        <a:gd name="connsiteY2" fmla="*/ 58593 h 557264"/>
                        <a:gd name="connsiteX3" fmla="*/ 48969 w 548640"/>
                        <a:gd name="connsiteY3" fmla="*/ 554539 h 557264"/>
                        <a:gd name="connsiteX4" fmla="*/ 49244 w 548640"/>
                        <a:gd name="connsiteY4" fmla="*/ 557264 h 557264"/>
                        <a:gd name="connsiteX5" fmla="*/ 275 w 548640"/>
                        <a:gd name="connsiteY5" fmla="*/ 557264 h 557264"/>
                        <a:gd name="connsiteX6" fmla="*/ 0 w 548640"/>
                        <a:gd name="connsiteY6" fmla="*/ 554539 h 557264"/>
                        <a:gd name="connsiteX7" fmla="*/ 443308 w 548640"/>
                        <a:gd name="connsiteY7" fmla="*/ 10619 h 557264"/>
                        <a:gd name="connsiteX8" fmla="*/ 548640 w 548640"/>
                        <a:gd name="connsiteY8" fmla="*/ 0 h 557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48640" h="557264">
                          <a:moveTo>
                            <a:pt x="548640" y="0"/>
                          </a:moveTo>
                          <a:lnTo>
                            <a:pt x="548640" y="48969"/>
                          </a:lnTo>
                          <a:lnTo>
                            <a:pt x="453177" y="58593"/>
                          </a:lnTo>
                          <a:cubicBezTo>
                            <a:pt x="222496" y="105797"/>
                            <a:pt x="48969" y="309903"/>
                            <a:pt x="48969" y="554539"/>
                          </a:cubicBezTo>
                          <a:lnTo>
                            <a:pt x="49244" y="557264"/>
                          </a:lnTo>
                          <a:lnTo>
                            <a:pt x="275" y="557264"/>
                          </a:lnTo>
                          <a:lnTo>
                            <a:pt x="0" y="554539"/>
                          </a:lnTo>
                          <a:cubicBezTo>
                            <a:pt x="0" y="286240"/>
                            <a:pt x="190313" y="62389"/>
                            <a:pt x="443308" y="10619"/>
                          </a:cubicBezTo>
                          <a:lnTo>
                            <a:pt x="548640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  <p:sp>
                  <p:nvSpPr>
                    <p:cNvPr id="6" name="Oval 5">
                      <a:extLst>
                        <a:ext uri="{FF2B5EF4-FFF2-40B4-BE49-F238E27FC236}">
                          <a16:creationId xmlns:a16="http://schemas.microsoft.com/office/drawing/2014/main" id="{E9C62666-501C-403B-AAB8-EA998555FD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22910" y="2993366"/>
                      <a:ext cx="854314" cy="854314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7" name="Oval 6">
                      <a:extLst>
                        <a:ext uri="{FF2B5EF4-FFF2-40B4-BE49-F238E27FC236}">
                          <a16:creationId xmlns:a16="http://schemas.microsoft.com/office/drawing/2014/main" id="{0F3ABE6C-08DD-4B34-A1F1-C8DB907F0E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21933" y="3092389"/>
                      <a:ext cx="656268" cy="656268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  <p:sp>
                  <p:nvSpPr>
                    <p:cNvPr id="8" name="Arc 7">
                      <a:extLst>
                        <a:ext uri="{FF2B5EF4-FFF2-40B4-BE49-F238E27FC236}">
                          <a16:creationId xmlns:a16="http://schemas.microsoft.com/office/drawing/2014/main" id="{9F2D6AF5-E082-421E-BB2C-BB11C05B7F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22269" y="2895600"/>
                      <a:ext cx="1061348" cy="1061348"/>
                    </a:xfrm>
                    <a:prstGeom prst="arc">
                      <a:avLst>
                        <a:gd name="adj1" fmla="val 16200000"/>
                        <a:gd name="adj2" fmla="val 10725059"/>
                      </a:avLst>
                    </a:prstGeom>
                    <a:noFill/>
                    <a:ln w="6350">
                      <a:solidFill>
                        <a:schemeClr val="accent3"/>
                      </a:solidFill>
                      <a:prstDash val="dash"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  <p:grpSp>
                <p:nvGrpSpPr>
                  <p:cNvPr id="225" name="Group 224">
                    <a:extLst>
                      <a:ext uri="{FF2B5EF4-FFF2-40B4-BE49-F238E27FC236}">
                        <a16:creationId xmlns:a16="http://schemas.microsoft.com/office/drawing/2014/main" id="{B5ECFD8A-05B7-4AD6-81AB-0FB1E7FE6FD2}"/>
                      </a:ext>
                    </a:extLst>
                  </p:cNvPr>
                  <p:cNvGrpSpPr/>
                  <p:nvPr/>
                </p:nvGrpSpPr>
                <p:grpSpPr>
                  <a:xfrm>
                    <a:off x="851293" y="3832304"/>
                    <a:ext cx="211866" cy="211866"/>
                    <a:chOff x="368096" y="4346620"/>
                    <a:chExt cx="260682" cy="260682"/>
                  </a:xfrm>
                </p:grpSpPr>
                <p:sp>
                  <p:nvSpPr>
                    <p:cNvPr id="180" name="Freeform: Shape 179">
                      <a:extLst>
                        <a:ext uri="{FF2B5EF4-FFF2-40B4-BE49-F238E27FC236}">
                          <a16:creationId xmlns:a16="http://schemas.microsoft.com/office/drawing/2014/main" id="{258E11DC-683C-4C98-87A9-F039A71CB7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7196" y="4435720"/>
                      <a:ext cx="82481" cy="82481"/>
                    </a:xfrm>
                    <a:custGeom>
                      <a:avLst/>
                      <a:gdLst>
                        <a:gd name="connsiteX0" fmla="*/ 1229973 w 2058404"/>
                        <a:gd name="connsiteY0" fmla="*/ 19809 h 2058404"/>
                        <a:gd name="connsiteX1" fmla="*/ 1029202 w 2058404"/>
                        <a:gd name="connsiteY1" fmla="*/ 0 h 2058404"/>
                        <a:gd name="connsiteX2" fmla="*/ 0 w 2058404"/>
                        <a:gd name="connsiteY2" fmla="*/ 1029202 h 2058404"/>
                        <a:gd name="connsiteX3" fmla="*/ 1029202 w 2058404"/>
                        <a:gd name="connsiteY3" fmla="*/ 2058405 h 2058404"/>
                        <a:gd name="connsiteX4" fmla="*/ 2058405 w 2058404"/>
                        <a:gd name="connsiteY4" fmla="*/ 1029202 h 2058404"/>
                        <a:gd name="connsiteX5" fmla="*/ 2038596 w 2058404"/>
                        <a:gd name="connsiteY5" fmla="*/ 828432 h 2058404"/>
                        <a:gd name="connsiteX6" fmla="*/ 1433514 w 2058404"/>
                        <a:gd name="connsiteY6" fmla="*/ 1433514 h 2058404"/>
                        <a:gd name="connsiteX7" fmla="*/ 1029202 w 2058404"/>
                        <a:gd name="connsiteY7" fmla="*/ 1600981 h 2058404"/>
                        <a:gd name="connsiteX8" fmla="*/ 624891 w 2058404"/>
                        <a:gd name="connsiteY8" fmla="*/ 1433514 h 2058404"/>
                        <a:gd name="connsiteX9" fmla="*/ 457423 w 2058404"/>
                        <a:gd name="connsiteY9" fmla="*/ 1029202 h 2058404"/>
                        <a:gd name="connsiteX10" fmla="*/ 624891 w 2058404"/>
                        <a:gd name="connsiteY10" fmla="*/ 624891 h 205840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2058404" h="2058404">
                          <a:moveTo>
                            <a:pt x="1229973" y="19809"/>
                          </a:moveTo>
                          <a:cubicBezTo>
                            <a:pt x="1165006" y="6899"/>
                            <a:pt x="1097892" y="0"/>
                            <a:pt x="1029202" y="0"/>
                          </a:cubicBezTo>
                          <a:cubicBezTo>
                            <a:pt x="461693" y="0"/>
                            <a:pt x="0" y="461693"/>
                            <a:pt x="0" y="1029202"/>
                          </a:cubicBezTo>
                          <a:cubicBezTo>
                            <a:pt x="0" y="1596712"/>
                            <a:pt x="461693" y="2058405"/>
                            <a:pt x="1029202" y="2058405"/>
                          </a:cubicBezTo>
                          <a:cubicBezTo>
                            <a:pt x="1596712" y="2058405"/>
                            <a:pt x="2058405" y="1596712"/>
                            <a:pt x="2058405" y="1029202"/>
                          </a:cubicBezTo>
                          <a:cubicBezTo>
                            <a:pt x="2058405" y="960513"/>
                            <a:pt x="2051505" y="893411"/>
                            <a:pt x="2038596" y="828432"/>
                          </a:cubicBezTo>
                          <a:lnTo>
                            <a:pt x="1433514" y="1433514"/>
                          </a:lnTo>
                          <a:cubicBezTo>
                            <a:pt x="1325511" y="1541516"/>
                            <a:pt x="1181931" y="1600981"/>
                            <a:pt x="1029202" y="1600981"/>
                          </a:cubicBezTo>
                          <a:cubicBezTo>
                            <a:pt x="876474" y="1600981"/>
                            <a:pt x="732894" y="1541516"/>
                            <a:pt x="624891" y="1433514"/>
                          </a:cubicBezTo>
                          <a:cubicBezTo>
                            <a:pt x="516888" y="1325511"/>
                            <a:pt x="457423" y="1181931"/>
                            <a:pt x="457423" y="1029202"/>
                          </a:cubicBezTo>
                          <a:cubicBezTo>
                            <a:pt x="457423" y="876474"/>
                            <a:pt x="516888" y="732894"/>
                            <a:pt x="624891" y="62489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706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81" name="Freeform: Shape 180">
                      <a:extLst>
                        <a:ext uri="{FF2B5EF4-FFF2-40B4-BE49-F238E27FC236}">
                          <a16:creationId xmlns:a16="http://schemas.microsoft.com/office/drawing/2014/main" id="{029F96C8-5935-421E-A966-FCB5B35399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8096" y="4346620"/>
                      <a:ext cx="260682" cy="260682"/>
                    </a:xfrm>
                    <a:custGeom>
                      <a:avLst/>
                      <a:gdLst>
                        <a:gd name="connsiteX0" fmla="*/ 6214476 w 6505575"/>
                        <a:gd name="connsiteY0" fmla="*/ 1908319 h 6505575"/>
                        <a:gd name="connsiteX1" fmla="*/ 5804396 w 6505575"/>
                        <a:gd name="connsiteY1" fmla="*/ 2318386 h 6505575"/>
                        <a:gd name="connsiteX2" fmla="*/ 5667169 w 6505575"/>
                        <a:gd name="connsiteY2" fmla="*/ 2419883 h 6505575"/>
                        <a:gd name="connsiteX3" fmla="*/ 5806734 w 6505575"/>
                        <a:gd name="connsiteY3" fmla="*/ 3252788 h 6505575"/>
                        <a:gd name="connsiteX4" fmla="*/ 3252788 w 6505575"/>
                        <a:gd name="connsiteY4" fmla="*/ 5806734 h 6505575"/>
                        <a:gd name="connsiteX5" fmla="*/ 698841 w 6505575"/>
                        <a:gd name="connsiteY5" fmla="*/ 3252788 h 6505575"/>
                        <a:gd name="connsiteX6" fmla="*/ 3252788 w 6505575"/>
                        <a:gd name="connsiteY6" fmla="*/ 698841 h 6505575"/>
                        <a:gd name="connsiteX7" fmla="*/ 4085984 w 6505575"/>
                        <a:gd name="connsiteY7" fmla="*/ 838510 h 6505575"/>
                        <a:gd name="connsiteX8" fmla="*/ 4187240 w 6505575"/>
                        <a:gd name="connsiteY8" fmla="*/ 701124 h 6505575"/>
                        <a:gd name="connsiteX9" fmla="*/ 4597269 w 6505575"/>
                        <a:gd name="connsiteY9" fmla="*/ 291102 h 6505575"/>
                        <a:gd name="connsiteX10" fmla="*/ 3252788 w 6505575"/>
                        <a:gd name="connsiteY10" fmla="*/ 0 h 6505575"/>
                        <a:gd name="connsiteX11" fmla="*/ 0 w 6505575"/>
                        <a:gd name="connsiteY11" fmla="*/ 3252788 h 6505575"/>
                        <a:gd name="connsiteX12" fmla="*/ 3252788 w 6505575"/>
                        <a:gd name="connsiteY12" fmla="*/ 6505575 h 6505575"/>
                        <a:gd name="connsiteX13" fmla="*/ 6505575 w 6505575"/>
                        <a:gd name="connsiteY13" fmla="*/ 3252788 h 6505575"/>
                        <a:gd name="connsiteX14" fmla="*/ 6214476 w 6505575"/>
                        <a:gd name="connsiteY14" fmla="*/ 1908319 h 65055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6505575" h="6505575">
                          <a:moveTo>
                            <a:pt x="6214476" y="1908319"/>
                          </a:moveTo>
                          <a:lnTo>
                            <a:pt x="5804396" y="2318386"/>
                          </a:lnTo>
                          <a:cubicBezTo>
                            <a:pt x="5763355" y="2359427"/>
                            <a:pt x="5717092" y="2393480"/>
                            <a:pt x="5667169" y="2419883"/>
                          </a:cubicBezTo>
                          <a:cubicBezTo>
                            <a:pt x="5757498" y="2681110"/>
                            <a:pt x="5806734" y="2961295"/>
                            <a:pt x="5806734" y="3252788"/>
                          </a:cubicBezTo>
                          <a:cubicBezTo>
                            <a:pt x="5806734" y="4661041"/>
                            <a:pt x="4661041" y="5806734"/>
                            <a:pt x="3252788" y="5806734"/>
                          </a:cubicBezTo>
                          <a:cubicBezTo>
                            <a:pt x="1844534" y="5806734"/>
                            <a:pt x="698841" y="4661041"/>
                            <a:pt x="698841" y="3252788"/>
                          </a:cubicBezTo>
                          <a:cubicBezTo>
                            <a:pt x="698841" y="1844534"/>
                            <a:pt x="1844534" y="698841"/>
                            <a:pt x="3252788" y="698841"/>
                          </a:cubicBezTo>
                          <a:cubicBezTo>
                            <a:pt x="3544382" y="698841"/>
                            <a:pt x="3824719" y="748127"/>
                            <a:pt x="4085984" y="838510"/>
                          </a:cubicBezTo>
                          <a:cubicBezTo>
                            <a:pt x="4112438" y="788529"/>
                            <a:pt x="4146237" y="742071"/>
                            <a:pt x="4187240" y="701124"/>
                          </a:cubicBezTo>
                          <a:lnTo>
                            <a:pt x="4597269" y="291102"/>
                          </a:lnTo>
                          <a:cubicBezTo>
                            <a:pt x="4187240" y="104231"/>
                            <a:pt x="3732002" y="0"/>
                            <a:pt x="3252788" y="0"/>
                          </a:cubicBezTo>
                          <a:cubicBezTo>
                            <a:pt x="1459180" y="0"/>
                            <a:pt x="0" y="1459180"/>
                            <a:pt x="0" y="3252788"/>
                          </a:cubicBezTo>
                          <a:cubicBezTo>
                            <a:pt x="0" y="5046395"/>
                            <a:pt x="1459180" y="6505575"/>
                            <a:pt x="3252788" y="6505575"/>
                          </a:cubicBezTo>
                          <a:cubicBezTo>
                            <a:pt x="5046395" y="6505575"/>
                            <a:pt x="6505575" y="5046395"/>
                            <a:pt x="6505575" y="3252788"/>
                          </a:cubicBezTo>
                          <a:cubicBezTo>
                            <a:pt x="6505575" y="2773573"/>
                            <a:pt x="6401346" y="2318335"/>
                            <a:pt x="6214476" y="1908319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706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82" name="Freeform: Shape 181">
                      <a:extLst>
                        <a:ext uri="{FF2B5EF4-FFF2-40B4-BE49-F238E27FC236}">
                          <a16:creationId xmlns:a16="http://schemas.microsoft.com/office/drawing/2014/main" id="{55989463-A637-48C0-A644-0A1955401C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1373" y="4389897"/>
                      <a:ext cx="174127" cy="174127"/>
                    </a:xfrm>
                    <a:custGeom>
                      <a:avLst/>
                      <a:gdLst>
                        <a:gd name="connsiteX0" fmla="*/ 2982285 w 4345520"/>
                        <a:gd name="connsiteY0" fmla="*/ 554600 h 4345520"/>
                        <a:gd name="connsiteX1" fmla="*/ 2947546 w 4345520"/>
                        <a:gd name="connsiteY1" fmla="*/ 142846 h 4345520"/>
                        <a:gd name="connsiteX2" fmla="*/ 2172761 w 4345520"/>
                        <a:gd name="connsiteY2" fmla="*/ 0 h 4345520"/>
                        <a:gd name="connsiteX3" fmla="*/ 0 w 4345520"/>
                        <a:gd name="connsiteY3" fmla="*/ 2172761 h 4345520"/>
                        <a:gd name="connsiteX4" fmla="*/ 2172761 w 4345520"/>
                        <a:gd name="connsiteY4" fmla="*/ 4345521 h 4345520"/>
                        <a:gd name="connsiteX5" fmla="*/ 4345521 w 4345520"/>
                        <a:gd name="connsiteY5" fmla="*/ 2172761 h 4345520"/>
                        <a:gd name="connsiteX6" fmla="*/ 4202678 w 4345520"/>
                        <a:gd name="connsiteY6" fmla="*/ 1397974 h 4345520"/>
                        <a:gd name="connsiteX7" fmla="*/ 3790921 w 4345520"/>
                        <a:gd name="connsiteY7" fmla="*/ 1363236 h 4345520"/>
                        <a:gd name="connsiteX8" fmla="*/ 3488691 w 4345520"/>
                        <a:gd name="connsiteY8" fmla="*/ 1665402 h 4345520"/>
                        <a:gd name="connsiteX9" fmla="*/ 3583149 w 4345520"/>
                        <a:gd name="connsiteY9" fmla="*/ 2172761 h 4345520"/>
                        <a:gd name="connsiteX10" fmla="*/ 2172761 w 4345520"/>
                        <a:gd name="connsiteY10" fmla="*/ 3583149 h 4345520"/>
                        <a:gd name="connsiteX11" fmla="*/ 762372 w 4345520"/>
                        <a:gd name="connsiteY11" fmla="*/ 2172761 h 4345520"/>
                        <a:gd name="connsiteX12" fmla="*/ 2172761 w 4345520"/>
                        <a:gd name="connsiteY12" fmla="*/ 762372 h 4345520"/>
                        <a:gd name="connsiteX13" fmla="*/ 2680119 w 4345520"/>
                        <a:gd name="connsiteY13" fmla="*/ 856830 h 434552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4345520" h="4345520">
                          <a:moveTo>
                            <a:pt x="2982285" y="554600"/>
                          </a:moveTo>
                          <a:lnTo>
                            <a:pt x="2947546" y="142846"/>
                          </a:lnTo>
                          <a:cubicBezTo>
                            <a:pt x="2706764" y="50577"/>
                            <a:pt x="2445601" y="0"/>
                            <a:pt x="2172761" y="0"/>
                          </a:cubicBezTo>
                          <a:cubicBezTo>
                            <a:pt x="974705" y="0"/>
                            <a:pt x="0" y="974705"/>
                            <a:pt x="0" y="2172761"/>
                          </a:cubicBezTo>
                          <a:cubicBezTo>
                            <a:pt x="0" y="3370816"/>
                            <a:pt x="974705" y="4345521"/>
                            <a:pt x="2172761" y="4345521"/>
                          </a:cubicBezTo>
                          <a:cubicBezTo>
                            <a:pt x="3370816" y="4345521"/>
                            <a:pt x="4345521" y="3370816"/>
                            <a:pt x="4345521" y="2172761"/>
                          </a:cubicBezTo>
                          <a:cubicBezTo>
                            <a:pt x="4345521" y="1899920"/>
                            <a:pt x="4294950" y="1638757"/>
                            <a:pt x="4202678" y="1397974"/>
                          </a:cubicBezTo>
                          <a:lnTo>
                            <a:pt x="3790921" y="1363236"/>
                          </a:lnTo>
                          <a:lnTo>
                            <a:pt x="3488691" y="1665402"/>
                          </a:lnTo>
                          <a:cubicBezTo>
                            <a:pt x="3549643" y="1822946"/>
                            <a:pt x="3583149" y="1993984"/>
                            <a:pt x="3583149" y="2172761"/>
                          </a:cubicBezTo>
                          <a:cubicBezTo>
                            <a:pt x="3583149" y="2950469"/>
                            <a:pt x="2950469" y="3583149"/>
                            <a:pt x="2172761" y="3583149"/>
                          </a:cubicBezTo>
                          <a:cubicBezTo>
                            <a:pt x="1395052" y="3583149"/>
                            <a:pt x="762372" y="2950469"/>
                            <a:pt x="762372" y="2172761"/>
                          </a:cubicBezTo>
                          <a:cubicBezTo>
                            <a:pt x="762372" y="1395052"/>
                            <a:pt x="1395052" y="762372"/>
                            <a:pt x="2172761" y="762372"/>
                          </a:cubicBezTo>
                          <a:cubicBezTo>
                            <a:pt x="2351537" y="762372"/>
                            <a:pt x="2522575" y="795878"/>
                            <a:pt x="2680119" y="85683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6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83" name="Freeform: Shape 182">
                      <a:extLst>
                        <a:ext uri="{FF2B5EF4-FFF2-40B4-BE49-F238E27FC236}">
                          <a16:creationId xmlns:a16="http://schemas.microsoft.com/office/drawing/2014/main" id="{6305B715-3C7B-47E1-B282-965B6C8421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90800" y="4350876"/>
                      <a:ext cx="133721" cy="133722"/>
                    </a:xfrm>
                    <a:custGeom>
                      <a:avLst/>
                      <a:gdLst>
                        <a:gd name="connsiteX0" fmla="*/ 1339361 w 3337135"/>
                        <a:gd name="connsiteY0" fmla="*/ 1015250 h 3337159"/>
                        <a:gd name="connsiteX1" fmla="*/ 1394849 w 3337135"/>
                        <a:gd name="connsiteY1" fmla="*/ 1672800 h 3337159"/>
                        <a:gd name="connsiteX2" fmla="*/ 55844 w 3337135"/>
                        <a:gd name="connsiteY2" fmla="*/ 3011817 h 3337159"/>
                        <a:gd name="connsiteX3" fmla="*/ 55844 w 3337135"/>
                        <a:gd name="connsiteY3" fmla="*/ 3281316 h 3337159"/>
                        <a:gd name="connsiteX4" fmla="*/ 190593 w 3337135"/>
                        <a:gd name="connsiteY4" fmla="*/ 3337160 h 3337159"/>
                        <a:gd name="connsiteX5" fmla="*/ 325342 w 3337135"/>
                        <a:gd name="connsiteY5" fmla="*/ 3281316 h 3337159"/>
                        <a:gd name="connsiteX6" fmla="*/ 1664360 w 3337135"/>
                        <a:gd name="connsiteY6" fmla="*/ 1942311 h 3337159"/>
                        <a:gd name="connsiteX7" fmla="*/ 2321906 w 3337135"/>
                        <a:gd name="connsiteY7" fmla="*/ 1997748 h 3337159"/>
                        <a:gd name="connsiteX8" fmla="*/ 2337941 w 3337135"/>
                        <a:gd name="connsiteY8" fmla="*/ 1998447 h 3337159"/>
                        <a:gd name="connsiteX9" fmla="*/ 2472690 w 3337135"/>
                        <a:gd name="connsiteY9" fmla="*/ 1942603 h 3337159"/>
                        <a:gd name="connsiteX10" fmla="*/ 3281275 w 3337135"/>
                        <a:gd name="connsiteY10" fmla="*/ 1133974 h 3337159"/>
                        <a:gd name="connsiteX11" fmla="*/ 3325556 w 3337135"/>
                        <a:gd name="connsiteY11" fmla="*/ 933752 h 3337159"/>
                        <a:gd name="connsiteX12" fmla="*/ 3162548 w 3337135"/>
                        <a:gd name="connsiteY12" fmla="*/ 809321 h 3337159"/>
                        <a:gd name="connsiteX13" fmla="*/ 2577173 w 3337135"/>
                        <a:gd name="connsiteY13" fmla="*/ 759935 h 3337159"/>
                        <a:gd name="connsiteX14" fmla="*/ 2527835 w 3337135"/>
                        <a:gd name="connsiteY14" fmla="*/ 174606 h 3337159"/>
                        <a:gd name="connsiteX15" fmla="*/ 2403404 w 3337135"/>
                        <a:gd name="connsiteY15" fmla="*/ 11609 h 3337159"/>
                        <a:gd name="connsiteX16" fmla="*/ 2203141 w 3337135"/>
                        <a:gd name="connsiteY16" fmla="*/ 55833 h 3337159"/>
                        <a:gd name="connsiteX17" fmla="*/ 1394556 w 3337135"/>
                        <a:gd name="connsiteY17" fmla="*/ 864463 h 3337159"/>
                        <a:gd name="connsiteX18" fmla="*/ 1339361 w 3337135"/>
                        <a:gd name="connsiteY18" fmla="*/ 1015250 h 33371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</a:cxnLst>
                      <a:rect l="l" t="t" r="r" b="b"/>
                      <a:pathLst>
                        <a:path w="3337135" h="3337159">
                          <a:moveTo>
                            <a:pt x="1339361" y="1015250"/>
                          </a:moveTo>
                          <a:lnTo>
                            <a:pt x="1394849" y="1672800"/>
                          </a:lnTo>
                          <a:lnTo>
                            <a:pt x="55844" y="3011817"/>
                          </a:lnTo>
                          <a:cubicBezTo>
                            <a:pt x="-18615" y="3086212"/>
                            <a:pt x="-18615" y="3206921"/>
                            <a:pt x="55844" y="3281316"/>
                          </a:cubicBezTo>
                          <a:cubicBezTo>
                            <a:pt x="93009" y="3318545"/>
                            <a:pt x="141801" y="3337160"/>
                            <a:pt x="190593" y="3337160"/>
                          </a:cubicBezTo>
                          <a:cubicBezTo>
                            <a:pt x="239385" y="3337160"/>
                            <a:pt x="288177" y="3318545"/>
                            <a:pt x="325342" y="3281316"/>
                          </a:cubicBezTo>
                          <a:lnTo>
                            <a:pt x="1664360" y="1942311"/>
                          </a:lnTo>
                          <a:lnTo>
                            <a:pt x="2321906" y="1997748"/>
                          </a:lnTo>
                          <a:cubicBezTo>
                            <a:pt x="2327268" y="1998193"/>
                            <a:pt x="2332579" y="1998447"/>
                            <a:pt x="2337941" y="1998447"/>
                          </a:cubicBezTo>
                          <a:cubicBezTo>
                            <a:pt x="2388270" y="1998447"/>
                            <a:pt x="2436808" y="1978486"/>
                            <a:pt x="2472690" y="1942603"/>
                          </a:cubicBezTo>
                          <a:lnTo>
                            <a:pt x="3281275" y="1133974"/>
                          </a:lnTo>
                          <a:cubicBezTo>
                            <a:pt x="3333739" y="1081561"/>
                            <a:pt x="3351007" y="1003437"/>
                            <a:pt x="3325556" y="933752"/>
                          </a:cubicBezTo>
                          <a:cubicBezTo>
                            <a:pt x="3300042" y="864066"/>
                            <a:pt x="3236460" y="815525"/>
                            <a:pt x="3162548" y="809321"/>
                          </a:cubicBezTo>
                          <a:lnTo>
                            <a:pt x="2577173" y="759935"/>
                          </a:lnTo>
                          <a:lnTo>
                            <a:pt x="2527835" y="174606"/>
                          </a:lnTo>
                          <a:cubicBezTo>
                            <a:pt x="2521584" y="100652"/>
                            <a:pt x="2473046" y="37071"/>
                            <a:pt x="2403404" y="11609"/>
                          </a:cubicBezTo>
                          <a:cubicBezTo>
                            <a:pt x="2333723" y="-13902"/>
                            <a:pt x="2255605" y="3420"/>
                            <a:pt x="2203141" y="55833"/>
                          </a:cubicBezTo>
                          <a:lnTo>
                            <a:pt x="1394556" y="864463"/>
                          </a:lnTo>
                          <a:cubicBezTo>
                            <a:pt x="1354850" y="904170"/>
                            <a:pt x="1334647" y="959313"/>
                            <a:pt x="1339361" y="1015250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706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  <p:grpSp>
            <p:nvGrpSpPr>
              <p:cNvPr id="280" name="Group 279">
                <a:extLst>
                  <a:ext uri="{FF2B5EF4-FFF2-40B4-BE49-F238E27FC236}">
                    <a16:creationId xmlns:a16="http://schemas.microsoft.com/office/drawing/2014/main" id="{8C7DFCB9-D639-47C2-8E35-DC0005E75DD6}"/>
                  </a:ext>
                </a:extLst>
              </p:cNvPr>
              <p:cNvGrpSpPr/>
              <p:nvPr/>
            </p:nvGrpSpPr>
            <p:grpSpPr>
              <a:xfrm>
                <a:off x="2574965" y="2542990"/>
                <a:ext cx="1089829" cy="1516489"/>
                <a:chOff x="2597267" y="2542990"/>
                <a:chExt cx="1089829" cy="1516489"/>
              </a:xfrm>
            </p:grpSpPr>
            <p:grpSp>
              <p:nvGrpSpPr>
                <p:cNvPr id="247" name="Group 246">
                  <a:extLst>
                    <a:ext uri="{FF2B5EF4-FFF2-40B4-BE49-F238E27FC236}">
                      <a16:creationId xmlns:a16="http://schemas.microsoft.com/office/drawing/2014/main" id="{44C76DC5-E52B-4334-91E2-F7FFEF78941D}"/>
                    </a:ext>
                  </a:extLst>
                </p:cNvPr>
                <p:cNvGrpSpPr/>
                <p:nvPr/>
              </p:nvGrpSpPr>
              <p:grpSpPr>
                <a:xfrm>
                  <a:off x="2982400" y="2542990"/>
                  <a:ext cx="704696" cy="1177882"/>
                  <a:chOff x="3270354" y="2805546"/>
                  <a:chExt cx="701409" cy="1172386"/>
                </a:xfrm>
              </p:grpSpPr>
              <p:grpSp>
                <p:nvGrpSpPr>
                  <p:cNvPr id="40" name="Group 39">
                    <a:extLst>
                      <a:ext uri="{FF2B5EF4-FFF2-40B4-BE49-F238E27FC236}">
                        <a16:creationId xmlns:a16="http://schemas.microsoft.com/office/drawing/2014/main" id="{46129A8B-25B2-4DC7-AC6D-C70F64EA3866}"/>
                      </a:ext>
                    </a:extLst>
                  </p:cNvPr>
                  <p:cNvGrpSpPr/>
                  <p:nvPr/>
                </p:nvGrpSpPr>
                <p:grpSpPr>
                  <a:xfrm>
                    <a:off x="3643583" y="3898541"/>
                    <a:ext cx="328180" cy="79391"/>
                    <a:chOff x="1710812" y="3631097"/>
                    <a:chExt cx="426766" cy="103240"/>
                  </a:xfrm>
                </p:grpSpPr>
                <p:cxnSp>
                  <p:nvCxnSpPr>
                    <p:cNvPr id="41" name="Straight Connector 40">
                      <a:extLst>
                        <a:ext uri="{FF2B5EF4-FFF2-40B4-BE49-F238E27FC236}">
                          <a16:creationId xmlns:a16="http://schemas.microsoft.com/office/drawing/2014/main" id="{5C1154CE-3D50-4FCE-B87F-51476E76B00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rot="16200000" flipV="1">
                      <a:off x="1954698" y="3492373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42" name="Oval 41">
                      <a:extLst>
                        <a:ext uri="{FF2B5EF4-FFF2-40B4-BE49-F238E27FC236}">
                          <a16:creationId xmlns:a16="http://schemas.microsoft.com/office/drawing/2014/main" id="{7A8B5FD8-CC6A-4B3D-9AA9-8FF77168BD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0812" y="3631097"/>
                      <a:ext cx="103240" cy="103240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  <p:grpSp>
                <p:nvGrpSpPr>
                  <p:cNvPr id="245" name="Group 244">
                    <a:extLst>
                      <a:ext uri="{FF2B5EF4-FFF2-40B4-BE49-F238E27FC236}">
                        <a16:creationId xmlns:a16="http://schemas.microsoft.com/office/drawing/2014/main" id="{BF2CC6C8-7609-4C72-A32C-AFD0F2142D96}"/>
                      </a:ext>
                    </a:extLst>
                  </p:cNvPr>
                  <p:cNvGrpSpPr/>
                  <p:nvPr/>
                </p:nvGrpSpPr>
                <p:grpSpPr>
                  <a:xfrm>
                    <a:off x="3270354" y="2805546"/>
                    <a:ext cx="423103" cy="668977"/>
                    <a:chOff x="3258321" y="2805546"/>
                    <a:chExt cx="423103" cy="668977"/>
                  </a:xfrm>
                </p:grpSpPr>
                <p:cxnSp>
                  <p:nvCxnSpPr>
                    <p:cNvPr id="37" name="Straight Connector 36">
                      <a:extLst>
                        <a:ext uri="{FF2B5EF4-FFF2-40B4-BE49-F238E27FC236}">
                          <a16:creationId xmlns:a16="http://schemas.microsoft.com/office/drawing/2014/main" id="{42DA1BD2-3D32-4B8E-8CE9-370DD123810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258321" y="2805547"/>
                      <a:ext cx="0" cy="668976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8" name="Straight Connector 37">
                      <a:extLst>
                        <a:ext uri="{FF2B5EF4-FFF2-40B4-BE49-F238E27FC236}">
                          <a16:creationId xmlns:a16="http://schemas.microsoft.com/office/drawing/2014/main" id="{6D6297D7-21C7-42E5-AE2B-668F93CEA60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rot="16200000">
                      <a:off x="3470474" y="2594596"/>
                      <a:ext cx="0" cy="42190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  <a:tailEnd type="triangle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46" name="Group 245">
                  <a:extLst>
                    <a:ext uri="{FF2B5EF4-FFF2-40B4-BE49-F238E27FC236}">
                      <a16:creationId xmlns:a16="http://schemas.microsoft.com/office/drawing/2014/main" id="{8124935F-9CF6-46F4-BFCF-9AA6E3D388D4}"/>
                    </a:ext>
                  </a:extLst>
                </p:cNvPr>
                <p:cNvGrpSpPr/>
                <p:nvPr/>
              </p:nvGrpSpPr>
              <p:grpSpPr>
                <a:xfrm>
                  <a:off x="2597267" y="3277373"/>
                  <a:ext cx="782583" cy="782106"/>
                  <a:chOff x="2849522" y="3520977"/>
                  <a:chExt cx="835029" cy="834520"/>
                </a:xfrm>
              </p:grpSpPr>
              <p:grpSp>
                <p:nvGrpSpPr>
                  <p:cNvPr id="39" name="Group 38">
                    <a:extLst>
                      <a:ext uri="{FF2B5EF4-FFF2-40B4-BE49-F238E27FC236}">
                        <a16:creationId xmlns:a16="http://schemas.microsoft.com/office/drawing/2014/main" id="{F2F0B14A-BB47-4ADC-9AAA-77FED8EB2B69}"/>
                      </a:ext>
                    </a:extLst>
                  </p:cNvPr>
                  <p:cNvGrpSpPr/>
                  <p:nvPr/>
                </p:nvGrpSpPr>
                <p:grpSpPr>
                  <a:xfrm>
                    <a:off x="2849522" y="3520977"/>
                    <a:ext cx="835029" cy="834520"/>
                    <a:chOff x="2197743" y="2871735"/>
                    <a:chExt cx="1085874" cy="1085213"/>
                  </a:xfrm>
                </p:grpSpPr>
                <p:sp>
                  <p:nvSpPr>
                    <p:cNvPr id="43" name="Freeform: Shape 42">
                      <a:extLst>
                        <a:ext uri="{FF2B5EF4-FFF2-40B4-BE49-F238E27FC236}">
                          <a16:creationId xmlns:a16="http://schemas.microsoft.com/office/drawing/2014/main" id="{3D4A2315-F9C5-4BAD-8A9B-5BBA3F0752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97743" y="2871735"/>
                      <a:ext cx="548640" cy="557264"/>
                    </a:xfrm>
                    <a:custGeom>
                      <a:avLst/>
                      <a:gdLst>
                        <a:gd name="connsiteX0" fmla="*/ 548640 w 548640"/>
                        <a:gd name="connsiteY0" fmla="*/ 0 h 557264"/>
                        <a:gd name="connsiteX1" fmla="*/ 548640 w 548640"/>
                        <a:gd name="connsiteY1" fmla="*/ 48969 h 557264"/>
                        <a:gd name="connsiteX2" fmla="*/ 453177 w 548640"/>
                        <a:gd name="connsiteY2" fmla="*/ 58593 h 557264"/>
                        <a:gd name="connsiteX3" fmla="*/ 48969 w 548640"/>
                        <a:gd name="connsiteY3" fmla="*/ 554539 h 557264"/>
                        <a:gd name="connsiteX4" fmla="*/ 49244 w 548640"/>
                        <a:gd name="connsiteY4" fmla="*/ 557264 h 557264"/>
                        <a:gd name="connsiteX5" fmla="*/ 275 w 548640"/>
                        <a:gd name="connsiteY5" fmla="*/ 557264 h 557264"/>
                        <a:gd name="connsiteX6" fmla="*/ 0 w 548640"/>
                        <a:gd name="connsiteY6" fmla="*/ 554539 h 557264"/>
                        <a:gd name="connsiteX7" fmla="*/ 443308 w 548640"/>
                        <a:gd name="connsiteY7" fmla="*/ 10619 h 557264"/>
                        <a:gd name="connsiteX8" fmla="*/ 548640 w 548640"/>
                        <a:gd name="connsiteY8" fmla="*/ 0 h 557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48640" h="557264">
                          <a:moveTo>
                            <a:pt x="548640" y="0"/>
                          </a:moveTo>
                          <a:lnTo>
                            <a:pt x="548640" y="48969"/>
                          </a:lnTo>
                          <a:lnTo>
                            <a:pt x="453177" y="58593"/>
                          </a:lnTo>
                          <a:cubicBezTo>
                            <a:pt x="222496" y="105797"/>
                            <a:pt x="48969" y="309903"/>
                            <a:pt x="48969" y="554539"/>
                          </a:cubicBezTo>
                          <a:lnTo>
                            <a:pt x="49244" y="557264"/>
                          </a:lnTo>
                          <a:lnTo>
                            <a:pt x="275" y="557264"/>
                          </a:lnTo>
                          <a:lnTo>
                            <a:pt x="0" y="554539"/>
                          </a:lnTo>
                          <a:cubicBezTo>
                            <a:pt x="0" y="286240"/>
                            <a:pt x="190313" y="62389"/>
                            <a:pt x="443308" y="10619"/>
                          </a:cubicBezTo>
                          <a:lnTo>
                            <a:pt x="548640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  <p:sp>
                  <p:nvSpPr>
                    <p:cNvPr id="44" name="Oval 43">
                      <a:extLst>
                        <a:ext uri="{FF2B5EF4-FFF2-40B4-BE49-F238E27FC236}">
                          <a16:creationId xmlns:a16="http://schemas.microsoft.com/office/drawing/2014/main" id="{51B2E6CC-2F5C-4DF5-B5C6-6F88C148C0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22910" y="2993366"/>
                      <a:ext cx="854314" cy="854314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45" name="Oval 44">
                      <a:extLst>
                        <a:ext uri="{FF2B5EF4-FFF2-40B4-BE49-F238E27FC236}">
                          <a16:creationId xmlns:a16="http://schemas.microsoft.com/office/drawing/2014/main" id="{59C8B414-C165-4688-A636-9D3F8AE8CA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21933" y="3092389"/>
                      <a:ext cx="656268" cy="656268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  <p:sp>
                  <p:nvSpPr>
                    <p:cNvPr id="46" name="Arc 45">
                      <a:extLst>
                        <a:ext uri="{FF2B5EF4-FFF2-40B4-BE49-F238E27FC236}">
                          <a16:creationId xmlns:a16="http://schemas.microsoft.com/office/drawing/2014/main" id="{354672E8-FBC2-4017-8AC9-7A837D3603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22269" y="2895600"/>
                      <a:ext cx="1061348" cy="1061348"/>
                    </a:xfrm>
                    <a:prstGeom prst="arc">
                      <a:avLst>
                        <a:gd name="adj1" fmla="val 16200000"/>
                        <a:gd name="adj2" fmla="val 10725059"/>
                      </a:avLst>
                    </a:prstGeom>
                    <a:noFill/>
                    <a:ln w="6350">
                      <a:solidFill>
                        <a:schemeClr val="accent3"/>
                      </a:solidFill>
                      <a:prstDash val="dash"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  <p:grpSp>
                <p:nvGrpSpPr>
                  <p:cNvPr id="227" name="Group 226">
                    <a:extLst>
                      <a:ext uri="{FF2B5EF4-FFF2-40B4-BE49-F238E27FC236}">
                        <a16:creationId xmlns:a16="http://schemas.microsoft.com/office/drawing/2014/main" id="{B2E4C073-FE7A-4F17-903F-B96B36A41214}"/>
                      </a:ext>
                    </a:extLst>
                  </p:cNvPr>
                  <p:cNvGrpSpPr/>
                  <p:nvPr/>
                </p:nvGrpSpPr>
                <p:grpSpPr>
                  <a:xfrm>
                    <a:off x="3186107" y="3857308"/>
                    <a:ext cx="161858" cy="161858"/>
                    <a:chOff x="2592220" y="4359916"/>
                    <a:chExt cx="234092" cy="234092"/>
                  </a:xfrm>
                </p:grpSpPr>
                <p:sp>
                  <p:nvSpPr>
                    <p:cNvPr id="185" name="Freeform: Shape 184">
                      <a:extLst>
                        <a:ext uri="{FF2B5EF4-FFF2-40B4-BE49-F238E27FC236}">
                          <a16:creationId xmlns:a16="http://schemas.microsoft.com/office/drawing/2014/main" id="{A5A8F12B-ECEC-43FF-8DDA-F75693DB2E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663285" y="4485322"/>
                      <a:ext cx="91962" cy="91967"/>
                    </a:xfrm>
                    <a:custGeom>
                      <a:avLst/>
                      <a:gdLst>
                        <a:gd name="connsiteX0" fmla="*/ 2019656 w 2524527"/>
                        <a:gd name="connsiteY0" fmla="*/ 996649 h 2524647"/>
                        <a:gd name="connsiteX1" fmla="*/ 1984312 w 2524527"/>
                        <a:gd name="connsiteY1" fmla="*/ 910005 h 2524647"/>
                        <a:gd name="connsiteX2" fmla="*/ 1994081 w 2524527"/>
                        <a:gd name="connsiteY2" fmla="*/ 796422 h 2524647"/>
                        <a:gd name="connsiteX3" fmla="*/ 2234433 w 2524527"/>
                        <a:gd name="connsiteY3" fmla="*/ 449495 h 2524647"/>
                        <a:gd name="connsiteX4" fmla="*/ 2074962 w 2524527"/>
                        <a:gd name="connsiteY4" fmla="*/ 290014 h 2524647"/>
                        <a:gd name="connsiteX5" fmla="*/ 1728186 w 2524527"/>
                        <a:gd name="connsiteY5" fmla="*/ 530415 h 2524647"/>
                        <a:gd name="connsiteX6" fmla="*/ 1614442 w 2524527"/>
                        <a:gd name="connsiteY6" fmla="*/ 540135 h 2524647"/>
                        <a:gd name="connsiteX7" fmla="*/ 1527798 w 2524527"/>
                        <a:gd name="connsiteY7" fmla="*/ 504801 h 2524647"/>
                        <a:gd name="connsiteX8" fmla="*/ 1451165 w 2524527"/>
                        <a:gd name="connsiteY8" fmla="*/ 416470 h 2524647"/>
                        <a:gd name="connsiteX9" fmla="*/ 1375426 w 2524527"/>
                        <a:gd name="connsiteY9" fmla="*/ 0 h 2524647"/>
                        <a:gd name="connsiteX10" fmla="*/ 1149262 w 2524527"/>
                        <a:gd name="connsiteY10" fmla="*/ 0 h 2524647"/>
                        <a:gd name="connsiteX11" fmla="*/ 1073372 w 2524527"/>
                        <a:gd name="connsiteY11" fmla="*/ 416470 h 2524647"/>
                        <a:gd name="connsiteX12" fmla="*/ 996729 w 2524527"/>
                        <a:gd name="connsiteY12" fmla="*/ 504801 h 2524647"/>
                        <a:gd name="connsiteX13" fmla="*/ 910086 w 2524527"/>
                        <a:gd name="connsiteY13" fmla="*/ 540135 h 2524647"/>
                        <a:gd name="connsiteX14" fmla="*/ 796341 w 2524527"/>
                        <a:gd name="connsiteY14" fmla="*/ 530415 h 2524647"/>
                        <a:gd name="connsiteX15" fmla="*/ 449495 w 2524527"/>
                        <a:gd name="connsiteY15" fmla="*/ 290134 h 2524647"/>
                        <a:gd name="connsiteX16" fmla="*/ 289934 w 2524527"/>
                        <a:gd name="connsiteY16" fmla="*/ 449495 h 2524647"/>
                        <a:gd name="connsiteX17" fmla="*/ 530365 w 2524527"/>
                        <a:gd name="connsiteY17" fmla="*/ 796422 h 2524647"/>
                        <a:gd name="connsiteX18" fmla="*/ 540135 w 2524527"/>
                        <a:gd name="connsiteY18" fmla="*/ 910005 h 2524647"/>
                        <a:gd name="connsiteX19" fmla="*/ 504801 w 2524527"/>
                        <a:gd name="connsiteY19" fmla="*/ 996649 h 2524647"/>
                        <a:gd name="connsiteX20" fmla="*/ 416430 w 2524527"/>
                        <a:gd name="connsiteY20" fmla="*/ 1073453 h 2524647"/>
                        <a:gd name="connsiteX21" fmla="*/ 0 w 2524527"/>
                        <a:gd name="connsiteY21" fmla="*/ 1149272 h 2524647"/>
                        <a:gd name="connsiteX22" fmla="*/ 0 w 2524527"/>
                        <a:gd name="connsiteY22" fmla="*/ 1375466 h 2524647"/>
                        <a:gd name="connsiteX23" fmla="*/ 416430 w 2524527"/>
                        <a:gd name="connsiteY23" fmla="*/ 1451205 h 2524647"/>
                        <a:gd name="connsiteX24" fmla="*/ 504801 w 2524527"/>
                        <a:gd name="connsiteY24" fmla="*/ 1527999 h 2524647"/>
                        <a:gd name="connsiteX25" fmla="*/ 540135 w 2524527"/>
                        <a:gd name="connsiteY25" fmla="*/ 1614602 h 2524647"/>
                        <a:gd name="connsiteX26" fmla="*/ 530365 w 2524527"/>
                        <a:gd name="connsiteY26" fmla="*/ 1728196 h 2524647"/>
                        <a:gd name="connsiteX27" fmla="*/ 289934 w 2524527"/>
                        <a:gd name="connsiteY27" fmla="*/ 2075153 h 2524647"/>
                        <a:gd name="connsiteX28" fmla="*/ 449495 w 2524527"/>
                        <a:gd name="connsiteY28" fmla="*/ 2234634 h 2524647"/>
                        <a:gd name="connsiteX29" fmla="*/ 796341 w 2524527"/>
                        <a:gd name="connsiteY29" fmla="*/ 1994242 h 2524647"/>
                        <a:gd name="connsiteX30" fmla="*/ 910086 w 2524527"/>
                        <a:gd name="connsiteY30" fmla="*/ 1984472 h 2524647"/>
                        <a:gd name="connsiteX31" fmla="*/ 996729 w 2524527"/>
                        <a:gd name="connsiteY31" fmla="*/ 2019857 h 2524647"/>
                        <a:gd name="connsiteX32" fmla="*/ 1073372 w 2524527"/>
                        <a:gd name="connsiteY32" fmla="*/ 2108187 h 2524647"/>
                        <a:gd name="connsiteX33" fmla="*/ 1149102 w 2524527"/>
                        <a:gd name="connsiteY33" fmla="*/ 2524648 h 2524647"/>
                        <a:gd name="connsiteX34" fmla="*/ 1375265 w 2524527"/>
                        <a:gd name="connsiteY34" fmla="*/ 2524648 h 2524647"/>
                        <a:gd name="connsiteX35" fmla="*/ 1451165 w 2524527"/>
                        <a:gd name="connsiteY35" fmla="*/ 2108187 h 2524647"/>
                        <a:gd name="connsiteX36" fmla="*/ 1527798 w 2524527"/>
                        <a:gd name="connsiteY36" fmla="*/ 2019857 h 2524647"/>
                        <a:gd name="connsiteX37" fmla="*/ 1614442 w 2524527"/>
                        <a:gd name="connsiteY37" fmla="*/ 1984472 h 2524647"/>
                        <a:gd name="connsiteX38" fmla="*/ 1728186 w 2524527"/>
                        <a:gd name="connsiteY38" fmla="*/ 1994242 h 2524647"/>
                        <a:gd name="connsiteX39" fmla="*/ 2075032 w 2524527"/>
                        <a:gd name="connsiteY39" fmla="*/ 2234523 h 2524647"/>
                        <a:gd name="connsiteX40" fmla="*/ 2234594 w 2524527"/>
                        <a:gd name="connsiteY40" fmla="*/ 2075153 h 2524647"/>
                        <a:gd name="connsiteX41" fmla="*/ 1994162 w 2524527"/>
                        <a:gd name="connsiteY41" fmla="*/ 1728196 h 2524647"/>
                        <a:gd name="connsiteX42" fmla="*/ 1984392 w 2524527"/>
                        <a:gd name="connsiteY42" fmla="*/ 1614602 h 2524647"/>
                        <a:gd name="connsiteX43" fmla="*/ 2019736 w 2524527"/>
                        <a:gd name="connsiteY43" fmla="*/ 1527999 h 2524647"/>
                        <a:gd name="connsiteX44" fmla="*/ 2108097 w 2524527"/>
                        <a:gd name="connsiteY44" fmla="*/ 1451205 h 2524647"/>
                        <a:gd name="connsiteX45" fmla="*/ 2524527 w 2524527"/>
                        <a:gd name="connsiteY45" fmla="*/ 1375345 h 2524647"/>
                        <a:gd name="connsiteX46" fmla="*/ 2524527 w 2524527"/>
                        <a:gd name="connsiteY46" fmla="*/ 1149192 h 2524647"/>
                        <a:gd name="connsiteX47" fmla="*/ 2108097 w 2524527"/>
                        <a:gd name="connsiteY47" fmla="*/ 1073453 h 2524647"/>
                        <a:gd name="connsiteX48" fmla="*/ 2019656 w 2524527"/>
                        <a:gd name="connsiteY48" fmla="*/ 996649 h 2524647"/>
                        <a:gd name="connsiteX49" fmla="*/ 1262264 w 2524527"/>
                        <a:gd name="connsiteY49" fmla="*/ 1721368 h 2524647"/>
                        <a:gd name="connsiteX50" fmla="*/ 803280 w 2524527"/>
                        <a:gd name="connsiteY50" fmla="*/ 1262304 h 2524647"/>
                        <a:gd name="connsiteX51" fmla="*/ 1262264 w 2524527"/>
                        <a:gd name="connsiteY51" fmla="*/ 803280 h 2524647"/>
                        <a:gd name="connsiteX52" fmla="*/ 1721248 w 2524527"/>
                        <a:gd name="connsiteY52" fmla="*/ 1262304 h 2524647"/>
                        <a:gd name="connsiteX53" fmla="*/ 1262264 w 2524527"/>
                        <a:gd name="connsiteY53" fmla="*/ 1721368 h 25246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</a:cxnLst>
                      <a:rect l="l" t="t" r="r" b="b"/>
                      <a:pathLst>
                        <a:path w="2524527" h="2524647">
                          <a:moveTo>
                            <a:pt x="2019656" y="996649"/>
                          </a:moveTo>
                          <a:cubicBezTo>
                            <a:pt x="2009535" y="967118"/>
                            <a:pt x="1997726" y="938170"/>
                            <a:pt x="1984312" y="910005"/>
                          </a:cubicBezTo>
                          <a:cubicBezTo>
                            <a:pt x="1967172" y="873105"/>
                            <a:pt x="1970857" y="829878"/>
                            <a:pt x="1994081" y="796422"/>
                          </a:cubicBezTo>
                          <a:lnTo>
                            <a:pt x="2234433" y="449495"/>
                          </a:lnTo>
                          <a:lnTo>
                            <a:pt x="2074962" y="290014"/>
                          </a:lnTo>
                          <a:lnTo>
                            <a:pt x="1728186" y="530415"/>
                          </a:lnTo>
                          <a:cubicBezTo>
                            <a:pt x="1694689" y="553630"/>
                            <a:pt x="1651392" y="557315"/>
                            <a:pt x="1614442" y="540135"/>
                          </a:cubicBezTo>
                          <a:cubicBezTo>
                            <a:pt x="1586246" y="526761"/>
                            <a:pt x="1557298" y="514962"/>
                            <a:pt x="1527798" y="504801"/>
                          </a:cubicBezTo>
                          <a:cubicBezTo>
                            <a:pt x="1488025" y="491587"/>
                            <a:pt x="1458615" y="457698"/>
                            <a:pt x="1451165" y="416470"/>
                          </a:cubicBezTo>
                          <a:lnTo>
                            <a:pt x="1375426" y="0"/>
                          </a:lnTo>
                          <a:lnTo>
                            <a:pt x="1149262" y="0"/>
                          </a:lnTo>
                          <a:lnTo>
                            <a:pt x="1073372" y="416470"/>
                          </a:lnTo>
                          <a:cubicBezTo>
                            <a:pt x="1065912" y="457698"/>
                            <a:pt x="1036502" y="491587"/>
                            <a:pt x="996729" y="504801"/>
                          </a:cubicBezTo>
                          <a:cubicBezTo>
                            <a:pt x="967229" y="514962"/>
                            <a:pt x="938281" y="526761"/>
                            <a:pt x="910086" y="540135"/>
                          </a:cubicBezTo>
                          <a:cubicBezTo>
                            <a:pt x="873135" y="557315"/>
                            <a:pt x="829838" y="553630"/>
                            <a:pt x="796341" y="530415"/>
                          </a:cubicBezTo>
                          <a:lnTo>
                            <a:pt x="449495" y="290134"/>
                          </a:lnTo>
                          <a:lnTo>
                            <a:pt x="289934" y="449495"/>
                          </a:lnTo>
                          <a:lnTo>
                            <a:pt x="530365" y="796422"/>
                          </a:lnTo>
                          <a:cubicBezTo>
                            <a:pt x="553510" y="829878"/>
                            <a:pt x="557235" y="873105"/>
                            <a:pt x="540135" y="910005"/>
                          </a:cubicBezTo>
                          <a:cubicBezTo>
                            <a:pt x="526640" y="938170"/>
                            <a:pt x="514872" y="967118"/>
                            <a:pt x="504801" y="996649"/>
                          </a:cubicBezTo>
                          <a:cubicBezTo>
                            <a:pt x="491577" y="1036462"/>
                            <a:pt x="457649" y="1065962"/>
                            <a:pt x="416430" y="1073453"/>
                          </a:cubicBezTo>
                          <a:lnTo>
                            <a:pt x="0" y="1149272"/>
                          </a:lnTo>
                          <a:lnTo>
                            <a:pt x="0" y="1375466"/>
                          </a:lnTo>
                          <a:lnTo>
                            <a:pt x="416430" y="1451205"/>
                          </a:lnTo>
                          <a:cubicBezTo>
                            <a:pt x="457649" y="1458696"/>
                            <a:pt x="491577" y="1488156"/>
                            <a:pt x="504801" y="1527999"/>
                          </a:cubicBezTo>
                          <a:cubicBezTo>
                            <a:pt x="514872" y="1557499"/>
                            <a:pt x="526640" y="1586477"/>
                            <a:pt x="540135" y="1614602"/>
                          </a:cubicBezTo>
                          <a:cubicBezTo>
                            <a:pt x="557235" y="1651553"/>
                            <a:pt x="553510" y="1694779"/>
                            <a:pt x="530365" y="1728196"/>
                          </a:cubicBezTo>
                          <a:lnTo>
                            <a:pt x="289934" y="2075153"/>
                          </a:lnTo>
                          <a:lnTo>
                            <a:pt x="449495" y="2234634"/>
                          </a:lnTo>
                          <a:lnTo>
                            <a:pt x="796341" y="1994242"/>
                          </a:lnTo>
                          <a:cubicBezTo>
                            <a:pt x="829838" y="1970977"/>
                            <a:pt x="873135" y="1967292"/>
                            <a:pt x="910086" y="1984472"/>
                          </a:cubicBezTo>
                          <a:cubicBezTo>
                            <a:pt x="938281" y="1997887"/>
                            <a:pt x="967229" y="2009695"/>
                            <a:pt x="996729" y="2019857"/>
                          </a:cubicBezTo>
                          <a:cubicBezTo>
                            <a:pt x="1036502" y="2033070"/>
                            <a:pt x="1065912" y="2066959"/>
                            <a:pt x="1073372" y="2108187"/>
                          </a:cubicBezTo>
                          <a:lnTo>
                            <a:pt x="1149102" y="2524648"/>
                          </a:lnTo>
                          <a:lnTo>
                            <a:pt x="1375265" y="2524648"/>
                          </a:lnTo>
                          <a:lnTo>
                            <a:pt x="1451165" y="2108187"/>
                          </a:lnTo>
                          <a:cubicBezTo>
                            <a:pt x="1458615" y="2066959"/>
                            <a:pt x="1488025" y="2033070"/>
                            <a:pt x="1527798" y="2019857"/>
                          </a:cubicBezTo>
                          <a:cubicBezTo>
                            <a:pt x="1557298" y="2009695"/>
                            <a:pt x="1586246" y="1997887"/>
                            <a:pt x="1614442" y="1984472"/>
                          </a:cubicBezTo>
                          <a:cubicBezTo>
                            <a:pt x="1651392" y="1967292"/>
                            <a:pt x="1694689" y="1970977"/>
                            <a:pt x="1728186" y="1994242"/>
                          </a:cubicBezTo>
                          <a:lnTo>
                            <a:pt x="2075032" y="2234523"/>
                          </a:lnTo>
                          <a:lnTo>
                            <a:pt x="2234594" y="2075153"/>
                          </a:lnTo>
                          <a:lnTo>
                            <a:pt x="1994162" y="1728196"/>
                          </a:lnTo>
                          <a:cubicBezTo>
                            <a:pt x="1971017" y="1694779"/>
                            <a:pt x="1967292" y="1651553"/>
                            <a:pt x="1984392" y="1614602"/>
                          </a:cubicBezTo>
                          <a:cubicBezTo>
                            <a:pt x="1997887" y="1586477"/>
                            <a:pt x="2009655" y="1557499"/>
                            <a:pt x="2019736" y="1527999"/>
                          </a:cubicBezTo>
                          <a:cubicBezTo>
                            <a:pt x="2032950" y="1488156"/>
                            <a:pt x="2066879" y="1458696"/>
                            <a:pt x="2108097" y="1451205"/>
                          </a:cubicBezTo>
                          <a:lnTo>
                            <a:pt x="2524527" y="1375345"/>
                          </a:lnTo>
                          <a:lnTo>
                            <a:pt x="2524527" y="1149192"/>
                          </a:lnTo>
                          <a:lnTo>
                            <a:pt x="2108097" y="1073453"/>
                          </a:lnTo>
                          <a:cubicBezTo>
                            <a:pt x="2066798" y="1065962"/>
                            <a:pt x="2032910" y="1036542"/>
                            <a:pt x="2019656" y="996649"/>
                          </a:cubicBezTo>
                          <a:close/>
                          <a:moveTo>
                            <a:pt x="1262264" y="1721368"/>
                          </a:moveTo>
                          <a:cubicBezTo>
                            <a:pt x="1008728" y="1721368"/>
                            <a:pt x="803280" y="1515839"/>
                            <a:pt x="803280" y="1262304"/>
                          </a:cubicBezTo>
                          <a:cubicBezTo>
                            <a:pt x="803280" y="1008809"/>
                            <a:pt x="1008728" y="803280"/>
                            <a:pt x="1262264" y="803280"/>
                          </a:cubicBezTo>
                          <a:cubicBezTo>
                            <a:pt x="1515799" y="803280"/>
                            <a:pt x="1721248" y="1008809"/>
                            <a:pt x="1721248" y="1262304"/>
                          </a:cubicBezTo>
                          <a:cubicBezTo>
                            <a:pt x="1721248" y="1515839"/>
                            <a:pt x="1515799" y="1721368"/>
                            <a:pt x="1262264" y="1721368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00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86" name="Freeform: Shape 185">
                      <a:extLst>
                        <a:ext uri="{FF2B5EF4-FFF2-40B4-BE49-F238E27FC236}">
                          <a16:creationId xmlns:a16="http://schemas.microsoft.com/office/drawing/2014/main" id="{FAAAC383-098E-4FCD-A9D2-DB3196EC97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700906" y="4522943"/>
                      <a:ext cx="16719" cy="16723"/>
                    </a:xfrm>
                    <a:custGeom>
                      <a:avLst/>
                      <a:gdLst>
                        <a:gd name="connsiteX0" fmla="*/ 458974 w 458974"/>
                        <a:gd name="connsiteY0" fmla="*/ 229527 h 459064"/>
                        <a:gd name="connsiteX1" fmla="*/ 229487 w 458974"/>
                        <a:gd name="connsiteY1" fmla="*/ 459064 h 459064"/>
                        <a:gd name="connsiteX2" fmla="*/ 0 w 458974"/>
                        <a:gd name="connsiteY2" fmla="*/ 229527 h 459064"/>
                        <a:gd name="connsiteX3" fmla="*/ 229487 w 458974"/>
                        <a:gd name="connsiteY3" fmla="*/ 0 h 459064"/>
                        <a:gd name="connsiteX4" fmla="*/ 458974 w 458974"/>
                        <a:gd name="connsiteY4" fmla="*/ 229527 h 4590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58974" h="459064">
                          <a:moveTo>
                            <a:pt x="458974" y="229527"/>
                          </a:moveTo>
                          <a:cubicBezTo>
                            <a:pt x="458974" y="356295"/>
                            <a:pt x="356215" y="459064"/>
                            <a:pt x="229487" y="459064"/>
                          </a:cubicBezTo>
                          <a:cubicBezTo>
                            <a:pt x="102760" y="459064"/>
                            <a:pt x="0" y="356295"/>
                            <a:pt x="0" y="229527"/>
                          </a:cubicBezTo>
                          <a:cubicBezTo>
                            <a:pt x="0" y="102760"/>
                            <a:pt x="102760" y="0"/>
                            <a:pt x="229487" y="0"/>
                          </a:cubicBezTo>
                          <a:cubicBezTo>
                            <a:pt x="356215" y="0"/>
                            <a:pt x="458974" y="102760"/>
                            <a:pt x="458974" y="229527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00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87" name="Freeform: Shape 186">
                      <a:extLst>
                        <a:ext uri="{FF2B5EF4-FFF2-40B4-BE49-F238E27FC236}">
                          <a16:creationId xmlns:a16="http://schemas.microsoft.com/office/drawing/2014/main" id="{D2F00DBB-9569-46D6-919D-BE5AA02862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92220" y="4435159"/>
                      <a:ext cx="234092" cy="158849"/>
                    </a:xfrm>
                    <a:custGeom>
                      <a:avLst/>
                      <a:gdLst>
                        <a:gd name="connsiteX0" fmla="*/ 6196751 w 6426237"/>
                        <a:gd name="connsiteY0" fmla="*/ 918088 h 4360693"/>
                        <a:gd name="connsiteX1" fmla="*/ 2409839 w 6426237"/>
                        <a:gd name="connsiteY1" fmla="*/ 918088 h 4360693"/>
                        <a:gd name="connsiteX2" fmla="*/ 1836046 w 6426237"/>
                        <a:gd name="connsiteY2" fmla="*/ 344296 h 4360693"/>
                        <a:gd name="connsiteX3" fmla="*/ 1836046 w 6426237"/>
                        <a:gd name="connsiteY3" fmla="*/ 229527 h 4360693"/>
                        <a:gd name="connsiteX4" fmla="*/ 1606559 w 6426237"/>
                        <a:gd name="connsiteY4" fmla="*/ 0 h 4360693"/>
                        <a:gd name="connsiteX5" fmla="*/ 229492 w 6426237"/>
                        <a:gd name="connsiteY5" fmla="*/ 0 h 4360693"/>
                        <a:gd name="connsiteX6" fmla="*/ 0 w 6426237"/>
                        <a:gd name="connsiteY6" fmla="*/ 229527 h 4360693"/>
                        <a:gd name="connsiteX7" fmla="*/ 0 w 6426237"/>
                        <a:gd name="connsiteY7" fmla="*/ 4131207 h 4360693"/>
                        <a:gd name="connsiteX8" fmla="*/ 229492 w 6426237"/>
                        <a:gd name="connsiteY8" fmla="*/ 4360694 h 4360693"/>
                        <a:gd name="connsiteX9" fmla="*/ 6196751 w 6426237"/>
                        <a:gd name="connsiteY9" fmla="*/ 4360694 h 4360693"/>
                        <a:gd name="connsiteX10" fmla="*/ 6426237 w 6426237"/>
                        <a:gd name="connsiteY10" fmla="*/ 4131207 h 4360693"/>
                        <a:gd name="connsiteX11" fmla="*/ 6426237 w 6426237"/>
                        <a:gd name="connsiteY11" fmla="*/ 1147575 h 4360693"/>
                        <a:gd name="connsiteX12" fmla="*/ 6196751 w 6426237"/>
                        <a:gd name="connsiteY12" fmla="*/ 918088 h 4360693"/>
                        <a:gd name="connsiteX13" fmla="*/ 458983 w 6426237"/>
                        <a:gd name="connsiteY13" fmla="*/ 4016398 h 4360693"/>
                        <a:gd name="connsiteX14" fmla="*/ 344297 w 6426237"/>
                        <a:gd name="connsiteY14" fmla="*/ 4131207 h 4360693"/>
                        <a:gd name="connsiteX15" fmla="*/ 229492 w 6426237"/>
                        <a:gd name="connsiteY15" fmla="*/ 4016398 h 4360693"/>
                        <a:gd name="connsiteX16" fmla="*/ 229492 w 6426237"/>
                        <a:gd name="connsiteY16" fmla="*/ 344296 h 4360693"/>
                        <a:gd name="connsiteX17" fmla="*/ 344297 w 6426237"/>
                        <a:gd name="connsiteY17" fmla="*/ 229527 h 4360693"/>
                        <a:gd name="connsiteX18" fmla="*/ 458983 w 6426237"/>
                        <a:gd name="connsiteY18" fmla="*/ 344296 h 4360693"/>
                        <a:gd name="connsiteX19" fmla="*/ 4704910 w 6426237"/>
                        <a:gd name="connsiteY19" fmla="*/ 2752528 h 4360693"/>
                        <a:gd name="connsiteX20" fmla="*/ 4516410 w 6426237"/>
                        <a:gd name="connsiteY20" fmla="*/ 2978250 h 4360693"/>
                        <a:gd name="connsiteX21" fmla="*/ 4178862 w 6426237"/>
                        <a:gd name="connsiteY21" fmla="*/ 3039751 h 4360693"/>
                        <a:gd name="connsiteX22" fmla="*/ 4373948 w 6426237"/>
                        <a:gd name="connsiteY22" fmla="*/ 3321491 h 4360693"/>
                        <a:gd name="connsiteX23" fmla="*/ 4347591 w 6426237"/>
                        <a:gd name="connsiteY23" fmla="*/ 3614598 h 4360693"/>
                        <a:gd name="connsiteX24" fmla="*/ 4188551 w 6426237"/>
                        <a:gd name="connsiteY24" fmla="*/ 3773958 h 4360693"/>
                        <a:gd name="connsiteX25" fmla="*/ 3895555 w 6426237"/>
                        <a:gd name="connsiteY25" fmla="*/ 3800246 h 4360693"/>
                        <a:gd name="connsiteX26" fmla="*/ 3613815 w 6426237"/>
                        <a:gd name="connsiteY26" fmla="*/ 3605189 h 4360693"/>
                        <a:gd name="connsiteX27" fmla="*/ 3552354 w 6426237"/>
                        <a:gd name="connsiteY27" fmla="*/ 3942778 h 4360693"/>
                        <a:gd name="connsiteX28" fmla="*/ 3326120 w 6426237"/>
                        <a:gd name="connsiteY28" fmla="*/ 4131207 h 4360693"/>
                        <a:gd name="connsiteX29" fmla="*/ 3100117 w 6426237"/>
                        <a:gd name="connsiteY29" fmla="*/ 4131207 h 4360693"/>
                        <a:gd name="connsiteX30" fmla="*/ 2874235 w 6426237"/>
                        <a:gd name="connsiteY30" fmla="*/ 3942898 h 4360693"/>
                        <a:gd name="connsiteX31" fmla="*/ 2812734 w 6426237"/>
                        <a:gd name="connsiteY31" fmla="*/ 3605189 h 4360693"/>
                        <a:gd name="connsiteX32" fmla="*/ 2531034 w 6426237"/>
                        <a:gd name="connsiteY32" fmla="*/ 3800246 h 4360693"/>
                        <a:gd name="connsiteX33" fmla="*/ 2238048 w 6426237"/>
                        <a:gd name="connsiteY33" fmla="*/ 3773848 h 4360693"/>
                        <a:gd name="connsiteX34" fmla="*/ 2078566 w 6426237"/>
                        <a:gd name="connsiteY34" fmla="*/ 3614759 h 4360693"/>
                        <a:gd name="connsiteX35" fmla="*/ 2052129 w 6426237"/>
                        <a:gd name="connsiteY35" fmla="*/ 3321682 h 4360693"/>
                        <a:gd name="connsiteX36" fmla="*/ 2247225 w 6426237"/>
                        <a:gd name="connsiteY36" fmla="*/ 3039992 h 4360693"/>
                        <a:gd name="connsiteX37" fmla="*/ 1909747 w 6426237"/>
                        <a:gd name="connsiteY37" fmla="*/ 2978491 h 4360693"/>
                        <a:gd name="connsiteX38" fmla="*/ 1721328 w 6426237"/>
                        <a:gd name="connsiteY38" fmla="*/ 2752528 h 4360693"/>
                        <a:gd name="connsiteX39" fmla="*/ 1721328 w 6426237"/>
                        <a:gd name="connsiteY39" fmla="*/ 2526254 h 4360693"/>
                        <a:gd name="connsiteX40" fmla="*/ 1909828 w 6426237"/>
                        <a:gd name="connsiteY40" fmla="*/ 2300523 h 4360693"/>
                        <a:gd name="connsiteX41" fmla="*/ 2247376 w 6426237"/>
                        <a:gd name="connsiteY41" fmla="*/ 2238982 h 4360693"/>
                        <a:gd name="connsiteX42" fmla="*/ 2052289 w 6426237"/>
                        <a:gd name="connsiteY42" fmla="*/ 1957291 h 4360693"/>
                        <a:gd name="connsiteX43" fmla="*/ 2078647 w 6426237"/>
                        <a:gd name="connsiteY43" fmla="*/ 1664175 h 4360693"/>
                        <a:gd name="connsiteX44" fmla="*/ 2238198 w 6426237"/>
                        <a:gd name="connsiteY44" fmla="*/ 1504814 h 4360693"/>
                        <a:gd name="connsiteX45" fmla="*/ 2531114 w 6426237"/>
                        <a:gd name="connsiteY45" fmla="*/ 1478537 h 4360693"/>
                        <a:gd name="connsiteX46" fmla="*/ 2812854 w 6426237"/>
                        <a:gd name="connsiteY46" fmla="*/ 1673593 h 4360693"/>
                        <a:gd name="connsiteX47" fmla="*/ 2874396 w 6426237"/>
                        <a:gd name="connsiteY47" fmla="*/ 1336005 h 4360693"/>
                        <a:gd name="connsiteX48" fmla="*/ 3100117 w 6426237"/>
                        <a:gd name="connsiteY48" fmla="*/ 1147575 h 4360693"/>
                        <a:gd name="connsiteX49" fmla="*/ 3326120 w 6426237"/>
                        <a:gd name="connsiteY49" fmla="*/ 1147575 h 4360693"/>
                        <a:gd name="connsiteX50" fmla="*/ 3552002 w 6426237"/>
                        <a:gd name="connsiteY50" fmla="*/ 1335884 h 4360693"/>
                        <a:gd name="connsiteX51" fmla="*/ 3613503 w 6426237"/>
                        <a:gd name="connsiteY51" fmla="*/ 1673593 h 4360693"/>
                        <a:gd name="connsiteX52" fmla="*/ 3895203 w 6426237"/>
                        <a:gd name="connsiteY52" fmla="*/ 1478537 h 4360693"/>
                        <a:gd name="connsiteX53" fmla="*/ 4188190 w 6426237"/>
                        <a:gd name="connsiteY53" fmla="*/ 1504934 h 4360693"/>
                        <a:gd name="connsiteX54" fmla="*/ 4347671 w 6426237"/>
                        <a:gd name="connsiteY54" fmla="*/ 1664335 h 4360693"/>
                        <a:gd name="connsiteX55" fmla="*/ 4374109 w 6426237"/>
                        <a:gd name="connsiteY55" fmla="*/ 1957362 h 4360693"/>
                        <a:gd name="connsiteX56" fmla="*/ 4179012 w 6426237"/>
                        <a:gd name="connsiteY56" fmla="*/ 2239142 h 4360693"/>
                        <a:gd name="connsiteX57" fmla="*/ 4516490 w 6426237"/>
                        <a:gd name="connsiteY57" fmla="*/ 2300643 h 4360693"/>
                        <a:gd name="connsiteX58" fmla="*/ 4704910 w 6426237"/>
                        <a:gd name="connsiteY58" fmla="*/ 2526254 h 436069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</a:cxnLst>
                      <a:rect l="l" t="t" r="r" b="b"/>
                      <a:pathLst>
                        <a:path w="6426237" h="4360693">
                          <a:moveTo>
                            <a:pt x="6196751" y="918088"/>
                          </a:moveTo>
                          <a:lnTo>
                            <a:pt x="2409839" y="918088"/>
                          </a:lnTo>
                          <a:cubicBezTo>
                            <a:pt x="2093116" y="917687"/>
                            <a:pt x="1836448" y="661019"/>
                            <a:pt x="1836046" y="344296"/>
                          </a:cubicBezTo>
                          <a:lnTo>
                            <a:pt x="1836046" y="229527"/>
                          </a:lnTo>
                          <a:cubicBezTo>
                            <a:pt x="1836046" y="102760"/>
                            <a:pt x="1733287" y="0"/>
                            <a:pt x="1606559" y="0"/>
                          </a:cubicBezTo>
                          <a:lnTo>
                            <a:pt x="229492" y="0"/>
                          </a:lnTo>
                          <a:cubicBezTo>
                            <a:pt x="102764" y="0"/>
                            <a:pt x="0" y="102760"/>
                            <a:pt x="0" y="229527"/>
                          </a:cubicBezTo>
                          <a:lnTo>
                            <a:pt x="0" y="4131207"/>
                          </a:lnTo>
                          <a:cubicBezTo>
                            <a:pt x="0" y="4257935"/>
                            <a:pt x="102764" y="4360694"/>
                            <a:pt x="229492" y="4360694"/>
                          </a:cubicBezTo>
                          <a:lnTo>
                            <a:pt x="6196751" y="4360694"/>
                          </a:lnTo>
                          <a:cubicBezTo>
                            <a:pt x="6323478" y="4360694"/>
                            <a:pt x="6426237" y="4257935"/>
                            <a:pt x="6426237" y="4131207"/>
                          </a:cubicBezTo>
                          <a:lnTo>
                            <a:pt x="6426237" y="1147575"/>
                          </a:lnTo>
                          <a:cubicBezTo>
                            <a:pt x="6426237" y="1020848"/>
                            <a:pt x="6323478" y="918088"/>
                            <a:pt x="6196751" y="918088"/>
                          </a:cubicBezTo>
                          <a:close/>
                          <a:moveTo>
                            <a:pt x="458983" y="4016398"/>
                          </a:moveTo>
                          <a:cubicBezTo>
                            <a:pt x="458983" y="4079817"/>
                            <a:pt x="407602" y="4131207"/>
                            <a:pt x="344297" y="4131207"/>
                          </a:cubicBezTo>
                          <a:cubicBezTo>
                            <a:pt x="280874" y="4131207"/>
                            <a:pt x="229492" y="4079817"/>
                            <a:pt x="229492" y="4016398"/>
                          </a:cubicBezTo>
                          <a:lnTo>
                            <a:pt x="229492" y="344296"/>
                          </a:lnTo>
                          <a:cubicBezTo>
                            <a:pt x="229492" y="280917"/>
                            <a:pt x="280874" y="229527"/>
                            <a:pt x="344297" y="229527"/>
                          </a:cubicBezTo>
                          <a:cubicBezTo>
                            <a:pt x="407602" y="229527"/>
                            <a:pt x="458983" y="280917"/>
                            <a:pt x="458983" y="344296"/>
                          </a:cubicBezTo>
                          <a:close/>
                          <a:moveTo>
                            <a:pt x="4704910" y="2752528"/>
                          </a:moveTo>
                          <a:cubicBezTo>
                            <a:pt x="4704839" y="2863411"/>
                            <a:pt x="4625525" y="2958449"/>
                            <a:pt x="4516410" y="2978250"/>
                          </a:cubicBezTo>
                          <a:lnTo>
                            <a:pt x="4178862" y="3039751"/>
                          </a:lnTo>
                          <a:lnTo>
                            <a:pt x="4373948" y="3321491"/>
                          </a:lnTo>
                          <a:cubicBezTo>
                            <a:pt x="4437217" y="3412684"/>
                            <a:pt x="4426081" y="3536077"/>
                            <a:pt x="4347591" y="3614598"/>
                          </a:cubicBezTo>
                          <a:lnTo>
                            <a:pt x="4188551" y="3773958"/>
                          </a:lnTo>
                          <a:cubicBezTo>
                            <a:pt x="4110061" y="3852369"/>
                            <a:pt x="3986747" y="3863434"/>
                            <a:pt x="3895555" y="3800246"/>
                          </a:cubicBezTo>
                          <a:lnTo>
                            <a:pt x="3613815" y="3605189"/>
                          </a:lnTo>
                          <a:lnTo>
                            <a:pt x="3552354" y="3942778"/>
                          </a:lnTo>
                          <a:cubicBezTo>
                            <a:pt x="3532432" y="4052014"/>
                            <a:pt x="3437234" y="4131398"/>
                            <a:pt x="3326120" y="4131207"/>
                          </a:cubicBezTo>
                          <a:lnTo>
                            <a:pt x="3100117" y="4131207"/>
                          </a:lnTo>
                          <a:cubicBezTo>
                            <a:pt x="2989195" y="4131207"/>
                            <a:pt x="2894157" y="4051974"/>
                            <a:pt x="2874235" y="3942898"/>
                          </a:cubicBezTo>
                          <a:lnTo>
                            <a:pt x="2812734" y="3605189"/>
                          </a:lnTo>
                          <a:lnTo>
                            <a:pt x="2531034" y="3800246"/>
                          </a:lnTo>
                          <a:cubicBezTo>
                            <a:pt x="2439801" y="3863394"/>
                            <a:pt x="2316488" y="3852288"/>
                            <a:pt x="2238048" y="3773848"/>
                          </a:cubicBezTo>
                          <a:lnTo>
                            <a:pt x="2078566" y="3614759"/>
                          </a:lnTo>
                          <a:cubicBezTo>
                            <a:pt x="2000006" y="3536308"/>
                            <a:pt x="1988941" y="3412915"/>
                            <a:pt x="2052129" y="3321682"/>
                          </a:cubicBezTo>
                          <a:lnTo>
                            <a:pt x="2247225" y="3039992"/>
                          </a:lnTo>
                          <a:lnTo>
                            <a:pt x="1909747" y="2978491"/>
                          </a:lnTo>
                          <a:cubicBezTo>
                            <a:pt x="1800551" y="2958640"/>
                            <a:pt x="1721248" y="2863531"/>
                            <a:pt x="1721328" y="2752528"/>
                          </a:cubicBezTo>
                          <a:lnTo>
                            <a:pt x="1721328" y="2526254"/>
                          </a:lnTo>
                          <a:cubicBezTo>
                            <a:pt x="1721408" y="2415291"/>
                            <a:pt x="1800712" y="2320334"/>
                            <a:pt x="1909828" y="2300523"/>
                          </a:cubicBezTo>
                          <a:lnTo>
                            <a:pt x="2247376" y="2238982"/>
                          </a:lnTo>
                          <a:lnTo>
                            <a:pt x="2052289" y="1957291"/>
                          </a:lnTo>
                          <a:cubicBezTo>
                            <a:pt x="1989021" y="1866059"/>
                            <a:pt x="2000156" y="1742665"/>
                            <a:pt x="2078647" y="1664175"/>
                          </a:cubicBezTo>
                          <a:lnTo>
                            <a:pt x="2238198" y="1504814"/>
                          </a:lnTo>
                          <a:cubicBezTo>
                            <a:pt x="2316649" y="1426414"/>
                            <a:pt x="2439962" y="1415309"/>
                            <a:pt x="2531114" y="1478537"/>
                          </a:cubicBezTo>
                          <a:lnTo>
                            <a:pt x="2812854" y="1673593"/>
                          </a:lnTo>
                          <a:lnTo>
                            <a:pt x="2874396" y="1336005"/>
                          </a:lnTo>
                          <a:cubicBezTo>
                            <a:pt x="2894197" y="1226879"/>
                            <a:pt x="2989195" y="1147616"/>
                            <a:pt x="3100117" y="1147575"/>
                          </a:cubicBezTo>
                          <a:lnTo>
                            <a:pt x="3326120" y="1147575"/>
                          </a:lnTo>
                          <a:cubicBezTo>
                            <a:pt x="3437043" y="1147535"/>
                            <a:pt x="3532081" y="1226809"/>
                            <a:pt x="3552002" y="1335884"/>
                          </a:cubicBezTo>
                          <a:lnTo>
                            <a:pt x="3613503" y="1673593"/>
                          </a:lnTo>
                          <a:lnTo>
                            <a:pt x="3895203" y="1478537"/>
                          </a:lnTo>
                          <a:cubicBezTo>
                            <a:pt x="3986436" y="1415389"/>
                            <a:pt x="4109749" y="1426444"/>
                            <a:pt x="4188190" y="1504934"/>
                          </a:cubicBezTo>
                          <a:lnTo>
                            <a:pt x="4347671" y="1664335"/>
                          </a:lnTo>
                          <a:cubicBezTo>
                            <a:pt x="4426232" y="1742776"/>
                            <a:pt x="4437297" y="1866169"/>
                            <a:pt x="4374109" y="1957362"/>
                          </a:cubicBezTo>
                          <a:lnTo>
                            <a:pt x="4179012" y="2239142"/>
                          </a:lnTo>
                          <a:lnTo>
                            <a:pt x="4516490" y="2300643"/>
                          </a:lnTo>
                          <a:cubicBezTo>
                            <a:pt x="4625525" y="2320494"/>
                            <a:pt x="4704839" y="2415412"/>
                            <a:pt x="4704910" y="252625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00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88" name="Freeform: Shape 187">
                      <a:extLst>
                        <a:ext uri="{FF2B5EF4-FFF2-40B4-BE49-F238E27FC236}">
                          <a16:creationId xmlns:a16="http://schemas.microsoft.com/office/drawing/2014/main" id="{7208BB34-7C09-4119-B532-CEEE1ACD34A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604762" y="4359916"/>
                      <a:ext cx="209008" cy="100326"/>
                    </a:xfrm>
                    <a:custGeom>
                      <a:avLst/>
                      <a:gdLst>
                        <a:gd name="connsiteX0" fmla="*/ 1721247 w 5737644"/>
                        <a:gd name="connsiteY0" fmla="*/ 2295071 h 2754134"/>
                        <a:gd name="connsiteX1" fmla="*/ 1721247 w 5737644"/>
                        <a:gd name="connsiteY1" fmla="*/ 2409839 h 2754134"/>
                        <a:gd name="connsiteX2" fmla="*/ 2065542 w 5737644"/>
                        <a:gd name="connsiteY2" fmla="*/ 2754135 h 2754134"/>
                        <a:gd name="connsiteX3" fmla="*/ 5737645 w 5737644"/>
                        <a:gd name="connsiteY3" fmla="*/ 2754135 h 2754134"/>
                        <a:gd name="connsiteX4" fmla="*/ 5737645 w 5737644"/>
                        <a:gd name="connsiteY4" fmla="*/ 229492 h 2754134"/>
                        <a:gd name="connsiteX5" fmla="*/ 5508148 w 5737644"/>
                        <a:gd name="connsiteY5" fmla="*/ 0 h 2754134"/>
                        <a:gd name="connsiteX6" fmla="*/ 229491 w 5737644"/>
                        <a:gd name="connsiteY6" fmla="*/ 0 h 2754134"/>
                        <a:gd name="connsiteX7" fmla="*/ 0 w 5737644"/>
                        <a:gd name="connsiteY7" fmla="*/ 229492 h 2754134"/>
                        <a:gd name="connsiteX8" fmla="*/ 0 w 5737644"/>
                        <a:gd name="connsiteY8" fmla="*/ 1836046 h 2754134"/>
                        <a:gd name="connsiteX9" fmla="*/ 1262263 w 5737644"/>
                        <a:gd name="connsiteY9" fmla="*/ 1836046 h 2754134"/>
                        <a:gd name="connsiteX10" fmla="*/ 1721247 w 5737644"/>
                        <a:gd name="connsiteY10" fmla="*/ 2295071 h 2754134"/>
                        <a:gd name="connsiteX11" fmla="*/ 1836055 w 5737644"/>
                        <a:gd name="connsiteY11" fmla="*/ 1606559 h 2754134"/>
                        <a:gd name="connsiteX12" fmla="*/ 1721247 w 5737644"/>
                        <a:gd name="connsiteY12" fmla="*/ 1491791 h 2754134"/>
                        <a:gd name="connsiteX13" fmla="*/ 1836055 w 5737644"/>
                        <a:gd name="connsiteY13" fmla="*/ 1377072 h 2754134"/>
                        <a:gd name="connsiteX14" fmla="*/ 3672102 w 5737644"/>
                        <a:gd name="connsiteY14" fmla="*/ 1377072 h 2754134"/>
                        <a:gd name="connsiteX15" fmla="*/ 3786870 w 5737644"/>
                        <a:gd name="connsiteY15" fmla="*/ 1491791 h 2754134"/>
                        <a:gd name="connsiteX16" fmla="*/ 3672102 w 5737644"/>
                        <a:gd name="connsiteY16" fmla="*/ 1606559 h 2754134"/>
                        <a:gd name="connsiteX17" fmla="*/ 3557333 w 5737644"/>
                        <a:gd name="connsiteY17" fmla="*/ 1950855 h 2754134"/>
                        <a:gd name="connsiteX18" fmla="*/ 3442615 w 5737644"/>
                        <a:gd name="connsiteY18" fmla="*/ 2065543 h 2754134"/>
                        <a:gd name="connsiteX19" fmla="*/ 2180311 w 5737644"/>
                        <a:gd name="connsiteY19" fmla="*/ 2065543 h 2754134"/>
                        <a:gd name="connsiteX20" fmla="*/ 2065542 w 5737644"/>
                        <a:gd name="connsiteY20" fmla="*/ 1950855 h 2754134"/>
                        <a:gd name="connsiteX21" fmla="*/ 2180311 w 5737644"/>
                        <a:gd name="connsiteY21" fmla="*/ 1836046 h 2754134"/>
                        <a:gd name="connsiteX22" fmla="*/ 3442615 w 5737644"/>
                        <a:gd name="connsiteY22" fmla="*/ 1836046 h 2754134"/>
                        <a:gd name="connsiteX23" fmla="*/ 3557333 w 5737644"/>
                        <a:gd name="connsiteY23" fmla="*/ 1950855 h 2754134"/>
                        <a:gd name="connsiteX24" fmla="*/ 5163893 w 5737644"/>
                        <a:gd name="connsiteY24" fmla="*/ 2524608 h 2754134"/>
                        <a:gd name="connsiteX25" fmla="*/ 2180311 w 5737644"/>
                        <a:gd name="connsiteY25" fmla="*/ 2524608 h 2754134"/>
                        <a:gd name="connsiteX26" fmla="*/ 2065542 w 5737644"/>
                        <a:gd name="connsiteY26" fmla="*/ 2409839 h 2754134"/>
                        <a:gd name="connsiteX27" fmla="*/ 2180311 w 5737644"/>
                        <a:gd name="connsiteY27" fmla="*/ 2295071 h 2754134"/>
                        <a:gd name="connsiteX28" fmla="*/ 5163893 w 5737644"/>
                        <a:gd name="connsiteY28" fmla="*/ 2295071 h 2754134"/>
                        <a:gd name="connsiteX29" fmla="*/ 5278661 w 5737644"/>
                        <a:gd name="connsiteY29" fmla="*/ 2409839 h 2754134"/>
                        <a:gd name="connsiteX30" fmla="*/ 5163893 w 5737644"/>
                        <a:gd name="connsiteY30" fmla="*/ 2524608 h 2754134"/>
                        <a:gd name="connsiteX31" fmla="*/ 5163893 w 5737644"/>
                        <a:gd name="connsiteY31" fmla="*/ 2065543 h 2754134"/>
                        <a:gd name="connsiteX32" fmla="*/ 4016397 w 5737644"/>
                        <a:gd name="connsiteY32" fmla="*/ 2065543 h 2754134"/>
                        <a:gd name="connsiteX33" fmla="*/ 3901589 w 5737644"/>
                        <a:gd name="connsiteY33" fmla="*/ 1950855 h 2754134"/>
                        <a:gd name="connsiteX34" fmla="*/ 4016397 w 5737644"/>
                        <a:gd name="connsiteY34" fmla="*/ 1836046 h 2754134"/>
                        <a:gd name="connsiteX35" fmla="*/ 5163893 w 5737644"/>
                        <a:gd name="connsiteY35" fmla="*/ 1836046 h 2754134"/>
                        <a:gd name="connsiteX36" fmla="*/ 5278661 w 5737644"/>
                        <a:gd name="connsiteY36" fmla="*/ 1950855 h 2754134"/>
                        <a:gd name="connsiteX37" fmla="*/ 5163893 w 5737644"/>
                        <a:gd name="connsiteY37" fmla="*/ 2065543 h 2754134"/>
                        <a:gd name="connsiteX38" fmla="*/ 5163893 w 5737644"/>
                        <a:gd name="connsiteY38" fmla="*/ 1606559 h 2754134"/>
                        <a:gd name="connsiteX39" fmla="*/ 4245894 w 5737644"/>
                        <a:gd name="connsiteY39" fmla="*/ 1606559 h 2754134"/>
                        <a:gd name="connsiteX40" fmla="*/ 4131086 w 5737644"/>
                        <a:gd name="connsiteY40" fmla="*/ 1491791 h 2754134"/>
                        <a:gd name="connsiteX41" fmla="*/ 4245894 w 5737644"/>
                        <a:gd name="connsiteY41" fmla="*/ 1377072 h 2754134"/>
                        <a:gd name="connsiteX42" fmla="*/ 5163893 w 5737644"/>
                        <a:gd name="connsiteY42" fmla="*/ 1377072 h 2754134"/>
                        <a:gd name="connsiteX43" fmla="*/ 5278661 w 5737644"/>
                        <a:gd name="connsiteY43" fmla="*/ 1491791 h 2754134"/>
                        <a:gd name="connsiteX44" fmla="*/ 5163893 w 5737644"/>
                        <a:gd name="connsiteY44" fmla="*/ 1606559 h 2754134"/>
                        <a:gd name="connsiteX45" fmla="*/ 229491 w 5737644"/>
                        <a:gd name="connsiteY45" fmla="*/ 688514 h 2754134"/>
                        <a:gd name="connsiteX46" fmla="*/ 344217 w 5737644"/>
                        <a:gd name="connsiteY46" fmla="*/ 573788 h 2754134"/>
                        <a:gd name="connsiteX47" fmla="*/ 5393430 w 5737644"/>
                        <a:gd name="connsiteY47" fmla="*/ 573788 h 2754134"/>
                        <a:gd name="connsiteX48" fmla="*/ 5508148 w 5737644"/>
                        <a:gd name="connsiteY48" fmla="*/ 688514 h 2754134"/>
                        <a:gd name="connsiteX49" fmla="*/ 5393430 w 5737644"/>
                        <a:gd name="connsiteY49" fmla="*/ 803280 h 2754134"/>
                        <a:gd name="connsiteX50" fmla="*/ 344217 w 5737644"/>
                        <a:gd name="connsiteY50" fmla="*/ 803280 h 2754134"/>
                        <a:gd name="connsiteX51" fmla="*/ 229491 w 5737644"/>
                        <a:gd name="connsiteY51" fmla="*/ 688514 h 2754134"/>
                        <a:gd name="connsiteX52" fmla="*/ 458983 w 5737644"/>
                        <a:gd name="connsiteY52" fmla="*/ 1491791 h 2754134"/>
                        <a:gd name="connsiteX53" fmla="*/ 573749 w 5737644"/>
                        <a:gd name="connsiteY53" fmla="*/ 1377072 h 2754134"/>
                        <a:gd name="connsiteX54" fmla="*/ 1262263 w 5737644"/>
                        <a:gd name="connsiteY54" fmla="*/ 1377072 h 2754134"/>
                        <a:gd name="connsiteX55" fmla="*/ 1377031 w 5737644"/>
                        <a:gd name="connsiteY55" fmla="*/ 1491791 h 2754134"/>
                        <a:gd name="connsiteX56" fmla="*/ 1262263 w 5737644"/>
                        <a:gd name="connsiteY56" fmla="*/ 1606559 h 2754134"/>
                        <a:gd name="connsiteX57" fmla="*/ 573749 w 5737644"/>
                        <a:gd name="connsiteY57" fmla="*/ 1606559 h 2754134"/>
                        <a:gd name="connsiteX58" fmla="*/ 458983 w 5737644"/>
                        <a:gd name="connsiteY58" fmla="*/ 1491791 h 27541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</a:cxnLst>
                      <a:rect l="l" t="t" r="r" b="b"/>
                      <a:pathLst>
                        <a:path w="5737644" h="2754134">
                          <a:moveTo>
                            <a:pt x="1721247" y="2295071"/>
                          </a:moveTo>
                          <a:lnTo>
                            <a:pt x="1721247" y="2409839"/>
                          </a:lnTo>
                          <a:cubicBezTo>
                            <a:pt x="1721247" y="2599995"/>
                            <a:pt x="1875396" y="2754135"/>
                            <a:pt x="2065542" y="2754135"/>
                          </a:cubicBezTo>
                          <a:lnTo>
                            <a:pt x="5737645" y="2754135"/>
                          </a:lnTo>
                          <a:lnTo>
                            <a:pt x="5737645" y="229492"/>
                          </a:lnTo>
                          <a:cubicBezTo>
                            <a:pt x="5737645" y="102764"/>
                            <a:pt x="5634885" y="0"/>
                            <a:pt x="5508148" y="0"/>
                          </a:cubicBezTo>
                          <a:lnTo>
                            <a:pt x="229491" y="0"/>
                          </a:lnTo>
                          <a:cubicBezTo>
                            <a:pt x="102763" y="0"/>
                            <a:pt x="0" y="102764"/>
                            <a:pt x="0" y="229492"/>
                          </a:cubicBezTo>
                          <a:lnTo>
                            <a:pt x="0" y="1836046"/>
                          </a:lnTo>
                          <a:lnTo>
                            <a:pt x="1262263" y="1836046"/>
                          </a:lnTo>
                          <a:cubicBezTo>
                            <a:pt x="1515798" y="1836046"/>
                            <a:pt x="1721247" y="2041576"/>
                            <a:pt x="1721247" y="2295071"/>
                          </a:cubicBezTo>
                          <a:close/>
                          <a:moveTo>
                            <a:pt x="1836055" y="1606559"/>
                          </a:moveTo>
                          <a:cubicBezTo>
                            <a:pt x="1772626" y="1606559"/>
                            <a:pt x="1721247" y="1555180"/>
                            <a:pt x="1721247" y="1491791"/>
                          </a:cubicBezTo>
                          <a:cubicBezTo>
                            <a:pt x="1721247" y="1428452"/>
                            <a:pt x="1772626" y="1377072"/>
                            <a:pt x="1836055" y="1377072"/>
                          </a:cubicBezTo>
                          <a:lnTo>
                            <a:pt x="3672102" y="1377072"/>
                          </a:lnTo>
                          <a:cubicBezTo>
                            <a:pt x="3735490" y="1377072"/>
                            <a:pt x="3786870" y="1428452"/>
                            <a:pt x="3786870" y="1491791"/>
                          </a:cubicBezTo>
                          <a:cubicBezTo>
                            <a:pt x="3786870" y="1555180"/>
                            <a:pt x="3735490" y="1606559"/>
                            <a:pt x="3672102" y="1606559"/>
                          </a:cubicBezTo>
                          <a:close/>
                          <a:moveTo>
                            <a:pt x="3557333" y="1950855"/>
                          </a:moveTo>
                          <a:cubicBezTo>
                            <a:pt x="3557333" y="2014163"/>
                            <a:pt x="3505993" y="2065543"/>
                            <a:pt x="3442615" y="2065543"/>
                          </a:cubicBezTo>
                          <a:lnTo>
                            <a:pt x="2180311" y="2065543"/>
                          </a:lnTo>
                          <a:cubicBezTo>
                            <a:pt x="2116922" y="2065543"/>
                            <a:pt x="2065542" y="2014163"/>
                            <a:pt x="2065542" y="1950855"/>
                          </a:cubicBezTo>
                          <a:cubicBezTo>
                            <a:pt x="2065542" y="1887436"/>
                            <a:pt x="2116922" y="1836046"/>
                            <a:pt x="2180311" y="1836046"/>
                          </a:cubicBezTo>
                          <a:lnTo>
                            <a:pt x="3442615" y="1836046"/>
                          </a:lnTo>
                          <a:cubicBezTo>
                            <a:pt x="3505993" y="1836046"/>
                            <a:pt x="3557333" y="1887436"/>
                            <a:pt x="3557333" y="1950855"/>
                          </a:cubicBezTo>
                          <a:close/>
                          <a:moveTo>
                            <a:pt x="5163893" y="2524608"/>
                          </a:moveTo>
                          <a:lnTo>
                            <a:pt x="2180311" y="2524608"/>
                          </a:lnTo>
                          <a:cubicBezTo>
                            <a:pt x="2116922" y="2524608"/>
                            <a:pt x="2065542" y="2473228"/>
                            <a:pt x="2065542" y="2409839"/>
                          </a:cubicBezTo>
                          <a:cubicBezTo>
                            <a:pt x="2065542" y="2346460"/>
                            <a:pt x="2116922" y="2295071"/>
                            <a:pt x="2180311" y="2295071"/>
                          </a:cubicBezTo>
                          <a:lnTo>
                            <a:pt x="5163893" y="2295071"/>
                          </a:lnTo>
                          <a:cubicBezTo>
                            <a:pt x="5227281" y="2295071"/>
                            <a:pt x="5278661" y="2346460"/>
                            <a:pt x="5278661" y="2409839"/>
                          </a:cubicBezTo>
                          <a:cubicBezTo>
                            <a:pt x="5278661" y="2473228"/>
                            <a:pt x="5227281" y="2524608"/>
                            <a:pt x="5163893" y="2524608"/>
                          </a:cubicBezTo>
                          <a:close/>
                          <a:moveTo>
                            <a:pt x="5163893" y="2065543"/>
                          </a:moveTo>
                          <a:lnTo>
                            <a:pt x="4016397" y="2065543"/>
                          </a:lnTo>
                          <a:cubicBezTo>
                            <a:pt x="3952978" y="2065543"/>
                            <a:pt x="3901589" y="2014163"/>
                            <a:pt x="3901589" y="1950855"/>
                          </a:cubicBezTo>
                          <a:cubicBezTo>
                            <a:pt x="3901589" y="1887436"/>
                            <a:pt x="3952978" y="1836046"/>
                            <a:pt x="4016397" y="1836046"/>
                          </a:cubicBezTo>
                          <a:lnTo>
                            <a:pt x="5163893" y="1836046"/>
                          </a:lnTo>
                          <a:cubicBezTo>
                            <a:pt x="5227281" y="1836046"/>
                            <a:pt x="5278661" y="1887436"/>
                            <a:pt x="5278661" y="1950855"/>
                          </a:cubicBezTo>
                          <a:cubicBezTo>
                            <a:pt x="5278661" y="2014163"/>
                            <a:pt x="5227281" y="2065543"/>
                            <a:pt x="5163893" y="2065543"/>
                          </a:cubicBezTo>
                          <a:close/>
                          <a:moveTo>
                            <a:pt x="5163893" y="1606559"/>
                          </a:moveTo>
                          <a:lnTo>
                            <a:pt x="4245894" y="1606559"/>
                          </a:lnTo>
                          <a:cubicBezTo>
                            <a:pt x="4182465" y="1606559"/>
                            <a:pt x="4131086" y="1555180"/>
                            <a:pt x="4131086" y="1491791"/>
                          </a:cubicBezTo>
                          <a:cubicBezTo>
                            <a:pt x="4131086" y="1428452"/>
                            <a:pt x="4182465" y="1377072"/>
                            <a:pt x="4245894" y="1377072"/>
                          </a:cubicBezTo>
                          <a:lnTo>
                            <a:pt x="5163893" y="1377072"/>
                          </a:lnTo>
                          <a:cubicBezTo>
                            <a:pt x="5227281" y="1377072"/>
                            <a:pt x="5278661" y="1428452"/>
                            <a:pt x="5278661" y="1491791"/>
                          </a:cubicBezTo>
                          <a:cubicBezTo>
                            <a:pt x="5278661" y="1555180"/>
                            <a:pt x="5227281" y="1606559"/>
                            <a:pt x="5163893" y="1606559"/>
                          </a:cubicBezTo>
                          <a:close/>
                          <a:moveTo>
                            <a:pt x="229491" y="688514"/>
                          </a:moveTo>
                          <a:cubicBezTo>
                            <a:pt x="229491" y="625169"/>
                            <a:pt x="280873" y="573788"/>
                            <a:pt x="344217" y="573788"/>
                          </a:cubicBezTo>
                          <a:lnTo>
                            <a:pt x="5393430" y="573788"/>
                          </a:lnTo>
                          <a:cubicBezTo>
                            <a:pt x="5456768" y="573788"/>
                            <a:pt x="5508148" y="625169"/>
                            <a:pt x="5508148" y="688514"/>
                          </a:cubicBezTo>
                          <a:cubicBezTo>
                            <a:pt x="5508148" y="751898"/>
                            <a:pt x="5456768" y="803280"/>
                            <a:pt x="5393430" y="803280"/>
                          </a:cubicBezTo>
                          <a:lnTo>
                            <a:pt x="344217" y="803280"/>
                          </a:lnTo>
                          <a:cubicBezTo>
                            <a:pt x="280873" y="803280"/>
                            <a:pt x="229491" y="751898"/>
                            <a:pt x="229491" y="688514"/>
                          </a:cubicBezTo>
                          <a:close/>
                          <a:moveTo>
                            <a:pt x="458983" y="1491791"/>
                          </a:moveTo>
                          <a:cubicBezTo>
                            <a:pt x="458983" y="1428452"/>
                            <a:pt x="510365" y="1377072"/>
                            <a:pt x="573749" y="1377072"/>
                          </a:cubicBezTo>
                          <a:lnTo>
                            <a:pt x="1262263" y="1377072"/>
                          </a:lnTo>
                          <a:cubicBezTo>
                            <a:pt x="1325651" y="1377072"/>
                            <a:pt x="1377031" y="1428452"/>
                            <a:pt x="1377031" y="1491791"/>
                          </a:cubicBezTo>
                          <a:cubicBezTo>
                            <a:pt x="1377031" y="1555180"/>
                            <a:pt x="1325651" y="1606559"/>
                            <a:pt x="1262263" y="1606559"/>
                          </a:cubicBezTo>
                          <a:lnTo>
                            <a:pt x="573749" y="1606559"/>
                          </a:lnTo>
                          <a:cubicBezTo>
                            <a:pt x="510365" y="1606559"/>
                            <a:pt x="458983" y="1555180"/>
                            <a:pt x="458983" y="1491791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00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  <p:grpSp>
            <p:nvGrpSpPr>
              <p:cNvPr id="244" name="Group 243">
                <a:extLst>
                  <a:ext uri="{FF2B5EF4-FFF2-40B4-BE49-F238E27FC236}">
                    <a16:creationId xmlns:a16="http://schemas.microsoft.com/office/drawing/2014/main" id="{EC7464C9-000E-4183-AF88-1490CA6C80EF}"/>
                  </a:ext>
                </a:extLst>
              </p:cNvPr>
              <p:cNvGrpSpPr/>
              <p:nvPr/>
            </p:nvGrpSpPr>
            <p:grpSpPr>
              <a:xfrm>
                <a:off x="3679636" y="3268871"/>
                <a:ext cx="1051757" cy="1532140"/>
                <a:chOff x="4004427" y="3511905"/>
                <a:chExt cx="1122241" cy="1634818"/>
              </a:xfrm>
            </p:grpSpPr>
            <p:grpSp>
              <p:nvGrpSpPr>
                <p:cNvPr id="53" name="Group 52">
                  <a:extLst>
                    <a:ext uri="{FF2B5EF4-FFF2-40B4-BE49-F238E27FC236}">
                      <a16:creationId xmlns:a16="http://schemas.microsoft.com/office/drawing/2014/main" id="{919024D9-C1CD-4A9B-A838-6B6D91E19A34}"/>
                    </a:ext>
                  </a:extLst>
                </p:cNvPr>
                <p:cNvGrpSpPr/>
                <p:nvPr/>
              </p:nvGrpSpPr>
              <p:grpSpPr>
                <a:xfrm flipV="1">
                  <a:off x="4798488" y="3889470"/>
                  <a:ext cx="328180" cy="79391"/>
                  <a:chOff x="1710812" y="3631097"/>
                  <a:chExt cx="426766" cy="103240"/>
                </a:xfrm>
              </p:grpSpPr>
              <p:cxnSp>
                <p:nvCxnSpPr>
                  <p:cNvPr id="54" name="Straight Connector 53">
                    <a:extLst>
                      <a:ext uri="{FF2B5EF4-FFF2-40B4-BE49-F238E27FC236}">
                        <a16:creationId xmlns:a16="http://schemas.microsoft.com/office/drawing/2014/main" id="{F055A989-B06B-4E30-BC39-0CD65C6DA6F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 flipV="1">
                    <a:off x="1954698" y="3492373"/>
                    <a:ext cx="0" cy="365760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5" name="Oval 54">
                    <a:extLst>
                      <a:ext uri="{FF2B5EF4-FFF2-40B4-BE49-F238E27FC236}">
                        <a16:creationId xmlns:a16="http://schemas.microsoft.com/office/drawing/2014/main" id="{0848370F-0B38-425D-9513-17713E17CFFB}"/>
                      </a:ext>
                    </a:extLst>
                  </p:cNvPr>
                  <p:cNvSpPr/>
                  <p:nvPr/>
                </p:nvSpPr>
                <p:spPr>
                  <a:xfrm>
                    <a:off x="1710812" y="3631097"/>
                    <a:ext cx="103240" cy="103240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/>
                  </a:p>
                </p:txBody>
              </p:sp>
            </p:grpSp>
            <p:grpSp>
              <p:nvGrpSpPr>
                <p:cNvPr id="49" name="Group 48">
                  <a:extLst>
                    <a:ext uri="{FF2B5EF4-FFF2-40B4-BE49-F238E27FC236}">
                      <a16:creationId xmlns:a16="http://schemas.microsoft.com/office/drawing/2014/main" id="{79BA8353-2CA3-4F01-BB6D-D9BBB75E907B}"/>
                    </a:ext>
                  </a:extLst>
                </p:cNvPr>
                <p:cNvGrpSpPr/>
                <p:nvPr/>
              </p:nvGrpSpPr>
              <p:grpSpPr>
                <a:xfrm flipV="1">
                  <a:off x="4425258" y="4347671"/>
                  <a:ext cx="423102" cy="799052"/>
                  <a:chOff x="1209815" y="2099400"/>
                  <a:chExt cx="550204" cy="1039091"/>
                </a:xfrm>
              </p:grpSpPr>
              <p:cxnSp>
                <p:nvCxnSpPr>
                  <p:cNvPr id="50" name="Straight Connector 49">
                    <a:extLst>
                      <a:ext uri="{FF2B5EF4-FFF2-40B4-BE49-F238E27FC236}">
                        <a16:creationId xmlns:a16="http://schemas.microsoft.com/office/drawing/2014/main" id="{C231320A-4B20-4325-A180-3A24794405C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209815" y="2099400"/>
                    <a:ext cx="0" cy="1039091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Straight Connector 50">
                    <a:extLst>
                      <a:ext uri="{FF2B5EF4-FFF2-40B4-BE49-F238E27FC236}">
                        <a16:creationId xmlns:a16="http://schemas.microsoft.com/office/drawing/2014/main" id="{C6818D2A-A22B-41FE-A932-6B21A2C1579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485699" y="1825081"/>
                    <a:ext cx="0" cy="548640"/>
                  </a:xfrm>
                  <a:prstGeom prst="line">
                    <a:avLst/>
                  </a:prstGeom>
                  <a:ln>
                    <a:headEnd w="sm" len="sm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43" name="Group 242">
                  <a:extLst>
                    <a:ext uri="{FF2B5EF4-FFF2-40B4-BE49-F238E27FC236}">
                      <a16:creationId xmlns:a16="http://schemas.microsoft.com/office/drawing/2014/main" id="{4CF14FF0-B03D-41E2-8C8F-3361325B5557}"/>
                    </a:ext>
                  </a:extLst>
                </p:cNvPr>
                <p:cNvGrpSpPr/>
                <p:nvPr/>
              </p:nvGrpSpPr>
              <p:grpSpPr>
                <a:xfrm>
                  <a:off x="4004427" y="3511905"/>
                  <a:ext cx="835029" cy="834520"/>
                  <a:chOff x="4004427" y="3511905"/>
                  <a:chExt cx="835029" cy="834520"/>
                </a:xfrm>
              </p:grpSpPr>
              <p:grpSp>
                <p:nvGrpSpPr>
                  <p:cNvPr id="52" name="Group 51">
                    <a:extLst>
                      <a:ext uri="{FF2B5EF4-FFF2-40B4-BE49-F238E27FC236}">
                        <a16:creationId xmlns:a16="http://schemas.microsoft.com/office/drawing/2014/main" id="{7628D51F-19DB-4220-9A81-D51D2393EB62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4004427" y="3511905"/>
                    <a:ext cx="835029" cy="834520"/>
                    <a:chOff x="2197743" y="2871735"/>
                    <a:chExt cx="1085874" cy="1085213"/>
                  </a:xfrm>
                </p:grpSpPr>
                <p:sp>
                  <p:nvSpPr>
                    <p:cNvPr id="59" name="Arc 58">
                      <a:extLst>
                        <a:ext uri="{FF2B5EF4-FFF2-40B4-BE49-F238E27FC236}">
                          <a16:creationId xmlns:a16="http://schemas.microsoft.com/office/drawing/2014/main" id="{07EF1D9C-1471-4352-8439-A8B0F77100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22269" y="2895600"/>
                      <a:ext cx="1061348" cy="1061348"/>
                    </a:xfrm>
                    <a:prstGeom prst="arc">
                      <a:avLst>
                        <a:gd name="adj1" fmla="val 16200000"/>
                        <a:gd name="adj2" fmla="val 10725059"/>
                      </a:avLst>
                    </a:prstGeom>
                    <a:noFill/>
                    <a:ln w="6350">
                      <a:solidFill>
                        <a:schemeClr val="accent5"/>
                      </a:solidFill>
                      <a:prstDash val="dash"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56" name="Freeform: Shape 55">
                      <a:extLst>
                        <a:ext uri="{FF2B5EF4-FFF2-40B4-BE49-F238E27FC236}">
                          <a16:creationId xmlns:a16="http://schemas.microsoft.com/office/drawing/2014/main" id="{2A7B3993-DB99-4D69-BD25-27D13D6E2CE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97743" y="2871735"/>
                      <a:ext cx="548640" cy="557264"/>
                    </a:xfrm>
                    <a:custGeom>
                      <a:avLst/>
                      <a:gdLst>
                        <a:gd name="connsiteX0" fmla="*/ 548640 w 548640"/>
                        <a:gd name="connsiteY0" fmla="*/ 0 h 557264"/>
                        <a:gd name="connsiteX1" fmla="*/ 548640 w 548640"/>
                        <a:gd name="connsiteY1" fmla="*/ 48969 h 557264"/>
                        <a:gd name="connsiteX2" fmla="*/ 453177 w 548640"/>
                        <a:gd name="connsiteY2" fmla="*/ 58593 h 557264"/>
                        <a:gd name="connsiteX3" fmla="*/ 48969 w 548640"/>
                        <a:gd name="connsiteY3" fmla="*/ 554539 h 557264"/>
                        <a:gd name="connsiteX4" fmla="*/ 49244 w 548640"/>
                        <a:gd name="connsiteY4" fmla="*/ 557264 h 557264"/>
                        <a:gd name="connsiteX5" fmla="*/ 275 w 548640"/>
                        <a:gd name="connsiteY5" fmla="*/ 557264 h 557264"/>
                        <a:gd name="connsiteX6" fmla="*/ 0 w 548640"/>
                        <a:gd name="connsiteY6" fmla="*/ 554539 h 557264"/>
                        <a:gd name="connsiteX7" fmla="*/ 443308 w 548640"/>
                        <a:gd name="connsiteY7" fmla="*/ 10619 h 557264"/>
                        <a:gd name="connsiteX8" fmla="*/ 548640 w 548640"/>
                        <a:gd name="connsiteY8" fmla="*/ 0 h 557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48640" h="557264">
                          <a:moveTo>
                            <a:pt x="548640" y="0"/>
                          </a:moveTo>
                          <a:lnTo>
                            <a:pt x="548640" y="48969"/>
                          </a:lnTo>
                          <a:lnTo>
                            <a:pt x="453177" y="58593"/>
                          </a:lnTo>
                          <a:cubicBezTo>
                            <a:pt x="222496" y="105797"/>
                            <a:pt x="48969" y="309903"/>
                            <a:pt x="48969" y="554539"/>
                          </a:cubicBezTo>
                          <a:lnTo>
                            <a:pt x="49244" y="557264"/>
                          </a:lnTo>
                          <a:lnTo>
                            <a:pt x="275" y="557264"/>
                          </a:lnTo>
                          <a:lnTo>
                            <a:pt x="0" y="554539"/>
                          </a:lnTo>
                          <a:cubicBezTo>
                            <a:pt x="0" y="286240"/>
                            <a:pt x="190313" y="62389"/>
                            <a:pt x="443308" y="10619"/>
                          </a:cubicBezTo>
                          <a:lnTo>
                            <a:pt x="548640" y="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  <p:sp>
                  <p:nvSpPr>
                    <p:cNvPr id="57" name="Oval 56">
                      <a:extLst>
                        <a:ext uri="{FF2B5EF4-FFF2-40B4-BE49-F238E27FC236}">
                          <a16:creationId xmlns:a16="http://schemas.microsoft.com/office/drawing/2014/main" id="{C0A87C44-DEA8-4016-8277-C4AEC1CDD7B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22910" y="2993366"/>
                      <a:ext cx="854314" cy="854314"/>
                    </a:xfrm>
                    <a:prstGeom prst="ellipse">
                      <a:avLst/>
                    </a:prstGeom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58" name="Oval 57">
                      <a:extLst>
                        <a:ext uri="{FF2B5EF4-FFF2-40B4-BE49-F238E27FC236}">
                          <a16:creationId xmlns:a16="http://schemas.microsoft.com/office/drawing/2014/main" id="{95CA3DCC-F2D7-44ED-88E4-9FAE07BF27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21933" y="3092389"/>
                      <a:ext cx="656268" cy="656268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</p:grpSp>
              <p:grpSp>
                <p:nvGrpSpPr>
                  <p:cNvPr id="229" name="Group 228">
                    <a:extLst>
                      <a:ext uri="{FF2B5EF4-FFF2-40B4-BE49-F238E27FC236}">
                        <a16:creationId xmlns:a16="http://schemas.microsoft.com/office/drawing/2014/main" id="{E630631B-E7DE-469B-89EC-877CE70784B1}"/>
                      </a:ext>
                    </a:extLst>
                  </p:cNvPr>
                  <p:cNvGrpSpPr/>
                  <p:nvPr/>
                </p:nvGrpSpPr>
                <p:grpSpPr>
                  <a:xfrm>
                    <a:off x="4322156" y="3829381"/>
                    <a:ext cx="199570" cy="199568"/>
                    <a:chOff x="3686806" y="4351791"/>
                    <a:chExt cx="250346" cy="250344"/>
                  </a:xfrm>
                </p:grpSpPr>
                <p:sp>
                  <p:nvSpPr>
                    <p:cNvPr id="194" name="Freeform: Shape 193">
                      <a:extLst>
                        <a:ext uri="{FF2B5EF4-FFF2-40B4-BE49-F238E27FC236}">
                          <a16:creationId xmlns:a16="http://schemas.microsoft.com/office/drawing/2014/main" id="{C3869CC2-97B5-4899-9D85-CD785D542BE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40452" y="4351791"/>
                      <a:ext cx="143054" cy="143054"/>
                    </a:xfrm>
                    <a:custGeom>
                      <a:avLst/>
                      <a:gdLst>
                        <a:gd name="connsiteX0" fmla="*/ 357378 w 2438400"/>
                        <a:gd name="connsiteY0" fmla="*/ 1524000 h 2438400"/>
                        <a:gd name="connsiteX1" fmla="*/ 393954 w 2438400"/>
                        <a:gd name="connsiteY1" fmla="*/ 1613916 h 2438400"/>
                        <a:gd name="connsiteX2" fmla="*/ 381762 w 2438400"/>
                        <a:gd name="connsiteY2" fmla="*/ 1768602 h 2438400"/>
                        <a:gd name="connsiteX3" fmla="*/ 240792 w 2438400"/>
                        <a:gd name="connsiteY3" fmla="*/ 1965198 h 2438400"/>
                        <a:gd name="connsiteX4" fmla="*/ 473202 w 2438400"/>
                        <a:gd name="connsiteY4" fmla="*/ 2197608 h 2438400"/>
                        <a:gd name="connsiteX5" fmla="*/ 669798 w 2438400"/>
                        <a:gd name="connsiteY5" fmla="*/ 2056638 h 2438400"/>
                        <a:gd name="connsiteX6" fmla="*/ 757428 w 2438400"/>
                        <a:gd name="connsiteY6" fmla="*/ 2029206 h 2438400"/>
                        <a:gd name="connsiteX7" fmla="*/ 824484 w 2438400"/>
                        <a:gd name="connsiteY7" fmla="*/ 2044446 h 2438400"/>
                        <a:gd name="connsiteX8" fmla="*/ 914400 w 2438400"/>
                        <a:gd name="connsiteY8" fmla="*/ 2081022 h 2438400"/>
                        <a:gd name="connsiteX9" fmla="*/ 1015746 w 2438400"/>
                        <a:gd name="connsiteY9" fmla="*/ 2199894 h 2438400"/>
                        <a:gd name="connsiteX10" fmla="*/ 1055370 w 2438400"/>
                        <a:gd name="connsiteY10" fmla="*/ 2438400 h 2438400"/>
                        <a:gd name="connsiteX11" fmla="*/ 1383030 w 2438400"/>
                        <a:gd name="connsiteY11" fmla="*/ 2438400 h 2438400"/>
                        <a:gd name="connsiteX12" fmla="*/ 1422654 w 2438400"/>
                        <a:gd name="connsiteY12" fmla="*/ 2199894 h 2438400"/>
                        <a:gd name="connsiteX13" fmla="*/ 1524000 w 2438400"/>
                        <a:gd name="connsiteY13" fmla="*/ 2081022 h 2438400"/>
                        <a:gd name="connsiteX14" fmla="*/ 1613916 w 2438400"/>
                        <a:gd name="connsiteY14" fmla="*/ 2044446 h 2438400"/>
                        <a:gd name="connsiteX15" fmla="*/ 1768602 w 2438400"/>
                        <a:gd name="connsiteY15" fmla="*/ 2056638 h 2438400"/>
                        <a:gd name="connsiteX16" fmla="*/ 1965198 w 2438400"/>
                        <a:gd name="connsiteY16" fmla="*/ 2197608 h 2438400"/>
                        <a:gd name="connsiteX17" fmla="*/ 2197608 w 2438400"/>
                        <a:gd name="connsiteY17" fmla="*/ 1965198 h 2438400"/>
                        <a:gd name="connsiteX18" fmla="*/ 2056638 w 2438400"/>
                        <a:gd name="connsiteY18" fmla="*/ 1768602 h 2438400"/>
                        <a:gd name="connsiteX19" fmla="*/ 2044446 w 2438400"/>
                        <a:gd name="connsiteY19" fmla="*/ 1613916 h 2438400"/>
                        <a:gd name="connsiteX20" fmla="*/ 2081022 w 2438400"/>
                        <a:gd name="connsiteY20" fmla="*/ 1524000 h 2438400"/>
                        <a:gd name="connsiteX21" fmla="*/ 2199894 w 2438400"/>
                        <a:gd name="connsiteY21" fmla="*/ 1422654 h 2438400"/>
                        <a:gd name="connsiteX22" fmla="*/ 2438400 w 2438400"/>
                        <a:gd name="connsiteY22" fmla="*/ 1383030 h 2438400"/>
                        <a:gd name="connsiteX23" fmla="*/ 2438400 w 2438400"/>
                        <a:gd name="connsiteY23" fmla="*/ 1055370 h 2438400"/>
                        <a:gd name="connsiteX24" fmla="*/ 2199894 w 2438400"/>
                        <a:gd name="connsiteY24" fmla="*/ 1015746 h 2438400"/>
                        <a:gd name="connsiteX25" fmla="*/ 2081022 w 2438400"/>
                        <a:gd name="connsiteY25" fmla="*/ 914400 h 2438400"/>
                        <a:gd name="connsiteX26" fmla="*/ 2044446 w 2438400"/>
                        <a:gd name="connsiteY26" fmla="*/ 824484 h 2438400"/>
                        <a:gd name="connsiteX27" fmla="*/ 2056638 w 2438400"/>
                        <a:gd name="connsiteY27" fmla="*/ 669798 h 2438400"/>
                        <a:gd name="connsiteX28" fmla="*/ 2197608 w 2438400"/>
                        <a:gd name="connsiteY28" fmla="*/ 473202 h 2438400"/>
                        <a:gd name="connsiteX29" fmla="*/ 1965198 w 2438400"/>
                        <a:gd name="connsiteY29" fmla="*/ 240792 h 2438400"/>
                        <a:gd name="connsiteX30" fmla="*/ 1768602 w 2438400"/>
                        <a:gd name="connsiteY30" fmla="*/ 381762 h 2438400"/>
                        <a:gd name="connsiteX31" fmla="*/ 1613916 w 2438400"/>
                        <a:gd name="connsiteY31" fmla="*/ 393954 h 2438400"/>
                        <a:gd name="connsiteX32" fmla="*/ 1524000 w 2438400"/>
                        <a:gd name="connsiteY32" fmla="*/ 357378 h 2438400"/>
                        <a:gd name="connsiteX33" fmla="*/ 1422654 w 2438400"/>
                        <a:gd name="connsiteY33" fmla="*/ 238506 h 2438400"/>
                        <a:gd name="connsiteX34" fmla="*/ 1383030 w 2438400"/>
                        <a:gd name="connsiteY34" fmla="*/ 0 h 2438400"/>
                        <a:gd name="connsiteX35" fmla="*/ 1055370 w 2438400"/>
                        <a:gd name="connsiteY35" fmla="*/ 0 h 2438400"/>
                        <a:gd name="connsiteX36" fmla="*/ 1015746 w 2438400"/>
                        <a:gd name="connsiteY36" fmla="*/ 238506 h 2438400"/>
                        <a:gd name="connsiteX37" fmla="*/ 914400 w 2438400"/>
                        <a:gd name="connsiteY37" fmla="*/ 357378 h 2438400"/>
                        <a:gd name="connsiteX38" fmla="*/ 824484 w 2438400"/>
                        <a:gd name="connsiteY38" fmla="*/ 393954 h 2438400"/>
                        <a:gd name="connsiteX39" fmla="*/ 669798 w 2438400"/>
                        <a:gd name="connsiteY39" fmla="*/ 381762 h 2438400"/>
                        <a:gd name="connsiteX40" fmla="*/ 473202 w 2438400"/>
                        <a:gd name="connsiteY40" fmla="*/ 240792 h 2438400"/>
                        <a:gd name="connsiteX41" fmla="*/ 240792 w 2438400"/>
                        <a:gd name="connsiteY41" fmla="*/ 473202 h 2438400"/>
                        <a:gd name="connsiteX42" fmla="*/ 381762 w 2438400"/>
                        <a:gd name="connsiteY42" fmla="*/ 669798 h 2438400"/>
                        <a:gd name="connsiteX43" fmla="*/ 393954 w 2438400"/>
                        <a:gd name="connsiteY43" fmla="*/ 824484 h 2438400"/>
                        <a:gd name="connsiteX44" fmla="*/ 357378 w 2438400"/>
                        <a:gd name="connsiteY44" fmla="*/ 914400 h 2438400"/>
                        <a:gd name="connsiteX45" fmla="*/ 238506 w 2438400"/>
                        <a:gd name="connsiteY45" fmla="*/ 1015746 h 2438400"/>
                        <a:gd name="connsiteX46" fmla="*/ 0 w 2438400"/>
                        <a:gd name="connsiteY46" fmla="*/ 1055370 h 2438400"/>
                        <a:gd name="connsiteX47" fmla="*/ 0 w 2438400"/>
                        <a:gd name="connsiteY47" fmla="*/ 1383030 h 2438400"/>
                        <a:gd name="connsiteX48" fmla="*/ 238506 w 2438400"/>
                        <a:gd name="connsiteY48" fmla="*/ 1422654 h 2438400"/>
                        <a:gd name="connsiteX49" fmla="*/ 357378 w 2438400"/>
                        <a:gd name="connsiteY49" fmla="*/ 1524000 h 2438400"/>
                        <a:gd name="connsiteX50" fmla="*/ 2133600 w 2438400"/>
                        <a:gd name="connsiteY50" fmla="*/ 1143000 h 2438400"/>
                        <a:gd name="connsiteX51" fmla="*/ 2286000 w 2438400"/>
                        <a:gd name="connsiteY51" fmla="*/ 1143000 h 2438400"/>
                        <a:gd name="connsiteX52" fmla="*/ 2286000 w 2438400"/>
                        <a:gd name="connsiteY52" fmla="*/ 1295400 h 2438400"/>
                        <a:gd name="connsiteX53" fmla="*/ 2133600 w 2438400"/>
                        <a:gd name="connsiteY53" fmla="*/ 1295400 h 2438400"/>
                        <a:gd name="connsiteX54" fmla="*/ 1295400 w 2438400"/>
                        <a:gd name="connsiteY54" fmla="*/ 2286000 h 2438400"/>
                        <a:gd name="connsiteX55" fmla="*/ 1143000 w 2438400"/>
                        <a:gd name="connsiteY55" fmla="*/ 2286000 h 2438400"/>
                        <a:gd name="connsiteX56" fmla="*/ 1143000 w 2438400"/>
                        <a:gd name="connsiteY56" fmla="*/ 2133600 h 2438400"/>
                        <a:gd name="connsiteX57" fmla="*/ 1295400 w 2438400"/>
                        <a:gd name="connsiteY57" fmla="*/ 2133600 h 2438400"/>
                        <a:gd name="connsiteX58" fmla="*/ 1919631 w 2438400"/>
                        <a:gd name="connsiteY58" fmla="*/ 2027377 h 2438400"/>
                        <a:gd name="connsiteX59" fmla="*/ 1811884 w 2438400"/>
                        <a:gd name="connsiteY59" fmla="*/ 1919630 h 2438400"/>
                        <a:gd name="connsiteX60" fmla="*/ 1919631 w 2438400"/>
                        <a:gd name="connsiteY60" fmla="*/ 1811884 h 2438400"/>
                        <a:gd name="connsiteX61" fmla="*/ 2027377 w 2438400"/>
                        <a:gd name="connsiteY61" fmla="*/ 1919630 h 2438400"/>
                        <a:gd name="connsiteX62" fmla="*/ 1919631 w 2438400"/>
                        <a:gd name="connsiteY62" fmla="*/ 411023 h 2438400"/>
                        <a:gd name="connsiteX63" fmla="*/ 2027377 w 2438400"/>
                        <a:gd name="connsiteY63" fmla="*/ 518770 h 2438400"/>
                        <a:gd name="connsiteX64" fmla="*/ 1919631 w 2438400"/>
                        <a:gd name="connsiteY64" fmla="*/ 626516 h 2438400"/>
                        <a:gd name="connsiteX65" fmla="*/ 1811884 w 2438400"/>
                        <a:gd name="connsiteY65" fmla="*/ 518770 h 2438400"/>
                        <a:gd name="connsiteX66" fmla="*/ 1143000 w 2438400"/>
                        <a:gd name="connsiteY66" fmla="*/ 152400 h 2438400"/>
                        <a:gd name="connsiteX67" fmla="*/ 1295400 w 2438400"/>
                        <a:gd name="connsiteY67" fmla="*/ 152400 h 2438400"/>
                        <a:gd name="connsiteX68" fmla="*/ 1295400 w 2438400"/>
                        <a:gd name="connsiteY68" fmla="*/ 304800 h 2438400"/>
                        <a:gd name="connsiteX69" fmla="*/ 1143000 w 2438400"/>
                        <a:gd name="connsiteY69" fmla="*/ 304800 h 2438400"/>
                        <a:gd name="connsiteX70" fmla="*/ 1219200 w 2438400"/>
                        <a:gd name="connsiteY70" fmla="*/ 533400 h 2438400"/>
                        <a:gd name="connsiteX71" fmla="*/ 1905000 w 2438400"/>
                        <a:gd name="connsiteY71" fmla="*/ 1219200 h 2438400"/>
                        <a:gd name="connsiteX72" fmla="*/ 1219200 w 2438400"/>
                        <a:gd name="connsiteY72" fmla="*/ 1905000 h 2438400"/>
                        <a:gd name="connsiteX73" fmla="*/ 533400 w 2438400"/>
                        <a:gd name="connsiteY73" fmla="*/ 1219200 h 2438400"/>
                        <a:gd name="connsiteX74" fmla="*/ 1219200 w 2438400"/>
                        <a:gd name="connsiteY74" fmla="*/ 533400 h 2438400"/>
                        <a:gd name="connsiteX75" fmla="*/ 518770 w 2438400"/>
                        <a:gd name="connsiteY75" fmla="*/ 411023 h 2438400"/>
                        <a:gd name="connsiteX76" fmla="*/ 626516 w 2438400"/>
                        <a:gd name="connsiteY76" fmla="*/ 518770 h 2438400"/>
                        <a:gd name="connsiteX77" fmla="*/ 518770 w 2438400"/>
                        <a:gd name="connsiteY77" fmla="*/ 626516 h 2438400"/>
                        <a:gd name="connsiteX78" fmla="*/ 411023 w 2438400"/>
                        <a:gd name="connsiteY78" fmla="*/ 518770 h 2438400"/>
                        <a:gd name="connsiteX79" fmla="*/ 518770 w 2438400"/>
                        <a:gd name="connsiteY79" fmla="*/ 1811884 h 2438400"/>
                        <a:gd name="connsiteX80" fmla="*/ 626516 w 2438400"/>
                        <a:gd name="connsiteY80" fmla="*/ 1919630 h 2438400"/>
                        <a:gd name="connsiteX81" fmla="*/ 518770 w 2438400"/>
                        <a:gd name="connsiteY81" fmla="*/ 2027377 h 2438400"/>
                        <a:gd name="connsiteX82" fmla="*/ 411023 w 2438400"/>
                        <a:gd name="connsiteY82" fmla="*/ 1919630 h 2438400"/>
                        <a:gd name="connsiteX83" fmla="*/ 152400 w 2438400"/>
                        <a:gd name="connsiteY83" fmla="*/ 1143000 h 2438400"/>
                        <a:gd name="connsiteX84" fmla="*/ 304800 w 2438400"/>
                        <a:gd name="connsiteY84" fmla="*/ 1143000 h 2438400"/>
                        <a:gd name="connsiteX85" fmla="*/ 304800 w 2438400"/>
                        <a:gd name="connsiteY85" fmla="*/ 1295400 h 2438400"/>
                        <a:gd name="connsiteX86" fmla="*/ 152400 w 2438400"/>
                        <a:gd name="connsiteY86" fmla="*/ 1295400 h 24384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</a:cxnLst>
                      <a:rect l="l" t="t" r="r" b="b"/>
                      <a:pathLst>
                        <a:path w="2438400" h="2438400">
                          <a:moveTo>
                            <a:pt x="357378" y="1524000"/>
                          </a:moveTo>
                          <a:cubicBezTo>
                            <a:pt x="367985" y="1554594"/>
                            <a:pt x="380200" y="1584602"/>
                            <a:pt x="393954" y="1613916"/>
                          </a:cubicBezTo>
                          <a:cubicBezTo>
                            <a:pt x="418407" y="1663842"/>
                            <a:pt x="413736" y="1723126"/>
                            <a:pt x="381762" y="1768602"/>
                          </a:cubicBezTo>
                          <a:lnTo>
                            <a:pt x="240792" y="1965198"/>
                          </a:lnTo>
                          <a:lnTo>
                            <a:pt x="473202" y="2197608"/>
                          </a:lnTo>
                          <a:lnTo>
                            <a:pt x="669798" y="2056638"/>
                          </a:lnTo>
                          <a:cubicBezTo>
                            <a:pt x="695455" y="2038624"/>
                            <a:pt x="726079" y="2029038"/>
                            <a:pt x="757428" y="2029206"/>
                          </a:cubicBezTo>
                          <a:cubicBezTo>
                            <a:pt x="780661" y="2028978"/>
                            <a:pt x="803628" y="2034197"/>
                            <a:pt x="824484" y="2044446"/>
                          </a:cubicBezTo>
                          <a:cubicBezTo>
                            <a:pt x="853798" y="2058200"/>
                            <a:pt x="883806" y="2070415"/>
                            <a:pt x="914400" y="2081022"/>
                          </a:cubicBezTo>
                          <a:cubicBezTo>
                            <a:pt x="967298" y="2099242"/>
                            <a:pt x="1006122" y="2144779"/>
                            <a:pt x="1015746" y="2199894"/>
                          </a:cubicBezTo>
                          <a:lnTo>
                            <a:pt x="1055370" y="2438400"/>
                          </a:lnTo>
                          <a:lnTo>
                            <a:pt x="1383030" y="2438400"/>
                          </a:lnTo>
                          <a:lnTo>
                            <a:pt x="1422654" y="2199894"/>
                          </a:lnTo>
                          <a:cubicBezTo>
                            <a:pt x="1432278" y="2144779"/>
                            <a:pt x="1471102" y="2099242"/>
                            <a:pt x="1524000" y="2081022"/>
                          </a:cubicBezTo>
                          <a:cubicBezTo>
                            <a:pt x="1554594" y="2070415"/>
                            <a:pt x="1584602" y="2058200"/>
                            <a:pt x="1613916" y="2044446"/>
                          </a:cubicBezTo>
                          <a:cubicBezTo>
                            <a:pt x="1663842" y="2019993"/>
                            <a:pt x="1723126" y="2024665"/>
                            <a:pt x="1768602" y="2056638"/>
                          </a:cubicBezTo>
                          <a:lnTo>
                            <a:pt x="1965198" y="2197608"/>
                          </a:lnTo>
                          <a:lnTo>
                            <a:pt x="2197608" y="1965198"/>
                          </a:lnTo>
                          <a:lnTo>
                            <a:pt x="2056638" y="1768602"/>
                          </a:lnTo>
                          <a:cubicBezTo>
                            <a:pt x="2024665" y="1723126"/>
                            <a:pt x="2019994" y="1663842"/>
                            <a:pt x="2044446" y="1613916"/>
                          </a:cubicBezTo>
                          <a:cubicBezTo>
                            <a:pt x="2058200" y="1584602"/>
                            <a:pt x="2070415" y="1554594"/>
                            <a:pt x="2081022" y="1524000"/>
                          </a:cubicBezTo>
                          <a:cubicBezTo>
                            <a:pt x="2099455" y="1471239"/>
                            <a:pt x="2144885" y="1432507"/>
                            <a:pt x="2199894" y="1422654"/>
                          </a:cubicBezTo>
                          <a:lnTo>
                            <a:pt x="2438400" y="1383030"/>
                          </a:lnTo>
                          <a:lnTo>
                            <a:pt x="2438400" y="1055370"/>
                          </a:lnTo>
                          <a:lnTo>
                            <a:pt x="2199894" y="1015746"/>
                          </a:lnTo>
                          <a:cubicBezTo>
                            <a:pt x="2144885" y="1005893"/>
                            <a:pt x="2099455" y="967161"/>
                            <a:pt x="2081022" y="914400"/>
                          </a:cubicBezTo>
                          <a:cubicBezTo>
                            <a:pt x="2070415" y="883806"/>
                            <a:pt x="2058200" y="853798"/>
                            <a:pt x="2044446" y="824484"/>
                          </a:cubicBezTo>
                          <a:cubicBezTo>
                            <a:pt x="2019994" y="774558"/>
                            <a:pt x="2024665" y="715274"/>
                            <a:pt x="2056638" y="669798"/>
                          </a:cubicBezTo>
                          <a:lnTo>
                            <a:pt x="2197608" y="473202"/>
                          </a:lnTo>
                          <a:lnTo>
                            <a:pt x="1965198" y="240792"/>
                          </a:lnTo>
                          <a:lnTo>
                            <a:pt x="1768602" y="381762"/>
                          </a:lnTo>
                          <a:cubicBezTo>
                            <a:pt x="1723126" y="413736"/>
                            <a:pt x="1663842" y="418408"/>
                            <a:pt x="1613916" y="393954"/>
                          </a:cubicBezTo>
                          <a:cubicBezTo>
                            <a:pt x="1584602" y="380197"/>
                            <a:pt x="1554594" y="367988"/>
                            <a:pt x="1524000" y="357378"/>
                          </a:cubicBezTo>
                          <a:cubicBezTo>
                            <a:pt x="1471102" y="339155"/>
                            <a:pt x="1432278" y="293623"/>
                            <a:pt x="1422654" y="238506"/>
                          </a:cubicBezTo>
                          <a:lnTo>
                            <a:pt x="1383030" y="0"/>
                          </a:lnTo>
                          <a:lnTo>
                            <a:pt x="1055370" y="0"/>
                          </a:lnTo>
                          <a:lnTo>
                            <a:pt x="1015746" y="238506"/>
                          </a:lnTo>
                          <a:cubicBezTo>
                            <a:pt x="1006122" y="293623"/>
                            <a:pt x="967298" y="339155"/>
                            <a:pt x="914400" y="357378"/>
                          </a:cubicBezTo>
                          <a:cubicBezTo>
                            <a:pt x="883806" y="367988"/>
                            <a:pt x="853798" y="380197"/>
                            <a:pt x="824484" y="393954"/>
                          </a:cubicBezTo>
                          <a:cubicBezTo>
                            <a:pt x="774558" y="418408"/>
                            <a:pt x="715274" y="413736"/>
                            <a:pt x="669798" y="381762"/>
                          </a:cubicBezTo>
                          <a:lnTo>
                            <a:pt x="473202" y="240792"/>
                          </a:lnTo>
                          <a:lnTo>
                            <a:pt x="240792" y="473202"/>
                          </a:lnTo>
                          <a:lnTo>
                            <a:pt x="381762" y="669798"/>
                          </a:lnTo>
                          <a:cubicBezTo>
                            <a:pt x="413736" y="715274"/>
                            <a:pt x="418407" y="774558"/>
                            <a:pt x="393954" y="824484"/>
                          </a:cubicBezTo>
                          <a:cubicBezTo>
                            <a:pt x="380200" y="853798"/>
                            <a:pt x="367985" y="883806"/>
                            <a:pt x="357378" y="914400"/>
                          </a:cubicBezTo>
                          <a:cubicBezTo>
                            <a:pt x="338945" y="967161"/>
                            <a:pt x="293515" y="1005893"/>
                            <a:pt x="238506" y="1015746"/>
                          </a:cubicBezTo>
                          <a:lnTo>
                            <a:pt x="0" y="1055370"/>
                          </a:lnTo>
                          <a:lnTo>
                            <a:pt x="0" y="1383030"/>
                          </a:lnTo>
                          <a:lnTo>
                            <a:pt x="238506" y="1422654"/>
                          </a:lnTo>
                          <a:cubicBezTo>
                            <a:pt x="293515" y="1432507"/>
                            <a:pt x="338945" y="1471239"/>
                            <a:pt x="357378" y="1524000"/>
                          </a:cubicBezTo>
                          <a:close/>
                          <a:moveTo>
                            <a:pt x="2133600" y="1143000"/>
                          </a:moveTo>
                          <a:lnTo>
                            <a:pt x="2286000" y="1143000"/>
                          </a:lnTo>
                          <a:lnTo>
                            <a:pt x="2286000" y="1295400"/>
                          </a:lnTo>
                          <a:lnTo>
                            <a:pt x="2133600" y="1295400"/>
                          </a:lnTo>
                          <a:close/>
                          <a:moveTo>
                            <a:pt x="1295400" y="2286000"/>
                          </a:moveTo>
                          <a:lnTo>
                            <a:pt x="1143000" y="2286000"/>
                          </a:lnTo>
                          <a:lnTo>
                            <a:pt x="1143000" y="2133600"/>
                          </a:lnTo>
                          <a:lnTo>
                            <a:pt x="1295400" y="2133600"/>
                          </a:lnTo>
                          <a:close/>
                          <a:moveTo>
                            <a:pt x="1919631" y="2027377"/>
                          </a:moveTo>
                          <a:lnTo>
                            <a:pt x="1811884" y="1919630"/>
                          </a:lnTo>
                          <a:lnTo>
                            <a:pt x="1919631" y="1811884"/>
                          </a:lnTo>
                          <a:lnTo>
                            <a:pt x="2027377" y="1919630"/>
                          </a:lnTo>
                          <a:close/>
                          <a:moveTo>
                            <a:pt x="1919631" y="411023"/>
                          </a:moveTo>
                          <a:lnTo>
                            <a:pt x="2027377" y="518770"/>
                          </a:lnTo>
                          <a:lnTo>
                            <a:pt x="1919631" y="626516"/>
                          </a:lnTo>
                          <a:lnTo>
                            <a:pt x="1811884" y="518770"/>
                          </a:lnTo>
                          <a:close/>
                          <a:moveTo>
                            <a:pt x="1143000" y="152400"/>
                          </a:moveTo>
                          <a:lnTo>
                            <a:pt x="1295400" y="152400"/>
                          </a:lnTo>
                          <a:lnTo>
                            <a:pt x="1295400" y="304800"/>
                          </a:lnTo>
                          <a:lnTo>
                            <a:pt x="1143000" y="304800"/>
                          </a:lnTo>
                          <a:close/>
                          <a:moveTo>
                            <a:pt x="1219200" y="533400"/>
                          </a:moveTo>
                          <a:cubicBezTo>
                            <a:pt x="1597960" y="533400"/>
                            <a:pt x="1905000" y="840440"/>
                            <a:pt x="1905000" y="1219200"/>
                          </a:cubicBezTo>
                          <a:cubicBezTo>
                            <a:pt x="1905000" y="1597960"/>
                            <a:pt x="1597960" y="1905000"/>
                            <a:pt x="1219200" y="1905000"/>
                          </a:cubicBezTo>
                          <a:cubicBezTo>
                            <a:pt x="840440" y="1905000"/>
                            <a:pt x="533400" y="1597960"/>
                            <a:pt x="533400" y="1219200"/>
                          </a:cubicBezTo>
                          <a:cubicBezTo>
                            <a:pt x="533819" y="840616"/>
                            <a:pt x="840616" y="533819"/>
                            <a:pt x="1219200" y="533400"/>
                          </a:cubicBezTo>
                          <a:close/>
                          <a:moveTo>
                            <a:pt x="518770" y="411023"/>
                          </a:moveTo>
                          <a:lnTo>
                            <a:pt x="626516" y="518770"/>
                          </a:lnTo>
                          <a:lnTo>
                            <a:pt x="518770" y="626516"/>
                          </a:lnTo>
                          <a:lnTo>
                            <a:pt x="411023" y="518770"/>
                          </a:lnTo>
                          <a:close/>
                          <a:moveTo>
                            <a:pt x="518770" y="1811884"/>
                          </a:moveTo>
                          <a:lnTo>
                            <a:pt x="626516" y="1919630"/>
                          </a:lnTo>
                          <a:lnTo>
                            <a:pt x="518770" y="2027377"/>
                          </a:lnTo>
                          <a:lnTo>
                            <a:pt x="411023" y="1919630"/>
                          </a:lnTo>
                          <a:close/>
                          <a:moveTo>
                            <a:pt x="152400" y="1143000"/>
                          </a:moveTo>
                          <a:lnTo>
                            <a:pt x="304800" y="1143000"/>
                          </a:lnTo>
                          <a:lnTo>
                            <a:pt x="304800" y="1295400"/>
                          </a:lnTo>
                          <a:lnTo>
                            <a:pt x="152400" y="129540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228" name="Group 227">
                      <a:extLst>
                        <a:ext uri="{FF2B5EF4-FFF2-40B4-BE49-F238E27FC236}">
                          <a16:creationId xmlns:a16="http://schemas.microsoft.com/office/drawing/2014/main" id="{0FA4CBD0-8C25-4350-890F-9B4E2EF16E70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686806" y="4392025"/>
                      <a:ext cx="250346" cy="210110"/>
                      <a:chOff x="3686806" y="4392025"/>
                      <a:chExt cx="250346" cy="210110"/>
                    </a:xfrm>
                  </p:grpSpPr>
                  <p:sp>
                    <p:nvSpPr>
                      <p:cNvPr id="190" name="Freeform: Shape 189">
                        <a:extLst>
                          <a:ext uri="{FF2B5EF4-FFF2-40B4-BE49-F238E27FC236}">
                            <a16:creationId xmlns:a16="http://schemas.microsoft.com/office/drawing/2014/main" id="{7B8A2C9C-F105-4A5E-BA00-89C6DFB40C5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686806" y="4539549"/>
                        <a:ext cx="250346" cy="17882"/>
                      </a:xfrm>
                      <a:custGeom>
                        <a:avLst/>
                        <a:gdLst>
                          <a:gd name="connsiteX0" fmla="*/ 12 w 4267224"/>
                          <a:gd name="connsiteY0" fmla="*/ 228600 h 304800"/>
                          <a:gd name="connsiteX1" fmla="*/ 70878 w 4267224"/>
                          <a:gd name="connsiteY1" fmla="*/ 304800 h 304800"/>
                          <a:gd name="connsiteX2" fmla="*/ 4196346 w 4267224"/>
                          <a:gd name="connsiteY2" fmla="*/ 304800 h 304800"/>
                          <a:gd name="connsiteX3" fmla="*/ 4267212 w 4267224"/>
                          <a:gd name="connsiteY3" fmla="*/ 228600 h 304800"/>
                          <a:gd name="connsiteX4" fmla="*/ 4267212 w 4267224"/>
                          <a:gd name="connsiteY4" fmla="*/ 0 h 304800"/>
                          <a:gd name="connsiteX5" fmla="*/ 12 w 4267224"/>
                          <a:gd name="connsiteY5" fmla="*/ 0 h 304800"/>
                          <a:gd name="connsiteX6" fmla="*/ 2057412 w 4267224"/>
                          <a:gd name="connsiteY6" fmla="*/ 76200 h 304800"/>
                          <a:gd name="connsiteX7" fmla="*/ 2209812 w 4267224"/>
                          <a:gd name="connsiteY7" fmla="*/ 76200 h 304800"/>
                          <a:gd name="connsiteX8" fmla="*/ 2209812 w 4267224"/>
                          <a:gd name="connsiteY8" fmla="*/ 228600 h 304800"/>
                          <a:gd name="connsiteX9" fmla="*/ 2057412 w 4267224"/>
                          <a:gd name="connsiteY9" fmla="*/ 228600 h 3048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</a:cxnLst>
                        <a:rect l="l" t="t" r="r" b="b"/>
                        <a:pathLst>
                          <a:path w="4267224" h="304800">
                            <a:moveTo>
                              <a:pt x="12" y="228600"/>
                            </a:moveTo>
                            <a:cubicBezTo>
                              <a:pt x="-704" y="268925"/>
                              <a:pt x="30606" y="302590"/>
                              <a:pt x="70878" y="304800"/>
                            </a:cubicBezTo>
                            <a:lnTo>
                              <a:pt x="4196346" y="304800"/>
                            </a:lnTo>
                            <a:cubicBezTo>
                              <a:pt x="4236618" y="302590"/>
                              <a:pt x="4267929" y="268925"/>
                              <a:pt x="4267212" y="228600"/>
                            </a:cubicBezTo>
                            <a:lnTo>
                              <a:pt x="4267212" y="0"/>
                            </a:lnTo>
                            <a:lnTo>
                              <a:pt x="12" y="0"/>
                            </a:lnTo>
                            <a:close/>
                            <a:moveTo>
                              <a:pt x="2057412" y="76200"/>
                            </a:moveTo>
                            <a:lnTo>
                              <a:pt x="2209812" y="76200"/>
                            </a:lnTo>
                            <a:lnTo>
                              <a:pt x="2209812" y="228600"/>
                            </a:lnTo>
                            <a:lnTo>
                              <a:pt x="2057412" y="228600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91" name="Freeform: Shape 190">
                        <a:extLst>
                          <a:ext uri="{FF2B5EF4-FFF2-40B4-BE49-F238E27FC236}">
                            <a16:creationId xmlns:a16="http://schemas.microsoft.com/office/drawing/2014/main" id="{28F490C6-A72B-4C76-A2D8-EB4EAA13F8D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785961" y="4566372"/>
                        <a:ext cx="52036" cy="17882"/>
                      </a:xfrm>
                      <a:custGeom>
                        <a:avLst/>
                        <a:gdLst>
                          <a:gd name="connsiteX0" fmla="*/ 51054 w 886967"/>
                          <a:gd name="connsiteY0" fmla="*/ 0 h 304800"/>
                          <a:gd name="connsiteX1" fmla="*/ 0 w 886967"/>
                          <a:gd name="connsiteY1" fmla="*/ 304800 h 304800"/>
                          <a:gd name="connsiteX2" fmla="*/ 886968 w 886967"/>
                          <a:gd name="connsiteY2" fmla="*/ 304800 h 304800"/>
                          <a:gd name="connsiteX3" fmla="*/ 835914 w 886967"/>
                          <a:gd name="connsiteY3" fmla="*/ 0 h 3048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86967" h="304800">
                            <a:moveTo>
                              <a:pt x="51054" y="0"/>
                            </a:moveTo>
                            <a:lnTo>
                              <a:pt x="0" y="304800"/>
                            </a:lnTo>
                            <a:lnTo>
                              <a:pt x="886968" y="304800"/>
                            </a:lnTo>
                            <a:lnTo>
                              <a:pt x="835914" y="0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92" name="Freeform: Shape 191">
                        <a:extLst>
                          <a:ext uri="{FF2B5EF4-FFF2-40B4-BE49-F238E27FC236}">
                            <a16:creationId xmlns:a16="http://schemas.microsoft.com/office/drawing/2014/main" id="{279AC000-F39C-41B7-8604-B177E26A165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767275" y="4593194"/>
                        <a:ext cx="89409" cy="8941"/>
                      </a:xfrm>
                      <a:custGeom>
                        <a:avLst/>
                        <a:gdLst>
                          <a:gd name="connsiteX0" fmla="*/ 114300 w 1524000"/>
                          <a:gd name="connsiteY0" fmla="*/ 0 h 152400"/>
                          <a:gd name="connsiteX1" fmla="*/ 0 w 1524000"/>
                          <a:gd name="connsiteY1" fmla="*/ 152400 h 152400"/>
                          <a:gd name="connsiteX2" fmla="*/ 1524000 w 1524000"/>
                          <a:gd name="connsiteY2" fmla="*/ 152400 h 152400"/>
                          <a:gd name="connsiteX3" fmla="*/ 1409700 w 1524000"/>
                          <a:gd name="connsiteY3" fmla="*/ 0 h 1524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1524000" h="152400">
                            <a:moveTo>
                              <a:pt x="114300" y="0"/>
                            </a:moveTo>
                            <a:lnTo>
                              <a:pt x="0" y="152400"/>
                            </a:lnTo>
                            <a:lnTo>
                              <a:pt x="1524000" y="152400"/>
                            </a:lnTo>
                            <a:lnTo>
                              <a:pt x="1409700" y="0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93" name="Freeform: Shape 192">
                        <a:extLst>
                          <a:ext uri="{FF2B5EF4-FFF2-40B4-BE49-F238E27FC236}">
                            <a16:creationId xmlns:a16="http://schemas.microsoft.com/office/drawing/2014/main" id="{B9C45824-6675-4B8C-96B7-D0E593874E7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780686" y="4392025"/>
                        <a:ext cx="62586" cy="62586"/>
                      </a:xfrm>
                      <a:custGeom>
                        <a:avLst/>
                        <a:gdLst>
                          <a:gd name="connsiteX0" fmla="*/ 1066800 w 1066800"/>
                          <a:gd name="connsiteY0" fmla="*/ 533400 h 1066800"/>
                          <a:gd name="connsiteX1" fmla="*/ 533400 w 1066800"/>
                          <a:gd name="connsiteY1" fmla="*/ 1066800 h 1066800"/>
                          <a:gd name="connsiteX2" fmla="*/ 0 w 1066800"/>
                          <a:gd name="connsiteY2" fmla="*/ 533400 h 1066800"/>
                          <a:gd name="connsiteX3" fmla="*/ 533400 w 1066800"/>
                          <a:gd name="connsiteY3" fmla="*/ 0 h 1066800"/>
                          <a:gd name="connsiteX4" fmla="*/ 1066800 w 1066800"/>
                          <a:gd name="connsiteY4" fmla="*/ 533400 h 10668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066800" h="1066800">
                            <a:moveTo>
                              <a:pt x="1066800" y="533400"/>
                            </a:moveTo>
                            <a:cubicBezTo>
                              <a:pt x="1066800" y="827989"/>
                              <a:pt x="827989" y="1066800"/>
                              <a:pt x="533400" y="1066800"/>
                            </a:cubicBezTo>
                            <a:cubicBezTo>
                              <a:pt x="238811" y="1066800"/>
                              <a:pt x="0" y="827989"/>
                              <a:pt x="0" y="533400"/>
                            </a:cubicBezTo>
                            <a:cubicBezTo>
                              <a:pt x="0" y="238811"/>
                              <a:pt x="238811" y="0"/>
                              <a:pt x="533400" y="0"/>
                            </a:cubicBezTo>
                            <a:cubicBezTo>
                              <a:pt x="827989" y="0"/>
                              <a:pt x="1066800" y="238811"/>
                              <a:pt x="1066800" y="5334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95" name="Freeform: Shape 194">
                        <a:extLst>
                          <a:ext uri="{FF2B5EF4-FFF2-40B4-BE49-F238E27FC236}">
                            <a16:creationId xmlns:a16="http://schemas.microsoft.com/office/drawing/2014/main" id="{EE1F8E05-5B33-478F-A771-CE325C465EE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910329" y="4476963"/>
                        <a:ext cx="8941" cy="8941"/>
                      </a:xfrm>
                      <a:custGeom>
                        <a:avLst/>
                        <a:gdLst>
                          <a:gd name="connsiteX0" fmla="*/ 152400 w 152400"/>
                          <a:gd name="connsiteY0" fmla="*/ 76200 h 152400"/>
                          <a:gd name="connsiteX1" fmla="*/ 76200 w 152400"/>
                          <a:gd name="connsiteY1" fmla="*/ 152400 h 152400"/>
                          <a:gd name="connsiteX2" fmla="*/ 0 w 152400"/>
                          <a:gd name="connsiteY2" fmla="*/ 76200 h 152400"/>
                          <a:gd name="connsiteX3" fmla="*/ 76200 w 152400"/>
                          <a:gd name="connsiteY3" fmla="*/ 0 h 152400"/>
                          <a:gd name="connsiteX4" fmla="*/ 152400 w 152400"/>
                          <a:gd name="connsiteY4" fmla="*/ 76200 h 1524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52400" h="152400">
                            <a:moveTo>
                              <a:pt x="152400" y="76200"/>
                            </a:moveTo>
                            <a:cubicBezTo>
                              <a:pt x="152400" y="118284"/>
                              <a:pt x="118284" y="152400"/>
                              <a:pt x="76200" y="152400"/>
                            </a:cubicBezTo>
                            <a:cubicBezTo>
                              <a:pt x="34116" y="152400"/>
                              <a:pt x="0" y="118284"/>
                              <a:pt x="0" y="76200"/>
                            </a:cubicBezTo>
                            <a:cubicBezTo>
                              <a:pt x="0" y="34116"/>
                              <a:pt x="34116" y="0"/>
                              <a:pt x="76200" y="0"/>
                            </a:cubicBezTo>
                            <a:cubicBezTo>
                              <a:pt x="118284" y="0"/>
                              <a:pt x="152400" y="34116"/>
                              <a:pt x="152400" y="762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96" name="Freeform: Shape 195">
                        <a:extLst>
                          <a:ext uri="{FF2B5EF4-FFF2-40B4-BE49-F238E27FC236}">
                            <a16:creationId xmlns:a16="http://schemas.microsoft.com/office/drawing/2014/main" id="{81D1C6AF-C991-4D0E-A36D-A35778111B8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704689" y="4476963"/>
                        <a:ext cx="8941" cy="8941"/>
                      </a:xfrm>
                      <a:custGeom>
                        <a:avLst/>
                        <a:gdLst>
                          <a:gd name="connsiteX0" fmla="*/ 152400 w 152400"/>
                          <a:gd name="connsiteY0" fmla="*/ 76200 h 152400"/>
                          <a:gd name="connsiteX1" fmla="*/ 76200 w 152400"/>
                          <a:gd name="connsiteY1" fmla="*/ 152400 h 152400"/>
                          <a:gd name="connsiteX2" fmla="*/ 0 w 152400"/>
                          <a:gd name="connsiteY2" fmla="*/ 76200 h 152400"/>
                          <a:gd name="connsiteX3" fmla="*/ 76200 w 152400"/>
                          <a:gd name="connsiteY3" fmla="*/ 0 h 152400"/>
                          <a:gd name="connsiteX4" fmla="*/ 152400 w 152400"/>
                          <a:gd name="connsiteY4" fmla="*/ 76200 h 1524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52400" h="152400">
                            <a:moveTo>
                              <a:pt x="152400" y="76200"/>
                            </a:moveTo>
                            <a:cubicBezTo>
                              <a:pt x="152400" y="118284"/>
                              <a:pt x="118284" y="152400"/>
                              <a:pt x="76200" y="152400"/>
                            </a:cubicBezTo>
                            <a:cubicBezTo>
                              <a:pt x="34116" y="152400"/>
                              <a:pt x="0" y="118284"/>
                              <a:pt x="0" y="76200"/>
                            </a:cubicBezTo>
                            <a:cubicBezTo>
                              <a:pt x="0" y="34116"/>
                              <a:pt x="34116" y="0"/>
                              <a:pt x="76200" y="0"/>
                            </a:cubicBezTo>
                            <a:cubicBezTo>
                              <a:pt x="118284" y="0"/>
                              <a:pt x="152400" y="34116"/>
                              <a:pt x="152400" y="762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97" name="Freeform: Shape 196">
                        <a:extLst>
                          <a:ext uri="{FF2B5EF4-FFF2-40B4-BE49-F238E27FC236}">
                            <a16:creationId xmlns:a16="http://schemas.microsoft.com/office/drawing/2014/main" id="{1F232B11-2D06-4631-BCA4-EE36467925B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740452" y="4503786"/>
                        <a:ext cx="8941" cy="8941"/>
                      </a:xfrm>
                      <a:custGeom>
                        <a:avLst/>
                        <a:gdLst>
                          <a:gd name="connsiteX0" fmla="*/ 152400 w 152400"/>
                          <a:gd name="connsiteY0" fmla="*/ 76200 h 152400"/>
                          <a:gd name="connsiteX1" fmla="*/ 76200 w 152400"/>
                          <a:gd name="connsiteY1" fmla="*/ 152400 h 152400"/>
                          <a:gd name="connsiteX2" fmla="*/ 0 w 152400"/>
                          <a:gd name="connsiteY2" fmla="*/ 76200 h 152400"/>
                          <a:gd name="connsiteX3" fmla="*/ 76200 w 152400"/>
                          <a:gd name="connsiteY3" fmla="*/ 0 h 152400"/>
                          <a:gd name="connsiteX4" fmla="*/ 152400 w 152400"/>
                          <a:gd name="connsiteY4" fmla="*/ 76200 h 1524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52400" h="152400">
                            <a:moveTo>
                              <a:pt x="152400" y="76200"/>
                            </a:moveTo>
                            <a:cubicBezTo>
                              <a:pt x="152400" y="118284"/>
                              <a:pt x="118284" y="152400"/>
                              <a:pt x="76200" y="152400"/>
                            </a:cubicBezTo>
                            <a:cubicBezTo>
                              <a:pt x="34116" y="152400"/>
                              <a:pt x="0" y="118284"/>
                              <a:pt x="0" y="76200"/>
                            </a:cubicBezTo>
                            <a:cubicBezTo>
                              <a:pt x="0" y="34116"/>
                              <a:pt x="34116" y="0"/>
                              <a:pt x="76200" y="0"/>
                            </a:cubicBezTo>
                            <a:cubicBezTo>
                              <a:pt x="118284" y="0"/>
                              <a:pt x="152400" y="34116"/>
                              <a:pt x="152400" y="762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98" name="Freeform: Shape 197">
                        <a:extLst>
                          <a:ext uri="{FF2B5EF4-FFF2-40B4-BE49-F238E27FC236}">
                            <a16:creationId xmlns:a16="http://schemas.microsoft.com/office/drawing/2014/main" id="{A4613909-B23B-45EA-A7FB-BDF3C285B47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874565" y="4503786"/>
                        <a:ext cx="8941" cy="8941"/>
                      </a:xfrm>
                      <a:custGeom>
                        <a:avLst/>
                        <a:gdLst>
                          <a:gd name="connsiteX0" fmla="*/ 152400 w 152400"/>
                          <a:gd name="connsiteY0" fmla="*/ 76200 h 152400"/>
                          <a:gd name="connsiteX1" fmla="*/ 76200 w 152400"/>
                          <a:gd name="connsiteY1" fmla="*/ 152400 h 152400"/>
                          <a:gd name="connsiteX2" fmla="*/ 0 w 152400"/>
                          <a:gd name="connsiteY2" fmla="*/ 76200 h 152400"/>
                          <a:gd name="connsiteX3" fmla="*/ 76200 w 152400"/>
                          <a:gd name="connsiteY3" fmla="*/ 0 h 152400"/>
                          <a:gd name="connsiteX4" fmla="*/ 152400 w 152400"/>
                          <a:gd name="connsiteY4" fmla="*/ 76200 h 1524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52400" h="152400">
                            <a:moveTo>
                              <a:pt x="152400" y="76200"/>
                            </a:moveTo>
                            <a:cubicBezTo>
                              <a:pt x="152400" y="118284"/>
                              <a:pt x="118284" y="152400"/>
                              <a:pt x="76200" y="152400"/>
                            </a:cubicBezTo>
                            <a:cubicBezTo>
                              <a:pt x="34116" y="152400"/>
                              <a:pt x="0" y="118284"/>
                              <a:pt x="0" y="76200"/>
                            </a:cubicBezTo>
                            <a:cubicBezTo>
                              <a:pt x="0" y="34116"/>
                              <a:pt x="34116" y="0"/>
                              <a:pt x="76200" y="0"/>
                            </a:cubicBezTo>
                            <a:cubicBezTo>
                              <a:pt x="118284" y="0"/>
                              <a:pt x="152400" y="34116"/>
                              <a:pt x="152400" y="762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99" name="Freeform: Shape 198">
                        <a:extLst>
                          <a:ext uri="{FF2B5EF4-FFF2-40B4-BE49-F238E27FC236}">
                            <a16:creationId xmlns:a16="http://schemas.microsoft.com/office/drawing/2014/main" id="{451A4A25-6496-4538-97DB-896FA68B1AA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686806" y="4405436"/>
                        <a:ext cx="250346" cy="125172"/>
                      </a:xfrm>
                      <a:custGeom>
                        <a:avLst/>
                        <a:gdLst>
                          <a:gd name="connsiteX0" fmla="*/ 4196346 w 4267224"/>
                          <a:gd name="connsiteY0" fmla="*/ 0 h 2133600"/>
                          <a:gd name="connsiteX1" fmla="*/ 3409962 w 4267224"/>
                          <a:gd name="connsiteY1" fmla="*/ 0 h 2133600"/>
                          <a:gd name="connsiteX2" fmla="*/ 3505212 w 4267224"/>
                          <a:gd name="connsiteY2" fmla="*/ 140970 h 2133600"/>
                          <a:gd name="connsiteX3" fmla="*/ 3505212 w 4267224"/>
                          <a:gd name="connsiteY3" fmla="*/ 152400 h 2133600"/>
                          <a:gd name="connsiteX4" fmla="*/ 3886212 w 4267224"/>
                          <a:gd name="connsiteY4" fmla="*/ 152400 h 2133600"/>
                          <a:gd name="connsiteX5" fmla="*/ 3962412 w 4267224"/>
                          <a:gd name="connsiteY5" fmla="*/ 228600 h 2133600"/>
                          <a:gd name="connsiteX6" fmla="*/ 3962412 w 4267224"/>
                          <a:gd name="connsiteY6" fmla="*/ 1080516 h 2133600"/>
                          <a:gd name="connsiteX7" fmla="*/ 4101736 w 4267224"/>
                          <a:gd name="connsiteY7" fmla="*/ 1372240 h 2133600"/>
                          <a:gd name="connsiteX8" fmla="*/ 3810012 w 4267224"/>
                          <a:gd name="connsiteY8" fmla="*/ 1511572 h 2133600"/>
                          <a:gd name="connsiteX9" fmla="*/ 3670688 w 4267224"/>
                          <a:gd name="connsiteY9" fmla="*/ 1219840 h 2133600"/>
                          <a:gd name="connsiteX10" fmla="*/ 3810012 w 4267224"/>
                          <a:gd name="connsiteY10" fmla="*/ 1080516 h 2133600"/>
                          <a:gd name="connsiteX11" fmla="*/ 3810012 w 4267224"/>
                          <a:gd name="connsiteY11" fmla="*/ 304800 h 2133600"/>
                          <a:gd name="connsiteX12" fmla="*/ 3505212 w 4267224"/>
                          <a:gd name="connsiteY12" fmla="*/ 304800 h 2133600"/>
                          <a:gd name="connsiteX13" fmla="*/ 3505212 w 4267224"/>
                          <a:gd name="connsiteY13" fmla="*/ 468630 h 2133600"/>
                          <a:gd name="connsiteX14" fmla="*/ 3377958 w 4267224"/>
                          <a:gd name="connsiteY14" fmla="*/ 619506 h 2133600"/>
                          <a:gd name="connsiteX15" fmla="*/ 3139452 w 4267224"/>
                          <a:gd name="connsiteY15" fmla="*/ 659130 h 2133600"/>
                          <a:gd name="connsiteX16" fmla="*/ 3096018 w 4267224"/>
                          <a:gd name="connsiteY16" fmla="*/ 765048 h 2133600"/>
                          <a:gd name="connsiteX17" fmla="*/ 3235464 w 4267224"/>
                          <a:gd name="connsiteY17" fmla="*/ 962406 h 2133600"/>
                          <a:gd name="connsiteX18" fmla="*/ 3219462 w 4267224"/>
                          <a:gd name="connsiteY18" fmla="*/ 1159002 h 2133600"/>
                          <a:gd name="connsiteX19" fmla="*/ 3156978 w 4267224"/>
                          <a:gd name="connsiteY19" fmla="*/ 1220724 h 2133600"/>
                          <a:gd name="connsiteX20" fmla="*/ 3330714 w 4267224"/>
                          <a:gd name="connsiteY20" fmla="*/ 1393698 h 2133600"/>
                          <a:gd name="connsiteX21" fmla="*/ 3352812 w 4267224"/>
                          <a:gd name="connsiteY21" fmla="*/ 1447800 h 2133600"/>
                          <a:gd name="connsiteX22" fmla="*/ 3352812 w 4267224"/>
                          <a:gd name="connsiteY22" fmla="*/ 1537716 h 2133600"/>
                          <a:gd name="connsiteX23" fmla="*/ 3492136 w 4267224"/>
                          <a:gd name="connsiteY23" fmla="*/ 1829440 h 2133600"/>
                          <a:gd name="connsiteX24" fmla="*/ 3200412 w 4267224"/>
                          <a:gd name="connsiteY24" fmla="*/ 1968772 h 2133600"/>
                          <a:gd name="connsiteX25" fmla="*/ 3061088 w 4267224"/>
                          <a:gd name="connsiteY25" fmla="*/ 1677040 h 2133600"/>
                          <a:gd name="connsiteX26" fmla="*/ 3200412 w 4267224"/>
                          <a:gd name="connsiteY26" fmla="*/ 1537716 h 2133600"/>
                          <a:gd name="connsiteX27" fmla="*/ 3200412 w 4267224"/>
                          <a:gd name="connsiteY27" fmla="*/ 1479042 h 2133600"/>
                          <a:gd name="connsiteX28" fmla="*/ 3049536 w 4267224"/>
                          <a:gd name="connsiteY28" fmla="*/ 1328166 h 2133600"/>
                          <a:gd name="connsiteX29" fmla="*/ 2987814 w 4267224"/>
                          <a:gd name="connsiteY29" fmla="*/ 1390650 h 2133600"/>
                          <a:gd name="connsiteX30" fmla="*/ 2791218 w 4267224"/>
                          <a:gd name="connsiteY30" fmla="*/ 1406652 h 2133600"/>
                          <a:gd name="connsiteX31" fmla="*/ 2594622 w 4267224"/>
                          <a:gd name="connsiteY31" fmla="*/ 1266444 h 2133600"/>
                          <a:gd name="connsiteX32" fmla="*/ 2488704 w 4267224"/>
                          <a:gd name="connsiteY32" fmla="*/ 1310640 h 2133600"/>
                          <a:gd name="connsiteX33" fmla="*/ 2448318 w 4267224"/>
                          <a:gd name="connsiteY33" fmla="*/ 1549146 h 2133600"/>
                          <a:gd name="connsiteX34" fmla="*/ 2297442 w 4267224"/>
                          <a:gd name="connsiteY34" fmla="*/ 1676400 h 2133600"/>
                          <a:gd name="connsiteX35" fmla="*/ 1969782 w 4267224"/>
                          <a:gd name="connsiteY35" fmla="*/ 1676400 h 2133600"/>
                          <a:gd name="connsiteX36" fmla="*/ 1818906 w 4267224"/>
                          <a:gd name="connsiteY36" fmla="*/ 1549146 h 2133600"/>
                          <a:gd name="connsiteX37" fmla="*/ 1779282 w 4267224"/>
                          <a:gd name="connsiteY37" fmla="*/ 1310640 h 2133600"/>
                          <a:gd name="connsiteX38" fmla="*/ 1673364 w 4267224"/>
                          <a:gd name="connsiteY38" fmla="*/ 1267206 h 2133600"/>
                          <a:gd name="connsiteX39" fmla="*/ 1476006 w 4267224"/>
                          <a:gd name="connsiteY39" fmla="*/ 1406652 h 2133600"/>
                          <a:gd name="connsiteX40" fmla="*/ 1279410 w 4267224"/>
                          <a:gd name="connsiteY40" fmla="*/ 1390650 h 2133600"/>
                          <a:gd name="connsiteX41" fmla="*/ 1217688 w 4267224"/>
                          <a:gd name="connsiteY41" fmla="*/ 1328166 h 2133600"/>
                          <a:gd name="connsiteX42" fmla="*/ 1066812 w 4267224"/>
                          <a:gd name="connsiteY42" fmla="*/ 1479042 h 2133600"/>
                          <a:gd name="connsiteX43" fmla="*/ 1066812 w 4267224"/>
                          <a:gd name="connsiteY43" fmla="*/ 1537716 h 2133600"/>
                          <a:gd name="connsiteX44" fmla="*/ 1206136 w 4267224"/>
                          <a:gd name="connsiteY44" fmla="*/ 1829440 h 2133600"/>
                          <a:gd name="connsiteX45" fmla="*/ 914412 w 4267224"/>
                          <a:gd name="connsiteY45" fmla="*/ 1968772 h 2133600"/>
                          <a:gd name="connsiteX46" fmla="*/ 775088 w 4267224"/>
                          <a:gd name="connsiteY46" fmla="*/ 1677040 h 2133600"/>
                          <a:gd name="connsiteX47" fmla="*/ 914412 w 4267224"/>
                          <a:gd name="connsiteY47" fmla="*/ 1537716 h 2133600"/>
                          <a:gd name="connsiteX48" fmla="*/ 914412 w 4267224"/>
                          <a:gd name="connsiteY48" fmla="*/ 1447800 h 2133600"/>
                          <a:gd name="connsiteX49" fmla="*/ 936510 w 4267224"/>
                          <a:gd name="connsiteY49" fmla="*/ 1393698 h 2133600"/>
                          <a:gd name="connsiteX50" fmla="*/ 1110246 w 4267224"/>
                          <a:gd name="connsiteY50" fmla="*/ 1220724 h 2133600"/>
                          <a:gd name="connsiteX51" fmla="*/ 1047762 w 4267224"/>
                          <a:gd name="connsiteY51" fmla="*/ 1159002 h 2133600"/>
                          <a:gd name="connsiteX52" fmla="*/ 1031760 w 4267224"/>
                          <a:gd name="connsiteY52" fmla="*/ 962406 h 2133600"/>
                          <a:gd name="connsiteX53" fmla="*/ 1171968 w 4267224"/>
                          <a:gd name="connsiteY53" fmla="*/ 765810 h 2133600"/>
                          <a:gd name="connsiteX54" fmla="*/ 1127772 w 4267224"/>
                          <a:gd name="connsiteY54" fmla="*/ 659892 h 2133600"/>
                          <a:gd name="connsiteX55" fmla="*/ 889266 w 4267224"/>
                          <a:gd name="connsiteY55" fmla="*/ 619506 h 2133600"/>
                          <a:gd name="connsiteX56" fmla="*/ 762012 w 4267224"/>
                          <a:gd name="connsiteY56" fmla="*/ 468630 h 2133600"/>
                          <a:gd name="connsiteX57" fmla="*/ 762012 w 4267224"/>
                          <a:gd name="connsiteY57" fmla="*/ 304800 h 2133600"/>
                          <a:gd name="connsiteX58" fmla="*/ 457212 w 4267224"/>
                          <a:gd name="connsiteY58" fmla="*/ 304800 h 2133600"/>
                          <a:gd name="connsiteX59" fmla="*/ 457212 w 4267224"/>
                          <a:gd name="connsiteY59" fmla="*/ 1080516 h 2133600"/>
                          <a:gd name="connsiteX60" fmla="*/ 596536 w 4267224"/>
                          <a:gd name="connsiteY60" fmla="*/ 1372240 h 2133600"/>
                          <a:gd name="connsiteX61" fmla="*/ 304812 w 4267224"/>
                          <a:gd name="connsiteY61" fmla="*/ 1511572 h 2133600"/>
                          <a:gd name="connsiteX62" fmla="*/ 165486 w 4267224"/>
                          <a:gd name="connsiteY62" fmla="*/ 1219840 h 2133600"/>
                          <a:gd name="connsiteX63" fmla="*/ 304812 w 4267224"/>
                          <a:gd name="connsiteY63" fmla="*/ 1080516 h 2133600"/>
                          <a:gd name="connsiteX64" fmla="*/ 304812 w 4267224"/>
                          <a:gd name="connsiteY64" fmla="*/ 228600 h 2133600"/>
                          <a:gd name="connsiteX65" fmla="*/ 381012 w 4267224"/>
                          <a:gd name="connsiteY65" fmla="*/ 152400 h 2133600"/>
                          <a:gd name="connsiteX66" fmla="*/ 762012 w 4267224"/>
                          <a:gd name="connsiteY66" fmla="*/ 152400 h 2133600"/>
                          <a:gd name="connsiteX67" fmla="*/ 762012 w 4267224"/>
                          <a:gd name="connsiteY67" fmla="*/ 140970 h 2133600"/>
                          <a:gd name="connsiteX68" fmla="*/ 857262 w 4267224"/>
                          <a:gd name="connsiteY68" fmla="*/ 0 h 2133600"/>
                          <a:gd name="connsiteX69" fmla="*/ 70878 w 4267224"/>
                          <a:gd name="connsiteY69" fmla="*/ 0 h 2133600"/>
                          <a:gd name="connsiteX70" fmla="*/ 12 w 4267224"/>
                          <a:gd name="connsiteY70" fmla="*/ 76200 h 2133600"/>
                          <a:gd name="connsiteX71" fmla="*/ 12 w 4267224"/>
                          <a:gd name="connsiteY71" fmla="*/ 2133600 h 2133600"/>
                          <a:gd name="connsiteX72" fmla="*/ 4267212 w 4267224"/>
                          <a:gd name="connsiteY72" fmla="*/ 2133600 h 2133600"/>
                          <a:gd name="connsiteX73" fmla="*/ 4267212 w 4267224"/>
                          <a:gd name="connsiteY73" fmla="*/ 76200 h 2133600"/>
                          <a:gd name="connsiteX74" fmla="*/ 4196346 w 4267224"/>
                          <a:gd name="connsiteY74" fmla="*/ 0 h 21336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  <a:cxn ang="0">
                            <a:pos x="connsiteX59" y="connsiteY59"/>
                          </a:cxn>
                          <a:cxn ang="0">
                            <a:pos x="connsiteX60" y="connsiteY60"/>
                          </a:cxn>
                          <a:cxn ang="0">
                            <a:pos x="connsiteX61" y="connsiteY61"/>
                          </a:cxn>
                          <a:cxn ang="0">
                            <a:pos x="connsiteX62" y="connsiteY62"/>
                          </a:cxn>
                          <a:cxn ang="0">
                            <a:pos x="connsiteX63" y="connsiteY63"/>
                          </a:cxn>
                          <a:cxn ang="0">
                            <a:pos x="connsiteX64" y="connsiteY64"/>
                          </a:cxn>
                          <a:cxn ang="0">
                            <a:pos x="connsiteX65" y="connsiteY65"/>
                          </a:cxn>
                          <a:cxn ang="0">
                            <a:pos x="connsiteX66" y="connsiteY66"/>
                          </a:cxn>
                          <a:cxn ang="0">
                            <a:pos x="connsiteX67" y="connsiteY67"/>
                          </a:cxn>
                          <a:cxn ang="0">
                            <a:pos x="connsiteX68" y="connsiteY68"/>
                          </a:cxn>
                          <a:cxn ang="0">
                            <a:pos x="connsiteX69" y="connsiteY69"/>
                          </a:cxn>
                          <a:cxn ang="0">
                            <a:pos x="connsiteX70" y="connsiteY70"/>
                          </a:cxn>
                          <a:cxn ang="0">
                            <a:pos x="connsiteX71" y="connsiteY71"/>
                          </a:cxn>
                          <a:cxn ang="0">
                            <a:pos x="connsiteX72" y="connsiteY72"/>
                          </a:cxn>
                          <a:cxn ang="0">
                            <a:pos x="connsiteX73" y="connsiteY73"/>
                          </a:cxn>
                          <a:cxn ang="0">
                            <a:pos x="connsiteX74" y="connsiteY74"/>
                          </a:cxn>
                        </a:cxnLst>
                        <a:rect l="l" t="t" r="r" b="b"/>
                        <a:pathLst>
                          <a:path w="4267224" h="2133600">
                            <a:moveTo>
                              <a:pt x="4196346" y="0"/>
                            </a:moveTo>
                            <a:lnTo>
                              <a:pt x="3409962" y="0"/>
                            </a:lnTo>
                            <a:cubicBezTo>
                              <a:pt x="3467425" y="23249"/>
                              <a:pt x="3505090" y="78981"/>
                              <a:pt x="3505212" y="140970"/>
                            </a:cubicBezTo>
                            <a:lnTo>
                              <a:pt x="3505212" y="152400"/>
                            </a:lnTo>
                            <a:lnTo>
                              <a:pt x="3886212" y="152400"/>
                            </a:lnTo>
                            <a:cubicBezTo>
                              <a:pt x="3928297" y="152400"/>
                              <a:pt x="3962412" y="186515"/>
                              <a:pt x="3962412" y="228600"/>
                            </a:cubicBezTo>
                            <a:lnTo>
                              <a:pt x="3962412" y="1080516"/>
                            </a:lnTo>
                            <a:cubicBezTo>
                              <a:pt x="4081444" y="1122601"/>
                              <a:pt x="4143821" y="1253208"/>
                              <a:pt x="4101736" y="1372240"/>
                            </a:cubicBezTo>
                            <a:cubicBezTo>
                              <a:pt x="4059651" y="1491272"/>
                              <a:pt x="3929044" y="1553649"/>
                              <a:pt x="3810012" y="1511572"/>
                            </a:cubicBezTo>
                            <a:cubicBezTo>
                              <a:pt x="3690980" y="1469487"/>
                              <a:pt x="3628603" y="1338872"/>
                              <a:pt x="3670688" y="1219840"/>
                            </a:cubicBezTo>
                            <a:cubicBezTo>
                              <a:pt x="3693700" y="1154743"/>
                              <a:pt x="3744914" y="1103536"/>
                              <a:pt x="3810012" y="1080516"/>
                            </a:cubicBezTo>
                            <a:lnTo>
                              <a:pt x="3810012" y="304800"/>
                            </a:lnTo>
                            <a:lnTo>
                              <a:pt x="3505212" y="304800"/>
                            </a:lnTo>
                            <a:lnTo>
                              <a:pt x="3505212" y="468630"/>
                            </a:lnTo>
                            <a:cubicBezTo>
                              <a:pt x="3505487" y="543306"/>
                              <a:pt x="3451613" y="607184"/>
                              <a:pt x="3377958" y="619506"/>
                            </a:cubicBezTo>
                            <a:lnTo>
                              <a:pt x="3139452" y="659130"/>
                            </a:lnTo>
                            <a:cubicBezTo>
                              <a:pt x="3126826" y="695165"/>
                              <a:pt x="3112325" y="730522"/>
                              <a:pt x="3096018" y="765048"/>
                            </a:cubicBezTo>
                            <a:lnTo>
                              <a:pt x="3235464" y="962406"/>
                            </a:lnTo>
                            <a:cubicBezTo>
                              <a:pt x="3278974" y="1023023"/>
                              <a:pt x="3272200" y="1106226"/>
                              <a:pt x="3219462" y="1159002"/>
                            </a:cubicBezTo>
                            <a:lnTo>
                              <a:pt x="3156978" y="1220724"/>
                            </a:lnTo>
                            <a:lnTo>
                              <a:pt x="3330714" y="1393698"/>
                            </a:lnTo>
                            <a:cubicBezTo>
                              <a:pt x="3344750" y="1408230"/>
                              <a:pt x="3352660" y="1427600"/>
                              <a:pt x="3352812" y="1447800"/>
                            </a:cubicBezTo>
                            <a:lnTo>
                              <a:pt x="3352812" y="1537716"/>
                            </a:lnTo>
                            <a:cubicBezTo>
                              <a:pt x="3471844" y="1579801"/>
                              <a:pt x="3534221" y="1710408"/>
                              <a:pt x="3492136" y="1829440"/>
                            </a:cubicBezTo>
                            <a:cubicBezTo>
                              <a:pt x="3450051" y="1948472"/>
                              <a:pt x="3319444" y="2010849"/>
                              <a:pt x="3200412" y="1968772"/>
                            </a:cubicBezTo>
                            <a:cubicBezTo>
                              <a:pt x="3081380" y="1926687"/>
                              <a:pt x="3019003" y="1796072"/>
                              <a:pt x="3061088" y="1677040"/>
                            </a:cubicBezTo>
                            <a:cubicBezTo>
                              <a:pt x="3084100" y="1611942"/>
                              <a:pt x="3135314" y="1560736"/>
                              <a:pt x="3200412" y="1537716"/>
                            </a:cubicBezTo>
                            <a:lnTo>
                              <a:pt x="3200412" y="1479042"/>
                            </a:lnTo>
                            <a:lnTo>
                              <a:pt x="3049536" y="1328166"/>
                            </a:lnTo>
                            <a:lnTo>
                              <a:pt x="2987814" y="1390650"/>
                            </a:lnTo>
                            <a:cubicBezTo>
                              <a:pt x="2935038" y="1443388"/>
                              <a:pt x="2851835" y="1450162"/>
                              <a:pt x="2791218" y="1406652"/>
                            </a:cubicBezTo>
                            <a:lnTo>
                              <a:pt x="2594622" y="1266444"/>
                            </a:lnTo>
                            <a:cubicBezTo>
                              <a:pt x="2559570" y="1283208"/>
                              <a:pt x="2524518" y="1297686"/>
                              <a:pt x="2488704" y="1310640"/>
                            </a:cubicBezTo>
                            <a:lnTo>
                              <a:pt x="2448318" y="1549146"/>
                            </a:lnTo>
                            <a:cubicBezTo>
                              <a:pt x="2435791" y="1622687"/>
                              <a:pt x="2372042" y="1676454"/>
                              <a:pt x="2297442" y="1676400"/>
                            </a:cubicBezTo>
                            <a:lnTo>
                              <a:pt x="1969782" y="1676400"/>
                            </a:lnTo>
                            <a:cubicBezTo>
                              <a:pt x="1895182" y="1676454"/>
                              <a:pt x="1831433" y="1622687"/>
                              <a:pt x="1818906" y="1549146"/>
                            </a:cubicBezTo>
                            <a:lnTo>
                              <a:pt x="1779282" y="1310640"/>
                            </a:lnTo>
                            <a:cubicBezTo>
                              <a:pt x="1742706" y="1297686"/>
                              <a:pt x="1707654" y="1283208"/>
                              <a:pt x="1673364" y="1267206"/>
                            </a:cubicBezTo>
                            <a:lnTo>
                              <a:pt x="1476006" y="1406652"/>
                            </a:lnTo>
                            <a:cubicBezTo>
                              <a:pt x="1415389" y="1450162"/>
                              <a:pt x="1332186" y="1443388"/>
                              <a:pt x="1279410" y="1390650"/>
                            </a:cubicBezTo>
                            <a:lnTo>
                              <a:pt x="1217688" y="1328166"/>
                            </a:lnTo>
                            <a:lnTo>
                              <a:pt x="1066812" y="1479042"/>
                            </a:lnTo>
                            <a:lnTo>
                              <a:pt x="1066812" y="1537716"/>
                            </a:lnTo>
                            <a:cubicBezTo>
                              <a:pt x="1185844" y="1579801"/>
                              <a:pt x="1248221" y="1710408"/>
                              <a:pt x="1206136" y="1829440"/>
                            </a:cubicBezTo>
                            <a:cubicBezTo>
                              <a:pt x="1164051" y="1948472"/>
                              <a:pt x="1033444" y="2010849"/>
                              <a:pt x="914412" y="1968772"/>
                            </a:cubicBezTo>
                            <a:cubicBezTo>
                              <a:pt x="795380" y="1926687"/>
                              <a:pt x="733003" y="1796072"/>
                              <a:pt x="775088" y="1677040"/>
                            </a:cubicBezTo>
                            <a:cubicBezTo>
                              <a:pt x="798100" y="1611942"/>
                              <a:pt x="849314" y="1560736"/>
                              <a:pt x="914412" y="1537716"/>
                            </a:cubicBezTo>
                            <a:lnTo>
                              <a:pt x="914412" y="1447800"/>
                            </a:lnTo>
                            <a:cubicBezTo>
                              <a:pt x="914565" y="1427600"/>
                              <a:pt x="922474" y="1408230"/>
                              <a:pt x="936510" y="1393698"/>
                            </a:cubicBezTo>
                            <a:lnTo>
                              <a:pt x="1110246" y="1220724"/>
                            </a:lnTo>
                            <a:lnTo>
                              <a:pt x="1047762" y="1159002"/>
                            </a:lnTo>
                            <a:cubicBezTo>
                              <a:pt x="995024" y="1106226"/>
                              <a:pt x="988250" y="1023023"/>
                              <a:pt x="1031760" y="962406"/>
                            </a:cubicBezTo>
                            <a:lnTo>
                              <a:pt x="1171968" y="765810"/>
                            </a:lnTo>
                            <a:cubicBezTo>
                              <a:pt x="1155357" y="731322"/>
                              <a:pt x="1140597" y="695965"/>
                              <a:pt x="1127772" y="659892"/>
                            </a:cubicBezTo>
                            <a:lnTo>
                              <a:pt x="889266" y="619506"/>
                            </a:lnTo>
                            <a:cubicBezTo>
                              <a:pt x="815611" y="607184"/>
                              <a:pt x="761738" y="543306"/>
                              <a:pt x="762012" y="468630"/>
                            </a:cubicBezTo>
                            <a:lnTo>
                              <a:pt x="762012" y="304800"/>
                            </a:lnTo>
                            <a:lnTo>
                              <a:pt x="457212" y="304800"/>
                            </a:lnTo>
                            <a:lnTo>
                              <a:pt x="457212" y="1080516"/>
                            </a:lnTo>
                            <a:cubicBezTo>
                              <a:pt x="576244" y="1122601"/>
                              <a:pt x="638621" y="1253208"/>
                              <a:pt x="596536" y="1372240"/>
                            </a:cubicBezTo>
                            <a:cubicBezTo>
                              <a:pt x="554451" y="1491272"/>
                              <a:pt x="423844" y="1553649"/>
                              <a:pt x="304812" y="1511572"/>
                            </a:cubicBezTo>
                            <a:cubicBezTo>
                              <a:pt x="185780" y="1469487"/>
                              <a:pt x="123402" y="1338872"/>
                              <a:pt x="165486" y="1219840"/>
                            </a:cubicBezTo>
                            <a:cubicBezTo>
                              <a:pt x="188503" y="1154743"/>
                              <a:pt x="239711" y="1103536"/>
                              <a:pt x="304812" y="1080516"/>
                            </a:cubicBezTo>
                            <a:lnTo>
                              <a:pt x="304812" y="228600"/>
                            </a:lnTo>
                            <a:cubicBezTo>
                              <a:pt x="304812" y="186515"/>
                              <a:pt x="338928" y="152400"/>
                              <a:pt x="381012" y="152400"/>
                            </a:cubicBezTo>
                            <a:lnTo>
                              <a:pt x="762012" y="152400"/>
                            </a:lnTo>
                            <a:lnTo>
                              <a:pt x="762012" y="140970"/>
                            </a:lnTo>
                            <a:cubicBezTo>
                              <a:pt x="762134" y="78981"/>
                              <a:pt x="799800" y="23249"/>
                              <a:pt x="857262" y="0"/>
                            </a:cubicBezTo>
                            <a:lnTo>
                              <a:pt x="70878" y="0"/>
                            </a:lnTo>
                            <a:cubicBezTo>
                              <a:pt x="30606" y="2210"/>
                              <a:pt x="-704" y="35875"/>
                              <a:pt x="12" y="76200"/>
                            </a:cubicBezTo>
                            <a:lnTo>
                              <a:pt x="12" y="2133600"/>
                            </a:lnTo>
                            <a:lnTo>
                              <a:pt x="4267212" y="2133600"/>
                            </a:lnTo>
                            <a:lnTo>
                              <a:pt x="4267212" y="76200"/>
                            </a:lnTo>
                            <a:cubicBezTo>
                              <a:pt x="4267929" y="35875"/>
                              <a:pt x="4236618" y="2210"/>
                              <a:pt x="4196346" y="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</p:grpSp>
          </p:grpSp>
          <p:grpSp>
            <p:nvGrpSpPr>
              <p:cNvPr id="242" name="Group 241">
                <a:extLst>
                  <a:ext uri="{FF2B5EF4-FFF2-40B4-BE49-F238E27FC236}">
                    <a16:creationId xmlns:a16="http://schemas.microsoft.com/office/drawing/2014/main" id="{660EA8AC-7B40-429C-B4E1-2302B82EBCF7}"/>
                  </a:ext>
                </a:extLst>
              </p:cNvPr>
              <p:cNvGrpSpPr/>
              <p:nvPr/>
            </p:nvGrpSpPr>
            <p:grpSpPr>
              <a:xfrm>
                <a:off x="4762005" y="2542989"/>
                <a:ext cx="1051757" cy="1516487"/>
                <a:chOff x="5159332" y="2737380"/>
                <a:chExt cx="1122241" cy="1618117"/>
              </a:xfrm>
            </p:grpSpPr>
            <p:grpSp>
              <p:nvGrpSpPr>
                <p:cNvPr id="241" name="Group 240">
                  <a:extLst>
                    <a:ext uri="{FF2B5EF4-FFF2-40B4-BE49-F238E27FC236}">
                      <a16:creationId xmlns:a16="http://schemas.microsoft.com/office/drawing/2014/main" id="{557F81B6-0F4D-4157-AF53-F0611F51FC5F}"/>
                    </a:ext>
                  </a:extLst>
                </p:cNvPr>
                <p:cNvGrpSpPr/>
                <p:nvPr/>
              </p:nvGrpSpPr>
              <p:grpSpPr>
                <a:xfrm>
                  <a:off x="5580163" y="2737380"/>
                  <a:ext cx="701410" cy="1240552"/>
                  <a:chOff x="5580163" y="2737380"/>
                  <a:chExt cx="701410" cy="1240552"/>
                </a:xfrm>
              </p:grpSpPr>
              <p:grpSp>
                <p:nvGrpSpPr>
                  <p:cNvPr id="66" name="Group 65">
                    <a:extLst>
                      <a:ext uri="{FF2B5EF4-FFF2-40B4-BE49-F238E27FC236}">
                        <a16:creationId xmlns:a16="http://schemas.microsoft.com/office/drawing/2014/main" id="{914EDDBF-3C05-4AFD-B537-B035F20EC291}"/>
                      </a:ext>
                    </a:extLst>
                  </p:cNvPr>
                  <p:cNvGrpSpPr/>
                  <p:nvPr/>
                </p:nvGrpSpPr>
                <p:grpSpPr>
                  <a:xfrm>
                    <a:off x="5953393" y="3898541"/>
                    <a:ext cx="328180" cy="79391"/>
                    <a:chOff x="1710812" y="3631097"/>
                    <a:chExt cx="426766" cy="103240"/>
                  </a:xfrm>
                </p:grpSpPr>
                <p:cxnSp>
                  <p:nvCxnSpPr>
                    <p:cNvPr id="67" name="Straight Connector 66">
                      <a:extLst>
                        <a:ext uri="{FF2B5EF4-FFF2-40B4-BE49-F238E27FC236}">
                          <a16:creationId xmlns:a16="http://schemas.microsoft.com/office/drawing/2014/main" id="{F584A8C2-BE48-467F-8C61-D5A40AAA09E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rot="16200000" flipV="1">
                      <a:off x="1954698" y="3492373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68" name="Oval 67">
                      <a:extLst>
                        <a:ext uri="{FF2B5EF4-FFF2-40B4-BE49-F238E27FC236}">
                          <a16:creationId xmlns:a16="http://schemas.microsoft.com/office/drawing/2014/main" id="{65566AB5-C095-4FD9-AFB5-84AC222139F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0812" y="3631097"/>
                      <a:ext cx="103240" cy="103240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  <p:grpSp>
                <p:nvGrpSpPr>
                  <p:cNvPr id="62" name="Group 61">
                    <a:extLst>
                      <a:ext uri="{FF2B5EF4-FFF2-40B4-BE49-F238E27FC236}">
                        <a16:creationId xmlns:a16="http://schemas.microsoft.com/office/drawing/2014/main" id="{75BB766D-098F-4A94-88F8-910108E75AA5}"/>
                      </a:ext>
                    </a:extLst>
                  </p:cNvPr>
                  <p:cNvGrpSpPr/>
                  <p:nvPr/>
                </p:nvGrpSpPr>
                <p:grpSpPr>
                  <a:xfrm>
                    <a:off x="5580163" y="2737380"/>
                    <a:ext cx="423102" cy="799052"/>
                    <a:chOff x="1209815" y="2121118"/>
                    <a:chExt cx="550204" cy="1039091"/>
                  </a:xfrm>
                </p:grpSpPr>
                <p:cxnSp>
                  <p:nvCxnSpPr>
                    <p:cNvPr id="63" name="Straight Connector 62">
                      <a:extLst>
                        <a:ext uri="{FF2B5EF4-FFF2-40B4-BE49-F238E27FC236}">
                          <a16:creationId xmlns:a16="http://schemas.microsoft.com/office/drawing/2014/main" id="{F676AFB9-00D2-4166-B0D5-8842D2B598B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209815" y="2121118"/>
                      <a:ext cx="0" cy="1039091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4" name="Straight Connector 63">
                      <a:extLst>
                        <a:ext uri="{FF2B5EF4-FFF2-40B4-BE49-F238E27FC236}">
                          <a16:creationId xmlns:a16="http://schemas.microsoft.com/office/drawing/2014/main" id="{4F64638E-499E-4BA6-B74C-D35F60B995F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rot="16200000">
                      <a:off x="1485699" y="1846798"/>
                      <a:ext cx="0" cy="54864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  <a:tailEnd type="triangle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40" name="Group 239">
                  <a:extLst>
                    <a:ext uri="{FF2B5EF4-FFF2-40B4-BE49-F238E27FC236}">
                      <a16:creationId xmlns:a16="http://schemas.microsoft.com/office/drawing/2014/main" id="{00C30E67-AFDF-4844-85FE-0AEB7A55470F}"/>
                    </a:ext>
                  </a:extLst>
                </p:cNvPr>
                <p:cNvGrpSpPr/>
                <p:nvPr/>
              </p:nvGrpSpPr>
              <p:grpSpPr>
                <a:xfrm>
                  <a:off x="5159332" y="3520977"/>
                  <a:ext cx="835029" cy="834520"/>
                  <a:chOff x="5159332" y="3520977"/>
                  <a:chExt cx="835029" cy="834520"/>
                </a:xfrm>
              </p:grpSpPr>
              <p:grpSp>
                <p:nvGrpSpPr>
                  <p:cNvPr id="65" name="Group 64">
                    <a:extLst>
                      <a:ext uri="{FF2B5EF4-FFF2-40B4-BE49-F238E27FC236}">
                        <a16:creationId xmlns:a16="http://schemas.microsoft.com/office/drawing/2014/main" id="{025B267F-E3B4-4E73-BDE6-0391A177DFD7}"/>
                      </a:ext>
                    </a:extLst>
                  </p:cNvPr>
                  <p:cNvGrpSpPr/>
                  <p:nvPr/>
                </p:nvGrpSpPr>
                <p:grpSpPr>
                  <a:xfrm>
                    <a:off x="5159332" y="3520977"/>
                    <a:ext cx="835029" cy="834520"/>
                    <a:chOff x="2197743" y="2871735"/>
                    <a:chExt cx="1085874" cy="1085213"/>
                  </a:xfrm>
                </p:grpSpPr>
                <p:sp>
                  <p:nvSpPr>
                    <p:cNvPr id="69" name="Freeform: Shape 68">
                      <a:extLst>
                        <a:ext uri="{FF2B5EF4-FFF2-40B4-BE49-F238E27FC236}">
                          <a16:creationId xmlns:a16="http://schemas.microsoft.com/office/drawing/2014/main" id="{74BE4D44-0151-4521-B082-A910D33B38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97743" y="2871735"/>
                      <a:ext cx="548640" cy="557264"/>
                    </a:xfrm>
                    <a:custGeom>
                      <a:avLst/>
                      <a:gdLst>
                        <a:gd name="connsiteX0" fmla="*/ 548640 w 548640"/>
                        <a:gd name="connsiteY0" fmla="*/ 0 h 557264"/>
                        <a:gd name="connsiteX1" fmla="*/ 548640 w 548640"/>
                        <a:gd name="connsiteY1" fmla="*/ 48969 h 557264"/>
                        <a:gd name="connsiteX2" fmla="*/ 453177 w 548640"/>
                        <a:gd name="connsiteY2" fmla="*/ 58593 h 557264"/>
                        <a:gd name="connsiteX3" fmla="*/ 48969 w 548640"/>
                        <a:gd name="connsiteY3" fmla="*/ 554539 h 557264"/>
                        <a:gd name="connsiteX4" fmla="*/ 49244 w 548640"/>
                        <a:gd name="connsiteY4" fmla="*/ 557264 h 557264"/>
                        <a:gd name="connsiteX5" fmla="*/ 275 w 548640"/>
                        <a:gd name="connsiteY5" fmla="*/ 557264 h 557264"/>
                        <a:gd name="connsiteX6" fmla="*/ 0 w 548640"/>
                        <a:gd name="connsiteY6" fmla="*/ 554539 h 557264"/>
                        <a:gd name="connsiteX7" fmla="*/ 443308 w 548640"/>
                        <a:gd name="connsiteY7" fmla="*/ 10619 h 557264"/>
                        <a:gd name="connsiteX8" fmla="*/ 548640 w 548640"/>
                        <a:gd name="connsiteY8" fmla="*/ 0 h 557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48640" h="557264">
                          <a:moveTo>
                            <a:pt x="548640" y="0"/>
                          </a:moveTo>
                          <a:lnTo>
                            <a:pt x="548640" y="48969"/>
                          </a:lnTo>
                          <a:lnTo>
                            <a:pt x="453177" y="58593"/>
                          </a:lnTo>
                          <a:cubicBezTo>
                            <a:pt x="222496" y="105797"/>
                            <a:pt x="48969" y="309903"/>
                            <a:pt x="48969" y="554539"/>
                          </a:cubicBezTo>
                          <a:lnTo>
                            <a:pt x="49244" y="557264"/>
                          </a:lnTo>
                          <a:lnTo>
                            <a:pt x="275" y="557264"/>
                          </a:lnTo>
                          <a:lnTo>
                            <a:pt x="0" y="554539"/>
                          </a:lnTo>
                          <a:cubicBezTo>
                            <a:pt x="0" y="286240"/>
                            <a:pt x="190313" y="62389"/>
                            <a:pt x="443308" y="10619"/>
                          </a:cubicBezTo>
                          <a:lnTo>
                            <a:pt x="548640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  <p:sp>
                  <p:nvSpPr>
                    <p:cNvPr id="70" name="Oval 69">
                      <a:extLst>
                        <a:ext uri="{FF2B5EF4-FFF2-40B4-BE49-F238E27FC236}">
                          <a16:creationId xmlns:a16="http://schemas.microsoft.com/office/drawing/2014/main" id="{D530A970-7DDA-4783-AF63-AE373AFF93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22910" y="2993366"/>
                      <a:ext cx="854314" cy="854314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71" name="Oval 70">
                      <a:extLst>
                        <a:ext uri="{FF2B5EF4-FFF2-40B4-BE49-F238E27FC236}">
                          <a16:creationId xmlns:a16="http://schemas.microsoft.com/office/drawing/2014/main" id="{3384DF76-2E0F-46F1-AED0-F8AA507518D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21933" y="3092389"/>
                      <a:ext cx="656268" cy="656268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  <p:sp>
                  <p:nvSpPr>
                    <p:cNvPr id="72" name="Arc 71">
                      <a:extLst>
                        <a:ext uri="{FF2B5EF4-FFF2-40B4-BE49-F238E27FC236}">
                          <a16:creationId xmlns:a16="http://schemas.microsoft.com/office/drawing/2014/main" id="{FDBAA92D-4204-4CFF-9BB0-D0FE81697A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22269" y="2895600"/>
                      <a:ext cx="1061348" cy="1061348"/>
                    </a:xfrm>
                    <a:prstGeom prst="arc">
                      <a:avLst>
                        <a:gd name="adj1" fmla="val 16200000"/>
                        <a:gd name="adj2" fmla="val 10725059"/>
                      </a:avLst>
                    </a:prstGeom>
                    <a:noFill/>
                    <a:ln w="6350">
                      <a:solidFill>
                        <a:schemeClr val="accent3"/>
                      </a:solidFill>
                      <a:prstDash val="dash"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  <p:grpSp>
                <p:nvGrpSpPr>
                  <p:cNvPr id="230" name="Group 229">
                    <a:extLst>
                      <a:ext uri="{FF2B5EF4-FFF2-40B4-BE49-F238E27FC236}">
                        <a16:creationId xmlns:a16="http://schemas.microsoft.com/office/drawing/2014/main" id="{9ADF7934-9707-44FE-AD8B-1D6D7E3B794C}"/>
                      </a:ext>
                    </a:extLst>
                  </p:cNvPr>
                  <p:cNvGrpSpPr/>
                  <p:nvPr/>
                </p:nvGrpSpPr>
                <p:grpSpPr>
                  <a:xfrm>
                    <a:off x="5456742" y="3819889"/>
                    <a:ext cx="240208" cy="236696"/>
                    <a:chOff x="4781272" y="4340169"/>
                    <a:chExt cx="277644" cy="273586"/>
                  </a:xfrm>
                </p:grpSpPr>
                <p:sp>
                  <p:nvSpPr>
                    <p:cNvPr id="201" name="Freeform: Shape 200">
                      <a:extLst>
                        <a:ext uri="{FF2B5EF4-FFF2-40B4-BE49-F238E27FC236}">
                          <a16:creationId xmlns:a16="http://schemas.microsoft.com/office/drawing/2014/main" id="{24B06349-765B-43A7-878C-0F56E5EC94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88556" y="4340169"/>
                      <a:ext cx="63092" cy="107692"/>
                    </a:xfrm>
                    <a:custGeom>
                      <a:avLst/>
                      <a:gdLst>
                        <a:gd name="connsiteX0" fmla="*/ 445632 w 1075423"/>
                        <a:gd name="connsiteY0" fmla="*/ 1797510 h 1835650"/>
                        <a:gd name="connsiteX1" fmla="*/ 629826 w 1075423"/>
                        <a:gd name="connsiteY1" fmla="*/ 1797510 h 1835650"/>
                        <a:gd name="connsiteX2" fmla="*/ 1037173 w 1075423"/>
                        <a:gd name="connsiteY2" fmla="*/ 1390202 h 1835650"/>
                        <a:gd name="connsiteX3" fmla="*/ 1065471 w 1075423"/>
                        <a:gd name="connsiteY3" fmla="*/ 1248185 h 1835650"/>
                        <a:gd name="connsiteX4" fmla="*/ 945066 w 1075423"/>
                        <a:gd name="connsiteY4" fmla="*/ 1167746 h 1835650"/>
                        <a:gd name="connsiteX5" fmla="*/ 695663 w 1075423"/>
                        <a:gd name="connsiteY5" fmla="*/ 1167746 h 1835650"/>
                        <a:gd name="connsiteX6" fmla="*/ 695663 w 1075423"/>
                        <a:gd name="connsiteY6" fmla="*/ 158239 h 1835650"/>
                        <a:gd name="connsiteX7" fmla="*/ 537405 w 1075423"/>
                        <a:gd name="connsiteY7" fmla="*/ 0 h 1835650"/>
                        <a:gd name="connsiteX8" fmla="*/ 379205 w 1075423"/>
                        <a:gd name="connsiteY8" fmla="*/ 158239 h 1835650"/>
                        <a:gd name="connsiteX9" fmla="*/ 379205 w 1075423"/>
                        <a:gd name="connsiteY9" fmla="*/ 1167746 h 1835650"/>
                        <a:gd name="connsiteX10" fmla="*/ 130231 w 1075423"/>
                        <a:gd name="connsiteY10" fmla="*/ 1167746 h 1835650"/>
                        <a:gd name="connsiteX11" fmla="*/ 9882 w 1075423"/>
                        <a:gd name="connsiteY11" fmla="*/ 1248185 h 1835650"/>
                        <a:gd name="connsiteX12" fmla="*/ 38143 w 1075423"/>
                        <a:gd name="connsiteY12" fmla="*/ 1390202 h 1835650"/>
                        <a:gd name="connsiteX13" fmla="*/ 445632 w 1075423"/>
                        <a:gd name="connsiteY13" fmla="*/ 1797510 h 18356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075423" h="1835650">
                          <a:moveTo>
                            <a:pt x="445632" y="1797510"/>
                          </a:moveTo>
                          <a:cubicBezTo>
                            <a:pt x="496476" y="1848364"/>
                            <a:pt x="579020" y="1848364"/>
                            <a:pt x="629826" y="1797510"/>
                          </a:cubicBezTo>
                          <a:lnTo>
                            <a:pt x="1037173" y="1390202"/>
                          </a:lnTo>
                          <a:cubicBezTo>
                            <a:pt x="1074568" y="1352950"/>
                            <a:pt x="1085674" y="1296857"/>
                            <a:pt x="1065471" y="1248185"/>
                          </a:cubicBezTo>
                          <a:cubicBezTo>
                            <a:pt x="1045383" y="1199512"/>
                            <a:pt x="997777" y="1167746"/>
                            <a:pt x="945066" y="1167746"/>
                          </a:cubicBezTo>
                          <a:lnTo>
                            <a:pt x="695663" y="1167746"/>
                          </a:lnTo>
                          <a:lnTo>
                            <a:pt x="695663" y="158239"/>
                          </a:lnTo>
                          <a:cubicBezTo>
                            <a:pt x="695663" y="70837"/>
                            <a:pt x="624854" y="0"/>
                            <a:pt x="537405" y="0"/>
                          </a:cubicBezTo>
                          <a:cubicBezTo>
                            <a:pt x="449947" y="0"/>
                            <a:pt x="379205" y="70847"/>
                            <a:pt x="379205" y="158239"/>
                          </a:cubicBezTo>
                          <a:lnTo>
                            <a:pt x="379205" y="1167746"/>
                          </a:lnTo>
                          <a:lnTo>
                            <a:pt x="130231" y="1167746"/>
                          </a:lnTo>
                          <a:cubicBezTo>
                            <a:pt x="77567" y="1167746"/>
                            <a:pt x="30142" y="1199512"/>
                            <a:pt x="9882" y="1248185"/>
                          </a:cubicBezTo>
                          <a:cubicBezTo>
                            <a:pt x="-10225" y="1296857"/>
                            <a:pt x="919" y="1352950"/>
                            <a:pt x="38143" y="1390202"/>
                          </a:cubicBezTo>
                          <a:lnTo>
                            <a:pt x="445632" y="179751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2" name="Freeform: Shape 201">
                      <a:extLst>
                        <a:ext uri="{FF2B5EF4-FFF2-40B4-BE49-F238E27FC236}">
                          <a16:creationId xmlns:a16="http://schemas.microsoft.com/office/drawing/2014/main" id="{03C30238-0850-497A-BA9B-3546AD604D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81272" y="4386167"/>
                      <a:ext cx="81120" cy="81101"/>
                    </a:xfrm>
                    <a:custGeom>
                      <a:avLst/>
                      <a:gdLst>
                        <a:gd name="connsiteX0" fmla="*/ 1252276 w 1382710"/>
                        <a:gd name="connsiteY0" fmla="*/ 1382247 h 1382398"/>
                        <a:gd name="connsiteX1" fmla="*/ 1382559 w 1382710"/>
                        <a:gd name="connsiteY1" fmla="*/ 1251992 h 1382398"/>
                        <a:gd name="connsiteX2" fmla="*/ 1382711 w 1382710"/>
                        <a:gd name="connsiteY2" fmla="*/ 676063 h 1382398"/>
                        <a:gd name="connsiteX3" fmla="*/ 1302196 w 1382710"/>
                        <a:gd name="connsiteY3" fmla="*/ 555677 h 1382398"/>
                        <a:gd name="connsiteX4" fmla="*/ 1160178 w 1382710"/>
                        <a:gd name="connsiteY4" fmla="*/ 583985 h 1382398"/>
                        <a:gd name="connsiteX5" fmla="*/ 983909 w 1382710"/>
                        <a:gd name="connsiteY5" fmla="*/ 760274 h 1382398"/>
                        <a:gd name="connsiteX6" fmla="*/ 270143 w 1382710"/>
                        <a:gd name="connsiteY6" fmla="*/ 46356 h 1382398"/>
                        <a:gd name="connsiteX7" fmla="*/ 46363 w 1382710"/>
                        <a:gd name="connsiteY7" fmla="*/ 46356 h 1382398"/>
                        <a:gd name="connsiteX8" fmla="*/ 46363 w 1382710"/>
                        <a:gd name="connsiteY8" fmla="*/ 270117 h 1382398"/>
                        <a:gd name="connsiteX9" fmla="*/ 760271 w 1382710"/>
                        <a:gd name="connsiteY9" fmla="*/ 984035 h 1382398"/>
                        <a:gd name="connsiteX10" fmla="*/ 584259 w 1382710"/>
                        <a:gd name="connsiteY10" fmla="*/ 1160038 h 1382398"/>
                        <a:gd name="connsiteX11" fmla="*/ 556170 w 1382710"/>
                        <a:gd name="connsiteY11" fmla="*/ 1301960 h 1382398"/>
                        <a:gd name="connsiteX12" fmla="*/ 676537 w 1382710"/>
                        <a:gd name="connsiteY12" fmla="*/ 1382399 h 1382398"/>
                        <a:gd name="connsiteX13" fmla="*/ 1252276 w 1382710"/>
                        <a:gd name="connsiteY13" fmla="*/ 1382247 h 13823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382710" h="1382398">
                          <a:moveTo>
                            <a:pt x="1252276" y="1382247"/>
                          </a:moveTo>
                          <a:cubicBezTo>
                            <a:pt x="1324313" y="1382247"/>
                            <a:pt x="1382559" y="1323906"/>
                            <a:pt x="1382559" y="1251992"/>
                          </a:cubicBezTo>
                          <a:lnTo>
                            <a:pt x="1382711" y="676063"/>
                          </a:lnTo>
                          <a:cubicBezTo>
                            <a:pt x="1382711" y="623352"/>
                            <a:pt x="1350878" y="575851"/>
                            <a:pt x="1302196" y="555677"/>
                          </a:cubicBezTo>
                          <a:cubicBezTo>
                            <a:pt x="1253533" y="535531"/>
                            <a:pt x="1197612" y="546723"/>
                            <a:pt x="1160178" y="583985"/>
                          </a:cubicBezTo>
                          <a:lnTo>
                            <a:pt x="983909" y="760274"/>
                          </a:lnTo>
                          <a:lnTo>
                            <a:pt x="270143" y="46356"/>
                          </a:lnTo>
                          <a:cubicBezTo>
                            <a:pt x="208345" y="-15452"/>
                            <a:pt x="108161" y="-15452"/>
                            <a:pt x="46363" y="46356"/>
                          </a:cubicBezTo>
                          <a:cubicBezTo>
                            <a:pt x="-15454" y="108164"/>
                            <a:pt x="-15454" y="208319"/>
                            <a:pt x="46363" y="270117"/>
                          </a:cubicBezTo>
                          <a:lnTo>
                            <a:pt x="760271" y="984035"/>
                          </a:lnTo>
                          <a:lnTo>
                            <a:pt x="584259" y="1160038"/>
                          </a:lnTo>
                          <a:cubicBezTo>
                            <a:pt x="547016" y="1197262"/>
                            <a:pt x="535910" y="1253288"/>
                            <a:pt x="556170" y="1301960"/>
                          </a:cubicBezTo>
                          <a:cubicBezTo>
                            <a:pt x="576258" y="1350728"/>
                            <a:pt x="623816" y="1382399"/>
                            <a:pt x="676537" y="1382399"/>
                          </a:cubicBezTo>
                          <a:lnTo>
                            <a:pt x="1252276" y="1382247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3" name="Freeform: Shape 202">
                      <a:extLst>
                        <a:ext uri="{FF2B5EF4-FFF2-40B4-BE49-F238E27FC236}">
                          <a16:creationId xmlns:a16="http://schemas.microsoft.com/office/drawing/2014/main" id="{A267E591-C2F9-424A-B307-05C7FD2132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977808" y="4386154"/>
                      <a:ext cx="81108" cy="81115"/>
                    </a:xfrm>
                    <a:custGeom>
                      <a:avLst/>
                      <a:gdLst>
                        <a:gd name="connsiteX0" fmla="*/ 1336186 w 1382522"/>
                        <a:gd name="connsiteY0" fmla="*/ 46363 h 1382634"/>
                        <a:gd name="connsiteX1" fmla="*/ 1112387 w 1382522"/>
                        <a:gd name="connsiteY1" fmla="*/ 46363 h 1382634"/>
                        <a:gd name="connsiteX2" fmla="*/ 398516 w 1382522"/>
                        <a:gd name="connsiteY2" fmla="*/ 760271 h 1382634"/>
                        <a:gd name="connsiteX3" fmla="*/ 222380 w 1382522"/>
                        <a:gd name="connsiteY3" fmla="*/ 584116 h 1382634"/>
                        <a:gd name="connsiteX4" fmla="*/ 80496 w 1382522"/>
                        <a:gd name="connsiteY4" fmla="*/ 555912 h 1382634"/>
                        <a:gd name="connsiteX5" fmla="*/ 0 w 1382522"/>
                        <a:gd name="connsiteY5" fmla="*/ 676232 h 1382634"/>
                        <a:gd name="connsiteX6" fmla="*/ 133 w 1382522"/>
                        <a:gd name="connsiteY6" fmla="*/ 1252380 h 1382634"/>
                        <a:gd name="connsiteX7" fmla="*/ 130435 w 1382522"/>
                        <a:gd name="connsiteY7" fmla="*/ 1382635 h 1382634"/>
                        <a:gd name="connsiteX8" fmla="*/ 706622 w 1382522"/>
                        <a:gd name="connsiteY8" fmla="*/ 1382635 h 1382634"/>
                        <a:gd name="connsiteX9" fmla="*/ 826989 w 1382522"/>
                        <a:gd name="connsiteY9" fmla="*/ 1302196 h 1382634"/>
                        <a:gd name="connsiteX10" fmla="*/ 798728 w 1382522"/>
                        <a:gd name="connsiteY10" fmla="*/ 1160207 h 1382634"/>
                        <a:gd name="connsiteX11" fmla="*/ 622440 w 1382522"/>
                        <a:gd name="connsiteY11" fmla="*/ 983947 h 1382634"/>
                        <a:gd name="connsiteX12" fmla="*/ 1336205 w 1382522"/>
                        <a:gd name="connsiteY12" fmla="*/ 270124 h 1382634"/>
                        <a:gd name="connsiteX13" fmla="*/ 1336186 w 1382522"/>
                        <a:gd name="connsiteY13" fmla="*/ 46363 h 13826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382522" h="1382634">
                          <a:moveTo>
                            <a:pt x="1336186" y="46363"/>
                          </a:moveTo>
                          <a:cubicBezTo>
                            <a:pt x="1274369" y="-15454"/>
                            <a:pt x="1174204" y="-15454"/>
                            <a:pt x="1112387" y="46363"/>
                          </a:cubicBezTo>
                          <a:lnTo>
                            <a:pt x="398516" y="760271"/>
                          </a:lnTo>
                          <a:lnTo>
                            <a:pt x="222380" y="584116"/>
                          </a:lnTo>
                          <a:cubicBezTo>
                            <a:pt x="185118" y="546883"/>
                            <a:pt x="129197" y="535662"/>
                            <a:pt x="80496" y="555912"/>
                          </a:cubicBezTo>
                          <a:cubicBezTo>
                            <a:pt x="31833" y="576077"/>
                            <a:pt x="0" y="623588"/>
                            <a:pt x="0" y="676232"/>
                          </a:cubicBezTo>
                          <a:lnTo>
                            <a:pt x="133" y="1252380"/>
                          </a:lnTo>
                          <a:cubicBezTo>
                            <a:pt x="133" y="1324304"/>
                            <a:pt x="58417" y="1382635"/>
                            <a:pt x="130435" y="1382635"/>
                          </a:cubicBezTo>
                          <a:lnTo>
                            <a:pt x="706622" y="1382635"/>
                          </a:lnTo>
                          <a:cubicBezTo>
                            <a:pt x="759323" y="1382635"/>
                            <a:pt x="806891" y="1350869"/>
                            <a:pt x="826989" y="1302196"/>
                          </a:cubicBezTo>
                          <a:cubicBezTo>
                            <a:pt x="847268" y="1253523"/>
                            <a:pt x="835990" y="1197497"/>
                            <a:pt x="798728" y="1160207"/>
                          </a:cubicBezTo>
                          <a:lnTo>
                            <a:pt x="622440" y="983947"/>
                          </a:lnTo>
                          <a:lnTo>
                            <a:pt x="1336205" y="270124"/>
                          </a:lnTo>
                          <a:cubicBezTo>
                            <a:pt x="1397965" y="208316"/>
                            <a:pt x="1397965" y="108171"/>
                            <a:pt x="1336186" y="46363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4" name="Freeform: Shape 203">
                      <a:extLst>
                        <a:ext uri="{FF2B5EF4-FFF2-40B4-BE49-F238E27FC236}">
                          <a16:creationId xmlns:a16="http://schemas.microsoft.com/office/drawing/2014/main" id="{1D37D4E3-A174-45EA-9DFB-856AFC2BF5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16621" y="4462749"/>
                      <a:ext cx="214037" cy="151006"/>
                    </a:xfrm>
                    <a:custGeom>
                      <a:avLst/>
                      <a:gdLst>
                        <a:gd name="connsiteX0" fmla="*/ 2810009 w 3648332"/>
                        <a:gd name="connsiteY0" fmla="*/ 897398 h 2573940"/>
                        <a:gd name="connsiteX1" fmla="*/ 2790101 w 3648332"/>
                        <a:gd name="connsiteY1" fmla="*/ 898408 h 2573940"/>
                        <a:gd name="connsiteX2" fmla="*/ 1706109 w 3648332"/>
                        <a:gd name="connsiteY2" fmla="*/ 0 h 2573940"/>
                        <a:gd name="connsiteX3" fmla="*/ 601875 w 3648332"/>
                        <a:gd name="connsiteY3" fmla="*/ 1104090 h 2573940"/>
                        <a:gd name="connsiteX4" fmla="*/ 636442 w 3648332"/>
                        <a:gd name="connsiteY4" fmla="*/ 1373115 h 2573940"/>
                        <a:gd name="connsiteX5" fmla="*/ 601875 w 3648332"/>
                        <a:gd name="connsiteY5" fmla="*/ 1369647 h 2573940"/>
                        <a:gd name="connsiteX6" fmla="*/ 0 w 3648332"/>
                        <a:gd name="connsiteY6" fmla="*/ 1971904 h 2573940"/>
                        <a:gd name="connsiteX7" fmla="*/ 554698 w 3648332"/>
                        <a:gd name="connsiteY7" fmla="*/ 2573941 h 2573940"/>
                        <a:gd name="connsiteX8" fmla="*/ 2809999 w 3648332"/>
                        <a:gd name="connsiteY8" fmla="*/ 2573941 h 2573940"/>
                        <a:gd name="connsiteX9" fmla="*/ 3648332 w 3648332"/>
                        <a:gd name="connsiteY9" fmla="*/ 1735617 h 2573940"/>
                        <a:gd name="connsiteX10" fmla="*/ 2810009 w 3648332"/>
                        <a:gd name="connsiteY10" fmla="*/ 897398 h 2573940"/>
                        <a:gd name="connsiteX11" fmla="*/ 1385440 w 3648332"/>
                        <a:gd name="connsiteY11" fmla="*/ 548878 h 2573940"/>
                        <a:gd name="connsiteX12" fmla="*/ 2020395 w 3648332"/>
                        <a:gd name="connsiteY12" fmla="*/ 548878 h 2573940"/>
                        <a:gd name="connsiteX13" fmla="*/ 2178653 w 3648332"/>
                        <a:gd name="connsiteY13" fmla="*/ 707088 h 2573940"/>
                        <a:gd name="connsiteX14" fmla="*/ 2020395 w 3648332"/>
                        <a:gd name="connsiteY14" fmla="*/ 865337 h 2573940"/>
                        <a:gd name="connsiteX15" fmla="*/ 1385440 w 3648332"/>
                        <a:gd name="connsiteY15" fmla="*/ 865337 h 2573940"/>
                        <a:gd name="connsiteX16" fmla="*/ 1227220 w 3648332"/>
                        <a:gd name="connsiteY16" fmla="*/ 707088 h 2573940"/>
                        <a:gd name="connsiteX17" fmla="*/ 1385440 w 3648332"/>
                        <a:gd name="connsiteY17" fmla="*/ 548878 h 2573940"/>
                        <a:gd name="connsiteX18" fmla="*/ 1385440 w 3648332"/>
                        <a:gd name="connsiteY18" fmla="*/ 1159240 h 2573940"/>
                        <a:gd name="connsiteX19" fmla="*/ 2587800 w 3648332"/>
                        <a:gd name="connsiteY19" fmla="*/ 1159240 h 2573940"/>
                        <a:gd name="connsiteX20" fmla="*/ 2746058 w 3648332"/>
                        <a:gd name="connsiteY20" fmla="*/ 1317488 h 2573940"/>
                        <a:gd name="connsiteX21" fmla="*/ 2587800 w 3648332"/>
                        <a:gd name="connsiteY21" fmla="*/ 1475727 h 2573940"/>
                        <a:gd name="connsiteX22" fmla="*/ 1385440 w 3648332"/>
                        <a:gd name="connsiteY22" fmla="*/ 1475727 h 2573940"/>
                        <a:gd name="connsiteX23" fmla="*/ 1227220 w 3648332"/>
                        <a:gd name="connsiteY23" fmla="*/ 1317488 h 2573940"/>
                        <a:gd name="connsiteX24" fmla="*/ 1385440 w 3648332"/>
                        <a:gd name="connsiteY24" fmla="*/ 1159240 h 2573940"/>
                        <a:gd name="connsiteX25" fmla="*/ 2752859 w 3648332"/>
                        <a:gd name="connsiteY25" fmla="*/ 2086156 h 2573940"/>
                        <a:gd name="connsiteX26" fmla="*/ 774935 w 3648332"/>
                        <a:gd name="connsiteY26" fmla="*/ 2086156 h 2573940"/>
                        <a:gd name="connsiteX27" fmla="*/ 616715 w 3648332"/>
                        <a:gd name="connsiteY27" fmla="*/ 1927946 h 2573940"/>
                        <a:gd name="connsiteX28" fmla="*/ 774935 w 3648332"/>
                        <a:gd name="connsiteY28" fmla="*/ 1769697 h 2573940"/>
                        <a:gd name="connsiteX29" fmla="*/ 2752859 w 3648332"/>
                        <a:gd name="connsiteY29" fmla="*/ 1769697 h 2573940"/>
                        <a:gd name="connsiteX30" fmla="*/ 2911097 w 3648332"/>
                        <a:gd name="connsiteY30" fmla="*/ 1927946 h 2573940"/>
                        <a:gd name="connsiteX31" fmla="*/ 2752859 w 3648332"/>
                        <a:gd name="connsiteY31" fmla="*/ 2086156 h 257394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</a:cxnLst>
                      <a:rect l="l" t="t" r="r" b="b"/>
                      <a:pathLst>
                        <a:path w="3648332" h="2573940">
                          <a:moveTo>
                            <a:pt x="2810009" y="897398"/>
                          </a:moveTo>
                          <a:cubicBezTo>
                            <a:pt x="2803217" y="897398"/>
                            <a:pt x="2796912" y="898246"/>
                            <a:pt x="2790101" y="898408"/>
                          </a:cubicBezTo>
                          <a:cubicBezTo>
                            <a:pt x="2693680" y="386925"/>
                            <a:pt x="2245538" y="0"/>
                            <a:pt x="1706109" y="0"/>
                          </a:cubicBezTo>
                          <a:cubicBezTo>
                            <a:pt x="1096356" y="0"/>
                            <a:pt x="601875" y="494252"/>
                            <a:pt x="601875" y="1104090"/>
                          </a:cubicBezTo>
                          <a:cubicBezTo>
                            <a:pt x="601875" y="1197121"/>
                            <a:pt x="614696" y="1286818"/>
                            <a:pt x="636442" y="1373115"/>
                          </a:cubicBezTo>
                          <a:cubicBezTo>
                            <a:pt x="624726" y="1372410"/>
                            <a:pt x="613743" y="1369647"/>
                            <a:pt x="601875" y="1369647"/>
                          </a:cubicBezTo>
                          <a:cubicBezTo>
                            <a:pt x="269453" y="1369647"/>
                            <a:pt x="0" y="1639119"/>
                            <a:pt x="0" y="1971904"/>
                          </a:cubicBezTo>
                          <a:cubicBezTo>
                            <a:pt x="0" y="2290772"/>
                            <a:pt x="241325" y="2553167"/>
                            <a:pt x="554698" y="2573941"/>
                          </a:cubicBezTo>
                          <a:lnTo>
                            <a:pt x="2809999" y="2573941"/>
                          </a:lnTo>
                          <a:cubicBezTo>
                            <a:pt x="3272962" y="2573941"/>
                            <a:pt x="3648332" y="2198608"/>
                            <a:pt x="3648332" y="1735617"/>
                          </a:cubicBezTo>
                          <a:cubicBezTo>
                            <a:pt x="3648342" y="1272683"/>
                            <a:pt x="3272971" y="897398"/>
                            <a:pt x="2810009" y="897398"/>
                          </a:cubicBezTo>
                          <a:close/>
                          <a:moveTo>
                            <a:pt x="1385440" y="548878"/>
                          </a:moveTo>
                          <a:lnTo>
                            <a:pt x="2020395" y="548878"/>
                          </a:lnTo>
                          <a:cubicBezTo>
                            <a:pt x="2107873" y="548878"/>
                            <a:pt x="2178653" y="619735"/>
                            <a:pt x="2178653" y="707088"/>
                          </a:cubicBezTo>
                          <a:cubicBezTo>
                            <a:pt x="2178653" y="794490"/>
                            <a:pt x="2107864" y="865337"/>
                            <a:pt x="2020395" y="865337"/>
                          </a:cubicBezTo>
                          <a:lnTo>
                            <a:pt x="1385440" y="865337"/>
                          </a:lnTo>
                          <a:cubicBezTo>
                            <a:pt x="1298000" y="865337"/>
                            <a:pt x="1227220" y="794490"/>
                            <a:pt x="1227220" y="707088"/>
                          </a:cubicBezTo>
                          <a:cubicBezTo>
                            <a:pt x="1227220" y="619725"/>
                            <a:pt x="1298010" y="548878"/>
                            <a:pt x="1385440" y="548878"/>
                          </a:cubicBezTo>
                          <a:close/>
                          <a:moveTo>
                            <a:pt x="1385440" y="1159240"/>
                          </a:moveTo>
                          <a:lnTo>
                            <a:pt x="2587800" y="1159240"/>
                          </a:lnTo>
                          <a:cubicBezTo>
                            <a:pt x="2675258" y="1159240"/>
                            <a:pt x="2746058" y="1230087"/>
                            <a:pt x="2746058" y="1317488"/>
                          </a:cubicBezTo>
                          <a:cubicBezTo>
                            <a:pt x="2746058" y="1404852"/>
                            <a:pt x="2675249" y="1475727"/>
                            <a:pt x="2587800" y="1475727"/>
                          </a:cubicBezTo>
                          <a:lnTo>
                            <a:pt x="1385440" y="1475727"/>
                          </a:lnTo>
                          <a:cubicBezTo>
                            <a:pt x="1298000" y="1475727"/>
                            <a:pt x="1227220" y="1404852"/>
                            <a:pt x="1227220" y="1317488"/>
                          </a:cubicBezTo>
                          <a:cubicBezTo>
                            <a:pt x="1227220" y="1230077"/>
                            <a:pt x="1298010" y="1159240"/>
                            <a:pt x="1385440" y="1159240"/>
                          </a:cubicBezTo>
                          <a:close/>
                          <a:moveTo>
                            <a:pt x="2752859" y="2086156"/>
                          </a:moveTo>
                          <a:lnTo>
                            <a:pt x="774935" y="2086156"/>
                          </a:lnTo>
                          <a:cubicBezTo>
                            <a:pt x="687496" y="2086156"/>
                            <a:pt x="616715" y="2015300"/>
                            <a:pt x="616715" y="1927946"/>
                          </a:cubicBezTo>
                          <a:cubicBezTo>
                            <a:pt x="616715" y="1840535"/>
                            <a:pt x="687505" y="1769697"/>
                            <a:pt x="774935" y="1769697"/>
                          </a:cubicBezTo>
                          <a:lnTo>
                            <a:pt x="2752859" y="1769697"/>
                          </a:lnTo>
                          <a:cubicBezTo>
                            <a:pt x="2840336" y="1769697"/>
                            <a:pt x="2911097" y="1840544"/>
                            <a:pt x="2911097" y="1927946"/>
                          </a:cubicBezTo>
                          <a:cubicBezTo>
                            <a:pt x="2911097" y="2015309"/>
                            <a:pt x="2840336" y="2086156"/>
                            <a:pt x="2752859" y="2086156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  <p:grpSp>
            <p:nvGrpSpPr>
              <p:cNvPr id="237" name="Group 236">
                <a:extLst>
                  <a:ext uri="{FF2B5EF4-FFF2-40B4-BE49-F238E27FC236}">
                    <a16:creationId xmlns:a16="http://schemas.microsoft.com/office/drawing/2014/main" id="{11124498-CA0B-41C0-93A5-B97C160F1EFB}"/>
                  </a:ext>
                </a:extLst>
              </p:cNvPr>
              <p:cNvGrpSpPr/>
              <p:nvPr/>
            </p:nvGrpSpPr>
            <p:grpSpPr>
              <a:xfrm>
                <a:off x="6919289" y="2542989"/>
                <a:ext cx="1336798" cy="1518443"/>
                <a:chOff x="7461188" y="2737380"/>
                <a:chExt cx="1426384" cy="1620205"/>
              </a:xfrm>
            </p:grpSpPr>
            <p:grpSp>
              <p:nvGrpSpPr>
                <p:cNvPr id="132" name="Group 131">
                  <a:extLst>
                    <a:ext uri="{FF2B5EF4-FFF2-40B4-BE49-F238E27FC236}">
                      <a16:creationId xmlns:a16="http://schemas.microsoft.com/office/drawing/2014/main" id="{F7EA43A5-35EA-404D-A7AA-40B33D3671CC}"/>
                    </a:ext>
                  </a:extLst>
                </p:cNvPr>
                <p:cNvGrpSpPr/>
                <p:nvPr/>
              </p:nvGrpSpPr>
              <p:grpSpPr>
                <a:xfrm>
                  <a:off x="7882021" y="2737380"/>
                  <a:ext cx="429626" cy="799053"/>
                  <a:chOff x="1209815" y="2118400"/>
                  <a:chExt cx="558686" cy="1039092"/>
                </a:xfrm>
              </p:grpSpPr>
              <p:cxnSp>
                <p:nvCxnSpPr>
                  <p:cNvPr id="133" name="Straight Connector 132">
                    <a:extLst>
                      <a:ext uri="{FF2B5EF4-FFF2-40B4-BE49-F238E27FC236}">
                        <a16:creationId xmlns:a16="http://schemas.microsoft.com/office/drawing/2014/main" id="{06EE35C5-06C4-48ED-94BD-49883F145FD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209815" y="2118400"/>
                    <a:ext cx="0" cy="1039092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Straight Connector 133">
                    <a:extLst>
                      <a:ext uri="{FF2B5EF4-FFF2-40B4-BE49-F238E27FC236}">
                        <a16:creationId xmlns:a16="http://schemas.microsoft.com/office/drawing/2014/main" id="{E1A8AB30-A825-439A-8460-D5D009C223C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494181" y="1844080"/>
                    <a:ext cx="0" cy="548641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36" name="Group 235">
                  <a:extLst>
                    <a:ext uri="{FF2B5EF4-FFF2-40B4-BE49-F238E27FC236}">
                      <a16:creationId xmlns:a16="http://schemas.microsoft.com/office/drawing/2014/main" id="{69656743-A623-45C2-833F-B33A9BB1137C}"/>
                    </a:ext>
                  </a:extLst>
                </p:cNvPr>
                <p:cNvGrpSpPr/>
                <p:nvPr/>
              </p:nvGrpSpPr>
              <p:grpSpPr>
                <a:xfrm>
                  <a:off x="7461188" y="3523065"/>
                  <a:ext cx="1426384" cy="834520"/>
                  <a:chOff x="7461188" y="3523065"/>
                  <a:chExt cx="1426384" cy="834520"/>
                </a:xfrm>
              </p:grpSpPr>
              <p:sp>
                <p:nvSpPr>
                  <p:cNvPr id="139" name="Freeform: Shape 138">
                    <a:extLst>
                      <a:ext uri="{FF2B5EF4-FFF2-40B4-BE49-F238E27FC236}">
                        <a16:creationId xmlns:a16="http://schemas.microsoft.com/office/drawing/2014/main" id="{0BDB862D-ED8C-4391-85FA-CE0A5D15525E}"/>
                      </a:ext>
                    </a:extLst>
                  </p:cNvPr>
                  <p:cNvSpPr/>
                  <p:nvPr/>
                </p:nvSpPr>
                <p:spPr>
                  <a:xfrm>
                    <a:off x="7461188" y="3523065"/>
                    <a:ext cx="421900" cy="428531"/>
                  </a:xfrm>
                  <a:custGeom>
                    <a:avLst/>
                    <a:gdLst>
                      <a:gd name="connsiteX0" fmla="*/ 548640 w 548640"/>
                      <a:gd name="connsiteY0" fmla="*/ 0 h 557264"/>
                      <a:gd name="connsiteX1" fmla="*/ 548640 w 548640"/>
                      <a:gd name="connsiteY1" fmla="*/ 48969 h 557264"/>
                      <a:gd name="connsiteX2" fmla="*/ 453177 w 548640"/>
                      <a:gd name="connsiteY2" fmla="*/ 58593 h 557264"/>
                      <a:gd name="connsiteX3" fmla="*/ 48969 w 548640"/>
                      <a:gd name="connsiteY3" fmla="*/ 554539 h 557264"/>
                      <a:gd name="connsiteX4" fmla="*/ 49244 w 548640"/>
                      <a:gd name="connsiteY4" fmla="*/ 557264 h 557264"/>
                      <a:gd name="connsiteX5" fmla="*/ 275 w 548640"/>
                      <a:gd name="connsiteY5" fmla="*/ 557264 h 557264"/>
                      <a:gd name="connsiteX6" fmla="*/ 0 w 548640"/>
                      <a:gd name="connsiteY6" fmla="*/ 554539 h 557264"/>
                      <a:gd name="connsiteX7" fmla="*/ 443308 w 548640"/>
                      <a:gd name="connsiteY7" fmla="*/ 10619 h 557264"/>
                      <a:gd name="connsiteX8" fmla="*/ 548640 w 548640"/>
                      <a:gd name="connsiteY8" fmla="*/ 0 h 557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48640" h="557264">
                        <a:moveTo>
                          <a:pt x="548640" y="0"/>
                        </a:moveTo>
                        <a:lnTo>
                          <a:pt x="548640" y="48969"/>
                        </a:lnTo>
                        <a:lnTo>
                          <a:pt x="453177" y="58593"/>
                        </a:lnTo>
                        <a:cubicBezTo>
                          <a:pt x="222496" y="105797"/>
                          <a:pt x="48969" y="309903"/>
                          <a:pt x="48969" y="554539"/>
                        </a:cubicBezTo>
                        <a:lnTo>
                          <a:pt x="49244" y="557264"/>
                        </a:lnTo>
                        <a:lnTo>
                          <a:pt x="275" y="557264"/>
                        </a:lnTo>
                        <a:lnTo>
                          <a:pt x="0" y="554539"/>
                        </a:lnTo>
                        <a:cubicBezTo>
                          <a:pt x="0" y="286240"/>
                          <a:pt x="190313" y="62389"/>
                          <a:pt x="443308" y="10619"/>
                        </a:cubicBezTo>
                        <a:lnTo>
                          <a:pt x="548640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 dirty="0"/>
                  </a:p>
                </p:txBody>
              </p:sp>
              <p:sp>
                <p:nvSpPr>
                  <p:cNvPr id="140" name="Oval 139">
                    <a:extLst>
                      <a:ext uri="{FF2B5EF4-FFF2-40B4-BE49-F238E27FC236}">
                        <a16:creationId xmlns:a16="http://schemas.microsoft.com/office/drawing/2014/main" id="{B17B47D5-B079-45A1-9835-DED7CA4EEFB2}"/>
                      </a:ext>
                    </a:extLst>
                  </p:cNvPr>
                  <p:cNvSpPr/>
                  <p:nvPr/>
                </p:nvSpPr>
                <p:spPr>
                  <a:xfrm>
                    <a:off x="7557440" y="3616598"/>
                    <a:ext cx="656961" cy="656961"/>
                  </a:xfrm>
                  <a:prstGeom prst="ellipse">
                    <a:avLst/>
                  </a:prstGeom>
                  <a:solidFill>
                    <a:schemeClr val="accent3"/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/>
                  </a:p>
                </p:txBody>
              </p:sp>
              <p:sp>
                <p:nvSpPr>
                  <p:cNvPr id="141" name="Oval 140">
                    <a:extLst>
                      <a:ext uri="{FF2B5EF4-FFF2-40B4-BE49-F238E27FC236}">
                        <a16:creationId xmlns:a16="http://schemas.microsoft.com/office/drawing/2014/main" id="{C5ED2FCA-1CD2-41BC-B2A0-52402FBBC59B}"/>
                      </a:ext>
                    </a:extLst>
                  </p:cNvPr>
                  <p:cNvSpPr/>
                  <p:nvPr/>
                </p:nvSpPr>
                <p:spPr>
                  <a:xfrm>
                    <a:off x="7633588" y="3692746"/>
                    <a:ext cx="504665" cy="504665"/>
                  </a:xfrm>
                  <a:prstGeom prst="ellipse">
                    <a:avLst/>
                  </a:prstGeom>
                  <a:solidFill>
                    <a:schemeClr val="accent6"/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 dirty="0"/>
                  </a:p>
                </p:txBody>
              </p:sp>
              <p:sp>
                <p:nvSpPr>
                  <p:cNvPr id="142" name="Arc 141">
                    <a:extLst>
                      <a:ext uri="{FF2B5EF4-FFF2-40B4-BE49-F238E27FC236}">
                        <a16:creationId xmlns:a16="http://schemas.microsoft.com/office/drawing/2014/main" id="{4068C14D-035D-4966-85D2-6B76A5EE429F}"/>
                      </a:ext>
                    </a:extLst>
                  </p:cNvPr>
                  <p:cNvSpPr/>
                  <p:nvPr/>
                </p:nvSpPr>
                <p:spPr>
                  <a:xfrm>
                    <a:off x="7480048" y="3541417"/>
                    <a:ext cx="816169" cy="816168"/>
                  </a:xfrm>
                  <a:prstGeom prst="arc">
                    <a:avLst>
                      <a:gd name="adj1" fmla="val 16200000"/>
                      <a:gd name="adj2" fmla="val 10725059"/>
                    </a:avLst>
                  </a:prstGeom>
                  <a:noFill/>
                  <a:ln w="6350">
                    <a:solidFill>
                      <a:schemeClr val="accent3"/>
                    </a:solidFill>
                    <a:prstDash val="dash"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/>
                  </a:p>
                </p:txBody>
              </p:sp>
              <p:grpSp>
                <p:nvGrpSpPr>
                  <p:cNvPr id="136" name="Group 135">
                    <a:extLst>
                      <a:ext uri="{FF2B5EF4-FFF2-40B4-BE49-F238E27FC236}">
                        <a16:creationId xmlns:a16="http://schemas.microsoft.com/office/drawing/2014/main" id="{0B68FF82-A4BE-4EA2-8058-2C1E300FD90F}"/>
                      </a:ext>
                    </a:extLst>
                  </p:cNvPr>
                  <p:cNvGrpSpPr/>
                  <p:nvPr/>
                </p:nvGrpSpPr>
                <p:grpSpPr>
                  <a:xfrm>
                    <a:off x="8255253" y="3900629"/>
                    <a:ext cx="632319" cy="79391"/>
                    <a:chOff x="1710812" y="3631097"/>
                    <a:chExt cx="822267" cy="103240"/>
                  </a:xfrm>
                </p:grpSpPr>
                <p:cxnSp>
                  <p:nvCxnSpPr>
                    <p:cNvPr id="137" name="Straight Connector 136">
                      <a:extLst>
                        <a:ext uri="{FF2B5EF4-FFF2-40B4-BE49-F238E27FC236}">
                          <a16:creationId xmlns:a16="http://schemas.microsoft.com/office/drawing/2014/main" id="{DF8A7082-D648-4C3F-BA3B-D6DD28679CD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rot="16200000" flipV="1">
                      <a:off x="2152447" y="3294619"/>
                      <a:ext cx="0" cy="761264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  <a:headEnd type="triangle" w="sm" len="sm"/>
                      <a:tailEnd type="none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38" name="Oval 137">
                      <a:extLst>
                        <a:ext uri="{FF2B5EF4-FFF2-40B4-BE49-F238E27FC236}">
                          <a16:creationId xmlns:a16="http://schemas.microsoft.com/office/drawing/2014/main" id="{14055CA6-3297-42FF-8904-1E7E4E09561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0812" y="3631097"/>
                      <a:ext cx="103240" cy="103240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  <p:grpSp>
                <p:nvGrpSpPr>
                  <p:cNvPr id="233" name="Group 232">
                    <a:extLst>
                      <a:ext uri="{FF2B5EF4-FFF2-40B4-BE49-F238E27FC236}">
                        <a16:creationId xmlns:a16="http://schemas.microsoft.com/office/drawing/2014/main" id="{23A49902-E6AA-4128-8A4B-DC28C31833DF}"/>
                      </a:ext>
                    </a:extLst>
                  </p:cNvPr>
                  <p:cNvGrpSpPr/>
                  <p:nvPr/>
                </p:nvGrpSpPr>
                <p:grpSpPr>
                  <a:xfrm>
                    <a:off x="7794550" y="3848437"/>
                    <a:ext cx="182740" cy="193282"/>
                    <a:chOff x="7774844" y="3883844"/>
                    <a:chExt cx="182740" cy="193282"/>
                  </a:xfrm>
                </p:grpSpPr>
                <p:sp>
                  <p:nvSpPr>
                    <p:cNvPr id="206" name="Freeform: Shape 205">
                      <a:extLst>
                        <a:ext uri="{FF2B5EF4-FFF2-40B4-BE49-F238E27FC236}">
                          <a16:creationId xmlns:a16="http://schemas.microsoft.com/office/drawing/2014/main" id="{2BF07B31-B8EC-4A31-9257-308F191393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02958" y="3883844"/>
                      <a:ext cx="119484" cy="17571"/>
                    </a:xfrm>
                    <a:custGeom>
                      <a:avLst/>
                      <a:gdLst>
                        <a:gd name="connsiteX0" fmla="*/ 1769552 w 1769551"/>
                        <a:gd name="connsiteY0" fmla="*/ 52046 h 260228"/>
                        <a:gd name="connsiteX1" fmla="*/ 1717506 w 1769551"/>
                        <a:gd name="connsiteY1" fmla="*/ 0 h 260228"/>
                        <a:gd name="connsiteX2" fmla="*/ 52046 w 1769551"/>
                        <a:gd name="connsiteY2" fmla="*/ 0 h 260228"/>
                        <a:gd name="connsiteX3" fmla="*/ 0 w 1769551"/>
                        <a:gd name="connsiteY3" fmla="*/ 52046 h 260228"/>
                        <a:gd name="connsiteX4" fmla="*/ 0 w 1769551"/>
                        <a:gd name="connsiteY4" fmla="*/ 260228 h 260228"/>
                        <a:gd name="connsiteX5" fmla="*/ 1769552 w 1769551"/>
                        <a:gd name="connsiteY5" fmla="*/ 260228 h 260228"/>
                        <a:gd name="connsiteX6" fmla="*/ 208183 w 1769551"/>
                        <a:gd name="connsiteY6" fmla="*/ 156137 h 260228"/>
                        <a:gd name="connsiteX7" fmla="*/ 104091 w 1769551"/>
                        <a:gd name="connsiteY7" fmla="*/ 156137 h 260228"/>
                        <a:gd name="connsiteX8" fmla="*/ 104091 w 1769551"/>
                        <a:gd name="connsiteY8" fmla="*/ 52046 h 260228"/>
                        <a:gd name="connsiteX9" fmla="*/ 208183 w 1769551"/>
                        <a:gd name="connsiteY9" fmla="*/ 52046 h 260228"/>
                        <a:gd name="connsiteX10" fmla="*/ 416365 w 1769551"/>
                        <a:gd name="connsiteY10" fmla="*/ 156137 h 260228"/>
                        <a:gd name="connsiteX11" fmla="*/ 312274 w 1769551"/>
                        <a:gd name="connsiteY11" fmla="*/ 156137 h 260228"/>
                        <a:gd name="connsiteX12" fmla="*/ 312274 w 1769551"/>
                        <a:gd name="connsiteY12" fmla="*/ 52046 h 260228"/>
                        <a:gd name="connsiteX13" fmla="*/ 416365 w 1769551"/>
                        <a:gd name="connsiteY13" fmla="*/ 52046 h 260228"/>
                        <a:gd name="connsiteX14" fmla="*/ 624548 w 1769551"/>
                        <a:gd name="connsiteY14" fmla="*/ 156137 h 260228"/>
                        <a:gd name="connsiteX15" fmla="*/ 520456 w 1769551"/>
                        <a:gd name="connsiteY15" fmla="*/ 156137 h 260228"/>
                        <a:gd name="connsiteX16" fmla="*/ 520456 w 1769551"/>
                        <a:gd name="connsiteY16" fmla="*/ 52046 h 260228"/>
                        <a:gd name="connsiteX17" fmla="*/ 624548 w 1769551"/>
                        <a:gd name="connsiteY17" fmla="*/ 52046 h 2602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769551" h="260228">
                          <a:moveTo>
                            <a:pt x="1769552" y="52046"/>
                          </a:moveTo>
                          <a:cubicBezTo>
                            <a:pt x="1769552" y="23302"/>
                            <a:pt x="1746251" y="0"/>
                            <a:pt x="1717506" y="0"/>
                          </a:cubicBezTo>
                          <a:lnTo>
                            <a:pt x="52046" y="0"/>
                          </a:lnTo>
                          <a:cubicBezTo>
                            <a:pt x="23301" y="0"/>
                            <a:pt x="0" y="23302"/>
                            <a:pt x="0" y="52046"/>
                          </a:cubicBezTo>
                          <a:lnTo>
                            <a:pt x="0" y="260228"/>
                          </a:lnTo>
                          <a:lnTo>
                            <a:pt x="1769552" y="260228"/>
                          </a:lnTo>
                          <a:close/>
                          <a:moveTo>
                            <a:pt x="208183" y="156137"/>
                          </a:moveTo>
                          <a:lnTo>
                            <a:pt x="104091" y="156137"/>
                          </a:lnTo>
                          <a:lnTo>
                            <a:pt x="104091" y="52046"/>
                          </a:lnTo>
                          <a:lnTo>
                            <a:pt x="208183" y="52046"/>
                          </a:lnTo>
                          <a:close/>
                          <a:moveTo>
                            <a:pt x="416365" y="156137"/>
                          </a:moveTo>
                          <a:lnTo>
                            <a:pt x="312274" y="156137"/>
                          </a:lnTo>
                          <a:lnTo>
                            <a:pt x="312274" y="52046"/>
                          </a:lnTo>
                          <a:lnTo>
                            <a:pt x="416365" y="52046"/>
                          </a:lnTo>
                          <a:close/>
                          <a:moveTo>
                            <a:pt x="624548" y="156137"/>
                          </a:moveTo>
                          <a:lnTo>
                            <a:pt x="520456" y="156137"/>
                          </a:lnTo>
                          <a:lnTo>
                            <a:pt x="520456" y="52046"/>
                          </a:lnTo>
                          <a:lnTo>
                            <a:pt x="624548" y="52046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519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7" name="Freeform: Shape 206">
                      <a:extLst>
                        <a:ext uri="{FF2B5EF4-FFF2-40B4-BE49-F238E27FC236}">
                          <a16:creationId xmlns:a16="http://schemas.microsoft.com/office/drawing/2014/main" id="{4004BA47-968C-44AA-B9EE-4DC7E408C9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42082" y="4041984"/>
                      <a:ext cx="48264" cy="21085"/>
                    </a:xfrm>
                    <a:custGeom>
                      <a:avLst/>
                      <a:gdLst>
                        <a:gd name="connsiteX0" fmla="*/ 39034 w 714794"/>
                        <a:gd name="connsiteY0" fmla="*/ 0 h 312273"/>
                        <a:gd name="connsiteX1" fmla="*/ 0 w 714794"/>
                        <a:gd name="connsiteY1" fmla="*/ 312274 h 312273"/>
                        <a:gd name="connsiteX2" fmla="*/ 714795 w 714794"/>
                        <a:gd name="connsiteY2" fmla="*/ 312274 h 312273"/>
                        <a:gd name="connsiteX3" fmla="*/ 675761 w 714794"/>
                        <a:gd name="connsiteY3" fmla="*/ 0 h 3122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14794" h="312273">
                          <a:moveTo>
                            <a:pt x="39034" y="0"/>
                          </a:moveTo>
                          <a:lnTo>
                            <a:pt x="0" y="312274"/>
                          </a:lnTo>
                          <a:lnTo>
                            <a:pt x="714795" y="312274"/>
                          </a:lnTo>
                          <a:lnTo>
                            <a:pt x="675761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519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8" name="Freeform: Shape 207">
                      <a:extLst>
                        <a:ext uri="{FF2B5EF4-FFF2-40B4-BE49-F238E27FC236}">
                          <a16:creationId xmlns:a16="http://schemas.microsoft.com/office/drawing/2014/main" id="{237E5EC7-4E0D-4929-8BC8-A074FC5ECF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74844" y="3894387"/>
                      <a:ext cx="21085" cy="112455"/>
                    </a:xfrm>
                    <a:custGeom>
                      <a:avLst/>
                      <a:gdLst>
                        <a:gd name="connsiteX0" fmla="*/ 0 w 312273"/>
                        <a:gd name="connsiteY0" fmla="*/ 1665461 h 1665460"/>
                        <a:gd name="connsiteX1" fmla="*/ 312274 w 312273"/>
                        <a:gd name="connsiteY1" fmla="*/ 1665461 h 1665460"/>
                        <a:gd name="connsiteX2" fmla="*/ 312274 w 312273"/>
                        <a:gd name="connsiteY2" fmla="*/ 0 h 1665460"/>
                        <a:gd name="connsiteX3" fmla="*/ 156137 w 312273"/>
                        <a:gd name="connsiteY3" fmla="*/ 0 h 1665460"/>
                        <a:gd name="connsiteX4" fmla="*/ 0 w 312273"/>
                        <a:gd name="connsiteY4" fmla="*/ 156137 h 16654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12273" h="1665460">
                          <a:moveTo>
                            <a:pt x="0" y="1665461"/>
                          </a:moveTo>
                          <a:lnTo>
                            <a:pt x="312274" y="1665461"/>
                          </a:lnTo>
                          <a:lnTo>
                            <a:pt x="312274" y="0"/>
                          </a:lnTo>
                          <a:lnTo>
                            <a:pt x="156137" y="0"/>
                          </a:lnTo>
                          <a:cubicBezTo>
                            <a:pt x="69905" y="0"/>
                            <a:pt x="0" y="69905"/>
                            <a:pt x="0" y="156137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519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9" name="Freeform: Shape 208">
                      <a:extLst>
                        <a:ext uri="{FF2B5EF4-FFF2-40B4-BE49-F238E27FC236}">
                          <a16:creationId xmlns:a16="http://schemas.microsoft.com/office/drawing/2014/main" id="{968D3F36-3ABC-4B78-A4ED-81577E606B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4044" y="4070098"/>
                      <a:ext cx="84342" cy="7028"/>
                    </a:xfrm>
                    <a:custGeom>
                      <a:avLst/>
                      <a:gdLst>
                        <a:gd name="connsiteX0" fmla="*/ 0 w 1249095"/>
                        <a:gd name="connsiteY0" fmla="*/ 52046 h 104091"/>
                        <a:gd name="connsiteX1" fmla="*/ 52046 w 1249095"/>
                        <a:gd name="connsiteY1" fmla="*/ 104091 h 104091"/>
                        <a:gd name="connsiteX2" fmla="*/ 1197050 w 1249095"/>
                        <a:gd name="connsiteY2" fmla="*/ 104091 h 104091"/>
                        <a:gd name="connsiteX3" fmla="*/ 1249095 w 1249095"/>
                        <a:gd name="connsiteY3" fmla="*/ 52046 h 104091"/>
                        <a:gd name="connsiteX4" fmla="*/ 1197050 w 1249095"/>
                        <a:gd name="connsiteY4" fmla="*/ 0 h 104091"/>
                        <a:gd name="connsiteX5" fmla="*/ 52046 w 1249095"/>
                        <a:gd name="connsiteY5" fmla="*/ 0 h 104091"/>
                        <a:gd name="connsiteX6" fmla="*/ 0 w 1249095"/>
                        <a:gd name="connsiteY6" fmla="*/ 52046 h 10409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49095" h="104091">
                          <a:moveTo>
                            <a:pt x="0" y="52046"/>
                          </a:moveTo>
                          <a:cubicBezTo>
                            <a:pt x="0" y="80790"/>
                            <a:pt x="23301" y="104091"/>
                            <a:pt x="52046" y="104091"/>
                          </a:cubicBezTo>
                          <a:lnTo>
                            <a:pt x="1197050" y="104091"/>
                          </a:lnTo>
                          <a:cubicBezTo>
                            <a:pt x="1225795" y="104091"/>
                            <a:pt x="1249095" y="80790"/>
                            <a:pt x="1249095" y="52046"/>
                          </a:cubicBezTo>
                          <a:cubicBezTo>
                            <a:pt x="1249095" y="23301"/>
                            <a:pt x="1225795" y="0"/>
                            <a:pt x="1197050" y="0"/>
                          </a:cubicBezTo>
                          <a:lnTo>
                            <a:pt x="52046" y="0"/>
                          </a:lnTo>
                          <a:cubicBezTo>
                            <a:pt x="23301" y="0"/>
                            <a:pt x="0" y="23301"/>
                            <a:pt x="0" y="52046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519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0" name="Freeform: Shape 209">
                      <a:extLst>
                        <a:ext uri="{FF2B5EF4-FFF2-40B4-BE49-F238E27FC236}">
                          <a16:creationId xmlns:a16="http://schemas.microsoft.com/office/drawing/2014/main" id="{94C32D36-07F1-4A92-91E7-AAD88F653B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74844" y="4013870"/>
                      <a:ext cx="182740" cy="21085"/>
                    </a:xfrm>
                    <a:custGeom>
                      <a:avLst/>
                      <a:gdLst>
                        <a:gd name="connsiteX0" fmla="*/ 2706373 w 2706373"/>
                        <a:gd name="connsiteY0" fmla="*/ 0 h 312273"/>
                        <a:gd name="connsiteX1" fmla="*/ 0 w 2706373"/>
                        <a:gd name="connsiteY1" fmla="*/ 0 h 312273"/>
                        <a:gd name="connsiteX2" fmla="*/ 0 w 2706373"/>
                        <a:gd name="connsiteY2" fmla="*/ 156137 h 312273"/>
                        <a:gd name="connsiteX3" fmla="*/ 156137 w 2706373"/>
                        <a:gd name="connsiteY3" fmla="*/ 312274 h 312273"/>
                        <a:gd name="connsiteX4" fmla="*/ 2550237 w 2706373"/>
                        <a:gd name="connsiteY4" fmla="*/ 312274 h 312273"/>
                        <a:gd name="connsiteX5" fmla="*/ 2706373 w 2706373"/>
                        <a:gd name="connsiteY5" fmla="*/ 156137 h 312273"/>
                        <a:gd name="connsiteX6" fmla="*/ 2498191 w 2706373"/>
                        <a:gd name="connsiteY6" fmla="*/ 208183 h 312273"/>
                        <a:gd name="connsiteX7" fmla="*/ 2394100 w 2706373"/>
                        <a:gd name="connsiteY7" fmla="*/ 208183 h 312273"/>
                        <a:gd name="connsiteX8" fmla="*/ 2394100 w 2706373"/>
                        <a:gd name="connsiteY8" fmla="*/ 104091 h 312273"/>
                        <a:gd name="connsiteX9" fmla="*/ 2498191 w 2706373"/>
                        <a:gd name="connsiteY9" fmla="*/ 104091 h 3122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2706373" h="312273">
                          <a:moveTo>
                            <a:pt x="2706373" y="0"/>
                          </a:moveTo>
                          <a:lnTo>
                            <a:pt x="0" y="0"/>
                          </a:lnTo>
                          <a:lnTo>
                            <a:pt x="0" y="156137"/>
                          </a:lnTo>
                          <a:cubicBezTo>
                            <a:pt x="0" y="242371"/>
                            <a:pt x="69905" y="312274"/>
                            <a:pt x="156137" y="312274"/>
                          </a:cubicBezTo>
                          <a:lnTo>
                            <a:pt x="2550237" y="312274"/>
                          </a:lnTo>
                          <a:cubicBezTo>
                            <a:pt x="2636471" y="312274"/>
                            <a:pt x="2706373" y="242371"/>
                            <a:pt x="2706373" y="156137"/>
                          </a:cubicBezTo>
                          <a:close/>
                          <a:moveTo>
                            <a:pt x="2498191" y="208183"/>
                          </a:moveTo>
                          <a:lnTo>
                            <a:pt x="2394100" y="208183"/>
                          </a:lnTo>
                          <a:lnTo>
                            <a:pt x="2394100" y="104091"/>
                          </a:lnTo>
                          <a:lnTo>
                            <a:pt x="2498191" y="104091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519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1" name="Freeform: Shape 210">
                      <a:extLst>
                        <a:ext uri="{FF2B5EF4-FFF2-40B4-BE49-F238E27FC236}">
                          <a16:creationId xmlns:a16="http://schemas.microsoft.com/office/drawing/2014/main" id="{23AD201E-BF29-44FE-8DFC-BEE2453B56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29470" y="3894387"/>
                      <a:ext cx="28114" cy="112455"/>
                    </a:xfrm>
                    <a:custGeom>
                      <a:avLst/>
                      <a:gdLst>
                        <a:gd name="connsiteX0" fmla="*/ 416365 w 416365"/>
                        <a:gd name="connsiteY0" fmla="*/ 156137 h 1665460"/>
                        <a:gd name="connsiteX1" fmla="*/ 260228 w 416365"/>
                        <a:gd name="connsiteY1" fmla="*/ 0 h 1665460"/>
                        <a:gd name="connsiteX2" fmla="*/ 0 w 416365"/>
                        <a:gd name="connsiteY2" fmla="*/ 0 h 1665460"/>
                        <a:gd name="connsiteX3" fmla="*/ 0 w 416365"/>
                        <a:gd name="connsiteY3" fmla="*/ 1665461 h 1665460"/>
                        <a:gd name="connsiteX4" fmla="*/ 416365 w 416365"/>
                        <a:gd name="connsiteY4" fmla="*/ 1665461 h 16654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16365" h="1665460">
                          <a:moveTo>
                            <a:pt x="416365" y="156137"/>
                          </a:moveTo>
                          <a:cubicBezTo>
                            <a:pt x="416365" y="69905"/>
                            <a:pt x="346463" y="0"/>
                            <a:pt x="260228" y="0"/>
                          </a:cubicBezTo>
                          <a:lnTo>
                            <a:pt x="0" y="0"/>
                          </a:lnTo>
                          <a:lnTo>
                            <a:pt x="0" y="1665461"/>
                          </a:lnTo>
                          <a:lnTo>
                            <a:pt x="416365" y="1665461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519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2" name="Freeform: Shape 211">
                      <a:extLst>
                        <a:ext uri="{FF2B5EF4-FFF2-40B4-BE49-F238E27FC236}">
                          <a16:creationId xmlns:a16="http://schemas.microsoft.com/office/drawing/2014/main" id="{5C95DE39-2FBC-4A37-92B8-C24CE75814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45734" y="3943975"/>
                      <a:ext cx="41814" cy="31839"/>
                    </a:xfrm>
                    <a:custGeom>
                      <a:avLst/>
                      <a:gdLst>
                        <a:gd name="connsiteX0" fmla="*/ 162424 w 619270"/>
                        <a:gd name="connsiteY0" fmla="*/ 456291 h 471529"/>
                        <a:gd name="connsiteX1" fmla="*/ 236017 w 619270"/>
                        <a:gd name="connsiteY1" fmla="*/ 456291 h 471529"/>
                        <a:gd name="connsiteX2" fmla="*/ 604031 w 619270"/>
                        <a:gd name="connsiteY2" fmla="*/ 88328 h 471529"/>
                        <a:gd name="connsiteX3" fmla="*/ 604031 w 619270"/>
                        <a:gd name="connsiteY3" fmla="*/ 14735 h 471529"/>
                        <a:gd name="connsiteX4" fmla="*/ 530491 w 619270"/>
                        <a:gd name="connsiteY4" fmla="*/ 14735 h 471529"/>
                        <a:gd name="connsiteX5" fmla="*/ 236017 w 619270"/>
                        <a:gd name="connsiteY5" fmla="*/ 309106 h 471529"/>
                        <a:gd name="connsiteX6" fmla="*/ 162424 w 619270"/>
                        <a:gd name="connsiteY6" fmla="*/ 309106 h 471529"/>
                        <a:gd name="connsiteX7" fmla="*/ 88831 w 619270"/>
                        <a:gd name="connsiteY7" fmla="*/ 235513 h 471529"/>
                        <a:gd name="connsiteX8" fmla="*/ 15239 w 619270"/>
                        <a:gd name="connsiteY8" fmla="*/ 235513 h 471529"/>
                        <a:gd name="connsiteX9" fmla="*/ 15239 w 619270"/>
                        <a:gd name="connsiteY9" fmla="*/ 309106 h 4715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619270" h="471529">
                          <a:moveTo>
                            <a:pt x="162424" y="456291"/>
                          </a:moveTo>
                          <a:cubicBezTo>
                            <a:pt x="182748" y="476609"/>
                            <a:pt x="215693" y="476609"/>
                            <a:pt x="236017" y="456291"/>
                          </a:cubicBezTo>
                          <a:lnTo>
                            <a:pt x="604031" y="88328"/>
                          </a:lnTo>
                          <a:cubicBezTo>
                            <a:pt x="624350" y="68004"/>
                            <a:pt x="624350" y="35059"/>
                            <a:pt x="604031" y="14735"/>
                          </a:cubicBezTo>
                          <a:cubicBezTo>
                            <a:pt x="583452" y="-4912"/>
                            <a:pt x="551064" y="-4912"/>
                            <a:pt x="530491" y="14735"/>
                          </a:cubicBezTo>
                          <a:lnTo>
                            <a:pt x="236017" y="309106"/>
                          </a:lnTo>
                          <a:cubicBezTo>
                            <a:pt x="215693" y="329424"/>
                            <a:pt x="182748" y="329424"/>
                            <a:pt x="162424" y="309106"/>
                          </a:cubicBezTo>
                          <a:lnTo>
                            <a:pt x="88831" y="235513"/>
                          </a:lnTo>
                          <a:cubicBezTo>
                            <a:pt x="68247" y="215829"/>
                            <a:pt x="35823" y="215829"/>
                            <a:pt x="15239" y="235513"/>
                          </a:cubicBezTo>
                          <a:cubicBezTo>
                            <a:pt x="-5080" y="255837"/>
                            <a:pt x="-5080" y="288782"/>
                            <a:pt x="15239" y="309106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519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3" name="Freeform: Shape 212">
                      <a:extLst>
                        <a:ext uri="{FF2B5EF4-FFF2-40B4-BE49-F238E27FC236}">
                          <a16:creationId xmlns:a16="http://schemas.microsoft.com/office/drawing/2014/main" id="{C0A5A960-8EFC-4258-BEBE-F4F6FB03CB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31072" y="3922500"/>
                      <a:ext cx="70285" cy="70285"/>
                    </a:xfrm>
                    <a:custGeom>
                      <a:avLst/>
                      <a:gdLst>
                        <a:gd name="connsiteX0" fmla="*/ 520456 w 1040912"/>
                        <a:gd name="connsiteY0" fmla="*/ 1040913 h 1040912"/>
                        <a:gd name="connsiteX1" fmla="*/ 1040913 w 1040912"/>
                        <a:gd name="connsiteY1" fmla="*/ 520456 h 1040912"/>
                        <a:gd name="connsiteX2" fmla="*/ 520456 w 1040912"/>
                        <a:gd name="connsiteY2" fmla="*/ 0 h 1040912"/>
                        <a:gd name="connsiteX3" fmla="*/ 0 w 1040912"/>
                        <a:gd name="connsiteY3" fmla="*/ 520456 h 1040912"/>
                        <a:gd name="connsiteX4" fmla="*/ 520456 w 1040912"/>
                        <a:gd name="connsiteY4" fmla="*/ 1040913 h 1040912"/>
                        <a:gd name="connsiteX5" fmla="*/ 158791 w 1040912"/>
                        <a:gd name="connsiteY5" fmla="*/ 479965 h 1040912"/>
                        <a:gd name="connsiteX6" fmla="*/ 379569 w 1040912"/>
                        <a:gd name="connsiteY6" fmla="*/ 479965 h 1040912"/>
                        <a:gd name="connsiteX7" fmla="*/ 416365 w 1040912"/>
                        <a:gd name="connsiteY7" fmla="*/ 516813 h 1040912"/>
                        <a:gd name="connsiteX8" fmla="*/ 673991 w 1040912"/>
                        <a:gd name="connsiteY8" fmla="*/ 259187 h 1040912"/>
                        <a:gd name="connsiteX9" fmla="*/ 894769 w 1040912"/>
                        <a:gd name="connsiteY9" fmla="*/ 259187 h 1040912"/>
                        <a:gd name="connsiteX10" fmla="*/ 894790 w 1040912"/>
                        <a:gd name="connsiteY10" fmla="*/ 479996 h 1040912"/>
                        <a:gd name="connsiteX11" fmla="*/ 894769 w 1040912"/>
                        <a:gd name="connsiteY11" fmla="*/ 480017 h 1040912"/>
                        <a:gd name="connsiteX12" fmla="*/ 526754 w 1040912"/>
                        <a:gd name="connsiteY12" fmla="*/ 848032 h 1040912"/>
                        <a:gd name="connsiteX13" fmla="*/ 305976 w 1040912"/>
                        <a:gd name="connsiteY13" fmla="*/ 848032 h 1040912"/>
                        <a:gd name="connsiteX14" fmla="*/ 158791 w 1040912"/>
                        <a:gd name="connsiteY14" fmla="*/ 700795 h 1040912"/>
                        <a:gd name="connsiteX15" fmla="*/ 158791 w 1040912"/>
                        <a:gd name="connsiteY15" fmla="*/ 480017 h 104091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</a:cxnLst>
                      <a:rect l="l" t="t" r="r" b="b"/>
                      <a:pathLst>
                        <a:path w="1040912" h="1040912">
                          <a:moveTo>
                            <a:pt x="520456" y="1040913"/>
                          </a:moveTo>
                          <a:cubicBezTo>
                            <a:pt x="807894" y="1040913"/>
                            <a:pt x="1040913" y="807894"/>
                            <a:pt x="1040913" y="520456"/>
                          </a:cubicBezTo>
                          <a:cubicBezTo>
                            <a:pt x="1040913" y="233019"/>
                            <a:pt x="807894" y="0"/>
                            <a:pt x="520456" y="0"/>
                          </a:cubicBezTo>
                          <a:cubicBezTo>
                            <a:pt x="233019" y="0"/>
                            <a:pt x="0" y="233019"/>
                            <a:pt x="0" y="520456"/>
                          </a:cubicBezTo>
                          <a:cubicBezTo>
                            <a:pt x="317" y="807764"/>
                            <a:pt x="233149" y="1040595"/>
                            <a:pt x="520456" y="1040913"/>
                          </a:cubicBezTo>
                          <a:close/>
                          <a:moveTo>
                            <a:pt x="158791" y="479965"/>
                          </a:moveTo>
                          <a:cubicBezTo>
                            <a:pt x="220585" y="421028"/>
                            <a:pt x="317775" y="421028"/>
                            <a:pt x="379569" y="479965"/>
                          </a:cubicBezTo>
                          <a:lnTo>
                            <a:pt x="416365" y="516813"/>
                          </a:lnTo>
                          <a:lnTo>
                            <a:pt x="673991" y="259187"/>
                          </a:lnTo>
                          <a:cubicBezTo>
                            <a:pt x="735774" y="200220"/>
                            <a:pt x="832985" y="200220"/>
                            <a:pt x="894769" y="259187"/>
                          </a:cubicBezTo>
                          <a:cubicBezTo>
                            <a:pt x="955751" y="320159"/>
                            <a:pt x="955756" y="419019"/>
                            <a:pt x="894790" y="479996"/>
                          </a:cubicBezTo>
                          <a:cubicBezTo>
                            <a:pt x="894779" y="480007"/>
                            <a:pt x="894774" y="480012"/>
                            <a:pt x="894769" y="480017"/>
                          </a:cubicBezTo>
                          <a:lnTo>
                            <a:pt x="526754" y="848032"/>
                          </a:lnTo>
                          <a:cubicBezTo>
                            <a:pt x="465782" y="908982"/>
                            <a:pt x="366948" y="908982"/>
                            <a:pt x="305976" y="848032"/>
                          </a:cubicBezTo>
                          <a:lnTo>
                            <a:pt x="158791" y="700795"/>
                          </a:lnTo>
                          <a:cubicBezTo>
                            <a:pt x="97841" y="639823"/>
                            <a:pt x="97841" y="540988"/>
                            <a:pt x="158791" y="480017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519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4" name="Freeform: Shape 213">
                      <a:extLst>
                        <a:ext uri="{FF2B5EF4-FFF2-40B4-BE49-F238E27FC236}">
                          <a16:creationId xmlns:a16="http://schemas.microsoft.com/office/drawing/2014/main" id="{D11D8F6D-58A3-47F9-8A6E-F50434C8340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02958" y="3908443"/>
                      <a:ext cx="119484" cy="98398"/>
                    </a:xfrm>
                    <a:custGeom>
                      <a:avLst/>
                      <a:gdLst>
                        <a:gd name="connsiteX0" fmla="*/ 0 w 1769551"/>
                        <a:gd name="connsiteY0" fmla="*/ 1457278 h 1457277"/>
                        <a:gd name="connsiteX1" fmla="*/ 1769552 w 1769551"/>
                        <a:gd name="connsiteY1" fmla="*/ 1457278 h 1457277"/>
                        <a:gd name="connsiteX2" fmla="*/ 1769552 w 1769551"/>
                        <a:gd name="connsiteY2" fmla="*/ 0 h 1457277"/>
                        <a:gd name="connsiteX3" fmla="*/ 0 w 1769551"/>
                        <a:gd name="connsiteY3" fmla="*/ 0 h 1457277"/>
                        <a:gd name="connsiteX4" fmla="*/ 936822 w 1769551"/>
                        <a:gd name="connsiteY4" fmla="*/ 104091 h 1457277"/>
                        <a:gd name="connsiteX5" fmla="*/ 1561369 w 1769551"/>
                        <a:gd name="connsiteY5" fmla="*/ 728639 h 1457277"/>
                        <a:gd name="connsiteX6" fmla="*/ 936822 w 1769551"/>
                        <a:gd name="connsiteY6" fmla="*/ 1353187 h 1457277"/>
                        <a:gd name="connsiteX7" fmla="*/ 312274 w 1769551"/>
                        <a:gd name="connsiteY7" fmla="*/ 728639 h 1457277"/>
                        <a:gd name="connsiteX8" fmla="*/ 936822 w 1769551"/>
                        <a:gd name="connsiteY8" fmla="*/ 104091 h 145727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769551" h="1457277">
                          <a:moveTo>
                            <a:pt x="0" y="1457278"/>
                          </a:moveTo>
                          <a:lnTo>
                            <a:pt x="1769552" y="1457278"/>
                          </a:lnTo>
                          <a:lnTo>
                            <a:pt x="1769552" y="0"/>
                          </a:lnTo>
                          <a:lnTo>
                            <a:pt x="0" y="0"/>
                          </a:lnTo>
                          <a:close/>
                          <a:moveTo>
                            <a:pt x="936822" y="104091"/>
                          </a:moveTo>
                          <a:cubicBezTo>
                            <a:pt x="1281749" y="104091"/>
                            <a:pt x="1561369" y="383712"/>
                            <a:pt x="1561369" y="728639"/>
                          </a:cubicBezTo>
                          <a:cubicBezTo>
                            <a:pt x="1561369" y="1073566"/>
                            <a:pt x="1281749" y="1353187"/>
                            <a:pt x="936822" y="1353187"/>
                          </a:cubicBezTo>
                          <a:cubicBezTo>
                            <a:pt x="591894" y="1353187"/>
                            <a:pt x="312274" y="1073566"/>
                            <a:pt x="312274" y="728639"/>
                          </a:cubicBezTo>
                          <a:cubicBezTo>
                            <a:pt x="312649" y="383868"/>
                            <a:pt x="592050" y="104466"/>
                            <a:pt x="936822" y="10409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51941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  <p:grpSp>
            <p:nvGrpSpPr>
              <p:cNvPr id="239" name="Group 238">
                <a:extLst>
                  <a:ext uri="{FF2B5EF4-FFF2-40B4-BE49-F238E27FC236}">
                    <a16:creationId xmlns:a16="http://schemas.microsoft.com/office/drawing/2014/main" id="{2CA4A602-997F-4C63-8DDD-BBCB8E783DAB}"/>
                  </a:ext>
                </a:extLst>
              </p:cNvPr>
              <p:cNvGrpSpPr/>
              <p:nvPr/>
            </p:nvGrpSpPr>
            <p:grpSpPr>
              <a:xfrm>
                <a:off x="5836920" y="3282567"/>
                <a:ext cx="1051757" cy="1518444"/>
                <a:chOff x="6306283" y="3526519"/>
                <a:chExt cx="1122241" cy="1620204"/>
              </a:xfrm>
            </p:grpSpPr>
            <p:grpSp>
              <p:nvGrpSpPr>
                <p:cNvPr id="148" name="Group 147">
                  <a:extLst>
                    <a:ext uri="{FF2B5EF4-FFF2-40B4-BE49-F238E27FC236}">
                      <a16:creationId xmlns:a16="http://schemas.microsoft.com/office/drawing/2014/main" id="{D7768429-277F-4498-A3C8-13E30726BDBB}"/>
                    </a:ext>
                  </a:extLst>
                </p:cNvPr>
                <p:cNvGrpSpPr/>
                <p:nvPr/>
              </p:nvGrpSpPr>
              <p:grpSpPr>
                <a:xfrm flipV="1">
                  <a:off x="7100344" y="3904084"/>
                  <a:ext cx="328180" cy="79391"/>
                  <a:chOff x="1710812" y="3631097"/>
                  <a:chExt cx="426766" cy="103240"/>
                </a:xfrm>
              </p:grpSpPr>
              <p:cxnSp>
                <p:nvCxnSpPr>
                  <p:cNvPr id="149" name="Straight Connector 148">
                    <a:extLst>
                      <a:ext uri="{FF2B5EF4-FFF2-40B4-BE49-F238E27FC236}">
                        <a16:creationId xmlns:a16="http://schemas.microsoft.com/office/drawing/2014/main" id="{DCF4766B-245A-4942-BB1B-2103C659BF1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 flipV="1">
                    <a:off x="1954698" y="3492373"/>
                    <a:ext cx="0" cy="365760"/>
                  </a:xfrm>
                  <a:prstGeom prst="line">
                    <a:avLst/>
                  </a:prstGeom>
                  <a:ln>
                    <a:solidFill>
                      <a:schemeClr val="accent4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0" name="Oval 149">
                    <a:extLst>
                      <a:ext uri="{FF2B5EF4-FFF2-40B4-BE49-F238E27FC236}">
                        <a16:creationId xmlns:a16="http://schemas.microsoft.com/office/drawing/2014/main" id="{3A2B3282-53AA-4388-8B58-3CBEE44120AD}"/>
                      </a:ext>
                    </a:extLst>
                  </p:cNvPr>
                  <p:cNvSpPr/>
                  <p:nvPr/>
                </p:nvSpPr>
                <p:spPr>
                  <a:xfrm>
                    <a:off x="1710812" y="3631097"/>
                    <a:ext cx="103240" cy="103240"/>
                  </a:xfrm>
                  <a:prstGeom prst="ellipse">
                    <a:avLst/>
                  </a:prstGeom>
                  <a:solidFill>
                    <a:schemeClr val="accent1"/>
                  </a:solidFill>
                  <a:ln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/>
                  </a:p>
                </p:txBody>
              </p:sp>
            </p:grpSp>
            <p:grpSp>
              <p:nvGrpSpPr>
                <p:cNvPr id="144" name="Group 143">
                  <a:extLst>
                    <a:ext uri="{FF2B5EF4-FFF2-40B4-BE49-F238E27FC236}">
                      <a16:creationId xmlns:a16="http://schemas.microsoft.com/office/drawing/2014/main" id="{64F056F9-45F1-45FA-9411-5BBAC1DCEFCA}"/>
                    </a:ext>
                  </a:extLst>
                </p:cNvPr>
                <p:cNvGrpSpPr/>
                <p:nvPr/>
              </p:nvGrpSpPr>
              <p:grpSpPr>
                <a:xfrm flipV="1">
                  <a:off x="6727114" y="4347671"/>
                  <a:ext cx="423102" cy="799052"/>
                  <a:chOff x="1209815" y="2118404"/>
                  <a:chExt cx="550204" cy="1039091"/>
                </a:xfrm>
              </p:grpSpPr>
              <p:cxnSp>
                <p:nvCxnSpPr>
                  <p:cNvPr id="145" name="Straight Connector 144">
                    <a:extLst>
                      <a:ext uri="{FF2B5EF4-FFF2-40B4-BE49-F238E27FC236}">
                        <a16:creationId xmlns:a16="http://schemas.microsoft.com/office/drawing/2014/main" id="{EE63C30E-8A7F-4BE7-91C7-3D13E27D15C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209815" y="2118404"/>
                    <a:ext cx="0" cy="1039091"/>
                  </a:xfrm>
                  <a:prstGeom prst="line">
                    <a:avLst/>
                  </a:prstGeom>
                  <a:ln>
                    <a:solidFill>
                      <a:schemeClr val="accent4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6" name="Straight Connector 145">
                    <a:extLst>
                      <a:ext uri="{FF2B5EF4-FFF2-40B4-BE49-F238E27FC236}">
                        <a16:creationId xmlns:a16="http://schemas.microsoft.com/office/drawing/2014/main" id="{64AC0540-78BA-4E8A-8A4B-19EA7004670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>
                    <a:off x="1485699" y="1844085"/>
                    <a:ext cx="0" cy="548640"/>
                  </a:xfrm>
                  <a:prstGeom prst="line">
                    <a:avLst/>
                  </a:prstGeom>
                  <a:ln>
                    <a:solidFill>
                      <a:schemeClr val="accent4"/>
                    </a:solidFill>
                    <a:headEnd w="sm" len="sm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38" name="Group 237">
                  <a:extLst>
                    <a:ext uri="{FF2B5EF4-FFF2-40B4-BE49-F238E27FC236}">
                      <a16:creationId xmlns:a16="http://schemas.microsoft.com/office/drawing/2014/main" id="{C1AA6152-EEFD-4607-A9C4-376A3D776330}"/>
                    </a:ext>
                  </a:extLst>
                </p:cNvPr>
                <p:cNvGrpSpPr/>
                <p:nvPr/>
              </p:nvGrpSpPr>
              <p:grpSpPr>
                <a:xfrm>
                  <a:off x="6306283" y="3526519"/>
                  <a:ext cx="835029" cy="834520"/>
                  <a:chOff x="6306283" y="3526519"/>
                  <a:chExt cx="835029" cy="834520"/>
                </a:xfrm>
              </p:grpSpPr>
              <p:grpSp>
                <p:nvGrpSpPr>
                  <p:cNvPr id="147" name="Group 146">
                    <a:extLst>
                      <a:ext uri="{FF2B5EF4-FFF2-40B4-BE49-F238E27FC236}">
                        <a16:creationId xmlns:a16="http://schemas.microsoft.com/office/drawing/2014/main" id="{AAA5FD50-DC21-4488-B5F3-13F3F11A7626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6306283" y="3526519"/>
                    <a:ext cx="835029" cy="834520"/>
                    <a:chOff x="2197743" y="2871735"/>
                    <a:chExt cx="1085874" cy="1085213"/>
                  </a:xfrm>
                </p:grpSpPr>
                <p:sp>
                  <p:nvSpPr>
                    <p:cNvPr id="151" name="Freeform: Shape 150">
                      <a:extLst>
                        <a:ext uri="{FF2B5EF4-FFF2-40B4-BE49-F238E27FC236}">
                          <a16:creationId xmlns:a16="http://schemas.microsoft.com/office/drawing/2014/main" id="{5815DB2E-3669-428A-B010-F1313131A3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97743" y="2871735"/>
                      <a:ext cx="548640" cy="557264"/>
                    </a:xfrm>
                    <a:custGeom>
                      <a:avLst/>
                      <a:gdLst>
                        <a:gd name="connsiteX0" fmla="*/ 548640 w 548640"/>
                        <a:gd name="connsiteY0" fmla="*/ 0 h 557264"/>
                        <a:gd name="connsiteX1" fmla="*/ 548640 w 548640"/>
                        <a:gd name="connsiteY1" fmla="*/ 48969 h 557264"/>
                        <a:gd name="connsiteX2" fmla="*/ 453177 w 548640"/>
                        <a:gd name="connsiteY2" fmla="*/ 58593 h 557264"/>
                        <a:gd name="connsiteX3" fmla="*/ 48969 w 548640"/>
                        <a:gd name="connsiteY3" fmla="*/ 554539 h 557264"/>
                        <a:gd name="connsiteX4" fmla="*/ 49244 w 548640"/>
                        <a:gd name="connsiteY4" fmla="*/ 557264 h 557264"/>
                        <a:gd name="connsiteX5" fmla="*/ 275 w 548640"/>
                        <a:gd name="connsiteY5" fmla="*/ 557264 h 557264"/>
                        <a:gd name="connsiteX6" fmla="*/ 0 w 548640"/>
                        <a:gd name="connsiteY6" fmla="*/ 554539 h 557264"/>
                        <a:gd name="connsiteX7" fmla="*/ 443308 w 548640"/>
                        <a:gd name="connsiteY7" fmla="*/ 10619 h 557264"/>
                        <a:gd name="connsiteX8" fmla="*/ 548640 w 548640"/>
                        <a:gd name="connsiteY8" fmla="*/ 0 h 557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48640" h="557264">
                          <a:moveTo>
                            <a:pt x="548640" y="0"/>
                          </a:moveTo>
                          <a:lnTo>
                            <a:pt x="548640" y="48969"/>
                          </a:lnTo>
                          <a:lnTo>
                            <a:pt x="453177" y="58593"/>
                          </a:lnTo>
                          <a:cubicBezTo>
                            <a:pt x="222496" y="105797"/>
                            <a:pt x="48969" y="309903"/>
                            <a:pt x="48969" y="554539"/>
                          </a:cubicBezTo>
                          <a:lnTo>
                            <a:pt x="49244" y="557264"/>
                          </a:lnTo>
                          <a:lnTo>
                            <a:pt x="275" y="557264"/>
                          </a:lnTo>
                          <a:lnTo>
                            <a:pt x="0" y="554539"/>
                          </a:lnTo>
                          <a:cubicBezTo>
                            <a:pt x="0" y="286240"/>
                            <a:pt x="190313" y="62389"/>
                            <a:pt x="443308" y="10619"/>
                          </a:cubicBezTo>
                          <a:lnTo>
                            <a:pt x="548640" y="0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  <p:sp>
                  <p:nvSpPr>
                    <p:cNvPr id="152" name="Oval 151">
                      <a:extLst>
                        <a:ext uri="{FF2B5EF4-FFF2-40B4-BE49-F238E27FC236}">
                          <a16:creationId xmlns:a16="http://schemas.microsoft.com/office/drawing/2014/main" id="{DBD72DAF-45B5-41A1-91E3-238CFEB1E3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22910" y="2993366"/>
                      <a:ext cx="854314" cy="854314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153" name="Oval 152">
                      <a:extLst>
                        <a:ext uri="{FF2B5EF4-FFF2-40B4-BE49-F238E27FC236}">
                          <a16:creationId xmlns:a16="http://schemas.microsoft.com/office/drawing/2014/main" id="{67750AA5-004B-4412-A266-7BD9224627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21933" y="3092389"/>
                      <a:ext cx="656268" cy="656268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 dirty="0"/>
                    </a:p>
                  </p:txBody>
                </p:sp>
                <p:sp>
                  <p:nvSpPr>
                    <p:cNvPr id="154" name="Arc 153">
                      <a:extLst>
                        <a:ext uri="{FF2B5EF4-FFF2-40B4-BE49-F238E27FC236}">
                          <a16:creationId xmlns:a16="http://schemas.microsoft.com/office/drawing/2014/main" id="{4DB8548F-2CED-42D9-B0D9-3BDF850B37F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22269" y="2895600"/>
                      <a:ext cx="1061348" cy="1061348"/>
                    </a:xfrm>
                    <a:prstGeom prst="arc">
                      <a:avLst>
                        <a:gd name="adj1" fmla="val 16200000"/>
                        <a:gd name="adj2" fmla="val 10725059"/>
                      </a:avLst>
                    </a:prstGeom>
                    <a:noFill/>
                    <a:ln w="6350">
                      <a:solidFill>
                        <a:schemeClr val="accent4"/>
                      </a:solidFill>
                      <a:prstDash val="dash"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  <p:grpSp>
                <p:nvGrpSpPr>
                  <p:cNvPr id="231" name="Group 230">
                    <a:extLst>
                      <a:ext uri="{FF2B5EF4-FFF2-40B4-BE49-F238E27FC236}">
                        <a16:creationId xmlns:a16="http://schemas.microsoft.com/office/drawing/2014/main" id="{FB5579DC-8A13-49F3-AE70-4D94252A45E1}"/>
                      </a:ext>
                    </a:extLst>
                  </p:cNvPr>
                  <p:cNvGrpSpPr/>
                  <p:nvPr/>
                </p:nvGrpSpPr>
                <p:grpSpPr>
                  <a:xfrm>
                    <a:off x="6624420" y="3840853"/>
                    <a:ext cx="198754" cy="205852"/>
                    <a:chOff x="5897348" y="4347024"/>
                    <a:chExt cx="250918" cy="259878"/>
                  </a:xfrm>
                </p:grpSpPr>
                <p:sp>
                  <p:nvSpPr>
                    <p:cNvPr id="216" name="Freeform: Shape 215">
                      <a:extLst>
                        <a:ext uri="{FF2B5EF4-FFF2-40B4-BE49-F238E27FC236}">
                          <a16:creationId xmlns:a16="http://schemas.microsoft.com/office/drawing/2014/main" id="{3B114B16-D95D-4A3B-AA0D-64D6500EAA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58652" y="4373908"/>
                      <a:ext cx="44807" cy="80656"/>
                    </a:xfrm>
                    <a:custGeom>
                      <a:avLst/>
                      <a:gdLst>
                        <a:gd name="connsiteX0" fmla="*/ 1016547 w 1016547"/>
                        <a:gd name="connsiteY0" fmla="*/ 1016547 h 1829886"/>
                        <a:gd name="connsiteX1" fmla="*/ 406619 w 1016547"/>
                        <a:gd name="connsiteY1" fmla="*/ 1016547 h 1829886"/>
                        <a:gd name="connsiteX2" fmla="*/ 406619 w 1016547"/>
                        <a:gd name="connsiteY2" fmla="*/ 1118202 h 1829886"/>
                        <a:gd name="connsiteX3" fmla="*/ 203309 w 1016547"/>
                        <a:gd name="connsiteY3" fmla="*/ 1118202 h 1829886"/>
                        <a:gd name="connsiteX4" fmla="*/ 203309 w 1016547"/>
                        <a:gd name="connsiteY4" fmla="*/ 203309 h 1829886"/>
                        <a:gd name="connsiteX5" fmla="*/ 0 w 1016547"/>
                        <a:gd name="connsiteY5" fmla="*/ 0 h 1829886"/>
                        <a:gd name="connsiteX6" fmla="*/ 0 w 1016547"/>
                        <a:gd name="connsiteY6" fmla="*/ 1178903 h 1829886"/>
                        <a:gd name="connsiteX7" fmla="*/ 66914 w 1016547"/>
                        <a:gd name="connsiteY7" fmla="*/ 1369417 h 1829886"/>
                        <a:gd name="connsiteX8" fmla="*/ 295180 w 1016547"/>
                        <a:gd name="connsiteY8" fmla="*/ 1654914 h 1829886"/>
                        <a:gd name="connsiteX9" fmla="*/ 384484 w 1016547"/>
                        <a:gd name="connsiteY9" fmla="*/ 1829887 h 1829886"/>
                        <a:gd name="connsiteX10" fmla="*/ 818499 w 1016547"/>
                        <a:gd name="connsiteY10" fmla="*/ 1829887 h 1829886"/>
                        <a:gd name="connsiteX11" fmla="*/ 839249 w 1016547"/>
                        <a:gd name="connsiteY11" fmla="*/ 1735132 h 1829886"/>
                        <a:gd name="connsiteX12" fmla="*/ 1001007 w 1016547"/>
                        <a:gd name="connsiteY12" fmla="*/ 1250328 h 1829886"/>
                        <a:gd name="connsiteX13" fmla="*/ 1016547 w 1016547"/>
                        <a:gd name="connsiteY13" fmla="*/ 1153896 h 182988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016547" h="1829886">
                          <a:moveTo>
                            <a:pt x="1016547" y="1016547"/>
                          </a:moveTo>
                          <a:lnTo>
                            <a:pt x="406619" y="1016547"/>
                          </a:lnTo>
                          <a:lnTo>
                            <a:pt x="406619" y="1118202"/>
                          </a:lnTo>
                          <a:lnTo>
                            <a:pt x="203309" y="1118202"/>
                          </a:lnTo>
                          <a:lnTo>
                            <a:pt x="203309" y="203309"/>
                          </a:lnTo>
                          <a:cubicBezTo>
                            <a:pt x="203309" y="91182"/>
                            <a:pt x="112125" y="0"/>
                            <a:pt x="0" y="0"/>
                          </a:cubicBezTo>
                          <a:lnTo>
                            <a:pt x="0" y="1178903"/>
                          </a:lnTo>
                          <a:cubicBezTo>
                            <a:pt x="0" y="1247901"/>
                            <a:pt x="23673" y="1315501"/>
                            <a:pt x="66914" y="1369417"/>
                          </a:cubicBezTo>
                          <a:lnTo>
                            <a:pt x="295180" y="1654914"/>
                          </a:lnTo>
                          <a:cubicBezTo>
                            <a:pt x="336681" y="1706783"/>
                            <a:pt x="365868" y="1766645"/>
                            <a:pt x="384484" y="1829887"/>
                          </a:cubicBezTo>
                          <a:lnTo>
                            <a:pt x="818499" y="1829887"/>
                          </a:lnTo>
                          <a:cubicBezTo>
                            <a:pt x="822666" y="1797764"/>
                            <a:pt x="828969" y="1766048"/>
                            <a:pt x="839249" y="1735132"/>
                          </a:cubicBezTo>
                          <a:lnTo>
                            <a:pt x="1001007" y="1250328"/>
                          </a:lnTo>
                          <a:cubicBezTo>
                            <a:pt x="1011287" y="1219158"/>
                            <a:pt x="1016547" y="1186705"/>
                            <a:pt x="1016547" y="1153896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7" name="Freeform: Shape 216">
                      <a:extLst>
                        <a:ext uri="{FF2B5EF4-FFF2-40B4-BE49-F238E27FC236}">
                          <a16:creationId xmlns:a16="http://schemas.microsoft.com/office/drawing/2014/main" id="{9C133A07-43AA-4F34-8FC9-58BA8BD3BA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75092" y="4375763"/>
                      <a:ext cx="10444" cy="16067"/>
                    </a:xfrm>
                    <a:custGeom>
                      <a:avLst/>
                      <a:gdLst>
                        <a:gd name="connsiteX0" fmla="*/ 236957 w 236957"/>
                        <a:gd name="connsiteY0" fmla="*/ 364528 h 364527"/>
                        <a:gd name="connsiteX1" fmla="*/ 236957 w 236957"/>
                        <a:gd name="connsiteY1" fmla="*/ 207379 h 364527"/>
                        <a:gd name="connsiteX2" fmla="*/ 0 w 236957"/>
                        <a:gd name="connsiteY2" fmla="*/ 0 h 364527"/>
                        <a:gd name="connsiteX3" fmla="*/ 33648 w 236957"/>
                        <a:gd name="connsiteY3" fmla="*/ 161218 h 364527"/>
                        <a:gd name="connsiteX4" fmla="*/ 33648 w 236957"/>
                        <a:gd name="connsiteY4" fmla="*/ 364528 h 3645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36957" h="364527">
                          <a:moveTo>
                            <a:pt x="236957" y="364528"/>
                          </a:moveTo>
                          <a:lnTo>
                            <a:pt x="236957" y="207379"/>
                          </a:lnTo>
                          <a:lnTo>
                            <a:pt x="0" y="0"/>
                          </a:lnTo>
                          <a:cubicBezTo>
                            <a:pt x="21437" y="49487"/>
                            <a:pt x="33648" y="103889"/>
                            <a:pt x="33648" y="161218"/>
                          </a:cubicBezTo>
                          <a:lnTo>
                            <a:pt x="33648" y="364528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8" name="Freeform: Shape 217">
                      <a:extLst>
                        <a:ext uri="{FF2B5EF4-FFF2-40B4-BE49-F238E27FC236}">
                          <a16:creationId xmlns:a16="http://schemas.microsoft.com/office/drawing/2014/main" id="{4F953BD5-89A7-4646-83F9-8C8C3F3B0A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77345" y="4347024"/>
                      <a:ext cx="17153" cy="12005"/>
                    </a:xfrm>
                    <a:custGeom>
                      <a:avLst/>
                      <a:gdLst>
                        <a:gd name="connsiteX0" fmla="*/ 389147 w 389147"/>
                        <a:gd name="connsiteY0" fmla="*/ 0 h 272353"/>
                        <a:gd name="connsiteX1" fmla="*/ 0 w 389147"/>
                        <a:gd name="connsiteY1" fmla="*/ 0 h 272353"/>
                        <a:gd name="connsiteX2" fmla="*/ 389147 w 389147"/>
                        <a:gd name="connsiteY2" fmla="*/ 272353 h 2723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389147" h="272353">
                          <a:moveTo>
                            <a:pt x="389147" y="0"/>
                          </a:moveTo>
                          <a:lnTo>
                            <a:pt x="0" y="0"/>
                          </a:lnTo>
                          <a:lnTo>
                            <a:pt x="389147" y="272353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9" name="Freeform: Shape 218">
                      <a:extLst>
                        <a:ext uri="{FF2B5EF4-FFF2-40B4-BE49-F238E27FC236}">
                          <a16:creationId xmlns:a16="http://schemas.microsoft.com/office/drawing/2014/main" id="{6E22B342-0AE9-45EC-8E57-31DBC3E7C9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58652" y="4347024"/>
                      <a:ext cx="44807" cy="44807"/>
                    </a:xfrm>
                    <a:custGeom>
                      <a:avLst/>
                      <a:gdLst>
                        <a:gd name="connsiteX0" fmla="*/ 813238 w 1016547"/>
                        <a:gd name="connsiteY0" fmla="*/ 767077 h 1016547"/>
                        <a:gd name="connsiteX1" fmla="*/ 813238 w 1016547"/>
                        <a:gd name="connsiteY1" fmla="*/ 1016547 h 1016547"/>
                        <a:gd name="connsiteX2" fmla="*/ 1016547 w 1016547"/>
                        <a:gd name="connsiteY2" fmla="*/ 1016547 h 1016547"/>
                        <a:gd name="connsiteX3" fmla="*/ 1016547 w 1016547"/>
                        <a:gd name="connsiteY3" fmla="*/ 715752 h 1016547"/>
                        <a:gd name="connsiteX4" fmla="*/ 973014 w 1016547"/>
                        <a:gd name="connsiteY4" fmla="*/ 632512 h 1016547"/>
                        <a:gd name="connsiteX5" fmla="*/ 79519 w 1016547"/>
                        <a:gd name="connsiteY5" fmla="*/ 6999 h 1016547"/>
                        <a:gd name="connsiteX6" fmla="*/ 57524 w 1016547"/>
                        <a:gd name="connsiteY6" fmla="*/ 0 h 1016547"/>
                        <a:gd name="connsiteX7" fmla="*/ 38222 w 1016547"/>
                        <a:gd name="connsiteY7" fmla="*/ 0 h 1016547"/>
                        <a:gd name="connsiteX8" fmla="*/ 0 w 1016547"/>
                        <a:gd name="connsiteY8" fmla="*/ 38220 h 1016547"/>
                        <a:gd name="connsiteX9" fmla="*/ 13101 w 1016547"/>
                        <a:gd name="connsiteY9" fmla="*/ 67009 h 10165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1016547" h="1016547">
                          <a:moveTo>
                            <a:pt x="813238" y="767077"/>
                          </a:moveTo>
                          <a:lnTo>
                            <a:pt x="813238" y="1016547"/>
                          </a:lnTo>
                          <a:lnTo>
                            <a:pt x="1016547" y="1016547"/>
                          </a:lnTo>
                          <a:lnTo>
                            <a:pt x="1016547" y="715752"/>
                          </a:lnTo>
                          <a:cubicBezTo>
                            <a:pt x="1016547" y="682596"/>
                            <a:pt x="1000270" y="651523"/>
                            <a:pt x="973014" y="632512"/>
                          </a:cubicBezTo>
                          <a:lnTo>
                            <a:pt x="79519" y="6999"/>
                          </a:lnTo>
                          <a:cubicBezTo>
                            <a:pt x="72963" y="2333"/>
                            <a:pt x="65466" y="0"/>
                            <a:pt x="57524" y="0"/>
                          </a:cubicBezTo>
                          <a:lnTo>
                            <a:pt x="38222" y="0"/>
                          </a:lnTo>
                          <a:cubicBezTo>
                            <a:pt x="17180" y="0"/>
                            <a:pt x="0" y="17174"/>
                            <a:pt x="0" y="38220"/>
                          </a:cubicBezTo>
                          <a:cubicBezTo>
                            <a:pt x="0" y="49189"/>
                            <a:pt x="4765" y="59663"/>
                            <a:pt x="13101" y="67009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20" name="Freeform: Shape 219">
                      <a:extLst>
                        <a:ext uri="{FF2B5EF4-FFF2-40B4-BE49-F238E27FC236}">
                          <a16:creationId xmlns:a16="http://schemas.microsoft.com/office/drawing/2014/main" id="{0E9D277A-4715-4790-9D26-AD06818FE37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76575" y="4400792"/>
                      <a:ext cx="62729" cy="8961"/>
                    </a:xfrm>
                    <a:custGeom>
                      <a:avLst/>
                      <a:gdLst>
                        <a:gd name="connsiteX0" fmla="*/ 0 w 1423166"/>
                        <a:gd name="connsiteY0" fmla="*/ 203309 h 203309"/>
                        <a:gd name="connsiteX1" fmla="*/ 1321512 w 1423166"/>
                        <a:gd name="connsiteY1" fmla="*/ 203309 h 203309"/>
                        <a:gd name="connsiteX2" fmla="*/ 1423166 w 1423166"/>
                        <a:gd name="connsiteY2" fmla="*/ 101655 h 203309"/>
                        <a:gd name="connsiteX3" fmla="*/ 1321512 w 1423166"/>
                        <a:gd name="connsiteY3" fmla="*/ 0 h 203309"/>
                        <a:gd name="connsiteX4" fmla="*/ 0 w 1423166"/>
                        <a:gd name="connsiteY4" fmla="*/ 0 h 2033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23166" h="203309">
                          <a:moveTo>
                            <a:pt x="0" y="203309"/>
                          </a:moveTo>
                          <a:lnTo>
                            <a:pt x="1321512" y="203309"/>
                          </a:lnTo>
                          <a:cubicBezTo>
                            <a:pt x="1377600" y="203309"/>
                            <a:pt x="1423166" y="157743"/>
                            <a:pt x="1423166" y="101655"/>
                          </a:cubicBezTo>
                          <a:cubicBezTo>
                            <a:pt x="1423166" y="45565"/>
                            <a:pt x="1377600" y="0"/>
                            <a:pt x="1321512" y="0"/>
                          </a:cubicBez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21" name="Freeform: Shape 220">
                      <a:extLst>
                        <a:ext uri="{FF2B5EF4-FFF2-40B4-BE49-F238E27FC236}">
                          <a16:creationId xmlns:a16="http://schemas.microsoft.com/office/drawing/2014/main" id="{398D86D4-B8EB-40DA-948F-9F564D2BC1F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76575" y="4463521"/>
                      <a:ext cx="17923" cy="8961"/>
                    </a:xfrm>
                    <a:custGeom>
                      <a:avLst/>
                      <a:gdLst>
                        <a:gd name="connsiteX0" fmla="*/ 0 w 406618"/>
                        <a:gd name="connsiteY0" fmla="*/ 0 h 203309"/>
                        <a:gd name="connsiteX1" fmla="*/ 406619 w 406618"/>
                        <a:gd name="connsiteY1" fmla="*/ 0 h 203309"/>
                        <a:gd name="connsiteX2" fmla="*/ 406619 w 406618"/>
                        <a:gd name="connsiteY2" fmla="*/ 203309 h 203309"/>
                        <a:gd name="connsiteX3" fmla="*/ 0 w 406618"/>
                        <a:gd name="connsiteY3" fmla="*/ 203309 h 2033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406618" h="203309">
                          <a:moveTo>
                            <a:pt x="0" y="0"/>
                          </a:moveTo>
                          <a:lnTo>
                            <a:pt x="406619" y="0"/>
                          </a:lnTo>
                          <a:lnTo>
                            <a:pt x="406619" y="203309"/>
                          </a:lnTo>
                          <a:lnTo>
                            <a:pt x="0" y="203309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22" name="Freeform: Shape 221">
                      <a:extLst>
                        <a:ext uri="{FF2B5EF4-FFF2-40B4-BE49-F238E27FC236}">
                          <a16:creationId xmlns:a16="http://schemas.microsoft.com/office/drawing/2014/main" id="{0B9C0BFF-436F-44EA-8F0A-CBD60F74D2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7348" y="4485924"/>
                      <a:ext cx="250918" cy="120978"/>
                    </a:xfrm>
                    <a:custGeom>
                      <a:avLst/>
                      <a:gdLst>
                        <a:gd name="connsiteX0" fmla="*/ 4877001 w 5692665"/>
                        <a:gd name="connsiteY0" fmla="*/ 0 h 2744678"/>
                        <a:gd name="connsiteX1" fmla="*/ 2846333 w 5692665"/>
                        <a:gd name="connsiteY1" fmla="*/ 1931440 h 2744678"/>
                        <a:gd name="connsiteX2" fmla="*/ 815670 w 5692665"/>
                        <a:gd name="connsiteY2" fmla="*/ 0 h 2744678"/>
                        <a:gd name="connsiteX3" fmla="*/ 0 w 5692665"/>
                        <a:gd name="connsiteY3" fmla="*/ 0 h 2744678"/>
                        <a:gd name="connsiteX4" fmla="*/ 0 w 5692665"/>
                        <a:gd name="connsiteY4" fmla="*/ 428907 h 2744678"/>
                        <a:gd name="connsiteX5" fmla="*/ 382843 w 5692665"/>
                        <a:gd name="connsiteY5" fmla="*/ 524551 h 2744678"/>
                        <a:gd name="connsiteX6" fmla="*/ 398578 w 5692665"/>
                        <a:gd name="connsiteY6" fmla="*/ 581592 h 2744678"/>
                        <a:gd name="connsiteX7" fmla="*/ 632613 w 5692665"/>
                        <a:gd name="connsiteY7" fmla="*/ 1145852 h 2744678"/>
                        <a:gd name="connsiteX8" fmla="*/ 661649 w 5692665"/>
                        <a:gd name="connsiteY8" fmla="*/ 1197468 h 2744678"/>
                        <a:gd name="connsiteX9" fmla="*/ 458439 w 5692665"/>
                        <a:gd name="connsiteY9" fmla="*/ 1535787 h 2744678"/>
                        <a:gd name="connsiteX10" fmla="*/ 1208887 w 5692665"/>
                        <a:gd name="connsiteY10" fmla="*/ 2286241 h 2744678"/>
                        <a:gd name="connsiteX11" fmla="*/ 1547312 w 5692665"/>
                        <a:gd name="connsiteY11" fmla="*/ 2083033 h 2744678"/>
                        <a:gd name="connsiteX12" fmla="*/ 1598927 w 5692665"/>
                        <a:gd name="connsiteY12" fmla="*/ 2112068 h 2744678"/>
                        <a:gd name="connsiteX13" fmla="*/ 2163188 w 5692665"/>
                        <a:gd name="connsiteY13" fmla="*/ 2346103 h 2744678"/>
                        <a:gd name="connsiteX14" fmla="*/ 2220229 w 5692665"/>
                        <a:gd name="connsiteY14" fmla="*/ 2361834 h 2744678"/>
                        <a:gd name="connsiteX15" fmla="*/ 2315771 w 5692665"/>
                        <a:gd name="connsiteY15" fmla="*/ 2744678 h 2744678"/>
                        <a:gd name="connsiteX16" fmla="*/ 3376894 w 5692665"/>
                        <a:gd name="connsiteY16" fmla="*/ 2744678 h 2744678"/>
                        <a:gd name="connsiteX17" fmla="*/ 3472539 w 5692665"/>
                        <a:gd name="connsiteY17" fmla="*/ 2361834 h 2744678"/>
                        <a:gd name="connsiteX18" fmla="*/ 3529580 w 5692665"/>
                        <a:gd name="connsiteY18" fmla="*/ 2346103 h 2744678"/>
                        <a:gd name="connsiteX19" fmla="*/ 4093840 w 5692665"/>
                        <a:gd name="connsiteY19" fmla="*/ 2112068 h 2744678"/>
                        <a:gd name="connsiteX20" fmla="*/ 4145455 w 5692665"/>
                        <a:gd name="connsiteY20" fmla="*/ 2083033 h 2744678"/>
                        <a:gd name="connsiteX21" fmla="*/ 4483877 w 5692665"/>
                        <a:gd name="connsiteY21" fmla="*/ 2286241 h 2744678"/>
                        <a:gd name="connsiteX22" fmla="*/ 5234330 w 5692665"/>
                        <a:gd name="connsiteY22" fmla="*/ 1535787 h 2744678"/>
                        <a:gd name="connsiteX23" fmla="*/ 5031122 w 5692665"/>
                        <a:gd name="connsiteY23" fmla="*/ 1197366 h 2744678"/>
                        <a:gd name="connsiteX24" fmla="*/ 5060157 w 5692665"/>
                        <a:gd name="connsiteY24" fmla="*/ 1145751 h 2744678"/>
                        <a:gd name="connsiteX25" fmla="*/ 5294192 w 5692665"/>
                        <a:gd name="connsiteY25" fmla="*/ 581490 h 2744678"/>
                        <a:gd name="connsiteX26" fmla="*/ 5309923 w 5692665"/>
                        <a:gd name="connsiteY26" fmla="*/ 524450 h 2744678"/>
                        <a:gd name="connsiteX27" fmla="*/ 5692666 w 5692665"/>
                        <a:gd name="connsiteY27" fmla="*/ 428907 h 2744678"/>
                        <a:gd name="connsiteX28" fmla="*/ 5692666 w 5692665"/>
                        <a:gd name="connsiteY28" fmla="*/ 0 h 2744678"/>
                        <a:gd name="connsiteX29" fmla="*/ 1049257 w 5692665"/>
                        <a:gd name="connsiteY29" fmla="*/ 1839112 h 2744678"/>
                        <a:gd name="connsiteX30" fmla="*/ 905561 w 5692665"/>
                        <a:gd name="connsiteY30" fmla="*/ 1695423 h 2744678"/>
                        <a:gd name="connsiteX31" fmla="*/ 1049257 w 5692665"/>
                        <a:gd name="connsiteY31" fmla="*/ 1551671 h 2744678"/>
                        <a:gd name="connsiteX32" fmla="*/ 1193004 w 5692665"/>
                        <a:gd name="connsiteY32" fmla="*/ 1695423 h 2744678"/>
                        <a:gd name="connsiteX33" fmla="*/ 2947988 w 5692665"/>
                        <a:gd name="connsiteY33" fmla="*/ 2541369 h 2744678"/>
                        <a:gd name="connsiteX34" fmla="*/ 2744678 w 5692665"/>
                        <a:gd name="connsiteY34" fmla="*/ 2541369 h 2744678"/>
                        <a:gd name="connsiteX35" fmla="*/ 2744678 w 5692665"/>
                        <a:gd name="connsiteY35" fmla="*/ 2338059 h 2744678"/>
                        <a:gd name="connsiteX36" fmla="*/ 2947988 w 5692665"/>
                        <a:gd name="connsiteY36" fmla="*/ 2338059 h 2744678"/>
                        <a:gd name="connsiteX37" fmla="*/ 4643411 w 5692665"/>
                        <a:gd name="connsiteY37" fmla="*/ 1839112 h 2744678"/>
                        <a:gd name="connsiteX38" fmla="*/ 4499659 w 5692665"/>
                        <a:gd name="connsiteY38" fmla="*/ 1695423 h 2744678"/>
                        <a:gd name="connsiteX39" fmla="*/ 4643411 w 5692665"/>
                        <a:gd name="connsiteY39" fmla="*/ 1551671 h 2744678"/>
                        <a:gd name="connsiteX40" fmla="*/ 4787100 w 5692665"/>
                        <a:gd name="connsiteY40" fmla="*/ 1695423 h 27446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</a:cxnLst>
                      <a:rect l="l" t="t" r="r" b="b"/>
                      <a:pathLst>
                        <a:path w="5692665" h="2744678">
                          <a:moveTo>
                            <a:pt x="4877001" y="0"/>
                          </a:moveTo>
                          <a:cubicBezTo>
                            <a:pt x="4823835" y="1073982"/>
                            <a:pt x="3933213" y="1931440"/>
                            <a:pt x="2846333" y="1931440"/>
                          </a:cubicBezTo>
                          <a:cubicBezTo>
                            <a:pt x="1759453" y="1931440"/>
                            <a:pt x="868830" y="1073982"/>
                            <a:pt x="815670" y="0"/>
                          </a:cubicBezTo>
                          <a:lnTo>
                            <a:pt x="0" y="0"/>
                          </a:lnTo>
                          <a:lnTo>
                            <a:pt x="0" y="428907"/>
                          </a:lnTo>
                          <a:lnTo>
                            <a:pt x="382843" y="524551"/>
                          </a:lnTo>
                          <a:lnTo>
                            <a:pt x="398578" y="581592"/>
                          </a:lnTo>
                          <a:cubicBezTo>
                            <a:pt x="453376" y="778396"/>
                            <a:pt x="532050" y="968147"/>
                            <a:pt x="632613" y="1145852"/>
                          </a:cubicBezTo>
                          <a:lnTo>
                            <a:pt x="661649" y="1197468"/>
                          </a:lnTo>
                          <a:lnTo>
                            <a:pt x="458439" y="1535787"/>
                          </a:lnTo>
                          <a:lnTo>
                            <a:pt x="1208887" y="2286241"/>
                          </a:lnTo>
                          <a:lnTo>
                            <a:pt x="1547312" y="2083033"/>
                          </a:lnTo>
                          <a:lnTo>
                            <a:pt x="1598927" y="2112068"/>
                          </a:lnTo>
                          <a:cubicBezTo>
                            <a:pt x="1776620" y="2212528"/>
                            <a:pt x="1966435" y="2291298"/>
                            <a:pt x="2163188" y="2346103"/>
                          </a:cubicBezTo>
                          <a:lnTo>
                            <a:pt x="2220229" y="2361834"/>
                          </a:lnTo>
                          <a:lnTo>
                            <a:pt x="2315771" y="2744678"/>
                          </a:lnTo>
                          <a:lnTo>
                            <a:pt x="3376894" y="2744678"/>
                          </a:lnTo>
                          <a:lnTo>
                            <a:pt x="3472539" y="2361834"/>
                          </a:lnTo>
                          <a:lnTo>
                            <a:pt x="3529580" y="2346103"/>
                          </a:lnTo>
                          <a:cubicBezTo>
                            <a:pt x="3726383" y="2291298"/>
                            <a:pt x="3916135" y="2212630"/>
                            <a:pt x="4093840" y="2112068"/>
                          </a:cubicBezTo>
                          <a:lnTo>
                            <a:pt x="4145455" y="2083033"/>
                          </a:lnTo>
                          <a:lnTo>
                            <a:pt x="4483877" y="2286241"/>
                          </a:lnTo>
                          <a:lnTo>
                            <a:pt x="5234330" y="1535787"/>
                          </a:lnTo>
                          <a:lnTo>
                            <a:pt x="5031122" y="1197366"/>
                          </a:lnTo>
                          <a:lnTo>
                            <a:pt x="5060157" y="1145751"/>
                          </a:lnTo>
                          <a:cubicBezTo>
                            <a:pt x="5160618" y="968058"/>
                            <a:pt x="5239387" y="778243"/>
                            <a:pt x="5294192" y="581490"/>
                          </a:cubicBezTo>
                          <a:lnTo>
                            <a:pt x="5309923" y="524450"/>
                          </a:lnTo>
                          <a:lnTo>
                            <a:pt x="5692666" y="428907"/>
                          </a:lnTo>
                          <a:lnTo>
                            <a:pt x="5692666" y="0"/>
                          </a:lnTo>
                          <a:close/>
                          <a:moveTo>
                            <a:pt x="1049257" y="1839112"/>
                          </a:moveTo>
                          <a:lnTo>
                            <a:pt x="905561" y="1695423"/>
                          </a:lnTo>
                          <a:lnTo>
                            <a:pt x="1049257" y="1551671"/>
                          </a:lnTo>
                          <a:lnTo>
                            <a:pt x="1193004" y="1695423"/>
                          </a:lnTo>
                          <a:close/>
                          <a:moveTo>
                            <a:pt x="2947988" y="2541369"/>
                          </a:moveTo>
                          <a:lnTo>
                            <a:pt x="2744678" y="2541369"/>
                          </a:lnTo>
                          <a:lnTo>
                            <a:pt x="2744678" y="2338059"/>
                          </a:lnTo>
                          <a:lnTo>
                            <a:pt x="2947988" y="2338059"/>
                          </a:lnTo>
                          <a:close/>
                          <a:moveTo>
                            <a:pt x="4643411" y="1839112"/>
                          </a:moveTo>
                          <a:lnTo>
                            <a:pt x="4499659" y="1695423"/>
                          </a:lnTo>
                          <a:lnTo>
                            <a:pt x="4643411" y="1551671"/>
                          </a:lnTo>
                          <a:lnTo>
                            <a:pt x="4787100" y="1695423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23" name="Freeform: Shape 222">
                      <a:extLst>
                        <a:ext uri="{FF2B5EF4-FFF2-40B4-BE49-F238E27FC236}">
                          <a16:creationId xmlns:a16="http://schemas.microsoft.com/office/drawing/2014/main" id="{CA0D3F1E-8733-4D5A-91A7-60BC784474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06740" y="4400792"/>
                      <a:ext cx="42951" cy="8961"/>
                    </a:xfrm>
                    <a:custGeom>
                      <a:avLst/>
                      <a:gdLst>
                        <a:gd name="connsiteX0" fmla="*/ 0 w 974449"/>
                        <a:gd name="connsiteY0" fmla="*/ 101655 h 203309"/>
                        <a:gd name="connsiteX1" fmla="*/ 101655 w 974449"/>
                        <a:gd name="connsiteY1" fmla="*/ 203309 h 203309"/>
                        <a:gd name="connsiteX2" fmla="*/ 974450 w 974449"/>
                        <a:gd name="connsiteY2" fmla="*/ 203309 h 203309"/>
                        <a:gd name="connsiteX3" fmla="*/ 974450 w 974449"/>
                        <a:gd name="connsiteY3" fmla="*/ 0 h 203309"/>
                        <a:gd name="connsiteX4" fmla="*/ 101655 w 974449"/>
                        <a:gd name="connsiteY4" fmla="*/ 0 h 2033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74449" h="203309">
                          <a:moveTo>
                            <a:pt x="0" y="101655"/>
                          </a:moveTo>
                          <a:lnTo>
                            <a:pt x="101655" y="203309"/>
                          </a:lnTo>
                          <a:lnTo>
                            <a:pt x="974450" y="203309"/>
                          </a:lnTo>
                          <a:lnTo>
                            <a:pt x="974450" y="0"/>
                          </a:lnTo>
                          <a:lnTo>
                            <a:pt x="101655" y="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24" name="Freeform: Shape 223">
                      <a:extLst>
                        <a:ext uri="{FF2B5EF4-FFF2-40B4-BE49-F238E27FC236}">
                          <a16:creationId xmlns:a16="http://schemas.microsoft.com/office/drawing/2014/main" id="{B3350ABC-1BD6-4D2C-A35A-C67B17121E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1116" y="4347024"/>
                      <a:ext cx="143279" cy="206110"/>
                    </a:xfrm>
                    <a:custGeom>
                      <a:avLst/>
                      <a:gdLst>
                        <a:gd name="connsiteX0" fmla="*/ 1595255 w 3250613"/>
                        <a:gd name="connsiteY0" fmla="*/ 4675826 h 4676118"/>
                        <a:gd name="connsiteX1" fmla="*/ 1624837 w 3250613"/>
                        <a:gd name="connsiteY1" fmla="*/ 4676118 h 4676118"/>
                        <a:gd name="connsiteX2" fmla="*/ 2743687 w 3250613"/>
                        <a:gd name="connsiteY2" fmla="*/ 4210629 h 4676118"/>
                        <a:gd name="connsiteX3" fmla="*/ 3250614 w 3250613"/>
                        <a:gd name="connsiteY3" fmla="*/ 3049642 h 4676118"/>
                        <a:gd name="connsiteX4" fmla="*/ 2846333 w 3250613"/>
                        <a:gd name="connsiteY4" fmla="*/ 3049642 h 4676118"/>
                        <a:gd name="connsiteX5" fmla="*/ 1626476 w 3250613"/>
                        <a:gd name="connsiteY5" fmla="*/ 4269499 h 4676118"/>
                        <a:gd name="connsiteX6" fmla="*/ 411778 w 3250613"/>
                        <a:gd name="connsiteY6" fmla="*/ 3151297 h 4676118"/>
                        <a:gd name="connsiteX7" fmla="*/ 203309 w 3250613"/>
                        <a:gd name="connsiteY7" fmla="*/ 3151297 h 4676118"/>
                        <a:gd name="connsiteX8" fmla="*/ 203309 w 3250613"/>
                        <a:gd name="connsiteY8" fmla="*/ 1931440 h 4676118"/>
                        <a:gd name="connsiteX9" fmla="*/ 711583 w 3250613"/>
                        <a:gd name="connsiteY9" fmla="*/ 1931440 h 4676118"/>
                        <a:gd name="connsiteX10" fmla="*/ 711583 w 3250613"/>
                        <a:gd name="connsiteY10" fmla="*/ 2134750 h 4676118"/>
                        <a:gd name="connsiteX11" fmla="*/ 406619 w 3250613"/>
                        <a:gd name="connsiteY11" fmla="*/ 2134750 h 4676118"/>
                        <a:gd name="connsiteX12" fmla="*/ 406619 w 3250613"/>
                        <a:gd name="connsiteY12" fmla="*/ 2947988 h 4676118"/>
                        <a:gd name="connsiteX13" fmla="*/ 1219857 w 3250613"/>
                        <a:gd name="connsiteY13" fmla="*/ 2947988 h 4676118"/>
                        <a:gd name="connsiteX14" fmla="*/ 1219857 w 3250613"/>
                        <a:gd name="connsiteY14" fmla="*/ 2541369 h 4676118"/>
                        <a:gd name="connsiteX15" fmla="*/ 1423166 w 3250613"/>
                        <a:gd name="connsiteY15" fmla="*/ 2541369 h 4676118"/>
                        <a:gd name="connsiteX16" fmla="*/ 1423166 w 3250613"/>
                        <a:gd name="connsiteY16" fmla="*/ 3151297 h 4676118"/>
                        <a:gd name="connsiteX17" fmla="*/ 615088 w 3250613"/>
                        <a:gd name="connsiteY17" fmla="*/ 3151297 h 4676118"/>
                        <a:gd name="connsiteX18" fmla="*/ 1626476 w 3250613"/>
                        <a:gd name="connsiteY18" fmla="*/ 4066190 h 4676118"/>
                        <a:gd name="connsiteX19" fmla="*/ 2643023 w 3250613"/>
                        <a:gd name="connsiteY19" fmla="*/ 3049642 h 4676118"/>
                        <a:gd name="connsiteX20" fmla="*/ 2643023 w 3250613"/>
                        <a:gd name="connsiteY20" fmla="*/ 2582323 h 4676118"/>
                        <a:gd name="connsiteX21" fmla="*/ 2576109 w 3250613"/>
                        <a:gd name="connsiteY21" fmla="*/ 2391809 h 4676118"/>
                        <a:gd name="connsiteX22" fmla="*/ 2347843 w 3250613"/>
                        <a:gd name="connsiteY22" fmla="*/ 2106312 h 4676118"/>
                        <a:gd name="connsiteX23" fmla="*/ 2236404 w 3250613"/>
                        <a:gd name="connsiteY23" fmla="*/ 1788831 h 4676118"/>
                        <a:gd name="connsiteX24" fmla="*/ 2236404 w 3250613"/>
                        <a:gd name="connsiteY24" fmla="*/ 1626476 h 4676118"/>
                        <a:gd name="connsiteX25" fmla="*/ 1279427 w 3250613"/>
                        <a:gd name="connsiteY25" fmla="*/ 1626476 h 4676118"/>
                        <a:gd name="connsiteX26" fmla="*/ 1076117 w 3250613"/>
                        <a:gd name="connsiteY26" fmla="*/ 1423166 h 4676118"/>
                        <a:gd name="connsiteX27" fmla="*/ 203309 w 3250613"/>
                        <a:gd name="connsiteY27" fmla="*/ 1423166 h 4676118"/>
                        <a:gd name="connsiteX28" fmla="*/ 203309 w 3250613"/>
                        <a:gd name="connsiteY28" fmla="*/ 203309 h 4676118"/>
                        <a:gd name="connsiteX29" fmla="*/ 711583 w 3250613"/>
                        <a:gd name="connsiteY29" fmla="*/ 203309 h 4676118"/>
                        <a:gd name="connsiteX30" fmla="*/ 711583 w 3250613"/>
                        <a:gd name="connsiteY30" fmla="*/ 406619 h 4676118"/>
                        <a:gd name="connsiteX31" fmla="*/ 406619 w 3250613"/>
                        <a:gd name="connsiteY31" fmla="*/ 406619 h 4676118"/>
                        <a:gd name="connsiteX32" fmla="*/ 406619 w 3250613"/>
                        <a:gd name="connsiteY32" fmla="*/ 1219857 h 4676118"/>
                        <a:gd name="connsiteX33" fmla="*/ 1076117 w 3250613"/>
                        <a:gd name="connsiteY33" fmla="*/ 1219857 h 4676118"/>
                        <a:gd name="connsiteX34" fmla="*/ 1219857 w 3250613"/>
                        <a:gd name="connsiteY34" fmla="*/ 1076111 h 4676118"/>
                        <a:gd name="connsiteX35" fmla="*/ 1219857 w 3250613"/>
                        <a:gd name="connsiteY35" fmla="*/ 813238 h 4676118"/>
                        <a:gd name="connsiteX36" fmla="*/ 1423166 w 3250613"/>
                        <a:gd name="connsiteY36" fmla="*/ 813238 h 4676118"/>
                        <a:gd name="connsiteX37" fmla="*/ 1423166 w 3250613"/>
                        <a:gd name="connsiteY37" fmla="*/ 1016547 h 4676118"/>
                        <a:gd name="connsiteX38" fmla="*/ 2236404 w 3250613"/>
                        <a:gd name="connsiteY38" fmla="*/ 1016547 h 4676118"/>
                        <a:gd name="connsiteX39" fmla="*/ 2236404 w 3250613"/>
                        <a:gd name="connsiteY39" fmla="*/ 609928 h 4676118"/>
                        <a:gd name="connsiteX40" fmla="*/ 2439714 w 3250613"/>
                        <a:gd name="connsiteY40" fmla="*/ 406619 h 4676118"/>
                        <a:gd name="connsiteX41" fmla="*/ 2552741 w 3250613"/>
                        <a:gd name="connsiteY41" fmla="*/ 424588 h 4676118"/>
                        <a:gd name="connsiteX42" fmla="*/ 2318948 w 3250613"/>
                        <a:gd name="connsiteY42" fmla="*/ 219987 h 4676118"/>
                        <a:gd name="connsiteX43" fmla="*/ 2236404 w 3250613"/>
                        <a:gd name="connsiteY43" fmla="*/ 38220 h 4676118"/>
                        <a:gd name="connsiteX44" fmla="*/ 2240280 w 3250613"/>
                        <a:gd name="connsiteY44" fmla="*/ 0 h 4676118"/>
                        <a:gd name="connsiteX45" fmla="*/ 0 w 3250613"/>
                        <a:gd name="connsiteY45" fmla="*/ 0 h 4676118"/>
                        <a:gd name="connsiteX46" fmla="*/ 0 w 3250613"/>
                        <a:gd name="connsiteY46" fmla="*/ 3049642 h 4676118"/>
                        <a:gd name="connsiteX47" fmla="*/ 1595255 w 3250613"/>
                        <a:gd name="connsiteY47" fmla="*/ 4675826 h 4676118"/>
                        <a:gd name="connsiteX48" fmla="*/ 1219857 w 3250613"/>
                        <a:gd name="connsiteY48" fmla="*/ 3557916 h 4676118"/>
                        <a:gd name="connsiteX49" fmla="*/ 1016547 w 3250613"/>
                        <a:gd name="connsiteY49" fmla="*/ 3557916 h 4676118"/>
                        <a:gd name="connsiteX50" fmla="*/ 1016547 w 3250613"/>
                        <a:gd name="connsiteY50" fmla="*/ 3354607 h 4676118"/>
                        <a:gd name="connsiteX51" fmla="*/ 1219857 w 3250613"/>
                        <a:gd name="connsiteY51" fmla="*/ 3354607 h 4676118"/>
                        <a:gd name="connsiteX52" fmla="*/ 2236404 w 3250613"/>
                        <a:gd name="connsiteY52" fmla="*/ 3557916 h 4676118"/>
                        <a:gd name="connsiteX53" fmla="*/ 1423166 w 3250613"/>
                        <a:gd name="connsiteY53" fmla="*/ 3557916 h 4676118"/>
                        <a:gd name="connsiteX54" fmla="*/ 1423166 w 3250613"/>
                        <a:gd name="connsiteY54" fmla="*/ 3354607 h 4676118"/>
                        <a:gd name="connsiteX55" fmla="*/ 2236404 w 3250613"/>
                        <a:gd name="connsiteY55" fmla="*/ 3354607 h 4676118"/>
                        <a:gd name="connsiteX56" fmla="*/ 1626476 w 3250613"/>
                        <a:gd name="connsiteY56" fmla="*/ 2541369 h 4676118"/>
                        <a:gd name="connsiteX57" fmla="*/ 2439714 w 3250613"/>
                        <a:gd name="connsiteY57" fmla="*/ 2541369 h 4676118"/>
                        <a:gd name="connsiteX58" fmla="*/ 2439714 w 3250613"/>
                        <a:gd name="connsiteY58" fmla="*/ 2744678 h 4676118"/>
                        <a:gd name="connsiteX59" fmla="*/ 1626476 w 3250613"/>
                        <a:gd name="connsiteY59" fmla="*/ 2744678 h 4676118"/>
                        <a:gd name="connsiteX60" fmla="*/ 1626476 w 3250613"/>
                        <a:gd name="connsiteY60" fmla="*/ 2947988 h 4676118"/>
                        <a:gd name="connsiteX61" fmla="*/ 2439714 w 3250613"/>
                        <a:gd name="connsiteY61" fmla="*/ 2947988 h 4676118"/>
                        <a:gd name="connsiteX62" fmla="*/ 2439714 w 3250613"/>
                        <a:gd name="connsiteY62" fmla="*/ 3151297 h 4676118"/>
                        <a:gd name="connsiteX63" fmla="*/ 1626476 w 3250613"/>
                        <a:gd name="connsiteY63" fmla="*/ 3151297 h 4676118"/>
                        <a:gd name="connsiteX64" fmla="*/ 1452951 w 3250613"/>
                        <a:gd name="connsiteY64" fmla="*/ 1859570 h 4676118"/>
                        <a:gd name="connsiteX65" fmla="*/ 1596691 w 3250613"/>
                        <a:gd name="connsiteY65" fmla="*/ 2003310 h 4676118"/>
                        <a:gd name="connsiteX66" fmla="*/ 813238 w 3250613"/>
                        <a:gd name="connsiteY66" fmla="*/ 2786776 h 4676118"/>
                        <a:gd name="connsiteX67" fmla="*/ 538059 w 3250613"/>
                        <a:gd name="connsiteY67" fmla="*/ 2511584 h 4676118"/>
                        <a:gd name="connsiteX68" fmla="*/ 681798 w 3250613"/>
                        <a:gd name="connsiteY68" fmla="*/ 2367844 h 4676118"/>
                        <a:gd name="connsiteX69" fmla="*/ 813238 w 3250613"/>
                        <a:gd name="connsiteY69" fmla="*/ 2499284 h 4676118"/>
                        <a:gd name="connsiteX70" fmla="*/ 1452951 w 3250613"/>
                        <a:gd name="connsiteY70" fmla="*/ 131437 h 4676118"/>
                        <a:gd name="connsiteX71" fmla="*/ 1596691 w 3250613"/>
                        <a:gd name="connsiteY71" fmla="*/ 275183 h 4676118"/>
                        <a:gd name="connsiteX72" fmla="*/ 813238 w 3250613"/>
                        <a:gd name="connsiteY72" fmla="*/ 1058639 h 4676118"/>
                        <a:gd name="connsiteX73" fmla="*/ 538059 w 3250613"/>
                        <a:gd name="connsiteY73" fmla="*/ 783457 h 4676118"/>
                        <a:gd name="connsiteX74" fmla="*/ 681798 w 3250613"/>
                        <a:gd name="connsiteY74" fmla="*/ 639711 h 4676118"/>
                        <a:gd name="connsiteX75" fmla="*/ 813238 w 3250613"/>
                        <a:gd name="connsiteY75" fmla="*/ 771147 h 467611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</a:cxnLst>
                      <a:rect l="l" t="t" r="r" b="b"/>
                      <a:pathLst>
                        <a:path w="3250613" h="4676118">
                          <a:moveTo>
                            <a:pt x="1595255" y="4675826"/>
                          </a:moveTo>
                          <a:cubicBezTo>
                            <a:pt x="1605230" y="4676017"/>
                            <a:pt x="1615103" y="4676118"/>
                            <a:pt x="1624837" y="4676118"/>
                          </a:cubicBezTo>
                          <a:cubicBezTo>
                            <a:pt x="2040935" y="4676118"/>
                            <a:pt x="2437084" y="4511527"/>
                            <a:pt x="2743687" y="4210629"/>
                          </a:cubicBezTo>
                          <a:cubicBezTo>
                            <a:pt x="3056339" y="3903733"/>
                            <a:pt x="3238504" y="3482819"/>
                            <a:pt x="3250614" y="3049642"/>
                          </a:cubicBezTo>
                          <a:lnTo>
                            <a:pt x="2846333" y="3049642"/>
                          </a:lnTo>
                          <a:cubicBezTo>
                            <a:pt x="2846333" y="3722317"/>
                            <a:pt x="2299151" y="4269499"/>
                            <a:pt x="1626476" y="4269499"/>
                          </a:cubicBezTo>
                          <a:cubicBezTo>
                            <a:pt x="988109" y="4269499"/>
                            <a:pt x="463749" y="3776461"/>
                            <a:pt x="411778" y="3151297"/>
                          </a:cubicBezTo>
                          <a:lnTo>
                            <a:pt x="203309" y="3151297"/>
                          </a:lnTo>
                          <a:lnTo>
                            <a:pt x="203309" y="1931440"/>
                          </a:lnTo>
                          <a:lnTo>
                            <a:pt x="711583" y="1931440"/>
                          </a:lnTo>
                          <a:lnTo>
                            <a:pt x="711583" y="2134750"/>
                          </a:lnTo>
                          <a:lnTo>
                            <a:pt x="406619" y="2134750"/>
                          </a:lnTo>
                          <a:lnTo>
                            <a:pt x="406619" y="2947988"/>
                          </a:lnTo>
                          <a:lnTo>
                            <a:pt x="1219857" y="2947988"/>
                          </a:lnTo>
                          <a:lnTo>
                            <a:pt x="1219857" y="2541369"/>
                          </a:lnTo>
                          <a:lnTo>
                            <a:pt x="1423166" y="2541369"/>
                          </a:lnTo>
                          <a:lnTo>
                            <a:pt x="1423166" y="3151297"/>
                          </a:lnTo>
                          <a:lnTo>
                            <a:pt x="615088" y="3151297"/>
                          </a:lnTo>
                          <a:cubicBezTo>
                            <a:pt x="666359" y="3664234"/>
                            <a:pt x="1100336" y="4066190"/>
                            <a:pt x="1626476" y="4066190"/>
                          </a:cubicBezTo>
                          <a:cubicBezTo>
                            <a:pt x="2187013" y="4066190"/>
                            <a:pt x="2643023" y="3610179"/>
                            <a:pt x="2643023" y="3049642"/>
                          </a:cubicBezTo>
                          <a:lnTo>
                            <a:pt x="2643023" y="2582323"/>
                          </a:lnTo>
                          <a:cubicBezTo>
                            <a:pt x="2643023" y="2513325"/>
                            <a:pt x="2619350" y="2445724"/>
                            <a:pt x="2576109" y="2391809"/>
                          </a:cubicBezTo>
                          <a:lnTo>
                            <a:pt x="2347843" y="2106312"/>
                          </a:lnTo>
                          <a:cubicBezTo>
                            <a:pt x="2276063" y="2016513"/>
                            <a:pt x="2236404" y="1903790"/>
                            <a:pt x="2236404" y="1788831"/>
                          </a:cubicBezTo>
                          <a:lnTo>
                            <a:pt x="2236404" y="1626476"/>
                          </a:lnTo>
                          <a:lnTo>
                            <a:pt x="1279427" y="1626476"/>
                          </a:lnTo>
                          <a:lnTo>
                            <a:pt x="1076117" y="1423166"/>
                          </a:lnTo>
                          <a:lnTo>
                            <a:pt x="203309" y="1423166"/>
                          </a:lnTo>
                          <a:lnTo>
                            <a:pt x="203309" y="203309"/>
                          </a:lnTo>
                          <a:lnTo>
                            <a:pt x="711583" y="203309"/>
                          </a:lnTo>
                          <a:lnTo>
                            <a:pt x="711583" y="406619"/>
                          </a:lnTo>
                          <a:lnTo>
                            <a:pt x="406619" y="406619"/>
                          </a:lnTo>
                          <a:lnTo>
                            <a:pt x="406619" y="1219857"/>
                          </a:lnTo>
                          <a:lnTo>
                            <a:pt x="1076117" y="1219857"/>
                          </a:lnTo>
                          <a:lnTo>
                            <a:pt x="1219857" y="1076111"/>
                          </a:lnTo>
                          <a:lnTo>
                            <a:pt x="1219857" y="813238"/>
                          </a:lnTo>
                          <a:lnTo>
                            <a:pt x="1423166" y="813238"/>
                          </a:lnTo>
                          <a:lnTo>
                            <a:pt x="1423166" y="1016547"/>
                          </a:lnTo>
                          <a:lnTo>
                            <a:pt x="2236404" y="1016547"/>
                          </a:lnTo>
                          <a:lnTo>
                            <a:pt x="2236404" y="609928"/>
                          </a:lnTo>
                          <a:cubicBezTo>
                            <a:pt x="2236404" y="497801"/>
                            <a:pt x="2327589" y="406619"/>
                            <a:pt x="2439714" y="406619"/>
                          </a:cubicBezTo>
                          <a:cubicBezTo>
                            <a:pt x="2479169" y="406619"/>
                            <a:pt x="2516552" y="414064"/>
                            <a:pt x="2552741" y="424588"/>
                          </a:cubicBezTo>
                          <a:lnTo>
                            <a:pt x="2318948" y="219987"/>
                          </a:lnTo>
                          <a:cubicBezTo>
                            <a:pt x="2266482" y="174024"/>
                            <a:pt x="2236404" y="107859"/>
                            <a:pt x="2236404" y="38220"/>
                          </a:cubicBezTo>
                          <a:cubicBezTo>
                            <a:pt x="2236404" y="25116"/>
                            <a:pt x="2238247" y="12508"/>
                            <a:pt x="2240280" y="0"/>
                          </a:cubicBezTo>
                          <a:lnTo>
                            <a:pt x="0" y="0"/>
                          </a:lnTo>
                          <a:lnTo>
                            <a:pt x="0" y="3049642"/>
                          </a:lnTo>
                          <a:cubicBezTo>
                            <a:pt x="0" y="3929884"/>
                            <a:pt x="715650" y="4659345"/>
                            <a:pt x="1595255" y="4675826"/>
                          </a:cubicBezTo>
                          <a:close/>
                          <a:moveTo>
                            <a:pt x="1219857" y="3557916"/>
                          </a:moveTo>
                          <a:lnTo>
                            <a:pt x="1016547" y="3557916"/>
                          </a:lnTo>
                          <a:lnTo>
                            <a:pt x="1016547" y="3354607"/>
                          </a:lnTo>
                          <a:lnTo>
                            <a:pt x="1219857" y="3354607"/>
                          </a:lnTo>
                          <a:close/>
                          <a:moveTo>
                            <a:pt x="2236404" y="3557916"/>
                          </a:moveTo>
                          <a:lnTo>
                            <a:pt x="1423166" y="3557916"/>
                          </a:lnTo>
                          <a:lnTo>
                            <a:pt x="1423166" y="3354607"/>
                          </a:lnTo>
                          <a:lnTo>
                            <a:pt x="2236404" y="3354607"/>
                          </a:lnTo>
                          <a:close/>
                          <a:moveTo>
                            <a:pt x="1626476" y="2541369"/>
                          </a:moveTo>
                          <a:lnTo>
                            <a:pt x="2439714" y="2541369"/>
                          </a:lnTo>
                          <a:lnTo>
                            <a:pt x="2439714" y="2744678"/>
                          </a:lnTo>
                          <a:lnTo>
                            <a:pt x="1626476" y="2744678"/>
                          </a:lnTo>
                          <a:close/>
                          <a:moveTo>
                            <a:pt x="1626476" y="2947988"/>
                          </a:moveTo>
                          <a:lnTo>
                            <a:pt x="2439714" y="2947988"/>
                          </a:lnTo>
                          <a:lnTo>
                            <a:pt x="2439714" y="3151297"/>
                          </a:lnTo>
                          <a:lnTo>
                            <a:pt x="1626476" y="3151297"/>
                          </a:lnTo>
                          <a:close/>
                          <a:moveTo>
                            <a:pt x="1452951" y="1859570"/>
                          </a:moveTo>
                          <a:lnTo>
                            <a:pt x="1596691" y="2003310"/>
                          </a:lnTo>
                          <a:lnTo>
                            <a:pt x="813238" y="2786776"/>
                          </a:lnTo>
                          <a:lnTo>
                            <a:pt x="538059" y="2511584"/>
                          </a:lnTo>
                          <a:lnTo>
                            <a:pt x="681798" y="2367844"/>
                          </a:lnTo>
                          <a:lnTo>
                            <a:pt x="813238" y="2499284"/>
                          </a:lnTo>
                          <a:close/>
                          <a:moveTo>
                            <a:pt x="1452951" y="131437"/>
                          </a:moveTo>
                          <a:lnTo>
                            <a:pt x="1596691" y="275183"/>
                          </a:lnTo>
                          <a:lnTo>
                            <a:pt x="813238" y="1058639"/>
                          </a:lnTo>
                          <a:lnTo>
                            <a:pt x="538059" y="783457"/>
                          </a:lnTo>
                          <a:lnTo>
                            <a:pt x="681798" y="639711"/>
                          </a:lnTo>
                          <a:lnTo>
                            <a:pt x="813238" y="771147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</p:grpSp>
        <p:grpSp>
          <p:nvGrpSpPr>
            <p:cNvPr id="277" name="Group 276">
              <a:extLst>
                <a:ext uri="{FF2B5EF4-FFF2-40B4-BE49-F238E27FC236}">
                  <a16:creationId xmlns:a16="http://schemas.microsoft.com/office/drawing/2014/main" id="{079E4CA2-8894-4A5C-980A-8E96611173A7}"/>
                </a:ext>
              </a:extLst>
            </p:cNvPr>
            <p:cNvGrpSpPr/>
            <p:nvPr/>
          </p:nvGrpSpPr>
          <p:grpSpPr>
            <a:xfrm>
              <a:off x="1179562" y="2316312"/>
              <a:ext cx="8013168" cy="3203414"/>
              <a:chOff x="1124231" y="2579929"/>
              <a:chExt cx="7975786" cy="3188471"/>
            </a:xfrm>
          </p:grpSpPr>
          <p:grpSp>
            <p:nvGrpSpPr>
              <p:cNvPr id="252" name="Group 251">
                <a:extLst>
                  <a:ext uri="{FF2B5EF4-FFF2-40B4-BE49-F238E27FC236}">
                    <a16:creationId xmlns:a16="http://schemas.microsoft.com/office/drawing/2014/main" id="{975055A8-7A1A-4989-8678-71B4B7BA08B3}"/>
                  </a:ext>
                </a:extLst>
              </p:cNvPr>
              <p:cNvGrpSpPr/>
              <p:nvPr/>
            </p:nvGrpSpPr>
            <p:grpSpPr>
              <a:xfrm>
                <a:off x="1124231" y="2579934"/>
                <a:ext cx="1516098" cy="678104"/>
                <a:chOff x="752031" y="1395206"/>
                <a:chExt cx="2236746" cy="904137"/>
              </a:xfrm>
            </p:grpSpPr>
            <p:sp>
              <p:nvSpPr>
                <p:cNvPr id="253" name="Rectangle 252">
                  <a:extLst>
                    <a:ext uri="{FF2B5EF4-FFF2-40B4-BE49-F238E27FC236}">
                      <a16:creationId xmlns:a16="http://schemas.microsoft.com/office/drawing/2014/main" id="{217DDCDA-C927-41BC-A037-6B79E8580F3F}"/>
                    </a:ext>
                  </a:extLst>
                </p:cNvPr>
                <p:cNvSpPr/>
                <p:nvPr/>
              </p:nvSpPr>
              <p:spPr>
                <a:xfrm>
                  <a:off x="757487" y="1794703"/>
                  <a:ext cx="2226356" cy="504640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200" kern="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Identify, the problem and create a clear objective.</a:t>
                  </a:r>
                </a:p>
              </p:txBody>
            </p:sp>
            <p:sp>
              <p:nvSpPr>
                <p:cNvPr id="254" name="Rectangle 253">
                  <a:extLst>
                    <a:ext uri="{FF2B5EF4-FFF2-40B4-BE49-F238E27FC236}">
                      <a16:creationId xmlns:a16="http://schemas.microsoft.com/office/drawing/2014/main" id="{E539F72D-71FD-458D-A57A-390975CCDCFD}"/>
                    </a:ext>
                  </a:extLst>
                </p:cNvPr>
                <p:cNvSpPr/>
                <p:nvPr/>
              </p:nvSpPr>
              <p:spPr>
                <a:xfrm>
                  <a:off x="752031" y="1395206"/>
                  <a:ext cx="2236746" cy="403712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kern="0" dirty="0">
                      <a:solidFill>
                        <a:schemeClr val="accent3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Define Objectives</a:t>
                  </a:r>
                </a:p>
              </p:txBody>
            </p:sp>
          </p:grpSp>
          <p:grpSp>
            <p:nvGrpSpPr>
              <p:cNvPr id="255" name="Group 254">
                <a:extLst>
                  <a:ext uri="{FF2B5EF4-FFF2-40B4-BE49-F238E27FC236}">
                    <a16:creationId xmlns:a16="http://schemas.microsoft.com/office/drawing/2014/main" id="{9A747209-8D95-45A2-84E3-684CE37EB143}"/>
                  </a:ext>
                </a:extLst>
              </p:cNvPr>
              <p:cNvGrpSpPr/>
              <p:nvPr/>
            </p:nvGrpSpPr>
            <p:grpSpPr>
              <a:xfrm>
                <a:off x="3368290" y="2579936"/>
                <a:ext cx="1685686" cy="691512"/>
                <a:chOff x="3685413" y="1518178"/>
                <a:chExt cx="2247581" cy="922017"/>
              </a:xfrm>
            </p:grpSpPr>
            <p:sp>
              <p:nvSpPr>
                <p:cNvPr id="256" name="Rectangle 255">
                  <a:extLst>
                    <a:ext uri="{FF2B5EF4-FFF2-40B4-BE49-F238E27FC236}">
                      <a16:creationId xmlns:a16="http://schemas.microsoft.com/office/drawing/2014/main" id="{ACA0BBB0-784D-44F0-9FA2-30D2B2C6744F}"/>
                    </a:ext>
                  </a:extLst>
                </p:cNvPr>
                <p:cNvSpPr/>
                <p:nvPr/>
              </p:nvSpPr>
              <p:spPr>
                <a:xfrm>
                  <a:off x="3685413" y="1935553"/>
                  <a:ext cx="2247581" cy="504642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200" kern="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Building workflows to clean, match and blend the data.</a:t>
                  </a:r>
                </a:p>
              </p:txBody>
            </p:sp>
            <p:sp>
              <p:nvSpPr>
                <p:cNvPr id="257" name="Rectangle 256">
                  <a:extLst>
                    <a:ext uri="{FF2B5EF4-FFF2-40B4-BE49-F238E27FC236}">
                      <a16:creationId xmlns:a16="http://schemas.microsoft.com/office/drawing/2014/main" id="{9D4C1BE2-A9E9-4049-97A3-6AFF1B558C47}"/>
                    </a:ext>
                  </a:extLst>
                </p:cNvPr>
                <p:cNvSpPr/>
                <p:nvPr/>
              </p:nvSpPr>
              <p:spPr>
                <a:xfrm>
                  <a:off x="3685413" y="1518178"/>
                  <a:ext cx="2236746" cy="403713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kern="0" dirty="0">
                      <a:solidFill>
                        <a:schemeClr val="accent3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Prepare Data</a:t>
                  </a:r>
                </a:p>
              </p:txBody>
            </p:sp>
          </p:grpSp>
          <p:grpSp>
            <p:nvGrpSpPr>
              <p:cNvPr id="258" name="Group 257">
                <a:extLst>
                  <a:ext uri="{FF2B5EF4-FFF2-40B4-BE49-F238E27FC236}">
                    <a16:creationId xmlns:a16="http://schemas.microsoft.com/office/drawing/2014/main" id="{530CA4EF-9BE1-407C-ABE8-E8BDE1FF2C87}"/>
                  </a:ext>
                </a:extLst>
              </p:cNvPr>
              <p:cNvGrpSpPr/>
              <p:nvPr/>
            </p:nvGrpSpPr>
            <p:grpSpPr>
              <a:xfrm>
                <a:off x="5500714" y="2579932"/>
                <a:ext cx="1752564" cy="812640"/>
                <a:chOff x="6621230" y="1399771"/>
                <a:chExt cx="2336752" cy="1083518"/>
              </a:xfrm>
            </p:grpSpPr>
            <p:sp>
              <p:nvSpPr>
                <p:cNvPr id="259" name="Rectangle 258">
                  <a:extLst>
                    <a:ext uri="{FF2B5EF4-FFF2-40B4-BE49-F238E27FC236}">
                      <a16:creationId xmlns:a16="http://schemas.microsoft.com/office/drawing/2014/main" id="{7E2B9BC0-C1D6-4197-A3E5-C8C0E0C886B9}"/>
                    </a:ext>
                  </a:extLst>
                </p:cNvPr>
                <p:cNvSpPr/>
                <p:nvPr/>
              </p:nvSpPr>
              <p:spPr>
                <a:xfrm>
                  <a:off x="6621230" y="1776793"/>
                  <a:ext cx="2336752" cy="706496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200" kern="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Data is fed as input and the algorithm configured with the required parameters. </a:t>
                  </a:r>
                </a:p>
              </p:txBody>
            </p:sp>
            <p:sp>
              <p:nvSpPr>
                <p:cNvPr id="260" name="Rectangle 259">
                  <a:extLst>
                    <a:ext uri="{FF2B5EF4-FFF2-40B4-BE49-F238E27FC236}">
                      <a16:creationId xmlns:a16="http://schemas.microsoft.com/office/drawing/2014/main" id="{B24F0612-8A89-4AA7-86B9-C114579A2EF0}"/>
                    </a:ext>
                  </a:extLst>
                </p:cNvPr>
                <p:cNvSpPr/>
                <p:nvPr/>
              </p:nvSpPr>
              <p:spPr>
                <a:xfrm>
                  <a:off x="6621230" y="1399771"/>
                  <a:ext cx="2236746" cy="403712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kern="0" dirty="0">
                      <a:solidFill>
                        <a:schemeClr val="accent3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Train Model</a:t>
                  </a:r>
                </a:p>
              </p:txBody>
            </p:sp>
          </p:grpSp>
          <p:grpSp>
            <p:nvGrpSpPr>
              <p:cNvPr id="261" name="Group 260">
                <a:extLst>
                  <a:ext uri="{FF2B5EF4-FFF2-40B4-BE49-F238E27FC236}">
                    <a16:creationId xmlns:a16="http://schemas.microsoft.com/office/drawing/2014/main" id="{7E02D7CB-EFE2-400C-9B0C-8FC6012763C5}"/>
                  </a:ext>
                </a:extLst>
              </p:cNvPr>
              <p:cNvGrpSpPr/>
              <p:nvPr/>
            </p:nvGrpSpPr>
            <p:grpSpPr>
              <a:xfrm>
                <a:off x="7591576" y="2579929"/>
                <a:ext cx="1508441" cy="799650"/>
                <a:chOff x="9549973" y="1411519"/>
                <a:chExt cx="2250936" cy="1066205"/>
              </a:xfrm>
            </p:grpSpPr>
            <p:sp>
              <p:nvSpPr>
                <p:cNvPr id="262" name="Rectangle 261">
                  <a:extLst>
                    <a:ext uri="{FF2B5EF4-FFF2-40B4-BE49-F238E27FC236}">
                      <a16:creationId xmlns:a16="http://schemas.microsoft.com/office/drawing/2014/main" id="{24D86C1B-3243-4011-AC70-02BEEE8CA9A9}"/>
                    </a:ext>
                  </a:extLst>
                </p:cNvPr>
                <p:cNvSpPr/>
                <p:nvPr/>
              </p:nvSpPr>
              <p:spPr>
                <a:xfrm>
                  <a:off x="9549973" y="1973080"/>
                  <a:ext cx="1783144" cy="504644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200" kern="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Publish the prepared experiment</a:t>
                  </a:r>
                </a:p>
              </p:txBody>
            </p:sp>
            <p:sp>
              <p:nvSpPr>
                <p:cNvPr id="263" name="Rectangle 262">
                  <a:extLst>
                    <a:ext uri="{FF2B5EF4-FFF2-40B4-BE49-F238E27FC236}">
                      <a16:creationId xmlns:a16="http://schemas.microsoft.com/office/drawing/2014/main" id="{4681916F-49BF-4226-B00F-F8B98C1DB2B1}"/>
                    </a:ext>
                  </a:extLst>
                </p:cNvPr>
                <p:cNvSpPr/>
                <p:nvPr/>
              </p:nvSpPr>
              <p:spPr>
                <a:xfrm>
                  <a:off x="9564163" y="1411519"/>
                  <a:ext cx="2236746" cy="403715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kern="0" dirty="0">
                      <a:solidFill>
                        <a:schemeClr val="accent3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Integrate Model</a:t>
                  </a:r>
                </a:p>
              </p:txBody>
            </p:sp>
          </p:grpSp>
          <p:grpSp>
            <p:nvGrpSpPr>
              <p:cNvPr id="264" name="Group 263">
                <a:extLst>
                  <a:ext uri="{FF2B5EF4-FFF2-40B4-BE49-F238E27FC236}">
                    <a16:creationId xmlns:a16="http://schemas.microsoft.com/office/drawing/2014/main" id="{AFF06E30-115D-4BA1-91EC-FD3FE9CBF53F}"/>
                  </a:ext>
                </a:extLst>
              </p:cNvPr>
              <p:cNvGrpSpPr/>
              <p:nvPr/>
            </p:nvGrpSpPr>
            <p:grpSpPr>
              <a:xfrm>
                <a:off x="2235747" y="4876754"/>
                <a:ext cx="1687897" cy="775904"/>
                <a:chOff x="2197087" y="4995539"/>
                <a:chExt cx="2250529" cy="1034537"/>
              </a:xfrm>
            </p:grpSpPr>
            <p:sp>
              <p:nvSpPr>
                <p:cNvPr id="265" name="Rectangle 264">
                  <a:extLst>
                    <a:ext uri="{FF2B5EF4-FFF2-40B4-BE49-F238E27FC236}">
                      <a16:creationId xmlns:a16="http://schemas.microsoft.com/office/drawing/2014/main" id="{C3B9AFA4-9883-4D72-B5A2-9755287C74ED}"/>
                    </a:ext>
                  </a:extLst>
                </p:cNvPr>
                <p:cNvSpPr/>
                <p:nvPr/>
              </p:nvSpPr>
              <p:spPr>
                <a:xfrm>
                  <a:off x="2197087" y="5525436"/>
                  <a:ext cx="2004706" cy="504640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200" kern="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Collect data from </a:t>
                  </a:r>
                  <a:r>
                    <a:rPr lang="en-GB" sz="1200" kern="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businesses</a:t>
                  </a:r>
                  <a:endParaRPr lang="en-US" sz="1200" kern="0" dirty="0">
                    <a:solidFill>
                      <a:schemeClr val="accent5">
                        <a:lumMod val="75000"/>
                        <a:lumOff val="25000"/>
                      </a:schemeClr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6" name="Rectangle 265">
                  <a:extLst>
                    <a:ext uri="{FF2B5EF4-FFF2-40B4-BE49-F238E27FC236}">
                      <a16:creationId xmlns:a16="http://schemas.microsoft.com/office/drawing/2014/main" id="{E9A94B7E-3EE0-4CCA-96F4-06EF3B4E22D8}"/>
                    </a:ext>
                  </a:extLst>
                </p:cNvPr>
                <p:cNvSpPr/>
                <p:nvPr/>
              </p:nvSpPr>
              <p:spPr>
                <a:xfrm>
                  <a:off x="2210870" y="4995539"/>
                  <a:ext cx="2236746" cy="403712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kern="0" dirty="0">
                      <a:solidFill>
                        <a:schemeClr val="accent4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Collect Data</a:t>
                  </a:r>
                </a:p>
              </p:txBody>
            </p:sp>
          </p:grpSp>
          <p:grpSp>
            <p:nvGrpSpPr>
              <p:cNvPr id="267" name="Group 266">
                <a:extLst>
                  <a:ext uri="{FF2B5EF4-FFF2-40B4-BE49-F238E27FC236}">
                    <a16:creationId xmlns:a16="http://schemas.microsoft.com/office/drawing/2014/main" id="{2B1310F1-348A-4692-BF2A-563F4B358848}"/>
                  </a:ext>
                </a:extLst>
              </p:cNvPr>
              <p:cNvGrpSpPr/>
              <p:nvPr/>
            </p:nvGrpSpPr>
            <p:grpSpPr>
              <a:xfrm>
                <a:off x="4431213" y="4876760"/>
                <a:ext cx="1677560" cy="891640"/>
                <a:chOff x="5100557" y="5025024"/>
                <a:chExt cx="2236746" cy="1188846"/>
              </a:xfrm>
            </p:grpSpPr>
            <p:sp>
              <p:nvSpPr>
                <p:cNvPr id="268" name="Rectangle 267">
                  <a:extLst>
                    <a:ext uri="{FF2B5EF4-FFF2-40B4-BE49-F238E27FC236}">
                      <a16:creationId xmlns:a16="http://schemas.microsoft.com/office/drawing/2014/main" id="{DA65D866-4A62-4187-95A1-DEF3380C8808}"/>
                    </a:ext>
                  </a:extLst>
                </p:cNvPr>
                <p:cNvSpPr/>
                <p:nvPr/>
              </p:nvSpPr>
              <p:spPr>
                <a:xfrm>
                  <a:off x="5110219" y="5507378"/>
                  <a:ext cx="1641377" cy="706492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200" kern="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Depend on the problem to be solved and the type of data</a:t>
                  </a:r>
                </a:p>
              </p:txBody>
            </p:sp>
            <p:sp>
              <p:nvSpPr>
                <p:cNvPr id="269" name="Rectangle 268">
                  <a:extLst>
                    <a:ext uri="{FF2B5EF4-FFF2-40B4-BE49-F238E27FC236}">
                      <a16:creationId xmlns:a16="http://schemas.microsoft.com/office/drawing/2014/main" id="{A31D4936-0E6E-440A-9AE6-7A95FAF695F9}"/>
                    </a:ext>
                  </a:extLst>
                </p:cNvPr>
                <p:cNvSpPr/>
                <p:nvPr/>
              </p:nvSpPr>
              <p:spPr>
                <a:xfrm>
                  <a:off x="5100557" y="5025024"/>
                  <a:ext cx="2236746" cy="403710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kern="0" dirty="0">
                      <a:solidFill>
                        <a:schemeClr val="accent4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Select Algorithm</a:t>
                  </a:r>
                </a:p>
              </p:txBody>
            </p:sp>
          </p:grpSp>
          <p:grpSp>
            <p:nvGrpSpPr>
              <p:cNvPr id="270" name="Group 269">
                <a:extLst>
                  <a:ext uri="{FF2B5EF4-FFF2-40B4-BE49-F238E27FC236}">
                    <a16:creationId xmlns:a16="http://schemas.microsoft.com/office/drawing/2014/main" id="{C2249CAC-8B1D-40C8-93C1-C97676925E90}"/>
                  </a:ext>
                </a:extLst>
              </p:cNvPr>
              <p:cNvGrpSpPr/>
              <p:nvPr/>
            </p:nvGrpSpPr>
            <p:grpSpPr>
              <a:xfrm>
                <a:off x="6669095" y="4876737"/>
                <a:ext cx="1781235" cy="780171"/>
                <a:chOff x="8102890" y="5039342"/>
                <a:chExt cx="2374979" cy="1040232"/>
              </a:xfrm>
            </p:grpSpPr>
            <p:sp>
              <p:nvSpPr>
                <p:cNvPr id="271" name="Rectangle 270">
                  <a:extLst>
                    <a:ext uri="{FF2B5EF4-FFF2-40B4-BE49-F238E27FC236}">
                      <a16:creationId xmlns:a16="http://schemas.microsoft.com/office/drawing/2014/main" id="{33150E82-A7B5-4141-BA1D-CBDF808DDB1C}"/>
                    </a:ext>
                  </a:extLst>
                </p:cNvPr>
                <p:cNvSpPr/>
                <p:nvPr/>
              </p:nvSpPr>
              <p:spPr>
                <a:xfrm>
                  <a:off x="8115842" y="5574931"/>
                  <a:ext cx="2362027" cy="504643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200" kern="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The remaining data is utilized to test the model, for accuracy. </a:t>
                  </a:r>
                </a:p>
              </p:txBody>
            </p:sp>
            <p:sp>
              <p:nvSpPr>
                <p:cNvPr id="272" name="Rectangle 271">
                  <a:extLst>
                    <a:ext uri="{FF2B5EF4-FFF2-40B4-BE49-F238E27FC236}">
                      <a16:creationId xmlns:a16="http://schemas.microsoft.com/office/drawing/2014/main" id="{3101A627-C5BB-4843-89A9-15FCA4CE51BF}"/>
                    </a:ext>
                  </a:extLst>
                </p:cNvPr>
                <p:cNvSpPr/>
                <p:nvPr/>
              </p:nvSpPr>
              <p:spPr>
                <a:xfrm>
                  <a:off x="8102890" y="5039342"/>
                  <a:ext cx="2236746" cy="403714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kern="0" dirty="0">
                      <a:solidFill>
                        <a:schemeClr val="accent4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Test Model</a:t>
                  </a:r>
                </a:p>
              </p:txBody>
            </p:sp>
          </p:grpSp>
        </p:grpSp>
      </p:grpSp>
      <p:pic>
        <p:nvPicPr>
          <p:cNvPr id="9" name="Picture 8" descr="A yellow and orange logo&#10;&#10;Description automatically generated">
            <a:extLst>
              <a:ext uri="{FF2B5EF4-FFF2-40B4-BE49-F238E27FC236}">
                <a16:creationId xmlns:a16="http://schemas.microsoft.com/office/drawing/2014/main" id="{A8E52CEB-9F3D-56DB-89D6-926534F7F8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377" y="5619140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4901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039FB-084D-40DC-A64C-FE6DDAF1F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 Steps of Machine Learning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F90A2D-F461-49AA-8A79-CFBDDEE10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19</a:t>
            </a:fld>
            <a:endParaRPr lang="en-IN"/>
          </a:p>
        </p:txBody>
      </p:sp>
      <p:grpSp>
        <p:nvGrpSpPr>
          <p:cNvPr id="382" name="Group 381">
            <a:extLst>
              <a:ext uri="{FF2B5EF4-FFF2-40B4-BE49-F238E27FC236}">
                <a16:creationId xmlns:a16="http://schemas.microsoft.com/office/drawing/2014/main" id="{C3F7E691-BC47-4590-9617-F8CFEC1F9DAB}"/>
              </a:ext>
            </a:extLst>
          </p:cNvPr>
          <p:cNvGrpSpPr/>
          <p:nvPr/>
        </p:nvGrpSpPr>
        <p:grpSpPr>
          <a:xfrm>
            <a:off x="1845254" y="1352983"/>
            <a:ext cx="8501492" cy="4568479"/>
            <a:chOff x="944245" y="1784985"/>
            <a:chExt cx="6895728" cy="3705586"/>
          </a:xfrm>
        </p:grpSpPr>
        <p:grpSp>
          <p:nvGrpSpPr>
            <p:cNvPr id="294" name="Group 293">
              <a:extLst>
                <a:ext uri="{FF2B5EF4-FFF2-40B4-BE49-F238E27FC236}">
                  <a16:creationId xmlns:a16="http://schemas.microsoft.com/office/drawing/2014/main" id="{ED79D8AF-C94E-43A6-ADBD-2A6B71CA13A8}"/>
                </a:ext>
              </a:extLst>
            </p:cNvPr>
            <p:cNvGrpSpPr/>
            <p:nvPr/>
          </p:nvGrpSpPr>
          <p:grpSpPr>
            <a:xfrm>
              <a:off x="3617603" y="2489492"/>
              <a:ext cx="2425330" cy="2439682"/>
              <a:chOff x="3617603" y="2489492"/>
              <a:chExt cx="2425330" cy="2439682"/>
            </a:xfrm>
          </p:grpSpPr>
          <p:sp>
            <p:nvSpPr>
              <p:cNvPr id="151" name="Freeform: Shape 150">
                <a:extLst>
                  <a:ext uri="{FF2B5EF4-FFF2-40B4-BE49-F238E27FC236}">
                    <a16:creationId xmlns:a16="http://schemas.microsoft.com/office/drawing/2014/main" id="{5811001A-3A64-4773-A3A2-98B7216B75B7}"/>
                  </a:ext>
                </a:extLst>
              </p:cNvPr>
              <p:cNvSpPr/>
              <p:nvPr/>
            </p:nvSpPr>
            <p:spPr>
              <a:xfrm>
                <a:off x="3967018" y="2844786"/>
                <a:ext cx="1727511" cy="1727511"/>
              </a:xfrm>
              <a:prstGeom prst="arc">
                <a:avLst>
                  <a:gd name="adj1" fmla="val 15977296"/>
                  <a:gd name="adj2" fmla="val 13581273"/>
                </a:avLst>
              </a:prstGeom>
              <a:noFill/>
              <a:ln w="6350">
                <a:solidFill>
                  <a:schemeClr val="accent3"/>
                </a:solidFill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en-IN" sz="16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cxnSp>
            <p:nvCxnSpPr>
              <p:cNvPr id="146" name="Straight Connector 145">
                <a:extLst>
                  <a:ext uri="{FF2B5EF4-FFF2-40B4-BE49-F238E27FC236}">
                    <a16:creationId xmlns:a16="http://schemas.microsoft.com/office/drawing/2014/main" id="{6D803351-CD7E-463C-A26C-6347D8C8B851}"/>
                  </a:ext>
                </a:extLst>
              </p:cNvPr>
              <p:cNvCxnSpPr>
                <a:cxnSpLocks/>
              </p:cNvCxnSpPr>
              <p:nvPr/>
            </p:nvCxnSpPr>
            <p:spPr>
              <a:xfrm rot="21060000" flipH="1">
                <a:off x="5388714" y="2849384"/>
                <a:ext cx="285866" cy="218058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7" name="Oval 146">
                <a:extLst>
                  <a:ext uri="{FF2B5EF4-FFF2-40B4-BE49-F238E27FC236}">
                    <a16:creationId xmlns:a16="http://schemas.microsoft.com/office/drawing/2014/main" id="{CBC353A2-A6B5-4791-99B1-DE0536C71BE3}"/>
                  </a:ext>
                </a:extLst>
              </p:cNvPr>
              <p:cNvSpPr/>
              <p:nvPr/>
            </p:nvSpPr>
            <p:spPr>
              <a:xfrm>
                <a:off x="5356705" y="3038125"/>
                <a:ext cx="100670" cy="100670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IN" sz="16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cxnSp>
            <p:nvCxnSpPr>
              <p:cNvPr id="134" name="Straight Connector 133">
                <a:extLst>
                  <a:ext uri="{FF2B5EF4-FFF2-40B4-BE49-F238E27FC236}">
                    <a16:creationId xmlns:a16="http://schemas.microsoft.com/office/drawing/2014/main" id="{063EAA0B-4915-4E6F-A256-7E526C45C501}"/>
                  </a:ext>
                </a:extLst>
              </p:cNvPr>
              <p:cNvCxnSpPr>
                <a:cxnSpLocks/>
              </p:cNvCxnSpPr>
              <p:nvPr/>
            </p:nvCxnSpPr>
            <p:spPr>
              <a:xfrm rot="600000">
                <a:off x="5458533" y="4300719"/>
                <a:ext cx="347497" cy="213680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5" name="Oval 134">
                <a:extLst>
                  <a:ext uri="{FF2B5EF4-FFF2-40B4-BE49-F238E27FC236}">
                    <a16:creationId xmlns:a16="http://schemas.microsoft.com/office/drawing/2014/main" id="{CC432D2E-8F20-49AB-9950-F47D18332C7A}"/>
                  </a:ext>
                </a:extLst>
              </p:cNvPr>
              <p:cNvSpPr/>
              <p:nvPr/>
            </p:nvSpPr>
            <p:spPr>
              <a:xfrm>
                <a:off x="5420943" y="4219270"/>
                <a:ext cx="100670" cy="100670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IN" sz="16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cxnSp>
            <p:nvCxnSpPr>
              <p:cNvPr id="121" name="Straight Connector 120">
                <a:extLst>
                  <a:ext uri="{FF2B5EF4-FFF2-40B4-BE49-F238E27FC236}">
                    <a16:creationId xmlns:a16="http://schemas.microsoft.com/office/drawing/2014/main" id="{22A8A49A-5BAB-47E5-87D5-DB50E1E012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88093" y="2489492"/>
                <a:ext cx="0" cy="373073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2" name="Oval 121">
                <a:extLst>
                  <a:ext uri="{FF2B5EF4-FFF2-40B4-BE49-F238E27FC236}">
                    <a16:creationId xmlns:a16="http://schemas.microsoft.com/office/drawing/2014/main" id="{2AEC9B0C-6B7C-434F-8F86-DBC831681A0D}"/>
                  </a:ext>
                </a:extLst>
              </p:cNvPr>
              <p:cNvSpPr/>
              <p:nvPr/>
            </p:nvSpPr>
            <p:spPr>
              <a:xfrm>
                <a:off x="4737758" y="2791805"/>
                <a:ext cx="100670" cy="100670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IN" sz="16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cxnSp>
            <p:nvCxnSpPr>
              <p:cNvPr id="107" name="Straight Connector 106">
                <a:extLst>
                  <a:ext uri="{FF2B5EF4-FFF2-40B4-BE49-F238E27FC236}">
                    <a16:creationId xmlns:a16="http://schemas.microsoft.com/office/drawing/2014/main" id="{6C8E7BAA-928A-4601-9E19-218B30D43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674688" y="3638319"/>
                <a:ext cx="368245" cy="0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8" name="Oval 107">
                <a:extLst>
                  <a:ext uri="{FF2B5EF4-FFF2-40B4-BE49-F238E27FC236}">
                    <a16:creationId xmlns:a16="http://schemas.microsoft.com/office/drawing/2014/main" id="{5AB2D40A-E209-4BDD-AC8A-852272BB1825}"/>
                  </a:ext>
                </a:extLst>
              </p:cNvPr>
              <p:cNvSpPr/>
              <p:nvPr/>
            </p:nvSpPr>
            <p:spPr>
              <a:xfrm>
                <a:off x="5618693" y="3581017"/>
                <a:ext cx="100670" cy="100670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IN" sz="16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1B1CC97F-6828-47E8-962C-248E31C9F2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0773" y="4556102"/>
                <a:ext cx="0" cy="373072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8" name="Oval 87">
                <a:extLst>
                  <a:ext uri="{FF2B5EF4-FFF2-40B4-BE49-F238E27FC236}">
                    <a16:creationId xmlns:a16="http://schemas.microsoft.com/office/drawing/2014/main" id="{51E15867-3559-49E4-9506-57AAB9612B56}"/>
                  </a:ext>
                </a:extLst>
              </p:cNvPr>
              <p:cNvSpPr/>
              <p:nvPr/>
            </p:nvSpPr>
            <p:spPr>
              <a:xfrm>
                <a:off x="4780175" y="4512547"/>
                <a:ext cx="100670" cy="100670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IN" sz="16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FA417007-0342-4FE9-B284-F48BA817B55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17603" y="3599934"/>
                <a:ext cx="368112" cy="0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Oval 73">
                <a:extLst>
                  <a:ext uri="{FF2B5EF4-FFF2-40B4-BE49-F238E27FC236}">
                    <a16:creationId xmlns:a16="http://schemas.microsoft.com/office/drawing/2014/main" id="{74FB83A9-1352-4C02-BADA-8E7FFA2A5127}"/>
                  </a:ext>
                </a:extLst>
              </p:cNvPr>
              <p:cNvSpPr/>
              <p:nvPr/>
            </p:nvSpPr>
            <p:spPr>
              <a:xfrm>
                <a:off x="3933263" y="3549599"/>
                <a:ext cx="100670" cy="100670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IN" sz="16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60490497-ED4D-4B0F-9FEA-06627602DF65}"/>
                  </a:ext>
                </a:extLst>
              </p:cNvPr>
              <p:cNvCxnSpPr>
                <a:cxnSpLocks/>
              </p:cNvCxnSpPr>
              <p:nvPr/>
            </p:nvCxnSpPr>
            <p:spPr>
              <a:xfrm rot="21300000" flipH="1">
                <a:off x="3878597" y="4284714"/>
                <a:ext cx="310719" cy="186004"/>
              </a:xfrm>
              <a:prstGeom prst="line">
                <a:avLst/>
              </a:prstGeom>
              <a:ln w="63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AB3A7B90-8A33-4362-8910-D3270749A70F}"/>
                  </a:ext>
                </a:extLst>
              </p:cNvPr>
              <p:cNvSpPr/>
              <p:nvPr/>
            </p:nvSpPr>
            <p:spPr>
              <a:xfrm>
                <a:off x="4132762" y="4223383"/>
                <a:ext cx="100670" cy="100670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IN" sz="16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293" name="Group 292">
              <a:extLst>
                <a:ext uri="{FF2B5EF4-FFF2-40B4-BE49-F238E27FC236}">
                  <a16:creationId xmlns:a16="http://schemas.microsoft.com/office/drawing/2014/main" id="{368B9D25-72AE-4B91-8741-B606A145B041}"/>
                </a:ext>
              </a:extLst>
            </p:cNvPr>
            <p:cNvGrpSpPr/>
            <p:nvPr/>
          </p:nvGrpSpPr>
          <p:grpSpPr>
            <a:xfrm>
              <a:off x="3140897" y="2017973"/>
              <a:ext cx="3382256" cy="3365179"/>
              <a:chOff x="3140897" y="2017973"/>
              <a:chExt cx="3382256" cy="3365179"/>
            </a:xfrm>
          </p:grpSpPr>
          <p:grpSp>
            <p:nvGrpSpPr>
              <p:cNvPr id="250" name="Group 249">
                <a:extLst>
                  <a:ext uri="{FF2B5EF4-FFF2-40B4-BE49-F238E27FC236}">
                    <a16:creationId xmlns:a16="http://schemas.microsoft.com/office/drawing/2014/main" id="{5D0960FB-2C81-40DC-9AD2-13CE7C1E813A}"/>
                  </a:ext>
                </a:extLst>
              </p:cNvPr>
              <p:cNvGrpSpPr/>
              <p:nvPr/>
            </p:nvGrpSpPr>
            <p:grpSpPr>
              <a:xfrm>
                <a:off x="5585793" y="4362056"/>
                <a:ext cx="584381" cy="584379"/>
                <a:chOff x="5585793" y="4362056"/>
                <a:chExt cx="584381" cy="584379"/>
              </a:xfrm>
            </p:grpSpPr>
            <p:sp>
              <p:nvSpPr>
                <p:cNvPr id="132" name="Oval 131">
                  <a:extLst>
                    <a:ext uri="{FF2B5EF4-FFF2-40B4-BE49-F238E27FC236}">
                      <a16:creationId xmlns:a16="http://schemas.microsoft.com/office/drawing/2014/main" id="{1FD14173-A78D-450A-BA44-4080647AB49E}"/>
                    </a:ext>
                  </a:extLst>
                </p:cNvPr>
                <p:cNvSpPr/>
                <p:nvPr/>
              </p:nvSpPr>
              <p:spPr>
                <a:xfrm>
                  <a:off x="5585793" y="4362056"/>
                  <a:ext cx="584381" cy="584379"/>
                </a:xfrm>
                <a:prstGeom prst="ellipse">
                  <a:avLst/>
                </a:prstGeom>
                <a:solidFill>
                  <a:schemeClr val="bg1"/>
                </a:solidFill>
                <a:ln w="6350">
                  <a:solidFill>
                    <a:schemeClr val="accent3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16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grpSp>
              <p:nvGrpSpPr>
                <p:cNvPr id="183" name="Graphic 294">
                  <a:extLst>
                    <a:ext uri="{FF2B5EF4-FFF2-40B4-BE49-F238E27FC236}">
                      <a16:creationId xmlns:a16="http://schemas.microsoft.com/office/drawing/2014/main" id="{9D915FED-9D22-4E14-BF44-A9E2D1AEADCF}"/>
                    </a:ext>
                  </a:extLst>
                </p:cNvPr>
                <p:cNvGrpSpPr/>
                <p:nvPr/>
              </p:nvGrpSpPr>
              <p:grpSpPr>
                <a:xfrm>
                  <a:off x="5744730" y="4524778"/>
                  <a:ext cx="266506" cy="258934"/>
                  <a:chOff x="5803515" y="3073003"/>
                  <a:chExt cx="572281" cy="556021"/>
                </a:xfrm>
                <a:solidFill>
                  <a:schemeClr val="accent3"/>
                </a:solidFill>
              </p:grpSpPr>
              <p:sp>
                <p:nvSpPr>
                  <p:cNvPr id="184" name="Freeform: Shape 183">
                    <a:extLst>
                      <a:ext uri="{FF2B5EF4-FFF2-40B4-BE49-F238E27FC236}">
                        <a16:creationId xmlns:a16="http://schemas.microsoft.com/office/drawing/2014/main" id="{5DF499A5-5501-4D12-B0D4-E9A1F6A97438}"/>
                      </a:ext>
                    </a:extLst>
                  </p:cNvPr>
                  <p:cNvSpPr/>
                  <p:nvPr/>
                </p:nvSpPr>
                <p:spPr>
                  <a:xfrm>
                    <a:off x="5803515" y="3190875"/>
                    <a:ext cx="418061" cy="340109"/>
                  </a:xfrm>
                  <a:custGeom>
                    <a:avLst/>
                    <a:gdLst>
                      <a:gd name="connsiteX0" fmla="*/ 416309 w 418061"/>
                      <a:gd name="connsiteY0" fmla="*/ 9525 h 340109"/>
                      <a:gd name="connsiteX1" fmla="*/ 418062 w 418061"/>
                      <a:gd name="connsiteY1" fmla="*/ 0 h 340109"/>
                      <a:gd name="connsiteX2" fmla="*/ 326641 w 418061"/>
                      <a:gd name="connsiteY2" fmla="*/ 0 h 340109"/>
                      <a:gd name="connsiteX3" fmla="*/ 0 w 418061"/>
                      <a:gd name="connsiteY3" fmla="*/ 326641 h 340109"/>
                      <a:gd name="connsiteX4" fmla="*/ 13468 w 418061"/>
                      <a:gd name="connsiteY4" fmla="*/ 340109 h 340109"/>
                      <a:gd name="connsiteX5" fmla="*/ 334528 w 418061"/>
                      <a:gd name="connsiteY5" fmla="*/ 19050 h 340109"/>
                      <a:gd name="connsiteX6" fmla="*/ 416309 w 418061"/>
                      <a:gd name="connsiteY6" fmla="*/ 19050 h 340109"/>
                      <a:gd name="connsiteX7" fmla="*/ 416309 w 418061"/>
                      <a:gd name="connsiteY7" fmla="*/ 9525 h 3401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418061" h="340109">
                        <a:moveTo>
                          <a:pt x="416309" y="9525"/>
                        </a:moveTo>
                        <a:cubicBezTo>
                          <a:pt x="416309" y="6172"/>
                          <a:pt x="416995" y="2991"/>
                          <a:pt x="418062" y="0"/>
                        </a:cubicBezTo>
                        <a:lnTo>
                          <a:pt x="326641" y="0"/>
                        </a:lnTo>
                        <a:lnTo>
                          <a:pt x="0" y="326641"/>
                        </a:lnTo>
                        <a:lnTo>
                          <a:pt x="13468" y="340109"/>
                        </a:lnTo>
                        <a:lnTo>
                          <a:pt x="334528" y="19050"/>
                        </a:lnTo>
                        <a:lnTo>
                          <a:pt x="416309" y="19050"/>
                        </a:lnTo>
                        <a:lnTo>
                          <a:pt x="416309" y="9525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5" name="Freeform: Shape 184">
                    <a:extLst>
                      <a:ext uri="{FF2B5EF4-FFF2-40B4-BE49-F238E27FC236}">
                        <a16:creationId xmlns:a16="http://schemas.microsoft.com/office/drawing/2014/main" id="{C589622D-C7B7-4DB1-91F1-0949D01CBC1A}"/>
                      </a:ext>
                    </a:extLst>
                  </p:cNvPr>
                  <p:cNvSpPr/>
                  <p:nvPr/>
                </p:nvSpPr>
                <p:spPr>
                  <a:xfrm>
                    <a:off x="6260639" y="3073003"/>
                    <a:ext cx="115157" cy="115157"/>
                  </a:xfrm>
                  <a:custGeom>
                    <a:avLst/>
                    <a:gdLst>
                      <a:gd name="connsiteX0" fmla="*/ 13468 w 115157"/>
                      <a:gd name="connsiteY0" fmla="*/ 115157 h 115157"/>
                      <a:gd name="connsiteX1" fmla="*/ 54435 w 115157"/>
                      <a:gd name="connsiteY1" fmla="*/ 74190 h 115157"/>
                      <a:gd name="connsiteX2" fmla="*/ 88173 w 115157"/>
                      <a:gd name="connsiteY2" fmla="*/ 107928 h 115157"/>
                      <a:gd name="connsiteX3" fmla="*/ 115157 w 115157"/>
                      <a:gd name="connsiteY3" fmla="*/ 0 h 115157"/>
                      <a:gd name="connsiteX4" fmla="*/ 7229 w 115157"/>
                      <a:gd name="connsiteY4" fmla="*/ 26984 h 115157"/>
                      <a:gd name="connsiteX5" fmla="*/ 40967 w 115157"/>
                      <a:gd name="connsiteY5" fmla="*/ 60722 h 115157"/>
                      <a:gd name="connsiteX6" fmla="*/ 0 w 115157"/>
                      <a:gd name="connsiteY6" fmla="*/ 101689 h 115157"/>
                      <a:gd name="connsiteX7" fmla="*/ 13468 w 115157"/>
                      <a:gd name="connsiteY7" fmla="*/ 115157 h 11515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115157" h="115157">
                        <a:moveTo>
                          <a:pt x="13468" y="115157"/>
                        </a:moveTo>
                        <a:lnTo>
                          <a:pt x="54435" y="74190"/>
                        </a:lnTo>
                        <a:lnTo>
                          <a:pt x="88173" y="107928"/>
                        </a:lnTo>
                        <a:lnTo>
                          <a:pt x="115157" y="0"/>
                        </a:lnTo>
                        <a:lnTo>
                          <a:pt x="7229" y="26984"/>
                        </a:lnTo>
                        <a:lnTo>
                          <a:pt x="40967" y="60722"/>
                        </a:lnTo>
                        <a:lnTo>
                          <a:pt x="0" y="101689"/>
                        </a:lnTo>
                        <a:cubicBezTo>
                          <a:pt x="5896" y="104508"/>
                          <a:pt x="10649" y="109261"/>
                          <a:pt x="13468" y="115157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6" name="Freeform: Shape 185">
                    <a:extLst>
                      <a:ext uri="{FF2B5EF4-FFF2-40B4-BE49-F238E27FC236}">
                        <a16:creationId xmlns:a16="http://schemas.microsoft.com/office/drawing/2014/main" id="{45B018AA-A29C-4A0C-B3EA-A2EA4D56DF4B}"/>
                      </a:ext>
                    </a:extLst>
                  </p:cNvPr>
                  <p:cNvSpPr/>
                  <p:nvPr/>
                </p:nvSpPr>
                <p:spPr>
                  <a:xfrm>
                    <a:off x="6191250" y="3590925"/>
                    <a:ext cx="171450" cy="38100"/>
                  </a:xfrm>
                  <a:custGeom>
                    <a:avLst/>
                    <a:gdLst>
                      <a:gd name="connsiteX0" fmla="*/ 0 w 171450"/>
                      <a:gd name="connsiteY0" fmla="*/ 0 h 38100"/>
                      <a:gd name="connsiteX1" fmla="*/ 171450 w 171450"/>
                      <a:gd name="connsiteY1" fmla="*/ 0 h 38100"/>
                      <a:gd name="connsiteX2" fmla="*/ 171450 w 171450"/>
                      <a:gd name="connsiteY2" fmla="*/ 38100 h 38100"/>
                      <a:gd name="connsiteX3" fmla="*/ 0 w 171450"/>
                      <a:gd name="connsiteY3" fmla="*/ 38100 h 381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71450" h="38100">
                        <a:moveTo>
                          <a:pt x="0" y="0"/>
                        </a:moveTo>
                        <a:lnTo>
                          <a:pt x="171450" y="0"/>
                        </a:lnTo>
                        <a:lnTo>
                          <a:pt x="171450" y="38100"/>
                        </a:lnTo>
                        <a:lnTo>
                          <a:pt x="0" y="3810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7" name="Freeform: Shape 186">
                    <a:extLst>
                      <a:ext uri="{FF2B5EF4-FFF2-40B4-BE49-F238E27FC236}">
                        <a16:creationId xmlns:a16="http://schemas.microsoft.com/office/drawing/2014/main" id="{7636FD0E-50FC-4056-B245-911D883D896C}"/>
                      </a:ext>
                    </a:extLst>
                  </p:cNvPr>
                  <p:cNvSpPr/>
                  <p:nvPr/>
                </p:nvSpPr>
                <p:spPr>
                  <a:xfrm>
                    <a:off x="6191250" y="3552825"/>
                    <a:ext cx="171450" cy="19050"/>
                  </a:xfrm>
                  <a:custGeom>
                    <a:avLst/>
                    <a:gdLst>
                      <a:gd name="connsiteX0" fmla="*/ 0 w 171450"/>
                      <a:gd name="connsiteY0" fmla="*/ 0 h 19050"/>
                      <a:gd name="connsiteX1" fmla="*/ 171450 w 171450"/>
                      <a:gd name="connsiteY1" fmla="*/ 0 h 19050"/>
                      <a:gd name="connsiteX2" fmla="*/ 171450 w 171450"/>
                      <a:gd name="connsiteY2" fmla="*/ 19050 h 19050"/>
                      <a:gd name="connsiteX3" fmla="*/ 0 w 171450"/>
                      <a:gd name="connsiteY3" fmla="*/ 19050 h 190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71450" h="19050">
                        <a:moveTo>
                          <a:pt x="0" y="0"/>
                        </a:moveTo>
                        <a:lnTo>
                          <a:pt x="171450" y="0"/>
                        </a:lnTo>
                        <a:lnTo>
                          <a:pt x="171450" y="19050"/>
                        </a:lnTo>
                        <a:lnTo>
                          <a:pt x="0" y="1905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8" name="Freeform: Shape 187">
                    <a:extLst>
                      <a:ext uri="{FF2B5EF4-FFF2-40B4-BE49-F238E27FC236}">
                        <a16:creationId xmlns:a16="http://schemas.microsoft.com/office/drawing/2014/main" id="{A29399ED-AF69-48EB-88F9-E0C2974DA9D1}"/>
                      </a:ext>
                    </a:extLst>
                  </p:cNvPr>
                  <p:cNvSpPr/>
                  <p:nvPr/>
                </p:nvSpPr>
                <p:spPr>
                  <a:xfrm>
                    <a:off x="6143625" y="3190875"/>
                    <a:ext cx="228600" cy="342900"/>
                  </a:xfrm>
                  <a:custGeom>
                    <a:avLst/>
                    <a:gdLst>
                      <a:gd name="connsiteX0" fmla="*/ 219075 w 228600"/>
                      <a:gd name="connsiteY0" fmla="*/ 133350 h 342900"/>
                      <a:gd name="connsiteX1" fmla="*/ 209550 w 228600"/>
                      <a:gd name="connsiteY1" fmla="*/ 142875 h 342900"/>
                      <a:gd name="connsiteX2" fmla="*/ 209550 w 228600"/>
                      <a:gd name="connsiteY2" fmla="*/ 161925 h 342900"/>
                      <a:gd name="connsiteX3" fmla="*/ 190500 w 228600"/>
                      <a:gd name="connsiteY3" fmla="*/ 161925 h 342900"/>
                      <a:gd name="connsiteX4" fmla="*/ 190500 w 228600"/>
                      <a:gd name="connsiteY4" fmla="*/ 142875 h 342900"/>
                      <a:gd name="connsiteX5" fmla="*/ 190500 w 228600"/>
                      <a:gd name="connsiteY5" fmla="*/ 123825 h 342900"/>
                      <a:gd name="connsiteX6" fmla="*/ 180975 w 228600"/>
                      <a:gd name="connsiteY6" fmla="*/ 114300 h 342900"/>
                      <a:gd name="connsiteX7" fmla="*/ 171450 w 228600"/>
                      <a:gd name="connsiteY7" fmla="*/ 123825 h 342900"/>
                      <a:gd name="connsiteX8" fmla="*/ 171450 w 228600"/>
                      <a:gd name="connsiteY8" fmla="*/ 161925 h 342900"/>
                      <a:gd name="connsiteX9" fmla="*/ 152400 w 228600"/>
                      <a:gd name="connsiteY9" fmla="*/ 161925 h 342900"/>
                      <a:gd name="connsiteX10" fmla="*/ 152400 w 228600"/>
                      <a:gd name="connsiteY10" fmla="*/ 123825 h 342900"/>
                      <a:gd name="connsiteX11" fmla="*/ 142875 w 228600"/>
                      <a:gd name="connsiteY11" fmla="*/ 114300 h 342900"/>
                      <a:gd name="connsiteX12" fmla="*/ 133350 w 228600"/>
                      <a:gd name="connsiteY12" fmla="*/ 123825 h 342900"/>
                      <a:gd name="connsiteX13" fmla="*/ 133350 w 228600"/>
                      <a:gd name="connsiteY13" fmla="*/ 161925 h 342900"/>
                      <a:gd name="connsiteX14" fmla="*/ 114300 w 228600"/>
                      <a:gd name="connsiteY14" fmla="*/ 161925 h 342900"/>
                      <a:gd name="connsiteX15" fmla="*/ 114300 w 228600"/>
                      <a:gd name="connsiteY15" fmla="*/ 123825 h 342900"/>
                      <a:gd name="connsiteX16" fmla="*/ 114300 w 228600"/>
                      <a:gd name="connsiteY16" fmla="*/ 9525 h 342900"/>
                      <a:gd name="connsiteX17" fmla="*/ 104775 w 228600"/>
                      <a:gd name="connsiteY17" fmla="*/ 0 h 342900"/>
                      <a:gd name="connsiteX18" fmla="*/ 95250 w 228600"/>
                      <a:gd name="connsiteY18" fmla="*/ 9525 h 342900"/>
                      <a:gd name="connsiteX19" fmla="*/ 95250 w 228600"/>
                      <a:gd name="connsiteY19" fmla="*/ 190633 h 342900"/>
                      <a:gd name="connsiteX20" fmla="*/ 90221 w 228600"/>
                      <a:gd name="connsiteY20" fmla="*/ 211931 h 342900"/>
                      <a:gd name="connsiteX21" fmla="*/ 82086 w 228600"/>
                      <a:gd name="connsiteY21" fmla="*/ 228200 h 342900"/>
                      <a:gd name="connsiteX22" fmla="*/ 58865 w 228600"/>
                      <a:gd name="connsiteY22" fmla="*/ 228200 h 342900"/>
                      <a:gd name="connsiteX23" fmla="*/ 46615 w 228600"/>
                      <a:gd name="connsiteY23" fmla="*/ 166983 h 342900"/>
                      <a:gd name="connsiteX24" fmla="*/ 5096 w 228600"/>
                      <a:gd name="connsiteY24" fmla="*/ 132950 h 342900"/>
                      <a:gd name="connsiteX25" fmla="*/ 0 w 228600"/>
                      <a:gd name="connsiteY25" fmla="*/ 138046 h 342900"/>
                      <a:gd name="connsiteX26" fmla="*/ 857 w 228600"/>
                      <a:gd name="connsiteY26" fmla="*/ 140875 h 342900"/>
                      <a:gd name="connsiteX27" fmla="*/ 10658 w 228600"/>
                      <a:gd name="connsiteY27" fmla="*/ 155572 h 342900"/>
                      <a:gd name="connsiteX28" fmla="*/ 20498 w 228600"/>
                      <a:gd name="connsiteY28" fmla="*/ 182013 h 342900"/>
                      <a:gd name="connsiteX29" fmla="*/ 27080 w 228600"/>
                      <a:gd name="connsiteY29" fmla="*/ 234725 h 342900"/>
                      <a:gd name="connsiteX30" fmla="*/ 32985 w 228600"/>
                      <a:gd name="connsiteY30" fmla="*/ 252441 h 342900"/>
                      <a:gd name="connsiteX31" fmla="*/ 66675 w 228600"/>
                      <a:gd name="connsiteY31" fmla="*/ 321659 h 342900"/>
                      <a:gd name="connsiteX32" fmla="*/ 66675 w 228600"/>
                      <a:gd name="connsiteY32" fmla="*/ 342900 h 342900"/>
                      <a:gd name="connsiteX33" fmla="*/ 200025 w 228600"/>
                      <a:gd name="connsiteY33" fmla="*/ 342900 h 342900"/>
                      <a:gd name="connsiteX34" fmla="*/ 200025 w 228600"/>
                      <a:gd name="connsiteY34" fmla="*/ 320678 h 342900"/>
                      <a:gd name="connsiteX35" fmla="*/ 219075 w 228600"/>
                      <a:gd name="connsiteY35" fmla="*/ 295275 h 342900"/>
                      <a:gd name="connsiteX36" fmla="*/ 228600 w 228600"/>
                      <a:gd name="connsiteY36" fmla="*/ 266700 h 342900"/>
                      <a:gd name="connsiteX37" fmla="*/ 228600 w 228600"/>
                      <a:gd name="connsiteY37" fmla="*/ 142875 h 342900"/>
                      <a:gd name="connsiteX38" fmla="*/ 219075 w 228600"/>
                      <a:gd name="connsiteY38" fmla="*/ 133350 h 3429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</a:cxnLst>
                    <a:rect l="l" t="t" r="r" b="b"/>
                    <a:pathLst>
                      <a:path w="228600" h="342900">
                        <a:moveTo>
                          <a:pt x="219075" y="133350"/>
                        </a:moveTo>
                        <a:cubicBezTo>
                          <a:pt x="213827" y="133350"/>
                          <a:pt x="209550" y="137627"/>
                          <a:pt x="209550" y="142875"/>
                        </a:cubicBezTo>
                        <a:lnTo>
                          <a:pt x="209550" y="161925"/>
                        </a:lnTo>
                        <a:lnTo>
                          <a:pt x="190500" y="161925"/>
                        </a:lnTo>
                        <a:lnTo>
                          <a:pt x="190500" y="142875"/>
                        </a:lnTo>
                        <a:lnTo>
                          <a:pt x="190500" y="123825"/>
                        </a:lnTo>
                        <a:cubicBezTo>
                          <a:pt x="190500" y="118577"/>
                          <a:pt x="186223" y="114300"/>
                          <a:pt x="180975" y="114300"/>
                        </a:cubicBezTo>
                        <a:cubicBezTo>
                          <a:pt x="175727" y="114300"/>
                          <a:pt x="171450" y="118577"/>
                          <a:pt x="171450" y="123825"/>
                        </a:cubicBezTo>
                        <a:lnTo>
                          <a:pt x="171450" y="161925"/>
                        </a:lnTo>
                        <a:lnTo>
                          <a:pt x="152400" y="161925"/>
                        </a:lnTo>
                        <a:lnTo>
                          <a:pt x="152400" y="123825"/>
                        </a:lnTo>
                        <a:cubicBezTo>
                          <a:pt x="152400" y="118577"/>
                          <a:pt x="148123" y="114300"/>
                          <a:pt x="142875" y="114300"/>
                        </a:cubicBezTo>
                        <a:cubicBezTo>
                          <a:pt x="137627" y="114300"/>
                          <a:pt x="133350" y="118577"/>
                          <a:pt x="133350" y="123825"/>
                        </a:cubicBezTo>
                        <a:lnTo>
                          <a:pt x="133350" y="161925"/>
                        </a:lnTo>
                        <a:lnTo>
                          <a:pt x="114300" y="161925"/>
                        </a:lnTo>
                        <a:lnTo>
                          <a:pt x="114300" y="123825"/>
                        </a:lnTo>
                        <a:lnTo>
                          <a:pt x="114300" y="9525"/>
                        </a:lnTo>
                        <a:cubicBezTo>
                          <a:pt x="114300" y="4277"/>
                          <a:pt x="110023" y="0"/>
                          <a:pt x="104775" y="0"/>
                        </a:cubicBezTo>
                        <a:cubicBezTo>
                          <a:pt x="99527" y="0"/>
                          <a:pt x="95250" y="4277"/>
                          <a:pt x="95250" y="9525"/>
                        </a:cubicBezTo>
                        <a:lnTo>
                          <a:pt x="95250" y="190633"/>
                        </a:lnTo>
                        <a:cubicBezTo>
                          <a:pt x="95250" y="197987"/>
                          <a:pt x="93507" y="205349"/>
                          <a:pt x="90221" y="211931"/>
                        </a:cubicBezTo>
                        <a:lnTo>
                          <a:pt x="82086" y="228200"/>
                        </a:lnTo>
                        <a:lnTo>
                          <a:pt x="58865" y="228200"/>
                        </a:lnTo>
                        <a:lnTo>
                          <a:pt x="46615" y="166983"/>
                        </a:lnTo>
                        <a:cubicBezTo>
                          <a:pt x="42662" y="147266"/>
                          <a:pt x="25203" y="132950"/>
                          <a:pt x="5096" y="132950"/>
                        </a:cubicBezTo>
                        <a:cubicBezTo>
                          <a:pt x="2286" y="132950"/>
                          <a:pt x="0" y="135236"/>
                          <a:pt x="0" y="138046"/>
                        </a:cubicBezTo>
                        <a:cubicBezTo>
                          <a:pt x="0" y="139055"/>
                          <a:pt x="295" y="140027"/>
                          <a:pt x="857" y="140875"/>
                        </a:cubicBezTo>
                        <a:lnTo>
                          <a:pt x="10658" y="155572"/>
                        </a:lnTo>
                        <a:cubicBezTo>
                          <a:pt x="15916" y="163459"/>
                          <a:pt x="19326" y="172603"/>
                          <a:pt x="20498" y="182013"/>
                        </a:cubicBezTo>
                        <a:lnTo>
                          <a:pt x="27080" y="234725"/>
                        </a:lnTo>
                        <a:cubicBezTo>
                          <a:pt x="27870" y="240992"/>
                          <a:pt x="29851" y="246955"/>
                          <a:pt x="32985" y="252441"/>
                        </a:cubicBezTo>
                        <a:lnTo>
                          <a:pt x="66675" y="321659"/>
                        </a:lnTo>
                        <a:lnTo>
                          <a:pt x="66675" y="342900"/>
                        </a:lnTo>
                        <a:lnTo>
                          <a:pt x="200025" y="342900"/>
                        </a:lnTo>
                        <a:lnTo>
                          <a:pt x="200025" y="320678"/>
                        </a:lnTo>
                        <a:lnTo>
                          <a:pt x="219075" y="295275"/>
                        </a:lnTo>
                        <a:cubicBezTo>
                          <a:pt x="225219" y="287093"/>
                          <a:pt x="228600" y="276939"/>
                          <a:pt x="228600" y="266700"/>
                        </a:cubicBezTo>
                        <a:lnTo>
                          <a:pt x="228600" y="142875"/>
                        </a:lnTo>
                        <a:cubicBezTo>
                          <a:pt x="228600" y="137627"/>
                          <a:pt x="224323" y="133350"/>
                          <a:pt x="219075" y="13335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9" name="Freeform: Shape 188">
                    <a:extLst>
                      <a:ext uri="{FF2B5EF4-FFF2-40B4-BE49-F238E27FC236}">
                        <a16:creationId xmlns:a16="http://schemas.microsoft.com/office/drawing/2014/main" id="{2BD3DA5D-796C-4AB3-B64E-E15E3472B8E2}"/>
                      </a:ext>
                    </a:extLst>
                  </p:cNvPr>
                  <p:cNvSpPr/>
                  <p:nvPr/>
                </p:nvSpPr>
                <p:spPr>
                  <a:xfrm>
                    <a:off x="5819775" y="3076575"/>
                    <a:ext cx="209550" cy="209550"/>
                  </a:xfrm>
                  <a:custGeom>
                    <a:avLst/>
                    <a:gdLst>
                      <a:gd name="connsiteX0" fmla="*/ 104775 w 209550"/>
                      <a:gd name="connsiteY0" fmla="*/ 209550 h 209550"/>
                      <a:gd name="connsiteX1" fmla="*/ 209550 w 209550"/>
                      <a:gd name="connsiteY1" fmla="*/ 104775 h 209550"/>
                      <a:gd name="connsiteX2" fmla="*/ 104775 w 209550"/>
                      <a:gd name="connsiteY2" fmla="*/ 0 h 209550"/>
                      <a:gd name="connsiteX3" fmla="*/ 0 w 209550"/>
                      <a:gd name="connsiteY3" fmla="*/ 104775 h 209550"/>
                      <a:gd name="connsiteX4" fmla="*/ 104775 w 209550"/>
                      <a:gd name="connsiteY4" fmla="*/ 209550 h 209550"/>
                      <a:gd name="connsiteX5" fmla="*/ 171450 w 209550"/>
                      <a:gd name="connsiteY5" fmla="*/ 95250 h 209550"/>
                      <a:gd name="connsiteX6" fmla="*/ 190500 w 209550"/>
                      <a:gd name="connsiteY6" fmla="*/ 95250 h 209550"/>
                      <a:gd name="connsiteX7" fmla="*/ 190500 w 209550"/>
                      <a:gd name="connsiteY7" fmla="*/ 114300 h 209550"/>
                      <a:gd name="connsiteX8" fmla="*/ 171450 w 209550"/>
                      <a:gd name="connsiteY8" fmla="*/ 114300 h 209550"/>
                      <a:gd name="connsiteX9" fmla="*/ 171450 w 209550"/>
                      <a:gd name="connsiteY9" fmla="*/ 95250 h 209550"/>
                      <a:gd name="connsiteX10" fmla="*/ 104775 w 209550"/>
                      <a:gd name="connsiteY10" fmla="*/ 114300 h 209550"/>
                      <a:gd name="connsiteX11" fmla="*/ 66675 w 209550"/>
                      <a:gd name="connsiteY11" fmla="*/ 76200 h 209550"/>
                      <a:gd name="connsiteX12" fmla="*/ 66675 w 209550"/>
                      <a:gd name="connsiteY12" fmla="*/ 38100 h 209550"/>
                      <a:gd name="connsiteX13" fmla="*/ 95250 w 209550"/>
                      <a:gd name="connsiteY13" fmla="*/ 38100 h 209550"/>
                      <a:gd name="connsiteX14" fmla="*/ 95250 w 209550"/>
                      <a:gd name="connsiteY14" fmla="*/ 19050 h 209550"/>
                      <a:gd name="connsiteX15" fmla="*/ 114300 w 209550"/>
                      <a:gd name="connsiteY15" fmla="*/ 19050 h 209550"/>
                      <a:gd name="connsiteX16" fmla="*/ 114300 w 209550"/>
                      <a:gd name="connsiteY16" fmla="*/ 39453 h 209550"/>
                      <a:gd name="connsiteX17" fmla="*/ 142875 w 209550"/>
                      <a:gd name="connsiteY17" fmla="*/ 76200 h 209550"/>
                      <a:gd name="connsiteX18" fmla="*/ 123825 w 209550"/>
                      <a:gd name="connsiteY18" fmla="*/ 76200 h 209550"/>
                      <a:gd name="connsiteX19" fmla="*/ 104775 w 209550"/>
                      <a:gd name="connsiteY19" fmla="*/ 57150 h 209550"/>
                      <a:gd name="connsiteX20" fmla="*/ 85725 w 209550"/>
                      <a:gd name="connsiteY20" fmla="*/ 57150 h 209550"/>
                      <a:gd name="connsiteX21" fmla="*/ 85725 w 209550"/>
                      <a:gd name="connsiteY21" fmla="*/ 76200 h 209550"/>
                      <a:gd name="connsiteX22" fmla="*/ 104775 w 209550"/>
                      <a:gd name="connsiteY22" fmla="*/ 95250 h 209550"/>
                      <a:gd name="connsiteX23" fmla="*/ 142875 w 209550"/>
                      <a:gd name="connsiteY23" fmla="*/ 133350 h 209550"/>
                      <a:gd name="connsiteX24" fmla="*/ 142875 w 209550"/>
                      <a:gd name="connsiteY24" fmla="*/ 171450 h 209550"/>
                      <a:gd name="connsiteX25" fmla="*/ 114300 w 209550"/>
                      <a:gd name="connsiteY25" fmla="*/ 171450 h 209550"/>
                      <a:gd name="connsiteX26" fmla="*/ 114300 w 209550"/>
                      <a:gd name="connsiteY26" fmla="*/ 190500 h 209550"/>
                      <a:gd name="connsiteX27" fmla="*/ 95250 w 209550"/>
                      <a:gd name="connsiteY27" fmla="*/ 190500 h 209550"/>
                      <a:gd name="connsiteX28" fmla="*/ 95250 w 209550"/>
                      <a:gd name="connsiteY28" fmla="*/ 170097 h 209550"/>
                      <a:gd name="connsiteX29" fmla="*/ 66675 w 209550"/>
                      <a:gd name="connsiteY29" fmla="*/ 133350 h 209550"/>
                      <a:gd name="connsiteX30" fmla="*/ 85725 w 209550"/>
                      <a:gd name="connsiteY30" fmla="*/ 133350 h 209550"/>
                      <a:gd name="connsiteX31" fmla="*/ 104775 w 209550"/>
                      <a:gd name="connsiteY31" fmla="*/ 152400 h 209550"/>
                      <a:gd name="connsiteX32" fmla="*/ 123825 w 209550"/>
                      <a:gd name="connsiteY32" fmla="*/ 152400 h 209550"/>
                      <a:gd name="connsiteX33" fmla="*/ 123825 w 209550"/>
                      <a:gd name="connsiteY33" fmla="*/ 133350 h 209550"/>
                      <a:gd name="connsiteX34" fmla="*/ 104775 w 209550"/>
                      <a:gd name="connsiteY34" fmla="*/ 114300 h 209550"/>
                      <a:gd name="connsiteX35" fmla="*/ 19050 w 209550"/>
                      <a:gd name="connsiteY35" fmla="*/ 95250 h 209550"/>
                      <a:gd name="connsiteX36" fmla="*/ 38100 w 209550"/>
                      <a:gd name="connsiteY36" fmla="*/ 95250 h 209550"/>
                      <a:gd name="connsiteX37" fmla="*/ 38100 w 209550"/>
                      <a:gd name="connsiteY37" fmla="*/ 114300 h 209550"/>
                      <a:gd name="connsiteX38" fmla="*/ 19050 w 209550"/>
                      <a:gd name="connsiteY38" fmla="*/ 114300 h 209550"/>
                      <a:gd name="connsiteX39" fmla="*/ 19050 w 209550"/>
                      <a:gd name="connsiteY39" fmla="*/ 95250 h 209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</a:cxnLst>
                    <a:rect l="l" t="t" r="r" b="b"/>
                    <a:pathLst>
                      <a:path w="209550" h="209550">
                        <a:moveTo>
                          <a:pt x="104775" y="209550"/>
                        </a:moveTo>
                        <a:cubicBezTo>
                          <a:pt x="162544" y="209550"/>
                          <a:pt x="209550" y="162544"/>
                          <a:pt x="209550" y="104775"/>
                        </a:cubicBezTo>
                        <a:cubicBezTo>
                          <a:pt x="209550" y="47006"/>
                          <a:pt x="162544" y="0"/>
                          <a:pt x="104775" y="0"/>
                        </a:cubicBezTo>
                        <a:cubicBezTo>
                          <a:pt x="47006" y="0"/>
                          <a:pt x="0" y="47006"/>
                          <a:pt x="0" y="104775"/>
                        </a:cubicBezTo>
                        <a:cubicBezTo>
                          <a:pt x="0" y="162544"/>
                          <a:pt x="47006" y="209550"/>
                          <a:pt x="104775" y="209550"/>
                        </a:cubicBezTo>
                        <a:close/>
                        <a:moveTo>
                          <a:pt x="171450" y="95250"/>
                        </a:moveTo>
                        <a:lnTo>
                          <a:pt x="190500" y="95250"/>
                        </a:lnTo>
                        <a:lnTo>
                          <a:pt x="190500" y="114300"/>
                        </a:lnTo>
                        <a:lnTo>
                          <a:pt x="171450" y="114300"/>
                        </a:lnTo>
                        <a:lnTo>
                          <a:pt x="171450" y="95250"/>
                        </a:lnTo>
                        <a:close/>
                        <a:moveTo>
                          <a:pt x="104775" y="114300"/>
                        </a:moveTo>
                        <a:cubicBezTo>
                          <a:pt x="83763" y="114300"/>
                          <a:pt x="66675" y="97212"/>
                          <a:pt x="66675" y="76200"/>
                        </a:cubicBezTo>
                        <a:lnTo>
                          <a:pt x="66675" y="38100"/>
                        </a:lnTo>
                        <a:lnTo>
                          <a:pt x="95250" y="38100"/>
                        </a:lnTo>
                        <a:lnTo>
                          <a:pt x="95250" y="19050"/>
                        </a:lnTo>
                        <a:lnTo>
                          <a:pt x="114300" y="19050"/>
                        </a:lnTo>
                        <a:lnTo>
                          <a:pt x="114300" y="39453"/>
                        </a:lnTo>
                        <a:cubicBezTo>
                          <a:pt x="130683" y="43710"/>
                          <a:pt x="142875" y="58503"/>
                          <a:pt x="142875" y="76200"/>
                        </a:cubicBezTo>
                        <a:lnTo>
                          <a:pt x="123825" y="76200"/>
                        </a:lnTo>
                        <a:cubicBezTo>
                          <a:pt x="123825" y="65694"/>
                          <a:pt x="115281" y="57150"/>
                          <a:pt x="104775" y="57150"/>
                        </a:cubicBezTo>
                        <a:lnTo>
                          <a:pt x="85725" y="57150"/>
                        </a:lnTo>
                        <a:lnTo>
                          <a:pt x="85725" y="76200"/>
                        </a:lnTo>
                        <a:cubicBezTo>
                          <a:pt x="85725" y="86706"/>
                          <a:pt x="94269" y="95250"/>
                          <a:pt x="104775" y="95250"/>
                        </a:cubicBezTo>
                        <a:cubicBezTo>
                          <a:pt x="125787" y="95250"/>
                          <a:pt x="142875" y="112338"/>
                          <a:pt x="142875" y="133350"/>
                        </a:cubicBezTo>
                        <a:lnTo>
                          <a:pt x="142875" y="171450"/>
                        </a:lnTo>
                        <a:lnTo>
                          <a:pt x="114300" y="171450"/>
                        </a:lnTo>
                        <a:lnTo>
                          <a:pt x="114300" y="190500"/>
                        </a:lnTo>
                        <a:lnTo>
                          <a:pt x="95250" y="190500"/>
                        </a:lnTo>
                        <a:lnTo>
                          <a:pt x="95250" y="170097"/>
                        </a:lnTo>
                        <a:cubicBezTo>
                          <a:pt x="78867" y="165840"/>
                          <a:pt x="66675" y="151047"/>
                          <a:pt x="66675" y="133350"/>
                        </a:cubicBezTo>
                        <a:lnTo>
                          <a:pt x="85725" y="133350"/>
                        </a:lnTo>
                        <a:cubicBezTo>
                          <a:pt x="85725" y="143856"/>
                          <a:pt x="94269" y="152400"/>
                          <a:pt x="104775" y="152400"/>
                        </a:cubicBezTo>
                        <a:lnTo>
                          <a:pt x="123825" y="152400"/>
                        </a:lnTo>
                        <a:lnTo>
                          <a:pt x="123825" y="133350"/>
                        </a:lnTo>
                        <a:cubicBezTo>
                          <a:pt x="123825" y="122844"/>
                          <a:pt x="115281" y="114300"/>
                          <a:pt x="104775" y="114300"/>
                        </a:cubicBezTo>
                        <a:close/>
                        <a:moveTo>
                          <a:pt x="19050" y="95250"/>
                        </a:moveTo>
                        <a:lnTo>
                          <a:pt x="38100" y="95250"/>
                        </a:lnTo>
                        <a:lnTo>
                          <a:pt x="38100" y="114300"/>
                        </a:lnTo>
                        <a:lnTo>
                          <a:pt x="19050" y="114300"/>
                        </a:lnTo>
                        <a:lnTo>
                          <a:pt x="19050" y="9525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0" name="Freeform: Shape 189">
                    <a:extLst>
                      <a:ext uri="{FF2B5EF4-FFF2-40B4-BE49-F238E27FC236}">
                        <a16:creationId xmlns:a16="http://schemas.microsoft.com/office/drawing/2014/main" id="{F5617A8D-3934-45B2-92C2-AC263DF8724A}"/>
                      </a:ext>
                    </a:extLst>
                  </p:cNvPr>
                  <p:cNvSpPr/>
                  <p:nvPr/>
                </p:nvSpPr>
                <p:spPr>
                  <a:xfrm>
                    <a:off x="5838825" y="3552825"/>
                    <a:ext cx="38100" cy="76200"/>
                  </a:xfrm>
                  <a:custGeom>
                    <a:avLst/>
                    <a:gdLst>
                      <a:gd name="connsiteX0" fmla="*/ 0 w 38100"/>
                      <a:gd name="connsiteY0" fmla="*/ 0 h 76200"/>
                      <a:gd name="connsiteX1" fmla="*/ 38100 w 38100"/>
                      <a:gd name="connsiteY1" fmla="*/ 0 h 76200"/>
                      <a:gd name="connsiteX2" fmla="*/ 38100 w 38100"/>
                      <a:gd name="connsiteY2" fmla="*/ 76200 h 76200"/>
                      <a:gd name="connsiteX3" fmla="*/ 0 w 38100"/>
                      <a:gd name="connsiteY3" fmla="*/ 76200 h 76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8100" h="76200">
                        <a:moveTo>
                          <a:pt x="0" y="0"/>
                        </a:moveTo>
                        <a:lnTo>
                          <a:pt x="38100" y="0"/>
                        </a:lnTo>
                        <a:lnTo>
                          <a:pt x="38100" y="76200"/>
                        </a:lnTo>
                        <a:lnTo>
                          <a:pt x="0" y="7620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1" name="Freeform: Shape 190">
                    <a:extLst>
                      <a:ext uri="{FF2B5EF4-FFF2-40B4-BE49-F238E27FC236}">
                        <a16:creationId xmlns:a16="http://schemas.microsoft.com/office/drawing/2014/main" id="{EE2AAB47-3D08-45AF-935B-1DEDF92A235C}"/>
                      </a:ext>
                    </a:extLst>
                  </p:cNvPr>
                  <p:cNvSpPr/>
                  <p:nvPr/>
                </p:nvSpPr>
                <p:spPr>
                  <a:xfrm>
                    <a:off x="5953125" y="3457575"/>
                    <a:ext cx="38100" cy="171450"/>
                  </a:xfrm>
                  <a:custGeom>
                    <a:avLst/>
                    <a:gdLst>
                      <a:gd name="connsiteX0" fmla="*/ 0 w 38100"/>
                      <a:gd name="connsiteY0" fmla="*/ 0 h 171450"/>
                      <a:gd name="connsiteX1" fmla="*/ 38100 w 38100"/>
                      <a:gd name="connsiteY1" fmla="*/ 0 h 171450"/>
                      <a:gd name="connsiteX2" fmla="*/ 38100 w 38100"/>
                      <a:gd name="connsiteY2" fmla="*/ 171450 h 171450"/>
                      <a:gd name="connsiteX3" fmla="*/ 0 w 38100"/>
                      <a:gd name="connsiteY3" fmla="*/ 171450 h 1714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8100" h="171450">
                        <a:moveTo>
                          <a:pt x="0" y="0"/>
                        </a:moveTo>
                        <a:lnTo>
                          <a:pt x="38100" y="0"/>
                        </a:lnTo>
                        <a:lnTo>
                          <a:pt x="38100" y="171450"/>
                        </a:lnTo>
                        <a:lnTo>
                          <a:pt x="0" y="17145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2" name="Freeform: Shape 191">
                    <a:extLst>
                      <a:ext uri="{FF2B5EF4-FFF2-40B4-BE49-F238E27FC236}">
                        <a16:creationId xmlns:a16="http://schemas.microsoft.com/office/drawing/2014/main" id="{CDDC83C0-CB10-420B-90D7-3AB58D44E3B5}"/>
                      </a:ext>
                    </a:extLst>
                  </p:cNvPr>
                  <p:cNvSpPr/>
                  <p:nvPr/>
                </p:nvSpPr>
                <p:spPr>
                  <a:xfrm>
                    <a:off x="6067425" y="3381375"/>
                    <a:ext cx="38100" cy="247650"/>
                  </a:xfrm>
                  <a:custGeom>
                    <a:avLst/>
                    <a:gdLst>
                      <a:gd name="connsiteX0" fmla="*/ 0 w 38100"/>
                      <a:gd name="connsiteY0" fmla="*/ 0 h 247650"/>
                      <a:gd name="connsiteX1" fmla="*/ 38100 w 38100"/>
                      <a:gd name="connsiteY1" fmla="*/ 0 h 247650"/>
                      <a:gd name="connsiteX2" fmla="*/ 38100 w 38100"/>
                      <a:gd name="connsiteY2" fmla="*/ 247650 h 247650"/>
                      <a:gd name="connsiteX3" fmla="*/ 0 w 38100"/>
                      <a:gd name="connsiteY3" fmla="*/ 247650 h 247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8100" h="247650">
                        <a:moveTo>
                          <a:pt x="0" y="0"/>
                        </a:moveTo>
                        <a:lnTo>
                          <a:pt x="38100" y="0"/>
                        </a:lnTo>
                        <a:lnTo>
                          <a:pt x="38100" y="247650"/>
                        </a:lnTo>
                        <a:lnTo>
                          <a:pt x="0" y="24765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</p:grpSp>
          </p:grpSp>
          <p:grpSp>
            <p:nvGrpSpPr>
              <p:cNvPr id="292" name="Group 291">
                <a:extLst>
                  <a:ext uri="{FF2B5EF4-FFF2-40B4-BE49-F238E27FC236}">
                    <a16:creationId xmlns:a16="http://schemas.microsoft.com/office/drawing/2014/main" id="{3DB7FAF6-93B6-4D1F-B0A4-3A5E316D5DEB}"/>
                  </a:ext>
                </a:extLst>
              </p:cNvPr>
              <p:cNvGrpSpPr/>
              <p:nvPr/>
            </p:nvGrpSpPr>
            <p:grpSpPr>
              <a:xfrm>
                <a:off x="3140897" y="3304440"/>
                <a:ext cx="584381" cy="584379"/>
                <a:chOff x="3140897" y="3304440"/>
                <a:chExt cx="584381" cy="584379"/>
              </a:xfrm>
            </p:grpSpPr>
            <p:sp>
              <p:nvSpPr>
                <p:cNvPr id="61" name="Oval 60">
                  <a:extLst>
                    <a:ext uri="{FF2B5EF4-FFF2-40B4-BE49-F238E27FC236}">
                      <a16:creationId xmlns:a16="http://schemas.microsoft.com/office/drawing/2014/main" id="{0273B56D-D980-40CE-9064-901B008829D7}"/>
                    </a:ext>
                  </a:extLst>
                </p:cNvPr>
                <p:cNvSpPr/>
                <p:nvPr/>
              </p:nvSpPr>
              <p:spPr>
                <a:xfrm>
                  <a:off x="3140897" y="3304440"/>
                  <a:ext cx="584381" cy="584379"/>
                </a:xfrm>
                <a:prstGeom prst="ellipse">
                  <a:avLst/>
                </a:prstGeom>
                <a:solidFill>
                  <a:schemeClr val="bg1"/>
                </a:solidFill>
                <a:ln w="6350">
                  <a:solidFill>
                    <a:schemeClr val="accent3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16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grpSp>
              <p:nvGrpSpPr>
                <p:cNvPr id="202" name="Group 201">
                  <a:extLst>
                    <a:ext uri="{FF2B5EF4-FFF2-40B4-BE49-F238E27FC236}">
                      <a16:creationId xmlns:a16="http://schemas.microsoft.com/office/drawing/2014/main" id="{E2876CC6-9676-4D74-A347-A42E96A59E86}"/>
                    </a:ext>
                  </a:extLst>
                </p:cNvPr>
                <p:cNvGrpSpPr/>
                <p:nvPr/>
              </p:nvGrpSpPr>
              <p:grpSpPr>
                <a:xfrm>
                  <a:off x="3305987" y="3469529"/>
                  <a:ext cx="254200" cy="254200"/>
                  <a:chOff x="2843212" y="176212"/>
                  <a:chExt cx="6505575" cy="6505574"/>
                </a:xfrm>
                <a:solidFill>
                  <a:schemeClr val="accent3"/>
                </a:solidFill>
              </p:grpSpPr>
              <p:sp>
                <p:nvSpPr>
                  <p:cNvPr id="203" name="Freeform: Shape 202">
                    <a:extLst>
                      <a:ext uri="{FF2B5EF4-FFF2-40B4-BE49-F238E27FC236}">
                        <a16:creationId xmlns:a16="http://schemas.microsoft.com/office/drawing/2014/main" id="{509EA00C-17F3-4338-8F87-16EBF05AB837}"/>
                      </a:ext>
                    </a:extLst>
                  </p:cNvPr>
                  <p:cNvSpPr/>
                  <p:nvPr/>
                </p:nvSpPr>
                <p:spPr>
                  <a:xfrm>
                    <a:off x="3237104" y="176212"/>
                    <a:ext cx="5717790" cy="3811860"/>
                  </a:xfrm>
                  <a:custGeom>
                    <a:avLst/>
                    <a:gdLst>
                      <a:gd name="connsiteX0" fmla="*/ 571779 w 5717790"/>
                      <a:gd name="connsiteY0" fmla="*/ 3049488 h 3811860"/>
                      <a:gd name="connsiteX1" fmla="*/ 967552 w 5717790"/>
                      <a:gd name="connsiteY1" fmla="*/ 2888730 h 3811860"/>
                      <a:gd name="connsiteX2" fmla="*/ 1531745 w 5717790"/>
                      <a:gd name="connsiteY2" fmla="*/ 3170794 h 3811860"/>
                      <a:gd name="connsiteX3" fmla="*/ 1524744 w 5717790"/>
                      <a:gd name="connsiteY3" fmla="*/ 3240081 h 3811860"/>
                      <a:gd name="connsiteX4" fmla="*/ 2096523 w 5717790"/>
                      <a:gd name="connsiteY4" fmla="*/ 3811860 h 3811860"/>
                      <a:gd name="connsiteX5" fmla="*/ 2668302 w 5717790"/>
                      <a:gd name="connsiteY5" fmla="*/ 3240081 h 3811860"/>
                      <a:gd name="connsiteX6" fmla="*/ 2610972 w 5717790"/>
                      <a:gd name="connsiteY6" fmla="*/ 2995144 h 3811860"/>
                      <a:gd name="connsiteX7" fmla="*/ 3376330 w 5717790"/>
                      <a:gd name="connsiteY7" fmla="*/ 2229786 h 3811860"/>
                      <a:gd name="connsiteX8" fmla="*/ 3621267 w 5717790"/>
                      <a:gd name="connsiteY8" fmla="*/ 2287116 h 3811860"/>
                      <a:gd name="connsiteX9" fmla="*/ 4193047 w 5717790"/>
                      <a:gd name="connsiteY9" fmla="*/ 1715337 h 3811860"/>
                      <a:gd name="connsiteX10" fmla="*/ 4164508 w 5717790"/>
                      <a:gd name="connsiteY10" fmla="*/ 1545989 h 3811860"/>
                      <a:gd name="connsiteX11" fmla="*/ 4829500 w 5717790"/>
                      <a:gd name="connsiteY11" fmla="*/ 1047368 h 3811860"/>
                      <a:gd name="connsiteX12" fmla="*/ 5146012 w 5717790"/>
                      <a:gd name="connsiteY12" fmla="*/ 1143558 h 3811860"/>
                      <a:gd name="connsiteX13" fmla="*/ 5717791 w 5717790"/>
                      <a:gd name="connsiteY13" fmla="*/ 571779 h 3811860"/>
                      <a:gd name="connsiteX14" fmla="*/ 5146012 w 5717790"/>
                      <a:gd name="connsiteY14" fmla="*/ 0 h 3811860"/>
                      <a:gd name="connsiteX15" fmla="*/ 4574233 w 5717790"/>
                      <a:gd name="connsiteY15" fmla="*/ 571779 h 3811860"/>
                      <a:gd name="connsiteX16" fmla="*/ 4602771 w 5717790"/>
                      <a:gd name="connsiteY16" fmla="*/ 741129 h 3811860"/>
                      <a:gd name="connsiteX17" fmla="*/ 3937779 w 5717790"/>
                      <a:gd name="connsiteY17" fmla="*/ 1239748 h 3811860"/>
                      <a:gd name="connsiteX18" fmla="*/ 3621267 w 5717790"/>
                      <a:gd name="connsiteY18" fmla="*/ 1143558 h 3811860"/>
                      <a:gd name="connsiteX19" fmla="*/ 3049488 w 5717790"/>
                      <a:gd name="connsiteY19" fmla="*/ 1715337 h 3811860"/>
                      <a:gd name="connsiteX20" fmla="*/ 3106819 w 5717790"/>
                      <a:gd name="connsiteY20" fmla="*/ 1960275 h 3811860"/>
                      <a:gd name="connsiteX21" fmla="*/ 2341461 w 5717790"/>
                      <a:gd name="connsiteY21" fmla="*/ 2725633 h 3811860"/>
                      <a:gd name="connsiteX22" fmla="*/ 2096523 w 5717790"/>
                      <a:gd name="connsiteY22" fmla="*/ 2668302 h 3811860"/>
                      <a:gd name="connsiteX23" fmla="*/ 1700751 w 5717790"/>
                      <a:gd name="connsiteY23" fmla="*/ 2829061 h 3811860"/>
                      <a:gd name="connsiteX24" fmla="*/ 1136557 w 5717790"/>
                      <a:gd name="connsiteY24" fmla="*/ 2546996 h 3811860"/>
                      <a:gd name="connsiteX25" fmla="*/ 1143558 w 5717790"/>
                      <a:gd name="connsiteY25" fmla="*/ 2477709 h 3811860"/>
                      <a:gd name="connsiteX26" fmla="*/ 571779 w 5717790"/>
                      <a:gd name="connsiteY26" fmla="*/ 1905930 h 3811860"/>
                      <a:gd name="connsiteX27" fmla="*/ 0 w 5717790"/>
                      <a:gd name="connsiteY27" fmla="*/ 2477709 h 3811860"/>
                      <a:gd name="connsiteX28" fmla="*/ 571779 w 5717790"/>
                      <a:gd name="connsiteY28" fmla="*/ 3049488 h 38118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5717790" h="3811860">
                        <a:moveTo>
                          <a:pt x="571779" y="3049488"/>
                        </a:moveTo>
                        <a:cubicBezTo>
                          <a:pt x="725544" y="3049488"/>
                          <a:pt x="864717" y="2987800"/>
                          <a:pt x="967552" y="2888730"/>
                        </a:cubicBezTo>
                        <a:lnTo>
                          <a:pt x="1531745" y="3170794"/>
                        </a:lnTo>
                        <a:cubicBezTo>
                          <a:pt x="1528912" y="3193767"/>
                          <a:pt x="1524744" y="3216359"/>
                          <a:pt x="1524744" y="3240081"/>
                        </a:cubicBezTo>
                        <a:cubicBezTo>
                          <a:pt x="1524744" y="3555360"/>
                          <a:pt x="1781257" y="3811860"/>
                          <a:pt x="2096523" y="3811860"/>
                        </a:cubicBezTo>
                        <a:cubicBezTo>
                          <a:pt x="2411802" y="3811860"/>
                          <a:pt x="2668302" y="3555360"/>
                          <a:pt x="2668302" y="3240081"/>
                        </a:cubicBezTo>
                        <a:cubicBezTo>
                          <a:pt x="2668302" y="3152078"/>
                          <a:pt x="2646664" y="3069691"/>
                          <a:pt x="2610972" y="2995144"/>
                        </a:cubicBezTo>
                        <a:lnTo>
                          <a:pt x="3376330" y="2229786"/>
                        </a:lnTo>
                        <a:cubicBezTo>
                          <a:pt x="3450877" y="2265478"/>
                          <a:pt x="3533264" y="2287116"/>
                          <a:pt x="3621267" y="2287116"/>
                        </a:cubicBezTo>
                        <a:cubicBezTo>
                          <a:pt x="3936546" y="2287116"/>
                          <a:pt x="4193047" y="2030616"/>
                          <a:pt x="4193047" y="1715337"/>
                        </a:cubicBezTo>
                        <a:cubicBezTo>
                          <a:pt x="4193047" y="1655974"/>
                          <a:pt x="4181382" y="1599838"/>
                          <a:pt x="4164508" y="1545989"/>
                        </a:cubicBezTo>
                        <a:lnTo>
                          <a:pt x="4829500" y="1047368"/>
                        </a:lnTo>
                        <a:cubicBezTo>
                          <a:pt x="4920223" y="1107971"/>
                          <a:pt x="5028975" y="1143558"/>
                          <a:pt x="5146012" y="1143558"/>
                        </a:cubicBezTo>
                        <a:cubicBezTo>
                          <a:pt x="5461291" y="1143558"/>
                          <a:pt x="5717791" y="887052"/>
                          <a:pt x="5717791" y="571779"/>
                        </a:cubicBezTo>
                        <a:cubicBezTo>
                          <a:pt x="5717791" y="256506"/>
                          <a:pt x="5461291" y="0"/>
                          <a:pt x="5146012" y="0"/>
                        </a:cubicBezTo>
                        <a:cubicBezTo>
                          <a:pt x="4830745" y="0"/>
                          <a:pt x="4574233" y="256506"/>
                          <a:pt x="4574233" y="571779"/>
                        </a:cubicBezTo>
                        <a:cubicBezTo>
                          <a:pt x="4574233" y="631141"/>
                          <a:pt x="4585897" y="687276"/>
                          <a:pt x="4602771" y="741129"/>
                        </a:cubicBezTo>
                        <a:lnTo>
                          <a:pt x="3937779" y="1239748"/>
                        </a:lnTo>
                        <a:cubicBezTo>
                          <a:pt x="3847057" y="1179146"/>
                          <a:pt x="3738304" y="1143558"/>
                          <a:pt x="3621267" y="1143558"/>
                        </a:cubicBezTo>
                        <a:cubicBezTo>
                          <a:pt x="3306001" y="1143558"/>
                          <a:pt x="3049488" y="1400071"/>
                          <a:pt x="3049488" y="1715337"/>
                        </a:cubicBezTo>
                        <a:cubicBezTo>
                          <a:pt x="3049488" y="1803340"/>
                          <a:pt x="3071127" y="1885727"/>
                          <a:pt x="3106819" y="1960275"/>
                        </a:cubicBezTo>
                        <a:lnTo>
                          <a:pt x="2341461" y="2725633"/>
                        </a:lnTo>
                        <a:cubicBezTo>
                          <a:pt x="2266914" y="2689941"/>
                          <a:pt x="2184526" y="2668302"/>
                          <a:pt x="2096523" y="2668302"/>
                        </a:cubicBezTo>
                        <a:cubicBezTo>
                          <a:pt x="1942753" y="2668302"/>
                          <a:pt x="1803582" y="2729991"/>
                          <a:pt x="1700751" y="2829061"/>
                        </a:cubicBezTo>
                        <a:lnTo>
                          <a:pt x="1136557" y="2546996"/>
                        </a:lnTo>
                        <a:cubicBezTo>
                          <a:pt x="1139390" y="2524024"/>
                          <a:pt x="1143558" y="2501432"/>
                          <a:pt x="1143558" y="2477709"/>
                        </a:cubicBezTo>
                        <a:cubicBezTo>
                          <a:pt x="1143558" y="2162443"/>
                          <a:pt x="887058" y="1905930"/>
                          <a:pt x="571779" y="1905930"/>
                        </a:cubicBezTo>
                        <a:cubicBezTo>
                          <a:pt x="256506" y="1905930"/>
                          <a:pt x="0" y="2162443"/>
                          <a:pt x="0" y="2477709"/>
                        </a:cubicBezTo>
                        <a:cubicBezTo>
                          <a:pt x="0" y="2792988"/>
                          <a:pt x="256506" y="3049488"/>
                          <a:pt x="571779" y="3049488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12706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4" name="Freeform: Shape 203">
                    <a:extLst>
                      <a:ext uri="{FF2B5EF4-FFF2-40B4-BE49-F238E27FC236}">
                        <a16:creationId xmlns:a16="http://schemas.microsoft.com/office/drawing/2014/main" id="{BFFCE24E-D9DE-4FD5-84AA-68ECCC82BBC8}"/>
                      </a:ext>
                    </a:extLst>
                  </p:cNvPr>
                  <p:cNvSpPr/>
                  <p:nvPr/>
                </p:nvSpPr>
                <p:spPr>
                  <a:xfrm>
                    <a:off x="2843212" y="2082142"/>
                    <a:ext cx="6505575" cy="4599644"/>
                  </a:xfrm>
                  <a:custGeom>
                    <a:avLst/>
                    <a:gdLst>
                      <a:gd name="connsiteX0" fmla="*/ 6314982 w 6505575"/>
                      <a:gd name="connsiteY0" fmla="*/ 4218459 h 4599644"/>
                      <a:gd name="connsiteX1" fmla="*/ 6111683 w 6505575"/>
                      <a:gd name="connsiteY1" fmla="*/ 4218459 h 4599644"/>
                      <a:gd name="connsiteX2" fmla="*/ 6111683 w 6505575"/>
                      <a:gd name="connsiteY2" fmla="*/ 190593 h 4599644"/>
                      <a:gd name="connsiteX3" fmla="*/ 5921090 w 6505575"/>
                      <a:gd name="connsiteY3" fmla="*/ 0 h 4599644"/>
                      <a:gd name="connsiteX4" fmla="*/ 5158718 w 6505575"/>
                      <a:gd name="connsiteY4" fmla="*/ 0 h 4599644"/>
                      <a:gd name="connsiteX5" fmla="*/ 4968125 w 6505575"/>
                      <a:gd name="connsiteY5" fmla="*/ 190593 h 4599644"/>
                      <a:gd name="connsiteX6" fmla="*/ 4968125 w 6505575"/>
                      <a:gd name="connsiteY6" fmla="*/ 4218459 h 4599644"/>
                      <a:gd name="connsiteX7" fmla="*/ 4586939 w 6505575"/>
                      <a:gd name="connsiteY7" fmla="*/ 4218459 h 4599644"/>
                      <a:gd name="connsiteX8" fmla="*/ 4586939 w 6505575"/>
                      <a:gd name="connsiteY8" fmla="*/ 1334151 h 4599644"/>
                      <a:gd name="connsiteX9" fmla="*/ 4396346 w 6505575"/>
                      <a:gd name="connsiteY9" fmla="*/ 1143558 h 4599644"/>
                      <a:gd name="connsiteX10" fmla="*/ 3633974 w 6505575"/>
                      <a:gd name="connsiteY10" fmla="*/ 1143558 h 4599644"/>
                      <a:gd name="connsiteX11" fmla="*/ 3443381 w 6505575"/>
                      <a:gd name="connsiteY11" fmla="*/ 1334151 h 4599644"/>
                      <a:gd name="connsiteX12" fmla="*/ 3443381 w 6505575"/>
                      <a:gd name="connsiteY12" fmla="*/ 4218459 h 4599644"/>
                      <a:gd name="connsiteX13" fmla="*/ 3062195 w 6505575"/>
                      <a:gd name="connsiteY13" fmla="*/ 4218459 h 4599644"/>
                      <a:gd name="connsiteX14" fmla="*/ 3062195 w 6505575"/>
                      <a:gd name="connsiteY14" fmla="*/ 2858895 h 4599644"/>
                      <a:gd name="connsiteX15" fmla="*/ 2871602 w 6505575"/>
                      <a:gd name="connsiteY15" fmla="*/ 2668302 h 4599644"/>
                      <a:gd name="connsiteX16" fmla="*/ 2109230 w 6505575"/>
                      <a:gd name="connsiteY16" fmla="*/ 2668302 h 4599644"/>
                      <a:gd name="connsiteX17" fmla="*/ 1918636 w 6505575"/>
                      <a:gd name="connsiteY17" fmla="*/ 2858895 h 4599644"/>
                      <a:gd name="connsiteX18" fmla="*/ 1918636 w 6505575"/>
                      <a:gd name="connsiteY18" fmla="*/ 4218459 h 4599644"/>
                      <a:gd name="connsiteX19" fmla="*/ 1537450 w 6505575"/>
                      <a:gd name="connsiteY19" fmla="*/ 4218459 h 4599644"/>
                      <a:gd name="connsiteX20" fmla="*/ 1537450 w 6505575"/>
                      <a:gd name="connsiteY20" fmla="*/ 2096523 h 4599644"/>
                      <a:gd name="connsiteX21" fmla="*/ 1346857 w 6505575"/>
                      <a:gd name="connsiteY21" fmla="*/ 1905930 h 4599644"/>
                      <a:gd name="connsiteX22" fmla="*/ 584485 w 6505575"/>
                      <a:gd name="connsiteY22" fmla="*/ 1905930 h 4599644"/>
                      <a:gd name="connsiteX23" fmla="*/ 393892 w 6505575"/>
                      <a:gd name="connsiteY23" fmla="*/ 2096523 h 4599644"/>
                      <a:gd name="connsiteX24" fmla="*/ 393892 w 6505575"/>
                      <a:gd name="connsiteY24" fmla="*/ 4218459 h 4599644"/>
                      <a:gd name="connsiteX25" fmla="*/ 190593 w 6505575"/>
                      <a:gd name="connsiteY25" fmla="*/ 4218459 h 4599644"/>
                      <a:gd name="connsiteX26" fmla="*/ 0 w 6505575"/>
                      <a:gd name="connsiteY26" fmla="*/ 4409052 h 4599644"/>
                      <a:gd name="connsiteX27" fmla="*/ 190593 w 6505575"/>
                      <a:gd name="connsiteY27" fmla="*/ 4599645 h 4599644"/>
                      <a:gd name="connsiteX28" fmla="*/ 6314982 w 6505575"/>
                      <a:gd name="connsiteY28" fmla="*/ 4599645 h 4599644"/>
                      <a:gd name="connsiteX29" fmla="*/ 6505575 w 6505575"/>
                      <a:gd name="connsiteY29" fmla="*/ 4409052 h 4599644"/>
                      <a:gd name="connsiteX30" fmla="*/ 6314982 w 6505575"/>
                      <a:gd name="connsiteY30" fmla="*/ 4218459 h 45996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</a:cxnLst>
                    <a:rect l="l" t="t" r="r" b="b"/>
                    <a:pathLst>
                      <a:path w="6505575" h="4599644">
                        <a:moveTo>
                          <a:pt x="6314982" y="4218459"/>
                        </a:moveTo>
                        <a:lnTo>
                          <a:pt x="6111683" y="4218459"/>
                        </a:lnTo>
                        <a:lnTo>
                          <a:pt x="6111683" y="190593"/>
                        </a:lnTo>
                        <a:cubicBezTo>
                          <a:pt x="6111683" y="85271"/>
                          <a:pt x="6026412" y="0"/>
                          <a:pt x="5921090" y="0"/>
                        </a:cubicBezTo>
                        <a:lnTo>
                          <a:pt x="5158718" y="0"/>
                        </a:lnTo>
                        <a:cubicBezTo>
                          <a:pt x="5053396" y="0"/>
                          <a:pt x="4968125" y="85271"/>
                          <a:pt x="4968125" y="190593"/>
                        </a:cubicBezTo>
                        <a:lnTo>
                          <a:pt x="4968125" y="4218459"/>
                        </a:lnTo>
                        <a:lnTo>
                          <a:pt x="4586939" y="4218459"/>
                        </a:lnTo>
                        <a:lnTo>
                          <a:pt x="4586939" y="1334151"/>
                        </a:lnTo>
                        <a:cubicBezTo>
                          <a:pt x="4586939" y="1228829"/>
                          <a:pt x="4501668" y="1143558"/>
                          <a:pt x="4396346" y="1143558"/>
                        </a:cubicBezTo>
                        <a:lnTo>
                          <a:pt x="3633974" y="1143558"/>
                        </a:lnTo>
                        <a:cubicBezTo>
                          <a:pt x="3528652" y="1143558"/>
                          <a:pt x="3443381" y="1228829"/>
                          <a:pt x="3443381" y="1334151"/>
                        </a:cubicBezTo>
                        <a:lnTo>
                          <a:pt x="3443381" y="4218459"/>
                        </a:lnTo>
                        <a:lnTo>
                          <a:pt x="3062195" y="4218459"/>
                        </a:lnTo>
                        <a:lnTo>
                          <a:pt x="3062195" y="2858895"/>
                        </a:lnTo>
                        <a:cubicBezTo>
                          <a:pt x="3062195" y="2753574"/>
                          <a:pt x="2976923" y="2668302"/>
                          <a:pt x="2871602" y="2668302"/>
                        </a:cubicBezTo>
                        <a:lnTo>
                          <a:pt x="2109230" y="2668302"/>
                        </a:lnTo>
                        <a:cubicBezTo>
                          <a:pt x="2003908" y="2668302"/>
                          <a:pt x="1918636" y="2753574"/>
                          <a:pt x="1918636" y="2858895"/>
                        </a:cubicBezTo>
                        <a:lnTo>
                          <a:pt x="1918636" y="4218459"/>
                        </a:lnTo>
                        <a:lnTo>
                          <a:pt x="1537450" y="4218459"/>
                        </a:lnTo>
                        <a:lnTo>
                          <a:pt x="1537450" y="2096523"/>
                        </a:lnTo>
                        <a:cubicBezTo>
                          <a:pt x="1537450" y="1991202"/>
                          <a:pt x="1452179" y="1905930"/>
                          <a:pt x="1346857" y="1905930"/>
                        </a:cubicBezTo>
                        <a:lnTo>
                          <a:pt x="584485" y="1905930"/>
                        </a:lnTo>
                        <a:cubicBezTo>
                          <a:pt x="479162" y="1905930"/>
                          <a:pt x="393892" y="1991202"/>
                          <a:pt x="393892" y="2096523"/>
                        </a:cubicBezTo>
                        <a:lnTo>
                          <a:pt x="393892" y="4218459"/>
                        </a:lnTo>
                        <a:lnTo>
                          <a:pt x="190593" y="4218459"/>
                        </a:lnTo>
                        <a:cubicBezTo>
                          <a:pt x="85271" y="4218459"/>
                          <a:pt x="0" y="4303730"/>
                          <a:pt x="0" y="4409052"/>
                        </a:cubicBezTo>
                        <a:cubicBezTo>
                          <a:pt x="0" y="4514374"/>
                          <a:pt x="85271" y="4599645"/>
                          <a:pt x="190593" y="4599645"/>
                        </a:cubicBezTo>
                        <a:lnTo>
                          <a:pt x="6314982" y="4599645"/>
                        </a:lnTo>
                        <a:cubicBezTo>
                          <a:pt x="6420304" y="4599645"/>
                          <a:pt x="6505575" y="4514374"/>
                          <a:pt x="6505575" y="4409052"/>
                        </a:cubicBezTo>
                        <a:cubicBezTo>
                          <a:pt x="6505575" y="4303730"/>
                          <a:pt x="6420304" y="4218459"/>
                          <a:pt x="6314982" y="4218459"/>
                        </a:cubicBezTo>
                        <a:close/>
                      </a:path>
                    </a:pathLst>
                  </a:custGeom>
                  <a:grpFill/>
                  <a:ln w="12706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</p:grpSp>
          </p:grpSp>
          <p:grpSp>
            <p:nvGrpSpPr>
              <p:cNvPr id="227" name="Group 226">
                <a:extLst>
                  <a:ext uri="{FF2B5EF4-FFF2-40B4-BE49-F238E27FC236}">
                    <a16:creationId xmlns:a16="http://schemas.microsoft.com/office/drawing/2014/main" id="{D00638D5-F033-4A0A-A997-9EF2954BD246}"/>
                  </a:ext>
                </a:extLst>
              </p:cNvPr>
              <p:cNvGrpSpPr/>
              <p:nvPr/>
            </p:nvGrpSpPr>
            <p:grpSpPr>
              <a:xfrm>
                <a:off x="4494999" y="2017973"/>
                <a:ext cx="584381" cy="584379"/>
                <a:chOff x="4494999" y="2017973"/>
                <a:chExt cx="584381" cy="584379"/>
              </a:xfrm>
            </p:grpSpPr>
            <p:sp>
              <p:nvSpPr>
                <p:cNvPr id="119" name="Oval 118">
                  <a:extLst>
                    <a:ext uri="{FF2B5EF4-FFF2-40B4-BE49-F238E27FC236}">
                      <a16:creationId xmlns:a16="http://schemas.microsoft.com/office/drawing/2014/main" id="{F9FC43E3-6BF0-4746-8383-5E8CEDF89CAD}"/>
                    </a:ext>
                  </a:extLst>
                </p:cNvPr>
                <p:cNvSpPr/>
                <p:nvPr/>
              </p:nvSpPr>
              <p:spPr>
                <a:xfrm>
                  <a:off x="4494999" y="2017973"/>
                  <a:ext cx="584381" cy="584379"/>
                </a:xfrm>
                <a:prstGeom prst="ellipse">
                  <a:avLst/>
                </a:prstGeom>
                <a:solidFill>
                  <a:schemeClr val="accent6"/>
                </a:solidFill>
                <a:ln w="6350">
                  <a:solidFill>
                    <a:schemeClr val="accent3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16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grpSp>
              <p:nvGrpSpPr>
                <p:cNvPr id="221" name="Group 220">
                  <a:extLst>
                    <a:ext uri="{FF2B5EF4-FFF2-40B4-BE49-F238E27FC236}">
                      <a16:creationId xmlns:a16="http://schemas.microsoft.com/office/drawing/2014/main" id="{60383626-301A-438D-99E7-AB1C39F1BD3A}"/>
                    </a:ext>
                  </a:extLst>
                </p:cNvPr>
                <p:cNvGrpSpPr/>
                <p:nvPr/>
              </p:nvGrpSpPr>
              <p:grpSpPr>
                <a:xfrm>
                  <a:off x="4638553" y="2163392"/>
                  <a:ext cx="297272" cy="293540"/>
                  <a:chOff x="4132854" y="2136782"/>
                  <a:chExt cx="297272" cy="293540"/>
                </a:xfrm>
              </p:grpSpPr>
              <p:sp>
                <p:nvSpPr>
                  <p:cNvPr id="222" name="Freeform: Shape 221">
                    <a:extLst>
                      <a:ext uri="{FF2B5EF4-FFF2-40B4-BE49-F238E27FC236}">
                        <a16:creationId xmlns:a16="http://schemas.microsoft.com/office/drawing/2014/main" id="{33368522-820B-4501-A1BC-58C386853723}"/>
                      </a:ext>
                    </a:extLst>
                  </p:cNvPr>
                  <p:cNvSpPr/>
                  <p:nvPr/>
                </p:nvSpPr>
                <p:spPr>
                  <a:xfrm>
                    <a:off x="4224664" y="2136782"/>
                    <a:ext cx="142639" cy="136181"/>
                  </a:xfrm>
                  <a:custGeom>
                    <a:avLst/>
                    <a:gdLst>
                      <a:gd name="connsiteX0" fmla="*/ 62867 w 142639"/>
                      <a:gd name="connsiteY0" fmla="*/ 4 h 136181"/>
                      <a:gd name="connsiteX1" fmla="*/ 81863 w 142639"/>
                      <a:gd name="connsiteY1" fmla="*/ 4932 h 136181"/>
                      <a:gd name="connsiteX2" fmla="*/ 91041 w 142639"/>
                      <a:gd name="connsiteY2" fmla="*/ 13347 h 136181"/>
                      <a:gd name="connsiteX3" fmla="*/ 115552 w 142639"/>
                      <a:gd name="connsiteY3" fmla="*/ 14400 h 136181"/>
                      <a:gd name="connsiteX4" fmla="*/ 125563 w 142639"/>
                      <a:gd name="connsiteY4" fmla="*/ 32106 h 136181"/>
                      <a:gd name="connsiteX5" fmla="*/ 137730 w 142639"/>
                      <a:gd name="connsiteY5" fmla="*/ 40225 h 136181"/>
                      <a:gd name="connsiteX6" fmla="*/ 140083 w 142639"/>
                      <a:gd name="connsiteY6" fmla="*/ 66425 h 136181"/>
                      <a:gd name="connsiteX7" fmla="*/ 117762 w 142639"/>
                      <a:gd name="connsiteY7" fmla="*/ 79040 h 136181"/>
                      <a:gd name="connsiteX8" fmla="*/ 76284 w 142639"/>
                      <a:gd name="connsiteY8" fmla="*/ 79040 h 136181"/>
                      <a:gd name="connsiteX9" fmla="*/ 76284 w 142639"/>
                      <a:gd name="connsiteY9" fmla="*/ 106854 h 136181"/>
                      <a:gd name="connsiteX10" fmla="*/ 112816 w 142639"/>
                      <a:gd name="connsiteY10" fmla="*/ 122857 h 136181"/>
                      <a:gd name="connsiteX11" fmla="*/ 112816 w 142639"/>
                      <a:gd name="connsiteY11" fmla="*/ 123400 h 136181"/>
                      <a:gd name="connsiteX12" fmla="*/ 71215 w 142639"/>
                      <a:gd name="connsiteY12" fmla="*/ 136181 h 136181"/>
                      <a:gd name="connsiteX13" fmla="*/ 29611 w 142639"/>
                      <a:gd name="connsiteY13" fmla="*/ 123394 h 136181"/>
                      <a:gd name="connsiteX14" fmla="*/ 29611 w 142639"/>
                      <a:gd name="connsiteY14" fmla="*/ 122860 h 136181"/>
                      <a:gd name="connsiteX15" fmla="*/ 66346 w 142639"/>
                      <a:gd name="connsiteY15" fmla="*/ 106844 h 136181"/>
                      <a:gd name="connsiteX16" fmla="*/ 66346 w 142639"/>
                      <a:gd name="connsiteY16" fmla="*/ 79043 h 136181"/>
                      <a:gd name="connsiteX17" fmla="*/ 22272 w 142639"/>
                      <a:gd name="connsiteY17" fmla="*/ 79043 h 136181"/>
                      <a:gd name="connsiteX18" fmla="*/ 2093 w 142639"/>
                      <a:gd name="connsiteY18" fmla="*/ 65626 h 136181"/>
                      <a:gd name="connsiteX19" fmla="*/ 8878 w 142639"/>
                      <a:gd name="connsiteY19" fmla="*/ 32020 h 136181"/>
                      <a:gd name="connsiteX20" fmla="*/ 30267 w 142639"/>
                      <a:gd name="connsiteY20" fmla="*/ 25085 h 136181"/>
                      <a:gd name="connsiteX21" fmla="*/ 43868 w 142639"/>
                      <a:gd name="connsiteY21" fmla="*/ 5469 h 136181"/>
                      <a:gd name="connsiteX22" fmla="*/ 62867 w 142639"/>
                      <a:gd name="connsiteY22" fmla="*/ 4 h 1361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142639" h="136181">
                        <a:moveTo>
                          <a:pt x="62867" y="4"/>
                        </a:moveTo>
                        <a:cubicBezTo>
                          <a:pt x="69525" y="-90"/>
                          <a:pt x="76183" y="1548"/>
                          <a:pt x="81863" y="4932"/>
                        </a:cubicBezTo>
                        <a:cubicBezTo>
                          <a:pt x="85565" y="7138"/>
                          <a:pt x="88645" y="9987"/>
                          <a:pt x="91041" y="13347"/>
                        </a:cubicBezTo>
                        <a:cubicBezTo>
                          <a:pt x="99006" y="8685"/>
                          <a:pt x="108593" y="9848"/>
                          <a:pt x="115552" y="14400"/>
                        </a:cubicBezTo>
                        <a:cubicBezTo>
                          <a:pt x="122191" y="18746"/>
                          <a:pt x="125706" y="25311"/>
                          <a:pt x="125563" y="32106"/>
                        </a:cubicBezTo>
                        <a:cubicBezTo>
                          <a:pt x="130389" y="33253"/>
                          <a:pt x="134601" y="36019"/>
                          <a:pt x="137730" y="40225"/>
                        </a:cubicBezTo>
                        <a:cubicBezTo>
                          <a:pt x="143273" y="47670"/>
                          <a:pt x="144216" y="58201"/>
                          <a:pt x="140083" y="66425"/>
                        </a:cubicBezTo>
                        <a:cubicBezTo>
                          <a:pt x="136058" y="74444"/>
                          <a:pt x="127919" y="79040"/>
                          <a:pt x="117762" y="79040"/>
                        </a:cubicBezTo>
                        <a:lnTo>
                          <a:pt x="76284" y="79040"/>
                        </a:lnTo>
                        <a:lnTo>
                          <a:pt x="76284" y="106854"/>
                        </a:lnTo>
                        <a:cubicBezTo>
                          <a:pt x="96863" y="107827"/>
                          <a:pt x="112816" y="114612"/>
                          <a:pt x="112816" y="122857"/>
                        </a:cubicBezTo>
                        <a:lnTo>
                          <a:pt x="112816" y="123400"/>
                        </a:lnTo>
                        <a:cubicBezTo>
                          <a:pt x="111803" y="128799"/>
                          <a:pt x="95846" y="136181"/>
                          <a:pt x="71215" y="136181"/>
                        </a:cubicBezTo>
                        <a:cubicBezTo>
                          <a:pt x="46570" y="136181"/>
                          <a:pt x="30607" y="128792"/>
                          <a:pt x="29611" y="123394"/>
                        </a:cubicBezTo>
                        <a:lnTo>
                          <a:pt x="29611" y="122860"/>
                        </a:lnTo>
                        <a:cubicBezTo>
                          <a:pt x="29611" y="114589"/>
                          <a:pt x="45667" y="107780"/>
                          <a:pt x="66346" y="106844"/>
                        </a:cubicBezTo>
                        <a:lnTo>
                          <a:pt x="66346" y="79043"/>
                        </a:lnTo>
                        <a:lnTo>
                          <a:pt x="22272" y="79043"/>
                        </a:lnTo>
                        <a:cubicBezTo>
                          <a:pt x="12974" y="79043"/>
                          <a:pt x="5622" y="74154"/>
                          <a:pt x="2093" y="65626"/>
                        </a:cubicBezTo>
                        <a:cubicBezTo>
                          <a:pt x="-2386" y="54792"/>
                          <a:pt x="530" y="40345"/>
                          <a:pt x="8878" y="32020"/>
                        </a:cubicBezTo>
                        <a:cubicBezTo>
                          <a:pt x="14571" y="26344"/>
                          <a:pt x="22079" y="23975"/>
                          <a:pt x="30267" y="25085"/>
                        </a:cubicBezTo>
                        <a:cubicBezTo>
                          <a:pt x="31830" y="16940"/>
                          <a:pt x="36539" y="10041"/>
                          <a:pt x="43868" y="5469"/>
                        </a:cubicBezTo>
                        <a:cubicBezTo>
                          <a:pt x="49550" y="1925"/>
                          <a:pt x="56209" y="98"/>
                          <a:pt x="62867" y="4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defTabSz="685800">
                      <a:defRPr/>
                    </a:pPr>
                    <a:endParaRPr lang="en-IN" sz="1600" dirty="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3" name="Freeform: Shape 222">
                    <a:extLst>
                      <a:ext uri="{FF2B5EF4-FFF2-40B4-BE49-F238E27FC236}">
                        <a16:creationId xmlns:a16="http://schemas.microsoft.com/office/drawing/2014/main" id="{2125A1B2-DCD4-4915-94B3-A4BABFD902C7}"/>
                      </a:ext>
                    </a:extLst>
                  </p:cNvPr>
                  <p:cNvSpPr/>
                  <p:nvPr/>
                </p:nvSpPr>
                <p:spPr>
                  <a:xfrm>
                    <a:off x="4254275" y="2209801"/>
                    <a:ext cx="175851" cy="107139"/>
                  </a:xfrm>
                  <a:custGeom>
                    <a:avLst/>
                    <a:gdLst>
                      <a:gd name="connsiteX0" fmla="*/ 130138 w 175851"/>
                      <a:gd name="connsiteY0" fmla="*/ 1604 h 107139"/>
                      <a:gd name="connsiteX1" fmla="*/ 148024 w 175851"/>
                      <a:gd name="connsiteY1" fmla="*/ 1848 h 107139"/>
                      <a:gd name="connsiteX2" fmla="*/ 158796 w 175851"/>
                      <a:gd name="connsiteY2" fmla="*/ 13485 h 107139"/>
                      <a:gd name="connsiteX3" fmla="*/ 170156 w 175851"/>
                      <a:gd name="connsiteY3" fmla="*/ 18275 h 107139"/>
                      <a:gd name="connsiteX4" fmla="*/ 174476 w 175851"/>
                      <a:gd name="connsiteY4" fmla="*/ 39703 h 107139"/>
                      <a:gd name="connsiteX5" fmla="*/ 160788 w 175851"/>
                      <a:gd name="connsiteY5" fmla="*/ 48815 h 107139"/>
                      <a:gd name="connsiteX6" fmla="*/ 139853 w 175851"/>
                      <a:gd name="connsiteY6" fmla="*/ 48815 h 107139"/>
                      <a:gd name="connsiteX7" fmla="*/ 139853 w 175851"/>
                      <a:gd name="connsiteY7" fmla="*/ 88706 h 107139"/>
                      <a:gd name="connsiteX8" fmla="*/ 134884 w 175851"/>
                      <a:gd name="connsiteY8" fmla="*/ 93675 h 107139"/>
                      <a:gd name="connsiteX9" fmla="*/ 83205 w 175851"/>
                      <a:gd name="connsiteY9" fmla="*/ 93675 h 107139"/>
                      <a:gd name="connsiteX10" fmla="*/ 83205 w 175851"/>
                      <a:gd name="connsiteY10" fmla="*/ 94358 h 107139"/>
                      <a:gd name="connsiteX11" fmla="*/ 41604 w 175851"/>
                      <a:gd name="connsiteY11" fmla="*/ 107139 h 107139"/>
                      <a:gd name="connsiteX12" fmla="*/ 0 w 175851"/>
                      <a:gd name="connsiteY12" fmla="*/ 94352 h 107139"/>
                      <a:gd name="connsiteX13" fmla="*/ 0 w 175851"/>
                      <a:gd name="connsiteY13" fmla="*/ 82761 h 107139"/>
                      <a:gd name="connsiteX14" fmla="*/ 41604 w 175851"/>
                      <a:gd name="connsiteY14" fmla="*/ 92149 h 107139"/>
                      <a:gd name="connsiteX15" fmla="*/ 83205 w 175851"/>
                      <a:gd name="connsiteY15" fmla="*/ 82761 h 107139"/>
                      <a:gd name="connsiteX16" fmla="*/ 83205 w 175851"/>
                      <a:gd name="connsiteY16" fmla="*/ 83737 h 107139"/>
                      <a:gd name="connsiteX17" fmla="*/ 129911 w 175851"/>
                      <a:gd name="connsiteY17" fmla="*/ 83737 h 107139"/>
                      <a:gd name="connsiteX18" fmla="*/ 129911 w 175851"/>
                      <a:gd name="connsiteY18" fmla="*/ 48811 h 107139"/>
                      <a:gd name="connsiteX19" fmla="*/ 109369 w 175851"/>
                      <a:gd name="connsiteY19" fmla="*/ 48811 h 107139"/>
                      <a:gd name="connsiteX20" fmla="*/ 94619 w 175851"/>
                      <a:gd name="connsiteY20" fmla="*/ 40336 h 107139"/>
                      <a:gd name="connsiteX21" fmla="*/ 96165 w 175851"/>
                      <a:gd name="connsiteY21" fmla="*/ 23030 h 107139"/>
                      <a:gd name="connsiteX22" fmla="*/ 102294 w 175851"/>
                      <a:gd name="connsiteY22" fmla="*/ 18228 h 107139"/>
                      <a:gd name="connsiteX23" fmla="*/ 108886 w 175851"/>
                      <a:gd name="connsiteY23" fmla="*/ 8393 h 107139"/>
                      <a:gd name="connsiteX24" fmla="*/ 122913 w 175851"/>
                      <a:gd name="connsiteY24" fmla="*/ 6594 h 107139"/>
                      <a:gd name="connsiteX25" fmla="*/ 130138 w 175851"/>
                      <a:gd name="connsiteY25" fmla="*/ 1604 h 1071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</a:cxnLst>
                    <a:rect l="l" t="t" r="r" b="b"/>
                    <a:pathLst>
                      <a:path w="175851" h="107139">
                        <a:moveTo>
                          <a:pt x="130138" y="1604"/>
                        </a:moveTo>
                        <a:cubicBezTo>
                          <a:pt x="134333" y="-132"/>
                          <a:pt x="140306" y="-996"/>
                          <a:pt x="148024" y="1848"/>
                        </a:cubicBezTo>
                        <a:cubicBezTo>
                          <a:pt x="154416" y="4204"/>
                          <a:pt x="157406" y="9420"/>
                          <a:pt x="158796" y="13485"/>
                        </a:cubicBezTo>
                        <a:cubicBezTo>
                          <a:pt x="163091" y="13529"/>
                          <a:pt x="167024" y="15148"/>
                          <a:pt x="170156" y="18275"/>
                        </a:cubicBezTo>
                        <a:cubicBezTo>
                          <a:pt x="175565" y="23667"/>
                          <a:pt x="177382" y="32678"/>
                          <a:pt x="174476" y="39703"/>
                        </a:cubicBezTo>
                        <a:cubicBezTo>
                          <a:pt x="172119" y="45409"/>
                          <a:pt x="167000" y="48815"/>
                          <a:pt x="160788" y="48815"/>
                        </a:cubicBezTo>
                        <a:lnTo>
                          <a:pt x="139853" y="48815"/>
                        </a:lnTo>
                        <a:lnTo>
                          <a:pt x="139853" y="88706"/>
                        </a:lnTo>
                        <a:cubicBezTo>
                          <a:pt x="139853" y="91452"/>
                          <a:pt x="137630" y="93675"/>
                          <a:pt x="134884" y="93675"/>
                        </a:cubicBezTo>
                        <a:lnTo>
                          <a:pt x="83205" y="93675"/>
                        </a:lnTo>
                        <a:lnTo>
                          <a:pt x="83205" y="94358"/>
                        </a:lnTo>
                        <a:cubicBezTo>
                          <a:pt x="82192" y="99757"/>
                          <a:pt x="66235" y="107139"/>
                          <a:pt x="41604" y="107139"/>
                        </a:cubicBezTo>
                        <a:cubicBezTo>
                          <a:pt x="16959" y="107139"/>
                          <a:pt x="996" y="99750"/>
                          <a:pt x="0" y="94352"/>
                        </a:cubicBezTo>
                        <a:lnTo>
                          <a:pt x="0" y="82761"/>
                        </a:lnTo>
                        <a:cubicBezTo>
                          <a:pt x="9124" y="88909"/>
                          <a:pt x="25694" y="92149"/>
                          <a:pt x="41604" y="92149"/>
                        </a:cubicBezTo>
                        <a:cubicBezTo>
                          <a:pt x="57514" y="92149"/>
                          <a:pt x="74080" y="88909"/>
                          <a:pt x="83205" y="82761"/>
                        </a:cubicBezTo>
                        <a:lnTo>
                          <a:pt x="83205" y="83737"/>
                        </a:lnTo>
                        <a:lnTo>
                          <a:pt x="129911" y="83737"/>
                        </a:lnTo>
                        <a:lnTo>
                          <a:pt x="129911" y="48811"/>
                        </a:lnTo>
                        <a:lnTo>
                          <a:pt x="109369" y="48811"/>
                        </a:lnTo>
                        <a:cubicBezTo>
                          <a:pt x="102701" y="48811"/>
                          <a:pt x="97325" y="45722"/>
                          <a:pt x="94619" y="40336"/>
                        </a:cubicBezTo>
                        <a:cubicBezTo>
                          <a:pt x="91886" y="34901"/>
                          <a:pt x="92510" y="27946"/>
                          <a:pt x="96165" y="23030"/>
                        </a:cubicBezTo>
                        <a:cubicBezTo>
                          <a:pt x="97792" y="20841"/>
                          <a:pt x="99901" y="19218"/>
                          <a:pt x="102294" y="18228"/>
                        </a:cubicBezTo>
                        <a:cubicBezTo>
                          <a:pt x="102901" y="14395"/>
                          <a:pt x="105173" y="10823"/>
                          <a:pt x="108886" y="8393"/>
                        </a:cubicBezTo>
                        <a:cubicBezTo>
                          <a:pt x="112862" y="5794"/>
                          <a:pt x="118131" y="4848"/>
                          <a:pt x="122913" y="6594"/>
                        </a:cubicBezTo>
                        <a:cubicBezTo>
                          <a:pt x="123523" y="5949"/>
                          <a:pt x="125942" y="3340"/>
                          <a:pt x="130138" y="1604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defTabSz="685800">
                      <a:defRPr/>
                    </a:pPr>
                    <a:endParaRPr lang="en-IN" sz="1600" dirty="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4" name="Freeform: Shape 223">
                    <a:extLst>
                      <a:ext uri="{FF2B5EF4-FFF2-40B4-BE49-F238E27FC236}">
                        <a16:creationId xmlns:a16="http://schemas.microsoft.com/office/drawing/2014/main" id="{F419E97D-8A6E-443D-AA18-F0671F0DCB1D}"/>
                      </a:ext>
                    </a:extLst>
                  </p:cNvPr>
                  <p:cNvSpPr/>
                  <p:nvPr/>
                </p:nvSpPr>
                <p:spPr>
                  <a:xfrm>
                    <a:off x="4132854" y="2228019"/>
                    <a:ext cx="210101" cy="173778"/>
                  </a:xfrm>
                  <a:custGeom>
                    <a:avLst/>
                    <a:gdLst>
                      <a:gd name="connsiteX0" fmla="*/ 46994 w 210101"/>
                      <a:gd name="connsiteY0" fmla="*/ 3 h 173778"/>
                      <a:gd name="connsiteX1" fmla="*/ 61600 w 210101"/>
                      <a:gd name="connsiteY1" fmla="*/ 3798 h 173778"/>
                      <a:gd name="connsiteX2" fmla="*/ 67749 w 210101"/>
                      <a:gd name="connsiteY2" fmla="*/ 9044 h 173778"/>
                      <a:gd name="connsiteX3" fmla="*/ 85838 w 210101"/>
                      <a:gd name="connsiteY3" fmla="*/ 10637 h 173778"/>
                      <a:gd name="connsiteX4" fmla="*/ 93780 w 210101"/>
                      <a:gd name="connsiteY4" fmla="*/ 23454 h 173778"/>
                      <a:gd name="connsiteX5" fmla="*/ 102228 w 210101"/>
                      <a:gd name="connsiteY5" fmla="*/ 29613 h 173778"/>
                      <a:gd name="connsiteX6" fmla="*/ 104087 w 210101"/>
                      <a:gd name="connsiteY6" fmla="*/ 50368 h 173778"/>
                      <a:gd name="connsiteX7" fmla="*/ 86398 w 210101"/>
                      <a:gd name="connsiteY7" fmla="*/ 60449 h 173778"/>
                      <a:gd name="connsiteX8" fmla="*/ 57371 w 210101"/>
                      <a:gd name="connsiteY8" fmla="*/ 60449 h 173778"/>
                      <a:gd name="connsiteX9" fmla="*/ 57371 w 210101"/>
                      <a:gd name="connsiteY9" fmla="*/ 86990 h 173778"/>
                      <a:gd name="connsiteX10" fmla="*/ 121421 w 210101"/>
                      <a:gd name="connsiteY10" fmla="*/ 86990 h 173778"/>
                      <a:gd name="connsiteX11" fmla="*/ 121421 w 210101"/>
                      <a:gd name="connsiteY11" fmla="*/ 85970 h 173778"/>
                      <a:gd name="connsiteX12" fmla="*/ 163025 w 210101"/>
                      <a:gd name="connsiteY12" fmla="*/ 95922 h 173778"/>
                      <a:gd name="connsiteX13" fmla="*/ 204626 w 210101"/>
                      <a:gd name="connsiteY13" fmla="*/ 85970 h 173778"/>
                      <a:gd name="connsiteX14" fmla="*/ 204626 w 210101"/>
                      <a:gd name="connsiteY14" fmla="*/ 94609 h 173778"/>
                      <a:gd name="connsiteX15" fmla="*/ 168094 w 210101"/>
                      <a:gd name="connsiteY15" fmla="*/ 110612 h 173778"/>
                      <a:gd name="connsiteX16" fmla="*/ 168094 w 210101"/>
                      <a:gd name="connsiteY16" fmla="*/ 132954 h 173778"/>
                      <a:gd name="connsiteX17" fmla="*/ 203476 w 210101"/>
                      <a:gd name="connsiteY17" fmla="*/ 132954 h 173778"/>
                      <a:gd name="connsiteX18" fmla="*/ 210101 w 210101"/>
                      <a:gd name="connsiteY18" fmla="*/ 138916 h 173778"/>
                      <a:gd name="connsiteX19" fmla="*/ 210101 w 210101"/>
                      <a:gd name="connsiteY19" fmla="*/ 173778 h 173778"/>
                      <a:gd name="connsiteX20" fmla="*/ 116148 w 210101"/>
                      <a:gd name="connsiteY20" fmla="*/ 173778 h 173778"/>
                      <a:gd name="connsiteX21" fmla="*/ 116148 w 210101"/>
                      <a:gd name="connsiteY21" fmla="*/ 138916 h 173778"/>
                      <a:gd name="connsiteX22" fmla="*/ 122774 w 210101"/>
                      <a:gd name="connsiteY22" fmla="*/ 132954 h 173778"/>
                      <a:gd name="connsiteX23" fmla="*/ 158156 w 210101"/>
                      <a:gd name="connsiteY23" fmla="*/ 132954 h 173778"/>
                      <a:gd name="connsiteX24" fmla="*/ 158156 w 210101"/>
                      <a:gd name="connsiteY24" fmla="*/ 110622 h 173778"/>
                      <a:gd name="connsiteX25" fmla="*/ 121897 w 210101"/>
                      <a:gd name="connsiteY25" fmla="*/ 96928 h 173778"/>
                      <a:gd name="connsiteX26" fmla="*/ 52402 w 210101"/>
                      <a:gd name="connsiteY26" fmla="*/ 96928 h 173778"/>
                      <a:gd name="connsiteX27" fmla="*/ 47433 w 210101"/>
                      <a:gd name="connsiteY27" fmla="*/ 91959 h 173778"/>
                      <a:gd name="connsiteX28" fmla="*/ 47433 w 210101"/>
                      <a:gd name="connsiteY28" fmla="*/ 60449 h 173778"/>
                      <a:gd name="connsiteX29" fmla="*/ 17883 w 210101"/>
                      <a:gd name="connsiteY29" fmla="*/ 60449 h 173778"/>
                      <a:gd name="connsiteX30" fmla="*/ 1676 w 210101"/>
                      <a:gd name="connsiteY30" fmla="*/ 49668 h 173778"/>
                      <a:gd name="connsiteX31" fmla="*/ 6955 w 210101"/>
                      <a:gd name="connsiteY31" fmla="*/ 23517 h 173778"/>
                      <a:gd name="connsiteX32" fmla="*/ 22162 w 210101"/>
                      <a:gd name="connsiteY32" fmla="*/ 17835 h 173778"/>
                      <a:gd name="connsiteX33" fmla="*/ 32390 w 210101"/>
                      <a:gd name="connsiteY33" fmla="*/ 4201 h 173778"/>
                      <a:gd name="connsiteX34" fmla="*/ 46994 w 210101"/>
                      <a:gd name="connsiteY34" fmla="*/ 3 h 17377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</a:cxnLst>
                    <a:rect l="l" t="t" r="r" b="b"/>
                    <a:pathLst>
                      <a:path w="210101" h="173778">
                        <a:moveTo>
                          <a:pt x="46994" y="3"/>
                        </a:moveTo>
                        <a:cubicBezTo>
                          <a:pt x="52112" y="-68"/>
                          <a:pt x="57231" y="1194"/>
                          <a:pt x="61600" y="3798"/>
                        </a:cubicBezTo>
                        <a:cubicBezTo>
                          <a:pt x="63993" y="5228"/>
                          <a:pt x="66053" y="6994"/>
                          <a:pt x="67749" y="9044"/>
                        </a:cubicBezTo>
                        <a:cubicBezTo>
                          <a:pt x="73791" y="6238"/>
                          <a:pt x="80709" y="7281"/>
                          <a:pt x="85838" y="10637"/>
                        </a:cubicBezTo>
                        <a:cubicBezTo>
                          <a:pt x="90617" y="13763"/>
                          <a:pt x="93383" y="18485"/>
                          <a:pt x="93780" y="23454"/>
                        </a:cubicBezTo>
                        <a:cubicBezTo>
                          <a:pt x="97099" y="24534"/>
                          <a:pt x="100002" y="26620"/>
                          <a:pt x="102228" y="29613"/>
                        </a:cubicBezTo>
                        <a:cubicBezTo>
                          <a:pt x="106617" y="35508"/>
                          <a:pt x="107363" y="43850"/>
                          <a:pt x="104087" y="50368"/>
                        </a:cubicBezTo>
                        <a:cubicBezTo>
                          <a:pt x="100868" y="56774"/>
                          <a:pt x="94420" y="60449"/>
                          <a:pt x="86398" y="60449"/>
                        </a:cubicBezTo>
                        <a:lnTo>
                          <a:pt x="57371" y="60449"/>
                        </a:lnTo>
                        <a:lnTo>
                          <a:pt x="57371" y="86990"/>
                        </a:lnTo>
                        <a:lnTo>
                          <a:pt x="121421" y="86990"/>
                        </a:lnTo>
                        <a:lnTo>
                          <a:pt x="121421" y="85970"/>
                        </a:lnTo>
                        <a:cubicBezTo>
                          <a:pt x="130545" y="92119"/>
                          <a:pt x="147115" y="95922"/>
                          <a:pt x="163025" y="95922"/>
                        </a:cubicBezTo>
                        <a:cubicBezTo>
                          <a:pt x="178935" y="95922"/>
                          <a:pt x="195501" y="92119"/>
                          <a:pt x="204626" y="85970"/>
                        </a:cubicBezTo>
                        <a:lnTo>
                          <a:pt x="204626" y="94609"/>
                        </a:lnTo>
                        <a:cubicBezTo>
                          <a:pt x="204626" y="102854"/>
                          <a:pt x="188673" y="109639"/>
                          <a:pt x="168094" y="110612"/>
                        </a:cubicBezTo>
                        <a:lnTo>
                          <a:pt x="168094" y="132954"/>
                        </a:lnTo>
                        <a:lnTo>
                          <a:pt x="203476" y="132954"/>
                        </a:lnTo>
                        <a:cubicBezTo>
                          <a:pt x="207136" y="132954"/>
                          <a:pt x="210101" y="135257"/>
                          <a:pt x="210101" y="138916"/>
                        </a:cubicBezTo>
                        <a:lnTo>
                          <a:pt x="210101" y="173778"/>
                        </a:lnTo>
                        <a:lnTo>
                          <a:pt x="116148" y="173778"/>
                        </a:lnTo>
                        <a:lnTo>
                          <a:pt x="116148" y="138916"/>
                        </a:lnTo>
                        <a:cubicBezTo>
                          <a:pt x="116148" y="135257"/>
                          <a:pt x="119114" y="132954"/>
                          <a:pt x="122774" y="132954"/>
                        </a:cubicBezTo>
                        <a:lnTo>
                          <a:pt x="158156" y="132954"/>
                        </a:lnTo>
                        <a:lnTo>
                          <a:pt x="158156" y="110622"/>
                        </a:lnTo>
                        <a:cubicBezTo>
                          <a:pt x="139460" y="109772"/>
                          <a:pt x="124576" y="104123"/>
                          <a:pt x="121897" y="96928"/>
                        </a:cubicBezTo>
                        <a:lnTo>
                          <a:pt x="52402" y="96928"/>
                        </a:lnTo>
                        <a:cubicBezTo>
                          <a:pt x="49656" y="96928"/>
                          <a:pt x="47433" y="94705"/>
                          <a:pt x="47433" y="91959"/>
                        </a:cubicBezTo>
                        <a:lnTo>
                          <a:pt x="47433" y="60449"/>
                        </a:lnTo>
                        <a:lnTo>
                          <a:pt x="17883" y="60449"/>
                        </a:lnTo>
                        <a:cubicBezTo>
                          <a:pt x="10524" y="60449"/>
                          <a:pt x="4469" y="56420"/>
                          <a:pt x="1676" y="49668"/>
                        </a:cubicBezTo>
                        <a:cubicBezTo>
                          <a:pt x="-1866" y="41100"/>
                          <a:pt x="353" y="30099"/>
                          <a:pt x="6955" y="23517"/>
                        </a:cubicBezTo>
                        <a:cubicBezTo>
                          <a:pt x="11074" y="19402"/>
                          <a:pt x="16356" y="17449"/>
                          <a:pt x="22162" y="17835"/>
                        </a:cubicBezTo>
                        <a:cubicBezTo>
                          <a:pt x="23662" y="12210"/>
                          <a:pt x="27177" y="7454"/>
                          <a:pt x="32390" y="4201"/>
                        </a:cubicBezTo>
                        <a:cubicBezTo>
                          <a:pt x="36757" y="1477"/>
                          <a:pt x="41875" y="74"/>
                          <a:pt x="46994" y="3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defTabSz="685800">
                      <a:defRPr/>
                    </a:pPr>
                    <a:endParaRPr lang="en-IN" sz="1600" dirty="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5" name="Freeform: Shape 224">
                    <a:extLst>
                      <a:ext uri="{FF2B5EF4-FFF2-40B4-BE49-F238E27FC236}">
                        <a16:creationId xmlns:a16="http://schemas.microsoft.com/office/drawing/2014/main" id="{6F79B0E7-4AAC-425D-8E57-235B9573D859}"/>
                      </a:ext>
                    </a:extLst>
                  </p:cNvPr>
                  <p:cNvSpPr/>
                  <p:nvPr/>
                </p:nvSpPr>
                <p:spPr>
                  <a:xfrm>
                    <a:off x="4254275" y="2270576"/>
                    <a:ext cx="83205" cy="24379"/>
                  </a:xfrm>
                  <a:custGeom>
                    <a:avLst/>
                    <a:gdLst>
                      <a:gd name="connsiteX0" fmla="*/ 0 w 83205"/>
                      <a:gd name="connsiteY0" fmla="*/ 0 h 24379"/>
                      <a:gd name="connsiteX1" fmla="*/ 41604 w 83205"/>
                      <a:gd name="connsiteY1" fmla="*/ 9385 h 24379"/>
                      <a:gd name="connsiteX2" fmla="*/ 83205 w 83205"/>
                      <a:gd name="connsiteY2" fmla="*/ 0 h 24379"/>
                      <a:gd name="connsiteX3" fmla="*/ 83205 w 83205"/>
                      <a:gd name="connsiteY3" fmla="*/ 11598 h 24379"/>
                      <a:gd name="connsiteX4" fmla="*/ 41604 w 83205"/>
                      <a:gd name="connsiteY4" fmla="*/ 24379 h 24379"/>
                      <a:gd name="connsiteX5" fmla="*/ 0 w 83205"/>
                      <a:gd name="connsiteY5" fmla="*/ 11591 h 24379"/>
                      <a:gd name="connsiteX6" fmla="*/ 0 w 83205"/>
                      <a:gd name="connsiteY6" fmla="*/ 0 h 243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3205" h="24379">
                        <a:moveTo>
                          <a:pt x="0" y="0"/>
                        </a:moveTo>
                        <a:cubicBezTo>
                          <a:pt x="9124" y="6146"/>
                          <a:pt x="25694" y="9385"/>
                          <a:pt x="41604" y="9385"/>
                        </a:cubicBezTo>
                        <a:cubicBezTo>
                          <a:pt x="57514" y="9385"/>
                          <a:pt x="74080" y="6146"/>
                          <a:pt x="83205" y="0"/>
                        </a:cubicBezTo>
                        <a:lnTo>
                          <a:pt x="83205" y="11598"/>
                        </a:lnTo>
                        <a:cubicBezTo>
                          <a:pt x="82192" y="16997"/>
                          <a:pt x="66232" y="24379"/>
                          <a:pt x="41604" y="24379"/>
                        </a:cubicBezTo>
                        <a:cubicBezTo>
                          <a:pt x="16959" y="24379"/>
                          <a:pt x="999" y="16990"/>
                          <a:pt x="0" y="11591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defTabSz="685800">
                      <a:defRPr/>
                    </a:pPr>
                    <a:endParaRPr lang="en-IN" sz="1600" dirty="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6" name="Freeform: Shape 225">
                    <a:extLst>
                      <a:ext uri="{FF2B5EF4-FFF2-40B4-BE49-F238E27FC236}">
                        <a16:creationId xmlns:a16="http://schemas.microsoft.com/office/drawing/2014/main" id="{2E7C8850-DB1E-49FD-83DB-2E274938C5DE}"/>
                      </a:ext>
                    </a:extLst>
                  </p:cNvPr>
                  <p:cNvSpPr/>
                  <p:nvPr/>
                </p:nvSpPr>
                <p:spPr>
                  <a:xfrm>
                    <a:off x="4240663" y="2404861"/>
                    <a:ext cx="110700" cy="25461"/>
                  </a:xfrm>
                  <a:custGeom>
                    <a:avLst/>
                    <a:gdLst>
                      <a:gd name="connsiteX0" fmla="*/ 7568 w 110700"/>
                      <a:gd name="connsiteY0" fmla="*/ 0 h 25461"/>
                      <a:gd name="connsiteX1" fmla="*/ 103061 w 110700"/>
                      <a:gd name="connsiteY1" fmla="*/ 0 h 25461"/>
                      <a:gd name="connsiteX2" fmla="*/ 109737 w 110700"/>
                      <a:gd name="connsiteY2" fmla="*/ 15397 h 25461"/>
                      <a:gd name="connsiteX3" fmla="*/ 110700 w 110700"/>
                      <a:gd name="connsiteY3" fmla="*/ 18836 h 25461"/>
                      <a:gd name="connsiteX4" fmla="*/ 104074 w 110700"/>
                      <a:gd name="connsiteY4" fmla="*/ 25461 h 25461"/>
                      <a:gd name="connsiteX5" fmla="*/ 104008 w 110700"/>
                      <a:gd name="connsiteY5" fmla="*/ 25461 h 25461"/>
                      <a:gd name="connsiteX6" fmla="*/ 6625 w 110700"/>
                      <a:gd name="connsiteY6" fmla="*/ 25461 h 25461"/>
                      <a:gd name="connsiteX7" fmla="*/ 1087 w 110700"/>
                      <a:gd name="connsiteY7" fmla="*/ 22472 h 25461"/>
                      <a:gd name="connsiteX8" fmla="*/ 547 w 110700"/>
                      <a:gd name="connsiteY8" fmla="*/ 16200 h 25461"/>
                      <a:gd name="connsiteX9" fmla="*/ 7568 w 110700"/>
                      <a:gd name="connsiteY9" fmla="*/ 0 h 254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10700" h="25461">
                        <a:moveTo>
                          <a:pt x="7568" y="0"/>
                        </a:moveTo>
                        <a:lnTo>
                          <a:pt x="103061" y="0"/>
                        </a:lnTo>
                        <a:lnTo>
                          <a:pt x="109737" y="15397"/>
                        </a:lnTo>
                        <a:cubicBezTo>
                          <a:pt x="110350" y="16400"/>
                          <a:pt x="110700" y="17577"/>
                          <a:pt x="110700" y="18836"/>
                        </a:cubicBezTo>
                        <a:cubicBezTo>
                          <a:pt x="110700" y="22495"/>
                          <a:pt x="107733" y="25461"/>
                          <a:pt x="104074" y="25461"/>
                        </a:cubicBezTo>
                        <a:cubicBezTo>
                          <a:pt x="104051" y="25461"/>
                          <a:pt x="104031" y="25461"/>
                          <a:pt x="104008" y="25461"/>
                        </a:cubicBezTo>
                        <a:lnTo>
                          <a:pt x="6625" y="25461"/>
                        </a:lnTo>
                        <a:cubicBezTo>
                          <a:pt x="4393" y="25461"/>
                          <a:pt x="2310" y="24338"/>
                          <a:pt x="1087" y="22472"/>
                        </a:cubicBezTo>
                        <a:cubicBezTo>
                          <a:pt x="-137" y="20606"/>
                          <a:pt x="-340" y="18246"/>
                          <a:pt x="547" y="16200"/>
                        </a:cubicBezTo>
                        <a:lnTo>
                          <a:pt x="7568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defTabSz="685800">
                      <a:defRPr/>
                    </a:pPr>
                    <a:endParaRPr lang="en-IN" sz="1600" dirty="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</p:grpSp>
          </p:grpSp>
          <p:grpSp>
            <p:nvGrpSpPr>
              <p:cNvPr id="242" name="Group 241">
                <a:extLst>
                  <a:ext uri="{FF2B5EF4-FFF2-40B4-BE49-F238E27FC236}">
                    <a16:creationId xmlns:a16="http://schemas.microsoft.com/office/drawing/2014/main" id="{3DE19BB0-6CD4-47E8-8282-1FA4BD86330A}"/>
                  </a:ext>
                </a:extLst>
              </p:cNvPr>
              <p:cNvGrpSpPr/>
              <p:nvPr/>
            </p:nvGrpSpPr>
            <p:grpSpPr>
              <a:xfrm>
                <a:off x="5501271" y="2419936"/>
                <a:ext cx="584381" cy="584379"/>
                <a:chOff x="5501271" y="2419936"/>
                <a:chExt cx="584381" cy="584379"/>
              </a:xfrm>
            </p:grpSpPr>
            <p:sp>
              <p:nvSpPr>
                <p:cNvPr id="144" name="Oval 143">
                  <a:extLst>
                    <a:ext uri="{FF2B5EF4-FFF2-40B4-BE49-F238E27FC236}">
                      <a16:creationId xmlns:a16="http://schemas.microsoft.com/office/drawing/2014/main" id="{358D616D-2F95-4621-97D0-2EAA6824B46B}"/>
                    </a:ext>
                  </a:extLst>
                </p:cNvPr>
                <p:cNvSpPr/>
                <p:nvPr/>
              </p:nvSpPr>
              <p:spPr>
                <a:xfrm>
                  <a:off x="5501271" y="2419936"/>
                  <a:ext cx="584381" cy="584379"/>
                </a:xfrm>
                <a:prstGeom prst="ellipse">
                  <a:avLst/>
                </a:prstGeom>
                <a:solidFill>
                  <a:schemeClr val="bg1"/>
                </a:solidFill>
                <a:ln w="6350">
                  <a:solidFill>
                    <a:schemeClr val="accent3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16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grpSp>
              <p:nvGrpSpPr>
                <p:cNvPr id="239" name="Group 238">
                  <a:extLst>
                    <a:ext uri="{FF2B5EF4-FFF2-40B4-BE49-F238E27FC236}">
                      <a16:creationId xmlns:a16="http://schemas.microsoft.com/office/drawing/2014/main" id="{50A3B2B7-6743-4DDB-A29D-F65DDD37FEF6}"/>
                    </a:ext>
                  </a:extLst>
                </p:cNvPr>
                <p:cNvGrpSpPr/>
                <p:nvPr/>
              </p:nvGrpSpPr>
              <p:grpSpPr>
                <a:xfrm>
                  <a:off x="5671920" y="2582546"/>
                  <a:ext cx="243083" cy="259159"/>
                  <a:chOff x="6225969" y="2905660"/>
                  <a:chExt cx="243083" cy="259159"/>
                </a:xfrm>
              </p:grpSpPr>
              <p:sp>
                <p:nvSpPr>
                  <p:cNvPr id="240" name="Freeform: Shape 239">
                    <a:extLst>
                      <a:ext uri="{FF2B5EF4-FFF2-40B4-BE49-F238E27FC236}">
                        <a16:creationId xmlns:a16="http://schemas.microsoft.com/office/drawing/2014/main" id="{02CC4A20-0AFA-4A08-957E-1739A39CFA9B}"/>
                      </a:ext>
                    </a:extLst>
                  </p:cNvPr>
                  <p:cNvSpPr/>
                  <p:nvPr/>
                </p:nvSpPr>
                <p:spPr>
                  <a:xfrm>
                    <a:off x="6225969" y="2905660"/>
                    <a:ext cx="243083" cy="259159"/>
                  </a:xfrm>
                  <a:custGeom>
                    <a:avLst/>
                    <a:gdLst>
                      <a:gd name="connsiteX0" fmla="*/ 121542 w 243083"/>
                      <a:gd name="connsiteY0" fmla="*/ 0 h 259159"/>
                      <a:gd name="connsiteX1" fmla="*/ 125673 w 243083"/>
                      <a:gd name="connsiteY1" fmla="*/ 4132 h 259159"/>
                      <a:gd name="connsiteX2" fmla="*/ 125673 w 243083"/>
                      <a:gd name="connsiteY2" fmla="*/ 13551 h 259159"/>
                      <a:gd name="connsiteX3" fmla="*/ 229921 w 243083"/>
                      <a:gd name="connsiteY3" fmla="*/ 13551 h 259159"/>
                      <a:gd name="connsiteX4" fmla="*/ 243083 w 243083"/>
                      <a:gd name="connsiteY4" fmla="*/ 26713 h 259159"/>
                      <a:gd name="connsiteX5" fmla="*/ 229921 w 243083"/>
                      <a:gd name="connsiteY5" fmla="*/ 39876 h 259159"/>
                      <a:gd name="connsiteX6" fmla="*/ 225027 w 243083"/>
                      <a:gd name="connsiteY6" fmla="*/ 39876 h 259159"/>
                      <a:gd name="connsiteX7" fmla="*/ 225027 w 243083"/>
                      <a:gd name="connsiteY7" fmla="*/ 158054 h 259159"/>
                      <a:gd name="connsiteX8" fmla="*/ 229921 w 243083"/>
                      <a:gd name="connsiteY8" fmla="*/ 158054 h 259159"/>
                      <a:gd name="connsiteX9" fmla="*/ 243083 w 243083"/>
                      <a:gd name="connsiteY9" fmla="*/ 171217 h 259159"/>
                      <a:gd name="connsiteX10" fmla="*/ 229921 w 243083"/>
                      <a:gd name="connsiteY10" fmla="*/ 184379 h 259159"/>
                      <a:gd name="connsiteX11" fmla="*/ 132135 w 243083"/>
                      <a:gd name="connsiteY11" fmla="*/ 184379 h 259159"/>
                      <a:gd name="connsiteX12" fmla="*/ 205629 w 243083"/>
                      <a:gd name="connsiteY12" fmla="*/ 251990 h 259159"/>
                      <a:gd name="connsiteX13" fmla="*/ 205871 w 243083"/>
                      <a:gd name="connsiteY13" fmla="*/ 257826 h 259159"/>
                      <a:gd name="connsiteX14" fmla="*/ 202830 w 243083"/>
                      <a:gd name="connsiteY14" fmla="*/ 259159 h 259159"/>
                      <a:gd name="connsiteX15" fmla="*/ 200032 w 243083"/>
                      <a:gd name="connsiteY15" fmla="*/ 258069 h 259159"/>
                      <a:gd name="connsiteX16" fmla="*/ 125673 w 243083"/>
                      <a:gd name="connsiteY16" fmla="*/ 189662 h 259159"/>
                      <a:gd name="connsiteX17" fmla="*/ 125673 w 243083"/>
                      <a:gd name="connsiteY17" fmla="*/ 255028 h 259159"/>
                      <a:gd name="connsiteX18" fmla="*/ 121542 w 243083"/>
                      <a:gd name="connsiteY18" fmla="*/ 259159 h 259159"/>
                      <a:gd name="connsiteX19" fmla="*/ 117410 w 243083"/>
                      <a:gd name="connsiteY19" fmla="*/ 255028 h 259159"/>
                      <a:gd name="connsiteX20" fmla="*/ 117410 w 243083"/>
                      <a:gd name="connsiteY20" fmla="*/ 189662 h 259159"/>
                      <a:gd name="connsiteX21" fmla="*/ 43057 w 243083"/>
                      <a:gd name="connsiteY21" fmla="*/ 258069 h 259159"/>
                      <a:gd name="connsiteX22" fmla="*/ 40262 w 243083"/>
                      <a:gd name="connsiteY22" fmla="*/ 259159 h 259159"/>
                      <a:gd name="connsiteX23" fmla="*/ 37221 w 243083"/>
                      <a:gd name="connsiteY23" fmla="*/ 257826 h 259159"/>
                      <a:gd name="connsiteX24" fmla="*/ 37463 w 243083"/>
                      <a:gd name="connsiteY24" fmla="*/ 251990 h 259159"/>
                      <a:gd name="connsiteX25" fmla="*/ 110949 w 243083"/>
                      <a:gd name="connsiteY25" fmla="*/ 184377 h 259159"/>
                      <a:gd name="connsiteX26" fmla="*/ 13163 w 243083"/>
                      <a:gd name="connsiteY26" fmla="*/ 184377 h 259159"/>
                      <a:gd name="connsiteX27" fmla="*/ 0 w 243083"/>
                      <a:gd name="connsiteY27" fmla="*/ 171214 h 259159"/>
                      <a:gd name="connsiteX28" fmla="*/ 13163 w 243083"/>
                      <a:gd name="connsiteY28" fmla="*/ 158052 h 259159"/>
                      <a:gd name="connsiteX29" fmla="*/ 18063 w 243083"/>
                      <a:gd name="connsiteY29" fmla="*/ 158052 h 259159"/>
                      <a:gd name="connsiteX30" fmla="*/ 18063 w 243083"/>
                      <a:gd name="connsiteY30" fmla="*/ 39873 h 259159"/>
                      <a:gd name="connsiteX31" fmla="*/ 13163 w 243083"/>
                      <a:gd name="connsiteY31" fmla="*/ 39873 h 259159"/>
                      <a:gd name="connsiteX32" fmla="*/ 0 w 243083"/>
                      <a:gd name="connsiteY32" fmla="*/ 26711 h 259159"/>
                      <a:gd name="connsiteX33" fmla="*/ 13163 w 243083"/>
                      <a:gd name="connsiteY33" fmla="*/ 13548 h 259159"/>
                      <a:gd name="connsiteX34" fmla="*/ 117410 w 243083"/>
                      <a:gd name="connsiteY34" fmla="*/ 13548 h 259159"/>
                      <a:gd name="connsiteX35" fmla="*/ 117410 w 243083"/>
                      <a:gd name="connsiteY35" fmla="*/ 4132 h 259159"/>
                      <a:gd name="connsiteX36" fmla="*/ 121542 w 243083"/>
                      <a:gd name="connsiteY36" fmla="*/ 0 h 259159"/>
                      <a:gd name="connsiteX37" fmla="*/ 26328 w 243083"/>
                      <a:gd name="connsiteY37" fmla="*/ 39876 h 259159"/>
                      <a:gd name="connsiteX38" fmla="*/ 26328 w 243083"/>
                      <a:gd name="connsiteY38" fmla="*/ 158054 h 259159"/>
                      <a:gd name="connsiteX39" fmla="*/ 216761 w 243083"/>
                      <a:gd name="connsiteY39" fmla="*/ 158054 h 259159"/>
                      <a:gd name="connsiteX40" fmla="*/ 216764 w 243083"/>
                      <a:gd name="connsiteY40" fmla="*/ 158054 h 259159"/>
                      <a:gd name="connsiteX41" fmla="*/ 216764 w 243083"/>
                      <a:gd name="connsiteY41" fmla="*/ 39876 h 259159"/>
                      <a:gd name="connsiteX42" fmla="*/ 26328 w 243083"/>
                      <a:gd name="connsiteY42" fmla="*/ 39876 h 25915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</a:cxnLst>
                    <a:rect l="l" t="t" r="r" b="b"/>
                    <a:pathLst>
                      <a:path w="243083" h="259159">
                        <a:moveTo>
                          <a:pt x="121542" y="0"/>
                        </a:moveTo>
                        <a:cubicBezTo>
                          <a:pt x="123822" y="0"/>
                          <a:pt x="125673" y="1851"/>
                          <a:pt x="125673" y="4132"/>
                        </a:cubicBezTo>
                        <a:lnTo>
                          <a:pt x="125673" y="13551"/>
                        </a:lnTo>
                        <a:lnTo>
                          <a:pt x="229921" y="13551"/>
                        </a:lnTo>
                        <a:cubicBezTo>
                          <a:pt x="237178" y="13551"/>
                          <a:pt x="243083" y="19453"/>
                          <a:pt x="243083" y="26713"/>
                        </a:cubicBezTo>
                        <a:cubicBezTo>
                          <a:pt x="243083" y="33968"/>
                          <a:pt x="237181" y="39876"/>
                          <a:pt x="229921" y="39876"/>
                        </a:cubicBezTo>
                        <a:lnTo>
                          <a:pt x="225027" y="39876"/>
                        </a:lnTo>
                        <a:lnTo>
                          <a:pt x="225027" y="158054"/>
                        </a:lnTo>
                        <a:lnTo>
                          <a:pt x="229921" y="158054"/>
                        </a:lnTo>
                        <a:cubicBezTo>
                          <a:pt x="237178" y="158054"/>
                          <a:pt x="243083" y="163957"/>
                          <a:pt x="243083" y="171217"/>
                        </a:cubicBezTo>
                        <a:cubicBezTo>
                          <a:pt x="243083" y="178472"/>
                          <a:pt x="237181" y="184379"/>
                          <a:pt x="229921" y="184379"/>
                        </a:cubicBezTo>
                        <a:lnTo>
                          <a:pt x="132135" y="184379"/>
                        </a:lnTo>
                        <a:lnTo>
                          <a:pt x="205629" y="251990"/>
                        </a:lnTo>
                        <a:cubicBezTo>
                          <a:pt x="207306" y="253532"/>
                          <a:pt x="207419" y="256149"/>
                          <a:pt x="205871" y="257826"/>
                        </a:cubicBezTo>
                        <a:cubicBezTo>
                          <a:pt x="205058" y="258710"/>
                          <a:pt x="203943" y="259159"/>
                          <a:pt x="202830" y="259159"/>
                        </a:cubicBezTo>
                        <a:cubicBezTo>
                          <a:pt x="201828" y="259159"/>
                          <a:pt x="200825" y="258801"/>
                          <a:pt x="200032" y="258069"/>
                        </a:cubicBezTo>
                        <a:lnTo>
                          <a:pt x="125673" y="189662"/>
                        </a:lnTo>
                        <a:lnTo>
                          <a:pt x="125673" y="255028"/>
                        </a:lnTo>
                        <a:cubicBezTo>
                          <a:pt x="125673" y="257309"/>
                          <a:pt x="123822" y="259159"/>
                          <a:pt x="121542" y="259159"/>
                        </a:cubicBezTo>
                        <a:cubicBezTo>
                          <a:pt x="119259" y="259159"/>
                          <a:pt x="117410" y="257309"/>
                          <a:pt x="117410" y="255028"/>
                        </a:cubicBezTo>
                        <a:lnTo>
                          <a:pt x="117410" y="189662"/>
                        </a:lnTo>
                        <a:lnTo>
                          <a:pt x="43057" y="258069"/>
                        </a:lnTo>
                        <a:cubicBezTo>
                          <a:pt x="42264" y="258799"/>
                          <a:pt x="41261" y="259159"/>
                          <a:pt x="40262" y="259159"/>
                        </a:cubicBezTo>
                        <a:cubicBezTo>
                          <a:pt x="39149" y="259159"/>
                          <a:pt x="38036" y="258710"/>
                          <a:pt x="37221" y="257826"/>
                        </a:cubicBezTo>
                        <a:cubicBezTo>
                          <a:pt x="35676" y="256149"/>
                          <a:pt x="35783" y="253535"/>
                          <a:pt x="37463" y="251990"/>
                        </a:cubicBezTo>
                        <a:lnTo>
                          <a:pt x="110949" y="184377"/>
                        </a:lnTo>
                        <a:lnTo>
                          <a:pt x="13163" y="184377"/>
                        </a:lnTo>
                        <a:cubicBezTo>
                          <a:pt x="5905" y="184377"/>
                          <a:pt x="0" y="178472"/>
                          <a:pt x="0" y="171214"/>
                        </a:cubicBezTo>
                        <a:cubicBezTo>
                          <a:pt x="0" y="163957"/>
                          <a:pt x="5903" y="158052"/>
                          <a:pt x="13163" y="158052"/>
                        </a:cubicBezTo>
                        <a:lnTo>
                          <a:pt x="18063" y="158052"/>
                        </a:lnTo>
                        <a:lnTo>
                          <a:pt x="18063" y="39873"/>
                        </a:lnTo>
                        <a:lnTo>
                          <a:pt x="13163" y="39873"/>
                        </a:lnTo>
                        <a:cubicBezTo>
                          <a:pt x="5905" y="39873"/>
                          <a:pt x="0" y="33968"/>
                          <a:pt x="0" y="26711"/>
                        </a:cubicBezTo>
                        <a:cubicBezTo>
                          <a:pt x="0" y="19453"/>
                          <a:pt x="5903" y="13548"/>
                          <a:pt x="13163" y="13548"/>
                        </a:cubicBezTo>
                        <a:lnTo>
                          <a:pt x="117410" y="13548"/>
                        </a:lnTo>
                        <a:lnTo>
                          <a:pt x="117410" y="4132"/>
                        </a:lnTo>
                        <a:cubicBezTo>
                          <a:pt x="117410" y="1851"/>
                          <a:pt x="119259" y="0"/>
                          <a:pt x="121542" y="0"/>
                        </a:cubicBezTo>
                        <a:close/>
                        <a:moveTo>
                          <a:pt x="26328" y="39876"/>
                        </a:moveTo>
                        <a:lnTo>
                          <a:pt x="26328" y="158054"/>
                        </a:lnTo>
                        <a:lnTo>
                          <a:pt x="216761" y="158054"/>
                        </a:lnTo>
                        <a:lnTo>
                          <a:pt x="216764" y="158054"/>
                        </a:lnTo>
                        <a:lnTo>
                          <a:pt x="216764" y="39876"/>
                        </a:lnTo>
                        <a:lnTo>
                          <a:pt x="26328" y="39876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  <p:sp>
                <p:nvSpPr>
                  <p:cNvPr id="241" name="Freeform: Shape 240">
                    <a:extLst>
                      <a:ext uri="{FF2B5EF4-FFF2-40B4-BE49-F238E27FC236}">
                        <a16:creationId xmlns:a16="http://schemas.microsoft.com/office/drawing/2014/main" id="{06622D19-0104-47B8-A2C6-628E5367F51C}"/>
                      </a:ext>
                    </a:extLst>
                  </p:cNvPr>
                  <p:cNvSpPr/>
                  <p:nvPr/>
                </p:nvSpPr>
                <p:spPr>
                  <a:xfrm>
                    <a:off x="6310037" y="2960343"/>
                    <a:ext cx="74951" cy="91063"/>
                  </a:xfrm>
                  <a:custGeom>
                    <a:avLst/>
                    <a:gdLst>
                      <a:gd name="connsiteX0" fmla="*/ 37482 w 74951"/>
                      <a:gd name="connsiteY0" fmla="*/ 0 h 91063"/>
                      <a:gd name="connsiteX1" fmla="*/ 74863 w 74951"/>
                      <a:gd name="connsiteY1" fmla="*/ 16544 h 91063"/>
                      <a:gd name="connsiteX2" fmla="*/ 74951 w 74951"/>
                      <a:gd name="connsiteY2" fmla="*/ 17390 h 91063"/>
                      <a:gd name="connsiteX3" fmla="*/ 74951 w 74951"/>
                      <a:gd name="connsiteY3" fmla="*/ 73675 h 91063"/>
                      <a:gd name="connsiteX4" fmla="*/ 37482 w 74951"/>
                      <a:gd name="connsiteY4" fmla="*/ 91063 h 91063"/>
                      <a:gd name="connsiteX5" fmla="*/ 0 w 74951"/>
                      <a:gd name="connsiteY5" fmla="*/ 73675 h 91063"/>
                      <a:gd name="connsiteX6" fmla="*/ 0 w 74951"/>
                      <a:gd name="connsiteY6" fmla="*/ 17390 h 91063"/>
                      <a:gd name="connsiteX7" fmla="*/ 88 w 74951"/>
                      <a:gd name="connsiteY7" fmla="*/ 16542 h 91063"/>
                      <a:gd name="connsiteX8" fmla="*/ 37482 w 74951"/>
                      <a:gd name="connsiteY8" fmla="*/ 0 h 91063"/>
                      <a:gd name="connsiteX9" fmla="*/ 37482 w 74951"/>
                      <a:gd name="connsiteY9" fmla="*/ 8265 h 91063"/>
                      <a:gd name="connsiteX10" fmla="*/ 8263 w 74951"/>
                      <a:gd name="connsiteY10" fmla="*/ 17390 h 91063"/>
                      <a:gd name="connsiteX11" fmla="*/ 37482 w 74951"/>
                      <a:gd name="connsiteY11" fmla="*/ 26515 h 91063"/>
                      <a:gd name="connsiteX12" fmla="*/ 66688 w 74951"/>
                      <a:gd name="connsiteY12" fmla="*/ 17390 h 91063"/>
                      <a:gd name="connsiteX13" fmla="*/ 37482 w 74951"/>
                      <a:gd name="connsiteY13" fmla="*/ 8265 h 91063"/>
                      <a:gd name="connsiteX14" fmla="*/ 8263 w 74951"/>
                      <a:gd name="connsiteY14" fmla="*/ 28654 h 91063"/>
                      <a:gd name="connsiteX15" fmla="*/ 8263 w 74951"/>
                      <a:gd name="connsiteY15" fmla="*/ 36152 h 91063"/>
                      <a:gd name="connsiteX16" fmla="*/ 37482 w 74951"/>
                      <a:gd name="connsiteY16" fmla="*/ 45276 h 91063"/>
                      <a:gd name="connsiteX17" fmla="*/ 66688 w 74951"/>
                      <a:gd name="connsiteY17" fmla="*/ 36152 h 91063"/>
                      <a:gd name="connsiteX18" fmla="*/ 66688 w 74951"/>
                      <a:gd name="connsiteY18" fmla="*/ 28654 h 91063"/>
                      <a:gd name="connsiteX19" fmla="*/ 37482 w 74951"/>
                      <a:gd name="connsiteY19" fmla="*/ 34777 h 91063"/>
                      <a:gd name="connsiteX20" fmla="*/ 8263 w 74951"/>
                      <a:gd name="connsiteY20" fmla="*/ 28654 h 91063"/>
                      <a:gd name="connsiteX21" fmla="*/ 8263 w 74951"/>
                      <a:gd name="connsiteY21" fmla="*/ 47414 h 91063"/>
                      <a:gd name="connsiteX22" fmla="*/ 8263 w 74951"/>
                      <a:gd name="connsiteY22" fmla="*/ 54911 h 91063"/>
                      <a:gd name="connsiteX23" fmla="*/ 37482 w 74951"/>
                      <a:gd name="connsiteY23" fmla="*/ 64036 h 91063"/>
                      <a:gd name="connsiteX24" fmla="*/ 66688 w 74951"/>
                      <a:gd name="connsiteY24" fmla="*/ 54911 h 91063"/>
                      <a:gd name="connsiteX25" fmla="*/ 66688 w 74951"/>
                      <a:gd name="connsiteY25" fmla="*/ 47414 h 91063"/>
                      <a:gd name="connsiteX26" fmla="*/ 37482 w 74951"/>
                      <a:gd name="connsiteY26" fmla="*/ 53536 h 91063"/>
                      <a:gd name="connsiteX27" fmla="*/ 8263 w 74951"/>
                      <a:gd name="connsiteY27" fmla="*/ 47414 h 91063"/>
                      <a:gd name="connsiteX28" fmla="*/ 8263 w 74951"/>
                      <a:gd name="connsiteY28" fmla="*/ 66176 h 91063"/>
                      <a:gd name="connsiteX29" fmla="*/ 8263 w 74951"/>
                      <a:gd name="connsiteY29" fmla="*/ 73675 h 91063"/>
                      <a:gd name="connsiteX30" fmla="*/ 37482 w 74951"/>
                      <a:gd name="connsiteY30" fmla="*/ 82800 h 91063"/>
                      <a:gd name="connsiteX31" fmla="*/ 66688 w 74951"/>
                      <a:gd name="connsiteY31" fmla="*/ 73675 h 91063"/>
                      <a:gd name="connsiteX32" fmla="*/ 66688 w 74951"/>
                      <a:gd name="connsiteY32" fmla="*/ 66178 h 91063"/>
                      <a:gd name="connsiteX33" fmla="*/ 37482 w 74951"/>
                      <a:gd name="connsiteY33" fmla="*/ 72301 h 91063"/>
                      <a:gd name="connsiteX34" fmla="*/ 8263 w 74951"/>
                      <a:gd name="connsiteY34" fmla="*/ 66176 h 910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</a:cxnLst>
                    <a:rect l="l" t="t" r="r" b="b"/>
                    <a:pathLst>
                      <a:path w="74951" h="91063">
                        <a:moveTo>
                          <a:pt x="37482" y="0"/>
                        </a:moveTo>
                        <a:cubicBezTo>
                          <a:pt x="55630" y="0"/>
                          <a:pt x="73940" y="5690"/>
                          <a:pt x="74863" y="16544"/>
                        </a:cubicBezTo>
                        <a:cubicBezTo>
                          <a:pt x="74918" y="16817"/>
                          <a:pt x="74951" y="17101"/>
                          <a:pt x="74951" y="17390"/>
                        </a:cubicBezTo>
                        <a:lnTo>
                          <a:pt x="74951" y="73675"/>
                        </a:lnTo>
                        <a:cubicBezTo>
                          <a:pt x="74951" y="85089"/>
                          <a:pt x="56103" y="91063"/>
                          <a:pt x="37482" y="91063"/>
                        </a:cubicBezTo>
                        <a:cubicBezTo>
                          <a:pt x="18855" y="91063"/>
                          <a:pt x="0" y="85089"/>
                          <a:pt x="0" y="73675"/>
                        </a:cubicBezTo>
                        <a:lnTo>
                          <a:pt x="0" y="17390"/>
                        </a:lnTo>
                        <a:cubicBezTo>
                          <a:pt x="0" y="17098"/>
                          <a:pt x="30" y="16817"/>
                          <a:pt x="88" y="16542"/>
                        </a:cubicBezTo>
                        <a:cubicBezTo>
                          <a:pt x="1010" y="5687"/>
                          <a:pt x="19329" y="0"/>
                          <a:pt x="37482" y="0"/>
                        </a:cubicBezTo>
                        <a:close/>
                        <a:moveTo>
                          <a:pt x="37482" y="8265"/>
                        </a:moveTo>
                        <a:cubicBezTo>
                          <a:pt x="19354" y="8265"/>
                          <a:pt x="8263" y="14173"/>
                          <a:pt x="8263" y="17390"/>
                        </a:cubicBezTo>
                        <a:cubicBezTo>
                          <a:pt x="8263" y="20607"/>
                          <a:pt x="19354" y="26515"/>
                          <a:pt x="37482" y="26515"/>
                        </a:cubicBezTo>
                        <a:cubicBezTo>
                          <a:pt x="55599" y="26515"/>
                          <a:pt x="66688" y="20604"/>
                          <a:pt x="66688" y="17390"/>
                        </a:cubicBezTo>
                        <a:cubicBezTo>
                          <a:pt x="66688" y="14176"/>
                          <a:pt x="55599" y="8265"/>
                          <a:pt x="37482" y="8265"/>
                        </a:cubicBezTo>
                        <a:close/>
                        <a:moveTo>
                          <a:pt x="8263" y="28654"/>
                        </a:moveTo>
                        <a:lnTo>
                          <a:pt x="8263" y="36152"/>
                        </a:lnTo>
                        <a:cubicBezTo>
                          <a:pt x="8263" y="39369"/>
                          <a:pt x="19354" y="45276"/>
                          <a:pt x="37482" y="45276"/>
                        </a:cubicBezTo>
                        <a:cubicBezTo>
                          <a:pt x="55599" y="45276"/>
                          <a:pt x="66688" y="39369"/>
                          <a:pt x="66688" y="36152"/>
                        </a:cubicBezTo>
                        <a:lnTo>
                          <a:pt x="66688" y="28654"/>
                        </a:lnTo>
                        <a:cubicBezTo>
                          <a:pt x="59461" y="32690"/>
                          <a:pt x="48447" y="34777"/>
                          <a:pt x="37482" y="34777"/>
                        </a:cubicBezTo>
                        <a:cubicBezTo>
                          <a:pt x="26512" y="34777"/>
                          <a:pt x="15492" y="32690"/>
                          <a:pt x="8263" y="28654"/>
                        </a:cubicBezTo>
                        <a:close/>
                        <a:moveTo>
                          <a:pt x="8263" y="47414"/>
                        </a:moveTo>
                        <a:lnTo>
                          <a:pt x="8263" y="54911"/>
                        </a:lnTo>
                        <a:cubicBezTo>
                          <a:pt x="8263" y="58125"/>
                          <a:pt x="19354" y="64036"/>
                          <a:pt x="37482" y="64036"/>
                        </a:cubicBezTo>
                        <a:cubicBezTo>
                          <a:pt x="55599" y="64036"/>
                          <a:pt x="66688" y="58127"/>
                          <a:pt x="66688" y="54911"/>
                        </a:cubicBezTo>
                        <a:lnTo>
                          <a:pt x="66688" y="47414"/>
                        </a:lnTo>
                        <a:cubicBezTo>
                          <a:pt x="59461" y="51449"/>
                          <a:pt x="48447" y="53536"/>
                          <a:pt x="37482" y="53536"/>
                        </a:cubicBezTo>
                        <a:cubicBezTo>
                          <a:pt x="26512" y="53536"/>
                          <a:pt x="15492" y="51449"/>
                          <a:pt x="8263" y="47414"/>
                        </a:cubicBezTo>
                        <a:close/>
                        <a:moveTo>
                          <a:pt x="8263" y="66176"/>
                        </a:moveTo>
                        <a:lnTo>
                          <a:pt x="8263" y="73675"/>
                        </a:lnTo>
                        <a:cubicBezTo>
                          <a:pt x="8263" y="76892"/>
                          <a:pt x="19354" y="82800"/>
                          <a:pt x="37482" y="82800"/>
                        </a:cubicBezTo>
                        <a:cubicBezTo>
                          <a:pt x="55599" y="82800"/>
                          <a:pt x="66688" y="76895"/>
                          <a:pt x="66688" y="73675"/>
                        </a:cubicBezTo>
                        <a:lnTo>
                          <a:pt x="66688" y="66178"/>
                        </a:lnTo>
                        <a:cubicBezTo>
                          <a:pt x="59461" y="70213"/>
                          <a:pt x="48447" y="72301"/>
                          <a:pt x="37482" y="72301"/>
                        </a:cubicBezTo>
                        <a:cubicBezTo>
                          <a:pt x="26512" y="72301"/>
                          <a:pt x="15492" y="70211"/>
                          <a:pt x="8263" y="66176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</p:grpSp>
          </p:grpSp>
          <p:grpSp>
            <p:nvGrpSpPr>
              <p:cNvPr id="249" name="Group 248">
                <a:extLst>
                  <a:ext uri="{FF2B5EF4-FFF2-40B4-BE49-F238E27FC236}">
                    <a16:creationId xmlns:a16="http://schemas.microsoft.com/office/drawing/2014/main" id="{5D2FBFAA-41FD-4961-9CCA-C7D80F1451B1}"/>
                  </a:ext>
                </a:extLst>
              </p:cNvPr>
              <p:cNvGrpSpPr/>
              <p:nvPr/>
            </p:nvGrpSpPr>
            <p:grpSpPr>
              <a:xfrm>
                <a:off x="5938772" y="3347643"/>
                <a:ext cx="584381" cy="584379"/>
                <a:chOff x="5938772" y="3347643"/>
                <a:chExt cx="584381" cy="584379"/>
              </a:xfrm>
            </p:grpSpPr>
            <p:sp>
              <p:nvSpPr>
                <p:cNvPr id="105" name="Oval 104">
                  <a:extLst>
                    <a:ext uri="{FF2B5EF4-FFF2-40B4-BE49-F238E27FC236}">
                      <a16:creationId xmlns:a16="http://schemas.microsoft.com/office/drawing/2014/main" id="{DA29D9FE-E02D-4240-B2FA-B3587C753B93}"/>
                    </a:ext>
                  </a:extLst>
                </p:cNvPr>
                <p:cNvSpPr/>
                <p:nvPr/>
              </p:nvSpPr>
              <p:spPr>
                <a:xfrm>
                  <a:off x="5938772" y="3347643"/>
                  <a:ext cx="584381" cy="584379"/>
                </a:xfrm>
                <a:prstGeom prst="ellipse">
                  <a:avLst/>
                </a:prstGeom>
                <a:solidFill>
                  <a:schemeClr val="bg1"/>
                </a:solidFill>
                <a:ln w="6350">
                  <a:solidFill>
                    <a:schemeClr val="accent3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16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grpSp>
              <p:nvGrpSpPr>
                <p:cNvPr id="243" name="Group 242">
                  <a:extLst>
                    <a:ext uri="{FF2B5EF4-FFF2-40B4-BE49-F238E27FC236}">
                      <a16:creationId xmlns:a16="http://schemas.microsoft.com/office/drawing/2014/main" id="{726A4382-B9D1-4776-96D8-3AF6C1D1D1C3}"/>
                    </a:ext>
                  </a:extLst>
                </p:cNvPr>
                <p:cNvGrpSpPr/>
                <p:nvPr/>
              </p:nvGrpSpPr>
              <p:grpSpPr>
                <a:xfrm>
                  <a:off x="6125892" y="3490400"/>
                  <a:ext cx="210140" cy="298864"/>
                  <a:chOff x="5667375" y="2667000"/>
                  <a:chExt cx="857250" cy="1219200"/>
                </a:xfrm>
                <a:solidFill>
                  <a:schemeClr val="accent3"/>
                </a:solidFill>
              </p:grpSpPr>
              <p:sp>
                <p:nvSpPr>
                  <p:cNvPr id="244" name="Freeform: Shape 243">
                    <a:extLst>
                      <a:ext uri="{FF2B5EF4-FFF2-40B4-BE49-F238E27FC236}">
                        <a16:creationId xmlns:a16="http://schemas.microsoft.com/office/drawing/2014/main" id="{3B42754F-76E6-42D4-8CA9-1A64AD6D995E}"/>
                      </a:ext>
                    </a:extLst>
                  </p:cNvPr>
                  <p:cNvSpPr/>
                  <p:nvPr/>
                </p:nvSpPr>
                <p:spPr>
                  <a:xfrm>
                    <a:off x="6019800" y="3548062"/>
                    <a:ext cx="152400" cy="104775"/>
                  </a:xfrm>
                  <a:custGeom>
                    <a:avLst/>
                    <a:gdLst>
                      <a:gd name="connsiteX0" fmla="*/ 0 w 152400"/>
                      <a:gd name="connsiteY0" fmla="*/ 0 h 104775"/>
                      <a:gd name="connsiteX1" fmla="*/ 152400 w 152400"/>
                      <a:gd name="connsiteY1" fmla="*/ 0 h 104775"/>
                      <a:gd name="connsiteX2" fmla="*/ 152400 w 152400"/>
                      <a:gd name="connsiteY2" fmla="*/ 104775 h 104775"/>
                      <a:gd name="connsiteX3" fmla="*/ 0 w 152400"/>
                      <a:gd name="connsiteY3" fmla="*/ 104775 h 104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52400" h="104775">
                        <a:moveTo>
                          <a:pt x="0" y="0"/>
                        </a:moveTo>
                        <a:lnTo>
                          <a:pt x="152400" y="0"/>
                        </a:lnTo>
                        <a:lnTo>
                          <a:pt x="152400" y="104775"/>
                        </a:lnTo>
                        <a:lnTo>
                          <a:pt x="0" y="104775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5" name="Freeform: Shape 244">
                    <a:extLst>
                      <a:ext uri="{FF2B5EF4-FFF2-40B4-BE49-F238E27FC236}">
                        <a16:creationId xmlns:a16="http://schemas.microsoft.com/office/drawing/2014/main" id="{A3A1B4A9-F854-42FD-8FF6-ABC9FEFC9E15}"/>
                      </a:ext>
                    </a:extLst>
                  </p:cNvPr>
                  <p:cNvSpPr/>
                  <p:nvPr/>
                </p:nvSpPr>
                <p:spPr>
                  <a:xfrm>
                    <a:off x="6019800" y="3328987"/>
                    <a:ext cx="152400" cy="104775"/>
                  </a:xfrm>
                  <a:custGeom>
                    <a:avLst/>
                    <a:gdLst>
                      <a:gd name="connsiteX0" fmla="*/ 152400 w 152400"/>
                      <a:gd name="connsiteY0" fmla="*/ 26289 h 104775"/>
                      <a:gd name="connsiteX1" fmla="*/ 87440 w 152400"/>
                      <a:gd name="connsiteY1" fmla="*/ 85439 h 104775"/>
                      <a:gd name="connsiteX2" fmla="*/ 74581 w 152400"/>
                      <a:gd name="connsiteY2" fmla="*/ 90392 h 104775"/>
                      <a:gd name="connsiteX3" fmla="*/ 72962 w 152400"/>
                      <a:gd name="connsiteY3" fmla="*/ 90392 h 104775"/>
                      <a:gd name="connsiteX4" fmla="*/ 59531 w 152400"/>
                      <a:gd name="connsiteY4" fmla="*/ 83153 h 104775"/>
                      <a:gd name="connsiteX5" fmla="*/ 32575 w 152400"/>
                      <a:gd name="connsiteY5" fmla="*/ 48768 h 104775"/>
                      <a:gd name="connsiteX6" fmla="*/ 35814 w 152400"/>
                      <a:gd name="connsiteY6" fmla="*/ 22003 h 104775"/>
                      <a:gd name="connsiteX7" fmla="*/ 62579 w 152400"/>
                      <a:gd name="connsiteY7" fmla="*/ 25241 h 104775"/>
                      <a:gd name="connsiteX8" fmla="*/ 76867 w 152400"/>
                      <a:gd name="connsiteY8" fmla="*/ 43529 h 104775"/>
                      <a:gd name="connsiteX9" fmla="*/ 124492 w 152400"/>
                      <a:gd name="connsiteY9" fmla="*/ 0 h 104775"/>
                      <a:gd name="connsiteX10" fmla="*/ 0 w 152400"/>
                      <a:gd name="connsiteY10" fmla="*/ 0 h 104775"/>
                      <a:gd name="connsiteX11" fmla="*/ 0 w 152400"/>
                      <a:gd name="connsiteY11" fmla="*/ 104775 h 104775"/>
                      <a:gd name="connsiteX12" fmla="*/ 152400 w 152400"/>
                      <a:gd name="connsiteY12" fmla="*/ 104775 h 104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2400" h="104775">
                        <a:moveTo>
                          <a:pt x="152400" y="26289"/>
                        </a:moveTo>
                        <a:lnTo>
                          <a:pt x="87440" y="85439"/>
                        </a:lnTo>
                        <a:cubicBezTo>
                          <a:pt x="83922" y="88637"/>
                          <a:pt x="79335" y="90404"/>
                          <a:pt x="74581" y="90392"/>
                        </a:cubicBezTo>
                        <a:lnTo>
                          <a:pt x="72962" y="90392"/>
                        </a:lnTo>
                        <a:cubicBezTo>
                          <a:pt x="67671" y="89956"/>
                          <a:pt x="62804" y="87332"/>
                          <a:pt x="59531" y="83153"/>
                        </a:cubicBezTo>
                        <a:lnTo>
                          <a:pt x="32575" y="48768"/>
                        </a:lnTo>
                        <a:cubicBezTo>
                          <a:pt x="26078" y="40483"/>
                          <a:pt x="27528" y="28500"/>
                          <a:pt x="35814" y="22003"/>
                        </a:cubicBezTo>
                        <a:cubicBezTo>
                          <a:pt x="44099" y="15506"/>
                          <a:pt x="56082" y="16956"/>
                          <a:pt x="62579" y="25241"/>
                        </a:cubicBezTo>
                        <a:lnTo>
                          <a:pt x="76867" y="43529"/>
                        </a:lnTo>
                        <a:lnTo>
                          <a:pt x="124492" y="0"/>
                        </a:lnTo>
                        <a:lnTo>
                          <a:pt x="0" y="0"/>
                        </a:lnTo>
                        <a:lnTo>
                          <a:pt x="0" y="104775"/>
                        </a:lnTo>
                        <a:lnTo>
                          <a:pt x="152400" y="104775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6" name="Freeform: Shape 245">
                    <a:extLst>
                      <a:ext uri="{FF2B5EF4-FFF2-40B4-BE49-F238E27FC236}">
                        <a16:creationId xmlns:a16="http://schemas.microsoft.com/office/drawing/2014/main" id="{720F265B-9A5B-4E92-A61E-BCB3C33538A5}"/>
                      </a:ext>
                    </a:extLst>
                  </p:cNvPr>
                  <p:cNvSpPr/>
                  <p:nvPr/>
                </p:nvSpPr>
                <p:spPr>
                  <a:xfrm>
                    <a:off x="6019800" y="3109912"/>
                    <a:ext cx="152400" cy="104775"/>
                  </a:xfrm>
                  <a:custGeom>
                    <a:avLst/>
                    <a:gdLst>
                      <a:gd name="connsiteX0" fmla="*/ 152400 w 152400"/>
                      <a:gd name="connsiteY0" fmla="*/ 26289 h 104775"/>
                      <a:gd name="connsiteX1" fmla="*/ 87440 w 152400"/>
                      <a:gd name="connsiteY1" fmla="*/ 85439 h 104775"/>
                      <a:gd name="connsiteX2" fmla="*/ 74581 w 152400"/>
                      <a:gd name="connsiteY2" fmla="*/ 90392 h 104775"/>
                      <a:gd name="connsiteX3" fmla="*/ 72962 w 152400"/>
                      <a:gd name="connsiteY3" fmla="*/ 90392 h 104775"/>
                      <a:gd name="connsiteX4" fmla="*/ 59531 w 152400"/>
                      <a:gd name="connsiteY4" fmla="*/ 83153 h 104775"/>
                      <a:gd name="connsiteX5" fmla="*/ 32575 w 152400"/>
                      <a:gd name="connsiteY5" fmla="*/ 48768 h 104775"/>
                      <a:gd name="connsiteX6" fmla="*/ 35814 w 152400"/>
                      <a:gd name="connsiteY6" fmla="*/ 22003 h 104775"/>
                      <a:gd name="connsiteX7" fmla="*/ 62579 w 152400"/>
                      <a:gd name="connsiteY7" fmla="*/ 25241 h 104775"/>
                      <a:gd name="connsiteX8" fmla="*/ 76867 w 152400"/>
                      <a:gd name="connsiteY8" fmla="*/ 43529 h 104775"/>
                      <a:gd name="connsiteX9" fmla="*/ 124492 w 152400"/>
                      <a:gd name="connsiteY9" fmla="*/ 0 h 104775"/>
                      <a:gd name="connsiteX10" fmla="*/ 0 w 152400"/>
                      <a:gd name="connsiteY10" fmla="*/ 0 h 104775"/>
                      <a:gd name="connsiteX11" fmla="*/ 0 w 152400"/>
                      <a:gd name="connsiteY11" fmla="*/ 104775 h 104775"/>
                      <a:gd name="connsiteX12" fmla="*/ 152400 w 152400"/>
                      <a:gd name="connsiteY12" fmla="*/ 104775 h 104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2400" h="104775">
                        <a:moveTo>
                          <a:pt x="152400" y="26289"/>
                        </a:moveTo>
                        <a:lnTo>
                          <a:pt x="87440" y="85439"/>
                        </a:lnTo>
                        <a:cubicBezTo>
                          <a:pt x="83922" y="88637"/>
                          <a:pt x="79335" y="90404"/>
                          <a:pt x="74581" y="90392"/>
                        </a:cubicBezTo>
                        <a:lnTo>
                          <a:pt x="72962" y="90392"/>
                        </a:lnTo>
                        <a:cubicBezTo>
                          <a:pt x="67671" y="89956"/>
                          <a:pt x="62804" y="87332"/>
                          <a:pt x="59531" y="83153"/>
                        </a:cubicBezTo>
                        <a:lnTo>
                          <a:pt x="32575" y="48768"/>
                        </a:lnTo>
                        <a:cubicBezTo>
                          <a:pt x="26078" y="40482"/>
                          <a:pt x="27528" y="28500"/>
                          <a:pt x="35814" y="22003"/>
                        </a:cubicBezTo>
                        <a:cubicBezTo>
                          <a:pt x="44099" y="15506"/>
                          <a:pt x="56082" y="16955"/>
                          <a:pt x="62579" y="25241"/>
                        </a:cubicBezTo>
                        <a:lnTo>
                          <a:pt x="76867" y="43529"/>
                        </a:lnTo>
                        <a:lnTo>
                          <a:pt x="124492" y="0"/>
                        </a:lnTo>
                        <a:lnTo>
                          <a:pt x="0" y="0"/>
                        </a:lnTo>
                        <a:lnTo>
                          <a:pt x="0" y="104775"/>
                        </a:lnTo>
                        <a:lnTo>
                          <a:pt x="152400" y="104775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7" name="Freeform: Shape 246">
                    <a:extLst>
                      <a:ext uri="{FF2B5EF4-FFF2-40B4-BE49-F238E27FC236}">
                        <a16:creationId xmlns:a16="http://schemas.microsoft.com/office/drawing/2014/main" id="{E92CE356-BAD2-4FEE-A8F0-62DC38A20EEB}"/>
                      </a:ext>
                    </a:extLst>
                  </p:cNvPr>
                  <p:cNvSpPr/>
                  <p:nvPr/>
                </p:nvSpPr>
                <p:spPr>
                  <a:xfrm>
                    <a:off x="5667375" y="2857500"/>
                    <a:ext cx="857250" cy="1028700"/>
                  </a:xfrm>
                  <a:custGeom>
                    <a:avLst/>
                    <a:gdLst>
                      <a:gd name="connsiteX0" fmla="*/ 38100 w 857250"/>
                      <a:gd name="connsiteY0" fmla="*/ 0 h 1028700"/>
                      <a:gd name="connsiteX1" fmla="*/ 0 w 857250"/>
                      <a:gd name="connsiteY1" fmla="*/ 38100 h 1028700"/>
                      <a:gd name="connsiteX2" fmla="*/ 0 w 857250"/>
                      <a:gd name="connsiteY2" fmla="*/ 990600 h 1028700"/>
                      <a:gd name="connsiteX3" fmla="*/ 38100 w 857250"/>
                      <a:gd name="connsiteY3" fmla="*/ 1028700 h 1028700"/>
                      <a:gd name="connsiteX4" fmla="*/ 819150 w 857250"/>
                      <a:gd name="connsiteY4" fmla="*/ 1028700 h 1028700"/>
                      <a:gd name="connsiteX5" fmla="*/ 857250 w 857250"/>
                      <a:gd name="connsiteY5" fmla="*/ 990600 h 1028700"/>
                      <a:gd name="connsiteX6" fmla="*/ 857250 w 857250"/>
                      <a:gd name="connsiteY6" fmla="*/ 38100 h 1028700"/>
                      <a:gd name="connsiteX7" fmla="*/ 819150 w 857250"/>
                      <a:gd name="connsiteY7" fmla="*/ 0 h 1028700"/>
                      <a:gd name="connsiteX8" fmla="*/ 663607 w 857250"/>
                      <a:gd name="connsiteY8" fmla="*/ 0 h 1028700"/>
                      <a:gd name="connsiteX9" fmla="*/ 663607 w 857250"/>
                      <a:gd name="connsiteY9" fmla="*/ 66675 h 1028700"/>
                      <a:gd name="connsiteX10" fmla="*/ 587407 w 857250"/>
                      <a:gd name="connsiteY10" fmla="*/ 142875 h 1028700"/>
                      <a:gd name="connsiteX11" fmla="*/ 269843 w 857250"/>
                      <a:gd name="connsiteY11" fmla="*/ 142875 h 1028700"/>
                      <a:gd name="connsiteX12" fmla="*/ 193643 w 857250"/>
                      <a:gd name="connsiteY12" fmla="*/ 66675 h 1028700"/>
                      <a:gd name="connsiteX13" fmla="*/ 193643 w 857250"/>
                      <a:gd name="connsiteY13" fmla="*/ 0 h 1028700"/>
                      <a:gd name="connsiteX14" fmla="*/ 200025 w 857250"/>
                      <a:gd name="connsiteY14" fmla="*/ 800100 h 1028700"/>
                      <a:gd name="connsiteX15" fmla="*/ 95250 w 857250"/>
                      <a:gd name="connsiteY15" fmla="*/ 800100 h 1028700"/>
                      <a:gd name="connsiteX16" fmla="*/ 76200 w 857250"/>
                      <a:gd name="connsiteY16" fmla="*/ 781050 h 1028700"/>
                      <a:gd name="connsiteX17" fmla="*/ 95250 w 857250"/>
                      <a:gd name="connsiteY17" fmla="*/ 762000 h 1028700"/>
                      <a:gd name="connsiteX18" fmla="*/ 200025 w 857250"/>
                      <a:gd name="connsiteY18" fmla="*/ 762000 h 1028700"/>
                      <a:gd name="connsiteX19" fmla="*/ 219075 w 857250"/>
                      <a:gd name="connsiteY19" fmla="*/ 781050 h 1028700"/>
                      <a:gd name="connsiteX20" fmla="*/ 200025 w 857250"/>
                      <a:gd name="connsiteY20" fmla="*/ 800100 h 1028700"/>
                      <a:gd name="connsiteX21" fmla="*/ 257175 w 857250"/>
                      <a:gd name="connsiteY21" fmla="*/ 723900 h 1028700"/>
                      <a:gd name="connsiteX22" fmla="*/ 95250 w 857250"/>
                      <a:gd name="connsiteY22" fmla="*/ 723900 h 1028700"/>
                      <a:gd name="connsiteX23" fmla="*/ 76200 w 857250"/>
                      <a:gd name="connsiteY23" fmla="*/ 704850 h 1028700"/>
                      <a:gd name="connsiteX24" fmla="*/ 95250 w 857250"/>
                      <a:gd name="connsiteY24" fmla="*/ 685800 h 1028700"/>
                      <a:gd name="connsiteX25" fmla="*/ 257175 w 857250"/>
                      <a:gd name="connsiteY25" fmla="*/ 685800 h 1028700"/>
                      <a:gd name="connsiteX26" fmla="*/ 276225 w 857250"/>
                      <a:gd name="connsiteY26" fmla="*/ 704850 h 1028700"/>
                      <a:gd name="connsiteX27" fmla="*/ 257175 w 857250"/>
                      <a:gd name="connsiteY27" fmla="*/ 723900 h 1028700"/>
                      <a:gd name="connsiteX28" fmla="*/ 76200 w 857250"/>
                      <a:gd name="connsiteY28" fmla="*/ 561975 h 1028700"/>
                      <a:gd name="connsiteX29" fmla="*/ 95250 w 857250"/>
                      <a:gd name="connsiteY29" fmla="*/ 542925 h 1028700"/>
                      <a:gd name="connsiteX30" fmla="*/ 200025 w 857250"/>
                      <a:gd name="connsiteY30" fmla="*/ 542925 h 1028700"/>
                      <a:gd name="connsiteX31" fmla="*/ 219075 w 857250"/>
                      <a:gd name="connsiteY31" fmla="*/ 561975 h 1028700"/>
                      <a:gd name="connsiteX32" fmla="*/ 200025 w 857250"/>
                      <a:gd name="connsiteY32" fmla="*/ 581025 h 1028700"/>
                      <a:gd name="connsiteX33" fmla="*/ 95250 w 857250"/>
                      <a:gd name="connsiteY33" fmla="*/ 581025 h 1028700"/>
                      <a:gd name="connsiteX34" fmla="*/ 76200 w 857250"/>
                      <a:gd name="connsiteY34" fmla="*/ 561975 h 1028700"/>
                      <a:gd name="connsiteX35" fmla="*/ 257175 w 857250"/>
                      <a:gd name="connsiteY35" fmla="*/ 504825 h 1028700"/>
                      <a:gd name="connsiteX36" fmla="*/ 95250 w 857250"/>
                      <a:gd name="connsiteY36" fmla="*/ 504825 h 1028700"/>
                      <a:gd name="connsiteX37" fmla="*/ 76200 w 857250"/>
                      <a:gd name="connsiteY37" fmla="*/ 485775 h 1028700"/>
                      <a:gd name="connsiteX38" fmla="*/ 95250 w 857250"/>
                      <a:gd name="connsiteY38" fmla="*/ 466725 h 1028700"/>
                      <a:gd name="connsiteX39" fmla="*/ 257175 w 857250"/>
                      <a:gd name="connsiteY39" fmla="*/ 466725 h 1028700"/>
                      <a:gd name="connsiteX40" fmla="*/ 276225 w 857250"/>
                      <a:gd name="connsiteY40" fmla="*/ 485775 h 1028700"/>
                      <a:gd name="connsiteX41" fmla="*/ 257175 w 857250"/>
                      <a:gd name="connsiteY41" fmla="*/ 504825 h 1028700"/>
                      <a:gd name="connsiteX42" fmla="*/ 76200 w 857250"/>
                      <a:gd name="connsiteY42" fmla="*/ 342900 h 1028700"/>
                      <a:gd name="connsiteX43" fmla="*/ 95250 w 857250"/>
                      <a:gd name="connsiteY43" fmla="*/ 323850 h 1028700"/>
                      <a:gd name="connsiteX44" fmla="*/ 200025 w 857250"/>
                      <a:gd name="connsiteY44" fmla="*/ 323850 h 1028700"/>
                      <a:gd name="connsiteX45" fmla="*/ 219075 w 857250"/>
                      <a:gd name="connsiteY45" fmla="*/ 342900 h 1028700"/>
                      <a:gd name="connsiteX46" fmla="*/ 200025 w 857250"/>
                      <a:gd name="connsiteY46" fmla="*/ 361950 h 1028700"/>
                      <a:gd name="connsiteX47" fmla="*/ 95250 w 857250"/>
                      <a:gd name="connsiteY47" fmla="*/ 361950 h 1028700"/>
                      <a:gd name="connsiteX48" fmla="*/ 76200 w 857250"/>
                      <a:gd name="connsiteY48" fmla="*/ 342900 h 1028700"/>
                      <a:gd name="connsiteX49" fmla="*/ 352425 w 857250"/>
                      <a:gd name="connsiteY49" fmla="*/ 952500 h 1028700"/>
                      <a:gd name="connsiteX50" fmla="*/ 333375 w 857250"/>
                      <a:gd name="connsiteY50" fmla="*/ 933450 h 1028700"/>
                      <a:gd name="connsiteX51" fmla="*/ 352425 w 857250"/>
                      <a:gd name="connsiteY51" fmla="*/ 914400 h 1028700"/>
                      <a:gd name="connsiteX52" fmla="*/ 371475 w 857250"/>
                      <a:gd name="connsiteY52" fmla="*/ 933450 h 1028700"/>
                      <a:gd name="connsiteX53" fmla="*/ 352425 w 857250"/>
                      <a:gd name="connsiteY53" fmla="*/ 952500 h 1028700"/>
                      <a:gd name="connsiteX54" fmla="*/ 428625 w 857250"/>
                      <a:gd name="connsiteY54" fmla="*/ 952500 h 1028700"/>
                      <a:gd name="connsiteX55" fmla="*/ 409575 w 857250"/>
                      <a:gd name="connsiteY55" fmla="*/ 933450 h 1028700"/>
                      <a:gd name="connsiteX56" fmla="*/ 428625 w 857250"/>
                      <a:gd name="connsiteY56" fmla="*/ 914400 h 1028700"/>
                      <a:gd name="connsiteX57" fmla="*/ 447675 w 857250"/>
                      <a:gd name="connsiteY57" fmla="*/ 933450 h 1028700"/>
                      <a:gd name="connsiteX58" fmla="*/ 428625 w 857250"/>
                      <a:gd name="connsiteY58" fmla="*/ 952500 h 1028700"/>
                      <a:gd name="connsiteX59" fmla="*/ 504825 w 857250"/>
                      <a:gd name="connsiteY59" fmla="*/ 952500 h 1028700"/>
                      <a:gd name="connsiteX60" fmla="*/ 485775 w 857250"/>
                      <a:gd name="connsiteY60" fmla="*/ 933450 h 1028700"/>
                      <a:gd name="connsiteX61" fmla="*/ 504825 w 857250"/>
                      <a:gd name="connsiteY61" fmla="*/ 914400 h 1028700"/>
                      <a:gd name="connsiteX62" fmla="*/ 523875 w 857250"/>
                      <a:gd name="connsiteY62" fmla="*/ 933450 h 1028700"/>
                      <a:gd name="connsiteX63" fmla="*/ 504825 w 857250"/>
                      <a:gd name="connsiteY63" fmla="*/ 952500 h 1028700"/>
                      <a:gd name="connsiteX64" fmla="*/ 600075 w 857250"/>
                      <a:gd name="connsiteY64" fmla="*/ 247650 h 1028700"/>
                      <a:gd name="connsiteX65" fmla="*/ 762000 w 857250"/>
                      <a:gd name="connsiteY65" fmla="*/ 247650 h 1028700"/>
                      <a:gd name="connsiteX66" fmla="*/ 781050 w 857250"/>
                      <a:gd name="connsiteY66" fmla="*/ 266700 h 1028700"/>
                      <a:gd name="connsiteX67" fmla="*/ 762000 w 857250"/>
                      <a:gd name="connsiteY67" fmla="*/ 285750 h 1028700"/>
                      <a:gd name="connsiteX68" fmla="*/ 600075 w 857250"/>
                      <a:gd name="connsiteY68" fmla="*/ 285750 h 1028700"/>
                      <a:gd name="connsiteX69" fmla="*/ 581025 w 857250"/>
                      <a:gd name="connsiteY69" fmla="*/ 266700 h 1028700"/>
                      <a:gd name="connsiteX70" fmla="*/ 600075 w 857250"/>
                      <a:gd name="connsiteY70" fmla="*/ 247650 h 1028700"/>
                      <a:gd name="connsiteX71" fmla="*/ 600075 w 857250"/>
                      <a:gd name="connsiteY71" fmla="*/ 323850 h 1028700"/>
                      <a:gd name="connsiteX72" fmla="*/ 695325 w 857250"/>
                      <a:gd name="connsiteY72" fmla="*/ 323850 h 1028700"/>
                      <a:gd name="connsiteX73" fmla="*/ 714375 w 857250"/>
                      <a:gd name="connsiteY73" fmla="*/ 342900 h 1028700"/>
                      <a:gd name="connsiteX74" fmla="*/ 695325 w 857250"/>
                      <a:gd name="connsiteY74" fmla="*/ 361950 h 1028700"/>
                      <a:gd name="connsiteX75" fmla="*/ 600075 w 857250"/>
                      <a:gd name="connsiteY75" fmla="*/ 361950 h 1028700"/>
                      <a:gd name="connsiteX76" fmla="*/ 581025 w 857250"/>
                      <a:gd name="connsiteY76" fmla="*/ 342900 h 1028700"/>
                      <a:gd name="connsiteX77" fmla="*/ 600075 w 857250"/>
                      <a:gd name="connsiteY77" fmla="*/ 323850 h 1028700"/>
                      <a:gd name="connsiteX78" fmla="*/ 600075 w 857250"/>
                      <a:gd name="connsiteY78" fmla="*/ 466725 h 1028700"/>
                      <a:gd name="connsiteX79" fmla="*/ 762000 w 857250"/>
                      <a:gd name="connsiteY79" fmla="*/ 466725 h 1028700"/>
                      <a:gd name="connsiteX80" fmla="*/ 781050 w 857250"/>
                      <a:gd name="connsiteY80" fmla="*/ 485775 h 1028700"/>
                      <a:gd name="connsiteX81" fmla="*/ 762000 w 857250"/>
                      <a:gd name="connsiteY81" fmla="*/ 504825 h 1028700"/>
                      <a:gd name="connsiteX82" fmla="*/ 600075 w 857250"/>
                      <a:gd name="connsiteY82" fmla="*/ 504825 h 1028700"/>
                      <a:gd name="connsiteX83" fmla="*/ 581025 w 857250"/>
                      <a:gd name="connsiteY83" fmla="*/ 485775 h 1028700"/>
                      <a:gd name="connsiteX84" fmla="*/ 600075 w 857250"/>
                      <a:gd name="connsiteY84" fmla="*/ 466725 h 1028700"/>
                      <a:gd name="connsiteX85" fmla="*/ 600075 w 857250"/>
                      <a:gd name="connsiteY85" fmla="*/ 542925 h 1028700"/>
                      <a:gd name="connsiteX86" fmla="*/ 695325 w 857250"/>
                      <a:gd name="connsiteY86" fmla="*/ 542925 h 1028700"/>
                      <a:gd name="connsiteX87" fmla="*/ 714375 w 857250"/>
                      <a:gd name="connsiteY87" fmla="*/ 561975 h 1028700"/>
                      <a:gd name="connsiteX88" fmla="*/ 695325 w 857250"/>
                      <a:gd name="connsiteY88" fmla="*/ 581025 h 1028700"/>
                      <a:gd name="connsiteX89" fmla="*/ 600075 w 857250"/>
                      <a:gd name="connsiteY89" fmla="*/ 581025 h 1028700"/>
                      <a:gd name="connsiteX90" fmla="*/ 581025 w 857250"/>
                      <a:gd name="connsiteY90" fmla="*/ 561975 h 1028700"/>
                      <a:gd name="connsiteX91" fmla="*/ 600075 w 857250"/>
                      <a:gd name="connsiteY91" fmla="*/ 542925 h 1028700"/>
                      <a:gd name="connsiteX92" fmla="*/ 600075 w 857250"/>
                      <a:gd name="connsiteY92" fmla="*/ 685800 h 1028700"/>
                      <a:gd name="connsiteX93" fmla="*/ 762000 w 857250"/>
                      <a:gd name="connsiteY93" fmla="*/ 685800 h 1028700"/>
                      <a:gd name="connsiteX94" fmla="*/ 781050 w 857250"/>
                      <a:gd name="connsiteY94" fmla="*/ 704850 h 1028700"/>
                      <a:gd name="connsiteX95" fmla="*/ 762000 w 857250"/>
                      <a:gd name="connsiteY95" fmla="*/ 723900 h 1028700"/>
                      <a:gd name="connsiteX96" fmla="*/ 600075 w 857250"/>
                      <a:gd name="connsiteY96" fmla="*/ 723900 h 1028700"/>
                      <a:gd name="connsiteX97" fmla="*/ 581025 w 857250"/>
                      <a:gd name="connsiteY97" fmla="*/ 704850 h 1028700"/>
                      <a:gd name="connsiteX98" fmla="*/ 600075 w 857250"/>
                      <a:gd name="connsiteY98" fmla="*/ 685800 h 1028700"/>
                      <a:gd name="connsiteX99" fmla="*/ 600075 w 857250"/>
                      <a:gd name="connsiteY99" fmla="*/ 762000 h 1028700"/>
                      <a:gd name="connsiteX100" fmla="*/ 695325 w 857250"/>
                      <a:gd name="connsiteY100" fmla="*/ 762000 h 1028700"/>
                      <a:gd name="connsiteX101" fmla="*/ 714375 w 857250"/>
                      <a:gd name="connsiteY101" fmla="*/ 781050 h 1028700"/>
                      <a:gd name="connsiteX102" fmla="*/ 695325 w 857250"/>
                      <a:gd name="connsiteY102" fmla="*/ 800100 h 1028700"/>
                      <a:gd name="connsiteX103" fmla="*/ 600075 w 857250"/>
                      <a:gd name="connsiteY103" fmla="*/ 800100 h 1028700"/>
                      <a:gd name="connsiteX104" fmla="*/ 581025 w 857250"/>
                      <a:gd name="connsiteY104" fmla="*/ 781050 h 1028700"/>
                      <a:gd name="connsiteX105" fmla="*/ 600075 w 857250"/>
                      <a:gd name="connsiteY105" fmla="*/ 762000 h 1028700"/>
                      <a:gd name="connsiteX106" fmla="*/ 314325 w 857250"/>
                      <a:gd name="connsiteY106" fmla="*/ 252413 h 1028700"/>
                      <a:gd name="connsiteX107" fmla="*/ 352425 w 857250"/>
                      <a:gd name="connsiteY107" fmla="*/ 214313 h 1028700"/>
                      <a:gd name="connsiteX108" fmla="*/ 504825 w 857250"/>
                      <a:gd name="connsiteY108" fmla="*/ 214313 h 1028700"/>
                      <a:gd name="connsiteX109" fmla="*/ 516636 w 857250"/>
                      <a:gd name="connsiteY109" fmla="*/ 216408 h 1028700"/>
                      <a:gd name="connsiteX110" fmla="*/ 539591 w 857250"/>
                      <a:gd name="connsiteY110" fmla="*/ 195453 h 1028700"/>
                      <a:gd name="connsiteX111" fmla="*/ 566738 w 857250"/>
                      <a:gd name="connsiteY111" fmla="*/ 196882 h 1028700"/>
                      <a:gd name="connsiteX112" fmla="*/ 565309 w 857250"/>
                      <a:gd name="connsiteY112" fmla="*/ 224028 h 1028700"/>
                      <a:gd name="connsiteX113" fmla="*/ 542163 w 857250"/>
                      <a:gd name="connsiteY113" fmla="*/ 245078 h 1028700"/>
                      <a:gd name="connsiteX114" fmla="*/ 542925 w 857250"/>
                      <a:gd name="connsiteY114" fmla="*/ 252794 h 1028700"/>
                      <a:gd name="connsiteX115" fmla="*/ 542925 w 857250"/>
                      <a:gd name="connsiteY115" fmla="*/ 357569 h 1028700"/>
                      <a:gd name="connsiteX116" fmla="*/ 504825 w 857250"/>
                      <a:gd name="connsiteY116" fmla="*/ 395669 h 1028700"/>
                      <a:gd name="connsiteX117" fmla="*/ 352425 w 857250"/>
                      <a:gd name="connsiteY117" fmla="*/ 395669 h 1028700"/>
                      <a:gd name="connsiteX118" fmla="*/ 314325 w 857250"/>
                      <a:gd name="connsiteY118" fmla="*/ 357569 h 1028700"/>
                      <a:gd name="connsiteX119" fmla="*/ 314325 w 857250"/>
                      <a:gd name="connsiteY119" fmla="*/ 471488 h 1028700"/>
                      <a:gd name="connsiteX120" fmla="*/ 352425 w 857250"/>
                      <a:gd name="connsiteY120" fmla="*/ 433388 h 1028700"/>
                      <a:gd name="connsiteX121" fmla="*/ 504825 w 857250"/>
                      <a:gd name="connsiteY121" fmla="*/ 433388 h 1028700"/>
                      <a:gd name="connsiteX122" fmla="*/ 516636 w 857250"/>
                      <a:gd name="connsiteY122" fmla="*/ 435483 h 1028700"/>
                      <a:gd name="connsiteX123" fmla="*/ 539591 w 857250"/>
                      <a:gd name="connsiteY123" fmla="*/ 414528 h 1028700"/>
                      <a:gd name="connsiteX124" fmla="*/ 566738 w 857250"/>
                      <a:gd name="connsiteY124" fmla="*/ 415957 h 1028700"/>
                      <a:gd name="connsiteX125" fmla="*/ 565309 w 857250"/>
                      <a:gd name="connsiteY125" fmla="*/ 443103 h 1028700"/>
                      <a:gd name="connsiteX126" fmla="*/ 542163 w 857250"/>
                      <a:gd name="connsiteY126" fmla="*/ 464153 h 1028700"/>
                      <a:gd name="connsiteX127" fmla="*/ 542925 w 857250"/>
                      <a:gd name="connsiteY127" fmla="*/ 471869 h 1028700"/>
                      <a:gd name="connsiteX128" fmla="*/ 542925 w 857250"/>
                      <a:gd name="connsiteY128" fmla="*/ 576644 h 1028700"/>
                      <a:gd name="connsiteX129" fmla="*/ 504825 w 857250"/>
                      <a:gd name="connsiteY129" fmla="*/ 614744 h 1028700"/>
                      <a:gd name="connsiteX130" fmla="*/ 352425 w 857250"/>
                      <a:gd name="connsiteY130" fmla="*/ 614744 h 1028700"/>
                      <a:gd name="connsiteX131" fmla="*/ 314325 w 857250"/>
                      <a:gd name="connsiteY131" fmla="*/ 576644 h 1028700"/>
                      <a:gd name="connsiteX132" fmla="*/ 314325 w 857250"/>
                      <a:gd name="connsiteY132" fmla="*/ 690563 h 1028700"/>
                      <a:gd name="connsiteX133" fmla="*/ 352425 w 857250"/>
                      <a:gd name="connsiteY133" fmla="*/ 652463 h 1028700"/>
                      <a:gd name="connsiteX134" fmla="*/ 504825 w 857250"/>
                      <a:gd name="connsiteY134" fmla="*/ 652463 h 1028700"/>
                      <a:gd name="connsiteX135" fmla="*/ 542925 w 857250"/>
                      <a:gd name="connsiteY135" fmla="*/ 690563 h 1028700"/>
                      <a:gd name="connsiteX136" fmla="*/ 542925 w 857250"/>
                      <a:gd name="connsiteY136" fmla="*/ 795338 h 1028700"/>
                      <a:gd name="connsiteX137" fmla="*/ 504825 w 857250"/>
                      <a:gd name="connsiteY137" fmla="*/ 833438 h 1028700"/>
                      <a:gd name="connsiteX138" fmla="*/ 352425 w 857250"/>
                      <a:gd name="connsiteY138" fmla="*/ 833438 h 1028700"/>
                      <a:gd name="connsiteX139" fmla="*/ 314325 w 857250"/>
                      <a:gd name="connsiteY139" fmla="*/ 795338 h 1028700"/>
                      <a:gd name="connsiteX140" fmla="*/ 257175 w 857250"/>
                      <a:gd name="connsiteY140" fmla="*/ 247650 h 1028700"/>
                      <a:gd name="connsiteX141" fmla="*/ 276225 w 857250"/>
                      <a:gd name="connsiteY141" fmla="*/ 266700 h 1028700"/>
                      <a:gd name="connsiteX142" fmla="*/ 257175 w 857250"/>
                      <a:gd name="connsiteY142" fmla="*/ 285750 h 1028700"/>
                      <a:gd name="connsiteX143" fmla="*/ 95250 w 857250"/>
                      <a:gd name="connsiteY143" fmla="*/ 285750 h 1028700"/>
                      <a:gd name="connsiteX144" fmla="*/ 76200 w 857250"/>
                      <a:gd name="connsiteY144" fmla="*/ 266700 h 1028700"/>
                      <a:gd name="connsiteX145" fmla="*/ 95250 w 857250"/>
                      <a:gd name="connsiteY145" fmla="*/ 247650 h 10287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  <a:cxn ang="0">
                        <a:pos x="connsiteX139" y="connsiteY139"/>
                      </a:cxn>
                      <a:cxn ang="0">
                        <a:pos x="connsiteX140" y="connsiteY140"/>
                      </a:cxn>
                      <a:cxn ang="0">
                        <a:pos x="connsiteX141" y="connsiteY141"/>
                      </a:cxn>
                      <a:cxn ang="0">
                        <a:pos x="connsiteX142" y="connsiteY142"/>
                      </a:cxn>
                      <a:cxn ang="0">
                        <a:pos x="connsiteX143" y="connsiteY143"/>
                      </a:cxn>
                      <a:cxn ang="0">
                        <a:pos x="connsiteX144" y="connsiteY144"/>
                      </a:cxn>
                      <a:cxn ang="0">
                        <a:pos x="connsiteX145" y="connsiteY145"/>
                      </a:cxn>
                    </a:cxnLst>
                    <a:rect l="l" t="t" r="r" b="b"/>
                    <a:pathLst>
                      <a:path w="857250" h="1028700">
                        <a:moveTo>
                          <a:pt x="38100" y="0"/>
                        </a:moveTo>
                        <a:cubicBezTo>
                          <a:pt x="17058" y="0"/>
                          <a:pt x="0" y="17058"/>
                          <a:pt x="0" y="38100"/>
                        </a:cubicBezTo>
                        <a:lnTo>
                          <a:pt x="0" y="990600"/>
                        </a:lnTo>
                        <a:cubicBezTo>
                          <a:pt x="0" y="1011641"/>
                          <a:pt x="17058" y="1028700"/>
                          <a:pt x="38100" y="1028700"/>
                        </a:cubicBezTo>
                        <a:lnTo>
                          <a:pt x="819150" y="1028700"/>
                        </a:lnTo>
                        <a:cubicBezTo>
                          <a:pt x="840191" y="1028700"/>
                          <a:pt x="857250" y="1011641"/>
                          <a:pt x="857250" y="990600"/>
                        </a:cubicBezTo>
                        <a:lnTo>
                          <a:pt x="857250" y="38100"/>
                        </a:lnTo>
                        <a:cubicBezTo>
                          <a:pt x="857250" y="17058"/>
                          <a:pt x="840191" y="0"/>
                          <a:pt x="819150" y="0"/>
                        </a:cubicBezTo>
                        <a:lnTo>
                          <a:pt x="663607" y="0"/>
                        </a:lnTo>
                        <a:lnTo>
                          <a:pt x="663607" y="66675"/>
                        </a:lnTo>
                        <a:cubicBezTo>
                          <a:pt x="663607" y="108759"/>
                          <a:pt x="629491" y="142875"/>
                          <a:pt x="587407" y="142875"/>
                        </a:cubicBezTo>
                        <a:lnTo>
                          <a:pt x="269843" y="142875"/>
                        </a:lnTo>
                        <a:cubicBezTo>
                          <a:pt x="227759" y="142875"/>
                          <a:pt x="193643" y="108759"/>
                          <a:pt x="193643" y="66675"/>
                        </a:cubicBezTo>
                        <a:lnTo>
                          <a:pt x="193643" y="0"/>
                        </a:lnTo>
                        <a:close/>
                        <a:moveTo>
                          <a:pt x="200025" y="800100"/>
                        </a:moveTo>
                        <a:lnTo>
                          <a:pt x="95250" y="800100"/>
                        </a:lnTo>
                        <a:cubicBezTo>
                          <a:pt x="84729" y="800100"/>
                          <a:pt x="76200" y="791575"/>
                          <a:pt x="76200" y="781050"/>
                        </a:cubicBezTo>
                        <a:cubicBezTo>
                          <a:pt x="76200" y="770525"/>
                          <a:pt x="84729" y="762000"/>
                          <a:pt x="95250" y="762000"/>
                        </a:cubicBezTo>
                        <a:lnTo>
                          <a:pt x="200025" y="762000"/>
                        </a:lnTo>
                        <a:cubicBezTo>
                          <a:pt x="210546" y="762000"/>
                          <a:pt x="219075" y="770525"/>
                          <a:pt x="219075" y="781050"/>
                        </a:cubicBezTo>
                        <a:cubicBezTo>
                          <a:pt x="219075" y="791575"/>
                          <a:pt x="210546" y="800100"/>
                          <a:pt x="200025" y="800100"/>
                        </a:cubicBezTo>
                        <a:close/>
                        <a:moveTo>
                          <a:pt x="257175" y="723900"/>
                        </a:moveTo>
                        <a:lnTo>
                          <a:pt x="95250" y="723900"/>
                        </a:lnTo>
                        <a:cubicBezTo>
                          <a:pt x="84729" y="723900"/>
                          <a:pt x="76200" y="715371"/>
                          <a:pt x="76200" y="704850"/>
                        </a:cubicBezTo>
                        <a:cubicBezTo>
                          <a:pt x="76200" y="694329"/>
                          <a:pt x="84729" y="685800"/>
                          <a:pt x="95250" y="685800"/>
                        </a:cubicBezTo>
                        <a:lnTo>
                          <a:pt x="257175" y="685800"/>
                        </a:lnTo>
                        <a:cubicBezTo>
                          <a:pt x="267696" y="685800"/>
                          <a:pt x="276225" y="694329"/>
                          <a:pt x="276225" y="704850"/>
                        </a:cubicBezTo>
                        <a:cubicBezTo>
                          <a:pt x="276225" y="715371"/>
                          <a:pt x="267696" y="723900"/>
                          <a:pt x="257175" y="723900"/>
                        </a:cubicBezTo>
                        <a:close/>
                        <a:moveTo>
                          <a:pt x="76200" y="561975"/>
                        </a:moveTo>
                        <a:cubicBezTo>
                          <a:pt x="76200" y="551454"/>
                          <a:pt x="84729" y="542925"/>
                          <a:pt x="95250" y="542925"/>
                        </a:cubicBezTo>
                        <a:lnTo>
                          <a:pt x="200025" y="542925"/>
                        </a:lnTo>
                        <a:cubicBezTo>
                          <a:pt x="210546" y="542925"/>
                          <a:pt x="219075" y="551454"/>
                          <a:pt x="219075" y="561975"/>
                        </a:cubicBezTo>
                        <a:cubicBezTo>
                          <a:pt x="219075" y="572496"/>
                          <a:pt x="210546" y="581025"/>
                          <a:pt x="200025" y="581025"/>
                        </a:cubicBezTo>
                        <a:lnTo>
                          <a:pt x="95250" y="581025"/>
                        </a:lnTo>
                        <a:cubicBezTo>
                          <a:pt x="84729" y="581025"/>
                          <a:pt x="76200" y="572496"/>
                          <a:pt x="76200" y="561975"/>
                        </a:cubicBezTo>
                        <a:close/>
                        <a:moveTo>
                          <a:pt x="257175" y="504825"/>
                        </a:moveTo>
                        <a:lnTo>
                          <a:pt x="95250" y="504825"/>
                        </a:lnTo>
                        <a:cubicBezTo>
                          <a:pt x="84729" y="504825"/>
                          <a:pt x="76200" y="496296"/>
                          <a:pt x="76200" y="485775"/>
                        </a:cubicBezTo>
                        <a:cubicBezTo>
                          <a:pt x="76200" y="475254"/>
                          <a:pt x="84729" y="466725"/>
                          <a:pt x="95250" y="466725"/>
                        </a:cubicBezTo>
                        <a:lnTo>
                          <a:pt x="257175" y="466725"/>
                        </a:lnTo>
                        <a:cubicBezTo>
                          <a:pt x="267696" y="466725"/>
                          <a:pt x="276225" y="475254"/>
                          <a:pt x="276225" y="485775"/>
                        </a:cubicBezTo>
                        <a:cubicBezTo>
                          <a:pt x="276225" y="496296"/>
                          <a:pt x="267696" y="504825"/>
                          <a:pt x="257175" y="504825"/>
                        </a:cubicBezTo>
                        <a:close/>
                        <a:moveTo>
                          <a:pt x="76200" y="342900"/>
                        </a:moveTo>
                        <a:cubicBezTo>
                          <a:pt x="76200" y="332379"/>
                          <a:pt x="84729" y="323850"/>
                          <a:pt x="95250" y="323850"/>
                        </a:cubicBezTo>
                        <a:lnTo>
                          <a:pt x="200025" y="323850"/>
                        </a:lnTo>
                        <a:cubicBezTo>
                          <a:pt x="210546" y="323850"/>
                          <a:pt x="219075" y="332379"/>
                          <a:pt x="219075" y="342900"/>
                        </a:cubicBezTo>
                        <a:cubicBezTo>
                          <a:pt x="219075" y="353421"/>
                          <a:pt x="210546" y="361950"/>
                          <a:pt x="200025" y="361950"/>
                        </a:cubicBezTo>
                        <a:lnTo>
                          <a:pt x="95250" y="361950"/>
                        </a:lnTo>
                        <a:cubicBezTo>
                          <a:pt x="84729" y="361950"/>
                          <a:pt x="76200" y="353421"/>
                          <a:pt x="76200" y="342900"/>
                        </a:cubicBezTo>
                        <a:close/>
                        <a:moveTo>
                          <a:pt x="352425" y="952500"/>
                        </a:moveTo>
                        <a:cubicBezTo>
                          <a:pt x="341904" y="952500"/>
                          <a:pt x="333375" y="943975"/>
                          <a:pt x="333375" y="933450"/>
                        </a:cubicBezTo>
                        <a:cubicBezTo>
                          <a:pt x="333375" y="922925"/>
                          <a:pt x="341904" y="914400"/>
                          <a:pt x="352425" y="914400"/>
                        </a:cubicBezTo>
                        <a:cubicBezTo>
                          <a:pt x="362946" y="914400"/>
                          <a:pt x="371475" y="922925"/>
                          <a:pt x="371475" y="933450"/>
                        </a:cubicBezTo>
                        <a:cubicBezTo>
                          <a:pt x="371475" y="943975"/>
                          <a:pt x="362946" y="952500"/>
                          <a:pt x="352425" y="952500"/>
                        </a:cubicBezTo>
                        <a:close/>
                        <a:moveTo>
                          <a:pt x="428625" y="952500"/>
                        </a:moveTo>
                        <a:cubicBezTo>
                          <a:pt x="418104" y="952500"/>
                          <a:pt x="409575" y="943975"/>
                          <a:pt x="409575" y="933450"/>
                        </a:cubicBezTo>
                        <a:cubicBezTo>
                          <a:pt x="409575" y="922925"/>
                          <a:pt x="418104" y="914400"/>
                          <a:pt x="428625" y="914400"/>
                        </a:cubicBezTo>
                        <a:cubicBezTo>
                          <a:pt x="439146" y="914400"/>
                          <a:pt x="447675" y="922925"/>
                          <a:pt x="447675" y="933450"/>
                        </a:cubicBezTo>
                        <a:cubicBezTo>
                          <a:pt x="447675" y="943975"/>
                          <a:pt x="439146" y="952500"/>
                          <a:pt x="428625" y="952500"/>
                        </a:cubicBezTo>
                        <a:close/>
                        <a:moveTo>
                          <a:pt x="504825" y="952500"/>
                        </a:moveTo>
                        <a:cubicBezTo>
                          <a:pt x="494304" y="952500"/>
                          <a:pt x="485775" y="943975"/>
                          <a:pt x="485775" y="933450"/>
                        </a:cubicBezTo>
                        <a:cubicBezTo>
                          <a:pt x="485775" y="922925"/>
                          <a:pt x="494304" y="914400"/>
                          <a:pt x="504825" y="914400"/>
                        </a:cubicBezTo>
                        <a:cubicBezTo>
                          <a:pt x="515346" y="914400"/>
                          <a:pt x="523875" y="922925"/>
                          <a:pt x="523875" y="933450"/>
                        </a:cubicBezTo>
                        <a:cubicBezTo>
                          <a:pt x="523875" y="943975"/>
                          <a:pt x="515346" y="952500"/>
                          <a:pt x="504825" y="952500"/>
                        </a:cubicBezTo>
                        <a:close/>
                        <a:moveTo>
                          <a:pt x="600075" y="247650"/>
                        </a:moveTo>
                        <a:lnTo>
                          <a:pt x="762000" y="247650"/>
                        </a:lnTo>
                        <a:cubicBezTo>
                          <a:pt x="772525" y="247650"/>
                          <a:pt x="781050" y="256179"/>
                          <a:pt x="781050" y="266700"/>
                        </a:cubicBezTo>
                        <a:cubicBezTo>
                          <a:pt x="781050" y="277221"/>
                          <a:pt x="772525" y="285750"/>
                          <a:pt x="762000" y="285750"/>
                        </a:cubicBezTo>
                        <a:lnTo>
                          <a:pt x="600075" y="285750"/>
                        </a:lnTo>
                        <a:cubicBezTo>
                          <a:pt x="589554" y="285750"/>
                          <a:pt x="581025" y="277221"/>
                          <a:pt x="581025" y="266700"/>
                        </a:cubicBezTo>
                        <a:cubicBezTo>
                          <a:pt x="581025" y="256179"/>
                          <a:pt x="589554" y="247650"/>
                          <a:pt x="600075" y="247650"/>
                        </a:cubicBezTo>
                        <a:close/>
                        <a:moveTo>
                          <a:pt x="600075" y="323850"/>
                        </a:moveTo>
                        <a:lnTo>
                          <a:pt x="695325" y="323850"/>
                        </a:lnTo>
                        <a:cubicBezTo>
                          <a:pt x="705846" y="323850"/>
                          <a:pt x="714375" y="332379"/>
                          <a:pt x="714375" y="342900"/>
                        </a:cubicBezTo>
                        <a:cubicBezTo>
                          <a:pt x="714375" y="353421"/>
                          <a:pt x="705846" y="361950"/>
                          <a:pt x="695325" y="361950"/>
                        </a:cubicBezTo>
                        <a:lnTo>
                          <a:pt x="600075" y="361950"/>
                        </a:lnTo>
                        <a:cubicBezTo>
                          <a:pt x="589554" y="361950"/>
                          <a:pt x="581025" y="353421"/>
                          <a:pt x="581025" y="342900"/>
                        </a:cubicBezTo>
                        <a:cubicBezTo>
                          <a:pt x="581025" y="332379"/>
                          <a:pt x="589554" y="323850"/>
                          <a:pt x="600075" y="323850"/>
                        </a:cubicBezTo>
                        <a:close/>
                        <a:moveTo>
                          <a:pt x="600075" y="466725"/>
                        </a:moveTo>
                        <a:lnTo>
                          <a:pt x="762000" y="466725"/>
                        </a:lnTo>
                        <a:cubicBezTo>
                          <a:pt x="772525" y="466725"/>
                          <a:pt x="781050" y="475254"/>
                          <a:pt x="781050" y="485775"/>
                        </a:cubicBezTo>
                        <a:cubicBezTo>
                          <a:pt x="781050" y="496296"/>
                          <a:pt x="772525" y="504825"/>
                          <a:pt x="762000" y="504825"/>
                        </a:cubicBezTo>
                        <a:lnTo>
                          <a:pt x="600075" y="504825"/>
                        </a:lnTo>
                        <a:cubicBezTo>
                          <a:pt x="589554" y="504825"/>
                          <a:pt x="581025" y="496296"/>
                          <a:pt x="581025" y="485775"/>
                        </a:cubicBezTo>
                        <a:cubicBezTo>
                          <a:pt x="581025" y="475254"/>
                          <a:pt x="589554" y="466725"/>
                          <a:pt x="600075" y="466725"/>
                        </a:cubicBezTo>
                        <a:close/>
                        <a:moveTo>
                          <a:pt x="600075" y="542925"/>
                        </a:moveTo>
                        <a:lnTo>
                          <a:pt x="695325" y="542925"/>
                        </a:lnTo>
                        <a:cubicBezTo>
                          <a:pt x="705846" y="542925"/>
                          <a:pt x="714375" y="551454"/>
                          <a:pt x="714375" y="561975"/>
                        </a:cubicBezTo>
                        <a:cubicBezTo>
                          <a:pt x="714375" y="572496"/>
                          <a:pt x="705846" y="581025"/>
                          <a:pt x="695325" y="581025"/>
                        </a:cubicBezTo>
                        <a:lnTo>
                          <a:pt x="600075" y="581025"/>
                        </a:lnTo>
                        <a:cubicBezTo>
                          <a:pt x="589554" y="581025"/>
                          <a:pt x="581025" y="572496"/>
                          <a:pt x="581025" y="561975"/>
                        </a:cubicBezTo>
                        <a:cubicBezTo>
                          <a:pt x="581025" y="551454"/>
                          <a:pt x="589554" y="542925"/>
                          <a:pt x="600075" y="542925"/>
                        </a:cubicBezTo>
                        <a:close/>
                        <a:moveTo>
                          <a:pt x="600075" y="685800"/>
                        </a:moveTo>
                        <a:lnTo>
                          <a:pt x="762000" y="685800"/>
                        </a:lnTo>
                        <a:cubicBezTo>
                          <a:pt x="772525" y="685800"/>
                          <a:pt x="781050" y="694329"/>
                          <a:pt x="781050" y="704850"/>
                        </a:cubicBezTo>
                        <a:cubicBezTo>
                          <a:pt x="781050" y="715371"/>
                          <a:pt x="772525" y="723900"/>
                          <a:pt x="762000" y="723900"/>
                        </a:cubicBezTo>
                        <a:lnTo>
                          <a:pt x="600075" y="723900"/>
                        </a:lnTo>
                        <a:cubicBezTo>
                          <a:pt x="589554" y="723900"/>
                          <a:pt x="581025" y="715371"/>
                          <a:pt x="581025" y="704850"/>
                        </a:cubicBezTo>
                        <a:cubicBezTo>
                          <a:pt x="581025" y="694329"/>
                          <a:pt x="589554" y="685800"/>
                          <a:pt x="600075" y="685800"/>
                        </a:cubicBezTo>
                        <a:close/>
                        <a:moveTo>
                          <a:pt x="600075" y="762000"/>
                        </a:moveTo>
                        <a:lnTo>
                          <a:pt x="695325" y="762000"/>
                        </a:lnTo>
                        <a:cubicBezTo>
                          <a:pt x="705846" y="762000"/>
                          <a:pt x="714375" y="770525"/>
                          <a:pt x="714375" y="781050"/>
                        </a:cubicBezTo>
                        <a:cubicBezTo>
                          <a:pt x="714375" y="791575"/>
                          <a:pt x="705846" y="800100"/>
                          <a:pt x="695325" y="800100"/>
                        </a:cubicBezTo>
                        <a:lnTo>
                          <a:pt x="600075" y="800100"/>
                        </a:lnTo>
                        <a:cubicBezTo>
                          <a:pt x="589554" y="800100"/>
                          <a:pt x="581025" y="791575"/>
                          <a:pt x="581025" y="781050"/>
                        </a:cubicBezTo>
                        <a:cubicBezTo>
                          <a:pt x="581025" y="770525"/>
                          <a:pt x="589554" y="762000"/>
                          <a:pt x="600075" y="762000"/>
                        </a:cubicBezTo>
                        <a:close/>
                        <a:moveTo>
                          <a:pt x="314325" y="252413"/>
                        </a:moveTo>
                        <a:cubicBezTo>
                          <a:pt x="314325" y="231371"/>
                          <a:pt x="331383" y="214313"/>
                          <a:pt x="352425" y="214313"/>
                        </a:cubicBezTo>
                        <a:lnTo>
                          <a:pt x="504825" y="214313"/>
                        </a:lnTo>
                        <a:cubicBezTo>
                          <a:pt x="508849" y="214365"/>
                          <a:pt x="512839" y="215073"/>
                          <a:pt x="516636" y="216408"/>
                        </a:cubicBezTo>
                        <a:lnTo>
                          <a:pt x="539591" y="195453"/>
                        </a:lnTo>
                        <a:cubicBezTo>
                          <a:pt x="547482" y="188351"/>
                          <a:pt x="559636" y="188991"/>
                          <a:pt x="566738" y="196882"/>
                        </a:cubicBezTo>
                        <a:cubicBezTo>
                          <a:pt x="573839" y="204772"/>
                          <a:pt x="573199" y="216926"/>
                          <a:pt x="565309" y="224028"/>
                        </a:cubicBezTo>
                        <a:lnTo>
                          <a:pt x="542163" y="245078"/>
                        </a:lnTo>
                        <a:cubicBezTo>
                          <a:pt x="542661" y="247620"/>
                          <a:pt x="542916" y="250204"/>
                          <a:pt x="542925" y="252794"/>
                        </a:cubicBezTo>
                        <a:lnTo>
                          <a:pt x="542925" y="357569"/>
                        </a:lnTo>
                        <a:cubicBezTo>
                          <a:pt x="542925" y="378610"/>
                          <a:pt x="525867" y="395669"/>
                          <a:pt x="504825" y="395669"/>
                        </a:cubicBezTo>
                        <a:lnTo>
                          <a:pt x="352425" y="395669"/>
                        </a:lnTo>
                        <a:cubicBezTo>
                          <a:pt x="331383" y="395669"/>
                          <a:pt x="314325" y="378610"/>
                          <a:pt x="314325" y="357569"/>
                        </a:cubicBezTo>
                        <a:close/>
                        <a:moveTo>
                          <a:pt x="314325" y="471488"/>
                        </a:moveTo>
                        <a:cubicBezTo>
                          <a:pt x="314325" y="450446"/>
                          <a:pt x="331383" y="433388"/>
                          <a:pt x="352425" y="433388"/>
                        </a:cubicBezTo>
                        <a:lnTo>
                          <a:pt x="504825" y="433388"/>
                        </a:lnTo>
                        <a:cubicBezTo>
                          <a:pt x="508849" y="433440"/>
                          <a:pt x="512839" y="434148"/>
                          <a:pt x="516636" y="435483"/>
                        </a:cubicBezTo>
                        <a:lnTo>
                          <a:pt x="539591" y="414528"/>
                        </a:lnTo>
                        <a:cubicBezTo>
                          <a:pt x="547482" y="407426"/>
                          <a:pt x="559636" y="408066"/>
                          <a:pt x="566738" y="415957"/>
                        </a:cubicBezTo>
                        <a:cubicBezTo>
                          <a:pt x="573839" y="423847"/>
                          <a:pt x="573199" y="436001"/>
                          <a:pt x="565309" y="443103"/>
                        </a:cubicBezTo>
                        <a:lnTo>
                          <a:pt x="542163" y="464153"/>
                        </a:lnTo>
                        <a:cubicBezTo>
                          <a:pt x="542661" y="466695"/>
                          <a:pt x="542916" y="469279"/>
                          <a:pt x="542925" y="471869"/>
                        </a:cubicBezTo>
                        <a:lnTo>
                          <a:pt x="542925" y="576644"/>
                        </a:lnTo>
                        <a:cubicBezTo>
                          <a:pt x="542925" y="597685"/>
                          <a:pt x="525867" y="614744"/>
                          <a:pt x="504825" y="614744"/>
                        </a:cubicBezTo>
                        <a:lnTo>
                          <a:pt x="352425" y="614744"/>
                        </a:lnTo>
                        <a:cubicBezTo>
                          <a:pt x="331383" y="614744"/>
                          <a:pt x="314325" y="597685"/>
                          <a:pt x="314325" y="576644"/>
                        </a:cubicBezTo>
                        <a:close/>
                        <a:moveTo>
                          <a:pt x="314325" y="690563"/>
                        </a:moveTo>
                        <a:cubicBezTo>
                          <a:pt x="314325" y="669521"/>
                          <a:pt x="331383" y="652463"/>
                          <a:pt x="352425" y="652463"/>
                        </a:cubicBezTo>
                        <a:lnTo>
                          <a:pt x="504825" y="652463"/>
                        </a:lnTo>
                        <a:cubicBezTo>
                          <a:pt x="525867" y="652463"/>
                          <a:pt x="542925" y="669521"/>
                          <a:pt x="542925" y="690563"/>
                        </a:cubicBezTo>
                        <a:lnTo>
                          <a:pt x="542925" y="795338"/>
                        </a:lnTo>
                        <a:cubicBezTo>
                          <a:pt x="542925" y="816378"/>
                          <a:pt x="525867" y="833438"/>
                          <a:pt x="504825" y="833438"/>
                        </a:cubicBezTo>
                        <a:lnTo>
                          <a:pt x="352425" y="833438"/>
                        </a:lnTo>
                        <a:cubicBezTo>
                          <a:pt x="331383" y="833438"/>
                          <a:pt x="314325" y="816378"/>
                          <a:pt x="314325" y="795338"/>
                        </a:cubicBezTo>
                        <a:close/>
                        <a:moveTo>
                          <a:pt x="257175" y="247650"/>
                        </a:moveTo>
                        <a:cubicBezTo>
                          <a:pt x="267696" y="247650"/>
                          <a:pt x="276225" y="256179"/>
                          <a:pt x="276225" y="266700"/>
                        </a:cubicBezTo>
                        <a:cubicBezTo>
                          <a:pt x="276225" y="277221"/>
                          <a:pt x="267696" y="285750"/>
                          <a:pt x="257175" y="285750"/>
                        </a:cubicBezTo>
                        <a:lnTo>
                          <a:pt x="95250" y="285750"/>
                        </a:lnTo>
                        <a:cubicBezTo>
                          <a:pt x="84729" y="285750"/>
                          <a:pt x="76200" y="277221"/>
                          <a:pt x="76200" y="266700"/>
                        </a:cubicBezTo>
                        <a:cubicBezTo>
                          <a:pt x="76200" y="256179"/>
                          <a:pt x="84729" y="247650"/>
                          <a:pt x="95250" y="24765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8" name="Freeform: Shape 247">
                    <a:extLst>
                      <a:ext uri="{FF2B5EF4-FFF2-40B4-BE49-F238E27FC236}">
                        <a16:creationId xmlns:a16="http://schemas.microsoft.com/office/drawing/2014/main" id="{1B5EF1D1-FDAC-4BF6-88BA-712FB9A8DCD6}"/>
                      </a:ext>
                    </a:extLst>
                  </p:cNvPr>
                  <p:cNvSpPr/>
                  <p:nvPr/>
                </p:nvSpPr>
                <p:spPr>
                  <a:xfrm>
                    <a:off x="5899118" y="2667000"/>
                    <a:ext cx="393763" cy="295275"/>
                  </a:xfrm>
                  <a:custGeom>
                    <a:avLst/>
                    <a:gdLst>
                      <a:gd name="connsiteX0" fmla="*/ 254032 w 393763"/>
                      <a:gd name="connsiteY0" fmla="*/ 0 h 295275"/>
                      <a:gd name="connsiteX1" fmla="*/ 139732 w 393763"/>
                      <a:gd name="connsiteY1" fmla="*/ 0 h 295275"/>
                      <a:gd name="connsiteX2" fmla="*/ 101632 w 393763"/>
                      <a:gd name="connsiteY2" fmla="*/ 38100 h 295275"/>
                      <a:gd name="connsiteX3" fmla="*/ 101632 w 393763"/>
                      <a:gd name="connsiteY3" fmla="*/ 114300 h 295275"/>
                      <a:gd name="connsiteX4" fmla="*/ 38100 w 393763"/>
                      <a:gd name="connsiteY4" fmla="*/ 114300 h 295275"/>
                      <a:gd name="connsiteX5" fmla="*/ 0 w 393763"/>
                      <a:gd name="connsiteY5" fmla="*/ 152400 h 295275"/>
                      <a:gd name="connsiteX6" fmla="*/ 0 w 393763"/>
                      <a:gd name="connsiteY6" fmla="*/ 257175 h 295275"/>
                      <a:gd name="connsiteX7" fmla="*/ 38100 w 393763"/>
                      <a:gd name="connsiteY7" fmla="*/ 295275 h 295275"/>
                      <a:gd name="connsiteX8" fmla="*/ 355663 w 393763"/>
                      <a:gd name="connsiteY8" fmla="*/ 295275 h 295275"/>
                      <a:gd name="connsiteX9" fmla="*/ 393763 w 393763"/>
                      <a:gd name="connsiteY9" fmla="*/ 257175 h 295275"/>
                      <a:gd name="connsiteX10" fmla="*/ 393763 w 393763"/>
                      <a:gd name="connsiteY10" fmla="*/ 152400 h 295275"/>
                      <a:gd name="connsiteX11" fmla="*/ 355663 w 393763"/>
                      <a:gd name="connsiteY11" fmla="*/ 114300 h 295275"/>
                      <a:gd name="connsiteX12" fmla="*/ 292132 w 393763"/>
                      <a:gd name="connsiteY12" fmla="*/ 114300 h 295275"/>
                      <a:gd name="connsiteX13" fmla="*/ 292132 w 393763"/>
                      <a:gd name="connsiteY13" fmla="*/ 38100 h 295275"/>
                      <a:gd name="connsiteX14" fmla="*/ 254032 w 393763"/>
                      <a:gd name="connsiteY14" fmla="*/ 0 h 295275"/>
                      <a:gd name="connsiteX15" fmla="*/ 139732 w 393763"/>
                      <a:gd name="connsiteY15" fmla="*/ 38100 h 295275"/>
                      <a:gd name="connsiteX16" fmla="*/ 254032 w 393763"/>
                      <a:gd name="connsiteY16" fmla="*/ 38100 h 295275"/>
                      <a:gd name="connsiteX17" fmla="*/ 254032 w 393763"/>
                      <a:gd name="connsiteY17" fmla="*/ 190500 h 295275"/>
                      <a:gd name="connsiteX18" fmla="*/ 139732 w 393763"/>
                      <a:gd name="connsiteY18" fmla="*/ 190500 h 295275"/>
                      <a:gd name="connsiteX19" fmla="*/ 355663 w 393763"/>
                      <a:gd name="connsiteY19" fmla="*/ 152400 h 295275"/>
                      <a:gd name="connsiteX20" fmla="*/ 355663 w 393763"/>
                      <a:gd name="connsiteY20" fmla="*/ 257175 h 295275"/>
                      <a:gd name="connsiteX21" fmla="*/ 38100 w 393763"/>
                      <a:gd name="connsiteY21" fmla="*/ 257175 h 295275"/>
                      <a:gd name="connsiteX22" fmla="*/ 38100 w 393763"/>
                      <a:gd name="connsiteY22" fmla="*/ 152400 h 295275"/>
                      <a:gd name="connsiteX23" fmla="*/ 101632 w 393763"/>
                      <a:gd name="connsiteY23" fmla="*/ 152400 h 295275"/>
                      <a:gd name="connsiteX24" fmla="*/ 101632 w 393763"/>
                      <a:gd name="connsiteY24" fmla="*/ 190500 h 295275"/>
                      <a:gd name="connsiteX25" fmla="*/ 139732 w 393763"/>
                      <a:gd name="connsiteY25" fmla="*/ 228600 h 295275"/>
                      <a:gd name="connsiteX26" fmla="*/ 254032 w 393763"/>
                      <a:gd name="connsiteY26" fmla="*/ 228600 h 295275"/>
                      <a:gd name="connsiteX27" fmla="*/ 292132 w 393763"/>
                      <a:gd name="connsiteY27" fmla="*/ 190500 h 295275"/>
                      <a:gd name="connsiteX28" fmla="*/ 292132 w 393763"/>
                      <a:gd name="connsiteY28" fmla="*/ 152400 h 2952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393763" h="295275">
                        <a:moveTo>
                          <a:pt x="254032" y="0"/>
                        </a:moveTo>
                        <a:lnTo>
                          <a:pt x="139732" y="0"/>
                        </a:lnTo>
                        <a:cubicBezTo>
                          <a:pt x="118690" y="0"/>
                          <a:pt x="101632" y="17058"/>
                          <a:pt x="101632" y="38100"/>
                        </a:cubicBezTo>
                        <a:lnTo>
                          <a:pt x="101632" y="114300"/>
                        </a:lnTo>
                        <a:lnTo>
                          <a:pt x="38100" y="114300"/>
                        </a:lnTo>
                        <a:cubicBezTo>
                          <a:pt x="17058" y="114300"/>
                          <a:pt x="0" y="131358"/>
                          <a:pt x="0" y="152400"/>
                        </a:cubicBezTo>
                        <a:lnTo>
                          <a:pt x="0" y="257175"/>
                        </a:lnTo>
                        <a:cubicBezTo>
                          <a:pt x="0" y="278217"/>
                          <a:pt x="17058" y="295275"/>
                          <a:pt x="38100" y="295275"/>
                        </a:cubicBezTo>
                        <a:lnTo>
                          <a:pt x="355663" y="295275"/>
                        </a:lnTo>
                        <a:cubicBezTo>
                          <a:pt x="376705" y="295275"/>
                          <a:pt x="393763" y="278217"/>
                          <a:pt x="393763" y="257175"/>
                        </a:cubicBezTo>
                        <a:lnTo>
                          <a:pt x="393763" y="152400"/>
                        </a:lnTo>
                        <a:cubicBezTo>
                          <a:pt x="393763" y="131358"/>
                          <a:pt x="376705" y="114300"/>
                          <a:pt x="355663" y="114300"/>
                        </a:cubicBezTo>
                        <a:lnTo>
                          <a:pt x="292132" y="114300"/>
                        </a:lnTo>
                        <a:lnTo>
                          <a:pt x="292132" y="38100"/>
                        </a:lnTo>
                        <a:cubicBezTo>
                          <a:pt x="292132" y="17058"/>
                          <a:pt x="275073" y="0"/>
                          <a:pt x="254032" y="0"/>
                        </a:cubicBezTo>
                        <a:close/>
                        <a:moveTo>
                          <a:pt x="139732" y="38100"/>
                        </a:moveTo>
                        <a:lnTo>
                          <a:pt x="254032" y="38100"/>
                        </a:lnTo>
                        <a:lnTo>
                          <a:pt x="254032" y="190500"/>
                        </a:lnTo>
                        <a:lnTo>
                          <a:pt x="139732" y="190500"/>
                        </a:lnTo>
                        <a:close/>
                        <a:moveTo>
                          <a:pt x="355663" y="152400"/>
                        </a:moveTo>
                        <a:lnTo>
                          <a:pt x="355663" y="257175"/>
                        </a:lnTo>
                        <a:lnTo>
                          <a:pt x="38100" y="257175"/>
                        </a:lnTo>
                        <a:lnTo>
                          <a:pt x="38100" y="152400"/>
                        </a:lnTo>
                        <a:lnTo>
                          <a:pt x="101632" y="152400"/>
                        </a:lnTo>
                        <a:lnTo>
                          <a:pt x="101632" y="190500"/>
                        </a:lnTo>
                        <a:cubicBezTo>
                          <a:pt x="101632" y="211542"/>
                          <a:pt x="118690" y="228600"/>
                          <a:pt x="139732" y="228600"/>
                        </a:cubicBezTo>
                        <a:lnTo>
                          <a:pt x="254032" y="228600"/>
                        </a:lnTo>
                        <a:cubicBezTo>
                          <a:pt x="275073" y="228600"/>
                          <a:pt x="292132" y="211542"/>
                          <a:pt x="292132" y="190500"/>
                        </a:cubicBezTo>
                        <a:lnTo>
                          <a:pt x="292132" y="15240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6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</p:grpSp>
          </p:grpSp>
          <p:grpSp>
            <p:nvGrpSpPr>
              <p:cNvPr id="267" name="Group 266">
                <a:extLst>
                  <a:ext uri="{FF2B5EF4-FFF2-40B4-BE49-F238E27FC236}">
                    <a16:creationId xmlns:a16="http://schemas.microsoft.com/office/drawing/2014/main" id="{BD7B4052-4137-45BA-96B9-E7AC6E8DA285}"/>
                  </a:ext>
                </a:extLst>
              </p:cNvPr>
              <p:cNvGrpSpPr/>
              <p:nvPr/>
            </p:nvGrpSpPr>
            <p:grpSpPr>
              <a:xfrm>
                <a:off x="4529538" y="4798773"/>
                <a:ext cx="584381" cy="584379"/>
                <a:chOff x="4529538" y="4798773"/>
                <a:chExt cx="584381" cy="584379"/>
              </a:xfrm>
            </p:grpSpPr>
            <p:sp>
              <p:nvSpPr>
                <p:cNvPr id="85" name="Oval 84">
                  <a:extLst>
                    <a:ext uri="{FF2B5EF4-FFF2-40B4-BE49-F238E27FC236}">
                      <a16:creationId xmlns:a16="http://schemas.microsoft.com/office/drawing/2014/main" id="{CFC33BB7-F4B3-4734-8CB4-73C76DE50412}"/>
                    </a:ext>
                  </a:extLst>
                </p:cNvPr>
                <p:cNvSpPr/>
                <p:nvPr/>
              </p:nvSpPr>
              <p:spPr>
                <a:xfrm>
                  <a:off x="4529538" y="4798773"/>
                  <a:ext cx="584381" cy="584379"/>
                </a:xfrm>
                <a:prstGeom prst="ellipse">
                  <a:avLst/>
                </a:prstGeom>
                <a:solidFill>
                  <a:schemeClr val="bg1"/>
                </a:solidFill>
                <a:ln w="6350">
                  <a:solidFill>
                    <a:schemeClr val="accent3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16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grpSp>
              <p:nvGrpSpPr>
                <p:cNvPr id="261" name="Group 260">
                  <a:extLst>
                    <a:ext uri="{FF2B5EF4-FFF2-40B4-BE49-F238E27FC236}">
                      <a16:creationId xmlns:a16="http://schemas.microsoft.com/office/drawing/2014/main" id="{DF229625-E3F7-4DE2-A954-93CAE07A9B50}"/>
                    </a:ext>
                  </a:extLst>
                </p:cNvPr>
                <p:cNvGrpSpPr/>
                <p:nvPr/>
              </p:nvGrpSpPr>
              <p:grpSpPr>
                <a:xfrm>
                  <a:off x="4684794" y="4954029"/>
                  <a:ext cx="273868" cy="273866"/>
                  <a:chOff x="2133600" y="990619"/>
                  <a:chExt cx="4876800" cy="4876761"/>
                </a:xfrm>
                <a:solidFill>
                  <a:schemeClr val="accent3"/>
                </a:solidFill>
              </p:grpSpPr>
              <p:sp>
                <p:nvSpPr>
                  <p:cNvPr id="262" name="Freeform: Shape 261">
                    <a:extLst>
                      <a:ext uri="{FF2B5EF4-FFF2-40B4-BE49-F238E27FC236}">
                        <a16:creationId xmlns:a16="http://schemas.microsoft.com/office/drawing/2014/main" id="{7ED2793E-D804-4D78-BF73-CF88D3E36116}"/>
                      </a:ext>
                    </a:extLst>
                  </p:cNvPr>
                  <p:cNvSpPr/>
                  <p:nvPr/>
                </p:nvSpPr>
                <p:spPr>
                  <a:xfrm>
                    <a:off x="6200775" y="5057775"/>
                    <a:ext cx="464696" cy="464696"/>
                  </a:xfrm>
                  <a:custGeom>
                    <a:avLst/>
                    <a:gdLst>
                      <a:gd name="connsiteX0" fmla="*/ 0 w 464696"/>
                      <a:gd name="connsiteY0" fmla="*/ 0 h 464696"/>
                      <a:gd name="connsiteX1" fmla="*/ 0 w 464696"/>
                      <a:gd name="connsiteY1" fmla="*/ 464696 h 464696"/>
                      <a:gd name="connsiteX2" fmla="*/ 464696 w 464696"/>
                      <a:gd name="connsiteY2" fmla="*/ 0 h 4646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64696" h="464696">
                        <a:moveTo>
                          <a:pt x="0" y="0"/>
                        </a:moveTo>
                        <a:lnTo>
                          <a:pt x="0" y="464696"/>
                        </a:lnTo>
                        <a:lnTo>
                          <a:pt x="464696" y="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 sz="2400"/>
                  </a:p>
                </p:txBody>
              </p:sp>
              <p:sp>
                <p:nvSpPr>
                  <p:cNvPr id="263" name="Freeform: Shape 262">
                    <a:extLst>
                      <a:ext uri="{FF2B5EF4-FFF2-40B4-BE49-F238E27FC236}">
                        <a16:creationId xmlns:a16="http://schemas.microsoft.com/office/drawing/2014/main" id="{4BAA2810-FFE7-43EC-A689-F46865C295A8}"/>
                      </a:ext>
                    </a:extLst>
                  </p:cNvPr>
                  <p:cNvSpPr/>
                  <p:nvPr/>
                </p:nvSpPr>
                <p:spPr>
                  <a:xfrm>
                    <a:off x="6259972" y="5116953"/>
                    <a:ext cx="750427" cy="750426"/>
                  </a:xfrm>
                  <a:custGeom>
                    <a:avLst/>
                    <a:gdLst>
                      <a:gd name="connsiteX0" fmla="*/ 607552 w 750427"/>
                      <a:gd name="connsiteY0" fmla="*/ 750427 h 750426"/>
                      <a:gd name="connsiteX1" fmla="*/ 750427 w 750427"/>
                      <a:gd name="connsiteY1" fmla="*/ 607552 h 750426"/>
                      <a:gd name="connsiteX2" fmla="*/ 750427 w 750427"/>
                      <a:gd name="connsiteY2" fmla="*/ 0 h 750426"/>
                      <a:gd name="connsiteX3" fmla="*/ 0 w 750427"/>
                      <a:gd name="connsiteY3" fmla="*/ 750427 h 75042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50427" h="750426">
                        <a:moveTo>
                          <a:pt x="607552" y="750427"/>
                        </a:moveTo>
                        <a:cubicBezTo>
                          <a:pt x="686457" y="750427"/>
                          <a:pt x="750427" y="686457"/>
                          <a:pt x="750427" y="607552"/>
                        </a:cubicBezTo>
                        <a:lnTo>
                          <a:pt x="750427" y="0"/>
                        </a:lnTo>
                        <a:lnTo>
                          <a:pt x="0" y="750427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 sz="2400"/>
                  </a:p>
                </p:txBody>
              </p:sp>
              <p:sp>
                <p:nvSpPr>
                  <p:cNvPr id="264" name="Freeform: Shape 263">
                    <a:extLst>
                      <a:ext uri="{FF2B5EF4-FFF2-40B4-BE49-F238E27FC236}">
                        <a16:creationId xmlns:a16="http://schemas.microsoft.com/office/drawing/2014/main" id="{48CDE3CF-F1DD-4545-8B83-C977C0CACA82}"/>
                      </a:ext>
                    </a:extLst>
                  </p:cNvPr>
                  <p:cNvSpPr/>
                  <p:nvPr/>
                </p:nvSpPr>
                <p:spPr>
                  <a:xfrm>
                    <a:off x="2133600" y="2819438"/>
                    <a:ext cx="4876800" cy="3047942"/>
                  </a:xfrm>
                  <a:custGeom>
                    <a:avLst/>
                    <a:gdLst>
                      <a:gd name="connsiteX0" fmla="*/ 0 w 4876800"/>
                      <a:gd name="connsiteY0" fmla="*/ 2905068 h 3047942"/>
                      <a:gd name="connsiteX1" fmla="*/ 142875 w 4876800"/>
                      <a:gd name="connsiteY1" fmla="*/ 3047943 h 3047942"/>
                      <a:gd name="connsiteX2" fmla="*/ 3781425 w 4876800"/>
                      <a:gd name="connsiteY2" fmla="*/ 3047943 h 3047942"/>
                      <a:gd name="connsiteX3" fmla="*/ 3781425 w 4876800"/>
                      <a:gd name="connsiteY3" fmla="*/ 2095462 h 3047942"/>
                      <a:gd name="connsiteX4" fmla="*/ 3924300 w 4876800"/>
                      <a:gd name="connsiteY4" fmla="*/ 1952587 h 3047942"/>
                      <a:gd name="connsiteX5" fmla="*/ 4876800 w 4876800"/>
                      <a:gd name="connsiteY5" fmla="*/ 1952587 h 3047942"/>
                      <a:gd name="connsiteX6" fmla="*/ 4876800 w 4876800"/>
                      <a:gd name="connsiteY6" fmla="*/ 0 h 3047942"/>
                      <a:gd name="connsiteX7" fmla="*/ 0 w 4876800"/>
                      <a:gd name="connsiteY7" fmla="*/ 0 h 3047942"/>
                      <a:gd name="connsiteX8" fmla="*/ 2438000 w 4876800"/>
                      <a:gd name="connsiteY8" fmla="*/ 380581 h 3047942"/>
                      <a:gd name="connsiteX9" fmla="*/ 3156099 w 4876800"/>
                      <a:gd name="connsiteY9" fmla="*/ 685171 h 3047942"/>
                      <a:gd name="connsiteX10" fmla="*/ 3194619 w 4876800"/>
                      <a:gd name="connsiteY10" fmla="*/ 646652 h 3047942"/>
                      <a:gd name="connsiteX11" fmla="*/ 3396672 w 4876800"/>
                      <a:gd name="connsiteY11" fmla="*/ 646652 h 3047942"/>
                      <a:gd name="connsiteX12" fmla="*/ 3396672 w 4876800"/>
                      <a:gd name="connsiteY12" fmla="*/ 848706 h 3047942"/>
                      <a:gd name="connsiteX13" fmla="*/ 3325606 w 4876800"/>
                      <a:gd name="connsiteY13" fmla="*/ 919772 h 3047942"/>
                      <a:gd name="connsiteX14" fmla="*/ 3438525 w 4876800"/>
                      <a:gd name="connsiteY14" fmla="*/ 1381097 h 3047942"/>
                      <a:gd name="connsiteX15" fmla="*/ 2438000 w 4876800"/>
                      <a:gd name="connsiteY15" fmla="*/ 2381622 h 3047942"/>
                      <a:gd name="connsiteX16" fmla="*/ 1437485 w 4876800"/>
                      <a:gd name="connsiteY16" fmla="*/ 1381097 h 3047942"/>
                      <a:gd name="connsiteX17" fmla="*/ 2438000 w 4876800"/>
                      <a:gd name="connsiteY17" fmla="*/ 380581 h 30479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4876800" h="3047942">
                        <a:moveTo>
                          <a:pt x="0" y="2905068"/>
                        </a:moveTo>
                        <a:cubicBezTo>
                          <a:pt x="0" y="2983973"/>
                          <a:pt x="63970" y="3047943"/>
                          <a:pt x="142875" y="3047943"/>
                        </a:cubicBezTo>
                        <a:lnTo>
                          <a:pt x="3781425" y="3047943"/>
                        </a:lnTo>
                        <a:lnTo>
                          <a:pt x="3781425" y="2095462"/>
                        </a:lnTo>
                        <a:cubicBezTo>
                          <a:pt x="3781425" y="2016557"/>
                          <a:pt x="3845395" y="1952587"/>
                          <a:pt x="3924300" y="1952587"/>
                        </a:cubicBezTo>
                        <a:lnTo>
                          <a:pt x="4876800" y="1952587"/>
                        </a:lnTo>
                        <a:lnTo>
                          <a:pt x="4876800" y="0"/>
                        </a:lnTo>
                        <a:lnTo>
                          <a:pt x="0" y="0"/>
                        </a:lnTo>
                        <a:close/>
                        <a:moveTo>
                          <a:pt x="2438000" y="380581"/>
                        </a:moveTo>
                        <a:cubicBezTo>
                          <a:pt x="2719473" y="380581"/>
                          <a:pt x="2974124" y="497453"/>
                          <a:pt x="3156099" y="685171"/>
                        </a:cubicBezTo>
                        <a:lnTo>
                          <a:pt x="3194619" y="646652"/>
                        </a:lnTo>
                        <a:cubicBezTo>
                          <a:pt x="3250406" y="590864"/>
                          <a:pt x="3340875" y="590864"/>
                          <a:pt x="3396672" y="646652"/>
                        </a:cubicBezTo>
                        <a:cubicBezTo>
                          <a:pt x="3452470" y="702440"/>
                          <a:pt x="3452470" y="792909"/>
                          <a:pt x="3396672" y="848706"/>
                        </a:cubicBezTo>
                        <a:lnTo>
                          <a:pt x="3325606" y="919772"/>
                        </a:lnTo>
                        <a:cubicBezTo>
                          <a:pt x="3397692" y="1057894"/>
                          <a:pt x="3438525" y="1214809"/>
                          <a:pt x="3438525" y="1381097"/>
                        </a:cubicBezTo>
                        <a:cubicBezTo>
                          <a:pt x="3438525" y="1932784"/>
                          <a:pt x="2989698" y="2381622"/>
                          <a:pt x="2438000" y="2381622"/>
                        </a:cubicBezTo>
                        <a:cubicBezTo>
                          <a:pt x="1886312" y="2381622"/>
                          <a:pt x="1437485" y="1932784"/>
                          <a:pt x="1437485" y="1381097"/>
                        </a:cubicBezTo>
                        <a:cubicBezTo>
                          <a:pt x="1437485" y="829408"/>
                          <a:pt x="1886322" y="380581"/>
                          <a:pt x="2438000" y="380581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 sz="2400"/>
                  </a:p>
                </p:txBody>
              </p:sp>
              <p:sp>
                <p:nvSpPr>
                  <p:cNvPr id="265" name="Freeform: Shape 264">
                    <a:extLst>
                      <a:ext uri="{FF2B5EF4-FFF2-40B4-BE49-F238E27FC236}">
                        <a16:creationId xmlns:a16="http://schemas.microsoft.com/office/drawing/2014/main" id="{96C40B43-A575-46E4-8DC0-78AA9FD018F6}"/>
                      </a:ext>
                    </a:extLst>
                  </p:cNvPr>
                  <p:cNvSpPr/>
                  <p:nvPr/>
                </p:nvSpPr>
                <p:spPr>
                  <a:xfrm>
                    <a:off x="3856834" y="3485768"/>
                    <a:ext cx="1429540" cy="1429540"/>
                  </a:xfrm>
                  <a:custGeom>
                    <a:avLst/>
                    <a:gdLst>
                      <a:gd name="connsiteX0" fmla="*/ 714765 w 1429540"/>
                      <a:gd name="connsiteY0" fmla="*/ 1429541 h 1429540"/>
                      <a:gd name="connsiteX1" fmla="*/ 1429541 w 1429540"/>
                      <a:gd name="connsiteY1" fmla="*/ 714766 h 1429540"/>
                      <a:gd name="connsiteX2" fmla="*/ 1386211 w 1429540"/>
                      <a:gd name="connsiteY2" fmla="*/ 469602 h 1429540"/>
                      <a:gd name="connsiteX3" fmla="*/ 816188 w 1429540"/>
                      <a:gd name="connsiteY3" fmla="*/ 1039625 h 1429540"/>
                      <a:gd name="connsiteX4" fmla="*/ 715166 w 1429540"/>
                      <a:gd name="connsiteY4" fmla="*/ 1081478 h 1429540"/>
                      <a:gd name="connsiteX5" fmla="*/ 614143 w 1429540"/>
                      <a:gd name="connsiteY5" fmla="*/ 1039625 h 1429540"/>
                      <a:gd name="connsiteX6" fmla="*/ 295056 w 1429540"/>
                      <a:gd name="connsiteY6" fmla="*/ 720538 h 1429540"/>
                      <a:gd name="connsiteX7" fmla="*/ 295056 w 1429540"/>
                      <a:gd name="connsiteY7" fmla="*/ 518484 h 1429540"/>
                      <a:gd name="connsiteX8" fmla="*/ 497110 w 1429540"/>
                      <a:gd name="connsiteY8" fmla="*/ 518484 h 1429540"/>
                      <a:gd name="connsiteX9" fmla="*/ 715166 w 1429540"/>
                      <a:gd name="connsiteY9" fmla="*/ 736540 h 1429540"/>
                      <a:gd name="connsiteX10" fmla="*/ 1230773 w 1429540"/>
                      <a:gd name="connsiteY10" fmla="*/ 220932 h 1429540"/>
                      <a:gd name="connsiteX11" fmla="*/ 714765 w 1429540"/>
                      <a:gd name="connsiteY11" fmla="*/ 0 h 1429540"/>
                      <a:gd name="connsiteX12" fmla="*/ 0 w 1429540"/>
                      <a:gd name="connsiteY12" fmla="*/ 714766 h 1429540"/>
                      <a:gd name="connsiteX13" fmla="*/ 714765 w 1429540"/>
                      <a:gd name="connsiteY13" fmla="*/ 1429541 h 14295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429540" h="1429540">
                        <a:moveTo>
                          <a:pt x="714765" y="1429541"/>
                        </a:moveTo>
                        <a:cubicBezTo>
                          <a:pt x="1108891" y="1429541"/>
                          <a:pt x="1429541" y="1108891"/>
                          <a:pt x="1429541" y="714766"/>
                        </a:cubicBezTo>
                        <a:cubicBezTo>
                          <a:pt x="1429541" y="628679"/>
                          <a:pt x="1414234" y="546097"/>
                          <a:pt x="1386211" y="469602"/>
                        </a:cubicBezTo>
                        <a:lnTo>
                          <a:pt x="816188" y="1039625"/>
                        </a:lnTo>
                        <a:cubicBezTo>
                          <a:pt x="788289" y="1067524"/>
                          <a:pt x="751723" y="1081478"/>
                          <a:pt x="715166" y="1081478"/>
                        </a:cubicBezTo>
                        <a:cubicBezTo>
                          <a:pt x="678609" y="1081478"/>
                          <a:pt x="642033" y="1067524"/>
                          <a:pt x="614143" y="1039625"/>
                        </a:cubicBezTo>
                        <a:lnTo>
                          <a:pt x="295056" y="720538"/>
                        </a:lnTo>
                        <a:cubicBezTo>
                          <a:pt x="239258" y="664750"/>
                          <a:pt x="239258" y="574282"/>
                          <a:pt x="295056" y="518484"/>
                        </a:cubicBezTo>
                        <a:cubicBezTo>
                          <a:pt x="350844" y="462696"/>
                          <a:pt x="441312" y="462696"/>
                          <a:pt x="497110" y="518484"/>
                        </a:cubicBezTo>
                        <a:lnTo>
                          <a:pt x="715166" y="736540"/>
                        </a:lnTo>
                        <a:lnTo>
                          <a:pt x="1230773" y="220932"/>
                        </a:lnTo>
                        <a:cubicBezTo>
                          <a:pt x="1100566" y="84944"/>
                          <a:pt x="917458" y="0"/>
                          <a:pt x="714765" y="0"/>
                        </a:cubicBezTo>
                        <a:cubicBezTo>
                          <a:pt x="320640" y="0"/>
                          <a:pt x="0" y="320640"/>
                          <a:pt x="0" y="714766"/>
                        </a:cubicBezTo>
                        <a:cubicBezTo>
                          <a:pt x="0" y="1108891"/>
                          <a:pt x="320649" y="1429541"/>
                          <a:pt x="714765" y="1429541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 sz="2400"/>
                  </a:p>
                </p:txBody>
              </p:sp>
              <p:sp>
                <p:nvSpPr>
                  <p:cNvPr id="266" name="Freeform: Shape 265">
                    <a:extLst>
                      <a:ext uri="{FF2B5EF4-FFF2-40B4-BE49-F238E27FC236}">
                        <a16:creationId xmlns:a16="http://schemas.microsoft.com/office/drawing/2014/main" id="{F02D911D-9624-4FFF-A475-2BD6C432FC31}"/>
                      </a:ext>
                    </a:extLst>
                  </p:cNvPr>
                  <p:cNvSpPr/>
                  <p:nvPr/>
                </p:nvSpPr>
                <p:spPr>
                  <a:xfrm>
                    <a:off x="2133600" y="990619"/>
                    <a:ext cx="4876800" cy="1543069"/>
                  </a:xfrm>
                  <a:custGeom>
                    <a:avLst/>
                    <a:gdLst>
                      <a:gd name="connsiteX0" fmla="*/ 4733925 w 4876800"/>
                      <a:gd name="connsiteY0" fmla="*/ 561994 h 1543069"/>
                      <a:gd name="connsiteX1" fmla="*/ 4095750 w 4876800"/>
                      <a:gd name="connsiteY1" fmla="*/ 561956 h 1543069"/>
                      <a:gd name="connsiteX2" fmla="*/ 4095750 w 4876800"/>
                      <a:gd name="connsiteY2" fmla="*/ 419119 h 1543069"/>
                      <a:gd name="connsiteX3" fmla="*/ 3676622 w 4876800"/>
                      <a:gd name="connsiteY3" fmla="*/ 0 h 1543069"/>
                      <a:gd name="connsiteX4" fmla="*/ 3657619 w 4876800"/>
                      <a:gd name="connsiteY4" fmla="*/ 0 h 1543069"/>
                      <a:gd name="connsiteX5" fmla="*/ 3238491 w 4876800"/>
                      <a:gd name="connsiteY5" fmla="*/ 419119 h 1543069"/>
                      <a:gd name="connsiteX6" fmla="*/ 3238491 w 4876800"/>
                      <a:gd name="connsiteY6" fmla="*/ 561994 h 1543069"/>
                      <a:gd name="connsiteX7" fmla="*/ 2952750 w 4876800"/>
                      <a:gd name="connsiteY7" fmla="*/ 561956 h 1543069"/>
                      <a:gd name="connsiteX8" fmla="*/ 2952750 w 4876800"/>
                      <a:gd name="connsiteY8" fmla="*/ 419119 h 1543069"/>
                      <a:gd name="connsiteX9" fmla="*/ 2533622 w 4876800"/>
                      <a:gd name="connsiteY9" fmla="*/ 0 h 1543069"/>
                      <a:gd name="connsiteX10" fmla="*/ 2514619 w 4876800"/>
                      <a:gd name="connsiteY10" fmla="*/ 0 h 1543069"/>
                      <a:gd name="connsiteX11" fmla="*/ 2095490 w 4876800"/>
                      <a:gd name="connsiteY11" fmla="*/ 419119 h 1543069"/>
                      <a:gd name="connsiteX12" fmla="*/ 2095490 w 4876800"/>
                      <a:gd name="connsiteY12" fmla="*/ 561994 h 1543069"/>
                      <a:gd name="connsiteX13" fmla="*/ 1809750 w 4876800"/>
                      <a:gd name="connsiteY13" fmla="*/ 561956 h 1543069"/>
                      <a:gd name="connsiteX14" fmla="*/ 1809750 w 4876800"/>
                      <a:gd name="connsiteY14" fmla="*/ 419176 h 1543069"/>
                      <a:gd name="connsiteX15" fmla="*/ 1390631 w 4876800"/>
                      <a:gd name="connsiteY15" fmla="*/ 48 h 1543069"/>
                      <a:gd name="connsiteX16" fmla="*/ 1371619 w 4876800"/>
                      <a:gd name="connsiteY16" fmla="*/ 48 h 1543069"/>
                      <a:gd name="connsiteX17" fmla="*/ 952491 w 4876800"/>
                      <a:gd name="connsiteY17" fmla="*/ 419176 h 1543069"/>
                      <a:gd name="connsiteX18" fmla="*/ 952491 w 4876800"/>
                      <a:gd name="connsiteY18" fmla="*/ 561994 h 1543069"/>
                      <a:gd name="connsiteX19" fmla="*/ 142875 w 4876800"/>
                      <a:gd name="connsiteY19" fmla="*/ 561994 h 1543069"/>
                      <a:gd name="connsiteX20" fmla="*/ 0 w 4876800"/>
                      <a:gd name="connsiteY20" fmla="*/ 704869 h 1543069"/>
                      <a:gd name="connsiteX21" fmla="*/ 0 w 4876800"/>
                      <a:gd name="connsiteY21" fmla="*/ 1543069 h 1543069"/>
                      <a:gd name="connsiteX22" fmla="*/ 4876800 w 4876800"/>
                      <a:gd name="connsiteY22" fmla="*/ 1543069 h 1543069"/>
                      <a:gd name="connsiteX23" fmla="*/ 4876800 w 4876800"/>
                      <a:gd name="connsiteY23" fmla="*/ 704869 h 1543069"/>
                      <a:gd name="connsiteX24" fmla="*/ 4733925 w 4876800"/>
                      <a:gd name="connsiteY24" fmla="*/ 561994 h 1543069"/>
                      <a:gd name="connsiteX25" fmla="*/ 1238240 w 4876800"/>
                      <a:gd name="connsiteY25" fmla="*/ 1114444 h 1543069"/>
                      <a:gd name="connsiteX26" fmla="*/ 1095366 w 4876800"/>
                      <a:gd name="connsiteY26" fmla="*/ 1257319 h 1543069"/>
                      <a:gd name="connsiteX27" fmla="*/ 952491 w 4876800"/>
                      <a:gd name="connsiteY27" fmla="*/ 1114444 h 1543069"/>
                      <a:gd name="connsiteX28" fmla="*/ 952491 w 4876800"/>
                      <a:gd name="connsiteY28" fmla="*/ 562013 h 1543069"/>
                      <a:gd name="connsiteX29" fmla="*/ 1238240 w 4876800"/>
                      <a:gd name="connsiteY29" fmla="*/ 562013 h 1543069"/>
                      <a:gd name="connsiteX30" fmla="*/ 1524000 w 4876800"/>
                      <a:gd name="connsiteY30" fmla="*/ 561956 h 1543069"/>
                      <a:gd name="connsiteX31" fmla="*/ 1238240 w 4876800"/>
                      <a:gd name="connsiteY31" fmla="*/ 561994 h 1543069"/>
                      <a:gd name="connsiteX32" fmla="*/ 1238240 w 4876800"/>
                      <a:gd name="connsiteY32" fmla="*/ 419176 h 1543069"/>
                      <a:gd name="connsiteX33" fmla="*/ 1371619 w 4876800"/>
                      <a:gd name="connsiteY33" fmla="*/ 285798 h 1543069"/>
                      <a:gd name="connsiteX34" fmla="*/ 1390631 w 4876800"/>
                      <a:gd name="connsiteY34" fmla="*/ 285798 h 1543069"/>
                      <a:gd name="connsiteX35" fmla="*/ 1524000 w 4876800"/>
                      <a:gd name="connsiteY35" fmla="*/ 419176 h 1543069"/>
                      <a:gd name="connsiteX36" fmla="*/ 2381241 w 4876800"/>
                      <a:gd name="connsiteY36" fmla="*/ 1114444 h 1543069"/>
                      <a:gd name="connsiteX37" fmla="*/ 2238366 w 4876800"/>
                      <a:gd name="connsiteY37" fmla="*/ 1257319 h 1543069"/>
                      <a:gd name="connsiteX38" fmla="*/ 2095490 w 4876800"/>
                      <a:gd name="connsiteY38" fmla="*/ 1114444 h 1543069"/>
                      <a:gd name="connsiteX39" fmla="*/ 2095490 w 4876800"/>
                      <a:gd name="connsiteY39" fmla="*/ 562013 h 1543069"/>
                      <a:gd name="connsiteX40" fmla="*/ 2381241 w 4876800"/>
                      <a:gd name="connsiteY40" fmla="*/ 562013 h 1543069"/>
                      <a:gd name="connsiteX41" fmla="*/ 2667000 w 4876800"/>
                      <a:gd name="connsiteY41" fmla="*/ 561956 h 1543069"/>
                      <a:gd name="connsiteX42" fmla="*/ 2381241 w 4876800"/>
                      <a:gd name="connsiteY42" fmla="*/ 561994 h 1543069"/>
                      <a:gd name="connsiteX43" fmla="*/ 2381241 w 4876800"/>
                      <a:gd name="connsiteY43" fmla="*/ 419119 h 1543069"/>
                      <a:gd name="connsiteX44" fmla="*/ 2514619 w 4876800"/>
                      <a:gd name="connsiteY44" fmla="*/ 285750 h 1543069"/>
                      <a:gd name="connsiteX45" fmla="*/ 2533622 w 4876800"/>
                      <a:gd name="connsiteY45" fmla="*/ 285750 h 1543069"/>
                      <a:gd name="connsiteX46" fmla="*/ 2667000 w 4876800"/>
                      <a:gd name="connsiteY46" fmla="*/ 419119 h 1543069"/>
                      <a:gd name="connsiteX47" fmla="*/ 3524241 w 4876800"/>
                      <a:gd name="connsiteY47" fmla="*/ 1114444 h 1543069"/>
                      <a:gd name="connsiteX48" fmla="*/ 3381366 w 4876800"/>
                      <a:gd name="connsiteY48" fmla="*/ 1257319 h 1543069"/>
                      <a:gd name="connsiteX49" fmla="*/ 3238491 w 4876800"/>
                      <a:gd name="connsiteY49" fmla="*/ 1114444 h 1543069"/>
                      <a:gd name="connsiteX50" fmla="*/ 3238491 w 4876800"/>
                      <a:gd name="connsiteY50" fmla="*/ 562013 h 1543069"/>
                      <a:gd name="connsiteX51" fmla="*/ 3524241 w 4876800"/>
                      <a:gd name="connsiteY51" fmla="*/ 562013 h 1543069"/>
                      <a:gd name="connsiteX52" fmla="*/ 3810000 w 4876800"/>
                      <a:gd name="connsiteY52" fmla="*/ 561956 h 1543069"/>
                      <a:gd name="connsiteX53" fmla="*/ 3524241 w 4876800"/>
                      <a:gd name="connsiteY53" fmla="*/ 561994 h 1543069"/>
                      <a:gd name="connsiteX54" fmla="*/ 3524241 w 4876800"/>
                      <a:gd name="connsiteY54" fmla="*/ 419119 h 1543069"/>
                      <a:gd name="connsiteX55" fmla="*/ 3657619 w 4876800"/>
                      <a:gd name="connsiteY55" fmla="*/ 285750 h 1543069"/>
                      <a:gd name="connsiteX56" fmla="*/ 3676622 w 4876800"/>
                      <a:gd name="connsiteY56" fmla="*/ 285750 h 1543069"/>
                      <a:gd name="connsiteX57" fmla="*/ 3810000 w 4876800"/>
                      <a:gd name="connsiteY57" fmla="*/ 419119 h 15430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</a:cxnLst>
                    <a:rect l="l" t="t" r="r" b="b"/>
                    <a:pathLst>
                      <a:path w="4876800" h="1543069">
                        <a:moveTo>
                          <a:pt x="4733925" y="561994"/>
                        </a:moveTo>
                        <a:lnTo>
                          <a:pt x="4095750" y="561956"/>
                        </a:lnTo>
                        <a:lnTo>
                          <a:pt x="4095750" y="419119"/>
                        </a:lnTo>
                        <a:cubicBezTo>
                          <a:pt x="4095750" y="188014"/>
                          <a:pt x="3907736" y="0"/>
                          <a:pt x="3676622" y="0"/>
                        </a:cubicBezTo>
                        <a:lnTo>
                          <a:pt x="3657619" y="0"/>
                        </a:lnTo>
                        <a:cubicBezTo>
                          <a:pt x="3426505" y="0"/>
                          <a:pt x="3238491" y="188014"/>
                          <a:pt x="3238491" y="419119"/>
                        </a:cubicBezTo>
                        <a:lnTo>
                          <a:pt x="3238491" y="561994"/>
                        </a:lnTo>
                        <a:lnTo>
                          <a:pt x="2952750" y="561956"/>
                        </a:lnTo>
                        <a:lnTo>
                          <a:pt x="2952750" y="419119"/>
                        </a:lnTo>
                        <a:cubicBezTo>
                          <a:pt x="2952750" y="188014"/>
                          <a:pt x="2764736" y="0"/>
                          <a:pt x="2533622" y="0"/>
                        </a:cubicBezTo>
                        <a:lnTo>
                          <a:pt x="2514619" y="0"/>
                        </a:lnTo>
                        <a:cubicBezTo>
                          <a:pt x="2283514" y="0"/>
                          <a:pt x="2095490" y="188014"/>
                          <a:pt x="2095490" y="419119"/>
                        </a:cubicBezTo>
                        <a:lnTo>
                          <a:pt x="2095490" y="561994"/>
                        </a:lnTo>
                        <a:lnTo>
                          <a:pt x="1809750" y="561956"/>
                        </a:lnTo>
                        <a:lnTo>
                          <a:pt x="1809750" y="419176"/>
                        </a:lnTo>
                        <a:cubicBezTo>
                          <a:pt x="1809750" y="188071"/>
                          <a:pt x="1621736" y="48"/>
                          <a:pt x="1390631" y="48"/>
                        </a:cubicBezTo>
                        <a:lnTo>
                          <a:pt x="1371619" y="48"/>
                        </a:lnTo>
                        <a:cubicBezTo>
                          <a:pt x="1140514" y="48"/>
                          <a:pt x="952491" y="188071"/>
                          <a:pt x="952491" y="419176"/>
                        </a:cubicBezTo>
                        <a:lnTo>
                          <a:pt x="952491" y="561994"/>
                        </a:lnTo>
                        <a:lnTo>
                          <a:pt x="142875" y="561994"/>
                        </a:lnTo>
                        <a:cubicBezTo>
                          <a:pt x="63970" y="561994"/>
                          <a:pt x="0" y="625964"/>
                          <a:pt x="0" y="704869"/>
                        </a:cubicBezTo>
                        <a:lnTo>
                          <a:pt x="0" y="1543069"/>
                        </a:lnTo>
                        <a:lnTo>
                          <a:pt x="4876800" y="1543069"/>
                        </a:lnTo>
                        <a:lnTo>
                          <a:pt x="4876800" y="704869"/>
                        </a:lnTo>
                        <a:cubicBezTo>
                          <a:pt x="4876800" y="625964"/>
                          <a:pt x="4812830" y="561994"/>
                          <a:pt x="4733925" y="561994"/>
                        </a:cubicBezTo>
                        <a:close/>
                        <a:moveTo>
                          <a:pt x="1238240" y="1114444"/>
                        </a:moveTo>
                        <a:cubicBezTo>
                          <a:pt x="1238240" y="1193349"/>
                          <a:pt x="1174271" y="1257319"/>
                          <a:pt x="1095366" y="1257319"/>
                        </a:cubicBezTo>
                        <a:cubicBezTo>
                          <a:pt x="1016460" y="1257319"/>
                          <a:pt x="952491" y="1193349"/>
                          <a:pt x="952491" y="1114444"/>
                        </a:cubicBezTo>
                        <a:lnTo>
                          <a:pt x="952491" y="562013"/>
                        </a:lnTo>
                        <a:lnTo>
                          <a:pt x="1238240" y="562013"/>
                        </a:lnTo>
                        <a:close/>
                        <a:moveTo>
                          <a:pt x="1524000" y="561956"/>
                        </a:moveTo>
                        <a:lnTo>
                          <a:pt x="1238240" y="561994"/>
                        </a:lnTo>
                        <a:lnTo>
                          <a:pt x="1238240" y="419176"/>
                        </a:lnTo>
                        <a:cubicBezTo>
                          <a:pt x="1238240" y="345634"/>
                          <a:pt x="1298077" y="285798"/>
                          <a:pt x="1371619" y="285798"/>
                        </a:cubicBezTo>
                        <a:lnTo>
                          <a:pt x="1390631" y="285798"/>
                        </a:lnTo>
                        <a:cubicBezTo>
                          <a:pt x="1464173" y="285798"/>
                          <a:pt x="1524000" y="345634"/>
                          <a:pt x="1524000" y="419176"/>
                        </a:cubicBezTo>
                        <a:close/>
                        <a:moveTo>
                          <a:pt x="2381241" y="1114444"/>
                        </a:moveTo>
                        <a:cubicBezTo>
                          <a:pt x="2381241" y="1193349"/>
                          <a:pt x="2317271" y="1257319"/>
                          <a:pt x="2238366" y="1257319"/>
                        </a:cubicBezTo>
                        <a:cubicBezTo>
                          <a:pt x="2159460" y="1257319"/>
                          <a:pt x="2095490" y="1193349"/>
                          <a:pt x="2095490" y="1114444"/>
                        </a:cubicBezTo>
                        <a:lnTo>
                          <a:pt x="2095490" y="562013"/>
                        </a:lnTo>
                        <a:lnTo>
                          <a:pt x="2381241" y="562013"/>
                        </a:lnTo>
                        <a:close/>
                        <a:moveTo>
                          <a:pt x="2667000" y="561956"/>
                        </a:moveTo>
                        <a:lnTo>
                          <a:pt x="2381241" y="561994"/>
                        </a:lnTo>
                        <a:lnTo>
                          <a:pt x="2381241" y="419119"/>
                        </a:lnTo>
                        <a:cubicBezTo>
                          <a:pt x="2381241" y="345577"/>
                          <a:pt x="2441077" y="285750"/>
                          <a:pt x="2514619" y="285750"/>
                        </a:cubicBezTo>
                        <a:lnTo>
                          <a:pt x="2533622" y="285750"/>
                        </a:lnTo>
                        <a:cubicBezTo>
                          <a:pt x="2607174" y="285750"/>
                          <a:pt x="2667000" y="345577"/>
                          <a:pt x="2667000" y="419119"/>
                        </a:cubicBezTo>
                        <a:close/>
                        <a:moveTo>
                          <a:pt x="3524241" y="1114444"/>
                        </a:moveTo>
                        <a:cubicBezTo>
                          <a:pt x="3524241" y="1193349"/>
                          <a:pt x="3460271" y="1257319"/>
                          <a:pt x="3381366" y="1257319"/>
                        </a:cubicBezTo>
                        <a:cubicBezTo>
                          <a:pt x="3302460" y="1257319"/>
                          <a:pt x="3238491" y="1193349"/>
                          <a:pt x="3238491" y="1114444"/>
                        </a:cubicBezTo>
                        <a:lnTo>
                          <a:pt x="3238491" y="562013"/>
                        </a:lnTo>
                        <a:lnTo>
                          <a:pt x="3524241" y="562013"/>
                        </a:lnTo>
                        <a:close/>
                        <a:moveTo>
                          <a:pt x="3810000" y="561956"/>
                        </a:moveTo>
                        <a:lnTo>
                          <a:pt x="3524241" y="561994"/>
                        </a:lnTo>
                        <a:lnTo>
                          <a:pt x="3524241" y="419119"/>
                        </a:lnTo>
                        <a:cubicBezTo>
                          <a:pt x="3524241" y="345577"/>
                          <a:pt x="3584067" y="285750"/>
                          <a:pt x="3657619" y="285750"/>
                        </a:cubicBezTo>
                        <a:lnTo>
                          <a:pt x="3676622" y="285750"/>
                        </a:lnTo>
                        <a:cubicBezTo>
                          <a:pt x="3750174" y="285750"/>
                          <a:pt x="3810000" y="345577"/>
                          <a:pt x="3810000" y="419119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 sz="2400"/>
                  </a:p>
                </p:txBody>
              </p:sp>
            </p:grpSp>
          </p:grpSp>
          <p:grpSp>
            <p:nvGrpSpPr>
              <p:cNvPr id="291" name="Group 290">
                <a:extLst>
                  <a:ext uri="{FF2B5EF4-FFF2-40B4-BE49-F238E27FC236}">
                    <a16:creationId xmlns:a16="http://schemas.microsoft.com/office/drawing/2014/main" id="{1ABD4A5A-90A2-46BA-B3B1-3277F48767BC}"/>
                  </a:ext>
                </a:extLst>
              </p:cNvPr>
              <p:cNvGrpSpPr/>
              <p:nvPr/>
            </p:nvGrpSpPr>
            <p:grpSpPr>
              <a:xfrm>
                <a:off x="3433175" y="4269230"/>
                <a:ext cx="584381" cy="584379"/>
                <a:chOff x="3433175" y="4269230"/>
                <a:chExt cx="584381" cy="584379"/>
              </a:xfrm>
            </p:grpSpPr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2731927F-377A-4882-99C8-ADFAF2D6DD43}"/>
                    </a:ext>
                  </a:extLst>
                </p:cNvPr>
                <p:cNvSpPr/>
                <p:nvPr/>
              </p:nvSpPr>
              <p:spPr>
                <a:xfrm>
                  <a:off x="3433175" y="4269230"/>
                  <a:ext cx="584381" cy="584379"/>
                </a:xfrm>
                <a:prstGeom prst="ellipse">
                  <a:avLst/>
                </a:prstGeom>
                <a:solidFill>
                  <a:schemeClr val="bg1"/>
                </a:solidFill>
                <a:ln w="6350">
                  <a:solidFill>
                    <a:schemeClr val="accent3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16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grpSp>
              <p:nvGrpSpPr>
                <p:cNvPr id="281" name="Group 280">
                  <a:extLst>
                    <a:ext uri="{FF2B5EF4-FFF2-40B4-BE49-F238E27FC236}">
                      <a16:creationId xmlns:a16="http://schemas.microsoft.com/office/drawing/2014/main" id="{EC2383AB-6E67-4FE8-9797-5D1C2B40AD56}"/>
                    </a:ext>
                  </a:extLst>
                </p:cNvPr>
                <p:cNvGrpSpPr/>
                <p:nvPr/>
              </p:nvGrpSpPr>
              <p:grpSpPr>
                <a:xfrm>
                  <a:off x="3572491" y="4431833"/>
                  <a:ext cx="305748" cy="259173"/>
                  <a:chOff x="2737243" y="4808852"/>
                  <a:chExt cx="305748" cy="259173"/>
                </a:xfrm>
              </p:grpSpPr>
              <p:sp>
                <p:nvSpPr>
                  <p:cNvPr id="282" name="Freeform: Shape 281">
                    <a:extLst>
                      <a:ext uri="{FF2B5EF4-FFF2-40B4-BE49-F238E27FC236}">
                        <a16:creationId xmlns:a16="http://schemas.microsoft.com/office/drawing/2014/main" id="{4FC10588-D22E-4330-9907-E2B3DFB761C1}"/>
                      </a:ext>
                    </a:extLst>
                  </p:cNvPr>
                  <p:cNvSpPr/>
                  <p:nvPr/>
                </p:nvSpPr>
                <p:spPr>
                  <a:xfrm>
                    <a:off x="2768900" y="4808852"/>
                    <a:ext cx="274091" cy="240421"/>
                  </a:xfrm>
                  <a:custGeom>
                    <a:avLst/>
                    <a:gdLst>
                      <a:gd name="connsiteX0" fmla="*/ 83602 w 274091"/>
                      <a:gd name="connsiteY0" fmla="*/ 0 h 240421"/>
                      <a:gd name="connsiteX1" fmla="*/ 112861 w 274091"/>
                      <a:gd name="connsiteY1" fmla="*/ 0 h 240421"/>
                      <a:gd name="connsiteX2" fmla="*/ 121807 w 274091"/>
                      <a:gd name="connsiteY2" fmla="*/ 8946 h 240421"/>
                      <a:gd name="connsiteX3" fmla="*/ 121719 w 274091"/>
                      <a:gd name="connsiteY3" fmla="*/ 10209 h 240421"/>
                      <a:gd name="connsiteX4" fmla="*/ 180066 w 274091"/>
                      <a:gd name="connsiteY4" fmla="*/ 10209 h 240421"/>
                      <a:gd name="connsiteX5" fmla="*/ 189012 w 274091"/>
                      <a:gd name="connsiteY5" fmla="*/ 19155 h 240421"/>
                      <a:gd name="connsiteX6" fmla="*/ 189012 w 274091"/>
                      <a:gd name="connsiteY6" fmla="*/ 74321 h 240421"/>
                      <a:gd name="connsiteX7" fmla="*/ 213488 w 274091"/>
                      <a:gd name="connsiteY7" fmla="*/ 74321 h 240421"/>
                      <a:gd name="connsiteX8" fmla="*/ 229972 w 274091"/>
                      <a:gd name="connsiteY8" fmla="*/ 90808 h 240421"/>
                      <a:gd name="connsiteX9" fmla="*/ 246459 w 274091"/>
                      <a:gd name="connsiteY9" fmla="*/ 74321 h 240421"/>
                      <a:gd name="connsiteX10" fmla="*/ 266131 w 274091"/>
                      <a:gd name="connsiteY10" fmla="*/ 74321 h 240421"/>
                      <a:gd name="connsiteX11" fmla="*/ 274091 w 274091"/>
                      <a:gd name="connsiteY11" fmla="*/ 82281 h 240421"/>
                      <a:gd name="connsiteX12" fmla="*/ 274091 w 274091"/>
                      <a:gd name="connsiteY12" fmla="*/ 154203 h 240421"/>
                      <a:gd name="connsiteX13" fmla="*/ 266131 w 274091"/>
                      <a:gd name="connsiteY13" fmla="*/ 162162 h 240421"/>
                      <a:gd name="connsiteX14" fmla="*/ 257273 w 274091"/>
                      <a:gd name="connsiteY14" fmla="*/ 162162 h 240421"/>
                      <a:gd name="connsiteX15" fmla="*/ 257273 w 274091"/>
                      <a:gd name="connsiteY15" fmla="*/ 234005 h 240421"/>
                      <a:gd name="connsiteX16" fmla="*/ 250856 w 274091"/>
                      <a:gd name="connsiteY16" fmla="*/ 240421 h 240421"/>
                      <a:gd name="connsiteX17" fmla="*/ 236232 w 274091"/>
                      <a:gd name="connsiteY17" fmla="*/ 240421 h 240421"/>
                      <a:gd name="connsiteX18" fmla="*/ 229965 w 274091"/>
                      <a:gd name="connsiteY18" fmla="*/ 235395 h 240421"/>
                      <a:gd name="connsiteX19" fmla="*/ 223697 w 274091"/>
                      <a:gd name="connsiteY19" fmla="*/ 240421 h 240421"/>
                      <a:gd name="connsiteX20" fmla="*/ 209073 w 274091"/>
                      <a:gd name="connsiteY20" fmla="*/ 240421 h 240421"/>
                      <a:gd name="connsiteX21" fmla="*/ 202657 w 274091"/>
                      <a:gd name="connsiteY21" fmla="*/ 234005 h 240421"/>
                      <a:gd name="connsiteX22" fmla="*/ 202657 w 274091"/>
                      <a:gd name="connsiteY22" fmla="*/ 99823 h 240421"/>
                      <a:gd name="connsiteX23" fmla="*/ 189012 w 274091"/>
                      <a:gd name="connsiteY23" fmla="*/ 99823 h 240421"/>
                      <a:gd name="connsiteX24" fmla="*/ 189012 w 274091"/>
                      <a:gd name="connsiteY24" fmla="*/ 148627 h 240421"/>
                      <a:gd name="connsiteX25" fmla="*/ 180066 w 274091"/>
                      <a:gd name="connsiteY25" fmla="*/ 157573 h 240421"/>
                      <a:gd name="connsiteX26" fmla="*/ 88519 w 274091"/>
                      <a:gd name="connsiteY26" fmla="*/ 157573 h 240421"/>
                      <a:gd name="connsiteX27" fmla="*/ 79573 w 274091"/>
                      <a:gd name="connsiteY27" fmla="*/ 148627 h 240421"/>
                      <a:gd name="connsiteX28" fmla="*/ 88519 w 274091"/>
                      <a:gd name="connsiteY28" fmla="*/ 139681 h 240421"/>
                      <a:gd name="connsiteX29" fmla="*/ 171120 w 274091"/>
                      <a:gd name="connsiteY29" fmla="*/ 139681 h 240421"/>
                      <a:gd name="connsiteX30" fmla="*/ 171120 w 274091"/>
                      <a:gd name="connsiteY30" fmla="*/ 99823 h 240421"/>
                      <a:gd name="connsiteX31" fmla="*/ 153551 w 274091"/>
                      <a:gd name="connsiteY31" fmla="*/ 99823 h 240421"/>
                      <a:gd name="connsiteX32" fmla="*/ 145599 w 274091"/>
                      <a:gd name="connsiteY32" fmla="*/ 91871 h 240421"/>
                      <a:gd name="connsiteX33" fmla="*/ 145599 w 274091"/>
                      <a:gd name="connsiteY33" fmla="*/ 82281 h 240421"/>
                      <a:gd name="connsiteX34" fmla="*/ 153551 w 274091"/>
                      <a:gd name="connsiteY34" fmla="*/ 74321 h 240421"/>
                      <a:gd name="connsiteX35" fmla="*/ 171120 w 274091"/>
                      <a:gd name="connsiteY35" fmla="*/ 74321 h 240421"/>
                      <a:gd name="connsiteX36" fmla="*/ 171120 w 274091"/>
                      <a:gd name="connsiteY36" fmla="*/ 28102 h 240421"/>
                      <a:gd name="connsiteX37" fmla="*/ 17892 w 274091"/>
                      <a:gd name="connsiteY37" fmla="*/ 28102 h 240421"/>
                      <a:gd name="connsiteX38" fmla="*/ 17892 w 274091"/>
                      <a:gd name="connsiteY38" fmla="*/ 139681 h 240421"/>
                      <a:gd name="connsiteX39" fmla="*/ 29940 w 274091"/>
                      <a:gd name="connsiteY39" fmla="*/ 139681 h 240421"/>
                      <a:gd name="connsiteX40" fmla="*/ 38889 w 274091"/>
                      <a:gd name="connsiteY40" fmla="*/ 148627 h 240421"/>
                      <a:gd name="connsiteX41" fmla="*/ 29940 w 274091"/>
                      <a:gd name="connsiteY41" fmla="*/ 157573 h 240421"/>
                      <a:gd name="connsiteX42" fmla="*/ 8947 w 274091"/>
                      <a:gd name="connsiteY42" fmla="*/ 157573 h 240421"/>
                      <a:gd name="connsiteX43" fmla="*/ 0 w 274091"/>
                      <a:gd name="connsiteY43" fmla="*/ 148627 h 240421"/>
                      <a:gd name="connsiteX44" fmla="*/ 0 w 274091"/>
                      <a:gd name="connsiteY44" fmla="*/ 19155 h 240421"/>
                      <a:gd name="connsiteX45" fmla="*/ 8947 w 274091"/>
                      <a:gd name="connsiteY45" fmla="*/ 10209 h 240421"/>
                      <a:gd name="connsiteX46" fmla="*/ 74747 w 274091"/>
                      <a:gd name="connsiteY46" fmla="*/ 10209 h 240421"/>
                      <a:gd name="connsiteX47" fmla="*/ 74656 w 274091"/>
                      <a:gd name="connsiteY47" fmla="*/ 8946 h 240421"/>
                      <a:gd name="connsiteX48" fmla="*/ 83602 w 274091"/>
                      <a:gd name="connsiteY48" fmla="*/ 0 h 2404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</a:cxnLst>
                    <a:rect l="l" t="t" r="r" b="b"/>
                    <a:pathLst>
                      <a:path w="274091" h="240421">
                        <a:moveTo>
                          <a:pt x="83602" y="0"/>
                        </a:moveTo>
                        <a:lnTo>
                          <a:pt x="112861" y="0"/>
                        </a:lnTo>
                        <a:cubicBezTo>
                          <a:pt x="117799" y="0"/>
                          <a:pt x="121807" y="4015"/>
                          <a:pt x="121807" y="8946"/>
                        </a:cubicBezTo>
                        <a:cubicBezTo>
                          <a:pt x="121807" y="9376"/>
                          <a:pt x="121777" y="9798"/>
                          <a:pt x="121719" y="10209"/>
                        </a:cubicBezTo>
                        <a:lnTo>
                          <a:pt x="180066" y="10209"/>
                        </a:lnTo>
                        <a:cubicBezTo>
                          <a:pt x="185005" y="10209"/>
                          <a:pt x="189012" y="14227"/>
                          <a:pt x="189012" y="19155"/>
                        </a:cubicBezTo>
                        <a:lnTo>
                          <a:pt x="189012" y="74321"/>
                        </a:lnTo>
                        <a:lnTo>
                          <a:pt x="213488" y="74321"/>
                        </a:lnTo>
                        <a:lnTo>
                          <a:pt x="229972" y="90808"/>
                        </a:lnTo>
                        <a:lnTo>
                          <a:pt x="246459" y="74321"/>
                        </a:lnTo>
                        <a:lnTo>
                          <a:pt x="266131" y="74321"/>
                        </a:lnTo>
                        <a:cubicBezTo>
                          <a:pt x="270521" y="74321"/>
                          <a:pt x="274091" y="77892"/>
                          <a:pt x="274091" y="82281"/>
                        </a:cubicBezTo>
                        <a:lnTo>
                          <a:pt x="274091" y="154203"/>
                        </a:lnTo>
                        <a:cubicBezTo>
                          <a:pt x="274091" y="158599"/>
                          <a:pt x="270521" y="162162"/>
                          <a:pt x="266131" y="162162"/>
                        </a:cubicBezTo>
                        <a:lnTo>
                          <a:pt x="257273" y="162162"/>
                        </a:lnTo>
                        <a:lnTo>
                          <a:pt x="257273" y="234005"/>
                        </a:lnTo>
                        <a:cubicBezTo>
                          <a:pt x="257273" y="237543"/>
                          <a:pt x="254394" y="240421"/>
                          <a:pt x="250856" y="240421"/>
                        </a:cubicBezTo>
                        <a:lnTo>
                          <a:pt x="236232" y="240421"/>
                        </a:lnTo>
                        <a:cubicBezTo>
                          <a:pt x="233171" y="240421"/>
                          <a:pt x="230602" y="238267"/>
                          <a:pt x="229965" y="235395"/>
                        </a:cubicBezTo>
                        <a:cubicBezTo>
                          <a:pt x="229339" y="238267"/>
                          <a:pt x="226769" y="240421"/>
                          <a:pt x="223697" y="240421"/>
                        </a:cubicBezTo>
                        <a:lnTo>
                          <a:pt x="209073" y="240421"/>
                        </a:lnTo>
                        <a:cubicBezTo>
                          <a:pt x="205536" y="240421"/>
                          <a:pt x="202657" y="237543"/>
                          <a:pt x="202657" y="234005"/>
                        </a:cubicBezTo>
                        <a:lnTo>
                          <a:pt x="202657" y="99823"/>
                        </a:lnTo>
                        <a:lnTo>
                          <a:pt x="189012" y="99823"/>
                        </a:lnTo>
                        <a:lnTo>
                          <a:pt x="189012" y="148627"/>
                        </a:lnTo>
                        <a:cubicBezTo>
                          <a:pt x="189012" y="153566"/>
                          <a:pt x="185005" y="157573"/>
                          <a:pt x="180066" y="157573"/>
                        </a:cubicBezTo>
                        <a:lnTo>
                          <a:pt x="88519" y="157573"/>
                        </a:lnTo>
                        <a:cubicBezTo>
                          <a:pt x="83587" y="157573"/>
                          <a:pt x="79573" y="153566"/>
                          <a:pt x="79573" y="148627"/>
                        </a:cubicBezTo>
                        <a:cubicBezTo>
                          <a:pt x="79573" y="143699"/>
                          <a:pt x="83587" y="139681"/>
                          <a:pt x="88519" y="139681"/>
                        </a:cubicBezTo>
                        <a:lnTo>
                          <a:pt x="171120" y="139681"/>
                        </a:lnTo>
                        <a:lnTo>
                          <a:pt x="171120" y="99823"/>
                        </a:lnTo>
                        <a:lnTo>
                          <a:pt x="153551" y="99823"/>
                        </a:lnTo>
                        <a:cubicBezTo>
                          <a:pt x="149162" y="99823"/>
                          <a:pt x="145599" y="96260"/>
                          <a:pt x="145599" y="91871"/>
                        </a:cubicBezTo>
                        <a:lnTo>
                          <a:pt x="145599" y="82281"/>
                        </a:lnTo>
                        <a:cubicBezTo>
                          <a:pt x="145599" y="77892"/>
                          <a:pt x="149162" y="74321"/>
                          <a:pt x="153551" y="74321"/>
                        </a:cubicBezTo>
                        <a:lnTo>
                          <a:pt x="171120" y="74321"/>
                        </a:lnTo>
                        <a:lnTo>
                          <a:pt x="171120" y="28102"/>
                        </a:lnTo>
                        <a:lnTo>
                          <a:pt x="17892" y="28102"/>
                        </a:lnTo>
                        <a:lnTo>
                          <a:pt x="17892" y="139681"/>
                        </a:lnTo>
                        <a:lnTo>
                          <a:pt x="29940" y="139681"/>
                        </a:lnTo>
                        <a:cubicBezTo>
                          <a:pt x="34878" y="139681"/>
                          <a:pt x="38889" y="143699"/>
                          <a:pt x="38889" y="148627"/>
                        </a:cubicBezTo>
                        <a:cubicBezTo>
                          <a:pt x="38889" y="153566"/>
                          <a:pt x="34878" y="157573"/>
                          <a:pt x="29940" y="157573"/>
                        </a:cubicBezTo>
                        <a:lnTo>
                          <a:pt x="8947" y="157573"/>
                        </a:lnTo>
                        <a:cubicBezTo>
                          <a:pt x="4018" y="157573"/>
                          <a:pt x="0" y="153566"/>
                          <a:pt x="0" y="148627"/>
                        </a:cubicBezTo>
                        <a:lnTo>
                          <a:pt x="0" y="19155"/>
                        </a:lnTo>
                        <a:cubicBezTo>
                          <a:pt x="0" y="14227"/>
                          <a:pt x="4018" y="10209"/>
                          <a:pt x="8947" y="10209"/>
                        </a:cubicBezTo>
                        <a:lnTo>
                          <a:pt x="74747" y="10209"/>
                        </a:lnTo>
                        <a:cubicBezTo>
                          <a:pt x="74689" y="9798"/>
                          <a:pt x="74656" y="9376"/>
                          <a:pt x="74656" y="8946"/>
                        </a:cubicBezTo>
                        <a:cubicBezTo>
                          <a:pt x="74656" y="4015"/>
                          <a:pt x="78674" y="0"/>
                          <a:pt x="83602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  <p:sp>
                <p:nvSpPr>
                  <p:cNvPr id="283" name="Freeform: Shape 282">
                    <a:extLst>
                      <a:ext uri="{FF2B5EF4-FFF2-40B4-BE49-F238E27FC236}">
                        <a16:creationId xmlns:a16="http://schemas.microsoft.com/office/drawing/2014/main" id="{BA0B3CB8-C24B-47AC-B1C5-85E81977E37E}"/>
                      </a:ext>
                    </a:extLst>
                  </p:cNvPr>
                  <p:cNvSpPr/>
                  <p:nvPr/>
                </p:nvSpPr>
                <p:spPr>
                  <a:xfrm>
                    <a:off x="2977100" y="4832683"/>
                    <a:ext cx="42274" cy="42274"/>
                  </a:xfrm>
                  <a:custGeom>
                    <a:avLst/>
                    <a:gdLst>
                      <a:gd name="connsiteX0" fmla="*/ 21139 w 42274"/>
                      <a:gd name="connsiteY0" fmla="*/ 0 h 42274"/>
                      <a:gd name="connsiteX1" fmla="*/ 42274 w 42274"/>
                      <a:gd name="connsiteY1" fmla="*/ 21139 h 42274"/>
                      <a:gd name="connsiteX2" fmla="*/ 21139 w 42274"/>
                      <a:gd name="connsiteY2" fmla="*/ 42274 h 42274"/>
                      <a:gd name="connsiteX3" fmla="*/ 0 w 42274"/>
                      <a:gd name="connsiteY3" fmla="*/ 21139 h 42274"/>
                      <a:gd name="connsiteX4" fmla="*/ 21139 w 42274"/>
                      <a:gd name="connsiteY4" fmla="*/ 0 h 422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2274" h="42274">
                        <a:moveTo>
                          <a:pt x="21139" y="0"/>
                        </a:moveTo>
                        <a:cubicBezTo>
                          <a:pt x="32796" y="0"/>
                          <a:pt x="42274" y="9478"/>
                          <a:pt x="42274" y="21139"/>
                        </a:cubicBezTo>
                        <a:cubicBezTo>
                          <a:pt x="42274" y="32797"/>
                          <a:pt x="32796" y="42274"/>
                          <a:pt x="21139" y="42274"/>
                        </a:cubicBezTo>
                        <a:cubicBezTo>
                          <a:pt x="9477" y="42274"/>
                          <a:pt x="0" y="32797"/>
                          <a:pt x="0" y="21139"/>
                        </a:cubicBezTo>
                        <a:cubicBezTo>
                          <a:pt x="0" y="9478"/>
                          <a:pt x="9477" y="0"/>
                          <a:pt x="21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  <p:sp>
                <p:nvSpPr>
                  <p:cNvPr id="284" name="Freeform: Shape 283">
                    <a:extLst>
                      <a:ext uri="{FF2B5EF4-FFF2-40B4-BE49-F238E27FC236}">
                        <a16:creationId xmlns:a16="http://schemas.microsoft.com/office/drawing/2014/main" id="{DA6AA58C-A4C5-496F-ABB6-C6147A155637}"/>
                      </a:ext>
                    </a:extLst>
                  </p:cNvPr>
                  <p:cNvSpPr/>
                  <p:nvPr/>
                </p:nvSpPr>
                <p:spPr>
                  <a:xfrm>
                    <a:off x="2818490" y="4948532"/>
                    <a:ext cx="19286" cy="17892"/>
                  </a:xfrm>
                  <a:custGeom>
                    <a:avLst/>
                    <a:gdLst>
                      <a:gd name="connsiteX0" fmla="*/ 8949 w 19286"/>
                      <a:gd name="connsiteY0" fmla="*/ 0 h 17892"/>
                      <a:gd name="connsiteX1" fmla="*/ 10340 w 19286"/>
                      <a:gd name="connsiteY1" fmla="*/ 0 h 17892"/>
                      <a:gd name="connsiteX2" fmla="*/ 19286 w 19286"/>
                      <a:gd name="connsiteY2" fmla="*/ 8946 h 17892"/>
                      <a:gd name="connsiteX3" fmla="*/ 10340 w 19286"/>
                      <a:gd name="connsiteY3" fmla="*/ 17892 h 17892"/>
                      <a:gd name="connsiteX4" fmla="*/ 8949 w 19286"/>
                      <a:gd name="connsiteY4" fmla="*/ 17892 h 17892"/>
                      <a:gd name="connsiteX5" fmla="*/ 0 w 19286"/>
                      <a:gd name="connsiteY5" fmla="*/ 8946 h 17892"/>
                      <a:gd name="connsiteX6" fmla="*/ 8949 w 19286"/>
                      <a:gd name="connsiteY6" fmla="*/ 0 h 178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9286" h="17892">
                        <a:moveTo>
                          <a:pt x="8949" y="0"/>
                        </a:moveTo>
                        <a:lnTo>
                          <a:pt x="10340" y="0"/>
                        </a:lnTo>
                        <a:cubicBezTo>
                          <a:pt x="15279" y="0"/>
                          <a:pt x="19286" y="4018"/>
                          <a:pt x="19286" y="8946"/>
                        </a:cubicBezTo>
                        <a:cubicBezTo>
                          <a:pt x="19286" y="13885"/>
                          <a:pt x="15279" y="17892"/>
                          <a:pt x="10340" y="17892"/>
                        </a:cubicBezTo>
                        <a:lnTo>
                          <a:pt x="8949" y="17892"/>
                        </a:lnTo>
                        <a:cubicBezTo>
                          <a:pt x="4018" y="17892"/>
                          <a:pt x="0" y="13885"/>
                          <a:pt x="0" y="8946"/>
                        </a:cubicBezTo>
                        <a:cubicBezTo>
                          <a:pt x="0" y="4018"/>
                          <a:pt x="4018" y="0"/>
                          <a:pt x="894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  <p:sp>
                <p:nvSpPr>
                  <p:cNvPr id="285" name="Freeform: Shape 284">
                    <a:extLst>
                      <a:ext uri="{FF2B5EF4-FFF2-40B4-BE49-F238E27FC236}">
                        <a16:creationId xmlns:a16="http://schemas.microsoft.com/office/drawing/2014/main" id="{990CB881-0238-4E34-9F88-DD551C8BE6AE}"/>
                      </a:ext>
                    </a:extLst>
                  </p:cNvPr>
                  <p:cNvSpPr/>
                  <p:nvPr/>
                </p:nvSpPr>
                <p:spPr>
                  <a:xfrm>
                    <a:off x="2749563" y="4997139"/>
                    <a:ext cx="40108" cy="40108"/>
                  </a:xfrm>
                  <a:custGeom>
                    <a:avLst/>
                    <a:gdLst>
                      <a:gd name="connsiteX0" fmla="*/ 20054 w 40108"/>
                      <a:gd name="connsiteY0" fmla="*/ 0 h 40108"/>
                      <a:gd name="connsiteX1" fmla="*/ 40108 w 40108"/>
                      <a:gd name="connsiteY1" fmla="*/ 20054 h 40108"/>
                      <a:gd name="connsiteX2" fmla="*/ 20054 w 40108"/>
                      <a:gd name="connsiteY2" fmla="*/ 40108 h 40108"/>
                      <a:gd name="connsiteX3" fmla="*/ 0 w 40108"/>
                      <a:gd name="connsiteY3" fmla="*/ 20054 h 40108"/>
                      <a:gd name="connsiteX4" fmla="*/ 20054 w 40108"/>
                      <a:gd name="connsiteY4" fmla="*/ 0 h 4010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0108" h="40108">
                        <a:moveTo>
                          <a:pt x="20054" y="0"/>
                        </a:moveTo>
                        <a:cubicBezTo>
                          <a:pt x="31115" y="0"/>
                          <a:pt x="40108" y="8993"/>
                          <a:pt x="40108" y="20054"/>
                        </a:cubicBezTo>
                        <a:cubicBezTo>
                          <a:pt x="40108" y="31115"/>
                          <a:pt x="31115" y="40108"/>
                          <a:pt x="20054" y="40108"/>
                        </a:cubicBezTo>
                        <a:cubicBezTo>
                          <a:pt x="8993" y="40108"/>
                          <a:pt x="0" y="31115"/>
                          <a:pt x="0" y="20054"/>
                        </a:cubicBezTo>
                        <a:cubicBezTo>
                          <a:pt x="0" y="8993"/>
                          <a:pt x="8993" y="0"/>
                          <a:pt x="20054" y="0"/>
                        </a:cubicBezTo>
                        <a:close/>
                      </a:path>
                    </a:pathLst>
                  </a:custGeom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  <p:sp>
                <p:nvSpPr>
                  <p:cNvPr id="286" name="Freeform: Shape 285">
                    <a:extLst>
                      <a:ext uri="{FF2B5EF4-FFF2-40B4-BE49-F238E27FC236}">
                        <a16:creationId xmlns:a16="http://schemas.microsoft.com/office/drawing/2014/main" id="{0FFCAEBC-65D1-4843-AAF5-D0978A87F067}"/>
                      </a:ext>
                    </a:extLst>
                  </p:cNvPr>
                  <p:cNvSpPr/>
                  <p:nvPr/>
                </p:nvSpPr>
                <p:spPr>
                  <a:xfrm>
                    <a:off x="2823119" y="4997139"/>
                    <a:ext cx="40112" cy="40108"/>
                  </a:xfrm>
                  <a:custGeom>
                    <a:avLst/>
                    <a:gdLst>
                      <a:gd name="connsiteX0" fmla="*/ 20055 w 40112"/>
                      <a:gd name="connsiteY0" fmla="*/ 0 h 40108"/>
                      <a:gd name="connsiteX1" fmla="*/ 40112 w 40112"/>
                      <a:gd name="connsiteY1" fmla="*/ 20054 h 40108"/>
                      <a:gd name="connsiteX2" fmla="*/ 20055 w 40112"/>
                      <a:gd name="connsiteY2" fmla="*/ 40108 h 40108"/>
                      <a:gd name="connsiteX3" fmla="*/ 0 w 40112"/>
                      <a:gd name="connsiteY3" fmla="*/ 20054 h 40108"/>
                      <a:gd name="connsiteX4" fmla="*/ 20055 w 40112"/>
                      <a:gd name="connsiteY4" fmla="*/ 0 h 4010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0112" h="40108">
                        <a:moveTo>
                          <a:pt x="20055" y="0"/>
                        </a:moveTo>
                        <a:cubicBezTo>
                          <a:pt x="31119" y="0"/>
                          <a:pt x="40112" y="8993"/>
                          <a:pt x="40112" y="20054"/>
                        </a:cubicBezTo>
                        <a:cubicBezTo>
                          <a:pt x="40112" y="31115"/>
                          <a:pt x="31119" y="40108"/>
                          <a:pt x="20055" y="40108"/>
                        </a:cubicBezTo>
                        <a:cubicBezTo>
                          <a:pt x="8994" y="40108"/>
                          <a:pt x="0" y="31115"/>
                          <a:pt x="0" y="20054"/>
                        </a:cubicBezTo>
                        <a:cubicBezTo>
                          <a:pt x="0" y="8993"/>
                          <a:pt x="8994" y="0"/>
                          <a:pt x="20055" y="0"/>
                        </a:cubicBezTo>
                        <a:close/>
                      </a:path>
                    </a:pathLst>
                  </a:custGeom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  <p:sp>
                <p:nvSpPr>
                  <p:cNvPr id="287" name="Freeform: Shape 286">
                    <a:extLst>
                      <a:ext uri="{FF2B5EF4-FFF2-40B4-BE49-F238E27FC236}">
                        <a16:creationId xmlns:a16="http://schemas.microsoft.com/office/drawing/2014/main" id="{85BC7BA6-926D-4E98-861E-5329B6A0449C}"/>
                      </a:ext>
                    </a:extLst>
                  </p:cNvPr>
                  <p:cNvSpPr/>
                  <p:nvPr/>
                </p:nvSpPr>
                <p:spPr>
                  <a:xfrm>
                    <a:off x="2896679" y="4997139"/>
                    <a:ext cx="40109" cy="40108"/>
                  </a:xfrm>
                  <a:custGeom>
                    <a:avLst/>
                    <a:gdLst>
                      <a:gd name="connsiteX0" fmla="*/ 20055 w 40109"/>
                      <a:gd name="connsiteY0" fmla="*/ 0 h 40108"/>
                      <a:gd name="connsiteX1" fmla="*/ 40109 w 40109"/>
                      <a:gd name="connsiteY1" fmla="*/ 20054 h 40108"/>
                      <a:gd name="connsiteX2" fmla="*/ 20055 w 40109"/>
                      <a:gd name="connsiteY2" fmla="*/ 40108 h 40108"/>
                      <a:gd name="connsiteX3" fmla="*/ 0 w 40109"/>
                      <a:gd name="connsiteY3" fmla="*/ 20054 h 40108"/>
                      <a:gd name="connsiteX4" fmla="*/ 20055 w 40109"/>
                      <a:gd name="connsiteY4" fmla="*/ 0 h 4010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0109" h="40108">
                        <a:moveTo>
                          <a:pt x="20055" y="0"/>
                        </a:moveTo>
                        <a:cubicBezTo>
                          <a:pt x="31115" y="0"/>
                          <a:pt x="40109" y="8993"/>
                          <a:pt x="40109" y="20054"/>
                        </a:cubicBezTo>
                        <a:cubicBezTo>
                          <a:pt x="40109" y="31115"/>
                          <a:pt x="31115" y="40108"/>
                          <a:pt x="20055" y="40108"/>
                        </a:cubicBezTo>
                        <a:cubicBezTo>
                          <a:pt x="8994" y="40108"/>
                          <a:pt x="0" y="31115"/>
                          <a:pt x="0" y="20054"/>
                        </a:cubicBezTo>
                        <a:cubicBezTo>
                          <a:pt x="0" y="8993"/>
                          <a:pt x="8994" y="0"/>
                          <a:pt x="20055" y="0"/>
                        </a:cubicBezTo>
                        <a:close/>
                      </a:path>
                    </a:pathLst>
                  </a:custGeom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  <p:sp>
                <p:nvSpPr>
                  <p:cNvPr id="288" name="Freeform: Shape 287">
                    <a:extLst>
                      <a:ext uri="{FF2B5EF4-FFF2-40B4-BE49-F238E27FC236}">
                        <a16:creationId xmlns:a16="http://schemas.microsoft.com/office/drawing/2014/main" id="{6F420BC9-DDD8-46FE-899B-D028C8FFA805}"/>
                      </a:ext>
                    </a:extLst>
                  </p:cNvPr>
                  <p:cNvSpPr/>
                  <p:nvPr/>
                </p:nvSpPr>
                <p:spPr>
                  <a:xfrm>
                    <a:off x="2737243" y="5043818"/>
                    <a:ext cx="63205" cy="24207"/>
                  </a:xfrm>
                  <a:custGeom>
                    <a:avLst/>
                    <a:gdLst>
                      <a:gd name="connsiteX0" fmla="*/ 7545 w 63205"/>
                      <a:gd name="connsiteY0" fmla="*/ 0 h 24207"/>
                      <a:gd name="connsiteX1" fmla="*/ 55649 w 63205"/>
                      <a:gd name="connsiteY1" fmla="*/ 0 h 24207"/>
                      <a:gd name="connsiteX2" fmla="*/ 63205 w 63205"/>
                      <a:gd name="connsiteY2" fmla="*/ 7555 h 24207"/>
                      <a:gd name="connsiteX3" fmla="*/ 63205 w 63205"/>
                      <a:gd name="connsiteY3" fmla="*/ 24207 h 24207"/>
                      <a:gd name="connsiteX4" fmla="*/ 0 w 63205"/>
                      <a:gd name="connsiteY4" fmla="*/ 24207 h 24207"/>
                      <a:gd name="connsiteX5" fmla="*/ 0 w 63205"/>
                      <a:gd name="connsiteY5" fmla="*/ 7555 h 24207"/>
                      <a:gd name="connsiteX6" fmla="*/ 7545 w 63205"/>
                      <a:gd name="connsiteY6" fmla="*/ 0 h 242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3205" h="24207">
                        <a:moveTo>
                          <a:pt x="7545" y="0"/>
                        </a:moveTo>
                        <a:lnTo>
                          <a:pt x="55649" y="0"/>
                        </a:lnTo>
                        <a:cubicBezTo>
                          <a:pt x="59817" y="0"/>
                          <a:pt x="63205" y="3381"/>
                          <a:pt x="63205" y="7555"/>
                        </a:cubicBezTo>
                        <a:lnTo>
                          <a:pt x="63205" y="24207"/>
                        </a:lnTo>
                        <a:lnTo>
                          <a:pt x="0" y="24207"/>
                        </a:lnTo>
                        <a:lnTo>
                          <a:pt x="0" y="7555"/>
                        </a:lnTo>
                        <a:cubicBezTo>
                          <a:pt x="0" y="3381"/>
                          <a:pt x="3389" y="0"/>
                          <a:pt x="7545" y="0"/>
                        </a:cubicBezTo>
                        <a:close/>
                      </a:path>
                    </a:pathLst>
                  </a:custGeom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  <p:sp>
                <p:nvSpPr>
                  <p:cNvPr id="289" name="Freeform: Shape 288">
                    <a:extLst>
                      <a:ext uri="{FF2B5EF4-FFF2-40B4-BE49-F238E27FC236}">
                        <a16:creationId xmlns:a16="http://schemas.microsoft.com/office/drawing/2014/main" id="{50F12084-3778-4163-995B-805CA61B62D9}"/>
                      </a:ext>
                    </a:extLst>
                  </p:cNvPr>
                  <p:cNvSpPr/>
                  <p:nvPr/>
                </p:nvSpPr>
                <p:spPr>
                  <a:xfrm>
                    <a:off x="2810803" y="5043818"/>
                    <a:ext cx="63202" cy="24207"/>
                  </a:xfrm>
                  <a:custGeom>
                    <a:avLst/>
                    <a:gdLst>
                      <a:gd name="connsiteX0" fmla="*/ 7552 w 63202"/>
                      <a:gd name="connsiteY0" fmla="*/ 0 h 24207"/>
                      <a:gd name="connsiteX1" fmla="*/ 55649 w 63202"/>
                      <a:gd name="connsiteY1" fmla="*/ 0 h 24207"/>
                      <a:gd name="connsiteX2" fmla="*/ 63202 w 63202"/>
                      <a:gd name="connsiteY2" fmla="*/ 7555 h 24207"/>
                      <a:gd name="connsiteX3" fmla="*/ 63202 w 63202"/>
                      <a:gd name="connsiteY3" fmla="*/ 24207 h 24207"/>
                      <a:gd name="connsiteX4" fmla="*/ 0 w 63202"/>
                      <a:gd name="connsiteY4" fmla="*/ 24207 h 24207"/>
                      <a:gd name="connsiteX5" fmla="*/ 0 w 63202"/>
                      <a:gd name="connsiteY5" fmla="*/ 7555 h 24207"/>
                      <a:gd name="connsiteX6" fmla="*/ 7552 w 63202"/>
                      <a:gd name="connsiteY6" fmla="*/ 0 h 242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3202" h="24207">
                        <a:moveTo>
                          <a:pt x="7552" y="0"/>
                        </a:moveTo>
                        <a:lnTo>
                          <a:pt x="55649" y="0"/>
                        </a:lnTo>
                        <a:cubicBezTo>
                          <a:pt x="59824" y="0"/>
                          <a:pt x="63202" y="3381"/>
                          <a:pt x="63202" y="7555"/>
                        </a:cubicBezTo>
                        <a:lnTo>
                          <a:pt x="63202" y="24207"/>
                        </a:lnTo>
                        <a:lnTo>
                          <a:pt x="0" y="24207"/>
                        </a:lnTo>
                        <a:lnTo>
                          <a:pt x="0" y="7555"/>
                        </a:lnTo>
                        <a:cubicBezTo>
                          <a:pt x="0" y="3381"/>
                          <a:pt x="3385" y="0"/>
                          <a:pt x="7552" y="0"/>
                        </a:cubicBezTo>
                        <a:close/>
                      </a:path>
                    </a:pathLst>
                  </a:custGeom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  <p:sp>
                <p:nvSpPr>
                  <p:cNvPr id="290" name="Freeform: Shape 289">
                    <a:extLst>
                      <a:ext uri="{FF2B5EF4-FFF2-40B4-BE49-F238E27FC236}">
                        <a16:creationId xmlns:a16="http://schemas.microsoft.com/office/drawing/2014/main" id="{3807F9C0-E5AB-43E9-A642-5ECC3020EEF6}"/>
                      </a:ext>
                    </a:extLst>
                  </p:cNvPr>
                  <p:cNvSpPr/>
                  <p:nvPr/>
                </p:nvSpPr>
                <p:spPr>
                  <a:xfrm>
                    <a:off x="2884377" y="5043818"/>
                    <a:ext cx="63195" cy="24207"/>
                  </a:xfrm>
                  <a:custGeom>
                    <a:avLst/>
                    <a:gdLst>
                      <a:gd name="connsiteX0" fmla="*/ 7545 w 63195"/>
                      <a:gd name="connsiteY0" fmla="*/ 0 h 24207"/>
                      <a:gd name="connsiteX1" fmla="*/ 55632 w 63195"/>
                      <a:gd name="connsiteY1" fmla="*/ 0 h 24207"/>
                      <a:gd name="connsiteX2" fmla="*/ 63195 w 63195"/>
                      <a:gd name="connsiteY2" fmla="*/ 7555 h 24207"/>
                      <a:gd name="connsiteX3" fmla="*/ 63195 w 63195"/>
                      <a:gd name="connsiteY3" fmla="*/ 24207 h 24207"/>
                      <a:gd name="connsiteX4" fmla="*/ 0 w 63195"/>
                      <a:gd name="connsiteY4" fmla="*/ 24207 h 24207"/>
                      <a:gd name="connsiteX5" fmla="*/ 0 w 63195"/>
                      <a:gd name="connsiteY5" fmla="*/ 7555 h 24207"/>
                      <a:gd name="connsiteX6" fmla="*/ 7545 w 63195"/>
                      <a:gd name="connsiteY6" fmla="*/ 0 h 242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3195" h="24207">
                        <a:moveTo>
                          <a:pt x="7545" y="0"/>
                        </a:moveTo>
                        <a:lnTo>
                          <a:pt x="55632" y="0"/>
                        </a:lnTo>
                        <a:cubicBezTo>
                          <a:pt x="59810" y="0"/>
                          <a:pt x="63195" y="3381"/>
                          <a:pt x="63195" y="7555"/>
                        </a:cubicBezTo>
                        <a:lnTo>
                          <a:pt x="63195" y="24207"/>
                        </a:lnTo>
                        <a:lnTo>
                          <a:pt x="0" y="24207"/>
                        </a:lnTo>
                        <a:lnTo>
                          <a:pt x="0" y="7555"/>
                        </a:lnTo>
                        <a:cubicBezTo>
                          <a:pt x="0" y="3381"/>
                          <a:pt x="3378" y="0"/>
                          <a:pt x="7545" y="0"/>
                        </a:cubicBezTo>
                        <a:close/>
                      </a:path>
                    </a:pathLst>
                  </a:custGeom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 sz="2400"/>
                  </a:p>
                </p:txBody>
              </p:sp>
            </p:grpSp>
          </p:grpSp>
        </p:grpSp>
        <p:grpSp>
          <p:nvGrpSpPr>
            <p:cNvPr id="381" name="Group 380">
              <a:extLst>
                <a:ext uri="{FF2B5EF4-FFF2-40B4-BE49-F238E27FC236}">
                  <a16:creationId xmlns:a16="http://schemas.microsoft.com/office/drawing/2014/main" id="{50439322-73C0-4FDC-949E-ECBD380437A8}"/>
                </a:ext>
              </a:extLst>
            </p:cNvPr>
            <p:cNvGrpSpPr/>
            <p:nvPr/>
          </p:nvGrpSpPr>
          <p:grpSpPr>
            <a:xfrm>
              <a:off x="944245" y="1784985"/>
              <a:ext cx="6895728" cy="3705586"/>
              <a:chOff x="944245" y="1784985"/>
              <a:chExt cx="6895728" cy="3705586"/>
            </a:xfrm>
          </p:grpSpPr>
          <p:grpSp>
            <p:nvGrpSpPr>
              <p:cNvPr id="299" name="Group 298">
                <a:extLst>
                  <a:ext uri="{FF2B5EF4-FFF2-40B4-BE49-F238E27FC236}">
                    <a16:creationId xmlns:a16="http://schemas.microsoft.com/office/drawing/2014/main" id="{CAC3A6A8-3A2A-4834-BE45-E97A0842A1D9}"/>
                  </a:ext>
                </a:extLst>
              </p:cNvPr>
              <p:cNvGrpSpPr/>
              <p:nvPr/>
            </p:nvGrpSpPr>
            <p:grpSpPr>
              <a:xfrm>
                <a:off x="5092691" y="1784985"/>
                <a:ext cx="1080749" cy="425063"/>
                <a:chOff x="4846987" y="1672251"/>
                <a:chExt cx="1080749" cy="425063"/>
              </a:xfrm>
            </p:grpSpPr>
            <p:sp>
              <p:nvSpPr>
                <p:cNvPr id="300" name="TextBox 299">
                  <a:extLst>
                    <a:ext uri="{FF2B5EF4-FFF2-40B4-BE49-F238E27FC236}">
                      <a16:creationId xmlns:a16="http://schemas.microsoft.com/office/drawing/2014/main" id="{4787177B-4B04-4391-836D-E60ED62235C8}"/>
                    </a:ext>
                  </a:extLst>
                </p:cNvPr>
                <p:cNvSpPr txBox="1"/>
                <p:nvPr/>
              </p:nvSpPr>
              <p:spPr>
                <a:xfrm>
                  <a:off x="4846987" y="1847670"/>
                  <a:ext cx="1080749" cy="24964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4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Gathering Data </a:t>
                  </a:r>
                  <a:endParaRPr lang="en-IN" sz="14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01" name="TextBox 300">
                  <a:extLst>
                    <a:ext uri="{FF2B5EF4-FFF2-40B4-BE49-F238E27FC236}">
                      <a16:creationId xmlns:a16="http://schemas.microsoft.com/office/drawing/2014/main" id="{762966A3-2A5B-4FC0-AB80-EB8117C9FF5F}"/>
                    </a:ext>
                  </a:extLst>
                </p:cNvPr>
                <p:cNvSpPr txBox="1"/>
                <p:nvPr/>
              </p:nvSpPr>
              <p:spPr>
                <a:xfrm>
                  <a:off x="4846987" y="1672251"/>
                  <a:ext cx="316215" cy="274608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600" b="1" dirty="0">
                      <a:solidFill>
                        <a:schemeClr val="accent3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01</a:t>
                  </a:r>
                  <a:endParaRPr lang="en-IN" sz="1600" b="1" dirty="0">
                    <a:solidFill>
                      <a:schemeClr val="accent3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305" name="Group 304">
                <a:extLst>
                  <a:ext uri="{FF2B5EF4-FFF2-40B4-BE49-F238E27FC236}">
                    <a16:creationId xmlns:a16="http://schemas.microsoft.com/office/drawing/2014/main" id="{BD9BD29E-7974-4F9D-886F-2D1B4E373210}"/>
                  </a:ext>
                </a:extLst>
              </p:cNvPr>
              <p:cNvGrpSpPr/>
              <p:nvPr/>
            </p:nvGrpSpPr>
            <p:grpSpPr>
              <a:xfrm>
                <a:off x="6177289" y="2381653"/>
                <a:ext cx="1316150" cy="448060"/>
                <a:chOff x="6733281" y="2887100"/>
                <a:chExt cx="1316150" cy="448060"/>
              </a:xfrm>
            </p:grpSpPr>
            <p:sp>
              <p:nvSpPr>
                <p:cNvPr id="306" name="TextBox 305">
                  <a:extLst>
                    <a:ext uri="{FF2B5EF4-FFF2-40B4-BE49-F238E27FC236}">
                      <a16:creationId xmlns:a16="http://schemas.microsoft.com/office/drawing/2014/main" id="{07E8B9FF-DA3B-43E2-B675-069099547747}"/>
                    </a:ext>
                  </a:extLst>
                </p:cNvPr>
                <p:cNvSpPr txBox="1"/>
                <p:nvPr/>
              </p:nvSpPr>
              <p:spPr>
                <a:xfrm>
                  <a:off x="6740934" y="3085516"/>
                  <a:ext cx="1308497" cy="24964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914400">
                    <a:defRPr/>
                  </a:pPr>
                  <a:r>
                    <a:rPr lang="en-US" sz="14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Preparing that Data</a:t>
                  </a:r>
                  <a:endParaRPr lang="en-IN" sz="14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07" name="TextBox 306">
                  <a:extLst>
                    <a:ext uri="{FF2B5EF4-FFF2-40B4-BE49-F238E27FC236}">
                      <a16:creationId xmlns:a16="http://schemas.microsoft.com/office/drawing/2014/main" id="{0D6C62F6-1163-4A76-AB05-ECA053AAE5DA}"/>
                    </a:ext>
                  </a:extLst>
                </p:cNvPr>
                <p:cNvSpPr txBox="1"/>
                <p:nvPr/>
              </p:nvSpPr>
              <p:spPr>
                <a:xfrm>
                  <a:off x="6733281" y="2887100"/>
                  <a:ext cx="316215" cy="274608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>
                    <a:defRPr/>
                  </a:pPr>
                  <a:r>
                    <a:rPr lang="en-US" sz="1600" b="1" dirty="0">
                      <a:solidFill>
                        <a:schemeClr val="accent3"/>
                      </a:solidFill>
                      <a:latin typeface="Arial Nova Cond" panose="020B0506020202020204" pitchFamily="34" charset="0"/>
                    </a:rPr>
                    <a:t>02</a:t>
                  </a:r>
                </a:p>
              </p:txBody>
            </p:sp>
          </p:grpSp>
          <p:grpSp>
            <p:nvGrpSpPr>
              <p:cNvPr id="311" name="Group 310">
                <a:extLst>
                  <a:ext uri="{FF2B5EF4-FFF2-40B4-BE49-F238E27FC236}">
                    <a16:creationId xmlns:a16="http://schemas.microsoft.com/office/drawing/2014/main" id="{CAD75E63-3D7B-4FF9-B640-7F2B6963641A}"/>
                  </a:ext>
                </a:extLst>
              </p:cNvPr>
              <p:cNvGrpSpPr/>
              <p:nvPr/>
            </p:nvGrpSpPr>
            <p:grpSpPr>
              <a:xfrm>
                <a:off x="6621400" y="3389858"/>
                <a:ext cx="1218573" cy="442094"/>
                <a:chOff x="6244028" y="2373858"/>
                <a:chExt cx="1218573" cy="442094"/>
              </a:xfrm>
            </p:grpSpPr>
            <p:sp>
              <p:nvSpPr>
                <p:cNvPr id="312" name="TextBox 311">
                  <a:extLst>
                    <a:ext uri="{FF2B5EF4-FFF2-40B4-BE49-F238E27FC236}">
                      <a16:creationId xmlns:a16="http://schemas.microsoft.com/office/drawing/2014/main" id="{69A3F681-0343-42A2-A486-5A9EF2492FA3}"/>
                    </a:ext>
                  </a:extLst>
                </p:cNvPr>
                <p:cNvSpPr txBox="1"/>
                <p:nvPr/>
              </p:nvSpPr>
              <p:spPr>
                <a:xfrm>
                  <a:off x="6244028" y="2566308"/>
                  <a:ext cx="1218573" cy="24964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4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Choosing a Model</a:t>
                  </a:r>
                  <a:endParaRPr lang="en-IN" sz="14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13" name="TextBox 312">
                  <a:extLst>
                    <a:ext uri="{FF2B5EF4-FFF2-40B4-BE49-F238E27FC236}">
                      <a16:creationId xmlns:a16="http://schemas.microsoft.com/office/drawing/2014/main" id="{EFE0B653-7DBC-47B6-B0BA-00D35797F564}"/>
                    </a:ext>
                  </a:extLst>
                </p:cNvPr>
                <p:cNvSpPr txBox="1"/>
                <p:nvPr/>
              </p:nvSpPr>
              <p:spPr>
                <a:xfrm>
                  <a:off x="6244028" y="2373858"/>
                  <a:ext cx="316215" cy="274608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600" b="1" dirty="0">
                      <a:solidFill>
                        <a:schemeClr val="accent3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03</a:t>
                  </a:r>
                  <a:endParaRPr lang="en-IN" sz="1600" b="1" dirty="0">
                    <a:solidFill>
                      <a:schemeClr val="accent3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316" name="Group 315">
                <a:extLst>
                  <a:ext uri="{FF2B5EF4-FFF2-40B4-BE49-F238E27FC236}">
                    <a16:creationId xmlns:a16="http://schemas.microsoft.com/office/drawing/2014/main" id="{B61E0846-4532-4737-A63E-48AA19F53154}"/>
                  </a:ext>
                </a:extLst>
              </p:cNvPr>
              <p:cNvGrpSpPr/>
              <p:nvPr/>
            </p:nvGrpSpPr>
            <p:grpSpPr>
              <a:xfrm>
                <a:off x="6310429" y="4441742"/>
                <a:ext cx="626502" cy="474496"/>
                <a:chOff x="1346543" y="3527341"/>
                <a:chExt cx="626502" cy="474496"/>
              </a:xfrm>
            </p:grpSpPr>
            <p:sp>
              <p:nvSpPr>
                <p:cNvPr id="314" name="TextBox 313">
                  <a:extLst>
                    <a:ext uri="{FF2B5EF4-FFF2-40B4-BE49-F238E27FC236}">
                      <a16:creationId xmlns:a16="http://schemas.microsoft.com/office/drawing/2014/main" id="{5333946E-BCFC-4158-8C44-A8833E7377A6}"/>
                    </a:ext>
                  </a:extLst>
                </p:cNvPr>
                <p:cNvSpPr txBox="1"/>
                <p:nvPr/>
              </p:nvSpPr>
              <p:spPr>
                <a:xfrm>
                  <a:off x="1346543" y="3752193"/>
                  <a:ext cx="626502" cy="24964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4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Training</a:t>
                  </a:r>
                  <a:endParaRPr lang="en-IN" sz="14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15" name="TextBox 314">
                  <a:extLst>
                    <a:ext uri="{FF2B5EF4-FFF2-40B4-BE49-F238E27FC236}">
                      <a16:creationId xmlns:a16="http://schemas.microsoft.com/office/drawing/2014/main" id="{B72EE405-B864-4CBE-B1DD-12404550E87F}"/>
                    </a:ext>
                  </a:extLst>
                </p:cNvPr>
                <p:cNvSpPr txBox="1"/>
                <p:nvPr/>
              </p:nvSpPr>
              <p:spPr>
                <a:xfrm>
                  <a:off x="1346543" y="3527341"/>
                  <a:ext cx="316215" cy="274608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600" b="1" dirty="0">
                      <a:solidFill>
                        <a:schemeClr val="accent3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04</a:t>
                  </a:r>
                  <a:endParaRPr lang="en-IN" sz="1600" b="1" dirty="0">
                    <a:solidFill>
                      <a:schemeClr val="accent3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320" name="Group 319">
                <a:extLst>
                  <a:ext uri="{FF2B5EF4-FFF2-40B4-BE49-F238E27FC236}">
                    <a16:creationId xmlns:a16="http://schemas.microsoft.com/office/drawing/2014/main" id="{E7436F7D-E200-4C04-B6F5-69CBFC8A33F1}"/>
                  </a:ext>
                </a:extLst>
              </p:cNvPr>
              <p:cNvGrpSpPr/>
              <p:nvPr/>
            </p:nvGrpSpPr>
            <p:grpSpPr>
              <a:xfrm>
                <a:off x="3669386" y="5038870"/>
                <a:ext cx="762714" cy="451701"/>
                <a:chOff x="3002636" y="5496070"/>
                <a:chExt cx="762714" cy="451701"/>
              </a:xfrm>
            </p:grpSpPr>
            <p:sp>
              <p:nvSpPr>
                <p:cNvPr id="317" name="TextBox 316">
                  <a:extLst>
                    <a:ext uri="{FF2B5EF4-FFF2-40B4-BE49-F238E27FC236}">
                      <a16:creationId xmlns:a16="http://schemas.microsoft.com/office/drawing/2014/main" id="{69DC6F37-24DA-4FA0-860D-BBFCC2E0C548}"/>
                    </a:ext>
                  </a:extLst>
                </p:cNvPr>
                <p:cNvSpPr txBox="1"/>
                <p:nvPr/>
              </p:nvSpPr>
              <p:spPr>
                <a:xfrm>
                  <a:off x="3002636" y="5698127"/>
                  <a:ext cx="762714" cy="24964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r" defTabSz="914400">
                    <a:defRPr/>
                  </a:pPr>
                  <a:r>
                    <a:rPr lang="en-US" sz="14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Evaluation</a:t>
                  </a:r>
                  <a:endParaRPr lang="en-IN" sz="14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18" name="TextBox 317">
                  <a:extLst>
                    <a:ext uri="{FF2B5EF4-FFF2-40B4-BE49-F238E27FC236}">
                      <a16:creationId xmlns:a16="http://schemas.microsoft.com/office/drawing/2014/main" id="{0435BC7B-A05A-4CC7-9E6F-268EB7A89E7B}"/>
                    </a:ext>
                  </a:extLst>
                </p:cNvPr>
                <p:cNvSpPr txBox="1"/>
                <p:nvPr/>
              </p:nvSpPr>
              <p:spPr>
                <a:xfrm>
                  <a:off x="3449135" y="5496070"/>
                  <a:ext cx="316215" cy="274608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r">
                    <a:defRPr/>
                  </a:pPr>
                  <a:r>
                    <a:rPr lang="en-US" sz="1600" b="1" dirty="0">
                      <a:solidFill>
                        <a:schemeClr val="accent3"/>
                      </a:solidFill>
                      <a:latin typeface="Arial Nova Cond" panose="020B0506020202020204" pitchFamily="34" charset="0"/>
                    </a:rPr>
                    <a:t>05</a:t>
                  </a:r>
                </a:p>
              </p:txBody>
            </p:sp>
          </p:grpSp>
          <p:grpSp>
            <p:nvGrpSpPr>
              <p:cNvPr id="323" name="Group 322">
                <a:extLst>
                  <a:ext uri="{FF2B5EF4-FFF2-40B4-BE49-F238E27FC236}">
                    <a16:creationId xmlns:a16="http://schemas.microsoft.com/office/drawing/2014/main" id="{51F223D0-BE0B-4F32-B523-F81D9E46240A}"/>
                  </a:ext>
                </a:extLst>
              </p:cNvPr>
              <p:cNvGrpSpPr/>
              <p:nvPr/>
            </p:nvGrpSpPr>
            <p:grpSpPr>
              <a:xfrm>
                <a:off x="944245" y="4300082"/>
                <a:ext cx="2408556" cy="455966"/>
                <a:chOff x="391795" y="4852532"/>
                <a:chExt cx="2408556" cy="455966"/>
              </a:xfrm>
            </p:grpSpPr>
            <p:sp>
              <p:nvSpPr>
                <p:cNvPr id="321" name="TextBox 320">
                  <a:extLst>
                    <a:ext uri="{FF2B5EF4-FFF2-40B4-BE49-F238E27FC236}">
                      <a16:creationId xmlns:a16="http://schemas.microsoft.com/office/drawing/2014/main" id="{D4996B0A-0148-4E93-8906-A5BB71805BD5}"/>
                    </a:ext>
                  </a:extLst>
                </p:cNvPr>
                <p:cNvSpPr txBox="1"/>
                <p:nvPr/>
              </p:nvSpPr>
              <p:spPr>
                <a:xfrm>
                  <a:off x="391795" y="5058854"/>
                  <a:ext cx="2408556" cy="2496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r" defTabSz="914400">
                    <a:defRPr/>
                  </a:pPr>
                  <a:r>
                    <a:rPr lang="en-US" sz="14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Hyperparameter Tuning</a:t>
                  </a:r>
                  <a:endParaRPr lang="en-IN" sz="14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22" name="TextBox 321">
                  <a:extLst>
                    <a:ext uri="{FF2B5EF4-FFF2-40B4-BE49-F238E27FC236}">
                      <a16:creationId xmlns:a16="http://schemas.microsoft.com/office/drawing/2014/main" id="{D7819897-7D3C-4EE4-9DD9-6E66D973900F}"/>
                    </a:ext>
                  </a:extLst>
                </p:cNvPr>
                <p:cNvSpPr txBox="1"/>
                <p:nvPr/>
              </p:nvSpPr>
              <p:spPr>
                <a:xfrm>
                  <a:off x="2458590" y="4852532"/>
                  <a:ext cx="316215" cy="274608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>
                    <a:defRPr/>
                  </a:pPr>
                  <a:r>
                    <a:rPr lang="en-US" sz="1600" b="1" dirty="0">
                      <a:solidFill>
                        <a:schemeClr val="accent3"/>
                      </a:solidFill>
                      <a:latin typeface="Arial Nova Cond" panose="020B0506020202020204" pitchFamily="34" charset="0"/>
                    </a:rPr>
                    <a:t>06</a:t>
                  </a:r>
                </a:p>
              </p:txBody>
            </p:sp>
          </p:grpSp>
          <p:grpSp>
            <p:nvGrpSpPr>
              <p:cNvPr id="326" name="Group 325">
                <a:extLst>
                  <a:ext uri="{FF2B5EF4-FFF2-40B4-BE49-F238E27FC236}">
                    <a16:creationId xmlns:a16="http://schemas.microsoft.com/office/drawing/2014/main" id="{55F28039-DE6A-4DE1-9116-2F4ACDB0FBDC}"/>
                  </a:ext>
                </a:extLst>
              </p:cNvPr>
              <p:cNvGrpSpPr/>
              <p:nvPr/>
            </p:nvGrpSpPr>
            <p:grpSpPr>
              <a:xfrm>
                <a:off x="1814957" y="3312284"/>
                <a:ext cx="1246892" cy="451246"/>
                <a:chOff x="1014857" y="3540884"/>
                <a:chExt cx="1246892" cy="451246"/>
              </a:xfrm>
            </p:grpSpPr>
            <p:sp>
              <p:nvSpPr>
                <p:cNvPr id="324" name="TextBox 323">
                  <a:extLst>
                    <a:ext uri="{FF2B5EF4-FFF2-40B4-BE49-F238E27FC236}">
                      <a16:creationId xmlns:a16="http://schemas.microsoft.com/office/drawing/2014/main" id="{B13CD86B-C94E-4AA9-A6D1-C7D909CC5E68}"/>
                    </a:ext>
                  </a:extLst>
                </p:cNvPr>
                <p:cNvSpPr txBox="1"/>
                <p:nvPr/>
              </p:nvSpPr>
              <p:spPr>
                <a:xfrm>
                  <a:off x="1014857" y="3742486"/>
                  <a:ext cx="1246892" cy="2496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r" defTabSz="914400">
                    <a:defRPr/>
                  </a:pPr>
                  <a:r>
                    <a:rPr lang="en-US" sz="14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Prediction</a:t>
                  </a:r>
                  <a:endParaRPr lang="en-IN" sz="14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25" name="TextBox 324">
                  <a:extLst>
                    <a:ext uri="{FF2B5EF4-FFF2-40B4-BE49-F238E27FC236}">
                      <a16:creationId xmlns:a16="http://schemas.microsoft.com/office/drawing/2014/main" id="{D169B879-4B36-4669-BA2F-5CDEF1659DF4}"/>
                    </a:ext>
                  </a:extLst>
                </p:cNvPr>
                <p:cNvSpPr txBox="1"/>
                <p:nvPr/>
              </p:nvSpPr>
              <p:spPr>
                <a:xfrm>
                  <a:off x="1919989" y="3540884"/>
                  <a:ext cx="341760" cy="274608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r">
                    <a:defRPr/>
                  </a:pPr>
                  <a:r>
                    <a:rPr lang="en-US" sz="1600" b="1" dirty="0">
                      <a:solidFill>
                        <a:schemeClr val="accent3"/>
                      </a:solidFill>
                      <a:latin typeface="Arial Nova Cond" panose="020B0506020202020204" pitchFamily="34" charset="0"/>
                    </a:rPr>
                    <a:t>07</a:t>
                  </a:r>
                </a:p>
              </p:txBody>
            </p:sp>
          </p:grpSp>
        </p:grpSp>
        <p:grpSp>
          <p:nvGrpSpPr>
            <p:cNvPr id="380" name="Group 379">
              <a:extLst>
                <a:ext uri="{FF2B5EF4-FFF2-40B4-BE49-F238E27FC236}">
                  <a16:creationId xmlns:a16="http://schemas.microsoft.com/office/drawing/2014/main" id="{FA0EA566-1408-4E8F-95F2-F05E629E7308}"/>
                </a:ext>
              </a:extLst>
            </p:cNvPr>
            <p:cNvGrpSpPr/>
            <p:nvPr/>
          </p:nvGrpSpPr>
          <p:grpSpPr>
            <a:xfrm>
              <a:off x="4183154" y="3062219"/>
              <a:ext cx="1294228" cy="1294228"/>
              <a:chOff x="4183154" y="3062219"/>
              <a:chExt cx="1294228" cy="1294228"/>
            </a:xfrm>
          </p:grpSpPr>
          <p:sp>
            <p:nvSpPr>
              <p:cNvPr id="327" name="Oval 326">
                <a:extLst>
                  <a:ext uri="{FF2B5EF4-FFF2-40B4-BE49-F238E27FC236}">
                    <a16:creationId xmlns:a16="http://schemas.microsoft.com/office/drawing/2014/main" id="{735F3B8D-01FD-44BE-8200-57EB03E936A8}"/>
                  </a:ext>
                </a:extLst>
              </p:cNvPr>
              <p:cNvSpPr/>
              <p:nvPr/>
            </p:nvSpPr>
            <p:spPr>
              <a:xfrm>
                <a:off x="4183154" y="3062219"/>
                <a:ext cx="1294228" cy="1294228"/>
              </a:xfrm>
              <a:prstGeom prst="ellipse">
                <a:avLst/>
              </a:prstGeom>
              <a:solidFill>
                <a:schemeClr val="accent2"/>
              </a:solidFill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/>
              </a:p>
            </p:txBody>
          </p:sp>
          <p:grpSp>
            <p:nvGrpSpPr>
              <p:cNvPr id="379" name="Group 378">
                <a:extLst>
                  <a:ext uri="{FF2B5EF4-FFF2-40B4-BE49-F238E27FC236}">
                    <a16:creationId xmlns:a16="http://schemas.microsoft.com/office/drawing/2014/main" id="{395A7A8C-74F6-43F2-966E-7965C329C7D5}"/>
                  </a:ext>
                </a:extLst>
              </p:cNvPr>
              <p:cNvGrpSpPr/>
              <p:nvPr/>
            </p:nvGrpSpPr>
            <p:grpSpPr>
              <a:xfrm>
                <a:off x="4498316" y="3377381"/>
                <a:ext cx="663904" cy="663904"/>
                <a:chOff x="2133609" y="990599"/>
                <a:chExt cx="4876799" cy="4876800"/>
              </a:xfrm>
              <a:solidFill>
                <a:schemeClr val="accent3"/>
              </a:solidFill>
            </p:grpSpPr>
            <p:sp>
              <p:nvSpPr>
                <p:cNvPr id="372" name="Freeform: Shape 371">
                  <a:extLst>
                    <a:ext uri="{FF2B5EF4-FFF2-40B4-BE49-F238E27FC236}">
                      <a16:creationId xmlns:a16="http://schemas.microsoft.com/office/drawing/2014/main" id="{494C12E1-3026-47DF-B5EB-697302C118F0}"/>
                    </a:ext>
                  </a:extLst>
                </p:cNvPr>
                <p:cNvSpPr/>
                <p:nvPr/>
              </p:nvSpPr>
              <p:spPr>
                <a:xfrm>
                  <a:off x="4569142" y="2990859"/>
                  <a:ext cx="1263014" cy="285750"/>
                </a:xfrm>
                <a:custGeom>
                  <a:avLst/>
                  <a:gdLst>
                    <a:gd name="connsiteX0" fmla="*/ 0 w 1263014"/>
                    <a:gd name="connsiteY0" fmla="*/ 285750 h 285750"/>
                    <a:gd name="connsiteX1" fmla="*/ 1188730 w 1263014"/>
                    <a:gd name="connsiteY1" fmla="*/ 285750 h 285750"/>
                    <a:gd name="connsiteX2" fmla="*/ 1263015 w 1263014"/>
                    <a:gd name="connsiteY2" fmla="*/ 0 h 285750"/>
                    <a:gd name="connsiteX3" fmla="*/ 131455 w 1263014"/>
                    <a:gd name="connsiteY3" fmla="*/ 0 h 285750"/>
                    <a:gd name="connsiteX4" fmla="*/ 0 w 1263014"/>
                    <a:gd name="connsiteY4" fmla="*/ 285750 h 2857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63014" h="285750">
                      <a:moveTo>
                        <a:pt x="0" y="285750"/>
                      </a:moveTo>
                      <a:lnTo>
                        <a:pt x="1188730" y="285750"/>
                      </a:lnTo>
                      <a:cubicBezTo>
                        <a:pt x="1223020" y="191443"/>
                        <a:pt x="1248727" y="97164"/>
                        <a:pt x="1263015" y="0"/>
                      </a:cubicBezTo>
                      <a:lnTo>
                        <a:pt x="131455" y="0"/>
                      </a:lnTo>
                      <a:cubicBezTo>
                        <a:pt x="108585" y="105727"/>
                        <a:pt x="62875" y="202892"/>
                        <a:pt x="0" y="28575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 sz="2400"/>
                </a:p>
              </p:txBody>
            </p:sp>
            <p:sp>
              <p:nvSpPr>
                <p:cNvPr id="373" name="Freeform: Shape 372">
                  <a:extLst>
                    <a:ext uri="{FF2B5EF4-FFF2-40B4-BE49-F238E27FC236}">
                      <a16:creationId xmlns:a16="http://schemas.microsoft.com/office/drawing/2014/main" id="{DF0DDCA3-8C37-431A-AE8B-6604BA566490}"/>
                    </a:ext>
                  </a:extLst>
                </p:cNvPr>
                <p:cNvSpPr/>
                <p:nvPr/>
              </p:nvSpPr>
              <p:spPr>
                <a:xfrm>
                  <a:off x="3571884" y="2419359"/>
                  <a:ext cx="857250" cy="857250"/>
                </a:xfrm>
                <a:custGeom>
                  <a:avLst/>
                  <a:gdLst>
                    <a:gd name="connsiteX0" fmla="*/ 428625 w 857250"/>
                    <a:gd name="connsiteY0" fmla="*/ 0 h 857250"/>
                    <a:gd name="connsiteX1" fmla="*/ 0 w 857250"/>
                    <a:gd name="connsiteY1" fmla="*/ 428625 h 857250"/>
                    <a:gd name="connsiteX2" fmla="*/ 428625 w 857250"/>
                    <a:gd name="connsiteY2" fmla="*/ 857250 h 857250"/>
                    <a:gd name="connsiteX3" fmla="*/ 857250 w 857250"/>
                    <a:gd name="connsiteY3" fmla="*/ 428625 h 857250"/>
                    <a:gd name="connsiteX4" fmla="*/ 428625 w 857250"/>
                    <a:gd name="connsiteY4" fmla="*/ 0 h 857250"/>
                    <a:gd name="connsiteX5" fmla="*/ 571500 w 857250"/>
                    <a:gd name="connsiteY5" fmla="*/ 571500 h 857250"/>
                    <a:gd name="connsiteX6" fmla="*/ 285750 w 857250"/>
                    <a:gd name="connsiteY6" fmla="*/ 571500 h 857250"/>
                    <a:gd name="connsiteX7" fmla="*/ 285750 w 857250"/>
                    <a:gd name="connsiteY7" fmla="*/ 285750 h 857250"/>
                    <a:gd name="connsiteX8" fmla="*/ 571500 w 857250"/>
                    <a:gd name="connsiteY8" fmla="*/ 285750 h 857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857250" h="857250">
                      <a:moveTo>
                        <a:pt x="428625" y="0"/>
                      </a:moveTo>
                      <a:cubicBezTo>
                        <a:pt x="191452" y="0"/>
                        <a:pt x="0" y="191443"/>
                        <a:pt x="0" y="428625"/>
                      </a:cubicBezTo>
                      <a:cubicBezTo>
                        <a:pt x="0" y="665807"/>
                        <a:pt x="191452" y="857250"/>
                        <a:pt x="428625" y="857250"/>
                      </a:cubicBezTo>
                      <a:cubicBezTo>
                        <a:pt x="665797" y="857250"/>
                        <a:pt x="857250" y="665807"/>
                        <a:pt x="857250" y="428625"/>
                      </a:cubicBezTo>
                      <a:cubicBezTo>
                        <a:pt x="857250" y="191443"/>
                        <a:pt x="665797" y="0"/>
                        <a:pt x="428625" y="0"/>
                      </a:cubicBezTo>
                      <a:close/>
                      <a:moveTo>
                        <a:pt x="571500" y="571500"/>
                      </a:moveTo>
                      <a:lnTo>
                        <a:pt x="285750" y="571500"/>
                      </a:lnTo>
                      <a:lnTo>
                        <a:pt x="285750" y="285750"/>
                      </a:lnTo>
                      <a:lnTo>
                        <a:pt x="571500" y="28575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 sz="2400"/>
                </a:p>
              </p:txBody>
            </p:sp>
            <p:sp>
              <p:nvSpPr>
                <p:cNvPr id="374" name="Freeform: Shape 373">
                  <a:extLst>
                    <a:ext uri="{FF2B5EF4-FFF2-40B4-BE49-F238E27FC236}">
                      <a16:creationId xmlns:a16="http://schemas.microsoft.com/office/drawing/2014/main" id="{03E790A0-BC00-4C3C-87EC-80DB0EF7D25E}"/>
                    </a:ext>
                  </a:extLst>
                </p:cNvPr>
                <p:cNvSpPr/>
                <p:nvPr/>
              </p:nvSpPr>
              <p:spPr>
                <a:xfrm>
                  <a:off x="2133609" y="990599"/>
                  <a:ext cx="3624272" cy="4876800"/>
                </a:xfrm>
                <a:custGeom>
                  <a:avLst/>
                  <a:gdLst>
                    <a:gd name="connsiteX0" fmla="*/ 1152525 w 3624272"/>
                    <a:gd name="connsiteY0" fmla="*/ 1857385 h 4876800"/>
                    <a:gd name="connsiteX1" fmla="*/ 1866900 w 3624272"/>
                    <a:gd name="connsiteY1" fmla="*/ 1143010 h 4876800"/>
                    <a:gd name="connsiteX2" fmla="*/ 3624272 w 3624272"/>
                    <a:gd name="connsiteY2" fmla="*/ 1143010 h 4876800"/>
                    <a:gd name="connsiteX3" fmla="*/ 2009775 w 3624272"/>
                    <a:gd name="connsiteY3" fmla="*/ 10 h 4876800"/>
                    <a:gd name="connsiteX4" fmla="*/ 329565 w 3624272"/>
                    <a:gd name="connsiteY4" fmla="*/ 1363047 h 4876800"/>
                    <a:gd name="connsiteX5" fmla="*/ 355292 w 3624272"/>
                    <a:gd name="connsiteY5" fmla="*/ 2160280 h 4876800"/>
                    <a:gd name="connsiteX6" fmla="*/ 0 w 3624272"/>
                    <a:gd name="connsiteY6" fmla="*/ 2754640 h 4876800"/>
                    <a:gd name="connsiteX7" fmla="*/ 581025 w 3624272"/>
                    <a:gd name="connsiteY7" fmla="*/ 3168977 h 4876800"/>
                    <a:gd name="connsiteX8" fmla="*/ 581025 w 3624272"/>
                    <a:gd name="connsiteY8" fmla="*/ 4000500 h 4876800"/>
                    <a:gd name="connsiteX9" fmla="*/ 1152525 w 3624272"/>
                    <a:gd name="connsiteY9" fmla="*/ 4000500 h 4876800"/>
                    <a:gd name="connsiteX10" fmla="*/ 1152525 w 3624272"/>
                    <a:gd name="connsiteY10" fmla="*/ 4876801 h 4876800"/>
                    <a:gd name="connsiteX11" fmla="*/ 3152775 w 3624272"/>
                    <a:gd name="connsiteY11" fmla="*/ 4876801 h 4876800"/>
                    <a:gd name="connsiteX12" fmla="*/ 3152775 w 3624272"/>
                    <a:gd name="connsiteY12" fmla="*/ 4284355 h 4876800"/>
                    <a:gd name="connsiteX13" fmla="*/ 3512820 w 3624272"/>
                    <a:gd name="connsiteY13" fmla="*/ 2571750 h 4876800"/>
                    <a:gd name="connsiteX14" fmla="*/ 1866900 w 3624272"/>
                    <a:gd name="connsiteY14" fmla="*/ 2571750 h 4876800"/>
                    <a:gd name="connsiteX15" fmla="*/ 1152525 w 3624272"/>
                    <a:gd name="connsiteY15" fmla="*/ 1857385 h 487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3624272" h="4876800">
                      <a:moveTo>
                        <a:pt x="1152525" y="1857385"/>
                      </a:moveTo>
                      <a:cubicBezTo>
                        <a:pt x="1152525" y="1463050"/>
                        <a:pt x="1472565" y="1143010"/>
                        <a:pt x="1866900" y="1143010"/>
                      </a:cubicBezTo>
                      <a:lnTo>
                        <a:pt x="3624272" y="1143010"/>
                      </a:lnTo>
                      <a:cubicBezTo>
                        <a:pt x="3392815" y="480070"/>
                        <a:pt x="2761298" y="2867"/>
                        <a:pt x="2009775" y="10"/>
                      </a:cubicBezTo>
                      <a:cubicBezTo>
                        <a:pt x="1149668" y="-2848"/>
                        <a:pt x="478155" y="617220"/>
                        <a:pt x="329565" y="1363047"/>
                      </a:cubicBezTo>
                      <a:cubicBezTo>
                        <a:pt x="275273" y="1634500"/>
                        <a:pt x="283855" y="1903105"/>
                        <a:pt x="355292" y="2160280"/>
                      </a:cubicBezTo>
                      <a:lnTo>
                        <a:pt x="0" y="2754640"/>
                      </a:lnTo>
                      <a:lnTo>
                        <a:pt x="581025" y="3168977"/>
                      </a:lnTo>
                      <a:lnTo>
                        <a:pt x="581025" y="4000500"/>
                      </a:lnTo>
                      <a:lnTo>
                        <a:pt x="1152525" y="4000500"/>
                      </a:lnTo>
                      <a:lnTo>
                        <a:pt x="1152525" y="4876801"/>
                      </a:lnTo>
                      <a:lnTo>
                        <a:pt x="3152775" y="4876801"/>
                      </a:lnTo>
                      <a:lnTo>
                        <a:pt x="3152775" y="4284355"/>
                      </a:lnTo>
                      <a:cubicBezTo>
                        <a:pt x="3152775" y="3752850"/>
                        <a:pt x="3269923" y="3186123"/>
                        <a:pt x="3512820" y="2571750"/>
                      </a:cubicBezTo>
                      <a:lnTo>
                        <a:pt x="1866900" y="2571750"/>
                      </a:lnTo>
                      <a:cubicBezTo>
                        <a:pt x="1472556" y="2571760"/>
                        <a:pt x="1152525" y="2251720"/>
                        <a:pt x="1152525" y="1857385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 sz="2400"/>
                </a:p>
              </p:txBody>
            </p:sp>
            <p:sp>
              <p:nvSpPr>
                <p:cNvPr id="375" name="Freeform: Shape 374">
                  <a:extLst>
                    <a:ext uri="{FF2B5EF4-FFF2-40B4-BE49-F238E27FC236}">
                      <a16:creationId xmlns:a16="http://schemas.microsoft.com/office/drawing/2014/main" id="{CCB37674-D3FF-4E2F-923D-A8D9FB5625CD}"/>
                    </a:ext>
                  </a:extLst>
                </p:cNvPr>
                <p:cNvSpPr/>
                <p:nvPr/>
              </p:nvSpPr>
              <p:spPr>
                <a:xfrm>
                  <a:off x="4569142" y="2419359"/>
                  <a:ext cx="1288742" cy="285750"/>
                </a:xfrm>
                <a:custGeom>
                  <a:avLst/>
                  <a:gdLst>
                    <a:gd name="connsiteX0" fmla="*/ 131455 w 1288742"/>
                    <a:gd name="connsiteY0" fmla="*/ 285750 h 285750"/>
                    <a:gd name="connsiteX1" fmla="*/ 1288742 w 1288742"/>
                    <a:gd name="connsiteY1" fmla="*/ 285750 h 285750"/>
                    <a:gd name="connsiteX2" fmla="*/ 1263015 w 1288742"/>
                    <a:gd name="connsiteY2" fmla="*/ 0 h 285750"/>
                    <a:gd name="connsiteX3" fmla="*/ 0 w 1288742"/>
                    <a:gd name="connsiteY3" fmla="*/ 0 h 285750"/>
                    <a:gd name="connsiteX4" fmla="*/ 131455 w 1288742"/>
                    <a:gd name="connsiteY4" fmla="*/ 285750 h 2857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8742" h="285750">
                      <a:moveTo>
                        <a:pt x="131455" y="285750"/>
                      </a:moveTo>
                      <a:lnTo>
                        <a:pt x="1288742" y="285750"/>
                      </a:lnTo>
                      <a:cubicBezTo>
                        <a:pt x="1288742" y="188585"/>
                        <a:pt x="1280160" y="94307"/>
                        <a:pt x="1263015" y="0"/>
                      </a:cubicBezTo>
                      <a:lnTo>
                        <a:pt x="0" y="0"/>
                      </a:lnTo>
                      <a:cubicBezTo>
                        <a:pt x="62875" y="82858"/>
                        <a:pt x="108585" y="180022"/>
                        <a:pt x="131455" y="28575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 sz="2400"/>
                </a:p>
              </p:txBody>
            </p:sp>
            <p:sp>
              <p:nvSpPr>
                <p:cNvPr id="376" name="Freeform: Shape 375">
                  <a:extLst>
                    <a:ext uri="{FF2B5EF4-FFF2-40B4-BE49-F238E27FC236}">
                      <a16:creationId xmlns:a16="http://schemas.microsoft.com/office/drawing/2014/main" id="{CF0E85CF-ABBC-4A64-A73E-05B581DF1FCD}"/>
                    </a:ext>
                  </a:extLst>
                </p:cNvPr>
                <p:cNvSpPr/>
                <p:nvPr/>
              </p:nvSpPr>
              <p:spPr>
                <a:xfrm>
                  <a:off x="5757881" y="1276359"/>
                  <a:ext cx="1252518" cy="1143000"/>
                </a:xfrm>
                <a:custGeom>
                  <a:avLst/>
                  <a:gdLst>
                    <a:gd name="connsiteX0" fmla="*/ 630260 w 1252518"/>
                    <a:gd name="connsiteY0" fmla="*/ 815626 h 1143000"/>
                    <a:gd name="connsiteX1" fmla="*/ 814368 w 1252518"/>
                    <a:gd name="connsiteY1" fmla="*/ 857250 h 1143000"/>
                    <a:gd name="connsiteX2" fmla="*/ 1252518 w 1252518"/>
                    <a:gd name="connsiteY2" fmla="*/ 428625 h 1143000"/>
                    <a:gd name="connsiteX3" fmla="*/ 814368 w 1252518"/>
                    <a:gd name="connsiteY3" fmla="*/ 0 h 1143000"/>
                    <a:gd name="connsiteX4" fmla="*/ 385743 w 1252518"/>
                    <a:gd name="connsiteY4" fmla="*/ 428625 h 1143000"/>
                    <a:gd name="connsiteX5" fmla="*/ 427368 w 1252518"/>
                    <a:gd name="connsiteY5" fmla="*/ 612734 h 1143000"/>
                    <a:gd name="connsiteX6" fmla="*/ 182861 w 1252518"/>
                    <a:gd name="connsiteY6" fmla="*/ 857250 h 1143000"/>
                    <a:gd name="connsiteX7" fmla="*/ 0 w 1252518"/>
                    <a:gd name="connsiteY7" fmla="*/ 857250 h 1143000"/>
                    <a:gd name="connsiteX8" fmla="*/ 74285 w 1252518"/>
                    <a:gd name="connsiteY8" fmla="*/ 1143000 h 1143000"/>
                    <a:gd name="connsiteX9" fmla="*/ 302895 w 1252518"/>
                    <a:gd name="connsiteY9" fmla="*/ 1143000 h 1143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252518" h="1143000">
                      <a:moveTo>
                        <a:pt x="630260" y="815626"/>
                      </a:moveTo>
                      <a:cubicBezTo>
                        <a:pt x="686076" y="842286"/>
                        <a:pt x="748503" y="857250"/>
                        <a:pt x="814368" y="857250"/>
                      </a:cubicBezTo>
                      <a:cubicBezTo>
                        <a:pt x="1050722" y="857250"/>
                        <a:pt x="1252518" y="664978"/>
                        <a:pt x="1252518" y="428625"/>
                      </a:cubicBezTo>
                      <a:cubicBezTo>
                        <a:pt x="1252518" y="192272"/>
                        <a:pt x="1050722" y="0"/>
                        <a:pt x="814368" y="0"/>
                      </a:cubicBezTo>
                      <a:cubicBezTo>
                        <a:pt x="578015" y="0"/>
                        <a:pt x="385743" y="192272"/>
                        <a:pt x="385743" y="428625"/>
                      </a:cubicBezTo>
                      <a:cubicBezTo>
                        <a:pt x="385743" y="494500"/>
                        <a:pt x="400707" y="556927"/>
                        <a:pt x="427368" y="612734"/>
                      </a:cubicBezTo>
                      <a:lnTo>
                        <a:pt x="182861" y="857250"/>
                      </a:lnTo>
                      <a:lnTo>
                        <a:pt x="0" y="857250"/>
                      </a:lnTo>
                      <a:cubicBezTo>
                        <a:pt x="34290" y="948690"/>
                        <a:pt x="59998" y="1042997"/>
                        <a:pt x="74285" y="1143000"/>
                      </a:cubicBezTo>
                      <a:lnTo>
                        <a:pt x="302895" y="114300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 sz="2400"/>
                </a:p>
              </p:txBody>
            </p:sp>
            <p:sp>
              <p:nvSpPr>
                <p:cNvPr id="377" name="Freeform: Shape 376">
                  <a:extLst>
                    <a:ext uri="{FF2B5EF4-FFF2-40B4-BE49-F238E27FC236}">
                      <a16:creationId xmlns:a16="http://schemas.microsoft.com/office/drawing/2014/main" id="{C122AC41-7F78-4E2F-893E-0DFCF866A01C}"/>
                    </a:ext>
                  </a:extLst>
                </p:cNvPr>
                <p:cNvSpPr/>
                <p:nvPr/>
              </p:nvSpPr>
              <p:spPr>
                <a:xfrm>
                  <a:off x="5832148" y="2419359"/>
                  <a:ext cx="1178251" cy="857250"/>
                </a:xfrm>
                <a:custGeom>
                  <a:avLst/>
                  <a:gdLst>
                    <a:gd name="connsiteX0" fmla="*/ 336051 w 1178251"/>
                    <a:gd name="connsiteY0" fmla="*/ 571500 h 857250"/>
                    <a:gd name="connsiteX1" fmla="*/ 740102 w 1178251"/>
                    <a:gd name="connsiteY1" fmla="*/ 857250 h 857250"/>
                    <a:gd name="connsiteX2" fmla="*/ 1178252 w 1178251"/>
                    <a:gd name="connsiteY2" fmla="*/ 428625 h 857250"/>
                    <a:gd name="connsiteX3" fmla="*/ 740102 w 1178251"/>
                    <a:gd name="connsiteY3" fmla="*/ 0 h 857250"/>
                    <a:gd name="connsiteX4" fmla="*/ 336051 w 1178251"/>
                    <a:gd name="connsiteY4" fmla="*/ 285750 h 857250"/>
                    <a:gd name="connsiteX5" fmla="*/ 25727 w 1178251"/>
                    <a:gd name="connsiteY5" fmla="*/ 285750 h 857250"/>
                    <a:gd name="connsiteX6" fmla="*/ 0 w 1178251"/>
                    <a:gd name="connsiteY6" fmla="*/ 571500 h 857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178251" h="857250">
                      <a:moveTo>
                        <a:pt x="336051" y="571500"/>
                      </a:moveTo>
                      <a:cubicBezTo>
                        <a:pt x="395030" y="737797"/>
                        <a:pt x="553831" y="857250"/>
                        <a:pt x="740102" y="857250"/>
                      </a:cubicBezTo>
                      <a:cubicBezTo>
                        <a:pt x="976455" y="857250"/>
                        <a:pt x="1178252" y="664978"/>
                        <a:pt x="1178252" y="428625"/>
                      </a:cubicBezTo>
                      <a:cubicBezTo>
                        <a:pt x="1178252" y="192272"/>
                        <a:pt x="976455" y="0"/>
                        <a:pt x="740102" y="0"/>
                      </a:cubicBezTo>
                      <a:cubicBezTo>
                        <a:pt x="553831" y="0"/>
                        <a:pt x="395021" y="119453"/>
                        <a:pt x="336051" y="285750"/>
                      </a:cubicBezTo>
                      <a:lnTo>
                        <a:pt x="25727" y="285750"/>
                      </a:lnTo>
                      <a:cubicBezTo>
                        <a:pt x="25727" y="382914"/>
                        <a:pt x="17145" y="477193"/>
                        <a:pt x="0" y="57150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 sz="2400"/>
                </a:p>
              </p:txBody>
            </p:sp>
            <p:sp>
              <p:nvSpPr>
                <p:cNvPr id="378" name="Freeform: Shape 377">
                  <a:extLst>
                    <a:ext uri="{FF2B5EF4-FFF2-40B4-BE49-F238E27FC236}">
                      <a16:creationId xmlns:a16="http://schemas.microsoft.com/office/drawing/2014/main" id="{98A449BD-6602-4E65-AB8C-1CCEDD3AC61D}"/>
                    </a:ext>
                  </a:extLst>
                </p:cNvPr>
                <p:cNvSpPr/>
                <p:nvPr/>
              </p:nvSpPr>
              <p:spPr>
                <a:xfrm>
                  <a:off x="5646429" y="3276609"/>
                  <a:ext cx="1363979" cy="1143000"/>
                </a:xfrm>
                <a:custGeom>
                  <a:avLst/>
                  <a:gdLst>
                    <a:gd name="connsiteX0" fmla="*/ 0 w 1363979"/>
                    <a:gd name="connsiteY0" fmla="*/ 285750 h 1143000"/>
                    <a:gd name="connsiteX1" fmla="*/ 294313 w 1363979"/>
                    <a:gd name="connsiteY1" fmla="*/ 285750 h 1143000"/>
                    <a:gd name="connsiteX2" fmla="*/ 538829 w 1363979"/>
                    <a:gd name="connsiteY2" fmla="*/ 530266 h 1143000"/>
                    <a:gd name="connsiteX3" fmla="*/ 497205 w 1363979"/>
                    <a:gd name="connsiteY3" fmla="*/ 714375 h 1143000"/>
                    <a:gd name="connsiteX4" fmla="*/ 925830 w 1363979"/>
                    <a:gd name="connsiteY4" fmla="*/ 1143000 h 1143000"/>
                    <a:gd name="connsiteX5" fmla="*/ 1363980 w 1363979"/>
                    <a:gd name="connsiteY5" fmla="*/ 714375 h 1143000"/>
                    <a:gd name="connsiteX6" fmla="*/ 925830 w 1363979"/>
                    <a:gd name="connsiteY6" fmla="*/ 285750 h 1143000"/>
                    <a:gd name="connsiteX7" fmla="*/ 741721 w 1363979"/>
                    <a:gd name="connsiteY7" fmla="*/ 327374 h 1143000"/>
                    <a:gd name="connsiteX8" fmla="*/ 414347 w 1363979"/>
                    <a:gd name="connsiteY8" fmla="*/ 0 h 1143000"/>
                    <a:gd name="connsiteX9" fmla="*/ 111452 w 1363979"/>
                    <a:gd name="connsiteY9" fmla="*/ 0 h 1143000"/>
                    <a:gd name="connsiteX10" fmla="*/ 0 w 1363979"/>
                    <a:gd name="connsiteY10" fmla="*/ 285750 h 1143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363979" h="1143000">
                      <a:moveTo>
                        <a:pt x="0" y="285750"/>
                      </a:moveTo>
                      <a:lnTo>
                        <a:pt x="294313" y="285750"/>
                      </a:lnTo>
                      <a:lnTo>
                        <a:pt x="538829" y="530266"/>
                      </a:lnTo>
                      <a:cubicBezTo>
                        <a:pt x="512169" y="586083"/>
                        <a:pt x="497205" y="648510"/>
                        <a:pt x="497205" y="714375"/>
                      </a:cubicBezTo>
                      <a:cubicBezTo>
                        <a:pt x="497205" y="950728"/>
                        <a:pt x="689477" y="1143000"/>
                        <a:pt x="925830" y="1143000"/>
                      </a:cubicBezTo>
                      <a:cubicBezTo>
                        <a:pt x="1162183" y="1143000"/>
                        <a:pt x="1363980" y="950728"/>
                        <a:pt x="1363980" y="714375"/>
                      </a:cubicBezTo>
                      <a:cubicBezTo>
                        <a:pt x="1363980" y="478022"/>
                        <a:pt x="1162183" y="285750"/>
                        <a:pt x="925830" y="285750"/>
                      </a:cubicBezTo>
                      <a:cubicBezTo>
                        <a:pt x="859955" y="285750"/>
                        <a:pt x="797538" y="300714"/>
                        <a:pt x="741721" y="327374"/>
                      </a:cubicBezTo>
                      <a:lnTo>
                        <a:pt x="414347" y="0"/>
                      </a:lnTo>
                      <a:lnTo>
                        <a:pt x="111452" y="0"/>
                      </a:lnTo>
                      <a:cubicBezTo>
                        <a:pt x="90354" y="77238"/>
                        <a:pt x="57807" y="126825"/>
                        <a:pt x="0" y="28575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 sz="2400"/>
                </a:p>
              </p:txBody>
            </p:sp>
          </p:grpSp>
        </p:grpSp>
      </p:grp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BCAC3227-CBDB-0957-A158-D8D5C7C53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893" y="5692061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0536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92C4B-7381-4F15-880C-039240AB4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Types of Machine Learning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A13947-95C3-41AA-BEFE-B15F68365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z="1000" smtClean="0"/>
              <a:t>20</a:t>
            </a:fld>
            <a:endParaRPr lang="en-IN" sz="100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CF806BF-A914-451E-862A-46E7A4E48B79}"/>
              </a:ext>
            </a:extLst>
          </p:cNvPr>
          <p:cNvGrpSpPr/>
          <p:nvPr/>
        </p:nvGrpSpPr>
        <p:grpSpPr>
          <a:xfrm>
            <a:off x="1954142" y="1595668"/>
            <a:ext cx="8327734" cy="4279704"/>
            <a:chOff x="2239466" y="1387848"/>
            <a:chExt cx="8327734" cy="427970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79FE11A3-7106-46E8-A849-CEF225CFFE89}"/>
                </a:ext>
              </a:extLst>
            </p:cNvPr>
            <p:cNvGrpSpPr/>
            <p:nvPr/>
          </p:nvGrpSpPr>
          <p:grpSpPr>
            <a:xfrm>
              <a:off x="5251079" y="1387848"/>
              <a:ext cx="2372407" cy="4254652"/>
              <a:chOff x="5001697" y="1387848"/>
              <a:chExt cx="2372407" cy="4254652"/>
            </a:xfrm>
          </p:grpSpPr>
          <p:grpSp>
            <p:nvGrpSpPr>
              <p:cNvPr id="298" name="Group 297">
                <a:extLst>
                  <a:ext uri="{FF2B5EF4-FFF2-40B4-BE49-F238E27FC236}">
                    <a16:creationId xmlns:a16="http://schemas.microsoft.com/office/drawing/2014/main" id="{FEF1758B-64E4-452F-AB16-A636982585F6}"/>
                  </a:ext>
                </a:extLst>
              </p:cNvPr>
              <p:cNvGrpSpPr/>
              <p:nvPr/>
            </p:nvGrpSpPr>
            <p:grpSpPr>
              <a:xfrm>
                <a:off x="5104041" y="5283934"/>
                <a:ext cx="2017051" cy="322008"/>
                <a:chOff x="3602343" y="5589210"/>
                <a:chExt cx="2017051" cy="322008"/>
              </a:xfrm>
            </p:grpSpPr>
            <p:grpSp>
              <p:nvGrpSpPr>
                <p:cNvPr id="277" name="Group 276">
                  <a:extLst>
                    <a:ext uri="{FF2B5EF4-FFF2-40B4-BE49-F238E27FC236}">
                      <a16:creationId xmlns:a16="http://schemas.microsoft.com/office/drawing/2014/main" id="{6B0617E7-2E24-4BDD-9E60-6D6FEBBF1085}"/>
                    </a:ext>
                  </a:extLst>
                </p:cNvPr>
                <p:cNvGrpSpPr/>
                <p:nvPr/>
              </p:nvGrpSpPr>
              <p:grpSpPr>
                <a:xfrm>
                  <a:off x="3602343" y="5602247"/>
                  <a:ext cx="2017051" cy="267363"/>
                  <a:chOff x="3468251" y="4919972"/>
                  <a:chExt cx="2272806" cy="301263"/>
                </a:xfrm>
              </p:grpSpPr>
              <p:grpSp>
                <p:nvGrpSpPr>
                  <p:cNvPr id="278" name="Group 277">
                    <a:extLst>
                      <a:ext uri="{FF2B5EF4-FFF2-40B4-BE49-F238E27FC236}">
                        <a16:creationId xmlns:a16="http://schemas.microsoft.com/office/drawing/2014/main" id="{17C455F1-13E7-4E15-AFD6-9F70B9CB2BBC}"/>
                      </a:ext>
                    </a:extLst>
                  </p:cNvPr>
                  <p:cNvGrpSpPr/>
                  <p:nvPr/>
                </p:nvGrpSpPr>
                <p:grpSpPr>
                  <a:xfrm>
                    <a:off x="3468251" y="4919972"/>
                    <a:ext cx="909970" cy="294781"/>
                    <a:chOff x="4452219" y="5222247"/>
                    <a:chExt cx="1250815" cy="405198"/>
                  </a:xfrm>
                </p:grpSpPr>
                <p:cxnSp>
                  <p:nvCxnSpPr>
                    <p:cNvPr id="291" name="Straight Connector 290">
                      <a:extLst>
                        <a:ext uri="{FF2B5EF4-FFF2-40B4-BE49-F238E27FC236}">
                          <a16:creationId xmlns:a16="http://schemas.microsoft.com/office/drawing/2014/main" id="{2EA418D7-0120-4AEB-9A6F-21244FDDA19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5136524" y="5433753"/>
                      <a:ext cx="566510" cy="0"/>
                    </a:xfrm>
                    <a:prstGeom prst="line">
                      <a:avLst/>
                    </a:prstGeom>
                    <a:solidFill>
                      <a:schemeClr val="accent5">
                        <a:lumMod val="95000"/>
                      </a:schemeClr>
                    </a:solidFill>
                    <a:ln w="0">
                      <a:solidFill>
                        <a:schemeClr val="accent3"/>
                      </a:solidFill>
                      <a:tailEnd type="triangle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89" name="TextBox 288">
                      <a:extLst>
                        <a:ext uri="{FF2B5EF4-FFF2-40B4-BE49-F238E27FC236}">
                          <a16:creationId xmlns:a16="http://schemas.microsoft.com/office/drawing/2014/main" id="{212E5BD4-723C-4131-B06F-93082FD3226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452219" y="5222247"/>
                      <a:ext cx="849622" cy="4051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1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Inputs</a:t>
                      </a:r>
                      <a:endParaRPr lang="en-IN" sz="11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79" name="Group 278">
                    <a:extLst>
                      <a:ext uri="{FF2B5EF4-FFF2-40B4-BE49-F238E27FC236}">
                        <a16:creationId xmlns:a16="http://schemas.microsoft.com/office/drawing/2014/main" id="{F2F24DA6-2354-49DE-B93D-289379DBDC87}"/>
                      </a:ext>
                    </a:extLst>
                  </p:cNvPr>
                  <p:cNvGrpSpPr/>
                  <p:nvPr/>
                </p:nvGrpSpPr>
                <p:grpSpPr>
                  <a:xfrm>
                    <a:off x="4762469" y="4926454"/>
                    <a:ext cx="978588" cy="294781"/>
                    <a:chOff x="6297921" y="5231156"/>
                    <a:chExt cx="1345141" cy="405198"/>
                  </a:xfrm>
                </p:grpSpPr>
                <p:cxnSp>
                  <p:nvCxnSpPr>
                    <p:cNvPr id="283" name="Straight Connector 282">
                      <a:extLst>
                        <a:ext uri="{FF2B5EF4-FFF2-40B4-BE49-F238E27FC236}">
                          <a16:creationId xmlns:a16="http://schemas.microsoft.com/office/drawing/2014/main" id="{58329F30-ED62-4B22-BE90-5A60A89F02E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6297921" y="5433753"/>
                      <a:ext cx="566512" cy="0"/>
                    </a:xfrm>
                    <a:prstGeom prst="line">
                      <a:avLst/>
                    </a:prstGeom>
                    <a:solidFill>
                      <a:schemeClr val="accent5">
                        <a:lumMod val="95000"/>
                      </a:schemeClr>
                    </a:solidFill>
                    <a:ln w="0">
                      <a:solidFill>
                        <a:schemeClr val="accent3"/>
                      </a:solidFill>
                      <a:tailEnd type="triangle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81" name="TextBox 280">
                      <a:extLst>
                        <a:ext uri="{FF2B5EF4-FFF2-40B4-BE49-F238E27FC236}">
                          <a16:creationId xmlns:a16="http://schemas.microsoft.com/office/drawing/2014/main" id="{E73A2F23-EAEA-4B6A-8C3A-533879673ABB}"/>
                        </a:ext>
                      </a:extLst>
                    </p:cNvPr>
                    <p:cNvSpPr txBox="1"/>
                    <p:nvPr/>
                  </p:nvSpPr>
                  <p:spPr>
                    <a:xfrm flipH="1">
                      <a:off x="6656880" y="5231156"/>
                      <a:ext cx="986182" cy="4051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1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Outputs</a:t>
                      </a:r>
                      <a:endParaRPr lang="en-IN" sz="11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297" name="Group 296">
                  <a:extLst>
                    <a:ext uri="{FF2B5EF4-FFF2-40B4-BE49-F238E27FC236}">
                      <a16:creationId xmlns:a16="http://schemas.microsoft.com/office/drawing/2014/main" id="{5B56BAA2-393F-4096-A899-09911D5AA4D6}"/>
                    </a:ext>
                  </a:extLst>
                </p:cNvPr>
                <p:cNvGrpSpPr/>
                <p:nvPr/>
              </p:nvGrpSpPr>
              <p:grpSpPr>
                <a:xfrm>
                  <a:off x="4419882" y="5589210"/>
                  <a:ext cx="322008" cy="322008"/>
                  <a:chOff x="4419882" y="5589210"/>
                  <a:chExt cx="322008" cy="322008"/>
                </a:xfrm>
              </p:grpSpPr>
              <p:grpSp>
                <p:nvGrpSpPr>
                  <p:cNvPr id="275" name="Group 274">
                    <a:extLst>
                      <a:ext uri="{FF2B5EF4-FFF2-40B4-BE49-F238E27FC236}">
                        <a16:creationId xmlns:a16="http://schemas.microsoft.com/office/drawing/2014/main" id="{D1AB855C-800A-4C6B-875C-0B5EBCD9C5C9}"/>
                      </a:ext>
                    </a:extLst>
                  </p:cNvPr>
                  <p:cNvGrpSpPr/>
                  <p:nvPr/>
                </p:nvGrpSpPr>
                <p:grpSpPr>
                  <a:xfrm>
                    <a:off x="4472509" y="5664523"/>
                    <a:ext cx="216754" cy="171382"/>
                    <a:chOff x="1293223" y="4334651"/>
                    <a:chExt cx="2537370" cy="2006228"/>
                  </a:xfrm>
                  <a:solidFill>
                    <a:schemeClr val="accent3"/>
                  </a:solidFill>
                </p:grpSpPr>
                <p:grpSp>
                  <p:nvGrpSpPr>
                    <p:cNvPr id="273" name="Group 272">
                      <a:extLst>
                        <a:ext uri="{FF2B5EF4-FFF2-40B4-BE49-F238E27FC236}">
                          <a16:creationId xmlns:a16="http://schemas.microsoft.com/office/drawing/2014/main" id="{E50200B3-8AB3-4B86-8CFF-AE403F97B8E4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293223" y="4334651"/>
                      <a:ext cx="2537370" cy="2006228"/>
                      <a:chOff x="2433637" y="1738588"/>
                      <a:chExt cx="4279902" cy="3384000"/>
                    </a:xfrm>
                    <a:grpFill/>
                  </p:grpSpPr>
                  <p:sp>
                    <p:nvSpPr>
                      <p:cNvPr id="270" name="Freeform: Shape 269">
                        <a:extLst>
                          <a:ext uri="{FF2B5EF4-FFF2-40B4-BE49-F238E27FC236}">
                            <a16:creationId xmlns:a16="http://schemas.microsoft.com/office/drawing/2014/main" id="{7CDD3272-20ED-4724-9A69-AE8E9BD0F2E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632823" y="1738588"/>
                        <a:ext cx="3881532" cy="2737037"/>
                      </a:xfrm>
                      <a:custGeom>
                        <a:avLst/>
                        <a:gdLst>
                          <a:gd name="connsiteX0" fmla="*/ 3881533 w 3881532"/>
                          <a:gd name="connsiteY0" fmla="*/ 194139 h 2737037"/>
                          <a:gd name="connsiteX1" fmla="*/ 3687518 w 3881532"/>
                          <a:gd name="connsiteY1" fmla="*/ 0 h 2737037"/>
                          <a:gd name="connsiteX2" fmla="*/ 3682479 w 3881532"/>
                          <a:gd name="connsiteY2" fmla="*/ 67 h 2737037"/>
                          <a:gd name="connsiteX3" fmla="*/ 199053 w 3881532"/>
                          <a:gd name="connsiteY3" fmla="*/ 67 h 2737037"/>
                          <a:gd name="connsiteX4" fmla="*/ 67 w 3881532"/>
                          <a:gd name="connsiteY4" fmla="*/ 189100 h 2737037"/>
                          <a:gd name="connsiteX5" fmla="*/ 0 w 3881532"/>
                          <a:gd name="connsiteY5" fmla="*/ 194139 h 2737037"/>
                          <a:gd name="connsiteX6" fmla="*/ 0 w 3881532"/>
                          <a:gd name="connsiteY6" fmla="*/ 2737037 h 2737037"/>
                          <a:gd name="connsiteX7" fmla="*/ 3881533 w 3881532"/>
                          <a:gd name="connsiteY7" fmla="*/ 2737037 h 2737037"/>
                          <a:gd name="connsiteX8" fmla="*/ 3881533 w 3881532"/>
                          <a:gd name="connsiteY8" fmla="*/ 194139 h 2737037"/>
                          <a:gd name="connsiteX9" fmla="*/ 3632721 w 3881532"/>
                          <a:gd name="connsiteY9" fmla="*/ 2338940 h 2737037"/>
                          <a:gd name="connsiteX10" fmla="*/ 3533194 w 3881532"/>
                          <a:gd name="connsiteY10" fmla="*/ 2438467 h 2737037"/>
                          <a:gd name="connsiteX11" fmla="*/ 348339 w 3881532"/>
                          <a:gd name="connsiteY11" fmla="*/ 2438467 h 2737037"/>
                          <a:gd name="connsiteX12" fmla="*/ 248812 w 3881532"/>
                          <a:gd name="connsiteY12" fmla="*/ 2338940 h 2737037"/>
                          <a:gd name="connsiteX13" fmla="*/ 248812 w 3881532"/>
                          <a:gd name="connsiteY13" fmla="*/ 298647 h 2737037"/>
                          <a:gd name="connsiteX14" fmla="*/ 348339 w 3881532"/>
                          <a:gd name="connsiteY14" fmla="*/ 199120 h 2737037"/>
                          <a:gd name="connsiteX15" fmla="*/ 3533185 w 3881532"/>
                          <a:gd name="connsiteY15" fmla="*/ 199120 h 2737037"/>
                          <a:gd name="connsiteX16" fmla="*/ 3632711 w 3881532"/>
                          <a:gd name="connsiteY16" fmla="*/ 298647 h 2737037"/>
                          <a:gd name="connsiteX17" fmla="*/ 3632711 w 3881532"/>
                          <a:gd name="connsiteY17" fmla="*/ 2338940 h 273703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</a:cxnLst>
                        <a:rect l="l" t="t" r="r" b="b"/>
                        <a:pathLst>
                          <a:path w="3881532" h="2737037">
                            <a:moveTo>
                              <a:pt x="3881533" y="194139"/>
                            </a:moveTo>
                            <a:cubicBezTo>
                              <a:pt x="3881571" y="86954"/>
                              <a:pt x="3794703" y="29"/>
                              <a:pt x="3687518" y="0"/>
                            </a:cubicBezTo>
                            <a:cubicBezTo>
                              <a:pt x="3685842" y="0"/>
                              <a:pt x="3684156" y="19"/>
                              <a:pt x="3682479" y="67"/>
                            </a:cubicBezTo>
                            <a:lnTo>
                              <a:pt x="199053" y="67"/>
                            </a:lnTo>
                            <a:cubicBezTo>
                              <a:pt x="91907" y="-2686"/>
                              <a:pt x="2810" y="81953"/>
                              <a:pt x="67" y="189100"/>
                            </a:cubicBezTo>
                            <a:cubicBezTo>
                              <a:pt x="19" y="190776"/>
                              <a:pt x="0" y="192462"/>
                              <a:pt x="0" y="194139"/>
                            </a:cubicBezTo>
                            <a:lnTo>
                              <a:pt x="0" y="2737037"/>
                            </a:lnTo>
                            <a:lnTo>
                              <a:pt x="3881533" y="2737037"/>
                            </a:lnTo>
                            <a:lnTo>
                              <a:pt x="3881533" y="194139"/>
                            </a:lnTo>
                            <a:close/>
                            <a:moveTo>
                              <a:pt x="3632721" y="2338940"/>
                            </a:moveTo>
                            <a:cubicBezTo>
                              <a:pt x="3632721" y="2393909"/>
                              <a:pt x="3588163" y="2438467"/>
                              <a:pt x="3533194" y="2438467"/>
                            </a:cubicBezTo>
                            <a:lnTo>
                              <a:pt x="348339" y="2438467"/>
                            </a:lnTo>
                            <a:cubicBezTo>
                              <a:pt x="293370" y="2438467"/>
                              <a:pt x="248812" y="2393909"/>
                              <a:pt x="248812" y="2338940"/>
                            </a:cubicBezTo>
                            <a:lnTo>
                              <a:pt x="248812" y="298647"/>
                            </a:lnTo>
                            <a:cubicBezTo>
                              <a:pt x="248812" y="243678"/>
                              <a:pt x="293370" y="199120"/>
                              <a:pt x="348339" y="199120"/>
                            </a:cubicBezTo>
                            <a:lnTo>
                              <a:pt x="3533185" y="199120"/>
                            </a:lnTo>
                            <a:cubicBezTo>
                              <a:pt x="3588153" y="199120"/>
                              <a:pt x="3632711" y="243678"/>
                              <a:pt x="3632711" y="298647"/>
                            </a:cubicBezTo>
                            <a:lnTo>
                              <a:pt x="3632711" y="233894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800"/>
                      </a:p>
                    </p:txBody>
                  </p:sp>
                  <p:sp>
                    <p:nvSpPr>
                      <p:cNvPr id="271" name="Freeform: Shape 270">
                        <a:extLst>
                          <a:ext uri="{FF2B5EF4-FFF2-40B4-BE49-F238E27FC236}">
                            <a16:creationId xmlns:a16="http://schemas.microsoft.com/office/drawing/2014/main" id="{6D567ADE-6336-44C5-8849-D03BBDFA91B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80689" y="2136761"/>
                        <a:ext cx="2985792" cy="1841239"/>
                      </a:xfrm>
                      <a:custGeom>
                        <a:avLst/>
                        <a:gdLst>
                          <a:gd name="connsiteX0" fmla="*/ 0 w 2985792"/>
                          <a:gd name="connsiteY0" fmla="*/ 0 h 1841239"/>
                          <a:gd name="connsiteX1" fmla="*/ 2985792 w 2985792"/>
                          <a:gd name="connsiteY1" fmla="*/ 0 h 1841239"/>
                          <a:gd name="connsiteX2" fmla="*/ 2985792 w 2985792"/>
                          <a:gd name="connsiteY2" fmla="*/ 1841240 h 1841239"/>
                          <a:gd name="connsiteX3" fmla="*/ 0 w 2985792"/>
                          <a:gd name="connsiteY3" fmla="*/ 1841240 h 184123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2985792" h="1841239">
                            <a:moveTo>
                              <a:pt x="0" y="0"/>
                            </a:moveTo>
                            <a:lnTo>
                              <a:pt x="2985792" y="0"/>
                            </a:lnTo>
                            <a:lnTo>
                              <a:pt x="2985792" y="1841240"/>
                            </a:lnTo>
                            <a:lnTo>
                              <a:pt x="0" y="184124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800"/>
                      </a:p>
                    </p:txBody>
                  </p:sp>
                  <p:sp>
                    <p:nvSpPr>
                      <p:cNvPr id="272" name="Freeform: Shape 271">
                        <a:extLst>
                          <a:ext uri="{FF2B5EF4-FFF2-40B4-BE49-F238E27FC236}">
                            <a16:creationId xmlns:a16="http://schemas.microsoft.com/office/drawing/2014/main" id="{256A5584-FD97-4A1E-ACEE-147227D0D39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433637" y="4674688"/>
                        <a:ext cx="4279902" cy="447900"/>
                      </a:xfrm>
                      <a:custGeom>
                        <a:avLst/>
                        <a:gdLst>
                          <a:gd name="connsiteX0" fmla="*/ 4279773 w 4279902"/>
                          <a:gd name="connsiteY0" fmla="*/ 54740 h 447900"/>
                          <a:gd name="connsiteX1" fmla="*/ 4279773 w 4279902"/>
                          <a:gd name="connsiteY1" fmla="*/ 0 h 447900"/>
                          <a:gd name="connsiteX2" fmla="*/ 133 w 4279902"/>
                          <a:gd name="connsiteY2" fmla="*/ 0 h 447900"/>
                          <a:gd name="connsiteX3" fmla="*/ 133 w 4279902"/>
                          <a:gd name="connsiteY3" fmla="*/ 54740 h 447900"/>
                          <a:gd name="connsiteX4" fmla="*/ 373189 w 4279902"/>
                          <a:gd name="connsiteY4" fmla="*/ 447770 h 447900"/>
                          <a:gd name="connsiteX5" fmla="*/ 388286 w 4279902"/>
                          <a:gd name="connsiteY5" fmla="*/ 447865 h 447900"/>
                          <a:gd name="connsiteX6" fmla="*/ 3891619 w 4279902"/>
                          <a:gd name="connsiteY6" fmla="*/ 447865 h 447900"/>
                          <a:gd name="connsiteX7" fmla="*/ 4279868 w 4279902"/>
                          <a:gd name="connsiteY7" fmla="*/ 69828 h 447900"/>
                          <a:gd name="connsiteX8" fmla="*/ 4279773 w 4279902"/>
                          <a:gd name="connsiteY8" fmla="*/ 54740 h 4479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4279902" h="447900">
                            <a:moveTo>
                              <a:pt x="4279773" y="54740"/>
                            </a:moveTo>
                            <a:lnTo>
                              <a:pt x="4279773" y="0"/>
                            </a:lnTo>
                            <a:lnTo>
                              <a:pt x="133" y="0"/>
                            </a:lnTo>
                            <a:lnTo>
                              <a:pt x="133" y="54740"/>
                            </a:lnTo>
                            <a:cubicBezTo>
                              <a:pt x="-5382" y="266290"/>
                              <a:pt x="161639" y="442255"/>
                              <a:pt x="373189" y="447770"/>
                            </a:cubicBezTo>
                            <a:cubicBezTo>
                              <a:pt x="378218" y="447903"/>
                              <a:pt x="383247" y="447932"/>
                              <a:pt x="388286" y="447865"/>
                            </a:cubicBezTo>
                            <a:lnTo>
                              <a:pt x="3891619" y="447865"/>
                            </a:lnTo>
                            <a:cubicBezTo>
                              <a:pt x="4103227" y="450685"/>
                              <a:pt x="4277048" y="281435"/>
                              <a:pt x="4279868" y="69828"/>
                            </a:cubicBezTo>
                            <a:cubicBezTo>
                              <a:pt x="4279935" y="64799"/>
                              <a:pt x="4279906" y="59769"/>
                              <a:pt x="4279773" y="5474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800"/>
                      </a:p>
                    </p:txBody>
                  </p:sp>
                </p:grpSp>
                <p:sp>
                  <p:nvSpPr>
                    <p:cNvPr id="274" name="Oval 273">
                      <a:extLst>
                        <a:ext uri="{FF2B5EF4-FFF2-40B4-BE49-F238E27FC236}">
                          <a16:creationId xmlns:a16="http://schemas.microsoft.com/office/drawing/2014/main" id="{2A97B9FB-799F-4731-B218-82080178E0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44342" y="6074228"/>
                      <a:ext cx="235132" cy="23513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  <p:sp>
                <p:nvSpPr>
                  <p:cNvPr id="296" name="Oval 295">
                    <a:extLst>
                      <a:ext uri="{FF2B5EF4-FFF2-40B4-BE49-F238E27FC236}">
                        <a16:creationId xmlns:a16="http://schemas.microsoft.com/office/drawing/2014/main" id="{61B7765D-4778-4D8E-A39A-4F6A92BE7E2C}"/>
                      </a:ext>
                    </a:extLst>
                  </p:cNvPr>
                  <p:cNvSpPr/>
                  <p:nvPr/>
                </p:nvSpPr>
                <p:spPr>
                  <a:xfrm>
                    <a:off x="4419882" y="5589210"/>
                    <a:ext cx="322008" cy="322008"/>
                  </a:xfrm>
                  <a:prstGeom prst="ellipse">
                    <a:avLst/>
                  </a:prstGeom>
                  <a:noFill/>
                  <a:ln w="6350">
                    <a:solidFill>
                      <a:schemeClr val="accent3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466" name="Group 465">
                <a:extLst>
                  <a:ext uri="{FF2B5EF4-FFF2-40B4-BE49-F238E27FC236}">
                    <a16:creationId xmlns:a16="http://schemas.microsoft.com/office/drawing/2014/main" id="{CD213228-78E2-4085-B5E3-6827F4E941A7}"/>
                  </a:ext>
                </a:extLst>
              </p:cNvPr>
              <p:cNvGrpSpPr/>
              <p:nvPr/>
            </p:nvGrpSpPr>
            <p:grpSpPr>
              <a:xfrm>
                <a:off x="5001697" y="1387848"/>
                <a:ext cx="2372407" cy="4254652"/>
                <a:chOff x="3458666" y="1306904"/>
                <a:chExt cx="2372407" cy="4254652"/>
              </a:xfrm>
            </p:grpSpPr>
            <p:grpSp>
              <p:nvGrpSpPr>
                <p:cNvPr id="351" name="Group 350">
                  <a:extLst>
                    <a:ext uri="{FF2B5EF4-FFF2-40B4-BE49-F238E27FC236}">
                      <a16:creationId xmlns:a16="http://schemas.microsoft.com/office/drawing/2014/main" id="{434B2AE5-A92C-4E09-A82A-98736A2ECE1B}"/>
                    </a:ext>
                  </a:extLst>
                </p:cNvPr>
                <p:cNvGrpSpPr/>
                <p:nvPr/>
              </p:nvGrpSpPr>
              <p:grpSpPr>
                <a:xfrm>
                  <a:off x="3724039" y="1306904"/>
                  <a:ext cx="1732637" cy="584775"/>
                  <a:chOff x="957403" y="1313831"/>
                  <a:chExt cx="1732637" cy="584775"/>
                </a:xfrm>
              </p:grpSpPr>
              <p:sp>
                <p:nvSpPr>
                  <p:cNvPr id="352" name="Rectangle 351">
                    <a:extLst>
                      <a:ext uri="{FF2B5EF4-FFF2-40B4-BE49-F238E27FC236}">
                        <a16:creationId xmlns:a16="http://schemas.microsoft.com/office/drawing/2014/main" id="{6A01518F-5C97-4576-9C92-980CA1B8BEFA}"/>
                      </a:ext>
                    </a:extLst>
                  </p:cNvPr>
                  <p:cNvSpPr/>
                  <p:nvPr/>
                </p:nvSpPr>
                <p:spPr>
                  <a:xfrm>
                    <a:off x="1004834" y="1405027"/>
                    <a:ext cx="1637881" cy="425516"/>
                  </a:xfrm>
                  <a:prstGeom prst="rect">
                    <a:avLst/>
                  </a:prstGeom>
                  <a:noFill/>
                  <a:ln>
                    <a:solidFill>
                      <a:schemeClr val="accent3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/>
                  </a:p>
                </p:txBody>
              </p:sp>
              <p:sp>
                <p:nvSpPr>
                  <p:cNvPr id="353" name="TextBox 352">
                    <a:extLst>
                      <a:ext uri="{FF2B5EF4-FFF2-40B4-BE49-F238E27FC236}">
                        <a16:creationId xmlns:a16="http://schemas.microsoft.com/office/drawing/2014/main" id="{0A5C1C49-7372-4DAE-9A95-C55711ED1B9D}"/>
                      </a:ext>
                    </a:extLst>
                  </p:cNvPr>
                  <p:cNvSpPr txBox="1"/>
                  <p:nvPr/>
                </p:nvSpPr>
                <p:spPr>
                  <a:xfrm>
                    <a:off x="1094370" y="1313831"/>
                    <a:ext cx="1404028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1600" b="1" kern="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Unsupervised Learning</a:t>
                    </a:r>
                  </a:p>
                </p:txBody>
              </p:sp>
              <p:grpSp>
                <p:nvGrpSpPr>
                  <p:cNvPr id="354" name="Group 353">
                    <a:extLst>
                      <a:ext uri="{FF2B5EF4-FFF2-40B4-BE49-F238E27FC236}">
                        <a16:creationId xmlns:a16="http://schemas.microsoft.com/office/drawing/2014/main" id="{337B2CEE-9095-49C0-B7DA-516A52A9611A}"/>
                      </a:ext>
                    </a:extLst>
                  </p:cNvPr>
                  <p:cNvGrpSpPr/>
                  <p:nvPr/>
                </p:nvGrpSpPr>
                <p:grpSpPr>
                  <a:xfrm>
                    <a:off x="957403" y="1567544"/>
                    <a:ext cx="1732637" cy="100482"/>
                    <a:chOff x="957403" y="1572756"/>
                    <a:chExt cx="1732637" cy="100482"/>
                  </a:xfrm>
                </p:grpSpPr>
                <p:sp>
                  <p:nvSpPr>
                    <p:cNvPr id="355" name="Oval 354">
                      <a:extLst>
                        <a:ext uri="{FF2B5EF4-FFF2-40B4-BE49-F238E27FC236}">
                          <a16:creationId xmlns:a16="http://schemas.microsoft.com/office/drawing/2014/main" id="{B1296E6C-CAAB-4CF0-9FBA-FBE1235B40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89558" y="1572756"/>
                      <a:ext cx="100482" cy="100482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356" name="Oval 355">
                      <a:extLst>
                        <a:ext uri="{FF2B5EF4-FFF2-40B4-BE49-F238E27FC236}">
                          <a16:creationId xmlns:a16="http://schemas.microsoft.com/office/drawing/2014/main" id="{D451CFCB-C8C8-4414-B398-FBC51BC34B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57403" y="1572756"/>
                      <a:ext cx="100482" cy="100482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</p:grpSp>
            <p:grpSp>
              <p:nvGrpSpPr>
                <p:cNvPr id="465" name="Group 464">
                  <a:extLst>
                    <a:ext uri="{FF2B5EF4-FFF2-40B4-BE49-F238E27FC236}">
                      <a16:creationId xmlns:a16="http://schemas.microsoft.com/office/drawing/2014/main" id="{4485A803-E9C3-4736-A269-08ED9EA37124}"/>
                    </a:ext>
                  </a:extLst>
                </p:cNvPr>
                <p:cNvGrpSpPr/>
                <p:nvPr/>
              </p:nvGrpSpPr>
              <p:grpSpPr>
                <a:xfrm>
                  <a:off x="3458666" y="2109970"/>
                  <a:ext cx="2372407" cy="3451586"/>
                  <a:chOff x="3458666" y="2109970"/>
                  <a:chExt cx="2372407" cy="3451586"/>
                </a:xfrm>
              </p:grpSpPr>
              <p:grpSp>
                <p:nvGrpSpPr>
                  <p:cNvPr id="457" name="Group 456">
                    <a:extLst>
                      <a:ext uri="{FF2B5EF4-FFF2-40B4-BE49-F238E27FC236}">
                        <a16:creationId xmlns:a16="http://schemas.microsoft.com/office/drawing/2014/main" id="{2AE53AE9-1AC6-40EE-8181-22B2C9810DD3}"/>
                      </a:ext>
                    </a:extLst>
                  </p:cNvPr>
                  <p:cNvGrpSpPr/>
                  <p:nvPr/>
                </p:nvGrpSpPr>
                <p:grpSpPr>
                  <a:xfrm>
                    <a:off x="3607745" y="3098718"/>
                    <a:ext cx="2223328" cy="1317636"/>
                    <a:chOff x="3607745" y="3098718"/>
                    <a:chExt cx="2223328" cy="1317636"/>
                  </a:xfrm>
                </p:grpSpPr>
                <p:grpSp>
                  <p:nvGrpSpPr>
                    <p:cNvPr id="456" name="Group 455">
                      <a:extLst>
                        <a:ext uri="{FF2B5EF4-FFF2-40B4-BE49-F238E27FC236}">
                          <a16:creationId xmlns:a16="http://schemas.microsoft.com/office/drawing/2014/main" id="{461A8E1A-78C3-48C0-875B-C4E1AA00A00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613540" y="3098718"/>
                      <a:ext cx="2208812" cy="461665"/>
                      <a:chOff x="3613540" y="3098718"/>
                      <a:chExt cx="2208812" cy="461665"/>
                    </a:xfrm>
                  </p:grpSpPr>
                  <p:sp>
                    <p:nvSpPr>
                      <p:cNvPr id="118" name="TextBox 117">
                        <a:extLst>
                          <a:ext uri="{FF2B5EF4-FFF2-40B4-BE49-F238E27FC236}">
                            <a16:creationId xmlns:a16="http://schemas.microsoft.com/office/drawing/2014/main" id="{54287538-11B5-48B5-9BF8-DC0DE3C5B852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3857592" y="3098718"/>
                        <a:ext cx="1964760" cy="46166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Machine Understands the data </a:t>
                        </a:r>
                      </a:p>
                    </p:txBody>
                  </p:sp>
                  <p:grpSp>
                    <p:nvGrpSpPr>
                      <p:cNvPr id="119" name="Group 118">
                        <a:extLst>
                          <a:ext uri="{FF2B5EF4-FFF2-40B4-BE49-F238E27FC236}">
                            <a16:creationId xmlns:a16="http://schemas.microsoft.com/office/drawing/2014/main" id="{A51B2C39-5672-4AA5-BD5F-E5157CC982B1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613540" y="3317477"/>
                        <a:ext cx="143362" cy="107521"/>
                        <a:chOff x="4126778" y="2718673"/>
                        <a:chExt cx="533400" cy="400050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120" name="Freeform: Shape 119">
                          <a:extLst>
                            <a:ext uri="{FF2B5EF4-FFF2-40B4-BE49-F238E27FC236}">
                              <a16:creationId xmlns:a16="http://schemas.microsoft.com/office/drawing/2014/main" id="{454A7A66-00A9-48D2-BC6E-E38CE0D0A97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174402" y="2766298"/>
                          <a:ext cx="190501" cy="190498"/>
                        </a:xfrm>
                        <a:custGeom>
                          <a:avLst/>
                          <a:gdLst>
                            <a:gd name="connsiteX0" fmla="*/ 159658 w 190500"/>
                            <a:gd name="connsiteY0" fmla="*/ 144409 h 190500"/>
                            <a:gd name="connsiteX1" fmla="*/ 160068 w 190500"/>
                            <a:gd name="connsiteY1" fmla="*/ 135150 h 190500"/>
                            <a:gd name="connsiteX2" fmla="*/ 169307 w 190500"/>
                            <a:gd name="connsiteY2" fmla="*/ 112871 h 190500"/>
                            <a:gd name="connsiteX3" fmla="*/ 175574 w 190500"/>
                            <a:gd name="connsiteY3" fmla="*/ 106023 h 190500"/>
                            <a:gd name="connsiteX4" fmla="*/ 190310 w 190500"/>
                            <a:gd name="connsiteY4" fmla="*/ 101117 h 190500"/>
                            <a:gd name="connsiteX5" fmla="*/ 190500 w 190500"/>
                            <a:gd name="connsiteY5" fmla="*/ 95250 h 190500"/>
                            <a:gd name="connsiteX6" fmla="*/ 190310 w 190500"/>
                            <a:gd name="connsiteY6" fmla="*/ 89383 h 190500"/>
                            <a:gd name="connsiteX7" fmla="*/ 175574 w 190500"/>
                            <a:gd name="connsiteY7" fmla="*/ 84477 h 190500"/>
                            <a:gd name="connsiteX8" fmla="*/ 169307 w 190500"/>
                            <a:gd name="connsiteY8" fmla="*/ 77629 h 190500"/>
                            <a:gd name="connsiteX9" fmla="*/ 160068 w 190500"/>
                            <a:gd name="connsiteY9" fmla="*/ 55359 h 190500"/>
                            <a:gd name="connsiteX10" fmla="*/ 159658 w 190500"/>
                            <a:gd name="connsiteY10" fmla="*/ 46091 h 190500"/>
                            <a:gd name="connsiteX11" fmla="*/ 166611 w 190500"/>
                            <a:gd name="connsiteY11" fmla="*/ 32185 h 190500"/>
                            <a:gd name="connsiteX12" fmla="*/ 162601 w 190500"/>
                            <a:gd name="connsiteY12" fmla="*/ 27899 h 190500"/>
                            <a:gd name="connsiteX13" fmla="*/ 158325 w 190500"/>
                            <a:gd name="connsiteY13" fmla="*/ 23889 h 190500"/>
                            <a:gd name="connsiteX14" fmla="*/ 144409 w 190500"/>
                            <a:gd name="connsiteY14" fmla="*/ 30842 h 190500"/>
                            <a:gd name="connsiteX15" fmla="*/ 135141 w 190500"/>
                            <a:gd name="connsiteY15" fmla="*/ 30423 h 190500"/>
                            <a:gd name="connsiteX16" fmla="*/ 112862 w 190500"/>
                            <a:gd name="connsiteY16" fmla="*/ 21184 h 190500"/>
                            <a:gd name="connsiteX17" fmla="*/ 106032 w 190500"/>
                            <a:gd name="connsiteY17" fmla="*/ 14926 h 190500"/>
                            <a:gd name="connsiteX18" fmla="*/ 101117 w 190500"/>
                            <a:gd name="connsiteY18" fmla="*/ 200 h 190500"/>
                            <a:gd name="connsiteX19" fmla="*/ 89383 w 190500"/>
                            <a:gd name="connsiteY19" fmla="*/ 200 h 190500"/>
                            <a:gd name="connsiteX20" fmla="*/ 84468 w 190500"/>
                            <a:gd name="connsiteY20" fmla="*/ 14926 h 190500"/>
                            <a:gd name="connsiteX21" fmla="*/ 77638 w 190500"/>
                            <a:gd name="connsiteY21" fmla="*/ 21184 h 190500"/>
                            <a:gd name="connsiteX22" fmla="*/ 55359 w 190500"/>
                            <a:gd name="connsiteY22" fmla="*/ 30423 h 190500"/>
                            <a:gd name="connsiteX23" fmla="*/ 46091 w 190500"/>
                            <a:gd name="connsiteY23" fmla="*/ 30842 h 190500"/>
                            <a:gd name="connsiteX24" fmla="*/ 32175 w 190500"/>
                            <a:gd name="connsiteY24" fmla="*/ 23889 h 190500"/>
                            <a:gd name="connsiteX25" fmla="*/ 27899 w 190500"/>
                            <a:gd name="connsiteY25" fmla="*/ 27899 h 190500"/>
                            <a:gd name="connsiteX26" fmla="*/ 23889 w 190500"/>
                            <a:gd name="connsiteY26" fmla="*/ 32185 h 190500"/>
                            <a:gd name="connsiteX27" fmla="*/ 30842 w 190500"/>
                            <a:gd name="connsiteY27" fmla="*/ 46091 h 190500"/>
                            <a:gd name="connsiteX28" fmla="*/ 30432 w 190500"/>
                            <a:gd name="connsiteY28" fmla="*/ 55359 h 190500"/>
                            <a:gd name="connsiteX29" fmla="*/ 21193 w 190500"/>
                            <a:gd name="connsiteY29" fmla="*/ 77629 h 190500"/>
                            <a:gd name="connsiteX30" fmla="*/ 14926 w 190500"/>
                            <a:gd name="connsiteY30" fmla="*/ 84477 h 190500"/>
                            <a:gd name="connsiteX31" fmla="*/ 190 w 190500"/>
                            <a:gd name="connsiteY31" fmla="*/ 89383 h 190500"/>
                            <a:gd name="connsiteX32" fmla="*/ 0 w 190500"/>
                            <a:gd name="connsiteY32" fmla="*/ 95250 h 190500"/>
                            <a:gd name="connsiteX33" fmla="*/ 190 w 190500"/>
                            <a:gd name="connsiteY33" fmla="*/ 101117 h 190500"/>
                            <a:gd name="connsiteX34" fmla="*/ 14926 w 190500"/>
                            <a:gd name="connsiteY34" fmla="*/ 106023 h 190500"/>
                            <a:gd name="connsiteX35" fmla="*/ 21193 w 190500"/>
                            <a:gd name="connsiteY35" fmla="*/ 112871 h 190500"/>
                            <a:gd name="connsiteX36" fmla="*/ 30432 w 190500"/>
                            <a:gd name="connsiteY36" fmla="*/ 135150 h 190500"/>
                            <a:gd name="connsiteX37" fmla="*/ 30842 w 190500"/>
                            <a:gd name="connsiteY37" fmla="*/ 144409 h 190500"/>
                            <a:gd name="connsiteX38" fmla="*/ 23889 w 190500"/>
                            <a:gd name="connsiteY38" fmla="*/ 158315 h 190500"/>
                            <a:gd name="connsiteX39" fmla="*/ 27899 w 190500"/>
                            <a:gd name="connsiteY39" fmla="*/ 162601 h 190500"/>
                            <a:gd name="connsiteX40" fmla="*/ 32175 w 190500"/>
                            <a:gd name="connsiteY40" fmla="*/ 166611 h 190500"/>
                            <a:gd name="connsiteX41" fmla="*/ 46091 w 190500"/>
                            <a:gd name="connsiteY41" fmla="*/ 159658 h 190500"/>
                            <a:gd name="connsiteX42" fmla="*/ 55359 w 190500"/>
                            <a:gd name="connsiteY42" fmla="*/ 160077 h 190500"/>
                            <a:gd name="connsiteX43" fmla="*/ 77638 w 190500"/>
                            <a:gd name="connsiteY43" fmla="*/ 169316 h 190500"/>
                            <a:gd name="connsiteX44" fmla="*/ 84468 w 190500"/>
                            <a:gd name="connsiteY44" fmla="*/ 175574 h 190500"/>
                            <a:gd name="connsiteX45" fmla="*/ 89383 w 190500"/>
                            <a:gd name="connsiteY45" fmla="*/ 190300 h 190500"/>
                            <a:gd name="connsiteX46" fmla="*/ 101117 w 190500"/>
                            <a:gd name="connsiteY46" fmla="*/ 190300 h 190500"/>
                            <a:gd name="connsiteX47" fmla="*/ 106032 w 190500"/>
                            <a:gd name="connsiteY47" fmla="*/ 175574 h 190500"/>
                            <a:gd name="connsiteX48" fmla="*/ 112862 w 190500"/>
                            <a:gd name="connsiteY48" fmla="*/ 169316 h 190500"/>
                            <a:gd name="connsiteX49" fmla="*/ 135141 w 190500"/>
                            <a:gd name="connsiteY49" fmla="*/ 160077 h 190500"/>
                            <a:gd name="connsiteX50" fmla="*/ 144409 w 190500"/>
                            <a:gd name="connsiteY50" fmla="*/ 159658 h 190500"/>
                            <a:gd name="connsiteX51" fmla="*/ 158325 w 190500"/>
                            <a:gd name="connsiteY51" fmla="*/ 166611 h 190500"/>
                            <a:gd name="connsiteX52" fmla="*/ 162601 w 190500"/>
                            <a:gd name="connsiteY52" fmla="*/ 162601 h 190500"/>
                            <a:gd name="connsiteX53" fmla="*/ 166611 w 190500"/>
                            <a:gd name="connsiteY53" fmla="*/ 158315 h 190500"/>
                            <a:gd name="connsiteX54" fmla="*/ 159658 w 190500"/>
                            <a:gd name="connsiteY54" fmla="*/ 144409 h 190500"/>
                            <a:gd name="connsiteX55" fmla="*/ 95250 w 190500"/>
                            <a:gd name="connsiteY55" fmla="*/ 152400 h 190500"/>
                            <a:gd name="connsiteX56" fmla="*/ 38100 w 190500"/>
                            <a:gd name="connsiteY56" fmla="*/ 95250 h 190500"/>
                            <a:gd name="connsiteX57" fmla="*/ 95250 w 190500"/>
                            <a:gd name="connsiteY57" fmla="*/ 38100 h 190500"/>
                            <a:gd name="connsiteX58" fmla="*/ 152400 w 190500"/>
                            <a:gd name="connsiteY58" fmla="*/ 95250 h 190500"/>
                            <a:gd name="connsiteX59" fmla="*/ 95250 w 190500"/>
                            <a:gd name="connsiteY59" fmla="*/ 152400 h 1905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</a:cxnLst>
                          <a:rect l="l" t="t" r="r" b="b"/>
                          <a:pathLst>
                            <a:path w="190500" h="190500">
                              <a:moveTo>
                                <a:pt x="159658" y="144409"/>
                              </a:moveTo>
                              <a:cubicBezTo>
                                <a:pt x="158183" y="141460"/>
                                <a:pt x="158338" y="137957"/>
                                <a:pt x="160068" y="135150"/>
                              </a:cubicBezTo>
                              <a:cubicBezTo>
                                <a:pt x="164321" y="128267"/>
                                <a:pt x="167440" y="120745"/>
                                <a:pt x="169307" y="112871"/>
                              </a:cubicBezTo>
                              <a:cubicBezTo>
                                <a:pt x="170067" y="109656"/>
                                <a:pt x="172439" y="107064"/>
                                <a:pt x="175574" y="106023"/>
                              </a:cubicBezTo>
                              <a:lnTo>
                                <a:pt x="190310" y="101117"/>
                              </a:lnTo>
                              <a:cubicBezTo>
                                <a:pt x="190436" y="99187"/>
                                <a:pt x="190500" y="97231"/>
                                <a:pt x="190500" y="95250"/>
                              </a:cubicBezTo>
                              <a:cubicBezTo>
                                <a:pt x="190500" y="93269"/>
                                <a:pt x="190436" y="91313"/>
                                <a:pt x="190310" y="89383"/>
                              </a:cubicBezTo>
                              <a:lnTo>
                                <a:pt x="175574" y="84477"/>
                              </a:lnTo>
                              <a:cubicBezTo>
                                <a:pt x="172439" y="83436"/>
                                <a:pt x="170067" y="80844"/>
                                <a:pt x="169307" y="77629"/>
                              </a:cubicBezTo>
                              <a:cubicBezTo>
                                <a:pt x="167446" y="69757"/>
                                <a:pt x="164325" y="62237"/>
                                <a:pt x="160068" y="55359"/>
                              </a:cubicBezTo>
                              <a:cubicBezTo>
                                <a:pt x="158334" y="52549"/>
                                <a:pt x="158180" y="49043"/>
                                <a:pt x="159658" y="46091"/>
                              </a:cubicBezTo>
                              <a:lnTo>
                                <a:pt x="166611" y="32185"/>
                              </a:lnTo>
                              <a:cubicBezTo>
                                <a:pt x="165325" y="30718"/>
                                <a:pt x="164001" y="29327"/>
                                <a:pt x="162601" y="27899"/>
                              </a:cubicBezTo>
                              <a:cubicBezTo>
                                <a:pt x="161201" y="26470"/>
                                <a:pt x="159744" y="25175"/>
                                <a:pt x="158325" y="23889"/>
                              </a:cubicBezTo>
                              <a:lnTo>
                                <a:pt x="144409" y="30842"/>
                              </a:lnTo>
                              <a:cubicBezTo>
                                <a:pt x="141456" y="32318"/>
                                <a:pt x="137949" y="32159"/>
                                <a:pt x="135141" y="30423"/>
                              </a:cubicBezTo>
                              <a:cubicBezTo>
                                <a:pt x="128255" y="26173"/>
                                <a:pt x="120734" y="23054"/>
                                <a:pt x="112862" y="21184"/>
                              </a:cubicBezTo>
                              <a:cubicBezTo>
                                <a:pt x="109656" y="20420"/>
                                <a:pt x="107072" y="18053"/>
                                <a:pt x="106032" y="14926"/>
                              </a:cubicBezTo>
                              <a:lnTo>
                                <a:pt x="101117" y="200"/>
                              </a:lnTo>
                              <a:cubicBezTo>
                                <a:pt x="97210" y="-67"/>
                                <a:pt x="93290" y="-67"/>
                                <a:pt x="89383" y="200"/>
                              </a:cubicBezTo>
                              <a:lnTo>
                                <a:pt x="84468" y="14926"/>
                              </a:lnTo>
                              <a:cubicBezTo>
                                <a:pt x="83428" y="18053"/>
                                <a:pt x="80844" y="20420"/>
                                <a:pt x="77638" y="21184"/>
                              </a:cubicBezTo>
                              <a:cubicBezTo>
                                <a:pt x="69766" y="23054"/>
                                <a:pt x="62245" y="26173"/>
                                <a:pt x="55359" y="30423"/>
                              </a:cubicBezTo>
                              <a:cubicBezTo>
                                <a:pt x="52551" y="32159"/>
                                <a:pt x="49044" y="32318"/>
                                <a:pt x="46091" y="30842"/>
                              </a:cubicBezTo>
                              <a:lnTo>
                                <a:pt x="32175" y="23889"/>
                              </a:lnTo>
                              <a:cubicBezTo>
                                <a:pt x="30718" y="25175"/>
                                <a:pt x="29318" y="26499"/>
                                <a:pt x="27899" y="27899"/>
                              </a:cubicBezTo>
                              <a:cubicBezTo>
                                <a:pt x="26480" y="29299"/>
                                <a:pt x="25175" y="30756"/>
                                <a:pt x="23889" y="32185"/>
                              </a:cubicBezTo>
                              <a:lnTo>
                                <a:pt x="30842" y="46091"/>
                              </a:lnTo>
                              <a:cubicBezTo>
                                <a:pt x="32321" y="49043"/>
                                <a:pt x="32166" y="52549"/>
                                <a:pt x="30432" y="55359"/>
                              </a:cubicBezTo>
                              <a:cubicBezTo>
                                <a:pt x="26175" y="62237"/>
                                <a:pt x="23055" y="69757"/>
                                <a:pt x="21193" y="77629"/>
                              </a:cubicBezTo>
                              <a:cubicBezTo>
                                <a:pt x="20433" y="80844"/>
                                <a:pt x="18061" y="83436"/>
                                <a:pt x="14926" y="84477"/>
                              </a:cubicBezTo>
                              <a:lnTo>
                                <a:pt x="190" y="89383"/>
                              </a:lnTo>
                              <a:cubicBezTo>
                                <a:pt x="64" y="91313"/>
                                <a:pt x="0" y="93269"/>
                                <a:pt x="0" y="95250"/>
                              </a:cubicBezTo>
                              <a:cubicBezTo>
                                <a:pt x="0" y="97231"/>
                                <a:pt x="64" y="99187"/>
                                <a:pt x="190" y="101117"/>
                              </a:cubicBezTo>
                              <a:lnTo>
                                <a:pt x="14926" y="106023"/>
                              </a:lnTo>
                              <a:cubicBezTo>
                                <a:pt x="18061" y="107064"/>
                                <a:pt x="20433" y="109656"/>
                                <a:pt x="21193" y="112871"/>
                              </a:cubicBezTo>
                              <a:cubicBezTo>
                                <a:pt x="23060" y="120745"/>
                                <a:pt x="26179" y="128267"/>
                                <a:pt x="30432" y="135150"/>
                              </a:cubicBezTo>
                              <a:cubicBezTo>
                                <a:pt x="32162" y="137957"/>
                                <a:pt x="32317" y="141460"/>
                                <a:pt x="30842" y="144409"/>
                              </a:cubicBezTo>
                              <a:lnTo>
                                <a:pt x="23889" y="158315"/>
                              </a:lnTo>
                              <a:cubicBezTo>
                                <a:pt x="25175" y="159782"/>
                                <a:pt x="26499" y="161173"/>
                                <a:pt x="27899" y="162601"/>
                              </a:cubicBezTo>
                              <a:cubicBezTo>
                                <a:pt x="29299" y="164030"/>
                                <a:pt x="30756" y="165325"/>
                                <a:pt x="32175" y="166611"/>
                              </a:cubicBezTo>
                              <a:lnTo>
                                <a:pt x="46091" y="159658"/>
                              </a:lnTo>
                              <a:cubicBezTo>
                                <a:pt x="49044" y="158183"/>
                                <a:pt x="52551" y="158341"/>
                                <a:pt x="55359" y="160077"/>
                              </a:cubicBezTo>
                              <a:cubicBezTo>
                                <a:pt x="62245" y="164326"/>
                                <a:pt x="69766" y="167446"/>
                                <a:pt x="77638" y="169316"/>
                              </a:cubicBezTo>
                              <a:cubicBezTo>
                                <a:pt x="80844" y="170080"/>
                                <a:pt x="83428" y="172447"/>
                                <a:pt x="84468" y="175574"/>
                              </a:cubicBezTo>
                              <a:lnTo>
                                <a:pt x="89383" y="190300"/>
                              </a:lnTo>
                              <a:cubicBezTo>
                                <a:pt x="93290" y="190567"/>
                                <a:pt x="97210" y="190567"/>
                                <a:pt x="101117" y="190300"/>
                              </a:cubicBezTo>
                              <a:lnTo>
                                <a:pt x="106032" y="175574"/>
                              </a:lnTo>
                              <a:cubicBezTo>
                                <a:pt x="107072" y="172447"/>
                                <a:pt x="109656" y="170080"/>
                                <a:pt x="112862" y="169316"/>
                              </a:cubicBezTo>
                              <a:cubicBezTo>
                                <a:pt x="120734" y="167446"/>
                                <a:pt x="128255" y="164326"/>
                                <a:pt x="135141" y="160077"/>
                              </a:cubicBezTo>
                              <a:cubicBezTo>
                                <a:pt x="137949" y="158341"/>
                                <a:pt x="141456" y="158183"/>
                                <a:pt x="144409" y="159658"/>
                              </a:cubicBezTo>
                              <a:lnTo>
                                <a:pt x="158325" y="166611"/>
                              </a:lnTo>
                              <a:cubicBezTo>
                                <a:pt x="159782" y="165325"/>
                                <a:pt x="161182" y="164001"/>
                                <a:pt x="162601" y="162601"/>
                              </a:cubicBezTo>
                              <a:cubicBezTo>
                                <a:pt x="164021" y="161201"/>
                                <a:pt x="165325" y="159744"/>
                                <a:pt x="166611" y="158315"/>
                              </a:cubicBezTo>
                              <a:lnTo>
                                <a:pt x="159658" y="144409"/>
                              </a:lnTo>
                              <a:close/>
                              <a:moveTo>
                                <a:pt x="95250" y="152400"/>
                              </a:moveTo>
                              <a:cubicBezTo>
                                <a:pt x="63687" y="152400"/>
                                <a:pt x="38100" y="126813"/>
                                <a:pt x="38100" y="95250"/>
                              </a:cubicBezTo>
                              <a:cubicBezTo>
                                <a:pt x="38100" y="63687"/>
                                <a:pt x="63687" y="38100"/>
                                <a:pt x="95250" y="38100"/>
                              </a:cubicBezTo>
                              <a:cubicBezTo>
                                <a:pt x="126813" y="38100"/>
                                <a:pt x="152400" y="63687"/>
                                <a:pt x="152400" y="95250"/>
                              </a:cubicBezTo>
                              <a:cubicBezTo>
                                <a:pt x="152369" y="126800"/>
                                <a:pt x="126800" y="152369"/>
                                <a:pt x="95250" y="15240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dirty="0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21" name="Freeform: Shape 120">
                          <a:extLst>
                            <a:ext uri="{FF2B5EF4-FFF2-40B4-BE49-F238E27FC236}">
                              <a16:creationId xmlns:a16="http://schemas.microsoft.com/office/drawing/2014/main" id="{1A287ACF-6714-44CE-9D00-F36DD021E18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355378" y="3023473"/>
                          <a:ext cx="38100" cy="38100"/>
                        </a:xfrm>
                        <a:custGeom>
                          <a:avLst/>
                          <a:gdLst>
                            <a:gd name="connsiteX0" fmla="*/ 38100 w 38100"/>
                            <a:gd name="connsiteY0" fmla="*/ 19050 h 38100"/>
                            <a:gd name="connsiteX1" fmla="*/ 19050 w 38100"/>
                            <a:gd name="connsiteY1" fmla="*/ 38100 h 38100"/>
                            <a:gd name="connsiteX2" fmla="*/ 0 w 38100"/>
                            <a:gd name="connsiteY2" fmla="*/ 19050 h 38100"/>
                            <a:gd name="connsiteX3" fmla="*/ 19050 w 38100"/>
                            <a:gd name="connsiteY3" fmla="*/ 0 h 38100"/>
                            <a:gd name="connsiteX4" fmla="*/ 38100 w 38100"/>
                            <a:gd name="connsiteY4" fmla="*/ 19050 h 381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8100" h="38100">
                              <a:moveTo>
                                <a:pt x="38100" y="19050"/>
                              </a:moveTo>
                              <a:cubicBezTo>
                                <a:pt x="38100" y="29571"/>
                                <a:pt x="29571" y="38100"/>
                                <a:pt x="19050" y="38100"/>
                              </a:cubicBezTo>
                              <a:cubicBezTo>
                                <a:pt x="8529" y="38100"/>
                                <a:pt x="0" y="29571"/>
                                <a:pt x="0" y="19050"/>
                              </a:cubicBezTo>
                              <a:cubicBezTo>
                                <a:pt x="0" y="8529"/>
                                <a:pt x="8529" y="0"/>
                                <a:pt x="19050" y="0"/>
                              </a:cubicBezTo>
                              <a:cubicBezTo>
                                <a:pt x="29571" y="0"/>
                                <a:pt x="38100" y="8529"/>
                                <a:pt x="38100" y="1905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22" name="Freeform: Shape 121">
                          <a:extLst>
                            <a:ext uri="{FF2B5EF4-FFF2-40B4-BE49-F238E27FC236}">
                              <a16:creationId xmlns:a16="http://schemas.microsoft.com/office/drawing/2014/main" id="{060C193F-52C6-45C3-8C05-D22DFD20054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231553" y="2823448"/>
                          <a:ext cx="76200" cy="76200"/>
                        </a:xfrm>
                        <a:custGeom>
                          <a:avLst/>
                          <a:gdLst>
                            <a:gd name="connsiteX0" fmla="*/ 38100 w 76200"/>
                            <a:gd name="connsiteY0" fmla="*/ 0 h 76200"/>
                            <a:gd name="connsiteX1" fmla="*/ 0 w 76200"/>
                            <a:gd name="connsiteY1" fmla="*/ 38100 h 76200"/>
                            <a:gd name="connsiteX2" fmla="*/ 38100 w 76200"/>
                            <a:gd name="connsiteY2" fmla="*/ 76200 h 76200"/>
                            <a:gd name="connsiteX3" fmla="*/ 76200 w 76200"/>
                            <a:gd name="connsiteY3" fmla="*/ 38100 h 76200"/>
                            <a:gd name="connsiteX4" fmla="*/ 38100 w 76200"/>
                            <a:gd name="connsiteY4" fmla="*/ 0 h 76200"/>
                            <a:gd name="connsiteX5" fmla="*/ 46863 w 76200"/>
                            <a:gd name="connsiteY5" fmla="*/ 41720 h 76200"/>
                            <a:gd name="connsiteX6" fmla="*/ 44863 w 76200"/>
                            <a:gd name="connsiteY6" fmla="*/ 44863 h 76200"/>
                            <a:gd name="connsiteX7" fmla="*/ 43434 w 76200"/>
                            <a:gd name="connsiteY7" fmla="*/ 46006 h 76200"/>
                            <a:gd name="connsiteX8" fmla="*/ 41720 w 76200"/>
                            <a:gd name="connsiteY8" fmla="*/ 46863 h 76200"/>
                            <a:gd name="connsiteX9" fmla="*/ 40005 w 76200"/>
                            <a:gd name="connsiteY9" fmla="*/ 47434 h 76200"/>
                            <a:gd name="connsiteX10" fmla="*/ 38100 w 76200"/>
                            <a:gd name="connsiteY10" fmla="*/ 47625 h 76200"/>
                            <a:gd name="connsiteX11" fmla="*/ 34481 w 76200"/>
                            <a:gd name="connsiteY11" fmla="*/ 46863 h 76200"/>
                            <a:gd name="connsiteX12" fmla="*/ 29337 w 76200"/>
                            <a:gd name="connsiteY12" fmla="*/ 41720 h 76200"/>
                            <a:gd name="connsiteX13" fmla="*/ 29337 w 76200"/>
                            <a:gd name="connsiteY13" fmla="*/ 34481 h 76200"/>
                            <a:gd name="connsiteX14" fmla="*/ 34481 w 76200"/>
                            <a:gd name="connsiteY14" fmla="*/ 29337 h 76200"/>
                            <a:gd name="connsiteX15" fmla="*/ 40005 w 76200"/>
                            <a:gd name="connsiteY15" fmla="*/ 28766 h 76200"/>
                            <a:gd name="connsiteX16" fmla="*/ 41720 w 76200"/>
                            <a:gd name="connsiteY16" fmla="*/ 29337 h 76200"/>
                            <a:gd name="connsiteX17" fmla="*/ 43434 w 76200"/>
                            <a:gd name="connsiteY17" fmla="*/ 30194 h 76200"/>
                            <a:gd name="connsiteX18" fmla="*/ 44863 w 76200"/>
                            <a:gd name="connsiteY18" fmla="*/ 31337 h 76200"/>
                            <a:gd name="connsiteX19" fmla="*/ 46863 w 76200"/>
                            <a:gd name="connsiteY19" fmla="*/ 34481 h 76200"/>
                            <a:gd name="connsiteX20" fmla="*/ 46863 w 76200"/>
                            <a:gd name="connsiteY20" fmla="*/ 41720 h 762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</a:cxnLst>
                          <a:rect l="l" t="t" r="r" b="b"/>
                          <a:pathLst>
                            <a:path w="76200" h="76200">
                              <a:moveTo>
                                <a:pt x="38100" y="0"/>
                              </a:moveTo>
                              <a:cubicBezTo>
                                <a:pt x="17058" y="0"/>
                                <a:pt x="0" y="17058"/>
                                <a:pt x="0" y="38100"/>
                              </a:cubicBezTo>
                              <a:cubicBezTo>
                                <a:pt x="0" y="59142"/>
                                <a:pt x="17058" y="76200"/>
                                <a:pt x="38100" y="76200"/>
                              </a:cubicBezTo>
                              <a:cubicBezTo>
                                <a:pt x="59142" y="76200"/>
                                <a:pt x="76200" y="59142"/>
                                <a:pt x="76200" y="38100"/>
                              </a:cubicBezTo>
                              <a:cubicBezTo>
                                <a:pt x="76200" y="17058"/>
                                <a:pt x="59142" y="0"/>
                                <a:pt x="38100" y="0"/>
                              </a:cubicBezTo>
                              <a:close/>
                              <a:moveTo>
                                <a:pt x="46863" y="41720"/>
                              </a:moveTo>
                              <a:cubicBezTo>
                                <a:pt x="46380" y="42873"/>
                                <a:pt x="45704" y="43936"/>
                                <a:pt x="44863" y="44863"/>
                              </a:cubicBezTo>
                              <a:cubicBezTo>
                                <a:pt x="44410" y="45272"/>
                                <a:pt x="43933" y="45654"/>
                                <a:pt x="43434" y="46006"/>
                              </a:cubicBezTo>
                              <a:cubicBezTo>
                                <a:pt x="42903" y="46367"/>
                                <a:pt x="42326" y="46654"/>
                                <a:pt x="41720" y="46863"/>
                              </a:cubicBezTo>
                              <a:cubicBezTo>
                                <a:pt x="41179" y="47138"/>
                                <a:pt x="40602" y="47331"/>
                                <a:pt x="40005" y="47434"/>
                              </a:cubicBezTo>
                              <a:cubicBezTo>
                                <a:pt x="39375" y="47545"/>
                                <a:pt x="38739" y="47609"/>
                                <a:pt x="38100" y="47625"/>
                              </a:cubicBezTo>
                              <a:cubicBezTo>
                                <a:pt x="36855" y="47610"/>
                                <a:pt x="35625" y="47351"/>
                                <a:pt x="34481" y="46863"/>
                              </a:cubicBezTo>
                              <a:cubicBezTo>
                                <a:pt x="32088" y="45997"/>
                                <a:pt x="30203" y="44112"/>
                                <a:pt x="29337" y="41720"/>
                              </a:cubicBezTo>
                              <a:cubicBezTo>
                                <a:pt x="28322" y="39414"/>
                                <a:pt x="28322" y="36787"/>
                                <a:pt x="29337" y="34481"/>
                              </a:cubicBezTo>
                              <a:cubicBezTo>
                                <a:pt x="30203" y="32088"/>
                                <a:pt x="32088" y="30203"/>
                                <a:pt x="34481" y="29337"/>
                              </a:cubicBezTo>
                              <a:cubicBezTo>
                                <a:pt x="36218" y="28576"/>
                                <a:pt x="38149" y="28376"/>
                                <a:pt x="40005" y="28766"/>
                              </a:cubicBezTo>
                              <a:cubicBezTo>
                                <a:pt x="40602" y="28869"/>
                                <a:pt x="41179" y="29062"/>
                                <a:pt x="41720" y="29337"/>
                              </a:cubicBezTo>
                              <a:cubicBezTo>
                                <a:pt x="42326" y="29546"/>
                                <a:pt x="42903" y="29833"/>
                                <a:pt x="43434" y="30194"/>
                              </a:cubicBezTo>
                              <a:cubicBezTo>
                                <a:pt x="43933" y="30546"/>
                                <a:pt x="44410" y="30928"/>
                                <a:pt x="44863" y="31337"/>
                              </a:cubicBezTo>
                              <a:cubicBezTo>
                                <a:pt x="45704" y="32264"/>
                                <a:pt x="46380" y="33327"/>
                                <a:pt x="46863" y="34481"/>
                              </a:cubicBezTo>
                              <a:cubicBezTo>
                                <a:pt x="47879" y="36787"/>
                                <a:pt x="47879" y="39414"/>
                                <a:pt x="46863" y="4172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23" name="Freeform: Shape 122">
                          <a:extLst>
                            <a:ext uri="{FF2B5EF4-FFF2-40B4-BE49-F238E27FC236}">
                              <a16:creationId xmlns:a16="http://schemas.microsoft.com/office/drawing/2014/main" id="{C9CA0EF4-65F5-48D3-91A8-51F69B52B99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260128" y="3023473"/>
                          <a:ext cx="38100" cy="38100"/>
                        </a:xfrm>
                        <a:custGeom>
                          <a:avLst/>
                          <a:gdLst>
                            <a:gd name="connsiteX0" fmla="*/ 38100 w 38100"/>
                            <a:gd name="connsiteY0" fmla="*/ 19050 h 38100"/>
                            <a:gd name="connsiteX1" fmla="*/ 19050 w 38100"/>
                            <a:gd name="connsiteY1" fmla="*/ 38100 h 38100"/>
                            <a:gd name="connsiteX2" fmla="*/ 0 w 38100"/>
                            <a:gd name="connsiteY2" fmla="*/ 19050 h 38100"/>
                            <a:gd name="connsiteX3" fmla="*/ 19050 w 38100"/>
                            <a:gd name="connsiteY3" fmla="*/ 0 h 38100"/>
                            <a:gd name="connsiteX4" fmla="*/ 38100 w 38100"/>
                            <a:gd name="connsiteY4" fmla="*/ 19050 h 381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8100" h="38100">
                              <a:moveTo>
                                <a:pt x="38100" y="19050"/>
                              </a:moveTo>
                              <a:cubicBezTo>
                                <a:pt x="38100" y="29571"/>
                                <a:pt x="29571" y="38100"/>
                                <a:pt x="19050" y="38100"/>
                              </a:cubicBezTo>
                              <a:cubicBezTo>
                                <a:pt x="8529" y="38100"/>
                                <a:pt x="0" y="29571"/>
                                <a:pt x="0" y="19050"/>
                              </a:cubicBezTo>
                              <a:cubicBezTo>
                                <a:pt x="0" y="8529"/>
                                <a:pt x="8529" y="0"/>
                                <a:pt x="19050" y="0"/>
                              </a:cubicBezTo>
                              <a:cubicBezTo>
                                <a:pt x="29571" y="0"/>
                                <a:pt x="38100" y="8529"/>
                                <a:pt x="38100" y="1905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24" name="Freeform: Shape 123">
                          <a:extLst>
                            <a:ext uri="{FF2B5EF4-FFF2-40B4-BE49-F238E27FC236}">
                              <a16:creationId xmlns:a16="http://schemas.microsoft.com/office/drawing/2014/main" id="{96412B64-ABF3-4F61-884E-7F86B2BD375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543649" y="2994898"/>
                          <a:ext cx="68922" cy="76200"/>
                        </a:xfrm>
                        <a:custGeom>
                          <a:avLst/>
                          <a:gdLst>
                            <a:gd name="connsiteX0" fmla="*/ 45720 w 68922"/>
                            <a:gd name="connsiteY0" fmla="*/ 0 h 76200"/>
                            <a:gd name="connsiteX1" fmla="*/ 0 w 68922"/>
                            <a:gd name="connsiteY1" fmla="*/ 76200 h 76200"/>
                            <a:gd name="connsiteX2" fmla="*/ 68923 w 68922"/>
                            <a:gd name="connsiteY2" fmla="*/ 76200 h 76200"/>
                            <a:gd name="connsiteX3" fmla="*/ 68904 w 68922"/>
                            <a:gd name="connsiteY3" fmla="*/ 0 h 762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68922" h="76200">
                              <a:moveTo>
                                <a:pt x="45720" y="0"/>
                              </a:moveTo>
                              <a:lnTo>
                                <a:pt x="0" y="76200"/>
                              </a:lnTo>
                              <a:lnTo>
                                <a:pt x="68923" y="76200"/>
                              </a:lnTo>
                              <a:lnTo>
                                <a:pt x="68904" y="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25" name="Freeform: Shape 124">
                          <a:extLst>
                            <a:ext uri="{FF2B5EF4-FFF2-40B4-BE49-F238E27FC236}">
                              <a16:creationId xmlns:a16="http://schemas.microsoft.com/office/drawing/2014/main" id="{70E4598E-AA08-4C8B-AF9E-B19F7F52AE3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126778" y="2718673"/>
                          <a:ext cx="533400" cy="400050"/>
                        </a:xfrm>
                        <a:custGeom>
                          <a:avLst/>
                          <a:gdLst>
                            <a:gd name="connsiteX0" fmla="*/ 523875 w 533400"/>
                            <a:gd name="connsiteY0" fmla="*/ 0 h 400050"/>
                            <a:gd name="connsiteX1" fmla="*/ 9525 w 533400"/>
                            <a:gd name="connsiteY1" fmla="*/ 0 h 400050"/>
                            <a:gd name="connsiteX2" fmla="*/ 0 w 533400"/>
                            <a:gd name="connsiteY2" fmla="*/ 9525 h 400050"/>
                            <a:gd name="connsiteX3" fmla="*/ 0 w 533400"/>
                            <a:gd name="connsiteY3" fmla="*/ 390525 h 400050"/>
                            <a:gd name="connsiteX4" fmla="*/ 9525 w 533400"/>
                            <a:gd name="connsiteY4" fmla="*/ 400050 h 400050"/>
                            <a:gd name="connsiteX5" fmla="*/ 523875 w 533400"/>
                            <a:gd name="connsiteY5" fmla="*/ 400050 h 400050"/>
                            <a:gd name="connsiteX6" fmla="*/ 533400 w 533400"/>
                            <a:gd name="connsiteY6" fmla="*/ 390525 h 400050"/>
                            <a:gd name="connsiteX7" fmla="*/ 533400 w 533400"/>
                            <a:gd name="connsiteY7" fmla="*/ 9525 h 400050"/>
                            <a:gd name="connsiteX8" fmla="*/ 523875 w 533400"/>
                            <a:gd name="connsiteY8" fmla="*/ 0 h 400050"/>
                            <a:gd name="connsiteX9" fmla="*/ 438150 w 533400"/>
                            <a:gd name="connsiteY9" fmla="*/ 57150 h 400050"/>
                            <a:gd name="connsiteX10" fmla="*/ 485775 w 533400"/>
                            <a:gd name="connsiteY10" fmla="*/ 57150 h 400050"/>
                            <a:gd name="connsiteX11" fmla="*/ 495300 w 533400"/>
                            <a:gd name="connsiteY11" fmla="*/ 66675 h 400050"/>
                            <a:gd name="connsiteX12" fmla="*/ 485775 w 533400"/>
                            <a:gd name="connsiteY12" fmla="*/ 76200 h 400050"/>
                            <a:gd name="connsiteX13" fmla="*/ 438150 w 533400"/>
                            <a:gd name="connsiteY13" fmla="*/ 76200 h 400050"/>
                            <a:gd name="connsiteX14" fmla="*/ 428625 w 533400"/>
                            <a:gd name="connsiteY14" fmla="*/ 66675 h 400050"/>
                            <a:gd name="connsiteX15" fmla="*/ 438150 w 533400"/>
                            <a:gd name="connsiteY15" fmla="*/ 57150 h 400050"/>
                            <a:gd name="connsiteX16" fmla="*/ 485775 w 533400"/>
                            <a:gd name="connsiteY16" fmla="*/ 171450 h 400050"/>
                            <a:gd name="connsiteX17" fmla="*/ 447675 w 533400"/>
                            <a:gd name="connsiteY17" fmla="*/ 171450 h 400050"/>
                            <a:gd name="connsiteX18" fmla="*/ 438150 w 533400"/>
                            <a:gd name="connsiteY18" fmla="*/ 161925 h 400050"/>
                            <a:gd name="connsiteX19" fmla="*/ 447675 w 533400"/>
                            <a:gd name="connsiteY19" fmla="*/ 152400 h 400050"/>
                            <a:gd name="connsiteX20" fmla="*/ 485775 w 533400"/>
                            <a:gd name="connsiteY20" fmla="*/ 152400 h 400050"/>
                            <a:gd name="connsiteX21" fmla="*/ 495300 w 533400"/>
                            <a:gd name="connsiteY21" fmla="*/ 161925 h 400050"/>
                            <a:gd name="connsiteX22" fmla="*/ 485775 w 533400"/>
                            <a:gd name="connsiteY22" fmla="*/ 171450 h 400050"/>
                            <a:gd name="connsiteX23" fmla="*/ 495300 w 533400"/>
                            <a:gd name="connsiteY23" fmla="*/ 209550 h 400050"/>
                            <a:gd name="connsiteX24" fmla="*/ 485775 w 533400"/>
                            <a:gd name="connsiteY24" fmla="*/ 219075 h 400050"/>
                            <a:gd name="connsiteX25" fmla="*/ 371475 w 533400"/>
                            <a:gd name="connsiteY25" fmla="*/ 219075 h 400050"/>
                            <a:gd name="connsiteX26" fmla="*/ 361950 w 533400"/>
                            <a:gd name="connsiteY26" fmla="*/ 209550 h 400050"/>
                            <a:gd name="connsiteX27" fmla="*/ 371475 w 533400"/>
                            <a:gd name="connsiteY27" fmla="*/ 200025 h 400050"/>
                            <a:gd name="connsiteX28" fmla="*/ 485775 w 533400"/>
                            <a:gd name="connsiteY28" fmla="*/ 200025 h 400050"/>
                            <a:gd name="connsiteX29" fmla="*/ 495300 w 533400"/>
                            <a:gd name="connsiteY29" fmla="*/ 209550 h 400050"/>
                            <a:gd name="connsiteX30" fmla="*/ 485775 w 533400"/>
                            <a:gd name="connsiteY30" fmla="*/ 123825 h 400050"/>
                            <a:gd name="connsiteX31" fmla="*/ 390525 w 533400"/>
                            <a:gd name="connsiteY31" fmla="*/ 123825 h 400050"/>
                            <a:gd name="connsiteX32" fmla="*/ 381000 w 533400"/>
                            <a:gd name="connsiteY32" fmla="*/ 114300 h 400050"/>
                            <a:gd name="connsiteX33" fmla="*/ 390525 w 533400"/>
                            <a:gd name="connsiteY33" fmla="*/ 104775 h 400050"/>
                            <a:gd name="connsiteX34" fmla="*/ 485775 w 533400"/>
                            <a:gd name="connsiteY34" fmla="*/ 104775 h 400050"/>
                            <a:gd name="connsiteX35" fmla="*/ 495300 w 533400"/>
                            <a:gd name="connsiteY35" fmla="*/ 114300 h 400050"/>
                            <a:gd name="connsiteX36" fmla="*/ 485775 w 533400"/>
                            <a:gd name="connsiteY36" fmla="*/ 123825 h 400050"/>
                            <a:gd name="connsiteX37" fmla="*/ 295275 w 533400"/>
                            <a:gd name="connsiteY37" fmla="*/ 57150 h 400050"/>
                            <a:gd name="connsiteX38" fmla="*/ 400050 w 533400"/>
                            <a:gd name="connsiteY38" fmla="*/ 57150 h 400050"/>
                            <a:gd name="connsiteX39" fmla="*/ 409575 w 533400"/>
                            <a:gd name="connsiteY39" fmla="*/ 66675 h 400050"/>
                            <a:gd name="connsiteX40" fmla="*/ 400050 w 533400"/>
                            <a:gd name="connsiteY40" fmla="*/ 76200 h 400050"/>
                            <a:gd name="connsiteX41" fmla="*/ 295275 w 533400"/>
                            <a:gd name="connsiteY41" fmla="*/ 76200 h 400050"/>
                            <a:gd name="connsiteX42" fmla="*/ 285750 w 533400"/>
                            <a:gd name="connsiteY42" fmla="*/ 66675 h 400050"/>
                            <a:gd name="connsiteX43" fmla="*/ 295275 w 533400"/>
                            <a:gd name="connsiteY43" fmla="*/ 57150 h 400050"/>
                            <a:gd name="connsiteX44" fmla="*/ 295275 w 533400"/>
                            <a:gd name="connsiteY44" fmla="*/ 104775 h 400050"/>
                            <a:gd name="connsiteX45" fmla="*/ 352425 w 533400"/>
                            <a:gd name="connsiteY45" fmla="*/ 104775 h 400050"/>
                            <a:gd name="connsiteX46" fmla="*/ 361950 w 533400"/>
                            <a:gd name="connsiteY46" fmla="*/ 114300 h 400050"/>
                            <a:gd name="connsiteX47" fmla="*/ 352425 w 533400"/>
                            <a:gd name="connsiteY47" fmla="*/ 123825 h 400050"/>
                            <a:gd name="connsiteX48" fmla="*/ 295275 w 533400"/>
                            <a:gd name="connsiteY48" fmla="*/ 123825 h 400050"/>
                            <a:gd name="connsiteX49" fmla="*/ 285750 w 533400"/>
                            <a:gd name="connsiteY49" fmla="*/ 114300 h 400050"/>
                            <a:gd name="connsiteX50" fmla="*/ 295275 w 533400"/>
                            <a:gd name="connsiteY50" fmla="*/ 104775 h 400050"/>
                            <a:gd name="connsiteX51" fmla="*/ 295275 w 533400"/>
                            <a:gd name="connsiteY51" fmla="*/ 152400 h 400050"/>
                            <a:gd name="connsiteX52" fmla="*/ 409575 w 533400"/>
                            <a:gd name="connsiteY52" fmla="*/ 152400 h 400050"/>
                            <a:gd name="connsiteX53" fmla="*/ 419100 w 533400"/>
                            <a:gd name="connsiteY53" fmla="*/ 161925 h 400050"/>
                            <a:gd name="connsiteX54" fmla="*/ 409575 w 533400"/>
                            <a:gd name="connsiteY54" fmla="*/ 171450 h 400050"/>
                            <a:gd name="connsiteX55" fmla="*/ 295275 w 533400"/>
                            <a:gd name="connsiteY55" fmla="*/ 171450 h 400050"/>
                            <a:gd name="connsiteX56" fmla="*/ 285750 w 533400"/>
                            <a:gd name="connsiteY56" fmla="*/ 161925 h 400050"/>
                            <a:gd name="connsiteX57" fmla="*/ 295275 w 533400"/>
                            <a:gd name="connsiteY57" fmla="*/ 152400 h 400050"/>
                            <a:gd name="connsiteX58" fmla="*/ 57150 w 533400"/>
                            <a:gd name="connsiteY58" fmla="*/ 361950 h 400050"/>
                            <a:gd name="connsiteX59" fmla="*/ 19050 w 533400"/>
                            <a:gd name="connsiteY59" fmla="*/ 323850 h 400050"/>
                            <a:gd name="connsiteX60" fmla="*/ 57150 w 533400"/>
                            <a:gd name="connsiteY60" fmla="*/ 285750 h 400050"/>
                            <a:gd name="connsiteX61" fmla="*/ 95250 w 533400"/>
                            <a:gd name="connsiteY61" fmla="*/ 323850 h 400050"/>
                            <a:gd name="connsiteX62" fmla="*/ 57150 w 533400"/>
                            <a:gd name="connsiteY62" fmla="*/ 361950 h 400050"/>
                            <a:gd name="connsiteX63" fmla="*/ 152400 w 533400"/>
                            <a:gd name="connsiteY63" fmla="*/ 361950 h 400050"/>
                            <a:gd name="connsiteX64" fmla="*/ 114300 w 533400"/>
                            <a:gd name="connsiteY64" fmla="*/ 323850 h 400050"/>
                            <a:gd name="connsiteX65" fmla="*/ 152400 w 533400"/>
                            <a:gd name="connsiteY65" fmla="*/ 285750 h 400050"/>
                            <a:gd name="connsiteX66" fmla="*/ 190500 w 533400"/>
                            <a:gd name="connsiteY66" fmla="*/ 323850 h 400050"/>
                            <a:gd name="connsiteX67" fmla="*/ 152400 w 533400"/>
                            <a:gd name="connsiteY67" fmla="*/ 361950 h 400050"/>
                            <a:gd name="connsiteX68" fmla="*/ 202940 w 533400"/>
                            <a:gd name="connsiteY68" fmla="*/ 234029 h 400050"/>
                            <a:gd name="connsiteX69" fmla="*/ 188100 w 533400"/>
                            <a:gd name="connsiteY69" fmla="*/ 226609 h 400050"/>
                            <a:gd name="connsiteX70" fmla="*/ 170107 w 533400"/>
                            <a:gd name="connsiteY70" fmla="*/ 234077 h 400050"/>
                            <a:gd name="connsiteX71" fmla="*/ 164868 w 533400"/>
                            <a:gd name="connsiteY71" fmla="*/ 249812 h 400050"/>
                            <a:gd name="connsiteX72" fmla="*/ 157077 w 533400"/>
                            <a:gd name="connsiteY72" fmla="*/ 256232 h 400050"/>
                            <a:gd name="connsiteX73" fmla="*/ 128673 w 533400"/>
                            <a:gd name="connsiteY73" fmla="*/ 256232 h 400050"/>
                            <a:gd name="connsiteX74" fmla="*/ 120882 w 533400"/>
                            <a:gd name="connsiteY74" fmla="*/ 249812 h 400050"/>
                            <a:gd name="connsiteX75" fmla="*/ 115643 w 533400"/>
                            <a:gd name="connsiteY75" fmla="*/ 234077 h 400050"/>
                            <a:gd name="connsiteX76" fmla="*/ 97650 w 533400"/>
                            <a:gd name="connsiteY76" fmla="*/ 226609 h 400050"/>
                            <a:gd name="connsiteX77" fmla="*/ 82810 w 533400"/>
                            <a:gd name="connsiteY77" fmla="*/ 234029 h 400050"/>
                            <a:gd name="connsiteX78" fmla="*/ 72771 w 533400"/>
                            <a:gd name="connsiteY78" fmla="*/ 233077 h 400050"/>
                            <a:gd name="connsiteX79" fmla="*/ 52673 w 533400"/>
                            <a:gd name="connsiteY79" fmla="*/ 212979 h 400050"/>
                            <a:gd name="connsiteX80" fmla="*/ 51721 w 533400"/>
                            <a:gd name="connsiteY80" fmla="*/ 202940 h 400050"/>
                            <a:gd name="connsiteX81" fmla="*/ 59141 w 533400"/>
                            <a:gd name="connsiteY81" fmla="*/ 188100 h 400050"/>
                            <a:gd name="connsiteX82" fmla="*/ 51683 w 533400"/>
                            <a:gd name="connsiteY82" fmla="*/ 170107 h 400050"/>
                            <a:gd name="connsiteX83" fmla="*/ 35947 w 533400"/>
                            <a:gd name="connsiteY83" fmla="*/ 164878 h 400050"/>
                            <a:gd name="connsiteX84" fmla="*/ 29518 w 533400"/>
                            <a:gd name="connsiteY84" fmla="*/ 157086 h 400050"/>
                            <a:gd name="connsiteX85" fmla="*/ 29518 w 533400"/>
                            <a:gd name="connsiteY85" fmla="*/ 128664 h 400050"/>
                            <a:gd name="connsiteX86" fmla="*/ 35947 w 533400"/>
                            <a:gd name="connsiteY86" fmla="*/ 120872 h 400050"/>
                            <a:gd name="connsiteX87" fmla="*/ 51673 w 533400"/>
                            <a:gd name="connsiteY87" fmla="*/ 115653 h 400050"/>
                            <a:gd name="connsiteX88" fmla="*/ 59131 w 533400"/>
                            <a:gd name="connsiteY88" fmla="*/ 97650 h 400050"/>
                            <a:gd name="connsiteX89" fmla="*/ 51711 w 533400"/>
                            <a:gd name="connsiteY89" fmla="*/ 82810 h 400050"/>
                            <a:gd name="connsiteX90" fmla="*/ 52664 w 533400"/>
                            <a:gd name="connsiteY90" fmla="*/ 72771 h 400050"/>
                            <a:gd name="connsiteX91" fmla="*/ 72761 w 533400"/>
                            <a:gd name="connsiteY91" fmla="*/ 52664 h 400050"/>
                            <a:gd name="connsiteX92" fmla="*/ 82801 w 533400"/>
                            <a:gd name="connsiteY92" fmla="*/ 51711 h 400050"/>
                            <a:gd name="connsiteX93" fmla="*/ 97641 w 533400"/>
                            <a:gd name="connsiteY93" fmla="*/ 59131 h 400050"/>
                            <a:gd name="connsiteX94" fmla="*/ 115634 w 533400"/>
                            <a:gd name="connsiteY94" fmla="*/ 51664 h 400050"/>
                            <a:gd name="connsiteX95" fmla="*/ 120872 w 533400"/>
                            <a:gd name="connsiteY95" fmla="*/ 35928 h 400050"/>
                            <a:gd name="connsiteX96" fmla="*/ 128664 w 533400"/>
                            <a:gd name="connsiteY96" fmla="*/ 29508 h 400050"/>
                            <a:gd name="connsiteX97" fmla="*/ 157067 w 533400"/>
                            <a:gd name="connsiteY97" fmla="*/ 29508 h 400050"/>
                            <a:gd name="connsiteX98" fmla="*/ 164859 w 533400"/>
                            <a:gd name="connsiteY98" fmla="*/ 35928 h 400050"/>
                            <a:gd name="connsiteX99" fmla="*/ 170097 w 533400"/>
                            <a:gd name="connsiteY99" fmla="*/ 51664 h 400050"/>
                            <a:gd name="connsiteX100" fmla="*/ 188090 w 533400"/>
                            <a:gd name="connsiteY100" fmla="*/ 59131 h 400050"/>
                            <a:gd name="connsiteX101" fmla="*/ 202930 w 533400"/>
                            <a:gd name="connsiteY101" fmla="*/ 51711 h 400050"/>
                            <a:gd name="connsiteX102" fmla="*/ 212969 w 533400"/>
                            <a:gd name="connsiteY102" fmla="*/ 52664 h 400050"/>
                            <a:gd name="connsiteX103" fmla="*/ 233067 w 533400"/>
                            <a:gd name="connsiteY103" fmla="*/ 72771 h 400050"/>
                            <a:gd name="connsiteX104" fmla="*/ 234020 w 533400"/>
                            <a:gd name="connsiteY104" fmla="*/ 82810 h 400050"/>
                            <a:gd name="connsiteX105" fmla="*/ 226600 w 533400"/>
                            <a:gd name="connsiteY105" fmla="*/ 97650 h 400050"/>
                            <a:gd name="connsiteX106" fmla="*/ 234058 w 533400"/>
                            <a:gd name="connsiteY106" fmla="*/ 115653 h 400050"/>
                            <a:gd name="connsiteX107" fmla="*/ 249784 w 533400"/>
                            <a:gd name="connsiteY107" fmla="*/ 120872 h 400050"/>
                            <a:gd name="connsiteX108" fmla="*/ 256213 w 533400"/>
                            <a:gd name="connsiteY108" fmla="*/ 128664 h 400050"/>
                            <a:gd name="connsiteX109" fmla="*/ 256213 w 533400"/>
                            <a:gd name="connsiteY109" fmla="*/ 157086 h 400050"/>
                            <a:gd name="connsiteX110" fmla="*/ 249784 w 533400"/>
                            <a:gd name="connsiteY110" fmla="*/ 164878 h 400050"/>
                            <a:gd name="connsiteX111" fmla="*/ 234058 w 533400"/>
                            <a:gd name="connsiteY111" fmla="*/ 170107 h 400050"/>
                            <a:gd name="connsiteX112" fmla="*/ 226600 w 533400"/>
                            <a:gd name="connsiteY112" fmla="*/ 188100 h 400050"/>
                            <a:gd name="connsiteX113" fmla="*/ 234020 w 533400"/>
                            <a:gd name="connsiteY113" fmla="*/ 202940 h 400050"/>
                            <a:gd name="connsiteX114" fmla="*/ 233067 w 533400"/>
                            <a:gd name="connsiteY114" fmla="*/ 212979 h 400050"/>
                            <a:gd name="connsiteX115" fmla="*/ 212969 w 533400"/>
                            <a:gd name="connsiteY115" fmla="*/ 233086 h 400050"/>
                            <a:gd name="connsiteX116" fmla="*/ 202940 w 533400"/>
                            <a:gd name="connsiteY116" fmla="*/ 234029 h 400050"/>
                            <a:gd name="connsiteX117" fmla="*/ 247650 w 533400"/>
                            <a:gd name="connsiteY117" fmla="*/ 361950 h 400050"/>
                            <a:gd name="connsiteX118" fmla="*/ 209550 w 533400"/>
                            <a:gd name="connsiteY118" fmla="*/ 323850 h 400050"/>
                            <a:gd name="connsiteX119" fmla="*/ 247650 w 533400"/>
                            <a:gd name="connsiteY119" fmla="*/ 285750 h 400050"/>
                            <a:gd name="connsiteX120" fmla="*/ 285750 w 533400"/>
                            <a:gd name="connsiteY120" fmla="*/ 323850 h 400050"/>
                            <a:gd name="connsiteX121" fmla="*/ 247650 w 533400"/>
                            <a:gd name="connsiteY121" fmla="*/ 361950 h 400050"/>
                            <a:gd name="connsiteX122" fmla="*/ 285750 w 533400"/>
                            <a:gd name="connsiteY122" fmla="*/ 209550 h 400050"/>
                            <a:gd name="connsiteX123" fmla="*/ 295275 w 533400"/>
                            <a:gd name="connsiteY123" fmla="*/ 200025 h 400050"/>
                            <a:gd name="connsiteX124" fmla="*/ 333375 w 533400"/>
                            <a:gd name="connsiteY124" fmla="*/ 200025 h 400050"/>
                            <a:gd name="connsiteX125" fmla="*/ 342900 w 533400"/>
                            <a:gd name="connsiteY125" fmla="*/ 209550 h 400050"/>
                            <a:gd name="connsiteX126" fmla="*/ 333375 w 533400"/>
                            <a:gd name="connsiteY126" fmla="*/ 219075 h 400050"/>
                            <a:gd name="connsiteX127" fmla="*/ 295275 w 533400"/>
                            <a:gd name="connsiteY127" fmla="*/ 219075 h 400050"/>
                            <a:gd name="connsiteX128" fmla="*/ 285750 w 533400"/>
                            <a:gd name="connsiteY128" fmla="*/ 209550 h 400050"/>
                            <a:gd name="connsiteX129" fmla="*/ 504825 w 533400"/>
                            <a:gd name="connsiteY129" fmla="*/ 352425 h 400050"/>
                            <a:gd name="connsiteX130" fmla="*/ 485775 w 533400"/>
                            <a:gd name="connsiteY130" fmla="*/ 371475 h 400050"/>
                            <a:gd name="connsiteX131" fmla="*/ 323850 w 533400"/>
                            <a:gd name="connsiteY131" fmla="*/ 371475 h 400050"/>
                            <a:gd name="connsiteX132" fmla="*/ 304800 w 533400"/>
                            <a:gd name="connsiteY132" fmla="*/ 352425 h 400050"/>
                            <a:gd name="connsiteX133" fmla="*/ 304800 w 533400"/>
                            <a:gd name="connsiteY133" fmla="*/ 276225 h 400050"/>
                            <a:gd name="connsiteX134" fmla="*/ 323850 w 533400"/>
                            <a:gd name="connsiteY134" fmla="*/ 257175 h 400050"/>
                            <a:gd name="connsiteX135" fmla="*/ 485775 w 533400"/>
                            <a:gd name="connsiteY135" fmla="*/ 257175 h 400050"/>
                            <a:gd name="connsiteX136" fmla="*/ 504825 w 533400"/>
                            <a:gd name="connsiteY136" fmla="*/ 276225 h 400050"/>
                            <a:gd name="connsiteX137" fmla="*/ 504825 w 533400"/>
                            <a:gd name="connsiteY137" fmla="*/ 352425 h 4000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  <a:cxn ang="0">
                              <a:pos x="connsiteX63" y="connsiteY63"/>
                            </a:cxn>
                            <a:cxn ang="0">
                              <a:pos x="connsiteX64" y="connsiteY64"/>
                            </a:cxn>
                            <a:cxn ang="0">
                              <a:pos x="connsiteX65" y="connsiteY65"/>
                            </a:cxn>
                            <a:cxn ang="0">
                              <a:pos x="connsiteX66" y="connsiteY66"/>
                            </a:cxn>
                            <a:cxn ang="0">
                              <a:pos x="connsiteX67" y="connsiteY67"/>
                            </a:cxn>
                            <a:cxn ang="0">
                              <a:pos x="connsiteX68" y="connsiteY68"/>
                            </a:cxn>
                            <a:cxn ang="0">
                              <a:pos x="connsiteX69" y="connsiteY69"/>
                            </a:cxn>
                            <a:cxn ang="0">
                              <a:pos x="connsiteX70" y="connsiteY70"/>
                            </a:cxn>
                            <a:cxn ang="0">
                              <a:pos x="connsiteX71" y="connsiteY71"/>
                            </a:cxn>
                            <a:cxn ang="0">
                              <a:pos x="connsiteX72" y="connsiteY72"/>
                            </a:cxn>
                            <a:cxn ang="0">
                              <a:pos x="connsiteX73" y="connsiteY73"/>
                            </a:cxn>
                            <a:cxn ang="0">
                              <a:pos x="connsiteX74" y="connsiteY74"/>
                            </a:cxn>
                            <a:cxn ang="0">
                              <a:pos x="connsiteX75" y="connsiteY75"/>
                            </a:cxn>
                            <a:cxn ang="0">
                              <a:pos x="connsiteX76" y="connsiteY76"/>
                            </a:cxn>
                            <a:cxn ang="0">
                              <a:pos x="connsiteX77" y="connsiteY77"/>
                            </a:cxn>
                            <a:cxn ang="0">
                              <a:pos x="connsiteX78" y="connsiteY78"/>
                            </a:cxn>
                            <a:cxn ang="0">
                              <a:pos x="connsiteX79" y="connsiteY79"/>
                            </a:cxn>
                            <a:cxn ang="0">
                              <a:pos x="connsiteX80" y="connsiteY80"/>
                            </a:cxn>
                            <a:cxn ang="0">
                              <a:pos x="connsiteX81" y="connsiteY81"/>
                            </a:cxn>
                            <a:cxn ang="0">
                              <a:pos x="connsiteX82" y="connsiteY82"/>
                            </a:cxn>
                            <a:cxn ang="0">
                              <a:pos x="connsiteX83" y="connsiteY83"/>
                            </a:cxn>
                            <a:cxn ang="0">
                              <a:pos x="connsiteX84" y="connsiteY84"/>
                            </a:cxn>
                            <a:cxn ang="0">
                              <a:pos x="connsiteX85" y="connsiteY85"/>
                            </a:cxn>
                            <a:cxn ang="0">
                              <a:pos x="connsiteX86" y="connsiteY86"/>
                            </a:cxn>
                            <a:cxn ang="0">
                              <a:pos x="connsiteX87" y="connsiteY87"/>
                            </a:cxn>
                            <a:cxn ang="0">
                              <a:pos x="connsiteX88" y="connsiteY88"/>
                            </a:cxn>
                            <a:cxn ang="0">
                              <a:pos x="connsiteX89" y="connsiteY89"/>
                            </a:cxn>
                            <a:cxn ang="0">
                              <a:pos x="connsiteX90" y="connsiteY90"/>
                            </a:cxn>
                            <a:cxn ang="0">
                              <a:pos x="connsiteX91" y="connsiteY91"/>
                            </a:cxn>
                            <a:cxn ang="0">
                              <a:pos x="connsiteX92" y="connsiteY92"/>
                            </a:cxn>
                            <a:cxn ang="0">
                              <a:pos x="connsiteX93" y="connsiteY93"/>
                            </a:cxn>
                            <a:cxn ang="0">
                              <a:pos x="connsiteX94" y="connsiteY94"/>
                            </a:cxn>
                            <a:cxn ang="0">
                              <a:pos x="connsiteX95" y="connsiteY95"/>
                            </a:cxn>
                            <a:cxn ang="0">
                              <a:pos x="connsiteX96" y="connsiteY96"/>
                            </a:cxn>
                            <a:cxn ang="0">
                              <a:pos x="connsiteX97" y="connsiteY97"/>
                            </a:cxn>
                            <a:cxn ang="0">
                              <a:pos x="connsiteX98" y="connsiteY98"/>
                            </a:cxn>
                            <a:cxn ang="0">
                              <a:pos x="connsiteX99" y="connsiteY99"/>
                            </a:cxn>
                            <a:cxn ang="0">
                              <a:pos x="connsiteX100" y="connsiteY100"/>
                            </a:cxn>
                            <a:cxn ang="0">
                              <a:pos x="connsiteX101" y="connsiteY101"/>
                            </a:cxn>
                            <a:cxn ang="0">
                              <a:pos x="connsiteX102" y="connsiteY102"/>
                            </a:cxn>
                            <a:cxn ang="0">
                              <a:pos x="connsiteX103" y="connsiteY103"/>
                            </a:cxn>
                            <a:cxn ang="0">
                              <a:pos x="connsiteX104" y="connsiteY104"/>
                            </a:cxn>
                            <a:cxn ang="0">
                              <a:pos x="connsiteX105" y="connsiteY105"/>
                            </a:cxn>
                            <a:cxn ang="0">
                              <a:pos x="connsiteX106" y="connsiteY106"/>
                            </a:cxn>
                            <a:cxn ang="0">
                              <a:pos x="connsiteX107" y="connsiteY107"/>
                            </a:cxn>
                            <a:cxn ang="0">
                              <a:pos x="connsiteX108" y="connsiteY108"/>
                            </a:cxn>
                            <a:cxn ang="0">
                              <a:pos x="connsiteX109" y="connsiteY109"/>
                            </a:cxn>
                            <a:cxn ang="0">
                              <a:pos x="connsiteX110" y="connsiteY110"/>
                            </a:cxn>
                            <a:cxn ang="0">
                              <a:pos x="connsiteX111" y="connsiteY111"/>
                            </a:cxn>
                            <a:cxn ang="0">
                              <a:pos x="connsiteX112" y="connsiteY112"/>
                            </a:cxn>
                            <a:cxn ang="0">
                              <a:pos x="connsiteX113" y="connsiteY113"/>
                            </a:cxn>
                            <a:cxn ang="0">
                              <a:pos x="connsiteX114" y="connsiteY114"/>
                            </a:cxn>
                            <a:cxn ang="0">
                              <a:pos x="connsiteX115" y="connsiteY115"/>
                            </a:cxn>
                            <a:cxn ang="0">
                              <a:pos x="connsiteX116" y="connsiteY116"/>
                            </a:cxn>
                            <a:cxn ang="0">
                              <a:pos x="connsiteX117" y="connsiteY117"/>
                            </a:cxn>
                            <a:cxn ang="0">
                              <a:pos x="connsiteX118" y="connsiteY118"/>
                            </a:cxn>
                            <a:cxn ang="0">
                              <a:pos x="connsiteX119" y="connsiteY119"/>
                            </a:cxn>
                            <a:cxn ang="0">
                              <a:pos x="connsiteX120" y="connsiteY120"/>
                            </a:cxn>
                            <a:cxn ang="0">
                              <a:pos x="connsiteX121" y="connsiteY121"/>
                            </a:cxn>
                            <a:cxn ang="0">
                              <a:pos x="connsiteX122" y="connsiteY122"/>
                            </a:cxn>
                            <a:cxn ang="0">
                              <a:pos x="connsiteX123" y="connsiteY123"/>
                            </a:cxn>
                            <a:cxn ang="0">
                              <a:pos x="connsiteX124" y="connsiteY124"/>
                            </a:cxn>
                            <a:cxn ang="0">
                              <a:pos x="connsiteX125" y="connsiteY125"/>
                            </a:cxn>
                            <a:cxn ang="0">
                              <a:pos x="connsiteX126" y="connsiteY126"/>
                            </a:cxn>
                            <a:cxn ang="0">
                              <a:pos x="connsiteX127" y="connsiteY127"/>
                            </a:cxn>
                            <a:cxn ang="0">
                              <a:pos x="connsiteX128" y="connsiteY128"/>
                            </a:cxn>
                            <a:cxn ang="0">
                              <a:pos x="connsiteX129" y="connsiteY129"/>
                            </a:cxn>
                            <a:cxn ang="0">
                              <a:pos x="connsiteX130" y="connsiteY130"/>
                            </a:cxn>
                            <a:cxn ang="0">
                              <a:pos x="connsiteX131" y="connsiteY131"/>
                            </a:cxn>
                            <a:cxn ang="0">
                              <a:pos x="connsiteX132" y="connsiteY132"/>
                            </a:cxn>
                            <a:cxn ang="0">
                              <a:pos x="connsiteX133" y="connsiteY133"/>
                            </a:cxn>
                            <a:cxn ang="0">
                              <a:pos x="connsiteX134" y="connsiteY134"/>
                            </a:cxn>
                            <a:cxn ang="0">
                              <a:pos x="connsiteX135" y="connsiteY135"/>
                            </a:cxn>
                            <a:cxn ang="0">
                              <a:pos x="connsiteX136" y="connsiteY136"/>
                            </a:cxn>
                            <a:cxn ang="0">
                              <a:pos x="connsiteX137" y="connsiteY137"/>
                            </a:cxn>
                          </a:cxnLst>
                          <a:rect l="l" t="t" r="r" b="b"/>
                          <a:pathLst>
                            <a:path w="533400" h="400050">
                              <a:moveTo>
                                <a:pt x="523875" y="0"/>
                              </a:moveTo>
                              <a:lnTo>
                                <a:pt x="9525" y="0"/>
                              </a:lnTo>
                              <a:cubicBezTo>
                                <a:pt x="4264" y="0"/>
                                <a:pt x="0" y="4264"/>
                                <a:pt x="0" y="9525"/>
                              </a:cubicBezTo>
                              <a:lnTo>
                                <a:pt x="0" y="390525"/>
                              </a:lnTo>
                              <a:cubicBezTo>
                                <a:pt x="0" y="395786"/>
                                <a:pt x="4264" y="400050"/>
                                <a:pt x="9525" y="400050"/>
                              </a:cubicBezTo>
                              <a:lnTo>
                                <a:pt x="523875" y="400050"/>
                              </a:lnTo>
                              <a:cubicBezTo>
                                <a:pt x="529136" y="400050"/>
                                <a:pt x="533400" y="395786"/>
                                <a:pt x="533400" y="390525"/>
                              </a:cubicBezTo>
                              <a:lnTo>
                                <a:pt x="533400" y="9525"/>
                              </a:lnTo>
                              <a:cubicBezTo>
                                <a:pt x="533400" y="4264"/>
                                <a:pt x="529136" y="0"/>
                                <a:pt x="523875" y="0"/>
                              </a:cubicBezTo>
                              <a:close/>
                              <a:moveTo>
                                <a:pt x="438150" y="57150"/>
                              </a:moveTo>
                              <a:lnTo>
                                <a:pt x="485775" y="57150"/>
                              </a:lnTo>
                              <a:cubicBezTo>
                                <a:pt x="491036" y="57150"/>
                                <a:pt x="495300" y="61415"/>
                                <a:pt x="495300" y="66675"/>
                              </a:cubicBezTo>
                              <a:cubicBezTo>
                                <a:pt x="495300" y="71935"/>
                                <a:pt x="491036" y="76200"/>
                                <a:pt x="485775" y="76200"/>
                              </a:cubicBezTo>
                              <a:lnTo>
                                <a:pt x="438150" y="76200"/>
                              </a:lnTo>
                              <a:cubicBezTo>
                                <a:pt x="432889" y="76200"/>
                                <a:pt x="428625" y="71935"/>
                                <a:pt x="428625" y="66675"/>
                              </a:cubicBezTo>
                              <a:cubicBezTo>
                                <a:pt x="428625" y="61415"/>
                                <a:pt x="432889" y="57150"/>
                                <a:pt x="438150" y="57150"/>
                              </a:cubicBezTo>
                              <a:close/>
                              <a:moveTo>
                                <a:pt x="485775" y="171450"/>
                              </a:moveTo>
                              <a:lnTo>
                                <a:pt x="447675" y="171450"/>
                              </a:lnTo>
                              <a:cubicBezTo>
                                <a:pt x="442414" y="171450"/>
                                <a:pt x="438150" y="167186"/>
                                <a:pt x="438150" y="161925"/>
                              </a:cubicBezTo>
                              <a:cubicBezTo>
                                <a:pt x="438150" y="156664"/>
                                <a:pt x="442414" y="152400"/>
                                <a:pt x="447675" y="152400"/>
                              </a:cubicBezTo>
                              <a:lnTo>
                                <a:pt x="485775" y="152400"/>
                              </a:lnTo>
                              <a:cubicBezTo>
                                <a:pt x="491036" y="152400"/>
                                <a:pt x="495300" y="156664"/>
                                <a:pt x="495300" y="161925"/>
                              </a:cubicBezTo>
                              <a:cubicBezTo>
                                <a:pt x="495300" y="167186"/>
                                <a:pt x="491036" y="171450"/>
                                <a:pt x="485775" y="171450"/>
                              </a:cubicBezTo>
                              <a:close/>
                              <a:moveTo>
                                <a:pt x="495300" y="209550"/>
                              </a:moveTo>
                              <a:cubicBezTo>
                                <a:pt x="495300" y="214811"/>
                                <a:pt x="491036" y="219075"/>
                                <a:pt x="485775" y="219075"/>
                              </a:cubicBezTo>
                              <a:lnTo>
                                <a:pt x="371475" y="219075"/>
                              </a:lnTo>
                              <a:cubicBezTo>
                                <a:pt x="366214" y="219075"/>
                                <a:pt x="361950" y="214811"/>
                                <a:pt x="361950" y="209550"/>
                              </a:cubicBezTo>
                              <a:cubicBezTo>
                                <a:pt x="361950" y="204289"/>
                                <a:pt x="366214" y="200025"/>
                                <a:pt x="371475" y="200025"/>
                              </a:cubicBezTo>
                              <a:lnTo>
                                <a:pt x="485775" y="200025"/>
                              </a:lnTo>
                              <a:cubicBezTo>
                                <a:pt x="491036" y="200025"/>
                                <a:pt x="495300" y="204289"/>
                                <a:pt x="495300" y="209550"/>
                              </a:cubicBezTo>
                              <a:close/>
                              <a:moveTo>
                                <a:pt x="485775" y="123825"/>
                              </a:moveTo>
                              <a:lnTo>
                                <a:pt x="390525" y="123825"/>
                              </a:lnTo>
                              <a:cubicBezTo>
                                <a:pt x="385264" y="123825"/>
                                <a:pt x="381000" y="119561"/>
                                <a:pt x="381000" y="114300"/>
                              </a:cubicBezTo>
                              <a:cubicBezTo>
                                <a:pt x="381000" y="109039"/>
                                <a:pt x="385264" y="104775"/>
                                <a:pt x="390525" y="104775"/>
                              </a:cubicBezTo>
                              <a:lnTo>
                                <a:pt x="485775" y="104775"/>
                              </a:lnTo>
                              <a:cubicBezTo>
                                <a:pt x="491036" y="104775"/>
                                <a:pt x="495300" y="109039"/>
                                <a:pt x="495300" y="114300"/>
                              </a:cubicBezTo>
                              <a:cubicBezTo>
                                <a:pt x="495300" y="119561"/>
                                <a:pt x="491036" y="123825"/>
                                <a:pt x="485775" y="123825"/>
                              </a:cubicBezTo>
                              <a:close/>
                              <a:moveTo>
                                <a:pt x="295275" y="57150"/>
                              </a:moveTo>
                              <a:lnTo>
                                <a:pt x="400050" y="57150"/>
                              </a:lnTo>
                              <a:cubicBezTo>
                                <a:pt x="405311" y="57150"/>
                                <a:pt x="409575" y="61415"/>
                                <a:pt x="409575" y="66675"/>
                              </a:cubicBezTo>
                              <a:cubicBezTo>
                                <a:pt x="409575" y="71935"/>
                                <a:pt x="405311" y="76200"/>
                                <a:pt x="400050" y="76200"/>
                              </a:cubicBezTo>
                              <a:lnTo>
                                <a:pt x="295275" y="76200"/>
                              </a:lnTo>
                              <a:cubicBezTo>
                                <a:pt x="290014" y="76200"/>
                                <a:pt x="285750" y="71935"/>
                                <a:pt x="285750" y="66675"/>
                              </a:cubicBezTo>
                              <a:cubicBezTo>
                                <a:pt x="285750" y="61415"/>
                                <a:pt x="290014" y="57150"/>
                                <a:pt x="295275" y="57150"/>
                              </a:cubicBezTo>
                              <a:close/>
                              <a:moveTo>
                                <a:pt x="295275" y="104775"/>
                              </a:moveTo>
                              <a:lnTo>
                                <a:pt x="352425" y="104775"/>
                              </a:lnTo>
                              <a:cubicBezTo>
                                <a:pt x="357686" y="104775"/>
                                <a:pt x="361950" y="109039"/>
                                <a:pt x="361950" y="114300"/>
                              </a:cubicBezTo>
                              <a:cubicBezTo>
                                <a:pt x="361950" y="119561"/>
                                <a:pt x="357686" y="123825"/>
                                <a:pt x="352425" y="123825"/>
                              </a:cubicBezTo>
                              <a:lnTo>
                                <a:pt x="295275" y="123825"/>
                              </a:lnTo>
                              <a:cubicBezTo>
                                <a:pt x="290014" y="123825"/>
                                <a:pt x="285750" y="119561"/>
                                <a:pt x="285750" y="114300"/>
                              </a:cubicBezTo>
                              <a:cubicBezTo>
                                <a:pt x="285750" y="109039"/>
                                <a:pt x="290014" y="104775"/>
                                <a:pt x="295275" y="104775"/>
                              </a:cubicBezTo>
                              <a:close/>
                              <a:moveTo>
                                <a:pt x="295275" y="152400"/>
                              </a:moveTo>
                              <a:lnTo>
                                <a:pt x="409575" y="152400"/>
                              </a:lnTo>
                              <a:cubicBezTo>
                                <a:pt x="414836" y="152400"/>
                                <a:pt x="419100" y="156664"/>
                                <a:pt x="419100" y="161925"/>
                              </a:cubicBezTo>
                              <a:cubicBezTo>
                                <a:pt x="419100" y="167186"/>
                                <a:pt x="414836" y="171450"/>
                                <a:pt x="409575" y="171450"/>
                              </a:cubicBezTo>
                              <a:lnTo>
                                <a:pt x="295275" y="171450"/>
                              </a:lnTo>
                              <a:cubicBezTo>
                                <a:pt x="290014" y="171450"/>
                                <a:pt x="285750" y="167186"/>
                                <a:pt x="285750" y="161925"/>
                              </a:cubicBezTo>
                              <a:cubicBezTo>
                                <a:pt x="285750" y="156664"/>
                                <a:pt x="290014" y="152400"/>
                                <a:pt x="295275" y="152400"/>
                              </a:cubicBezTo>
                              <a:close/>
                              <a:moveTo>
                                <a:pt x="57150" y="361950"/>
                              </a:moveTo>
                              <a:cubicBezTo>
                                <a:pt x="36108" y="361950"/>
                                <a:pt x="19050" y="344892"/>
                                <a:pt x="19050" y="323850"/>
                              </a:cubicBezTo>
                              <a:cubicBezTo>
                                <a:pt x="19050" y="302808"/>
                                <a:pt x="36108" y="285750"/>
                                <a:pt x="57150" y="285750"/>
                              </a:cubicBezTo>
                              <a:cubicBezTo>
                                <a:pt x="78192" y="285750"/>
                                <a:pt x="95250" y="302808"/>
                                <a:pt x="95250" y="323850"/>
                              </a:cubicBezTo>
                              <a:cubicBezTo>
                                <a:pt x="95250" y="344892"/>
                                <a:pt x="78192" y="361950"/>
                                <a:pt x="57150" y="361950"/>
                              </a:cubicBezTo>
                              <a:close/>
                              <a:moveTo>
                                <a:pt x="152400" y="361950"/>
                              </a:moveTo>
                              <a:cubicBezTo>
                                <a:pt x="131358" y="361950"/>
                                <a:pt x="114300" y="344892"/>
                                <a:pt x="114300" y="323850"/>
                              </a:cubicBezTo>
                              <a:cubicBezTo>
                                <a:pt x="114300" y="302808"/>
                                <a:pt x="131358" y="285750"/>
                                <a:pt x="152400" y="285750"/>
                              </a:cubicBezTo>
                              <a:cubicBezTo>
                                <a:pt x="173442" y="285750"/>
                                <a:pt x="190500" y="302808"/>
                                <a:pt x="190500" y="323850"/>
                              </a:cubicBezTo>
                              <a:cubicBezTo>
                                <a:pt x="190500" y="344892"/>
                                <a:pt x="173442" y="361950"/>
                                <a:pt x="152400" y="361950"/>
                              </a:cubicBezTo>
                              <a:close/>
                              <a:moveTo>
                                <a:pt x="202940" y="234029"/>
                              </a:moveTo>
                              <a:lnTo>
                                <a:pt x="188100" y="226609"/>
                              </a:lnTo>
                              <a:cubicBezTo>
                                <a:pt x="182376" y="229713"/>
                                <a:pt x="176347" y="232216"/>
                                <a:pt x="170107" y="234077"/>
                              </a:cubicBezTo>
                              <a:lnTo>
                                <a:pt x="164868" y="249812"/>
                              </a:lnTo>
                              <a:cubicBezTo>
                                <a:pt x="163712" y="253266"/>
                                <a:pt x="160688" y="255758"/>
                                <a:pt x="157077" y="256232"/>
                              </a:cubicBezTo>
                              <a:cubicBezTo>
                                <a:pt x="147651" y="257489"/>
                                <a:pt x="138099" y="257489"/>
                                <a:pt x="128673" y="256232"/>
                              </a:cubicBezTo>
                              <a:cubicBezTo>
                                <a:pt x="125062" y="255758"/>
                                <a:pt x="122038" y="253266"/>
                                <a:pt x="120882" y="249812"/>
                              </a:cubicBezTo>
                              <a:lnTo>
                                <a:pt x="115643" y="234077"/>
                              </a:lnTo>
                              <a:cubicBezTo>
                                <a:pt x="109403" y="232216"/>
                                <a:pt x="103374" y="229713"/>
                                <a:pt x="97650" y="226609"/>
                              </a:cubicBezTo>
                              <a:lnTo>
                                <a:pt x="82810" y="234029"/>
                              </a:lnTo>
                              <a:cubicBezTo>
                                <a:pt x="79557" y="235654"/>
                                <a:pt x="75661" y="235285"/>
                                <a:pt x="72771" y="233077"/>
                              </a:cubicBezTo>
                              <a:cubicBezTo>
                                <a:pt x="65216" y="227292"/>
                                <a:pt x="58458" y="220534"/>
                                <a:pt x="52673" y="212979"/>
                              </a:cubicBezTo>
                              <a:cubicBezTo>
                                <a:pt x="50465" y="210089"/>
                                <a:pt x="50095" y="206193"/>
                                <a:pt x="51721" y="202940"/>
                              </a:cubicBezTo>
                              <a:lnTo>
                                <a:pt x="59141" y="188100"/>
                              </a:lnTo>
                              <a:cubicBezTo>
                                <a:pt x="56040" y="182376"/>
                                <a:pt x="53540" y="176346"/>
                                <a:pt x="51683" y="170107"/>
                              </a:cubicBezTo>
                              <a:lnTo>
                                <a:pt x="35947" y="164878"/>
                              </a:lnTo>
                              <a:cubicBezTo>
                                <a:pt x="32490" y="163724"/>
                                <a:pt x="29994" y="160699"/>
                                <a:pt x="29518" y="157086"/>
                              </a:cubicBezTo>
                              <a:cubicBezTo>
                                <a:pt x="28261" y="147654"/>
                                <a:pt x="28261" y="138096"/>
                                <a:pt x="29518" y="128664"/>
                              </a:cubicBezTo>
                              <a:cubicBezTo>
                                <a:pt x="29994" y="125051"/>
                                <a:pt x="32490" y="122026"/>
                                <a:pt x="35947" y="120872"/>
                              </a:cubicBezTo>
                              <a:lnTo>
                                <a:pt x="51673" y="115653"/>
                              </a:lnTo>
                              <a:cubicBezTo>
                                <a:pt x="53529" y="109410"/>
                                <a:pt x="56028" y="103377"/>
                                <a:pt x="59131" y="97650"/>
                              </a:cubicBezTo>
                              <a:lnTo>
                                <a:pt x="51711" y="82810"/>
                              </a:lnTo>
                              <a:cubicBezTo>
                                <a:pt x="50086" y="79557"/>
                                <a:pt x="50455" y="75661"/>
                                <a:pt x="52664" y="72771"/>
                              </a:cubicBezTo>
                              <a:cubicBezTo>
                                <a:pt x="58448" y="65212"/>
                                <a:pt x="65205" y="58451"/>
                                <a:pt x="72761" y="52664"/>
                              </a:cubicBezTo>
                              <a:cubicBezTo>
                                <a:pt x="75652" y="50455"/>
                                <a:pt x="79547" y="50086"/>
                                <a:pt x="82801" y="51711"/>
                              </a:cubicBezTo>
                              <a:lnTo>
                                <a:pt x="97641" y="59131"/>
                              </a:lnTo>
                              <a:cubicBezTo>
                                <a:pt x="103364" y="56027"/>
                                <a:pt x="109394" y="53525"/>
                                <a:pt x="115634" y="51664"/>
                              </a:cubicBezTo>
                              <a:lnTo>
                                <a:pt x="120872" y="35928"/>
                              </a:lnTo>
                              <a:cubicBezTo>
                                <a:pt x="122029" y="32475"/>
                                <a:pt x="125053" y="29983"/>
                                <a:pt x="128664" y="29508"/>
                              </a:cubicBezTo>
                              <a:cubicBezTo>
                                <a:pt x="138090" y="28242"/>
                                <a:pt x="147641" y="28242"/>
                                <a:pt x="157067" y="29508"/>
                              </a:cubicBezTo>
                              <a:cubicBezTo>
                                <a:pt x="160678" y="29983"/>
                                <a:pt x="163702" y="32475"/>
                                <a:pt x="164859" y="35928"/>
                              </a:cubicBezTo>
                              <a:lnTo>
                                <a:pt x="170097" y="51664"/>
                              </a:lnTo>
                              <a:cubicBezTo>
                                <a:pt x="176337" y="53525"/>
                                <a:pt x="182367" y="56027"/>
                                <a:pt x="188090" y="59131"/>
                              </a:cubicBezTo>
                              <a:lnTo>
                                <a:pt x="202930" y="51711"/>
                              </a:lnTo>
                              <a:cubicBezTo>
                                <a:pt x="206184" y="50086"/>
                                <a:pt x="210080" y="50455"/>
                                <a:pt x="212969" y="52664"/>
                              </a:cubicBezTo>
                              <a:cubicBezTo>
                                <a:pt x="220526" y="58451"/>
                                <a:pt x="227284" y="65212"/>
                                <a:pt x="233067" y="72771"/>
                              </a:cubicBezTo>
                              <a:cubicBezTo>
                                <a:pt x="235275" y="75661"/>
                                <a:pt x="235645" y="79557"/>
                                <a:pt x="234020" y="82810"/>
                              </a:cubicBezTo>
                              <a:lnTo>
                                <a:pt x="226600" y="97650"/>
                              </a:lnTo>
                              <a:cubicBezTo>
                                <a:pt x="229702" y="103377"/>
                                <a:pt x="232202" y="109410"/>
                                <a:pt x="234058" y="115653"/>
                              </a:cubicBezTo>
                              <a:lnTo>
                                <a:pt x="249784" y="120872"/>
                              </a:lnTo>
                              <a:cubicBezTo>
                                <a:pt x="253241" y="122026"/>
                                <a:pt x="255737" y="125051"/>
                                <a:pt x="256213" y="128664"/>
                              </a:cubicBezTo>
                              <a:cubicBezTo>
                                <a:pt x="257470" y="138096"/>
                                <a:pt x="257470" y="147654"/>
                                <a:pt x="256213" y="157086"/>
                              </a:cubicBezTo>
                              <a:cubicBezTo>
                                <a:pt x="255737" y="160699"/>
                                <a:pt x="253241" y="163724"/>
                                <a:pt x="249784" y="164878"/>
                              </a:cubicBezTo>
                              <a:lnTo>
                                <a:pt x="234058" y="170107"/>
                              </a:lnTo>
                              <a:cubicBezTo>
                                <a:pt x="232200" y="176346"/>
                                <a:pt x="229701" y="182376"/>
                                <a:pt x="226600" y="188100"/>
                              </a:cubicBezTo>
                              <a:lnTo>
                                <a:pt x="234020" y="202940"/>
                              </a:lnTo>
                              <a:cubicBezTo>
                                <a:pt x="235645" y="206193"/>
                                <a:pt x="235275" y="210089"/>
                                <a:pt x="233067" y="212979"/>
                              </a:cubicBezTo>
                              <a:cubicBezTo>
                                <a:pt x="227284" y="220538"/>
                                <a:pt x="220526" y="227299"/>
                                <a:pt x="212969" y="233086"/>
                              </a:cubicBezTo>
                              <a:cubicBezTo>
                                <a:pt x="210080" y="235288"/>
                                <a:pt x="206190" y="235653"/>
                                <a:pt x="202940" y="234029"/>
                              </a:cubicBezTo>
                              <a:close/>
                              <a:moveTo>
                                <a:pt x="247650" y="361950"/>
                              </a:moveTo>
                              <a:cubicBezTo>
                                <a:pt x="226608" y="361950"/>
                                <a:pt x="209550" y="344892"/>
                                <a:pt x="209550" y="323850"/>
                              </a:cubicBezTo>
                              <a:cubicBezTo>
                                <a:pt x="209550" y="302808"/>
                                <a:pt x="226608" y="285750"/>
                                <a:pt x="247650" y="285750"/>
                              </a:cubicBezTo>
                              <a:cubicBezTo>
                                <a:pt x="268692" y="285750"/>
                                <a:pt x="285750" y="302808"/>
                                <a:pt x="285750" y="323850"/>
                              </a:cubicBezTo>
                              <a:cubicBezTo>
                                <a:pt x="285750" y="344892"/>
                                <a:pt x="268692" y="361950"/>
                                <a:pt x="247650" y="361950"/>
                              </a:cubicBezTo>
                              <a:close/>
                              <a:moveTo>
                                <a:pt x="285750" y="209550"/>
                              </a:moveTo>
                              <a:cubicBezTo>
                                <a:pt x="285750" y="204289"/>
                                <a:pt x="290014" y="200025"/>
                                <a:pt x="295275" y="200025"/>
                              </a:cubicBezTo>
                              <a:lnTo>
                                <a:pt x="333375" y="200025"/>
                              </a:lnTo>
                              <a:cubicBezTo>
                                <a:pt x="338636" y="200025"/>
                                <a:pt x="342900" y="204289"/>
                                <a:pt x="342900" y="209550"/>
                              </a:cubicBezTo>
                              <a:cubicBezTo>
                                <a:pt x="342900" y="214811"/>
                                <a:pt x="338636" y="219075"/>
                                <a:pt x="333375" y="219075"/>
                              </a:cubicBezTo>
                              <a:lnTo>
                                <a:pt x="295275" y="219075"/>
                              </a:lnTo>
                              <a:cubicBezTo>
                                <a:pt x="290014" y="219075"/>
                                <a:pt x="285750" y="214811"/>
                                <a:pt x="285750" y="209550"/>
                              </a:cubicBezTo>
                              <a:close/>
                              <a:moveTo>
                                <a:pt x="504825" y="352425"/>
                              </a:moveTo>
                              <a:cubicBezTo>
                                <a:pt x="504825" y="362946"/>
                                <a:pt x="496296" y="371475"/>
                                <a:pt x="485775" y="371475"/>
                              </a:cubicBezTo>
                              <a:lnTo>
                                <a:pt x="323850" y="371475"/>
                              </a:lnTo>
                              <a:cubicBezTo>
                                <a:pt x="313329" y="371475"/>
                                <a:pt x="304800" y="362946"/>
                                <a:pt x="304800" y="352425"/>
                              </a:cubicBezTo>
                              <a:lnTo>
                                <a:pt x="304800" y="276225"/>
                              </a:lnTo>
                              <a:cubicBezTo>
                                <a:pt x="304800" y="265704"/>
                                <a:pt x="313329" y="257175"/>
                                <a:pt x="323850" y="257175"/>
                              </a:cubicBezTo>
                              <a:lnTo>
                                <a:pt x="485775" y="257175"/>
                              </a:lnTo>
                              <a:cubicBezTo>
                                <a:pt x="496296" y="257175"/>
                                <a:pt x="504825" y="265704"/>
                                <a:pt x="504825" y="276225"/>
                              </a:cubicBezTo>
                              <a:lnTo>
                                <a:pt x="504825" y="352425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26" name="Freeform: Shape 125">
                          <a:extLst>
                            <a:ext uri="{FF2B5EF4-FFF2-40B4-BE49-F238E27FC236}">
                              <a16:creationId xmlns:a16="http://schemas.microsoft.com/office/drawing/2014/main" id="{4E7522D5-4370-4B65-82C4-FA4166ACD59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96024" y="2994898"/>
                          <a:ext cx="71132" cy="76200"/>
                        </a:xfrm>
                        <a:custGeom>
                          <a:avLst/>
                          <a:gdLst>
                            <a:gd name="connsiteX0" fmla="*/ 45720 w 71132"/>
                            <a:gd name="connsiteY0" fmla="*/ 0 h 76200"/>
                            <a:gd name="connsiteX1" fmla="*/ 0 w 71132"/>
                            <a:gd name="connsiteY1" fmla="*/ 76200 h 76200"/>
                            <a:gd name="connsiteX2" fmla="*/ 25413 w 71132"/>
                            <a:gd name="connsiteY2" fmla="*/ 76200 h 76200"/>
                            <a:gd name="connsiteX3" fmla="*/ 71133 w 71132"/>
                            <a:gd name="connsiteY3" fmla="*/ 0 h 762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71132" h="76200">
                              <a:moveTo>
                                <a:pt x="45720" y="0"/>
                              </a:moveTo>
                              <a:lnTo>
                                <a:pt x="0" y="76200"/>
                              </a:lnTo>
                              <a:lnTo>
                                <a:pt x="25413" y="76200"/>
                              </a:lnTo>
                              <a:lnTo>
                                <a:pt x="71133" y="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27" name="Freeform: Shape 126">
                          <a:extLst>
                            <a:ext uri="{FF2B5EF4-FFF2-40B4-BE49-F238E27FC236}">
                              <a16:creationId xmlns:a16="http://schemas.microsoft.com/office/drawing/2014/main" id="{28304BCA-7349-4C79-91AE-48D9181815E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164878" y="3023473"/>
                          <a:ext cx="38100" cy="38100"/>
                        </a:xfrm>
                        <a:custGeom>
                          <a:avLst/>
                          <a:gdLst>
                            <a:gd name="connsiteX0" fmla="*/ 38100 w 38100"/>
                            <a:gd name="connsiteY0" fmla="*/ 19050 h 38100"/>
                            <a:gd name="connsiteX1" fmla="*/ 19050 w 38100"/>
                            <a:gd name="connsiteY1" fmla="*/ 38100 h 38100"/>
                            <a:gd name="connsiteX2" fmla="*/ 0 w 38100"/>
                            <a:gd name="connsiteY2" fmla="*/ 19050 h 38100"/>
                            <a:gd name="connsiteX3" fmla="*/ 19050 w 38100"/>
                            <a:gd name="connsiteY3" fmla="*/ 0 h 38100"/>
                            <a:gd name="connsiteX4" fmla="*/ 38100 w 38100"/>
                            <a:gd name="connsiteY4" fmla="*/ 19050 h 381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8100" h="38100">
                              <a:moveTo>
                                <a:pt x="38100" y="19050"/>
                              </a:moveTo>
                              <a:cubicBezTo>
                                <a:pt x="38100" y="29571"/>
                                <a:pt x="29571" y="38100"/>
                                <a:pt x="19050" y="38100"/>
                              </a:cubicBezTo>
                              <a:cubicBezTo>
                                <a:pt x="8529" y="38100"/>
                                <a:pt x="0" y="29571"/>
                                <a:pt x="0" y="19050"/>
                              </a:cubicBezTo>
                              <a:cubicBezTo>
                                <a:pt x="0" y="8529"/>
                                <a:pt x="8529" y="0"/>
                                <a:pt x="19050" y="0"/>
                              </a:cubicBezTo>
                              <a:cubicBezTo>
                                <a:pt x="29571" y="0"/>
                                <a:pt x="38100" y="8529"/>
                                <a:pt x="38100" y="1905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28" name="Freeform: Shape 127">
                          <a:extLst>
                            <a:ext uri="{FF2B5EF4-FFF2-40B4-BE49-F238E27FC236}">
                              <a16:creationId xmlns:a16="http://schemas.microsoft.com/office/drawing/2014/main" id="{64777BEF-A81A-4669-B075-E67FEAB28C0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50628" y="2994898"/>
                          <a:ext cx="68903" cy="76200"/>
                        </a:xfrm>
                        <a:custGeom>
                          <a:avLst/>
                          <a:gdLst>
                            <a:gd name="connsiteX0" fmla="*/ 0 w 68903"/>
                            <a:gd name="connsiteY0" fmla="*/ 0 h 76200"/>
                            <a:gd name="connsiteX1" fmla="*/ 0 w 68903"/>
                            <a:gd name="connsiteY1" fmla="*/ 76200 h 76200"/>
                            <a:gd name="connsiteX2" fmla="*/ 23184 w 68903"/>
                            <a:gd name="connsiteY2" fmla="*/ 76200 h 76200"/>
                            <a:gd name="connsiteX3" fmla="*/ 68904 w 68903"/>
                            <a:gd name="connsiteY3" fmla="*/ 0 h 762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68903" h="76200">
                              <a:moveTo>
                                <a:pt x="0" y="0"/>
                              </a:moveTo>
                              <a:lnTo>
                                <a:pt x="0" y="76200"/>
                              </a:lnTo>
                              <a:lnTo>
                                <a:pt x="23184" y="76200"/>
                              </a:lnTo>
                              <a:lnTo>
                                <a:pt x="68904" y="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455" name="Group 454">
                      <a:extLst>
                        <a:ext uri="{FF2B5EF4-FFF2-40B4-BE49-F238E27FC236}">
                          <a16:creationId xmlns:a16="http://schemas.microsoft.com/office/drawing/2014/main" id="{B1D344D5-00E6-402F-8DCF-02A246B54415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613155" y="3534547"/>
                      <a:ext cx="2217918" cy="461665"/>
                      <a:chOff x="3613155" y="3534547"/>
                      <a:chExt cx="2217918" cy="461665"/>
                    </a:xfrm>
                  </p:grpSpPr>
                  <p:sp>
                    <p:nvSpPr>
                      <p:cNvPr id="105" name="TextBox 104">
                        <a:extLst>
                          <a:ext uri="{FF2B5EF4-FFF2-40B4-BE49-F238E27FC236}">
                            <a16:creationId xmlns:a16="http://schemas.microsoft.com/office/drawing/2014/main" id="{2CFF00AB-D464-457F-B525-8AE4BD377EBA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3847965" y="3534547"/>
                        <a:ext cx="1983108" cy="46166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Evaluation is Qualitative or Indirect</a:t>
                        </a:r>
                      </a:p>
                    </p:txBody>
                  </p:sp>
                  <p:grpSp>
                    <p:nvGrpSpPr>
                      <p:cNvPr id="106" name="Graphic 571">
                        <a:extLst>
                          <a:ext uri="{FF2B5EF4-FFF2-40B4-BE49-F238E27FC236}">
                            <a16:creationId xmlns:a16="http://schemas.microsoft.com/office/drawing/2014/main" id="{CEDC3B4B-CCD0-453A-8C51-A19F11403DC3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613155" y="3639133"/>
                        <a:ext cx="144132" cy="138588"/>
                        <a:chOff x="5867403" y="3124200"/>
                        <a:chExt cx="495297" cy="476248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107" name="Freeform: Shape 106">
                          <a:extLst>
                            <a:ext uri="{FF2B5EF4-FFF2-40B4-BE49-F238E27FC236}">
                              <a16:creationId xmlns:a16="http://schemas.microsoft.com/office/drawing/2014/main" id="{C5CB3935-D6B9-42B0-8BB9-6449F187A4B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10300" y="3124200"/>
                          <a:ext cx="43395" cy="133350"/>
                        </a:xfrm>
                        <a:custGeom>
                          <a:avLst/>
                          <a:gdLst>
                            <a:gd name="connsiteX0" fmla="*/ 38100 w 43395"/>
                            <a:gd name="connsiteY0" fmla="*/ 114300 h 133350"/>
                            <a:gd name="connsiteX1" fmla="*/ 38100 w 43395"/>
                            <a:gd name="connsiteY1" fmla="*/ 19050 h 133350"/>
                            <a:gd name="connsiteX2" fmla="*/ 19050 w 43395"/>
                            <a:gd name="connsiteY2" fmla="*/ 0 h 133350"/>
                            <a:gd name="connsiteX3" fmla="*/ 0 w 43395"/>
                            <a:gd name="connsiteY3" fmla="*/ 19050 h 133350"/>
                            <a:gd name="connsiteX4" fmla="*/ 0 w 43395"/>
                            <a:gd name="connsiteY4" fmla="*/ 133350 h 133350"/>
                            <a:gd name="connsiteX5" fmla="*/ 43396 w 43395"/>
                            <a:gd name="connsiteY5" fmla="*/ 133350 h 133350"/>
                            <a:gd name="connsiteX6" fmla="*/ 38100 w 43395"/>
                            <a:gd name="connsiteY6" fmla="*/ 114300 h 1333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43395" h="133350">
                              <a:moveTo>
                                <a:pt x="38100" y="114300"/>
                              </a:moveTo>
                              <a:lnTo>
                                <a:pt x="38100" y="19050"/>
                              </a:lnTo>
                              <a:cubicBezTo>
                                <a:pt x="38100" y="8529"/>
                                <a:pt x="29571" y="0"/>
                                <a:pt x="19050" y="0"/>
                              </a:cubicBezTo>
                              <a:cubicBezTo>
                                <a:pt x="8529" y="0"/>
                                <a:pt x="0" y="8529"/>
                                <a:pt x="0" y="19050"/>
                              </a:cubicBezTo>
                              <a:lnTo>
                                <a:pt x="0" y="133350"/>
                              </a:lnTo>
                              <a:lnTo>
                                <a:pt x="43396" y="133350"/>
                              </a:lnTo>
                              <a:cubicBezTo>
                                <a:pt x="39968" y="127585"/>
                                <a:pt x="38139" y="121008"/>
                                <a:pt x="38100" y="11430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08" name="Freeform: Shape 107">
                          <a:extLst>
                            <a:ext uri="{FF2B5EF4-FFF2-40B4-BE49-F238E27FC236}">
                              <a16:creationId xmlns:a16="http://schemas.microsoft.com/office/drawing/2014/main" id="{6F44938A-2441-47F1-9262-D6EA0B24CDC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67403" y="3124200"/>
                          <a:ext cx="329146" cy="457200"/>
                        </a:xfrm>
                        <a:custGeom>
                          <a:avLst/>
                          <a:gdLst>
                            <a:gd name="connsiteX0" fmla="*/ 0 w 329145"/>
                            <a:gd name="connsiteY0" fmla="*/ 19050 h 457200"/>
                            <a:gd name="connsiteX1" fmla="*/ 0 w 329145"/>
                            <a:gd name="connsiteY1" fmla="*/ 457200 h 457200"/>
                            <a:gd name="connsiteX2" fmla="*/ 323850 w 329145"/>
                            <a:gd name="connsiteY2" fmla="*/ 457200 h 457200"/>
                            <a:gd name="connsiteX3" fmla="*/ 323850 w 329145"/>
                            <a:gd name="connsiteY3" fmla="*/ 430187 h 457200"/>
                            <a:gd name="connsiteX4" fmla="*/ 304800 w 329145"/>
                            <a:gd name="connsiteY4" fmla="*/ 431692 h 457200"/>
                            <a:gd name="connsiteX5" fmla="*/ 171450 w 329145"/>
                            <a:gd name="connsiteY5" fmla="*/ 298342 h 457200"/>
                            <a:gd name="connsiteX6" fmla="*/ 171602 w 329145"/>
                            <a:gd name="connsiteY6" fmla="*/ 295275 h 457200"/>
                            <a:gd name="connsiteX7" fmla="*/ 133350 w 329145"/>
                            <a:gd name="connsiteY7" fmla="*/ 295275 h 457200"/>
                            <a:gd name="connsiteX8" fmla="*/ 133350 w 329145"/>
                            <a:gd name="connsiteY8" fmla="*/ 276225 h 457200"/>
                            <a:gd name="connsiteX9" fmla="*/ 173355 w 329145"/>
                            <a:gd name="connsiteY9" fmla="*/ 276225 h 457200"/>
                            <a:gd name="connsiteX10" fmla="*/ 177946 w 329145"/>
                            <a:gd name="connsiteY10" fmla="*/ 257175 h 457200"/>
                            <a:gd name="connsiteX11" fmla="*/ 171450 w 329145"/>
                            <a:gd name="connsiteY11" fmla="*/ 257175 h 457200"/>
                            <a:gd name="connsiteX12" fmla="*/ 171450 w 329145"/>
                            <a:gd name="connsiteY12" fmla="*/ 238125 h 457200"/>
                            <a:gd name="connsiteX13" fmla="*/ 185871 w 329145"/>
                            <a:gd name="connsiteY13" fmla="*/ 238125 h 457200"/>
                            <a:gd name="connsiteX14" fmla="*/ 226581 w 329145"/>
                            <a:gd name="connsiteY14" fmla="*/ 190500 h 457200"/>
                            <a:gd name="connsiteX15" fmla="*/ 133350 w 329145"/>
                            <a:gd name="connsiteY15" fmla="*/ 190500 h 457200"/>
                            <a:gd name="connsiteX16" fmla="*/ 133350 w 329145"/>
                            <a:gd name="connsiteY16" fmla="*/ 171450 h 457200"/>
                            <a:gd name="connsiteX17" fmla="*/ 263843 w 329145"/>
                            <a:gd name="connsiteY17" fmla="*/ 171450 h 457200"/>
                            <a:gd name="connsiteX18" fmla="*/ 323850 w 329145"/>
                            <a:gd name="connsiteY18" fmla="*/ 166497 h 457200"/>
                            <a:gd name="connsiteX19" fmla="*/ 323850 w 329145"/>
                            <a:gd name="connsiteY19" fmla="*/ 19050 h 457200"/>
                            <a:gd name="connsiteX20" fmla="*/ 329146 w 329145"/>
                            <a:gd name="connsiteY20" fmla="*/ 0 h 457200"/>
                            <a:gd name="connsiteX21" fmla="*/ 19050 w 329145"/>
                            <a:gd name="connsiteY21" fmla="*/ 0 h 457200"/>
                            <a:gd name="connsiteX22" fmla="*/ 0 w 329145"/>
                            <a:gd name="connsiteY22" fmla="*/ 19050 h 457200"/>
                            <a:gd name="connsiteX23" fmla="*/ 295275 w 329145"/>
                            <a:gd name="connsiteY23" fmla="*/ 152400 h 457200"/>
                            <a:gd name="connsiteX24" fmla="*/ 171450 w 329145"/>
                            <a:gd name="connsiteY24" fmla="*/ 152400 h 457200"/>
                            <a:gd name="connsiteX25" fmla="*/ 171450 w 329145"/>
                            <a:gd name="connsiteY25" fmla="*/ 133350 h 457200"/>
                            <a:gd name="connsiteX26" fmla="*/ 295275 w 329145"/>
                            <a:gd name="connsiteY26" fmla="*/ 133350 h 457200"/>
                            <a:gd name="connsiteX27" fmla="*/ 171450 w 329145"/>
                            <a:gd name="connsiteY27" fmla="*/ 28575 h 457200"/>
                            <a:gd name="connsiteX28" fmla="*/ 295275 w 329145"/>
                            <a:gd name="connsiteY28" fmla="*/ 28575 h 457200"/>
                            <a:gd name="connsiteX29" fmla="*/ 295275 w 329145"/>
                            <a:gd name="connsiteY29" fmla="*/ 47625 h 457200"/>
                            <a:gd name="connsiteX30" fmla="*/ 171450 w 329145"/>
                            <a:gd name="connsiteY30" fmla="*/ 47625 h 457200"/>
                            <a:gd name="connsiteX31" fmla="*/ 133350 w 329145"/>
                            <a:gd name="connsiteY31" fmla="*/ 28575 h 457200"/>
                            <a:gd name="connsiteX32" fmla="*/ 152400 w 329145"/>
                            <a:gd name="connsiteY32" fmla="*/ 28575 h 457200"/>
                            <a:gd name="connsiteX33" fmla="*/ 152400 w 329145"/>
                            <a:gd name="connsiteY33" fmla="*/ 47625 h 457200"/>
                            <a:gd name="connsiteX34" fmla="*/ 133350 w 329145"/>
                            <a:gd name="connsiteY34" fmla="*/ 47625 h 457200"/>
                            <a:gd name="connsiteX35" fmla="*/ 133350 w 329145"/>
                            <a:gd name="connsiteY35" fmla="*/ 66675 h 457200"/>
                            <a:gd name="connsiteX36" fmla="*/ 257175 w 329145"/>
                            <a:gd name="connsiteY36" fmla="*/ 66675 h 457200"/>
                            <a:gd name="connsiteX37" fmla="*/ 257175 w 329145"/>
                            <a:gd name="connsiteY37" fmla="*/ 85725 h 457200"/>
                            <a:gd name="connsiteX38" fmla="*/ 133350 w 329145"/>
                            <a:gd name="connsiteY38" fmla="*/ 85725 h 457200"/>
                            <a:gd name="connsiteX39" fmla="*/ 133350 w 329145"/>
                            <a:gd name="connsiteY39" fmla="*/ 133350 h 457200"/>
                            <a:gd name="connsiteX40" fmla="*/ 152400 w 329145"/>
                            <a:gd name="connsiteY40" fmla="*/ 133350 h 457200"/>
                            <a:gd name="connsiteX41" fmla="*/ 152400 w 329145"/>
                            <a:gd name="connsiteY41" fmla="*/ 152400 h 457200"/>
                            <a:gd name="connsiteX42" fmla="*/ 133350 w 329145"/>
                            <a:gd name="connsiteY42" fmla="*/ 152400 h 457200"/>
                            <a:gd name="connsiteX43" fmla="*/ 133350 w 329145"/>
                            <a:gd name="connsiteY43" fmla="*/ 238125 h 457200"/>
                            <a:gd name="connsiteX44" fmla="*/ 152400 w 329145"/>
                            <a:gd name="connsiteY44" fmla="*/ 238125 h 457200"/>
                            <a:gd name="connsiteX45" fmla="*/ 152400 w 329145"/>
                            <a:gd name="connsiteY45" fmla="*/ 257175 h 457200"/>
                            <a:gd name="connsiteX46" fmla="*/ 133350 w 329145"/>
                            <a:gd name="connsiteY46" fmla="*/ 257175 h 457200"/>
                            <a:gd name="connsiteX47" fmla="*/ 171450 w 329145"/>
                            <a:gd name="connsiteY47" fmla="*/ 371475 h 457200"/>
                            <a:gd name="connsiteX48" fmla="*/ 171450 w 329145"/>
                            <a:gd name="connsiteY48" fmla="*/ 390525 h 457200"/>
                            <a:gd name="connsiteX49" fmla="*/ 66675 w 329145"/>
                            <a:gd name="connsiteY49" fmla="*/ 390525 h 457200"/>
                            <a:gd name="connsiteX50" fmla="*/ 66675 w 329145"/>
                            <a:gd name="connsiteY50" fmla="*/ 371475 h 457200"/>
                            <a:gd name="connsiteX51" fmla="*/ 28575 w 329145"/>
                            <a:gd name="connsiteY51" fmla="*/ 38100 h 457200"/>
                            <a:gd name="connsiteX52" fmla="*/ 38100 w 329145"/>
                            <a:gd name="connsiteY52" fmla="*/ 28575 h 457200"/>
                            <a:gd name="connsiteX53" fmla="*/ 95250 w 329145"/>
                            <a:gd name="connsiteY53" fmla="*/ 28575 h 457200"/>
                            <a:gd name="connsiteX54" fmla="*/ 104775 w 329145"/>
                            <a:gd name="connsiteY54" fmla="*/ 38100 h 457200"/>
                            <a:gd name="connsiteX55" fmla="*/ 104775 w 329145"/>
                            <a:gd name="connsiteY55" fmla="*/ 95250 h 457200"/>
                            <a:gd name="connsiteX56" fmla="*/ 95250 w 329145"/>
                            <a:gd name="connsiteY56" fmla="*/ 104775 h 457200"/>
                            <a:gd name="connsiteX57" fmla="*/ 38100 w 329145"/>
                            <a:gd name="connsiteY57" fmla="*/ 104775 h 457200"/>
                            <a:gd name="connsiteX58" fmla="*/ 28575 w 329145"/>
                            <a:gd name="connsiteY58" fmla="*/ 95250 h 457200"/>
                            <a:gd name="connsiteX59" fmla="*/ 28575 w 329145"/>
                            <a:gd name="connsiteY59" fmla="*/ 142875 h 457200"/>
                            <a:gd name="connsiteX60" fmla="*/ 38100 w 329145"/>
                            <a:gd name="connsiteY60" fmla="*/ 133350 h 457200"/>
                            <a:gd name="connsiteX61" fmla="*/ 95250 w 329145"/>
                            <a:gd name="connsiteY61" fmla="*/ 133350 h 457200"/>
                            <a:gd name="connsiteX62" fmla="*/ 104775 w 329145"/>
                            <a:gd name="connsiteY62" fmla="*/ 142875 h 457200"/>
                            <a:gd name="connsiteX63" fmla="*/ 104775 w 329145"/>
                            <a:gd name="connsiteY63" fmla="*/ 200025 h 457200"/>
                            <a:gd name="connsiteX64" fmla="*/ 95250 w 329145"/>
                            <a:gd name="connsiteY64" fmla="*/ 209550 h 457200"/>
                            <a:gd name="connsiteX65" fmla="*/ 38100 w 329145"/>
                            <a:gd name="connsiteY65" fmla="*/ 209550 h 457200"/>
                            <a:gd name="connsiteX66" fmla="*/ 28575 w 329145"/>
                            <a:gd name="connsiteY66" fmla="*/ 200025 h 457200"/>
                            <a:gd name="connsiteX67" fmla="*/ 28575 w 329145"/>
                            <a:gd name="connsiteY67" fmla="*/ 247650 h 457200"/>
                            <a:gd name="connsiteX68" fmla="*/ 38100 w 329145"/>
                            <a:gd name="connsiteY68" fmla="*/ 238125 h 457200"/>
                            <a:gd name="connsiteX69" fmla="*/ 95250 w 329145"/>
                            <a:gd name="connsiteY69" fmla="*/ 238125 h 457200"/>
                            <a:gd name="connsiteX70" fmla="*/ 104775 w 329145"/>
                            <a:gd name="connsiteY70" fmla="*/ 247650 h 457200"/>
                            <a:gd name="connsiteX71" fmla="*/ 104775 w 329145"/>
                            <a:gd name="connsiteY71" fmla="*/ 304800 h 457200"/>
                            <a:gd name="connsiteX72" fmla="*/ 95250 w 329145"/>
                            <a:gd name="connsiteY72" fmla="*/ 314325 h 457200"/>
                            <a:gd name="connsiteX73" fmla="*/ 38100 w 329145"/>
                            <a:gd name="connsiteY73" fmla="*/ 314325 h 457200"/>
                            <a:gd name="connsiteX74" fmla="*/ 28575 w 329145"/>
                            <a:gd name="connsiteY74" fmla="*/ 304800 h 457200"/>
                            <a:gd name="connsiteX75" fmla="*/ 28575 w 329145"/>
                            <a:gd name="connsiteY75" fmla="*/ 371475 h 457200"/>
                            <a:gd name="connsiteX76" fmla="*/ 47625 w 329145"/>
                            <a:gd name="connsiteY76" fmla="*/ 371475 h 457200"/>
                            <a:gd name="connsiteX77" fmla="*/ 47625 w 329145"/>
                            <a:gd name="connsiteY77" fmla="*/ 390525 h 457200"/>
                            <a:gd name="connsiteX78" fmla="*/ 28575 w 329145"/>
                            <a:gd name="connsiteY78" fmla="*/ 390525 h 457200"/>
                            <a:gd name="connsiteX79" fmla="*/ 28575 w 329145"/>
                            <a:gd name="connsiteY79" fmla="*/ 409575 h 457200"/>
                            <a:gd name="connsiteX80" fmla="*/ 190500 w 329145"/>
                            <a:gd name="connsiteY80" fmla="*/ 409575 h 457200"/>
                            <a:gd name="connsiteX81" fmla="*/ 190500 w 329145"/>
                            <a:gd name="connsiteY81" fmla="*/ 428625 h 457200"/>
                            <a:gd name="connsiteX82" fmla="*/ 28575 w 329145"/>
                            <a:gd name="connsiteY82" fmla="*/ 428625 h 4572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  <a:cxn ang="0">
                              <a:pos x="connsiteX63" y="connsiteY63"/>
                            </a:cxn>
                            <a:cxn ang="0">
                              <a:pos x="connsiteX64" y="connsiteY64"/>
                            </a:cxn>
                            <a:cxn ang="0">
                              <a:pos x="connsiteX65" y="connsiteY65"/>
                            </a:cxn>
                            <a:cxn ang="0">
                              <a:pos x="connsiteX66" y="connsiteY66"/>
                            </a:cxn>
                            <a:cxn ang="0">
                              <a:pos x="connsiteX67" y="connsiteY67"/>
                            </a:cxn>
                            <a:cxn ang="0">
                              <a:pos x="connsiteX68" y="connsiteY68"/>
                            </a:cxn>
                            <a:cxn ang="0">
                              <a:pos x="connsiteX69" y="connsiteY69"/>
                            </a:cxn>
                            <a:cxn ang="0">
                              <a:pos x="connsiteX70" y="connsiteY70"/>
                            </a:cxn>
                            <a:cxn ang="0">
                              <a:pos x="connsiteX71" y="connsiteY71"/>
                            </a:cxn>
                            <a:cxn ang="0">
                              <a:pos x="connsiteX72" y="connsiteY72"/>
                            </a:cxn>
                            <a:cxn ang="0">
                              <a:pos x="connsiteX73" y="connsiteY73"/>
                            </a:cxn>
                            <a:cxn ang="0">
                              <a:pos x="connsiteX74" y="connsiteY74"/>
                            </a:cxn>
                            <a:cxn ang="0">
                              <a:pos x="connsiteX75" y="connsiteY75"/>
                            </a:cxn>
                            <a:cxn ang="0">
                              <a:pos x="connsiteX76" y="connsiteY76"/>
                            </a:cxn>
                            <a:cxn ang="0">
                              <a:pos x="connsiteX77" y="connsiteY77"/>
                            </a:cxn>
                            <a:cxn ang="0">
                              <a:pos x="connsiteX78" y="connsiteY78"/>
                            </a:cxn>
                            <a:cxn ang="0">
                              <a:pos x="connsiteX79" y="connsiteY79"/>
                            </a:cxn>
                            <a:cxn ang="0">
                              <a:pos x="connsiteX80" y="connsiteY80"/>
                            </a:cxn>
                            <a:cxn ang="0">
                              <a:pos x="connsiteX81" y="connsiteY81"/>
                            </a:cxn>
                            <a:cxn ang="0">
                              <a:pos x="connsiteX82" y="connsiteY82"/>
                            </a:cxn>
                          </a:cxnLst>
                          <a:rect l="l" t="t" r="r" b="b"/>
                          <a:pathLst>
                            <a:path w="329145" h="457200">
                              <a:moveTo>
                                <a:pt x="0" y="19050"/>
                              </a:moveTo>
                              <a:lnTo>
                                <a:pt x="0" y="457200"/>
                              </a:lnTo>
                              <a:lnTo>
                                <a:pt x="323850" y="457200"/>
                              </a:lnTo>
                              <a:lnTo>
                                <a:pt x="323850" y="430187"/>
                              </a:lnTo>
                              <a:cubicBezTo>
                                <a:pt x="317543" y="431141"/>
                                <a:pt x="311178" y="431643"/>
                                <a:pt x="304800" y="431692"/>
                              </a:cubicBezTo>
                              <a:cubicBezTo>
                                <a:pt x="231153" y="431692"/>
                                <a:pt x="171450" y="371989"/>
                                <a:pt x="171450" y="298342"/>
                              </a:cubicBezTo>
                              <a:cubicBezTo>
                                <a:pt x="171450" y="297313"/>
                                <a:pt x="171574" y="296304"/>
                                <a:pt x="171602" y="295275"/>
                              </a:cubicBezTo>
                              <a:lnTo>
                                <a:pt x="133350" y="295275"/>
                              </a:lnTo>
                              <a:lnTo>
                                <a:pt x="133350" y="276225"/>
                              </a:lnTo>
                              <a:lnTo>
                                <a:pt x="173355" y="276225"/>
                              </a:lnTo>
                              <a:cubicBezTo>
                                <a:pt x="174414" y="269771"/>
                                <a:pt x="175949" y="263403"/>
                                <a:pt x="177946" y="257175"/>
                              </a:cubicBezTo>
                              <a:lnTo>
                                <a:pt x="171450" y="257175"/>
                              </a:lnTo>
                              <a:lnTo>
                                <a:pt x="171450" y="238125"/>
                              </a:lnTo>
                              <a:lnTo>
                                <a:pt x="185871" y="238125"/>
                              </a:lnTo>
                              <a:cubicBezTo>
                                <a:pt x="195345" y="219162"/>
                                <a:pt x="209322" y="202810"/>
                                <a:pt x="226581" y="190500"/>
                              </a:cubicBezTo>
                              <a:lnTo>
                                <a:pt x="133350" y="190500"/>
                              </a:lnTo>
                              <a:lnTo>
                                <a:pt x="133350" y="171450"/>
                              </a:lnTo>
                              <a:lnTo>
                                <a:pt x="263843" y="171450"/>
                              </a:lnTo>
                              <a:cubicBezTo>
                                <a:pt x="283174" y="165088"/>
                                <a:pt x="303737" y="163391"/>
                                <a:pt x="323850" y="166497"/>
                              </a:cubicBezTo>
                              <a:lnTo>
                                <a:pt x="323850" y="19050"/>
                              </a:lnTo>
                              <a:cubicBezTo>
                                <a:pt x="323889" y="12342"/>
                                <a:pt x="325718" y="5766"/>
                                <a:pt x="329146" y="0"/>
                              </a:cubicBezTo>
                              <a:lnTo>
                                <a:pt x="19050" y="0"/>
                              </a:lnTo>
                              <a:cubicBezTo>
                                <a:pt x="8529" y="0"/>
                                <a:pt x="0" y="8529"/>
                                <a:pt x="0" y="19050"/>
                              </a:cubicBezTo>
                              <a:close/>
                              <a:moveTo>
                                <a:pt x="295275" y="152400"/>
                              </a:moveTo>
                              <a:lnTo>
                                <a:pt x="171450" y="152400"/>
                              </a:lnTo>
                              <a:lnTo>
                                <a:pt x="171450" y="133350"/>
                              </a:lnTo>
                              <a:lnTo>
                                <a:pt x="295275" y="133350"/>
                              </a:lnTo>
                              <a:close/>
                              <a:moveTo>
                                <a:pt x="171450" y="28575"/>
                              </a:moveTo>
                              <a:lnTo>
                                <a:pt x="295275" y="28575"/>
                              </a:lnTo>
                              <a:lnTo>
                                <a:pt x="295275" y="47625"/>
                              </a:lnTo>
                              <a:lnTo>
                                <a:pt x="171450" y="47625"/>
                              </a:lnTo>
                              <a:close/>
                              <a:moveTo>
                                <a:pt x="133350" y="28575"/>
                              </a:moveTo>
                              <a:lnTo>
                                <a:pt x="152400" y="28575"/>
                              </a:lnTo>
                              <a:lnTo>
                                <a:pt x="152400" y="47625"/>
                              </a:lnTo>
                              <a:lnTo>
                                <a:pt x="133350" y="47625"/>
                              </a:lnTo>
                              <a:close/>
                              <a:moveTo>
                                <a:pt x="133350" y="66675"/>
                              </a:moveTo>
                              <a:lnTo>
                                <a:pt x="257175" y="66675"/>
                              </a:lnTo>
                              <a:lnTo>
                                <a:pt x="257175" y="85725"/>
                              </a:lnTo>
                              <a:lnTo>
                                <a:pt x="133350" y="85725"/>
                              </a:lnTo>
                              <a:close/>
                              <a:moveTo>
                                <a:pt x="133350" y="133350"/>
                              </a:moveTo>
                              <a:lnTo>
                                <a:pt x="152400" y="133350"/>
                              </a:lnTo>
                              <a:lnTo>
                                <a:pt x="152400" y="152400"/>
                              </a:lnTo>
                              <a:lnTo>
                                <a:pt x="133350" y="152400"/>
                              </a:lnTo>
                              <a:close/>
                              <a:moveTo>
                                <a:pt x="133350" y="238125"/>
                              </a:moveTo>
                              <a:lnTo>
                                <a:pt x="152400" y="238125"/>
                              </a:lnTo>
                              <a:lnTo>
                                <a:pt x="152400" y="257175"/>
                              </a:lnTo>
                              <a:lnTo>
                                <a:pt x="133350" y="257175"/>
                              </a:lnTo>
                              <a:close/>
                              <a:moveTo>
                                <a:pt x="171450" y="371475"/>
                              </a:moveTo>
                              <a:lnTo>
                                <a:pt x="171450" y="390525"/>
                              </a:lnTo>
                              <a:lnTo>
                                <a:pt x="66675" y="390525"/>
                              </a:lnTo>
                              <a:lnTo>
                                <a:pt x="66675" y="371475"/>
                              </a:lnTo>
                              <a:close/>
                              <a:moveTo>
                                <a:pt x="28575" y="38100"/>
                              </a:moveTo>
                              <a:cubicBezTo>
                                <a:pt x="28575" y="32839"/>
                                <a:pt x="32839" y="28575"/>
                                <a:pt x="38100" y="28575"/>
                              </a:cubicBezTo>
                              <a:lnTo>
                                <a:pt x="95250" y="28575"/>
                              </a:lnTo>
                              <a:cubicBezTo>
                                <a:pt x="100511" y="28575"/>
                                <a:pt x="104775" y="32839"/>
                                <a:pt x="104775" y="38100"/>
                              </a:cubicBezTo>
                              <a:lnTo>
                                <a:pt x="104775" y="95250"/>
                              </a:lnTo>
                              <a:cubicBezTo>
                                <a:pt x="104775" y="100511"/>
                                <a:pt x="100511" y="104775"/>
                                <a:pt x="95250" y="104775"/>
                              </a:cubicBezTo>
                              <a:lnTo>
                                <a:pt x="38100" y="104775"/>
                              </a:lnTo>
                              <a:cubicBezTo>
                                <a:pt x="32839" y="104775"/>
                                <a:pt x="28575" y="100511"/>
                                <a:pt x="28575" y="95250"/>
                              </a:cubicBezTo>
                              <a:close/>
                              <a:moveTo>
                                <a:pt x="28575" y="142875"/>
                              </a:moveTo>
                              <a:cubicBezTo>
                                <a:pt x="28575" y="137614"/>
                                <a:pt x="32839" y="133350"/>
                                <a:pt x="38100" y="133350"/>
                              </a:cubicBezTo>
                              <a:lnTo>
                                <a:pt x="95250" y="133350"/>
                              </a:lnTo>
                              <a:cubicBezTo>
                                <a:pt x="100511" y="133350"/>
                                <a:pt x="104775" y="137614"/>
                                <a:pt x="104775" y="142875"/>
                              </a:cubicBezTo>
                              <a:lnTo>
                                <a:pt x="104775" y="200025"/>
                              </a:lnTo>
                              <a:cubicBezTo>
                                <a:pt x="104775" y="205286"/>
                                <a:pt x="100511" y="209550"/>
                                <a:pt x="95250" y="209550"/>
                              </a:cubicBezTo>
                              <a:lnTo>
                                <a:pt x="38100" y="209550"/>
                              </a:lnTo>
                              <a:cubicBezTo>
                                <a:pt x="32839" y="209550"/>
                                <a:pt x="28575" y="205286"/>
                                <a:pt x="28575" y="200025"/>
                              </a:cubicBezTo>
                              <a:close/>
                              <a:moveTo>
                                <a:pt x="28575" y="247650"/>
                              </a:moveTo>
                              <a:cubicBezTo>
                                <a:pt x="28575" y="242389"/>
                                <a:pt x="32839" y="238125"/>
                                <a:pt x="38100" y="238125"/>
                              </a:cubicBezTo>
                              <a:lnTo>
                                <a:pt x="95250" y="238125"/>
                              </a:lnTo>
                              <a:cubicBezTo>
                                <a:pt x="100511" y="238125"/>
                                <a:pt x="104775" y="242389"/>
                                <a:pt x="104775" y="247650"/>
                              </a:cubicBezTo>
                              <a:lnTo>
                                <a:pt x="104775" y="304800"/>
                              </a:lnTo>
                              <a:cubicBezTo>
                                <a:pt x="104775" y="310061"/>
                                <a:pt x="100511" y="314325"/>
                                <a:pt x="95250" y="314325"/>
                              </a:cubicBezTo>
                              <a:lnTo>
                                <a:pt x="38100" y="314325"/>
                              </a:lnTo>
                              <a:cubicBezTo>
                                <a:pt x="32839" y="314325"/>
                                <a:pt x="28575" y="310061"/>
                                <a:pt x="28575" y="304800"/>
                              </a:cubicBezTo>
                              <a:close/>
                              <a:moveTo>
                                <a:pt x="28575" y="371475"/>
                              </a:moveTo>
                              <a:lnTo>
                                <a:pt x="47625" y="371475"/>
                              </a:lnTo>
                              <a:lnTo>
                                <a:pt x="47625" y="390525"/>
                              </a:lnTo>
                              <a:lnTo>
                                <a:pt x="28575" y="390525"/>
                              </a:lnTo>
                              <a:close/>
                              <a:moveTo>
                                <a:pt x="28575" y="409575"/>
                              </a:moveTo>
                              <a:lnTo>
                                <a:pt x="190500" y="409575"/>
                              </a:lnTo>
                              <a:lnTo>
                                <a:pt x="190500" y="428625"/>
                              </a:lnTo>
                              <a:lnTo>
                                <a:pt x="28575" y="428625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09" name="Freeform: Shape 108">
                          <a:extLst>
                            <a:ext uri="{FF2B5EF4-FFF2-40B4-BE49-F238E27FC236}">
                              <a16:creationId xmlns:a16="http://schemas.microsoft.com/office/drawing/2014/main" id="{C96F7AE6-EDD1-45C6-9608-E18751FE09C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15025" y="3381375"/>
                          <a:ext cx="38100" cy="38100"/>
                        </a:xfrm>
                        <a:custGeom>
                          <a:avLst/>
                          <a:gdLst>
                            <a:gd name="connsiteX0" fmla="*/ 0 w 38100"/>
                            <a:gd name="connsiteY0" fmla="*/ 0 h 38100"/>
                            <a:gd name="connsiteX1" fmla="*/ 38100 w 38100"/>
                            <a:gd name="connsiteY1" fmla="*/ 0 h 38100"/>
                            <a:gd name="connsiteX2" fmla="*/ 38100 w 38100"/>
                            <a:gd name="connsiteY2" fmla="*/ 38100 h 38100"/>
                            <a:gd name="connsiteX3" fmla="*/ 0 w 38100"/>
                            <a:gd name="connsiteY3" fmla="*/ 38100 h 381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38100" h="38100">
                              <a:moveTo>
                                <a:pt x="0" y="0"/>
                              </a:moveTo>
                              <a:lnTo>
                                <a:pt x="38100" y="0"/>
                              </a:lnTo>
                              <a:lnTo>
                                <a:pt x="38100" y="38100"/>
                              </a:lnTo>
                              <a:lnTo>
                                <a:pt x="0" y="3810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10" name="Freeform: Shape 109">
                          <a:extLst>
                            <a:ext uri="{FF2B5EF4-FFF2-40B4-BE49-F238E27FC236}">
                              <a16:creationId xmlns:a16="http://schemas.microsoft.com/office/drawing/2014/main" id="{639CBDBA-59A1-4D3D-801C-0BB129B511F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15025" y="3171825"/>
                          <a:ext cx="38100" cy="38100"/>
                        </a:xfrm>
                        <a:custGeom>
                          <a:avLst/>
                          <a:gdLst>
                            <a:gd name="connsiteX0" fmla="*/ 0 w 38100"/>
                            <a:gd name="connsiteY0" fmla="*/ 0 h 38100"/>
                            <a:gd name="connsiteX1" fmla="*/ 38100 w 38100"/>
                            <a:gd name="connsiteY1" fmla="*/ 0 h 38100"/>
                            <a:gd name="connsiteX2" fmla="*/ 38100 w 38100"/>
                            <a:gd name="connsiteY2" fmla="*/ 38100 h 38100"/>
                            <a:gd name="connsiteX3" fmla="*/ 0 w 38100"/>
                            <a:gd name="connsiteY3" fmla="*/ 38100 h 381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38100" h="38100">
                              <a:moveTo>
                                <a:pt x="0" y="0"/>
                              </a:moveTo>
                              <a:lnTo>
                                <a:pt x="38100" y="0"/>
                              </a:lnTo>
                              <a:lnTo>
                                <a:pt x="38100" y="38100"/>
                              </a:lnTo>
                              <a:lnTo>
                                <a:pt x="0" y="3810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11" name="Freeform: Shape 110">
                          <a:extLst>
                            <a:ext uri="{FF2B5EF4-FFF2-40B4-BE49-F238E27FC236}">
                              <a16:creationId xmlns:a16="http://schemas.microsoft.com/office/drawing/2014/main" id="{8D18B7A5-7DBE-4107-8F66-6550A7C3BBD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15025" y="3276600"/>
                          <a:ext cx="38100" cy="38100"/>
                        </a:xfrm>
                        <a:custGeom>
                          <a:avLst/>
                          <a:gdLst>
                            <a:gd name="connsiteX0" fmla="*/ 0 w 38100"/>
                            <a:gd name="connsiteY0" fmla="*/ 0 h 38100"/>
                            <a:gd name="connsiteX1" fmla="*/ 38100 w 38100"/>
                            <a:gd name="connsiteY1" fmla="*/ 0 h 38100"/>
                            <a:gd name="connsiteX2" fmla="*/ 38100 w 38100"/>
                            <a:gd name="connsiteY2" fmla="*/ 38100 h 38100"/>
                            <a:gd name="connsiteX3" fmla="*/ 0 w 38100"/>
                            <a:gd name="connsiteY3" fmla="*/ 38100 h 381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38100" h="38100">
                              <a:moveTo>
                                <a:pt x="0" y="0"/>
                              </a:moveTo>
                              <a:lnTo>
                                <a:pt x="38100" y="0"/>
                              </a:lnTo>
                              <a:lnTo>
                                <a:pt x="38100" y="38100"/>
                              </a:lnTo>
                              <a:lnTo>
                                <a:pt x="0" y="3810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12" name="Freeform: Shape 111">
                          <a:extLst>
                            <a:ext uri="{FF2B5EF4-FFF2-40B4-BE49-F238E27FC236}">
                              <a16:creationId xmlns:a16="http://schemas.microsoft.com/office/drawing/2014/main" id="{1DB997AB-157D-48A3-9FF3-A7DF347E1E3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67450" y="3162300"/>
                          <a:ext cx="43395" cy="95250"/>
                        </a:xfrm>
                        <a:custGeom>
                          <a:avLst/>
                          <a:gdLst>
                            <a:gd name="connsiteX0" fmla="*/ 38100 w 43395"/>
                            <a:gd name="connsiteY0" fmla="*/ 76200 h 95250"/>
                            <a:gd name="connsiteX1" fmla="*/ 38100 w 43395"/>
                            <a:gd name="connsiteY1" fmla="*/ 19050 h 95250"/>
                            <a:gd name="connsiteX2" fmla="*/ 43396 w 43395"/>
                            <a:gd name="connsiteY2" fmla="*/ 0 h 95250"/>
                            <a:gd name="connsiteX3" fmla="*/ 0 w 43395"/>
                            <a:gd name="connsiteY3" fmla="*/ 0 h 95250"/>
                            <a:gd name="connsiteX4" fmla="*/ 0 w 43395"/>
                            <a:gd name="connsiteY4" fmla="*/ 76200 h 95250"/>
                            <a:gd name="connsiteX5" fmla="*/ 19050 w 43395"/>
                            <a:gd name="connsiteY5" fmla="*/ 95250 h 95250"/>
                            <a:gd name="connsiteX6" fmla="*/ 38100 w 43395"/>
                            <a:gd name="connsiteY6" fmla="*/ 76200 h 952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43395" h="95250">
                              <a:moveTo>
                                <a:pt x="38100" y="76200"/>
                              </a:moveTo>
                              <a:lnTo>
                                <a:pt x="38100" y="19050"/>
                              </a:lnTo>
                              <a:cubicBezTo>
                                <a:pt x="38139" y="12342"/>
                                <a:pt x="39968" y="5765"/>
                                <a:pt x="43396" y="0"/>
                              </a:cubicBezTo>
                              <a:lnTo>
                                <a:pt x="0" y="0"/>
                              </a:lnTo>
                              <a:lnTo>
                                <a:pt x="0" y="76200"/>
                              </a:lnTo>
                              <a:cubicBezTo>
                                <a:pt x="0" y="86721"/>
                                <a:pt x="8529" y="95250"/>
                                <a:pt x="19050" y="95250"/>
                              </a:cubicBezTo>
                              <a:cubicBezTo>
                                <a:pt x="29571" y="95250"/>
                                <a:pt x="38100" y="86721"/>
                                <a:pt x="38100" y="7620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13" name="Freeform: Shape 112">
                          <a:extLst>
                            <a:ext uri="{FF2B5EF4-FFF2-40B4-BE49-F238E27FC236}">
                              <a16:creationId xmlns:a16="http://schemas.microsoft.com/office/drawing/2014/main" id="{77F8FB0D-E5F6-43F2-A1E7-8150B90BAE7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rot="-2700000">
                          <a:off x="6263703" y="3514044"/>
                          <a:ext cx="19050" cy="19050"/>
                        </a:xfrm>
                        <a:custGeom>
                          <a:avLst/>
                          <a:gdLst>
                            <a:gd name="connsiteX0" fmla="*/ 0 w 19050"/>
                            <a:gd name="connsiteY0" fmla="*/ 0 h 19050"/>
                            <a:gd name="connsiteX1" fmla="*/ 19050 w 19050"/>
                            <a:gd name="connsiteY1" fmla="*/ 0 h 19050"/>
                            <a:gd name="connsiteX2" fmla="*/ 19050 w 19050"/>
                            <a:gd name="connsiteY2" fmla="*/ 19050 h 19050"/>
                            <a:gd name="connsiteX3" fmla="*/ 0 w 19050"/>
                            <a:gd name="connsiteY3" fmla="*/ 19050 h 190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9050" h="19050">
                              <a:moveTo>
                                <a:pt x="0" y="0"/>
                              </a:moveTo>
                              <a:lnTo>
                                <a:pt x="19050" y="0"/>
                              </a:lnTo>
                              <a:lnTo>
                                <a:pt x="19050" y="19050"/>
                              </a:lnTo>
                              <a:lnTo>
                                <a:pt x="0" y="1905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14" name="Freeform: Shape 113">
                          <a:extLst>
                            <a:ext uri="{FF2B5EF4-FFF2-40B4-BE49-F238E27FC236}">
                              <a16:creationId xmlns:a16="http://schemas.microsoft.com/office/drawing/2014/main" id="{519F0485-A152-4D48-881C-ED6055DD098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57899" y="3308245"/>
                          <a:ext cx="228600" cy="228600"/>
                        </a:xfrm>
                        <a:custGeom>
                          <a:avLst/>
                          <a:gdLst>
                            <a:gd name="connsiteX0" fmla="*/ 228600 w 228600"/>
                            <a:gd name="connsiteY0" fmla="*/ 114296 h 228600"/>
                            <a:gd name="connsiteX1" fmla="*/ 114296 w 228600"/>
                            <a:gd name="connsiteY1" fmla="*/ 0 h 228600"/>
                            <a:gd name="connsiteX2" fmla="*/ 0 w 228600"/>
                            <a:gd name="connsiteY2" fmla="*/ 114305 h 228600"/>
                            <a:gd name="connsiteX3" fmla="*/ 114304 w 228600"/>
                            <a:gd name="connsiteY3" fmla="*/ 228600 h 228600"/>
                            <a:gd name="connsiteX4" fmla="*/ 195120 w 228600"/>
                            <a:gd name="connsiteY4" fmla="*/ 195125 h 228600"/>
                            <a:gd name="connsiteX5" fmla="*/ 228600 w 228600"/>
                            <a:gd name="connsiteY5" fmla="*/ 114296 h 228600"/>
                            <a:gd name="connsiteX6" fmla="*/ 114300 w 228600"/>
                            <a:gd name="connsiteY6" fmla="*/ 209546 h 228600"/>
                            <a:gd name="connsiteX7" fmla="*/ 19097 w 228600"/>
                            <a:gd name="connsiteY7" fmla="*/ 114250 h 228600"/>
                            <a:gd name="connsiteX8" fmla="*/ 114392 w 228600"/>
                            <a:gd name="connsiteY8" fmla="*/ 19046 h 228600"/>
                            <a:gd name="connsiteX9" fmla="*/ 209597 w 228600"/>
                            <a:gd name="connsiteY9" fmla="*/ 114343 h 228600"/>
                            <a:gd name="connsiteX10" fmla="*/ 181651 w 228600"/>
                            <a:gd name="connsiteY10" fmla="*/ 181695 h 228600"/>
                            <a:gd name="connsiteX11" fmla="*/ 114300 w 228600"/>
                            <a:gd name="connsiteY11" fmla="*/ 209508 h 2286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</a:cxnLst>
                          <a:rect l="l" t="t" r="r" b="b"/>
                          <a:pathLst>
                            <a:path w="228600" h="228600">
                              <a:moveTo>
                                <a:pt x="228600" y="114296"/>
                              </a:moveTo>
                              <a:cubicBezTo>
                                <a:pt x="228598" y="51170"/>
                                <a:pt x="177422" y="-2"/>
                                <a:pt x="114296" y="0"/>
                              </a:cubicBezTo>
                              <a:cubicBezTo>
                                <a:pt x="51169" y="3"/>
                                <a:pt x="-2" y="51179"/>
                                <a:pt x="0" y="114305"/>
                              </a:cubicBezTo>
                              <a:cubicBezTo>
                                <a:pt x="2" y="177431"/>
                                <a:pt x="51178" y="228603"/>
                                <a:pt x="114304" y="228600"/>
                              </a:cubicBezTo>
                              <a:cubicBezTo>
                                <a:pt x="144615" y="228599"/>
                                <a:pt x="173686" y="216559"/>
                                <a:pt x="195120" y="195125"/>
                              </a:cubicBezTo>
                              <a:cubicBezTo>
                                <a:pt x="216629" y="173737"/>
                                <a:pt x="228686" y="144630"/>
                                <a:pt x="228600" y="114296"/>
                              </a:cubicBezTo>
                              <a:close/>
                              <a:moveTo>
                                <a:pt x="114300" y="209546"/>
                              </a:moveTo>
                              <a:cubicBezTo>
                                <a:pt x="61695" y="209521"/>
                                <a:pt x="19071" y="166855"/>
                                <a:pt x="19097" y="114250"/>
                              </a:cubicBezTo>
                              <a:cubicBezTo>
                                <a:pt x="19122" y="61645"/>
                                <a:pt x="61788" y="19020"/>
                                <a:pt x="114392" y="19046"/>
                              </a:cubicBezTo>
                              <a:cubicBezTo>
                                <a:pt x="166998" y="19072"/>
                                <a:pt x="209622" y="61737"/>
                                <a:pt x="209597" y="114343"/>
                              </a:cubicBezTo>
                              <a:cubicBezTo>
                                <a:pt x="209584" y="139612"/>
                                <a:pt x="199532" y="163840"/>
                                <a:pt x="181651" y="181695"/>
                              </a:cubicBezTo>
                              <a:cubicBezTo>
                                <a:pt x="163793" y="199554"/>
                                <a:pt x="139556" y="209563"/>
                                <a:pt x="114300" y="20950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15" name="Freeform: Shape 114">
                          <a:extLst>
                            <a:ext uri="{FF2B5EF4-FFF2-40B4-BE49-F238E27FC236}">
                              <a16:creationId xmlns:a16="http://schemas.microsoft.com/office/drawing/2014/main" id="{938EE76E-0FA9-43CC-BEDA-06FC700A443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86700" y="3537042"/>
                          <a:ext cx="63406" cy="63406"/>
                        </a:xfrm>
                        <a:custGeom>
                          <a:avLst/>
                          <a:gdLst>
                            <a:gd name="connsiteX0" fmla="*/ 60617 w 63406"/>
                            <a:gd name="connsiteY0" fmla="*/ 60617 h 63406"/>
                            <a:gd name="connsiteX1" fmla="*/ 60617 w 63406"/>
                            <a:gd name="connsiteY1" fmla="*/ 47149 h 63406"/>
                            <a:gd name="connsiteX2" fmla="*/ 13468 w 63406"/>
                            <a:gd name="connsiteY2" fmla="*/ 0 h 63406"/>
                            <a:gd name="connsiteX3" fmla="*/ 0 w 63406"/>
                            <a:gd name="connsiteY3" fmla="*/ 13468 h 63406"/>
                            <a:gd name="connsiteX4" fmla="*/ 47149 w 63406"/>
                            <a:gd name="connsiteY4" fmla="*/ 60617 h 63406"/>
                            <a:gd name="connsiteX5" fmla="*/ 60617 w 63406"/>
                            <a:gd name="connsiteY5" fmla="*/ 60617 h 6340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63406" h="63406">
                              <a:moveTo>
                                <a:pt x="60617" y="60617"/>
                              </a:moveTo>
                              <a:cubicBezTo>
                                <a:pt x="64336" y="56898"/>
                                <a:pt x="64336" y="50868"/>
                                <a:pt x="60617" y="47149"/>
                              </a:cubicBezTo>
                              <a:lnTo>
                                <a:pt x="13468" y="0"/>
                              </a:lnTo>
                              <a:lnTo>
                                <a:pt x="0" y="13468"/>
                              </a:lnTo>
                              <a:lnTo>
                                <a:pt x="47149" y="60617"/>
                              </a:lnTo>
                              <a:cubicBezTo>
                                <a:pt x="50868" y="64336"/>
                                <a:pt x="56898" y="64336"/>
                                <a:pt x="60617" y="60617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16" name="Freeform: Shape 115">
                          <a:extLst>
                            <a:ext uri="{FF2B5EF4-FFF2-40B4-BE49-F238E27FC236}">
                              <a16:creationId xmlns:a16="http://schemas.microsoft.com/office/drawing/2014/main" id="{B2D39CDA-19BE-4EF4-B444-4EF55CCC665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324600" y="3162300"/>
                          <a:ext cx="38100" cy="47625"/>
                        </a:xfrm>
                        <a:custGeom>
                          <a:avLst/>
                          <a:gdLst>
                            <a:gd name="connsiteX0" fmla="*/ 19050 w 38100"/>
                            <a:gd name="connsiteY0" fmla="*/ 0 h 47625"/>
                            <a:gd name="connsiteX1" fmla="*/ 0 w 38100"/>
                            <a:gd name="connsiteY1" fmla="*/ 19050 h 47625"/>
                            <a:gd name="connsiteX2" fmla="*/ 0 w 38100"/>
                            <a:gd name="connsiteY2" fmla="*/ 47625 h 47625"/>
                            <a:gd name="connsiteX3" fmla="*/ 38100 w 38100"/>
                            <a:gd name="connsiteY3" fmla="*/ 47625 h 47625"/>
                            <a:gd name="connsiteX4" fmla="*/ 38100 w 38100"/>
                            <a:gd name="connsiteY4" fmla="*/ 19050 h 47625"/>
                            <a:gd name="connsiteX5" fmla="*/ 19050 w 38100"/>
                            <a:gd name="connsiteY5" fmla="*/ 0 h 4762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38100" h="47625">
                              <a:moveTo>
                                <a:pt x="19050" y="0"/>
                              </a:moveTo>
                              <a:cubicBezTo>
                                <a:pt x="8529" y="0"/>
                                <a:pt x="0" y="8529"/>
                                <a:pt x="0" y="19050"/>
                              </a:cubicBezTo>
                              <a:lnTo>
                                <a:pt x="0" y="47625"/>
                              </a:lnTo>
                              <a:lnTo>
                                <a:pt x="38100" y="47625"/>
                              </a:lnTo>
                              <a:lnTo>
                                <a:pt x="38100" y="19050"/>
                              </a:lnTo>
                              <a:cubicBezTo>
                                <a:pt x="38100" y="8529"/>
                                <a:pt x="29571" y="0"/>
                                <a:pt x="19050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17" name="Freeform: Shape 116">
                          <a:extLst>
                            <a:ext uri="{FF2B5EF4-FFF2-40B4-BE49-F238E27FC236}">
                              <a16:creationId xmlns:a16="http://schemas.microsoft.com/office/drawing/2014/main" id="{CD758178-BAEE-4899-AFC3-E952EE792B3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96002" y="3346342"/>
                          <a:ext cx="152507" cy="152400"/>
                        </a:xfrm>
                        <a:custGeom>
                          <a:avLst/>
                          <a:gdLst>
                            <a:gd name="connsiteX0" fmla="*/ 130080 w 152507"/>
                            <a:gd name="connsiteY0" fmla="*/ 22317 h 152400"/>
                            <a:gd name="connsiteX1" fmla="*/ 22317 w 152507"/>
                            <a:gd name="connsiteY1" fmla="*/ 22320 h 152400"/>
                            <a:gd name="connsiteX2" fmla="*/ 22320 w 152507"/>
                            <a:gd name="connsiteY2" fmla="*/ 130083 h 152400"/>
                            <a:gd name="connsiteX3" fmla="*/ 130080 w 152507"/>
                            <a:gd name="connsiteY3" fmla="*/ 130083 h 152400"/>
                            <a:gd name="connsiteX4" fmla="*/ 130447 w 152507"/>
                            <a:gd name="connsiteY4" fmla="*/ 22684 h 152400"/>
                            <a:gd name="connsiteX5" fmla="*/ 130080 w 152507"/>
                            <a:gd name="connsiteY5" fmla="*/ 22317 h 152400"/>
                            <a:gd name="connsiteX6" fmla="*/ 73406 w 152507"/>
                            <a:gd name="connsiteY6" fmla="*/ 117967 h 152400"/>
                            <a:gd name="connsiteX7" fmla="*/ 59938 w 152507"/>
                            <a:gd name="connsiteY7" fmla="*/ 117967 h 152400"/>
                            <a:gd name="connsiteX8" fmla="*/ 31363 w 152507"/>
                            <a:gd name="connsiteY8" fmla="*/ 89392 h 152400"/>
                            <a:gd name="connsiteX9" fmla="*/ 44831 w 152507"/>
                            <a:gd name="connsiteY9" fmla="*/ 75924 h 152400"/>
                            <a:gd name="connsiteX10" fmla="*/ 66672 w 152507"/>
                            <a:gd name="connsiteY10" fmla="*/ 97765 h 152400"/>
                            <a:gd name="connsiteX11" fmla="*/ 117088 w 152507"/>
                            <a:gd name="connsiteY11" fmla="*/ 47349 h 152400"/>
                            <a:gd name="connsiteX12" fmla="*/ 130556 w 152507"/>
                            <a:gd name="connsiteY12" fmla="*/ 60817 h 1524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152507" h="152400">
                              <a:moveTo>
                                <a:pt x="130080" y="22317"/>
                              </a:moveTo>
                              <a:cubicBezTo>
                                <a:pt x="100321" y="-7440"/>
                                <a:pt x="52074" y="-7439"/>
                                <a:pt x="22317" y="22320"/>
                              </a:cubicBezTo>
                              <a:cubicBezTo>
                                <a:pt x="-7440" y="52079"/>
                                <a:pt x="-7439" y="100326"/>
                                <a:pt x="22320" y="130083"/>
                              </a:cubicBezTo>
                              <a:cubicBezTo>
                                <a:pt x="52077" y="159839"/>
                                <a:pt x="100322" y="159839"/>
                                <a:pt x="130080" y="130083"/>
                              </a:cubicBezTo>
                              <a:cubicBezTo>
                                <a:pt x="159839" y="100527"/>
                                <a:pt x="160003" y="52443"/>
                                <a:pt x="130447" y="22684"/>
                              </a:cubicBezTo>
                              <a:cubicBezTo>
                                <a:pt x="130325" y="22562"/>
                                <a:pt x="130203" y="22439"/>
                                <a:pt x="130080" y="22317"/>
                              </a:cubicBezTo>
                              <a:close/>
                              <a:moveTo>
                                <a:pt x="73406" y="117967"/>
                              </a:moveTo>
                              <a:cubicBezTo>
                                <a:pt x="69687" y="121686"/>
                                <a:pt x="63657" y="121686"/>
                                <a:pt x="59938" y="117967"/>
                              </a:cubicBezTo>
                              <a:lnTo>
                                <a:pt x="31363" y="89392"/>
                              </a:lnTo>
                              <a:lnTo>
                                <a:pt x="44831" y="75924"/>
                              </a:lnTo>
                              <a:lnTo>
                                <a:pt x="66672" y="97765"/>
                              </a:lnTo>
                              <a:lnTo>
                                <a:pt x="117088" y="47349"/>
                              </a:lnTo>
                              <a:lnTo>
                                <a:pt x="130556" y="60817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454" name="Group 453">
                      <a:extLst>
                        <a:ext uri="{FF2B5EF4-FFF2-40B4-BE49-F238E27FC236}">
                          <a16:creationId xmlns:a16="http://schemas.microsoft.com/office/drawing/2014/main" id="{A64A26F4-9F2F-4509-A0E0-2498E5810C0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607745" y="3954689"/>
                      <a:ext cx="1982841" cy="461665"/>
                      <a:chOff x="3607745" y="3954689"/>
                      <a:chExt cx="1982841" cy="461665"/>
                    </a:xfrm>
                  </p:grpSpPr>
                  <p:sp>
                    <p:nvSpPr>
                      <p:cNvPr id="95" name="TextBox 94">
                        <a:extLst>
                          <a:ext uri="{FF2B5EF4-FFF2-40B4-BE49-F238E27FC236}">
                            <a16:creationId xmlns:a16="http://schemas.microsoft.com/office/drawing/2014/main" id="{C5986FDC-E1FD-4A8C-9E43-A89148744E5D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3861006" y="3954689"/>
                        <a:ext cx="1729580" cy="46166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Does not Predict/Find anything Specific</a:t>
                        </a:r>
                      </a:p>
                    </p:txBody>
                  </p:sp>
                  <p:grpSp>
                    <p:nvGrpSpPr>
                      <p:cNvPr id="96" name="Graphic 156">
                        <a:extLst>
                          <a:ext uri="{FF2B5EF4-FFF2-40B4-BE49-F238E27FC236}">
                            <a16:creationId xmlns:a16="http://schemas.microsoft.com/office/drawing/2014/main" id="{07CE0784-A83A-4E57-B4B9-BC5C3CF9EED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607745" y="3969254"/>
                        <a:ext cx="163659" cy="152718"/>
                        <a:chOff x="5819778" y="3084537"/>
                        <a:chExt cx="583489" cy="544488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97" name="Freeform: Shape 96">
                          <a:extLst>
                            <a:ext uri="{FF2B5EF4-FFF2-40B4-BE49-F238E27FC236}">
                              <a16:creationId xmlns:a16="http://schemas.microsoft.com/office/drawing/2014/main" id="{7FCCEF0C-73B2-4A91-AAFE-A5CF851489B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86475" y="3514725"/>
                          <a:ext cx="247650" cy="114300"/>
                        </a:xfrm>
                        <a:custGeom>
                          <a:avLst/>
                          <a:gdLst>
                            <a:gd name="connsiteX0" fmla="*/ 123825 w 247650"/>
                            <a:gd name="connsiteY0" fmla="*/ 66675 h 114300"/>
                            <a:gd name="connsiteX1" fmla="*/ 48282 w 247650"/>
                            <a:gd name="connsiteY1" fmla="*/ 0 h 114300"/>
                            <a:gd name="connsiteX2" fmla="*/ 0 w 247650"/>
                            <a:gd name="connsiteY2" fmla="*/ 0 h 114300"/>
                            <a:gd name="connsiteX3" fmla="*/ 0 w 247650"/>
                            <a:gd name="connsiteY3" fmla="*/ 11649 h 114300"/>
                            <a:gd name="connsiteX4" fmla="*/ 22422 w 247650"/>
                            <a:gd name="connsiteY4" fmla="*/ 17345 h 114300"/>
                            <a:gd name="connsiteX5" fmla="*/ 24032 w 247650"/>
                            <a:gd name="connsiteY5" fmla="*/ 22374 h 114300"/>
                            <a:gd name="connsiteX6" fmla="*/ 30737 w 247650"/>
                            <a:gd name="connsiteY6" fmla="*/ 38433 h 114300"/>
                            <a:gd name="connsiteX7" fmla="*/ 33147 w 247650"/>
                            <a:gd name="connsiteY7" fmla="*/ 43129 h 114300"/>
                            <a:gd name="connsiteX8" fmla="*/ 21288 w 247650"/>
                            <a:gd name="connsiteY8" fmla="*/ 63075 h 114300"/>
                            <a:gd name="connsiteX9" fmla="*/ 51225 w 247650"/>
                            <a:gd name="connsiteY9" fmla="*/ 93012 h 114300"/>
                            <a:gd name="connsiteX10" fmla="*/ 71190 w 247650"/>
                            <a:gd name="connsiteY10" fmla="*/ 81143 h 114300"/>
                            <a:gd name="connsiteX11" fmla="*/ 75886 w 247650"/>
                            <a:gd name="connsiteY11" fmla="*/ 83582 h 114300"/>
                            <a:gd name="connsiteX12" fmla="*/ 91916 w 247650"/>
                            <a:gd name="connsiteY12" fmla="*/ 90287 h 114300"/>
                            <a:gd name="connsiteX13" fmla="*/ 96945 w 247650"/>
                            <a:gd name="connsiteY13" fmla="*/ 91888 h 114300"/>
                            <a:gd name="connsiteX14" fmla="*/ 102651 w 247650"/>
                            <a:gd name="connsiteY14" fmla="*/ 114300 h 114300"/>
                            <a:gd name="connsiteX15" fmla="*/ 144990 w 247650"/>
                            <a:gd name="connsiteY15" fmla="*/ 114300 h 114300"/>
                            <a:gd name="connsiteX16" fmla="*/ 150695 w 247650"/>
                            <a:gd name="connsiteY16" fmla="*/ 91878 h 114300"/>
                            <a:gd name="connsiteX17" fmla="*/ 155724 w 247650"/>
                            <a:gd name="connsiteY17" fmla="*/ 90278 h 114300"/>
                            <a:gd name="connsiteX18" fmla="*/ 171755 w 247650"/>
                            <a:gd name="connsiteY18" fmla="*/ 83572 h 114300"/>
                            <a:gd name="connsiteX19" fmla="*/ 176451 w 247650"/>
                            <a:gd name="connsiteY19" fmla="*/ 81134 h 114300"/>
                            <a:gd name="connsiteX20" fmla="*/ 196415 w 247650"/>
                            <a:gd name="connsiteY20" fmla="*/ 93002 h 114300"/>
                            <a:gd name="connsiteX21" fmla="*/ 226352 w 247650"/>
                            <a:gd name="connsiteY21" fmla="*/ 63065 h 114300"/>
                            <a:gd name="connsiteX22" fmla="*/ 214484 w 247650"/>
                            <a:gd name="connsiteY22" fmla="*/ 43110 h 114300"/>
                            <a:gd name="connsiteX23" fmla="*/ 216903 w 247650"/>
                            <a:gd name="connsiteY23" fmla="*/ 38424 h 114300"/>
                            <a:gd name="connsiteX24" fmla="*/ 223609 w 247650"/>
                            <a:gd name="connsiteY24" fmla="*/ 22365 h 114300"/>
                            <a:gd name="connsiteX25" fmla="*/ 225219 w 247650"/>
                            <a:gd name="connsiteY25" fmla="*/ 17335 h 114300"/>
                            <a:gd name="connsiteX26" fmla="*/ 247650 w 247650"/>
                            <a:gd name="connsiteY26" fmla="*/ 11649 h 114300"/>
                            <a:gd name="connsiteX27" fmla="*/ 247650 w 247650"/>
                            <a:gd name="connsiteY27" fmla="*/ 0 h 114300"/>
                            <a:gd name="connsiteX28" fmla="*/ 199368 w 247650"/>
                            <a:gd name="connsiteY28" fmla="*/ 0 h 114300"/>
                            <a:gd name="connsiteX29" fmla="*/ 123825 w 247650"/>
                            <a:gd name="connsiteY29" fmla="*/ 66675 h 1143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</a:cxnLst>
                          <a:rect l="l" t="t" r="r" b="b"/>
                          <a:pathLst>
                            <a:path w="247650" h="114300">
                              <a:moveTo>
                                <a:pt x="123825" y="66675"/>
                              </a:moveTo>
                              <a:cubicBezTo>
                                <a:pt x="84973" y="66675"/>
                                <a:pt x="52978" y="37576"/>
                                <a:pt x="48282" y="0"/>
                              </a:cubicBezTo>
                              <a:lnTo>
                                <a:pt x="0" y="0"/>
                              </a:lnTo>
                              <a:lnTo>
                                <a:pt x="0" y="11649"/>
                              </a:lnTo>
                              <a:lnTo>
                                <a:pt x="22422" y="17345"/>
                              </a:lnTo>
                              <a:lnTo>
                                <a:pt x="24032" y="22374"/>
                              </a:lnTo>
                              <a:cubicBezTo>
                                <a:pt x="25727" y="27680"/>
                                <a:pt x="27984" y="33080"/>
                                <a:pt x="30737" y="38433"/>
                              </a:cubicBezTo>
                              <a:lnTo>
                                <a:pt x="33147" y="43129"/>
                              </a:lnTo>
                              <a:lnTo>
                                <a:pt x="21288" y="63075"/>
                              </a:lnTo>
                              <a:lnTo>
                                <a:pt x="51225" y="93012"/>
                              </a:lnTo>
                              <a:lnTo>
                                <a:pt x="71190" y="81143"/>
                              </a:lnTo>
                              <a:lnTo>
                                <a:pt x="75886" y="83582"/>
                              </a:lnTo>
                              <a:cubicBezTo>
                                <a:pt x="81201" y="86325"/>
                                <a:pt x="86592" y="88582"/>
                                <a:pt x="91916" y="90287"/>
                              </a:cubicBezTo>
                              <a:lnTo>
                                <a:pt x="96945" y="91888"/>
                              </a:lnTo>
                              <a:lnTo>
                                <a:pt x="102651" y="114300"/>
                              </a:lnTo>
                              <a:lnTo>
                                <a:pt x="144990" y="114300"/>
                              </a:lnTo>
                              <a:lnTo>
                                <a:pt x="150695" y="91878"/>
                              </a:lnTo>
                              <a:lnTo>
                                <a:pt x="155724" y="90278"/>
                              </a:lnTo>
                              <a:cubicBezTo>
                                <a:pt x="161049" y="88573"/>
                                <a:pt x="166440" y="86316"/>
                                <a:pt x="171755" y="83572"/>
                              </a:cubicBezTo>
                              <a:lnTo>
                                <a:pt x="176451" y="81134"/>
                              </a:lnTo>
                              <a:lnTo>
                                <a:pt x="196415" y="93002"/>
                              </a:lnTo>
                              <a:lnTo>
                                <a:pt x="226352" y="63065"/>
                              </a:lnTo>
                              <a:lnTo>
                                <a:pt x="214484" y="43110"/>
                              </a:lnTo>
                              <a:lnTo>
                                <a:pt x="216903" y="38424"/>
                              </a:lnTo>
                              <a:cubicBezTo>
                                <a:pt x="219656" y="33090"/>
                                <a:pt x="221904" y="27699"/>
                                <a:pt x="223609" y="22365"/>
                              </a:cubicBezTo>
                              <a:lnTo>
                                <a:pt x="225219" y="17335"/>
                              </a:lnTo>
                              <a:lnTo>
                                <a:pt x="247650" y="11649"/>
                              </a:lnTo>
                              <a:lnTo>
                                <a:pt x="247650" y="0"/>
                              </a:lnTo>
                              <a:lnTo>
                                <a:pt x="199368" y="0"/>
                              </a:lnTo>
                              <a:cubicBezTo>
                                <a:pt x="194672" y="37576"/>
                                <a:pt x="162677" y="66675"/>
                                <a:pt x="123825" y="66675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98" name="Freeform: Shape 97">
                          <a:extLst>
                            <a:ext uri="{FF2B5EF4-FFF2-40B4-BE49-F238E27FC236}">
                              <a16:creationId xmlns:a16="http://schemas.microsoft.com/office/drawing/2014/main" id="{15E96300-78EA-469D-8DA6-76A7723A64C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19778" y="3286124"/>
                          <a:ext cx="209549" cy="209551"/>
                        </a:xfrm>
                        <a:custGeom>
                          <a:avLst/>
                          <a:gdLst>
                            <a:gd name="connsiteX0" fmla="*/ 209550 w 209550"/>
                            <a:gd name="connsiteY0" fmla="*/ 104775 h 209550"/>
                            <a:gd name="connsiteX1" fmla="*/ 104775 w 209550"/>
                            <a:gd name="connsiteY1" fmla="*/ 0 h 209550"/>
                            <a:gd name="connsiteX2" fmla="*/ 0 w 209550"/>
                            <a:gd name="connsiteY2" fmla="*/ 104775 h 209550"/>
                            <a:gd name="connsiteX3" fmla="*/ 104775 w 209550"/>
                            <a:gd name="connsiteY3" fmla="*/ 209550 h 209550"/>
                            <a:gd name="connsiteX4" fmla="*/ 209550 w 209550"/>
                            <a:gd name="connsiteY4" fmla="*/ 104775 h 209550"/>
                            <a:gd name="connsiteX5" fmla="*/ 28575 w 209550"/>
                            <a:gd name="connsiteY5" fmla="*/ 104775 h 209550"/>
                            <a:gd name="connsiteX6" fmla="*/ 104775 w 209550"/>
                            <a:gd name="connsiteY6" fmla="*/ 28575 h 209550"/>
                            <a:gd name="connsiteX7" fmla="*/ 180975 w 209550"/>
                            <a:gd name="connsiteY7" fmla="*/ 104775 h 209550"/>
                            <a:gd name="connsiteX8" fmla="*/ 104775 w 209550"/>
                            <a:gd name="connsiteY8" fmla="*/ 180975 h 209550"/>
                            <a:gd name="connsiteX9" fmla="*/ 28575 w 209550"/>
                            <a:gd name="connsiteY9" fmla="*/ 104775 h 2095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209550" h="209550">
                              <a:moveTo>
                                <a:pt x="209550" y="104775"/>
                              </a:moveTo>
                              <a:cubicBezTo>
                                <a:pt x="209550" y="47006"/>
                                <a:pt x="162544" y="0"/>
                                <a:pt x="104775" y="0"/>
                              </a:cubicBezTo>
                              <a:cubicBezTo>
                                <a:pt x="47006" y="0"/>
                                <a:pt x="0" y="47006"/>
                                <a:pt x="0" y="104775"/>
                              </a:cubicBezTo>
                              <a:cubicBezTo>
                                <a:pt x="0" y="162544"/>
                                <a:pt x="47006" y="209550"/>
                                <a:pt x="104775" y="209550"/>
                              </a:cubicBezTo>
                              <a:cubicBezTo>
                                <a:pt x="162544" y="209550"/>
                                <a:pt x="209550" y="162544"/>
                                <a:pt x="209550" y="104775"/>
                              </a:cubicBezTo>
                              <a:close/>
                              <a:moveTo>
                                <a:pt x="28575" y="104775"/>
                              </a:moveTo>
                              <a:cubicBezTo>
                                <a:pt x="28575" y="62694"/>
                                <a:pt x="62694" y="28575"/>
                                <a:pt x="104775" y="28575"/>
                              </a:cubicBezTo>
                              <a:cubicBezTo>
                                <a:pt x="146856" y="28575"/>
                                <a:pt x="180975" y="62694"/>
                                <a:pt x="180975" y="104775"/>
                              </a:cubicBezTo>
                              <a:cubicBezTo>
                                <a:pt x="180975" y="146856"/>
                                <a:pt x="146856" y="180975"/>
                                <a:pt x="104775" y="180975"/>
                              </a:cubicBezTo>
                              <a:cubicBezTo>
                                <a:pt x="62694" y="180975"/>
                                <a:pt x="28575" y="146856"/>
                                <a:pt x="28575" y="104775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99" name="Freeform: Shape 98">
                          <a:extLst>
                            <a:ext uri="{FF2B5EF4-FFF2-40B4-BE49-F238E27FC236}">
                              <a16:creationId xmlns:a16="http://schemas.microsoft.com/office/drawing/2014/main" id="{2158696E-F658-45A9-AE2E-E8410909A49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24575" y="3084537"/>
                          <a:ext cx="75257" cy="117424"/>
                        </a:xfrm>
                        <a:custGeom>
                          <a:avLst/>
                          <a:gdLst>
                            <a:gd name="connsiteX0" fmla="*/ 16183 w 75257"/>
                            <a:gd name="connsiteY0" fmla="*/ 81458 h 117424"/>
                            <a:gd name="connsiteX1" fmla="*/ 75257 w 75257"/>
                            <a:gd name="connsiteY1" fmla="*/ 117424 h 117424"/>
                            <a:gd name="connsiteX2" fmla="*/ 47625 w 75257"/>
                            <a:gd name="connsiteY2" fmla="*/ 58712 h 117424"/>
                            <a:gd name="connsiteX3" fmla="*/ 75257 w 75257"/>
                            <a:gd name="connsiteY3" fmla="*/ 0 h 117424"/>
                            <a:gd name="connsiteX4" fmla="*/ 16183 w 75257"/>
                            <a:gd name="connsiteY4" fmla="*/ 35976 h 117424"/>
                            <a:gd name="connsiteX5" fmla="*/ 4924 w 75257"/>
                            <a:gd name="connsiteY5" fmla="*/ 46996 h 117424"/>
                            <a:gd name="connsiteX6" fmla="*/ 0 w 75257"/>
                            <a:gd name="connsiteY6" fmla="*/ 58712 h 117424"/>
                            <a:gd name="connsiteX7" fmla="*/ 4924 w 75257"/>
                            <a:gd name="connsiteY7" fmla="*/ 70418 h 117424"/>
                            <a:gd name="connsiteX8" fmla="*/ 16183 w 75257"/>
                            <a:gd name="connsiteY8" fmla="*/ 81458 h 11742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75257" h="117424">
                              <a:moveTo>
                                <a:pt x="16183" y="81458"/>
                              </a:moveTo>
                              <a:cubicBezTo>
                                <a:pt x="33137" y="98060"/>
                                <a:pt x="53340" y="110147"/>
                                <a:pt x="75257" y="117424"/>
                              </a:cubicBezTo>
                              <a:cubicBezTo>
                                <a:pt x="58379" y="103442"/>
                                <a:pt x="47625" y="82334"/>
                                <a:pt x="47625" y="58712"/>
                              </a:cubicBezTo>
                              <a:cubicBezTo>
                                <a:pt x="47625" y="35090"/>
                                <a:pt x="58379" y="13983"/>
                                <a:pt x="75257" y="0"/>
                              </a:cubicBezTo>
                              <a:cubicBezTo>
                                <a:pt x="53330" y="7287"/>
                                <a:pt x="33137" y="19374"/>
                                <a:pt x="16183" y="35976"/>
                              </a:cubicBezTo>
                              <a:lnTo>
                                <a:pt x="4924" y="46996"/>
                              </a:lnTo>
                              <a:cubicBezTo>
                                <a:pt x="1791" y="50073"/>
                                <a:pt x="0" y="54340"/>
                                <a:pt x="0" y="58712"/>
                              </a:cubicBezTo>
                              <a:cubicBezTo>
                                <a:pt x="0" y="63084"/>
                                <a:pt x="1791" y="67351"/>
                                <a:pt x="4924" y="70418"/>
                              </a:cubicBezTo>
                              <a:lnTo>
                                <a:pt x="16183" y="81458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00" name="Freeform: Shape 99">
                          <a:extLst>
                            <a:ext uri="{FF2B5EF4-FFF2-40B4-BE49-F238E27FC236}">
                              <a16:creationId xmlns:a16="http://schemas.microsoft.com/office/drawing/2014/main" id="{A106FEAB-6A0A-43DA-9BF5-2C1A31C9762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96967" y="3084537"/>
                          <a:ext cx="75257" cy="117424"/>
                        </a:xfrm>
                        <a:custGeom>
                          <a:avLst/>
                          <a:gdLst>
                            <a:gd name="connsiteX0" fmla="*/ 27632 w 75257"/>
                            <a:gd name="connsiteY0" fmla="*/ 58712 h 117424"/>
                            <a:gd name="connsiteX1" fmla="*/ 0 w 75257"/>
                            <a:gd name="connsiteY1" fmla="*/ 117424 h 117424"/>
                            <a:gd name="connsiteX2" fmla="*/ 59074 w 75257"/>
                            <a:gd name="connsiteY2" fmla="*/ 81448 h 117424"/>
                            <a:gd name="connsiteX3" fmla="*/ 70333 w 75257"/>
                            <a:gd name="connsiteY3" fmla="*/ 70428 h 117424"/>
                            <a:gd name="connsiteX4" fmla="*/ 75257 w 75257"/>
                            <a:gd name="connsiteY4" fmla="*/ 58712 h 117424"/>
                            <a:gd name="connsiteX5" fmla="*/ 70333 w 75257"/>
                            <a:gd name="connsiteY5" fmla="*/ 47006 h 117424"/>
                            <a:gd name="connsiteX6" fmla="*/ 59074 w 75257"/>
                            <a:gd name="connsiteY6" fmla="*/ 35966 h 117424"/>
                            <a:gd name="connsiteX7" fmla="*/ 0 w 75257"/>
                            <a:gd name="connsiteY7" fmla="*/ 0 h 117424"/>
                            <a:gd name="connsiteX8" fmla="*/ 27632 w 75257"/>
                            <a:gd name="connsiteY8" fmla="*/ 58712 h 11742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75257" h="117424">
                              <a:moveTo>
                                <a:pt x="27632" y="58712"/>
                              </a:moveTo>
                              <a:cubicBezTo>
                                <a:pt x="27632" y="82334"/>
                                <a:pt x="16878" y="103442"/>
                                <a:pt x="0" y="117424"/>
                              </a:cubicBezTo>
                              <a:cubicBezTo>
                                <a:pt x="21927" y="110138"/>
                                <a:pt x="42120" y="98050"/>
                                <a:pt x="59074" y="81448"/>
                              </a:cubicBezTo>
                              <a:lnTo>
                                <a:pt x="70333" y="70428"/>
                              </a:lnTo>
                              <a:cubicBezTo>
                                <a:pt x="73466" y="67351"/>
                                <a:pt x="75257" y="63084"/>
                                <a:pt x="75257" y="58712"/>
                              </a:cubicBezTo>
                              <a:cubicBezTo>
                                <a:pt x="75257" y="54340"/>
                                <a:pt x="73466" y="50073"/>
                                <a:pt x="70333" y="47006"/>
                              </a:cubicBezTo>
                              <a:lnTo>
                                <a:pt x="59074" y="35966"/>
                              </a:lnTo>
                              <a:cubicBezTo>
                                <a:pt x="42120" y="19364"/>
                                <a:pt x="21917" y="7277"/>
                                <a:pt x="0" y="0"/>
                              </a:cubicBezTo>
                              <a:cubicBezTo>
                                <a:pt x="16878" y="13983"/>
                                <a:pt x="27632" y="35090"/>
                                <a:pt x="27632" y="58712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01" name="Freeform: Shape 100">
                          <a:extLst>
                            <a:ext uri="{FF2B5EF4-FFF2-40B4-BE49-F238E27FC236}">
                              <a16:creationId xmlns:a16="http://schemas.microsoft.com/office/drawing/2014/main" id="{E1633618-E0A6-49CF-982C-326EB775FD0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05500" y="3513105"/>
                          <a:ext cx="38100" cy="115919"/>
                        </a:xfrm>
                        <a:custGeom>
                          <a:avLst/>
                          <a:gdLst>
                            <a:gd name="connsiteX0" fmla="*/ 0 w 38100"/>
                            <a:gd name="connsiteY0" fmla="*/ 0 h 115919"/>
                            <a:gd name="connsiteX1" fmla="*/ 0 w 38100"/>
                            <a:gd name="connsiteY1" fmla="*/ 96869 h 115919"/>
                            <a:gd name="connsiteX2" fmla="*/ 19050 w 38100"/>
                            <a:gd name="connsiteY2" fmla="*/ 115919 h 115919"/>
                            <a:gd name="connsiteX3" fmla="*/ 38100 w 38100"/>
                            <a:gd name="connsiteY3" fmla="*/ 96869 h 115919"/>
                            <a:gd name="connsiteX4" fmla="*/ 38100 w 38100"/>
                            <a:gd name="connsiteY4" fmla="*/ 0 h 115919"/>
                            <a:gd name="connsiteX5" fmla="*/ 19050 w 38100"/>
                            <a:gd name="connsiteY5" fmla="*/ 1619 h 115919"/>
                            <a:gd name="connsiteX6" fmla="*/ 0 w 38100"/>
                            <a:gd name="connsiteY6" fmla="*/ 0 h 11591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38100" h="115919">
                              <a:moveTo>
                                <a:pt x="0" y="0"/>
                              </a:moveTo>
                              <a:lnTo>
                                <a:pt x="0" y="96869"/>
                              </a:lnTo>
                              <a:cubicBezTo>
                                <a:pt x="0" y="107375"/>
                                <a:pt x="8544" y="115919"/>
                                <a:pt x="19050" y="115919"/>
                              </a:cubicBezTo>
                              <a:cubicBezTo>
                                <a:pt x="29556" y="115919"/>
                                <a:pt x="38100" y="107375"/>
                                <a:pt x="38100" y="96869"/>
                              </a:cubicBezTo>
                              <a:lnTo>
                                <a:pt x="38100" y="0"/>
                              </a:lnTo>
                              <a:cubicBezTo>
                                <a:pt x="31871" y="962"/>
                                <a:pt x="25546" y="1619"/>
                                <a:pt x="19050" y="1619"/>
                              </a:cubicBezTo>
                              <a:cubicBezTo>
                                <a:pt x="12554" y="1619"/>
                                <a:pt x="6229" y="962"/>
                                <a:pt x="0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02" name="Freeform: Shape 101">
                          <a:extLst>
                            <a:ext uri="{FF2B5EF4-FFF2-40B4-BE49-F238E27FC236}">
                              <a16:creationId xmlns:a16="http://schemas.microsoft.com/office/drawing/2014/main" id="{A07C4072-9AD4-4FD1-B80C-077FAE3F5F7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88916" y="3154717"/>
                          <a:ext cx="514351" cy="342901"/>
                        </a:xfrm>
                        <a:custGeom>
                          <a:avLst/>
                          <a:gdLst>
                            <a:gd name="connsiteX0" fmla="*/ 390525 w 514350"/>
                            <a:gd name="connsiteY0" fmla="*/ 76200 h 342900"/>
                            <a:gd name="connsiteX1" fmla="*/ 269548 w 514350"/>
                            <a:gd name="connsiteY1" fmla="*/ 26822 h 342900"/>
                            <a:gd name="connsiteX2" fmla="*/ 258289 w 514350"/>
                            <a:gd name="connsiteY2" fmla="*/ 15783 h 342900"/>
                            <a:gd name="connsiteX3" fmla="*/ 249136 w 514350"/>
                            <a:gd name="connsiteY3" fmla="*/ 0 h 342900"/>
                            <a:gd name="connsiteX4" fmla="*/ 0 w 514350"/>
                            <a:gd name="connsiteY4" fmla="*/ 0 h 342900"/>
                            <a:gd name="connsiteX5" fmla="*/ 0 w 514350"/>
                            <a:gd name="connsiteY5" fmla="*/ 133950 h 342900"/>
                            <a:gd name="connsiteX6" fmla="*/ 66675 w 514350"/>
                            <a:gd name="connsiteY6" fmla="*/ 114300 h 342900"/>
                            <a:gd name="connsiteX7" fmla="*/ 190500 w 514350"/>
                            <a:gd name="connsiteY7" fmla="*/ 238125 h 342900"/>
                            <a:gd name="connsiteX8" fmla="*/ 132359 w 514350"/>
                            <a:gd name="connsiteY8" fmla="*/ 342900 h 342900"/>
                            <a:gd name="connsiteX9" fmla="*/ 514350 w 514350"/>
                            <a:gd name="connsiteY9" fmla="*/ 342900 h 342900"/>
                            <a:gd name="connsiteX10" fmla="*/ 514350 w 514350"/>
                            <a:gd name="connsiteY10" fmla="*/ 24022 h 342900"/>
                            <a:gd name="connsiteX11" fmla="*/ 511502 w 514350"/>
                            <a:gd name="connsiteY11" fmla="*/ 26813 h 342900"/>
                            <a:gd name="connsiteX12" fmla="*/ 390525 w 514350"/>
                            <a:gd name="connsiteY12" fmla="*/ 76200 h 342900"/>
                            <a:gd name="connsiteX13" fmla="*/ 257175 w 514350"/>
                            <a:gd name="connsiteY13" fmla="*/ 104775 h 342900"/>
                            <a:gd name="connsiteX14" fmla="*/ 485775 w 514350"/>
                            <a:gd name="connsiteY14" fmla="*/ 104775 h 342900"/>
                            <a:gd name="connsiteX15" fmla="*/ 485775 w 514350"/>
                            <a:gd name="connsiteY15" fmla="*/ 200025 h 342900"/>
                            <a:gd name="connsiteX16" fmla="*/ 257175 w 514350"/>
                            <a:gd name="connsiteY16" fmla="*/ 200025 h 342900"/>
                            <a:gd name="connsiteX17" fmla="*/ 257175 w 514350"/>
                            <a:gd name="connsiteY17" fmla="*/ 104775 h 342900"/>
                            <a:gd name="connsiteX18" fmla="*/ 247650 w 514350"/>
                            <a:gd name="connsiteY18" fmla="*/ 228600 h 342900"/>
                            <a:gd name="connsiteX19" fmla="*/ 266700 w 514350"/>
                            <a:gd name="connsiteY19" fmla="*/ 228600 h 342900"/>
                            <a:gd name="connsiteX20" fmla="*/ 266700 w 514350"/>
                            <a:gd name="connsiteY20" fmla="*/ 247650 h 342900"/>
                            <a:gd name="connsiteX21" fmla="*/ 247650 w 514350"/>
                            <a:gd name="connsiteY21" fmla="*/ 247650 h 342900"/>
                            <a:gd name="connsiteX22" fmla="*/ 247650 w 514350"/>
                            <a:gd name="connsiteY22" fmla="*/ 228600 h 342900"/>
                            <a:gd name="connsiteX23" fmla="*/ 19050 w 514350"/>
                            <a:gd name="connsiteY23" fmla="*/ 19050 h 342900"/>
                            <a:gd name="connsiteX24" fmla="*/ 38100 w 514350"/>
                            <a:gd name="connsiteY24" fmla="*/ 19050 h 342900"/>
                            <a:gd name="connsiteX25" fmla="*/ 38100 w 514350"/>
                            <a:gd name="connsiteY25" fmla="*/ 38100 h 342900"/>
                            <a:gd name="connsiteX26" fmla="*/ 19050 w 514350"/>
                            <a:gd name="connsiteY26" fmla="*/ 38100 h 342900"/>
                            <a:gd name="connsiteX27" fmla="*/ 19050 w 514350"/>
                            <a:gd name="connsiteY27" fmla="*/ 19050 h 342900"/>
                            <a:gd name="connsiteX28" fmla="*/ 238125 w 514350"/>
                            <a:gd name="connsiteY28" fmla="*/ 76200 h 342900"/>
                            <a:gd name="connsiteX29" fmla="*/ 19050 w 514350"/>
                            <a:gd name="connsiteY29" fmla="*/ 76200 h 342900"/>
                            <a:gd name="connsiteX30" fmla="*/ 19050 w 514350"/>
                            <a:gd name="connsiteY30" fmla="*/ 57150 h 342900"/>
                            <a:gd name="connsiteX31" fmla="*/ 238125 w 514350"/>
                            <a:gd name="connsiteY31" fmla="*/ 57150 h 342900"/>
                            <a:gd name="connsiteX32" fmla="*/ 238125 w 514350"/>
                            <a:gd name="connsiteY32" fmla="*/ 76200 h 342900"/>
                            <a:gd name="connsiteX33" fmla="*/ 238125 w 514350"/>
                            <a:gd name="connsiteY33" fmla="*/ 38100 h 342900"/>
                            <a:gd name="connsiteX34" fmla="*/ 57150 w 514350"/>
                            <a:gd name="connsiteY34" fmla="*/ 38100 h 342900"/>
                            <a:gd name="connsiteX35" fmla="*/ 57150 w 514350"/>
                            <a:gd name="connsiteY35" fmla="*/ 19050 h 342900"/>
                            <a:gd name="connsiteX36" fmla="*/ 238125 w 514350"/>
                            <a:gd name="connsiteY36" fmla="*/ 19050 h 342900"/>
                            <a:gd name="connsiteX37" fmla="*/ 238125 w 514350"/>
                            <a:gd name="connsiteY37" fmla="*/ 38100 h 342900"/>
                            <a:gd name="connsiteX38" fmla="*/ 419100 w 514350"/>
                            <a:gd name="connsiteY38" fmla="*/ 323850 h 342900"/>
                            <a:gd name="connsiteX39" fmla="*/ 247650 w 514350"/>
                            <a:gd name="connsiteY39" fmla="*/ 323850 h 342900"/>
                            <a:gd name="connsiteX40" fmla="*/ 247650 w 514350"/>
                            <a:gd name="connsiteY40" fmla="*/ 304800 h 342900"/>
                            <a:gd name="connsiteX41" fmla="*/ 419100 w 514350"/>
                            <a:gd name="connsiteY41" fmla="*/ 304800 h 342900"/>
                            <a:gd name="connsiteX42" fmla="*/ 419100 w 514350"/>
                            <a:gd name="connsiteY42" fmla="*/ 323850 h 342900"/>
                            <a:gd name="connsiteX43" fmla="*/ 457200 w 514350"/>
                            <a:gd name="connsiteY43" fmla="*/ 323850 h 342900"/>
                            <a:gd name="connsiteX44" fmla="*/ 438150 w 514350"/>
                            <a:gd name="connsiteY44" fmla="*/ 323850 h 342900"/>
                            <a:gd name="connsiteX45" fmla="*/ 438150 w 514350"/>
                            <a:gd name="connsiteY45" fmla="*/ 304800 h 342900"/>
                            <a:gd name="connsiteX46" fmla="*/ 457200 w 514350"/>
                            <a:gd name="connsiteY46" fmla="*/ 304800 h 342900"/>
                            <a:gd name="connsiteX47" fmla="*/ 457200 w 514350"/>
                            <a:gd name="connsiteY47" fmla="*/ 323850 h 342900"/>
                            <a:gd name="connsiteX48" fmla="*/ 495300 w 514350"/>
                            <a:gd name="connsiteY48" fmla="*/ 323850 h 342900"/>
                            <a:gd name="connsiteX49" fmla="*/ 476250 w 514350"/>
                            <a:gd name="connsiteY49" fmla="*/ 323850 h 342900"/>
                            <a:gd name="connsiteX50" fmla="*/ 476250 w 514350"/>
                            <a:gd name="connsiteY50" fmla="*/ 304800 h 342900"/>
                            <a:gd name="connsiteX51" fmla="*/ 495300 w 514350"/>
                            <a:gd name="connsiteY51" fmla="*/ 304800 h 342900"/>
                            <a:gd name="connsiteX52" fmla="*/ 495300 w 514350"/>
                            <a:gd name="connsiteY52" fmla="*/ 323850 h 342900"/>
                            <a:gd name="connsiteX53" fmla="*/ 495300 w 514350"/>
                            <a:gd name="connsiteY53" fmla="*/ 285750 h 342900"/>
                            <a:gd name="connsiteX54" fmla="*/ 247650 w 514350"/>
                            <a:gd name="connsiteY54" fmla="*/ 285750 h 342900"/>
                            <a:gd name="connsiteX55" fmla="*/ 247650 w 514350"/>
                            <a:gd name="connsiteY55" fmla="*/ 266700 h 342900"/>
                            <a:gd name="connsiteX56" fmla="*/ 495300 w 514350"/>
                            <a:gd name="connsiteY56" fmla="*/ 266700 h 342900"/>
                            <a:gd name="connsiteX57" fmla="*/ 495300 w 514350"/>
                            <a:gd name="connsiteY57" fmla="*/ 285750 h 342900"/>
                            <a:gd name="connsiteX58" fmla="*/ 495300 w 514350"/>
                            <a:gd name="connsiteY58" fmla="*/ 247650 h 342900"/>
                            <a:gd name="connsiteX59" fmla="*/ 285750 w 514350"/>
                            <a:gd name="connsiteY59" fmla="*/ 247650 h 342900"/>
                            <a:gd name="connsiteX60" fmla="*/ 285750 w 514350"/>
                            <a:gd name="connsiteY60" fmla="*/ 228600 h 342900"/>
                            <a:gd name="connsiteX61" fmla="*/ 495300 w 514350"/>
                            <a:gd name="connsiteY61" fmla="*/ 228600 h 342900"/>
                            <a:gd name="connsiteX62" fmla="*/ 495300 w 514350"/>
                            <a:gd name="connsiteY62" fmla="*/ 247650 h 3429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</a:cxnLst>
                          <a:rect l="l" t="t" r="r" b="b"/>
                          <a:pathLst>
                            <a:path w="514350" h="342900">
                              <a:moveTo>
                                <a:pt x="390525" y="76200"/>
                              </a:moveTo>
                              <a:cubicBezTo>
                                <a:pt x="345024" y="76200"/>
                                <a:pt x="302057" y="58664"/>
                                <a:pt x="269548" y="26822"/>
                              </a:cubicBezTo>
                              <a:lnTo>
                                <a:pt x="258289" y="15783"/>
                              </a:lnTo>
                              <a:cubicBezTo>
                                <a:pt x="253851" y="11440"/>
                                <a:pt x="250803" y="5925"/>
                                <a:pt x="249136" y="0"/>
                              </a:cubicBezTo>
                              <a:lnTo>
                                <a:pt x="0" y="0"/>
                              </a:lnTo>
                              <a:lnTo>
                                <a:pt x="0" y="133950"/>
                              </a:lnTo>
                              <a:cubicBezTo>
                                <a:pt x="19269" y="121577"/>
                                <a:pt x="42120" y="114300"/>
                                <a:pt x="66675" y="114300"/>
                              </a:cubicBezTo>
                              <a:cubicBezTo>
                                <a:pt x="134950" y="114300"/>
                                <a:pt x="190500" y="169850"/>
                                <a:pt x="190500" y="238125"/>
                              </a:cubicBezTo>
                              <a:cubicBezTo>
                                <a:pt x="190500" y="282254"/>
                                <a:pt x="167221" y="320964"/>
                                <a:pt x="132359" y="342900"/>
                              </a:cubicBezTo>
                              <a:lnTo>
                                <a:pt x="514350" y="342900"/>
                              </a:lnTo>
                              <a:lnTo>
                                <a:pt x="514350" y="24022"/>
                              </a:lnTo>
                              <a:lnTo>
                                <a:pt x="511502" y="26813"/>
                              </a:lnTo>
                              <a:cubicBezTo>
                                <a:pt x="478993" y="58664"/>
                                <a:pt x="436026" y="76200"/>
                                <a:pt x="390525" y="76200"/>
                              </a:cubicBezTo>
                              <a:close/>
                              <a:moveTo>
                                <a:pt x="257175" y="104775"/>
                              </a:moveTo>
                              <a:lnTo>
                                <a:pt x="485775" y="104775"/>
                              </a:lnTo>
                              <a:lnTo>
                                <a:pt x="485775" y="200025"/>
                              </a:lnTo>
                              <a:lnTo>
                                <a:pt x="257175" y="200025"/>
                              </a:lnTo>
                              <a:lnTo>
                                <a:pt x="257175" y="104775"/>
                              </a:lnTo>
                              <a:close/>
                              <a:moveTo>
                                <a:pt x="247650" y="228600"/>
                              </a:moveTo>
                              <a:lnTo>
                                <a:pt x="266700" y="228600"/>
                              </a:lnTo>
                              <a:lnTo>
                                <a:pt x="266700" y="247650"/>
                              </a:lnTo>
                              <a:lnTo>
                                <a:pt x="247650" y="247650"/>
                              </a:lnTo>
                              <a:lnTo>
                                <a:pt x="247650" y="228600"/>
                              </a:lnTo>
                              <a:close/>
                              <a:moveTo>
                                <a:pt x="19050" y="19050"/>
                              </a:moveTo>
                              <a:lnTo>
                                <a:pt x="38100" y="19050"/>
                              </a:lnTo>
                              <a:lnTo>
                                <a:pt x="38100" y="38100"/>
                              </a:lnTo>
                              <a:lnTo>
                                <a:pt x="19050" y="38100"/>
                              </a:lnTo>
                              <a:lnTo>
                                <a:pt x="19050" y="19050"/>
                              </a:lnTo>
                              <a:close/>
                              <a:moveTo>
                                <a:pt x="238125" y="76200"/>
                              </a:moveTo>
                              <a:lnTo>
                                <a:pt x="19050" y="76200"/>
                              </a:lnTo>
                              <a:lnTo>
                                <a:pt x="19050" y="57150"/>
                              </a:lnTo>
                              <a:lnTo>
                                <a:pt x="238125" y="57150"/>
                              </a:lnTo>
                              <a:lnTo>
                                <a:pt x="238125" y="76200"/>
                              </a:lnTo>
                              <a:close/>
                              <a:moveTo>
                                <a:pt x="238125" y="38100"/>
                              </a:moveTo>
                              <a:lnTo>
                                <a:pt x="57150" y="38100"/>
                              </a:lnTo>
                              <a:lnTo>
                                <a:pt x="57150" y="19050"/>
                              </a:lnTo>
                              <a:lnTo>
                                <a:pt x="238125" y="19050"/>
                              </a:lnTo>
                              <a:lnTo>
                                <a:pt x="238125" y="38100"/>
                              </a:lnTo>
                              <a:close/>
                              <a:moveTo>
                                <a:pt x="419100" y="323850"/>
                              </a:moveTo>
                              <a:lnTo>
                                <a:pt x="247650" y="323850"/>
                              </a:lnTo>
                              <a:lnTo>
                                <a:pt x="247650" y="304800"/>
                              </a:lnTo>
                              <a:lnTo>
                                <a:pt x="419100" y="304800"/>
                              </a:lnTo>
                              <a:lnTo>
                                <a:pt x="419100" y="323850"/>
                              </a:lnTo>
                              <a:close/>
                              <a:moveTo>
                                <a:pt x="457200" y="323850"/>
                              </a:moveTo>
                              <a:lnTo>
                                <a:pt x="438150" y="323850"/>
                              </a:lnTo>
                              <a:lnTo>
                                <a:pt x="438150" y="304800"/>
                              </a:lnTo>
                              <a:lnTo>
                                <a:pt x="457200" y="304800"/>
                              </a:lnTo>
                              <a:lnTo>
                                <a:pt x="457200" y="323850"/>
                              </a:lnTo>
                              <a:close/>
                              <a:moveTo>
                                <a:pt x="495300" y="323850"/>
                              </a:moveTo>
                              <a:lnTo>
                                <a:pt x="476250" y="323850"/>
                              </a:lnTo>
                              <a:lnTo>
                                <a:pt x="476250" y="304800"/>
                              </a:lnTo>
                              <a:lnTo>
                                <a:pt x="495300" y="304800"/>
                              </a:lnTo>
                              <a:lnTo>
                                <a:pt x="495300" y="323850"/>
                              </a:lnTo>
                              <a:close/>
                              <a:moveTo>
                                <a:pt x="495300" y="285750"/>
                              </a:moveTo>
                              <a:lnTo>
                                <a:pt x="247650" y="285750"/>
                              </a:lnTo>
                              <a:lnTo>
                                <a:pt x="247650" y="266700"/>
                              </a:lnTo>
                              <a:lnTo>
                                <a:pt x="495300" y="266700"/>
                              </a:lnTo>
                              <a:lnTo>
                                <a:pt x="495300" y="285750"/>
                              </a:lnTo>
                              <a:close/>
                              <a:moveTo>
                                <a:pt x="495300" y="247650"/>
                              </a:moveTo>
                              <a:lnTo>
                                <a:pt x="285750" y="247650"/>
                              </a:lnTo>
                              <a:lnTo>
                                <a:pt x="285750" y="228600"/>
                              </a:lnTo>
                              <a:lnTo>
                                <a:pt x="495300" y="228600"/>
                              </a:lnTo>
                              <a:lnTo>
                                <a:pt x="495300" y="24765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03" name="Freeform: Shape 102">
                          <a:extLst>
                            <a:ext uri="{FF2B5EF4-FFF2-40B4-BE49-F238E27FC236}">
                              <a16:creationId xmlns:a16="http://schemas.microsoft.com/office/drawing/2014/main" id="{B5531385-7D65-400F-867E-535B9C8E4EE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73552" y="3514725"/>
                          <a:ext cx="73504" cy="28575"/>
                        </a:xfrm>
                        <a:custGeom>
                          <a:avLst/>
                          <a:gdLst>
                            <a:gd name="connsiteX0" fmla="*/ 36747 w 73504"/>
                            <a:gd name="connsiteY0" fmla="*/ 28575 h 28575"/>
                            <a:gd name="connsiteX1" fmla="*/ 73504 w 73504"/>
                            <a:gd name="connsiteY1" fmla="*/ 0 h 28575"/>
                            <a:gd name="connsiteX2" fmla="*/ 0 w 73504"/>
                            <a:gd name="connsiteY2" fmla="*/ 0 h 28575"/>
                            <a:gd name="connsiteX3" fmla="*/ 36747 w 73504"/>
                            <a:gd name="connsiteY3" fmla="*/ 28575 h 2857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73504" h="28575">
                              <a:moveTo>
                                <a:pt x="36747" y="28575"/>
                              </a:moveTo>
                              <a:cubicBezTo>
                                <a:pt x="54483" y="28575"/>
                                <a:pt x="69247" y="16402"/>
                                <a:pt x="73504" y="0"/>
                              </a:cubicBezTo>
                              <a:lnTo>
                                <a:pt x="0" y="0"/>
                              </a:lnTo>
                              <a:cubicBezTo>
                                <a:pt x="4248" y="16402"/>
                                <a:pt x="19012" y="28575"/>
                                <a:pt x="36747" y="28575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04" name="Freeform: Shape 103">
                          <a:extLst>
                            <a:ext uri="{FF2B5EF4-FFF2-40B4-BE49-F238E27FC236}">
                              <a16:creationId xmlns:a16="http://schemas.microsoft.com/office/drawing/2014/main" id="{0374F110-2DF4-4B96-91A7-576519A7BFA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10300" y="3105150"/>
                          <a:ext cx="76200" cy="76200"/>
                        </a:xfrm>
                        <a:custGeom>
                          <a:avLst/>
                          <a:gdLst>
                            <a:gd name="connsiteX0" fmla="*/ 76200 w 76200"/>
                            <a:gd name="connsiteY0" fmla="*/ 38100 h 76200"/>
                            <a:gd name="connsiteX1" fmla="*/ 38100 w 76200"/>
                            <a:gd name="connsiteY1" fmla="*/ 76200 h 76200"/>
                            <a:gd name="connsiteX2" fmla="*/ 0 w 76200"/>
                            <a:gd name="connsiteY2" fmla="*/ 38100 h 76200"/>
                            <a:gd name="connsiteX3" fmla="*/ 38100 w 76200"/>
                            <a:gd name="connsiteY3" fmla="*/ 0 h 76200"/>
                            <a:gd name="connsiteX4" fmla="*/ 76200 w 76200"/>
                            <a:gd name="connsiteY4" fmla="*/ 38100 h 762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76200" h="76200">
                              <a:moveTo>
                                <a:pt x="76200" y="38100"/>
                              </a:moveTo>
                              <a:cubicBezTo>
                                <a:pt x="76200" y="59142"/>
                                <a:pt x="59142" y="76200"/>
                                <a:pt x="38100" y="76200"/>
                              </a:cubicBezTo>
                              <a:cubicBezTo>
                                <a:pt x="17058" y="76200"/>
                                <a:pt x="0" y="59142"/>
                                <a:pt x="0" y="38100"/>
                              </a:cubicBezTo>
                              <a:cubicBezTo>
                                <a:pt x="0" y="17058"/>
                                <a:pt x="17058" y="0"/>
                                <a:pt x="38100" y="0"/>
                              </a:cubicBezTo>
                              <a:cubicBezTo>
                                <a:pt x="59142" y="0"/>
                                <a:pt x="76200" y="17058"/>
                                <a:pt x="76200" y="3810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</p:grpSp>
              <p:grpSp>
                <p:nvGrpSpPr>
                  <p:cNvPr id="379" name="Group 378">
                    <a:extLst>
                      <a:ext uri="{FF2B5EF4-FFF2-40B4-BE49-F238E27FC236}">
                        <a16:creationId xmlns:a16="http://schemas.microsoft.com/office/drawing/2014/main" id="{EA82692A-FF27-43C1-8C07-C3DCAB2474D5}"/>
                      </a:ext>
                    </a:extLst>
                  </p:cNvPr>
                  <p:cNvGrpSpPr/>
                  <p:nvPr/>
                </p:nvGrpSpPr>
                <p:grpSpPr>
                  <a:xfrm>
                    <a:off x="3458666" y="2109970"/>
                    <a:ext cx="2263382" cy="3451586"/>
                    <a:chOff x="3458666" y="2109970"/>
                    <a:chExt cx="2263382" cy="3451586"/>
                  </a:xfrm>
                </p:grpSpPr>
                <p:grpSp>
                  <p:nvGrpSpPr>
                    <p:cNvPr id="377" name="Group 376">
                      <a:extLst>
                        <a:ext uri="{FF2B5EF4-FFF2-40B4-BE49-F238E27FC236}">
                          <a16:creationId xmlns:a16="http://schemas.microsoft.com/office/drawing/2014/main" id="{F3443EB5-2164-4EBE-AD1C-2A70BF9991F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091561" y="2109970"/>
                      <a:ext cx="997592" cy="996984"/>
                      <a:chOff x="2925326" y="1536230"/>
                      <a:chExt cx="997592" cy="996984"/>
                    </a:xfrm>
                  </p:grpSpPr>
                  <p:grpSp>
                    <p:nvGrpSpPr>
                      <p:cNvPr id="364" name="Group 363">
                        <a:extLst>
                          <a:ext uri="{FF2B5EF4-FFF2-40B4-BE49-F238E27FC236}">
                            <a16:creationId xmlns:a16="http://schemas.microsoft.com/office/drawing/2014/main" id="{BCF8F72B-9E8C-473F-BE5D-A340B492BC5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925326" y="1536230"/>
                        <a:ext cx="997592" cy="996984"/>
                        <a:chOff x="2350143" y="3024135"/>
                        <a:chExt cx="1085874" cy="1085213"/>
                      </a:xfrm>
                    </p:grpSpPr>
                    <p:sp>
                      <p:nvSpPr>
                        <p:cNvPr id="373" name="Freeform: Shape 372">
                          <a:extLst>
                            <a:ext uri="{FF2B5EF4-FFF2-40B4-BE49-F238E27FC236}">
                              <a16:creationId xmlns:a16="http://schemas.microsoft.com/office/drawing/2014/main" id="{C63E4A71-AD91-4389-8DBD-EE1C591792E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350143" y="3024135"/>
                          <a:ext cx="548640" cy="557264"/>
                        </a:xfrm>
                        <a:custGeom>
                          <a:avLst/>
                          <a:gdLst>
                            <a:gd name="connsiteX0" fmla="*/ 548640 w 548640"/>
                            <a:gd name="connsiteY0" fmla="*/ 0 h 557264"/>
                            <a:gd name="connsiteX1" fmla="*/ 548640 w 548640"/>
                            <a:gd name="connsiteY1" fmla="*/ 48969 h 557264"/>
                            <a:gd name="connsiteX2" fmla="*/ 453177 w 548640"/>
                            <a:gd name="connsiteY2" fmla="*/ 58593 h 557264"/>
                            <a:gd name="connsiteX3" fmla="*/ 48969 w 548640"/>
                            <a:gd name="connsiteY3" fmla="*/ 554539 h 557264"/>
                            <a:gd name="connsiteX4" fmla="*/ 49244 w 548640"/>
                            <a:gd name="connsiteY4" fmla="*/ 557264 h 557264"/>
                            <a:gd name="connsiteX5" fmla="*/ 275 w 548640"/>
                            <a:gd name="connsiteY5" fmla="*/ 557264 h 557264"/>
                            <a:gd name="connsiteX6" fmla="*/ 0 w 548640"/>
                            <a:gd name="connsiteY6" fmla="*/ 554539 h 557264"/>
                            <a:gd name="connsiteX7" fmla="*/ 443308 w 548640"/>
                            <a:gd name="connsiteY7" fmla="*/ 10619 h 557264"/>
                            <a:gd name="connsiteX8" fmla="*/ 548640 w 548640"/>
                            <a:gd name="connsiteY8" fmla="*/ 0 h 55726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548640" h="557264">
                              <a:moveTo>
                                <a:pt x="548640" y="0"/>
                              </a:moveTo>
                              <a:lnTo>
                                <a:pt x="548640" y="48969"/>
                              </a:lnTo>
                              <a:lnTo>
                                <a:pt x="453177" y="58593"/>
                              </a:lnTo>
                              <a:cubicBezTo>
                                <a:pt x="222496" y="105797"/>
                                <a:pt x="48969" y="309903"/>
                                <a:pt x="48969" y="554539"/>
                              </a:cubicBezTo>
                              <a:lnTo>
                                <a:pt x="49244" y="557264"/>
                              </a:lnTo>
                              <a:lnTo>
                                <a:pt x="275" y="557264"/>
                              </a:lnTo>
                              <a:lnTo>
                                <a:pt x="0" y="554539"/>
                              </a:lnTo>
                              <a:cubicBezTo>
                                <a:pt x="0" y="286240"/>
                                <a:pt x="190313" y="62389"/>
                                <a:pt x="443308" y="10619"/>
                              </a:cubicBezTo>
                              <a:lnTo>
                                <a:pt x="548640" y="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374" name="Oval 373">
                          <a:extLst>
                            <a:ext uri="{FF2B5EF4-FFF2-40B4-BE49-F238E27FC236}">
                              <a16:creationId xmlns:a16="http://schemas.microsoft.com/office/drawing/2014/main" id="{0A2D40F6-3AB5-4183-B4D2-AA87507030C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475310" y="3145766"/>
                          <a:ext cx="854314" cy="854314"/>
                        </a:xfrm>
                        <a:prstGeom prst="ellipse">
                          <a:avLst/>
                        </a:pr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375" name="Oval 374">
                          <a:extLst>
                            <a:ext uri="{FF2B5EF4-FFF2-40B4-BE49-F238E27FC236}">
                              <a16:creationId xmlns:a16="http://schemas.microsoft.com/office/drawing/2014/main" id="{83BCB362-2162-437C-950E-88792DAA453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574333" y="3244789"/>
                          <a:ext cx="656268" cy="656268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376" name="Arc 375">
                          <a:extLst>
                            <a:ext uri="{FF2B5EF4-FFF2-40B4-BE49-F238E27FC236}">
                              <a16:creationId xmlns:a16="http://schemas.microsoft.com/office/drawing/2014/main" id="{5D5773E6-7312-443F-94A0-AD8971BA7B2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374669" y="3048000"/>
                          <a:ext cx="1061348" cy="1061348"/>
                        </a:xfrm>
                        <a:prstGeom prst="arc">
                          <a:avLst>
                            <a:gd name="adj1" fmla="val 16200000"/>
                            <a:gd name="adj2" fmla="val 10725059"/>
                          </a:avLst>
                        </a:prstGeom>
                        <a:noFill/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</p:grpSp>
                  <p:grpSp>
                    <p:nvGrpSpPr>
                      <p:cNvPr id="27" name="Group 26">
                        <a:extLst>
                          <a:ext uri="{FF2B5EF4-FFF2-40B4-BE49-F238E27FC236}">
                            <a16:creationId xmlns:a16="http://schemas.microsoft.com/office/drawing/2014/main" id="{2EC384C3-F3F9-42C1-92E3-78864514C6CF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288684" y="1897280"/>
                        <a:ext cx="270877" cy="274885"/>
                        <a:chOff x="5871209" y="3138487"/>
                        <a:chExt cx="450532" cy="457199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229" name="Freeform: Shape 228">
                          <a:extLst>
                            <a:ext uri="{FF2B5EF4-FFF2-40B4-BE49-F238E27FC236}">
                              <a16:creationId xmlns:a16="http://schemas.microsoft.com/office/drawing/2014/main" id="{22B03EFA-7469-4988-AA25-E61DA721286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71209" y="3138487"/>
                          <a:ext cx="450532" cy="338137"/>
                        </a:xfrm>
                        <a:custGeom>
                          <a:avLst/>
                          <a:gdLst>
                            <a:gd name="connsiteX0" fmla="*/ 72390 w 450532"/>
                            <a:gd name="connsiteY0" fmla="*/ 70485 h 338137"/>
                            <a:gd name="connsiteX1" fmla="*/ 36195 w 450532"/>
                            <a:gd name="connsiteY1" fmla="*/ 34290 h 338137"/>
                            <a:gd name="connsiteX2" fmla="*/ 0 w 450532"/>
                            <a:gd name="connsiteY2" fmla="*/ 70485 h 338137"/>
                            <a:gd name="connsiteX3" fmla="*/ 26670 w 450532"/>
                            <a:gd name="connsiteY3" fmla="*/ 105728 h 338137"/>
                            <a:gd name="connsiteX4" fmla="*/ 26670 w 450532"/>
                            <a:gd name="connsiteY4" fmla="*/ 141923 h 338137"/>
                            <a:gd name="connsiteX5" fmla="*/ 65723 w 450532"/>
                            <a:gd name="connsiteY5" fmla="*/ 180975 h 338137"/>
                            <a:gd name="connsiteX6" fmla="*/ 5715 w 450532"/>
                            <a:gd name="connsiteY6" fmla="*/ 258128 h 338137"/>
                            <a:gd name="connsiteX7" fmla="*/ 85725 w 450532"/>
                            <a:gd name="connsiteY7" fmla="*/ 338138 h 338137"/>
                            <a:gd name="connsiteX8" fmla="*/ 104775 w 450532"/>
                            <a:gd name="connsiteY8" fmla="*/ 338138 h 338137"/>
                            <a:gd name="connsiteX9" fmla="*/ 104775 w 450532"/>
                            <a:gd name="connsiteY9" fmla="*/ 323850 h 338137"/>
                            <a:gd name="connsiteX10" fmla="*/ 85725 w 450532"/>
                            <a:gd name="connsiteY10" fmla="*/ 323850 h 338137"/>
                            <a:gd name="connsiteX11" fmla="*/ 19050 w 450532"/>
                            <a:gd name="connsiteY11" fmla="*/ 257175 h 338137"/>
                            <a:gd name="connsiteX12" fmla="*/ 83820 w 450532"/>
                            <a:gd name="connsiteY12" fmla="*/ 190500 h 338137"/>
                            <a:gd name="connsiteX13" fmla="*/ 143828 w 450532"/>
                            <a:gd name="connsiteY13" fmla="*/ 152400 h 338137"/>
                            <a:gd name="connsiteX14" fmla="*/ 160020 w 450532"/>
                            <a:gd name="connsiteY14" fmla="*/ 154305 h 338137"/>
                            <a:gd name="connsiteX15" fmla="*/ 288608 w 450532"/>
                            <a:gd name="connsiteY15" fmla="*/ 154305 h 338137"/>
                            <a:gd name="connsiteX16" fmla="*/ 364808 w 450532"/>
                            <a:gd name="connsiteY16" fmla="*/ 189548 h 338137"/>
                            <a:gd name="connsiteX17" fmla="*/ 429578 w 450532"/>
                            <a:gd name="connsiteY17" fmla="*/ 256223 h 338137"/>
                            <a:gd name="connsiteX18" fmla="*/ 362903 w 450532"/>
                            <a:gd name="connsiteY18" fmla="*/ 322898 h 338137"/>
                            <a:gd name="connsiteX19" fmla="*/ 343853 w 450532"/>
                            <a:gd name="connsiteY19" fmla="*/ 322898 h 338137"/>
                            <a:gd name="connsiteX20" fmla="*/ 343853 w 450532"/>
                            <a:gd name="connsiteY20" fmla="*/ 336233 h 338137"/>
                            <a:gd name="connsiteX21" fmla="*/ 362903 w 450532"/>
                            <a:gd name="connsiteY21" fmla="*/ 336233 h 338137"/>
                            <a:gd name="connsiteX22" fmla="*/ 383858 w 450532"/>
                            <a:gd name="connsiteY22" fmla="*/ 179070 h 338137"/>
                            <a:gd name="connsiteX23" fmla="*/ 422910 w 450532"/>
                            <a:gd name="connsiteY23" fmla="*/ 140018 h 338137"/>
                            <a:gd name="connsiteX24" fmla="*/ 422910 w 450532"/>
                            <a:gd name="connsiteY24" fmla="*/ 103823 h 338137"/>
                            <a:gd name="connsiteX25" fmla="*/ 450533 w 450532"/>
                            <a:gd name="connsiteY25" fmla="*/ 68580 h 338137"/>
                            <a:gd name="connsiteX26" fmla="*/ 414338 w 450532"/>
                            <a:gd name="connsiteY26" fmla="*/ 32385 h 338137"/>
                            <a:gd name="connsiteX27" fmla="*/ 378143 w 450532"/>
                            <a:gd name="connsiteY27" fmla="*/ 68580 h 338137"/>
                            <a:gd name="connsiteX28" fmla="*/ 405765 w 450532"/>
                            <a:gd name="connsiteY28" fmla="*/ 103823 h 338137"/>
                            <a:gd name="connsiteX29" fmla="*/ 405765 w 450532"/>
                            <a:gd name="connsiteY29" fmla="*/ 132398 h 338137"/>
                            <a:gd name="connsiteX30" fmla="*/ 367665 w 450532"/>
                            <a:gd name="connsiteY30" fmla="*/ 170498 h 338137"/>
                            <a:gd name="connsiteX31" fmla="*/ 310515 w 450532"/>
                            <a:gd name="connsiteY31" fmla="*/ 140018 h 338137"/>
                            <a:gd name="connsiteX32" fmla="*/ 335280 w 450532"/>
                            <a:gd name="connsiteY32" fmla="*/ 115253 h 338137"/>
                            <a:gd name="connsiteX33" fmla="*/ 335280 w 450532"/>
                            <a:gd name="connsiteY33" fmla="*/ 71438 h 338137"/>
                            <a:gd name="connsiteX34" fmla="*/ 362903 w 450532"/>
                            <a:gd name="connsiteY34" fmla="*/ 36195 h 338137"/>
                            <a:gd name="connsiteX35" fmla="*/ 326708 w 450532"/>
                            <a:gd name="connsiteY35" fmla="*/ 0 h 338137"/>
                            <a:gd name="connsiteX36" fmla="*/ 290513 w 450532"/>
                            <a:gd name="connsiteY36" fmla="*/ 36195 h 338137"/>
                            <a:gd name="connsiteX37" fmla="*/ 318135 w 450532"/>
                            <a:gd name="connsiteY37" fmla="*/ 71438 h 338137"/>
                            <a:gd name="connsiteX38" fmla="*/ 318135 w 450532"/>
                            <a:gd name="connsiteY38" fmla="*/ 107633 h 338137"/>
                            <a:gd name="connsiteX39" fmla="*/ 294323 w 450532"/>
                            <a:gd name="connsiteY39" fmla="*/ 131445 h 338137"/>
                            <a:gd name="connsiteX40" fmla="*/ 157163 w 450532"/>
                            <a:gd name="connsiteY40" fmla="*/ 131445 h 338137"/>
                            <a:gd name="connsiteX41" fmla="*/ 133350 w 450532"/>
                            <a:gd name="connsiteY41" fmla="*/ 107633 h 338137"/>
                            <a:gd name="connsiteX42" fmla="*/ 133350 w 450532"/>
                            <a:gd name="connsiteY42" fmla="*/ 71438 h 338137"/>
                            <a:gd name="connsiteX43" fmla="*/ 160973 w 450532"/>
                            <a:gd name="connsiteY43" fmla="*/ 36195 h 338137"/>
                            <a:gd name="connsiteX44" fmla="*/ 124778 w 450532"/>
                            <a:gd name="connsiteY44" fmla="*/ 0 h 338137"/>
                            <a:gd name="connsiteX45" fmla="*/ 88583 w 450532"/>
                            <a:gd name="connsiteY45" fmla="*/ 36195 h 338137"/>
                            <a:gd name="connsiteX46" fmla="*/ 116205 w 450532"/>
                            <a:gd name="connsiteY46" fmla="*/ 71438 h 338137"/>
                            <a:gd name="connsiteX47" fmla="*/ 116205 w 450532"/>
                            <a:gd name="connsiteY47" fmla="*/ 115253 h 338137"/>
                            <a:gd name="connsiteX48" fmla="*/ 140970 w 450532"/>
                            <a:gd name="connsiteY48" fmla="*/ 140018 h 338137"/>
                            <a:gd name="connsiteX49" fmla="*/ 83820 w 450532"/>
                            <a:gd name="connsiteY49" fmla="*/ 170498 h 338137"/>
                            <a:gd name="connsiteX50" fmla="*/ 46673 w 450532"/>
                            <a:gd name="connsiteY50" fmla="*/ 133350 h 338137"/>
                            <a:gd name="connsiteX51" fmla="*/ 46673 w 450532"/>
                            <a:gd name="connsiteY51" fmla="*/ 104775 h 338137"/>
                            <a:gd name="connsiteX52" fmla="*/ 72390 w 450532"/>
                            <a:gd name="connsiteY52" fmla="*/ 70485 h 338137"/>
                            <a:gd name="connsiteX53" fmla="*/ 395288 w 450532"/>
                            <a:gd name="connsiteY53" fmla="*/ 70485 h 338137"/>
                            <a:gd name="connsiteX54" fmla="*/ 413385 w 450532"/>
                            <a:gd name="connsiteY54" fmla="*/ 52388 h 338137"/>
                            <a:gd name="connsiteX55" fmla="*/ 431483 w 450532"/>
                            <a:gd name="connsiteY55" fmla="*/ 70485 h 338137"/>
                            <a:gd name="connsiteX56" fmla="*/ 413385 w 450532"/>
                            <a:gd name="connsiteY56" fmla="*/ 88583 h 338137"/>
                            <a:gd name="connsiteX57" fmla="*/ 395288 w 450532"/>
                            <a:gd name="connsiteY57" fmla="*/ 70485 h 338137"/>
                            <a:gd name="connsiteX58" fmla="*/ 307658 w 450532"/>
                            <a:gd name="connsiteY58" fmla="*/ 36195 h 338137"/>
                            <a:gd name="connsiteX59" fmla="*/ 325755 w 450532"/>
                            <a:gd name="connsiteY59" fmla="*/ 18098 h 338137"/>
                            <a:gd name="connsiteX60" fmla="*/ 343853 w 450532"/>
                            <a:gd name="connsiteY60" fmla="*/ 36195 h 338137"/>
                            <a:gd name="connsiteX61" fmla="*/ 325755 w 450532"/>
                            <a:gd name="connsiteY61" fmla="*/ 54293 h 338137"/>
                            <a:gd name="connsiteX62" fmla="*/ 307658 w 450532"/>
                            <a:gd name="connsiteY62" fmla="*/ 36195 h 338137"/>
                            <a:gd name="connsiteX63" fmla="*/ 104775 w 450532"/>
                            <a:gd name="connsiteY63" fmla="*/ 36195 h 338137"/>
                            <a:gd name="connsiteX64" fmla="*/ 122873 w 450532"/>
                            <a:gd name="connsiteY64" fmla="*/ 18098 h 338137"/>
                            <a:gd name="connsiteX65" fmla="*/ 140970 w 450532"/>
                            <a:gd name="connsiteY65" fmla="*/ 36195 h 338137"/>
                            <a:gd name="connsiteX66" fmla="*/ 122873 w 450532"/>
                            <a:gd name="connsiteY66" fmla="*/ 54293 h 338137"/>
                            <a:gd name="connsiteX67" fmla="*/ 104775 w 450532"/>
                            <a:gd name="connsiteY67" fmla="*/ 36195 h 338137"/>
                            <a:gd name="connsiteX68" fmla="*/ 36195 w 450532"/>
                            <a:gd name="connsiteY68" fmla="*/ 88583 h 338137"/>
                            <a:gd name="connsiteX69" fmla="*/ 18098 w 450532"/>
                            <a:gd name="connsiteY69" fmla="*/ 70485 h 338137"/>
                            <a:gd name="connsiteX70" fmla="*/ 36195 w 450532"/>
                            <a:gd name="connsiteY70" fmla="*/ 52388 h 338137"/>
                            <a:gd name="connsiteX71" fmla="*/ 54293 w 450532"/>
                            <a:gd name="connsiteY71" fmla="*/ 70485 h 338137"/>
                            <a:gd name="connsiteX72" fmla="*/ 36195 w 450532"/>
                            <a:gd name="connsiteY72" fmla="*/ 88583 h 33813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  <a:cxn ang="0">
                              <a:pos x="connsiteX63" y="connsiteY63"/>
                            </a:cxn>
                            <a:cxn ang="0">
                              <a:pos x="connsiteX64" y="connsiteY64"/>
                            </a:cxn>
                            <a:cxn ang="0">
                              <a:pos x="connsiteX65" y="connsiteY65"/>
                            </a:cxn>
                            <a:cxn ang="0">
                              <a:pos x="connsiteX66" y="connsiteY66"/>
                            </a:cxn>
                            <a:cxn ang="0">
                              <a:pos x="connsiteX67" y="connsiteY67"/>
                            </a:cxn>
                            <a:cxn ang="0">
                              <a:pos x="connsiteX68" y="connsiteY68"/>
                            </a:cxn>
                            <a:cxn ang="0">
                              <a:pos x="connsiteX69" y="connsiteY69"/>
                            </a:cxn>
                            <a:cxn ang="0">
                              <a:pos x="connsiteX70" y="connsiteY70"/>
                            </a:cxn>
                            <a:cxn ang="0">
                              <a:pos x="connsiteX71" y="connsiteY71"/>
                            </a:cxn>
                            <a:cxn ang="0">
                              <a:pos x="connsiteX72" y="connsiteY72"/>
                            </a:cxn>
                          </a:cxnLst>
                          <a:rect l="l" t="t" r="r" b="b"/>
                          <a:pathLst>
                            <a:path w="450532" h="338137">
                              <a:moveTo>
                                <a:pt x="72390" y="70485"/>
                              </a:moveTo>
                              <a:cubicBezTo>
                                <a:pt x="72390" y="50483"/>
                                <a:pt x="56198" y="34290"/>
                                <a:pt x="36195" y="34290"/>
                              </a:cubicBezTo>
                              <a:cubicBezTo>
                                <a:pt x="16192" y="34290"/>
                                <a:pt x="0" y="50483"/>
                                <a:pt x="0" y="70485"/>
                              </a:cubicBezTo>
                              <a:cubicBezTo>
                                <a:pt x="0" y="87630"/>
                                <a:pt x="11430" y="100965"/>
                                <a:pt x="26670" y="105728"/>
                              </a:cubicBezTo>
                              <a:lnTo>
                                <a:pt x="26670" y="141923"/>
                              </a:lnTo>
                              <a:lnTo>
                                <a:pt x="65723" y="180975"/>
                              </a:lnTo>
                              <a:cubicBezTo>
                                <a:pt x="31432" y="189548"/>
                                <a:pt x="5715" y="220980"/>
                                <a:pt x="5715" y="258128"/>
                              </a:cubicBezTo>
                              <a:cubicBezTo>
                                <a:pt x="5715" y="301943"/>
                                <a:pt x="41910" y="338138"/>
                                <a:pt x="85725" y="338138"/>
                              </a:cubicBezTo>
                              <a:lnTo>
                                <a:pt x="104775" y="338138"/>
                              </a:lnTo>
                              <a:lnTo>
                                <a:pt x="104775" y="323850"/>
                              </a:lnTo>
                              <a:lnTo>
                                <a:pt x="85725" y="323850"/>
                              </a:lnTo>
                              <a:cubicBezTo>
                                <a:pt x="49530" y="323850"/>
                                <a:pt x="19050" y="294323"/>
                                <a:pt x="19050" y="257175"/>
                              </a:cubicBezTo>
                              <a:cubicBezTo>
                                <a:pt x="19050" y="220980"/>
                                <a:pt x="47625" y="191453"/>
                                <a:pt x="83820" y="190500"/>
                              </a:cubicBezTo>
                              <a:cubicBezTo>
                                <a:pt x="94298" y="167640"/>
                                <a:pt x="118110" y="152400"/>
                                <a:pt x="143828" y="152400"/>
                              </a:cubicBezTo>
                              <a:cubicBezTo>
                                <a:pt x="149543" y="152400"/>
                                <a:pt x="154305" y="153353"/>
                                <a:pt x="160020" y="154305"/>
                              </a:cubicBezTo>
                              <a:cubicBezTo>
                                <a:pt x="177165" y="89535"/>
                                <a:pt x="270510" y="88583"/>
                                <a:pt x="288608" y="154305"/>
                              </a:cubicBezTo>
                              <a:cubicBezTo>
                                <a:pt x="320040" y="146685"/>
                                <a:pt x="351473" y="162878"/>
                                <a:pt x="364808" y="189548"/>
                              </a:cubicBezTo>
                              <a:cubicBezTo>
                                <a:pt x="401003" y="190500"/>
                                <a:pt x="429578" y="220028"/>
                                <a:pt x="429578" y="256223"/>
                              </a:cubicBezTo>
                              <a:cubicBezTo>
                                <a:pt x="429578" y="292418"/>
                                <a:pt x="400050" y="322898"/>
                                <a:pt x="362903" y="322898"/>
                              </a:cubicBezTo>
                              <a:lnTo>
                                <a:pt x="343853" y="322898"/>
                              </a:lnTo>
                              <a:lnTo>
                                <a:pt x="343853" y="336233"/>
                              </a:lnTo>
                              <a:lnTo>
                                <a:pt x="362903" y="336233"/>
                              </a:lnTo>
                              <a:cubicBezTo>
                                <a:pt x="455295" y="336233"/>
                                <a:pt x="474345" y="203835"/>
                                <a:pt x="383858" y="179070"/>
                              </a:cubicBezTo>
                              <a:lnTo>
                                <a:pt x="422910" y="140018"/>
                              </a:lnTo>
                              <a:lnTo>
                                <a:pt x="422910" y="103823"/>
                              </a:lnTo>
                              <a:cubicBezTo>
                                <a:pt x="438150" y="100013"/>
                                <a:pt x="450533" y="85725"/>
                                <a:pt x="450533" y="68580"/>
                              </a:cubicBezTo>
                              <a:cubicBezTo>
                                <a:pt x="450533" y="48578"/>
                                <a:pt x="434340" y="32385"/>
                                <a:pt x="414338" y="32385"/>
                              </a:cubicBezTo>
                              <a:cubicBezTo>
                                <a:pt x="394335" y="32385"/>
                                <a:pt x="378143" y="48578"/>
                                <a:pt x="378143" y="68580"/>
                              </a:cubicBezTo>
                              <a:cubicBezTo>
                                <a:pt x="378143" y="85725"/>
                                <a:pt x="389573" y="100013"/>
                                <a:pt x="405765" y="103823"/>
                              </a:cubicBezTo>
                              <a:lnTo>
                                <a:pt x="405765" y="132398"/>
                              </a:lnTo>
                              <a:lnTo>
                                <a:pt x="367665" y="170498"/>
                              </a:lnTo>
                              <a:cubicBezTo>
                                <a:pt x="354330" y="153353"/>
                                <a:pt x="333375" y="141923"/>
                                <a:pt x="310515" y="140018"/>
                              </a:cubicBezTo>
                              <a:lnTo>
                                <a:pt x="335280" y="115253"/>
                              </a:lnTo>
                              <a:lnTo>
                                <a:pt x="335280" y="71438"/>
                              </a:lnTo>
                              <a:cubicBezTo>
                                <a:pt x="351473" y="67628"/>
                                <a:pt x="362903" y="53340"/>
                                <a:pt x="362903" y="36195"/>
                              </a:cubicBezTo>
                              <a:cubicBezTo>
                                <a:pt x="362903" y="16193"/>
                                <a:pt x="346710" y="0"/>
                                <a:pt x="326708" y="0"/>
                              </a:cubicBezTo>
                              <a:cubicBezTo>
                                <a:pt x="306705" y="0"/>
                                <a:pt x="290513" y="16193"/>
                                <a:pt x="290513" y="36195"/>
                              </a:cubicBezTo>
                              <a:cubicBezTo>
                                <a:pt x="290513" y="53340"/>
                                <a:pt x="301943" y="67628"/>
                                <a:pt x="318135" y="71438"/>
                              </a:cubicBezTo>
                              <a:lnTo>
                                <a:pt x="318135" y="107633"/>
                              </a:lnTo>
                              <a:lnTo>
                                <a:pt x="294323" y="131445"/>
                              </a:lnTo>
                              <a:cubicBezTo>
                                <a:pt x="262890" y="79058"/>
                                <a:pt x="186690" y="80010"/>
                                <a:pt x="157163" y="131445"/>
                              </a:cubicBezTo>
                              <a:lnTo>
                                <a:pt x="133350" y="107633"/>
                              </a:lnTo>
                              <a:lnTo>
                                <a:pt x="133350" y="71438"/>
                              </a:lnTo>
                              <a:cubicBezTo>
                                <a:pt x="149543" y="67628"/>
                                <a:pt x="160973" y="53340"/>
                                <a:pt x="160973" y="36195"/>
                              </a:cubicBezTo>
                              <a:cubicBezTo>
                                <a:pt x="160973" y="16193"/>
                                <a:pt x="144780" y="0"/>
                                <a:pt x="124778" y="0"/>
                              </a:cubicBezTo>
                              <a:cubicBezTo>
                                <a:pt x="104775" y="0"/>
                                <a:pt x="88583" y="16193"/>
                                <a:pt x="88583" y="36195"/>
                              </a:cubicBezTo>
                              <a:cubicBezTo>
                                <a:pt x="88583" y="53340"/>
                                <a:pt x="100013" y="67628"/>
                                <a:pt x="116205" y="71438"/>
                              </a:cubicBezTo>
                              <a:lnTo>
                                <a:pt x="116205" y="115253"/>
                              </a:lnTo>
                              <a:lnTo>
                                <a:pt x="140970" y="140018"/>
                              </a:lnTo>
                              <a:cubicBezTo>
                                <a:pt x="118110" y="141923"/>
                                <a:pt x="97155" y="153353"/>
                                <a:pt x="83820" y="170498"/>
                              </a:cubicBezTo>
                              <a:lnTo>
                                <a:pt x="46673" y="133350"/>
                              </a:lnTo>
                              <a:lnTo>
                                <a:pt x="46673" y="104775"/>
                              </a:lnTo>
                              <a:cubicBezTo>
                                <a:pt x="60008" y="101918"/>
                                <a:pt x="72390" y="87630"/>
                                <a:pt x="72390" y="70485"/>
                              </a:cubicBezTo>
                              <a:close/>
                              <a:moveTo>
                                <a:pt x="395288" y="70485"/>
                              </a:moveTo>
                              <a:cubicBezTo>
                                <a:pt x="395288" y="60008"/>
                                <a:pt x="403860" y="52388"/>
                                <a:pt x="413385" y="52388"/>
                              </a:cubicBezTo>
                              <a:cubicBezTo>
                                <a:pt x="423863" y="52388"/>
                                <a:pt x="431483" y="60960"/>
                                <a:pt x="431483" y="70485"/>
                              </a:cubicBezTo>
                              <a:cubicBezTo>
                                <a:pt x="431483" y="80963"/>
                                <a:pt x="422910" y="88583"/>
                                <a:pt x="413385" y="88583"/>
                              </a:cubicBezTo>
                              <a:cubicBezTo>
                                <a:pt x="402908" y="88583"/>
                                <a:pt x="395288" y="80010"/>
                                <a:pt x="395288" y="70485"/>
                              </a:cubicBezTo>
                              <a:close/>
                              <a:moveTo>
                                <a:pt x="307658" y="36195"/>
                              </a:moveTo>
                              <a:cubicBezTo>
                                <a:pt x="307658" y="25718"/>
                                <a:pt x="316230" y="18098"/>
                                <a:pt x="325755" y="18098"/>
                              </a:cubicBezTo>
                              <a:cubicBezTo>
                                <a:pt x="336233" y="18098"/>
                                <a:pt x="343853" y="26670"/>
                                <a:pt x="343853" y="36195"/>
                              </a:cubicBezTo>
                              <a:cubicBezTo>
                                <a:pt x="343853" y="45720"/>
                                <a:pt x="336233" y="54293"/>
                                <a:pt x="325755" y="54293"/>
                              </a:cubicBezTo>
                              <a:cubicBezTo>
                                <a:pt x="316230" y="54293"/>
                                <a:pt x="307658" y="46673"/>
                                <a:pt x="307658" y="36195"/>
                              </a:cubicBezTo>
                              <a:close/>
                              <a:moveTo>
                                <a:pt x="104775" y="36195"/>
                              </a:moveTo>
                              <a:cubicBezTo>
                                <a:pt x="104775" y="25718"/>
                                <a:pt x="113348" y="18098"/>
                                <a:pt x="122873" y="18098"/>
                              </a:cubicBezTo>
                              <a:cubicBezTo>
                                <a:pt x="133350" y="18098"/>
                                <a:pt x="140970" y="26670"/>
                                <a:pt x="140970" y="36195"/>
                              </a:cubicBezTo>
                              <a:cubicBezTo>
                                <a:pt x="140970" y="45720"/>
                                <a:pt x="133350" y="54293"/>
                                <a:pt x="122873" y="54293"/>
                              </a:cubicBezTo>
                              <a:cubicBezTo>
                                <a:pt x="112395" y="54293"/>
                                <a:pt x="104775" y="46673"/>
                                <a:pt x="104775" y="36195"/>
                              </a:cubicBezTo>
                              <a:close/>
                              <a:moveTo>
                                <a:pt x="36195" y="88583"/>
                              </a:moveTo>
                              <a:cubicBezTo>
                                <a:pt x="25718" y="88583"/>
                                <a:pt x="18098" y="80010"/>
                                <a:pt x="18098" y="70485"/>
                              </a:cubicBezTo>
                              <a:cubicBezTo>
                                <a:pt x="18098" y="60008"/>
                                <a:pt x="26670" y="52388"/>
                                <a:pt x="36195" y="52388"/>
                              </a:cubicBezTo>
                              <a:cubicBezTo>
                                <a:pt x="46673" y="52388"/>
                                <a:pt x="54293" y="60960"/>
                                <a:pt x="54293" y="70485"/>
                              </a:cubicBezTo>
                              <a:cubicBezTo>
                                <a:pt x="54293" y="80010"/>
                                <a:pt x="45720" y="88583"/>
                                <a:pt x="36195" y="88583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230" name="Freeform: Shape 229">
                          <a:extLst>
                            <a:ext uri="{FF2B5EF4-FFF2-40B4-BE49-F238E27FC236}">
                              <a16:creationId xmlns:a16="http://schemas.microsoft.com/office/drawing/2014/main" id="{4FDE4625-06D8-485A-8057-99B668F1B4E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07003" y="3261597"/>
                          <a:ext cx="376639" cy="185499"/>
                        </a:xfrm>
                        <a:custGeom>
                          <a:avLst/>
                          <a:gdLst>
                            <a:gd name="connsiteX0" fmla="*/ 376640 w 376639"/>
                            <a:gd name="connsiteY0" fmla="*/ 135017 h 185499"/>
                            <a:gd name="connsiteX1" fmla="*/ 328062 w 376639"/>
                            <a:gd name="connsiteY1" fmla="*/ 84534 h 185499"/>
                            <a:gd name="connsiteX2" fmla="*/ 285199 w 376639"/>
                            <a:gd name="connsiteY2" fmla="*/ 112157 h 185499"/>
                            <a:gd name="connsiteX3" fmla="*/ 278532 w 376639"/>
                            <a:gd name="connsiteY3" fmla="*/ 115967 h 185499"/>
                            <a:gd name="connsiteX4" fmla="*/ 275674 w 376639"/>
                            <a:gd name="connsiteY4" fmla="*/ 115967 h 185499"/>
                            <a:gd name="connsiteX5" fmla="*/ 270912 w 376639"/>
                            <a:gd name="connsiteY5" fmla="*/ 104537 h 185499"/>
                            <a:gd name="connsiteX6" fmla="*/ 311870 w 376639"/>
                            <a:gd name="connsiteY6" fmla="*/ 71199 h 185499"/>
                            <a:gd name="connsiteX7" fmla="*/ 247099 w 376639"/>
                            <a:gd name="connsiteY7" fmla="*/ 51197 h 185499"/>
                            <a:gd name="connsiteX8" fmla="*/ 229002 w 376639"/>
                            <a:gd name="connsiteY8" fmla="*/ 67389 h 185499"/>
                            <a:gd name="connsiteX9" fmla="*/ 218524 w 376639"/>
                            <a:gd name="connsiteY9" fmla="*/ 69294 h 185499"/>
                            <a:gd name="connsiteX10" fmla="*/ 218524 w 376639"/>
                            <a:gd name="connsiteY10" fmla="*/ 69294 h 185499"/>
                            <a:gd name="connsiteX11" fmla="*/ 215667 w 376639"/>
                            <a:gd name="connsiteY11" fmla="*/ 56912 h 185499"/>
                            <a:gd name="connsiteX12" fmla="*/ 237574 w 376639"/>
                            <a:gd name="connsiteY12" fmla="*/ 37862 h 185499"/>
                            <a:gd name="connsiteX13" fmla="*/ 140419 w 376639"/>
                            <a:gd name="connsiteY13" fmla="*/ 37862 h 185499"/>
                            <a:gd name="connsiteX14" fmla="*/ 161374 w 376639"/>
                            <a:gd name="connsiteY14" fmla="*/ 56912 h 185499"/>
                            <a:gd name="connsiteX15" fmla="*/ 158517 w 376639"/>
                            <a:gd name="connsiteY15" fmla="*/ 69294 h 185499"/>
                            <a:gd name="connsiteX16" fmla="*/ 158517 w 376639"/>
                            <a:gd name="connsiteY16" fmla="*/ 69294 h 185499"/>
                            <a:gd name="connsiteX17" fmla="*/ 148039 w 376639"/>
                            <a:gd name="connsiteY17" fmla="*/ 67389 h 185499"/>
                            <a:gd name="connsiteX18" fmla="*/ 108034 w 376639"/>
                            <a:gd name="connsiteY18" fmla="*/ 47387 h 185499"/>
                            <a:gd name="connsiteX19" fmla="*/ 65172 w 376639"/>
                            <a:gd name="connsiteY19" fmla="*/ 71199 h 185499"/>
                            <a:gd name="connsiteX20" fmla="*/ 102319 w 376639"/>
                            <a:gd name="connsiteY20" fmla="*/ 98822 h 185499"/>
                            <a:gd name="connsiteX21" fmla="*/ 99462 w 376639"/>
                            <a:gd name="connsiteY21" fmla="*/ 111204 h 185499"/>
                            <a:gd name="connsiteX22" fmla="*/ 88984 w 376639"/>
                            <a:gd name="connsiteY22" fmla="*/ 108347 h 185499"/>
                            <a:gd name="connsiteX23" fmla="*/ 48979 w 376639"/>
                            <a:gd name="connsiteY23" fmla="*/ 85487 h 185499"/>
                            <a:gd name="connsiteX24" fmla="*/ 48979 w 376639"/>
                            <a:gd name="connsiteY24" fmla="*/ 85487 h 185499"/>
                            <a:gd name="connsiteX25" fmla="*/ 402 w 376639"/>
                            <a:gd name="connsiteY25" fmla="*/ 140732 h 185499"/>
                            <a:gd name="connsiteX26" fmla="*/ 52789 w 376639"/>
                            <a:gd name="connsiteY26" fmla="*/ 185499 h 185499"/>
                            <a:gd name="connsiteX27" fmla="*/ 92794 w 376639"/>
                            <a:gd name="connsiteY27" fmla="*/ 185499 h 185499"/>
                            <a:gd name="connsiteX28" fmla="*/ 93747 w 376639"/>
                            <a:gd name="connsiteY28" fmla="*/ 185499 h 185499"/>
                            <a:gd name="connsiteX29" fmla="*/ 80412 w 376639"/>
                            <a:gd name="connsiteY29" fmla="*/ 172164 h 185499"/>
                            <a:gd name="connsiteX30" fmla="*/ 127084 w 376639"/>
                            <a:gd name="connsiteY30" fmla="*/ 125492 h 185499"/>
                            <a:gd name="connsiteX31" fmla="*/ 152802 w 376639"/>
                            <a:gd name="connsiteY31" fmla="*/ 151209 h 185499"/>
                            <a:gd name="connsiteX32" fmla="*/ 155659 w 376639"/>
                            <a:gd name="connsiteY32" fmla="*/ 150257 h 185499"/>
                            <a:gd name="connsiteX33" fmla="*/ 155659 w 376639"/>
                            <a:gd name="connsiteY33" fmla="*/ 114062 h 185499"/>
                            <a:gd name="connsiteX34" fmla="*/ 221382 w 376639"/>
                            <a:gd name="connsiteY34" fmla="*/ 114062 h 185499"/>
                            <a:gd name="connsiteX35" fmla="*/ 221382 w 376639"/>
                            <a:gd name="connsiteY35" fmla="*/ 150257 h 185499"/>
                            <a:gd name="connsiteX36" fmla="*/ 224239 w 376639"/>
                            <a:gd name="connsiteY36" fmla="*/ 151209 h 185499"/>
                            <a:gd name="connsiteX37" fmla="*/ 249957 w 376639"/>
                            <a:gd name="connsiteY37" fmla="*/ 125492 h 185499"/>
                            <a:gd name="connsiteX38" fmla="*/ 296629 w 376639"/>
                            <a:gd name="connsiteY38" fmla="*/ 172164 h 185499"/>
                            <a:gd name="connsiteX39" fmla="*/ 284247 w 376639"/>
                            <a:gd name="connsiteY39" fmla="*/ 184547 h 185499"/>
                            <a:gd name="connsiteX40" fmla="*/ 285199 w 376639"/>
                            <a:gd name="connsiteY40" fmla="*/ 185499 h 185499"/>
                            <a:gd name="connsiteX41" fmla="*/ 325204 w 376639"/>
                            <a:gd name="connsiteY41" fmla="*/ 185499 h 185499"/>
                            <a:gd name="connsiteX42" fmla="*/ 376640 w 376639"/>
                            <a:gd name="connsiteY42" fmla="*/ 135017 h 18549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</a:cxnLst>
                          <a:rect l="l" t="t" r="r" b="b"/>
                          <a:pathLst>
                            <a:path w="376639" h="185499">
                              <a:moveTo>
                                <a:pt x="376640" y="135017"/>
                              </a:moveTo>
                              <a:cubicBezTo>
                                <a:pt x="376640" y="107394"/>
                                <a:pt x="354732" y="85487"/>
                                <a:pt x="328062" y="84534"/>
                              </a:cubicBezTo>
                              <a:cubicBezTo>
                                <a:pt x="309012" y="85487"/>
                                <a:pt x="293772" y="96917"/>
                                <a:pt x="285199" y="112157"/>
                              </a:cubicBezTo>
                              <a:cubicBezTo>
                                <a:pt x="284247" y="115014"/>
                                <a:pt x="281390" y="115967"/>
                                <a:pt x="278532" y="115967"/>
                              </a:cubicBezTo>
                              <a:cubicBezTo>
                                <a:pt x="277579" y="115967"/>
                                <a:pt x="276627" y="115967"/>
                                <a:pt x="275674" y="115967"/>
                              </a:cubicBezTo>
                              <a:cubicBezTo>
                                <a:pt x="270912" y="114062"/>
                                <a:pt x="269007" y="109299"/>
                                <a:pt x="270912" y="104537"/>
                              </a:cubicBezTo>
                              <a:cubicBezTo>
                                <a:pt x="279484" y="88344"/>
                                <a:pt x="293772" y="76914"/>
                                <a:pt x="311870" y="71199"/>
                              </a:cubicBezTo>
                              <a:cubicBezTo>
                                <a:pt x="289009" y="32147"/>
                                <a:pt x="248052" y="51197"/>
                                <a:pt x="247099" y="51197"/>
                              </a:cubicBezTo>
                              <a:cubicBezTo>
                                <a:pt x="239479" y="55007"/>
                                <a:pt x="233764" y="60722"/>
                                <a:pt x="229002" y="67389"/>
                              </a:cubicBezTo>
                              <a:cubicBezTo>
                                <a:pt x="227097" y="70247"/>
                                <a:pt x="222334" y="71199"/>
                                <a:pt x="218524" y="69294"/>
                              </a:cubicBezTo>
                              <a:lnTo>
                                <a:pt x="218524" y="69294"/>
                              </a:lnTo>
                              <a:cubicBezTo>
                                <a:pt x="214714" y="67389"/>
                                <a:pt x="212809" y="60722"/>
                                <a:pt x="215667" y="56912"/>
                              </a:cubicBezTo>
                              <a:cubicBezTo>
                                <a:pt x="221382" y="49292"/>
                                <a:pt x="229002" y="42624"/>
                                <a:pt x="237574" y="37862"/>
                              </a:cubicBezTo>
                              <a:cubicBezTo>
                                <a:pt x="225192" y="-12621"/>
                                <a:pt x="152802" y="-12621"/>
                                <a:pt x="140419" y="37862"/>
                              </a:cubicBezTo>
                              <a:cubicBezTo>
                                <a:pt x="148992" y="42624"/>
                                <a:pt x="155659" y="49292"/>
                                <a:pt x="161374" y="56912"/>
                              </a:cubicBezTo>
                              <a:cubicBezTo>
                                <a:pt x="164232" y="60722"/>
                                <a:pt x="163279" y="66437"/>
                                <a:pt x="158517" y="69294"/>
                              </a:cubicBezTo>
                              <a:lnTo>
                                <a:pt x="158517" y="69294"/>
                              </a:lnTo>
                              <a:cubicBezTo>
                                <a:pt x="154707" y="71199"/>
                                <a:pt x="149944" y="70247"/>
                                <a:pt x="148039" y="67389"/>
                              </a:cubicBezTo>
                              <a:cubicBezTo>
                                <a:pt x="138514" y="54054"/>
                                <a:pt x="124227" y="47387"/>
                                <a:pt x="108034" y="47387"/>
                              </a:cubicBezTo>
                              <a:cubicBezTo>
                                <a:pt x="89937" y="47387"/>
                                <a:pt x="73744" y="56912"/>
                                <a:pt x="65172" y="71199"/>
                              </a:cubicBezTo>
                              <a:cubicBezTo>
                                <a:pt x="80412" y="75962"/>
                                <a:pt x="93747" y="85487"/>
                                <a:pt x="102319" y="98822"/>
                              </a:cubicBezTo>
                              <a:cubicBezTo>
                                <a:pt x="105177" y="102632"/>
                                <a:pt x="103272" y="108347"/>
                                <a:pt x="99462" y="111204"/>
                              </a:cubicBezTo>
                              <a:cubicBezTo>
                                <a:pt x="95652" y="113109"/>
                                <a:pt x="91842" y="112157"/>
                                <a:pt x="88984" y="108347"/>
                              </a:cubicBezTo>
                              <a:cubicBezTo>
                                <a:pt x="80412" y="95012"/>
                                <a:pt x="65172" y="86439"/>
                                <a:pt x="48979" y="85487"/>
                              </a:cubicBezTo>
                              <a:lnTo>
                                <a:pt x="48979" y="85487"/>
                              </a:lnTo>
                              <a:cubicBezTo>
                                <a:pt x="20404" y="85487"/>
                                <a:pt x="-3408" y="111204"/>
                                <a:pt x="402" y="140732"/>
                              </a:cubicBezTo>
                              <a:cubicBezTo>
                                <a:pt x="3259" y="166449"/>
                                <a:pt x="26119" y="185499"/>
                                <a:pt x="52789" y="185499"/>
                              </a:cubicBezTo>
                              <a:lnTo>
                                <a:pt x="92794" y="185499"/>
                              </a:lnTo>
                              <a:cubicBezTo>
                                <a:pt x="92794" y="185499"/>
                                <a:pt x="93747" y="185499"/>
                                <a:pt x="93747" y="185499"/>
                              </a:cubicBezTo>
                              <a:lnTo>
                                <a:pt x="80412" y="172164"/>
                              </a:lnTo>
                              <a:lnTo>
                                <a:pt x="127084" y="125492"/>
                              </a:lnTo>
                              <a:lnTo>
                                <a:pt x="152802" y="151209"/>
                              </a:lnTo>
                              <a:cubicBezTo>
                                <a:pt x="153754" y="151209"/>
                                <a:pt x="154707" y="150257"/>
                                <a:pt x="155659" y="150257"/>
                              </a:cubicBezTo>
                              <a:lnTo>
                                <a:pt x="155659" y="114062"/>
                              </a:lnTo>
                              <a:lnTo>
                                <a:pt x="221382" y="114062"/>
                              </a:lnTo>
                              <a:lnTo>
                                <a:pt x="221382" y="150257"/>
                              </a:lnTo>
                              <a:cubicBezTo>
                                <a:pt x="222334" y="150257"/>
                                <a:pt x="223287" y="151209"/>
                                <a:pt x="224239" y="151209"/>
                              </a:cubicBezTo>
                              <a:lnTo>
                                <a:pt x="249957" y="125492"/>
                              </a:lnTo>
                              <a:lnTo>
                                <a:pt x="296629" y="172164"/>
                              </a:lnTo>
                              <a:lnTo>
                                <a:pt x="284247" y="184547"/>
                              </a:lnTo>
                              <a:cubicBezTo>
                                <a:pt x="284247" y="184547"/>
                                <a:pt x="285199" y="184547"/>
                                <a:pt x="285199" y="185499"/>
                              </a:cubicBezTo>
                              <a:lnTo>
                                <a:pt x="325204" y="185499"/>
                              </a:lnTo>
                              <a:cubicBezTo>
                                <a:pt x="351874" y="184547"/>
                                <a:pt x="376640" y="163592"/>
                                <a:pt x="376640" y="135017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231" name="Freeform: Shape 230">
                          <a:extLst>
                            <a:ext uri="{FF2B5EF4-FFF2-40B4-BE49-F238E27FC236}">
                              <a16:creationId xmlns:a16="http://schemas.microsoft.com/office/drawing/2014/main" id="{05B02B4E-01A0-4D21-9D65-31F91306E51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94082" y="3391852"/>
                          <a:ext cx="204787" cy="203834"/>
                        </a:xfrm>
                        <a:custGeom>
                          <a:avLst/>
                          <a:gdLst>
                            <a:gd name="connsiteX0" fmla="*/ 0 w 204787"/>
                            <a:gd name="connsiteY0" fmla="*/ 87630 h 203834"/>
                            <a:gd name="connsiteX1" fmla="*/ 0 w 204787"/>
                            <a:gd name="connsiteY1" fmla="*/ 117158 h 203834"/>
                            <a:gd name="connsiteX2" fmla="*/ 31433 w 204787"/>
                            <a:gd name="connsiteY2" fmla="*/ 117158 h 203834"/>
                            <a:gd name="connsiteX3" fmla="*/ 41910 w 204787"/>
                            <a:gd name="connsiteY3" fmla="*/ 141923 h 203834"/>
                            <a:gd name="connsiteX4" fmla="*/ 20002 w 204787"/>
                            <a:gd name="connsiteY4" fmla="*/ 163830 h 203834"/>
                            <a:gd name="connsiteX5" fmla="*/ 40958 w 204787"/>
                            <a:gd name="connsiteY5" fmla="*/ 184785 h 203834"/>
                            <a:gd name="connsiteX6" fmla="*/ 62865 w 204787"/>
                            <a:gd name="connsiteY6" fmla="*/ 162878 h 203834"/>
                            <a:gd name="connsiteX7" fmla="*/ 87630 w 204787"/>
                            <a:gd name="connsiteY7" fmla="*/ 173355 h 203834"/>
                            <a:gd name="connsiteX8" fmla="*/ 87630 w 204787"/>
                            <a:gd name="connsiteY8" fmla="*/ 203835 h 203834"/>
                            <a:gd name="connsiteX9" fmla="*/ 117158 w 204787"/>
                            <a:gd name="connsiteY9" fmla="*/ 203835 h 203834"/>
                            <a:gd name="connsiteX10" fmla="*/ 117158 w 204787"/>
                            <a:gd name="connsiteY10" fmla="*/ 172403 h 203834"/>
                            <a:gd name="connsiteX11" fmla="*/ 141923 w 204787"/>
                            <a:gd name="connsiteY11" fmla="*/ 161925 h 203834"/>
                            <a:gd name="connsiteX12" fmla="*/ 163830 w 204787"/>
                            <a:gd name="connsiteY12" fmla="*/ 183833 h 203834"/>
                            <a:gd name="connsiteX13" fmla="*/ 184785 w 204787"/>
                            <a:gd name="connsiteY13" fmla="*/ 162878 h 203834"/>
                            <a:gd name="connsiteX14" fmla="*/ 162878 w 204787"/>
                            <a:gd name="connsiteY14" fmla="*/ 140970 h 203834"/>
                            <a:gd name="connsiteX15" fmla="*/ 173355 w 204787"/>
                            <a:gd name="connsiteY15" fmla="*/ 116205 h 203834"/>
                            <a:gd name="connsiteX16" fmla="*/ 204787 w 204787"/>
                            <a:gd name="connsiteY16" fmla="*/ 116205 h 203834"/>
                            <a:gd name="connsiteX17" fmla="*/ 204787 w 204787"/>
                            <a:gd name="connsiteY17" fmla="*/ 86678 h 203834"/>
                            <a:gd name="connsiteX18" fmla="*/ 173355 w 204787"/>
                            <a:gd name="connsiteY18" fmla="*/ 86678 h 203834"/>
                            <a:gd name="connsiteX19" fmla="*/ 162878 w 204787"/>
                            <a:gd name="connsiteY19" fmla="*/ 61912 h 203834"/>
                            <a:gd name="connsiteX20" fmla="*/ 184785 w 204787"/>
                            <a:gd name="connsiteY20" fmla="*/ 40005 h 203834"/>
                            <a:gd name="connsiteX21" fmla="*/ 174307 w 204787"/>
                            <a:gd name="connsiteY21" fmla="*/ 29528 h 203834"/>
                            <a:gd name="connsiteX22" fmla="*/ 163830 w 204787"/>
                            <a:gd name="connsiteY22" fmla="*/ 19050 h 203834"/>
                            <a:gd name="connsiteX23" fmla="*/ 140970 w 204787"/>
                            <a:gd name="connsiteY23" fmla="*/ 41910 h 203834"/>
                            <a:gd name="connsiteX24" fmla="*/ 116205 w 204787"/>
                            <a:gd name="connsiteY24" fmla="*/ 31432 h 203834"/>
                            <a:gd name="connsiteX25" fmla="*/ 116205 w 204787"/>
                            <a:gd name="connsiteY25" fmla="*/ 0 h 203834"/>
                            <a:gd name="connsiteX26" fmla="*/ 86677 w 204787"/>
                            <a:gd name="connsiteY26" fmla="*/ 0 h 203834"/>
                            <a:gd name="connsiteX27" fmla="*/ 86677 w 204787"/>
                            <a:gd name="connsiteY27" fmla="*/ 32385 h 203834"/>
                            <a:gd name="connsiteX28" fmla="*/ 61912 w 204787"/>
                            <a:gd name="connsiteY28" fmla="*/ 42862 h 203834"/>
                            <a:gd name="connsiteX29" fmla="*/ 40005 w 204787"/>
                            <a:gd name="connsiteY29" fmla="*/ 20955 h 203834"/>
                            <a:gd name="connsiteX30" fmla="*/ 19050 w 204787"/>
                            <a:gd name="connsiteY30" fmla="*/ 41910 h 203834"/>
                            <a:gd name="connsiteX31" fmla="*/ 40958 w 204787"/>
                            <a:gd name="connsiteY31" fmla="*/ 63817 h 203834"/>
                            <a:gd name="connsiteX32" fmla="*/ 30480 w 204787"/>
                            <a:gd name="connsiteY32" fmla="*/ 88583 h 203834"/>
                            <a:gd name="connsiteX33" fmla="*/ 0 w 204787"/>
                            <a:gd name="connsiteY33" fmla="*/ 88583 h 203834"/>
                            <a:gd name="connsiteX34" fmla="*/ 101918 w 204787"/>
                            <a:gd name="connsiteY34" fmla="*/ 48578 h 203834"/>
                            <a:gd name="connsiteX35" fmla="*/ 155258 w 204787"/>
                            <a:gd name="connsiteY35" fmla="*/ 101917 h 203834"/>
                            <a:gd name="connsiteX36" fmla="*/ 101918 w 204787"/>
                            <a:gd name="connsiteY36" fmla="*/ 155258 h 203834"/>
                            <a:gd name="connsiteX37" fmla="*/ 48577 w 204787"/>
                            <a:gd name="connsiteY37" fmla="*/ 101917 h 203834"/>
                            <a:gd name="connsiteX38" fmla="*/ 101918 w 204787"/>
                            <a:gd name="connsiteY38" fmla="*/ 48578 h 20383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</a:cxnLst>
                          <a:rect l="l" t="t" r="r" b="b"/>
                          <a:pathLst>
                            <a:path w="204787" h="203834">
                              <a:moveTo>
                                <a:pt x="0" y="87630"/>
                              </a:moveTo>
                              <a:lnTo>
                                <a:pt x="0" y="117158"/>
                              </a:lnTo>
                              <a:lnTo>
                                <a:pt x="31433" y="117158"/>
                              </a:lnTo>
                              <a:cubicBezTo>
                                <a:pt x="33337" y="125730"/>
                                <a:pt x="37148" y="134303"/>
                                <a:pt x="41910" y="141923"/>
                              </a:cubicBezTo>
                              <a:lnTo>
                                <a:pt x="20002" y="163830"/>
                              </a:lnTo>
                              <a:lnTo>
                                <a:pt x="40958" y="184785"/>
                              </a:lnTo>
                              <a:lnTo>
                                <a:pt x="62865" y="162878"/>
                              </a:lnTo>
                              <a:cubicBezTo>
                                <a:pt x="70485" y="167640"/>
                                <a:pt x="78105" y="171450"/>
                                <a:pt x="87630" y="173355"/>
                              </a:cubicBezTo>
                              <a:lnTo>
                                <a:pt x="87630" y="203835"/>
                              </a:lnTo>
                              <a:lnTo>
                                <a:pt x="117158" y="203835"/>
                              </a:lnTo>
                              <a:lnTo>
                                <a:pt x="117158" y="172403"/>
                              </a:lnTo>
                              <a:cubicBezTo>
                                <a:pt x="125730" y="170498"/>
                                <a:pt x="134303" y="166687"/>
                                <a:pt x="141923" y="161925"/>
                              </a:cubicBezTo>
                              <a:lnTo>
                                <a:pt x="163830" y="183833"/>
                              </a:lnTo>
                              <a:lnTo>
                                <a:pt x="184785" y="162878"/>
                              </a:lnTo>
                              <a:lnTo>
                                <a:pt x="162878" y="140970"/>
                              </a:lnTo>
                              <a:cubicBezTo>
                                <a:pt x="167640" y="133350"/>
                                <a:pt x="171450" y="125730"/>
                                <a:pt x="173355" y="116205"/>
                              </a:cubicBezTo>
                              <a:lnTo>
                                <a:pt x="204787" y="116205"/>
                              </a:lnTo>
                              <a:lnTo>
                                <a:pt x="204787" y="86678"/>
                              </a:lnTo>
                              <a:lnTo>
                                <a:pt x="173355" y="86678"/>
                              </a:lnTo>
                              <a:cubicBezTo>
                                <a:pt x="172403" y="80010"/>
                                <a:pt x="168593" y="70485"/>
                                <a:pt x="162878" y="61912"/>
                              </a:cubicBezTo>
                              <a:lnTo>
                                <a:pt x="184785" y="40005"/>
                              </a:lnTo>
                              <a:lnTo>
                                <a:pt x="174307" y="29528"/>
                              </a:lnTo>
                              <a:lnTo>
                                <a:pt x="163830" y="19050"/>
                              </a:lnTo>
                              <a:lnTo>
                                <a:pt x="140970" y="41910"/>
                              </a:lnTo>
                              <a:cubicBezTo>
                                <a:pt x="133350" y="37147"/>
                                <a:pt x="125730" y="33338"/>
                                <a:pt x="116205" y="31432"/>
                              </a:cubicBezTo>
                              <a:lnTo>
                                <a:pt x="116205" y="0"/>
                              </a:lnTo>
                              <a:lnTo>
                                <a:pt x="86677" y="0"/>
                              </a:lnTo>
                              <a:lnTo>
                                <a:pt x="86677" y="32385"/>
                              </a:lnTo>
                              <a:cubicBezTo>
                                <a:pt x="78105" y="34290"/>
                                <a:pt x="69533" y="38100"/>
                                <a:pt x="61912" y="42862"/>
                              </a:cubicBezTo>
                              <a:lnTo>
                                <a:pt x="40005" y="20955"/>
                              </a:lnTo>
                              <a:cubicBezTo>
                                <a:pt x="39052" y="21907"/>
                                <a:pt x="18098" y="42862"/>
                                <a:pt x="19050" y="41910"/>
                              </a:cubicBezTo>
                              <a:cubicBezTo>
                                <a:pt x="20002" y="42862"/>
                                <a:pt x="42862" y="65723"/>
                                <a:pt x="40958" y="63817"/>
                              </a:cubicBezTo>
                              <a:cubicBezTo>
                                <a:pt x="36195" y="71437"/>
                                <a:pt x="32385" y="80962"/>
                                <a:pt x="30480" y="88583"/>
                              </a:cubicBezTo>
                              <a:lnTo>
                                <a:pt x="0" y="88583"/>
                              </a:lnTo>
                              <a:close/>
                              <a:moveTo>
                                <a:pt x="101918" y="48578"/>
                              </a:moveTo>
                              <a:cubicBezTo>
                                <a:pt x="131445" y="48578"/>
                                <a:pt x="155258" y="72390"/>
                                <a:pt x="155258" y="101917"/>
                              </a:cubicBezTo>
                              <a:cubicBezTo>
                                <a:pt x="155258" y="131445"/>
                                <a:pt x="131445" y="155258"/>
                                <a:pt x="101918" y="155258"/>
                              </a:cubicBezTo>
                              <a:cubicBezTo>
                                <a:pt x="72390" y="155258"/>
                                <a:pt x="48577" y="131445"/>
                                <a:pt x="48577" y="101917"/>
                              </a:cubicBezTo>
                              <a:cubicBezTo>
                                <a:pt x="47625" y="72390"/>
                                <a:pt x="72390" y="48578"/>
                                <a:pt x="101918" y="4857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232" name="Freeform: Shape 231">
                          <a:extLst>
                            <a:ext uri="{FF2B5EF4-FFF2-40B4-BE49-F238E27FC236}">
                              <a16:creationId xmlns:a16="http://schemas.microsoft.com/office/drawing/2014/main" id="{2822013B-6EF3-4C3C-ABF5-F88194CA16F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60717" y="3458526"/>
                          <a:ext cx="70524" cy="70485"/>
                        </a:xfrm>
                        <a:custGeom>
                          <a:avLst/>
                          <a:gdLst>
                            <a:gd name="connsiteX0" fmla="*/ 35282 w 70524"/>
                            <a:gd name="connsiteY0" fmla="*/ 70485 h 70485"/>
                            <a:gd name="connsiteX1" fmla="*/ 70525 w 70524"/>
                            <a:gd name="connsiteY1" fmla="*/ 35243 h 70485"/>
                            <a:gd name="connsiteX2" fmla="*/ 35282 w 70524"/>
                            <a:gd name="connsiteY2" fmla="*/ 0 h 70485"/>
                            <a:gd name="connsiteX3" fmla="*/ 40 w 70524"/>
                            <a:gd name="connsiteY3" fmla="*/ 35243 h 70485"/>
                            <a:gd name="connsiteX4" fmla="*/ 35282 w 70524"/>
                            <a:gd name="connsiteY4" fmla="*/ 70485 h 7048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70524" h="70485">
                              <a:moveTo>
                                <a:pt x="35282" y="70485"/>
                              </a:moveTo>
                              <a:cubicBezTo>
                                <a:pt x="54332" y="70485"/>
                                <a:pt x="70525" y="54293"/>
                                <a:pt x="70525" y="35243"/>
                              </a:cubicBezTo>
                              <a:cubicBezTo>
                                <a:pt x="70525" y="15240"/>
                                <a:pt x="54332" y="0"/>
                                <a:pt x="35282" y="0"/>
                              </a:cubicBezTo>
                              <a:cubicBezTo>
                                <a:pt x="16232" y="0"/>
                                <a:pt x="40" y="15240"/>
                                <a:pt x="40" y="35243"/>
                              </a:cubicBezTo>
                              <a:cubicBezTo>
                                <a:pt x="-913" y="55245"/>
                                <a:pt x="15280" y="70485"/>
                                <a:pt x="35282" y="70485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378" name="Rectangle 11">
                      <a:extLst>
                        <a:ext uri="{FF2B5EF4-FFF2-40B4-BE49-F238E27FC236}">
                          <a16:creationId xmlns:a16="http://schemas.microsoft.com/office/drawing/2014/main" id="{1F77A43D-40EF-41C9-B685-97B2760DA4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58666" y="2594902"/>
                      <a:ext cx="2263382" cy="2966654"/>
                    </a:xfrm>
                    <a:custGeom>
                      <a:avLst/>
                      <a:gdLst>
                        <a:gd name="connsiteX0" fmla="*/ 0 w 2263382"/>
                        <a:gd name="connsiteY0" fmla="*/ 0 h 2738352"/>
                        <a:gd name="connsiteX1" fmla="*/ 2263382 w 2263382"/>
                        <a:gd name="connsiteY1" fmla="*/ 0 h 2738352"/>
                        <a:gd name="connsiteX2" fmla="*/ 2263382 w 2263382"/>
                        <a:gd name="connsiteY2" fmla="*/ 2738352 h 2738352"/>
                        <a:gd name="connsiteX3" fmla="*/ 0 w 2263382"/>
                        <a:gd name="connsiteY3" fmla="*/ 2738352 h 2738352"/>
                        <a:gd name="connsiteX4" fmla="*/ 0 w 2263382"/>
                        <a:gd name="connsiteY4" fmla="*/ 0 h 2738352"/>
                        <a:gd name="connsiteX0" fmla="*/ 0 w 2263382"/>
                        <a:gd name="connsiteY0" fmla="*/ 0 h 2738352"/>
                        <a:gd name="connsiteX1" fmla="*/ 648514 w 2263382"/>
                        <a:gd name="connsiteY1" fmla="*/ 201 h 2738352"/>
                        <a:gd name="connsiteX2" fmla="*/ 2263382 w 2263382"/>
                        <a:gd name="connsiteY2" fmla="*/ 0 h 2738352"/>
                        <a:gd name="connsiteX3" fmla="*/ 2263382 w 2263382"/>
                        <a:gd name="connsiteY3" fmla="*/ 2738352 h 2738352"/>
                        <a:gd name="connsiteX4" fmla="*/ 0 w 2263382"/>
                        <a:gd name="connsiteY4" fmla="*/ 2738352 h 2738352"/>
                        <a:gd name="connsiteX5" fmla="*/ 0 w 2263382"/>
                        <a:gd name="connsiteY5" fmla="*/ 0 h 2738352"/>
                        <a:gd name="connsiteX0" fmla="*/ 0 w 2263382"/>
                        <a:gd name="connsiteY0" fmla="*/ 3609 h 2741961"/>
                        <a:gd name="connsiteX1" fmla="*/ 648514 w 2263382"/>
                        <a:gd name="connsiteY1" fmla="*/ 3810 h 2741961"/>
                        <a:gd name="connsiteX2" fmla="*/ 1639114 w 2263382"/>
                        <a:gd name="connsiteY2" fmla="*/ 0 h 2741961"/>
                        <a:gd name="connsiteX3" fmla="*/ 2263382 w 2263382"/>
                        <a:gd name="connsiteY3" fmla="*/ 3609 h 2741961"/>
                        <a:gd name="connsiteX4" fmla="*/ 2263382 w 2263382"/>
                        <a:gd name="connsiteY4" fmla="*/ 2741961 h 2741961"/>
                        <a:gd name="connsiteX5" fmla="*/ 0 w 2263382"/>
                        <a:gd name="connsiteY5" fmla="*/ 2741961 h 2741961"/>
                        <a:gd name="connsiteX6" fmla="*/ 0 w 2263382"/>
                        <a:gd name="connsiteY6" fmla="*/ 3609 h 2741961"/>
                        <a:gd name="connsiteX0" fmla="*/ 0 w 2263382"/>
                        <a:gd name="connsiteY0" fmla="*/ 3609 h 2741961"/>
                        <a:gd name="connsiteX1" fmla="*/ 648514 w 2263382"/>
                        <a:gd name="connsiteY1" fmla="*/ 3810 h 2741961"/>
                        <a:gd name="connsiteX2" fmla="*/ 1113334 w 2263382"/>
                        <a:gd name="connsiteY2" fmla="*/ 1 h 2741961"/>
                        <a:gd name="connsiteX3" fmla="*/ 1639114 w 2263382"/>
                        <a:gd name="connsiteY3" fmla="*/ 0 h 2741961"/>
                        <a:gd name="connsiteX4" fmla="*/ 2263382 w 2263382"/>
                        <a:gd name="connsiteY4" fmla="*/ 3609 h 2741961"/>
                        <a:gd name="connsiteX5" fmla="*/ 2263382 w 2263382"/>
                        <a:gd name="connsiteY5" fmla="*/ 2741961 h 2741961"/>
                        <a:gd name="connsiteX6" fmla="*/ 0 w 2263382"/>
                        <a:gd name="connsiteY6" fmla="*/ 2741961 h 2741961"/>
                        <a:gd name="connsiteX7" fmla="*/ 0 w 2263382"/>
                        <a:gd name="connsiteY7" fmla="*/ 3609 h 2741961"/>
                        <a:gd name="connsiteX0" fmla="*/ 1113334 w 2263382"/>
                        <a:gd name="connsiteY0" fmla="*/ 1 h 2741961"/>
                        <a:gd name="connsiteX1" fmla="*/ 1639114 w 2263382"/>
                        <a:gd name="connsiteY1" fmla="*/ 0 h 2741961"/>
                        <a:gd name="connsiteX2" fmla="*/ 2263382 w 2263382"/>
                        <a:gd name="connsiteY2" fmla="*/ 3609 h 2741961"/>
                        <a:gd name="connsiteX3" fmla="*/ 2263382 w 2263382"/>
                        <a:gd name="connsiteY3" fmla="*/ 2741961 h 2741961"/>
                        <a:gd name="connsiteX4" fmla="*/ 0 w 2263382"/>
                        <a:gd name="connsiteY4" fmla="*/ 2741961 h 2741961"/>
                        <a:gd name="connsiteX5" fmla="*/ 0 w 2263382"/>
                        <a:gd name="connsiteY5" fmla="*/ 3609 h 2741961"/>
                        <a:gd name="connsiteX6" fmla="*/ 648514 w 2263382"/>
                        <a:gd name="connsiteY6" fmla="*/ 3810 h 2741961"/>
                        <a:gd name="connsiteX7" fmla="*/ 1204774 w 2263382"/>
                        <a:gd name="connsiteY7" fmla="*/ 91441 h 2741961"/>
                        <a:gd name="connsiteX0" fmla="*/ 1113334 w 2263382"/>
                        <a:gd name="connsiteY0" fmla="*/ 1 h 2741961"/>
                        <a:gd name="connsiteX1" fmla="*/ 1639114 w 2263382"/>
                        <a:gd name="connsiteY1" fmla="*/ 0 h 2741961"/>
                        <a:gd name="connsiteX2" fmla="*/ 2263382 w 2263382"/>
                        <a:gd name="connsiteY2" fmla="*/ 3609 h 2741961"/>
                        <a:gd name="connsiteX3" fmla="*/ 2263382 w 2263382"/>
                        <a:gd name="connsiteY3" fmla="*/ 2741961 h 2741961"/>
                        <a:gd name="connsiteX4" fmla="*/ 0 w 2263382"/>
                        <a:gd name="connsiteY4" fmla="*/ 2741961 h 2741961"/>
                        <a:gd name="connsiteX5" fmla="*/ 0 w 2263382"/>
                        <a:gd name="connsiteY5" fmla="*/ 3609 h 2741961"/>
                        <a:gd name="connsiteX6" fmla="*/ 648514 w 2263382"/>
                        <a:gd name="connsiteY6" fmla="*/ 3810 h 2741961"/>
                        <a:gd name="connsiteX0" fmla="*/ 1639114 w 2263382"/>
                        <a:gd name="connsiteY0" fmla="*/ 0 h 2741961"/>
                        <a:gd name="connsiteX1" fmla="*/ 2263382 w 2263382"/>
                        <a:gd name="connsiteY1" fmla="*/ 3609 h 2741961"/>
                        <a:gd name="connsiteX2" fmla="*/ 2263382 w 2263382"/>
                        <a:gd name="connsiteY2" fmla="*/ 2741961 h 2741961"/>
                        <a:gd name="connsiteX3" fmla="*/ 0 w 2263382"/>
                        <a:gd name="connsiteY3" fmla="*/ 2741961 h 2741961"/>
                        <a:gd name="connsiteX4" fmla="*/ 0 w 2263382"/>
                        <a:gd name="connsiteY4" fmla="*/ 3609 h 2741961"/>
                        <a:gd name="connsiteX5" fmla="*/ 648514 w 2263382"/>
                        <a:gd name="connsiteY5" fmla="*/ 3810 h 274196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263382" h="2741961">
                          <a:moveTo>
                            <a:pt x="1639114" y="0"/>
                          </a:moveTo>
                          <a:lnTo>
                            <a:pt x="2263382" y="3609"/>
                          </a:lnTo>
                          <a:lnTo>
                            <a:pt x="2263382" y="2741961"/>
                          </a:lnTo>
                          <a:lnTo>
                            <a:pt x="0" y="2741961"/>
                          </a:lnTo>
                          <a:lnTo>
                            <a:pt x="0" y="3609"/>
                          </a:lnTo>
                          <a:lnTo>
                            <a:pt x="648514" y="3810"/>
                          </a:lnTo>
                        </a:path>
                      </a:pathLst>
                    </a:custGeom>
                    <a:noFill/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kern="0">
                        <a:solidFill>
                          <a:srgbClr val="FFFFFF"/>
                        </a:solidFill>
                        <a:latin typeface="Tw Cen MT" panose="020B0602020104020603"/>
                      </a:endParaRPr>
                    </a:p>
                  </p:txBody>
                </p:sp>
              </p:grpSp>
            </p:grpSp>
          </p:grpSp>
        </p:grp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8345D0D3-9F0E-4811-B96D-0BC051C82519}"/>
                </a:ext>
              </a:extLst>
            </p:cNvPr>
            <p:cNvGrpSpPr/>
            <p:nvPr/>
          </p:nvGrpSpPr>
          <p:grpSpPr>
            <a:xfrm>
              <a:off x="8259800" y="1388598"/>
              <a:ext cx="2307400" cy="4266428"/>
              <a:chOff x="7761036" y="1388598"/>
              <a:chExt cx="2307400" cy="4266428"/>
            </a:xfrm>
          </p:grpSpPr>
          <p:sp>
            <p:nvSpPr>
              <p:cNvPr id="201" name="TextBox 200">
                <a:extLst>
                  <a:ext uri="{FF2B5EF4-FFF2-40B4-BE49-F238E27FC236}">
                    <a16:creationId xmlns:a16="http://schemas.microsoft.com/office/drawing/2014/main" id="{60719966-A5FB-4755-88B4-D4DCDC149565}"/>
                  </a:ext>
                </a:extLst>
              </p:cNvPr>
              <p:cNvSpPr txBox="1"/>
              <p:nvPr/>
            </p:nvSpPr>
            <p:spPr>
              <a:xfrm>
                <a:off x="8528952" y="5035693"/>
                <a:ext cx="686405" cy="26161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11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Rewards</a:t>
                </a:r>
                <a:endParaRPr lang="en-IN" sz="1100" b="1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316" name="Group 315">
                <a:extLst>
                  <a:ext uri="{FF2B5EF4-FFF2-40B4-BE49-F238E27FC236}">
                    <a16:creationId xmlns:a16="http://schemas.microsoft.com/office/drawing/2014/main" id="{99BBB541-0C0C-459F-859A-FF5AEF86B6B6}"/>
                  </a:ext>
                </a:extLst>
              </p:cNvPr>
              <p:cNvGrpSpPr/>
              <p:nvPr/>
            </p:nvGrpSpPr>
            <p:grpSpPr>
              <a:xfrm>
                <a:off x="7863007" y="5283934"/>
                <a:ext cx="2017051" cy="322008"/>
                <a:chOff x="3602343" y="5589210"/>
                <a:chExt cx="2017051" cy="322008"/>
              </a:xfrm>
            </p:grpSpPr>
            <p:grpSp>
              <p:nvGrpSpPr>
                <p:cNvPr id="317" name="Group 316">
                  <a:extLst>
                    <a:ext uri="{FF2B5EF4-FFF2-40B4-BE49-F238E27FC236}">
                      <a16:creationId xmlns:a16="http://schemas.microsoft.com/office/drawing/2014/main" id="{0383D1DA-437D-4860-B156-E4FEC1654C55}"/>
                    </a:ext>
                  </a:extLst>
                </p:cNvPr>
                <p:cNvGrpSpPr/>
                <p:nvPr/>
              </p:nvGrpSpPr>
              <p:grpSpPr>
                <a:xfrm>
                  <a:off x="3602343" y="5602247"/>
                  <a:ext cx="2017051" cy="267363"/>
                  <a:chOff x="3468251" y="4919972"/>
                  <a:chExt cx="2272806" cy="301263"/>
                </a:xfrm>
              </p:grpSpPr>
              <p:grpSp>
                <p:nvGrpSpPr>
                  <p:cNvPr id="326" name="Group 325">
                    <a:extLst>
                      <a:ext uri="{FF2B5EF4-FFF2-40B4-BE49-F238E27FC236}">
                        <a16:creationId xmlns:a16="http://schemas.microsoft.com/office/drawing/2014/main" id="{3081BE06-B8AB-4A29-8BAF-D4BCC60ACEB1}"/>
                      </a:ext>
                    </a:extLst>
                  </p:cNvPr>
                  <p:cNvGrpSpPr/>
                  <p:nvPr/>
                </p:nvGrpSpPr>
                <p:grpSpPr>
                  <a:xfrm>
                    <a:off x="3468251" y="4919972"/>
                    <a:ext cx="909970" cy="294781"/>
                    <a:chOff x="4452219" y="5222247"/>
                    <a:chExt cx="1250815" cy="405198"/>
                  </a:xfrm>
                </p:grpSpPr>
                <p:cxnSp>
                  <p:nvCxnSpPr>
                    <p:cNvPr id="330" name="Straight Connector 329">
                      <a:extLst>
                        <a:ext uri="{FF2B5EF4-FFF2-40B4-BE49-F238E27FC236}">
                          <a16:creationId xmlns:a16="http://schemas.microsoft.com/office/drawing/2014/main" id="{FC9D59C3-8153-49FF-A432-8B96172DF3C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5136524" y="5433753"/>
                      <a:ext cx="566510" cy="0"/>
                    </a:xfrm>
                    <a:prstGeom prst="line">
                      <a:avLst/>
                    </a:prstGeom>
                    <a:solidFill>
                      <a:schemeClr val="accent5">
                        <a:lumMod val="95000"/>
                      </a:schemeClr>
                    </a:solidFill>
                    <a:ln w="0">
                      <a:solidFill>
                        <a:schemeClr val="accent3"/>
                      </a:solidFill>
                      <a:tailEnd type="triangle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31" name="TextBox 330">
                      <a:extLst>
                        <a:ext uri="{FF2B5EF4-FFF2-40B4-BE49-F238E27FC236}">
                          <a16:creationId xmlns:a16="http://schemas.microsoft.com/office/drawing/2014/main" id="{789A5EE6-BF18-4DE8-9E19-08880B2E907E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452219" y="5222247"/>
                      <a:ext cx="849622" cy="4051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1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Inputs</a:t>
                      </a:r>
                      <a:endParaRPr lang="en-IN" sz="11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327" name="Group 326">
                    <a:extLst>
                      <a:ext uri="{FF2B5EF4-FFF2-40B4-BE49-F238E27FC236}">
                        <a16:creationId xmlns:a16="http://schemas.microsoft.com/office/drawing/2014/main" id="{4A7279F1-354A-43AA-964A-48D33D01D9B0}"/>
                      </a:ext>
                    </a:extLst>
                  </p:cNvPr>
                  <p:cNvGrpSpPr/>
                  <p:nvPr/>
                </p:nvGrpSpPr>
                <p:grpSpPr>
                  <a:xfrm>
                    <a:off x="4762469" y="4926454"/>
                    <a:ext cx="978588" cy="294781"/>
                    <a:chOff x="6297921" y="5231156"/>
                    <a:chExt cx="1345141" cy="405198"/>
                  </a:xfrm>
                </p:grpSpPr>
                <p:cxnSp>
                  <p:nvCxnSpPr>
                    <p:cNvPr id="328" name="Straight Connector 327">
                      <a:extLst>
                        <a:ext uri="{FF2B5EF4-FFF2-40B4-BE49-F238E27FC236}">
                          <a16:creationId xmlns:a16="http://schemas.microsoft.com/office/drawing/2014/main" id="{EB1DFD54-24F3-4FAB-9780-F65C84313F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6297921" y="5433753"/>
                      <a:ext cx="566512" cy="0"/>
                    </a:xfrm>
                    <a:prstGeom prst="line">
                      <a:avLst/>
                    </a:prstGeom>
                    <a:solidFill>
                      <a:schemeClr val="accent5">
                        <a:lumMod val="95000"/>
                      </a:schemeClr>
                    </a:solidFill>
                    <a:ln w="0">
                      <a:solidFill>
                        <a:schemeClr val="accent3"/>
                      </a:solidFill>
                      <a:tailEnd type="triangle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29" name="TextBox 328">
                      <a:extLst>
                        <a:ext uri="{FF2B5EF4-FFF2-40B4-BE49-F238E27FC236}">
                          <a16:creationId xmlns:a16="http://schemas.microsoft.com/office/drawing/2014/main" id="{7732B8EE-EB74-46E4-8001-B677ABBB84E4}"/>
                        </a:ext>
                      </a:extLst>
                    </p:cNvPr>
                    <p:cNvSpPr txBox="1"/>
                    <p:nvPr/>
                  </p:nvSpPr>
                  <p:spPr>
                    <a:xfrm flipH="1">
                      <a:off x="6656880" y="5231156"/>
                      <a:ext cx="986182" cy="4051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1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Outputs</a:t>
                      </a:r>
                      <a:endParaRPr lang="en-IN" sz="11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318" name="Group 317">
                  <a:extLst>
                    <a:ext uri="{FF2B5EF4-FFF2-40B4-BE49-F238E27FC236}">
                      <a16:creationId xmlns:a16="http://schemas.microsoft.com/office/drawing/2014/main" id="{E7435932-ABB3-420E-B315-C4C162D7B821}"/>
                    </a:ext>
                  </a:extLst>
                </p:cNvPr>
                <p:cNvGrpSpPr/>
                <p:nvPr/>
              </p:nvGrpSpPr>
              <p:grpSpPr>
                <a:xfrm>
                  <a:off x="4419882" y="5589210"/>
                  <a:ext cx="322008" cy="322008"/>
                  <a:chOff x="4419882" y="5589210"/>
                  <a:chExt cx="322008" cy="322008"/>
                </a:xfrm>
              </p:grpSpPr>
              <p:grpSp>
                <p:nvGrpSpPr>
                  <p:cNvPr id="319" name="Group 318">
                    <a:extLst>
                      <a:ext uri="{FF2B5EF4-FFF2-40B4-BE49-F238E27FC236}">
                        <a16:creationId xmlns:a16="http://schemas.microsoft.com/office/drawing/2014/main" id="{F07E0CAC-E233-491C-AB27-B61C40F1259A}"/>
                      </a:ext>
                    </a:extLst>
                  </p:cNvPr>
                  <p:cNvGrpSpPr/>
                  <p:nvPr/>
                </p:nvGrpSpPr>
                <p:grpSpPr>
                  <a:xfrm>
                    <a:off x="4472509" y="5664523"/>
                    <a:ext cx="216754" cy="171382"/>
                    <a:chOff x="1293223" y="4334651"/>
                    <a:chExt cx="2537370" cy="2006228"/>
                  </a:xfrm>
                  <a:solidFill>
                    <a:schemeClr val="accent3"/>
                  </a:solidFill>
                </p:grpSpPr>
                <p:grpSp>
                  <p:nvGrpSpPr>
                    <p:cNvPr id="321" name="Group 320">
                      <a:extLst>
                        <a:ext uri="{FF2B5EF4-FFF2-40B4-BE49-F238E27FC236}">
                          <a16:creationId xmlns:a16="http://schemas.microsoft.com/office/drawing/2014/main" id="{941773A4-F78D-4995-A529-11D35F92D36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293223" y="4334651"/>
                      <a:ext cx="2537370" cy="2006228"/>
                      <a:chOff x="2433637" y="1738588"/>
                      <a:chExt cx="4279902" cy="3384000"/>
                    </a:xfrm>
                    <a:grpFill/>
                  </p:grpSpPr>
                  <p:sp>
                    <p:nvSpPr>
                      <p:cNvPr id="323" name="Freeform: Shape 322">
                        <a:extLst>
                          <a:ext uri="{FF2B5EF4-FFF2-40B4-BE49-F238E27FC236}">
                            <a16:creationId xmlns:a16="http://schemas.microsoft.com/office/drawing/2014/main" id="{589A53AB-97EC-4513-904A-2767FE44C5F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632823" y="1738588"/>
                        <a:ext cx="3881532" cy="2737037"/>
                      </a:xfrm>
                      <a:custGeom>
                        <a:avLst/>
                        <a:gdLst>
                          <a:gd name="connsiteX0" fmla="*/ 3881533 w 3881532"/>
                          <a:gd name="connsiteY0" fmla="*/ 194139 h 2737037"/>
                          <a:gd name="connsiteX1" fmla="*/ 3687518 w 3881532"/>
                          <a:gd name="connsiteY1" fmla="*/ 0 h 2737037"/>
                          <a:gd name="connsiteX2" fmla="*/ 3682479 w 3881532"/>
                          <a:gd name="connsiteY2" fmla="*/ 67 h 2737037"/>
                          <a:gd name="connsiteX3" fmla="*/ 199053 w 3881532"/>
                          <a:gd name="connsiteY3" fmla="*/ 67 h 2737037"/>
                          <a:gd name="connsiteX4" fmla="*/ 67 w 3881532"/>
                          <a:gd name="connsiteY4" fmla="*/ 189100 h 2737037"/>
                          <a:gd name="connsiteX5" fmla="*/ 0 w 3881532"/>
                          <a:gd name="connsiteY5" fmla="*/ 194139 h 2737037"/>
                          <a:gd name="connsiteX6" fmla="*/ 0 w 3881532"/>
                          <a:gd name="connsiteY6" fmla="*/ 2737037 h 2737037"/>
                          <a:gd name="connsiteX7" fmla="*/ 3881533 w 3881532"/>
                          <a:gd name="connsiteY7" fmla="*/ 2737037 h 2737037"/>
                          <a:gd name="connsiteX8" fmla="*/ 3881533 w 3881532"/>
                          <a:gd name="connsiteY8" fmla="*/ 194139 h 2737037"/>
                          <a:gd name="connsiteX9" fmla="*/ 3632721 w 3881532"/>
                          <a:gd name="connsiteY9" fmla="*/ 2338940 h 2737037"/>
                          <a:gd name="connsiteX10" fmla="*/ 3533194 w 3881532"/>
                          <a:gd name="connsiteY10" fmla="*/ 2438467 h 2737037"/>
                          <a:gd name="connsiteX11" fmla="*/ 348339 w 3881532"/>
                          <a:gd name="connsiteY11" fmla="*/ 2438467 h 2737037"/>
                          <a:gd name="connsiteX12" fmla="*/ 248812 w 3881532"/>
                          <a:gd name="connsiteY12" fmla="*/ 2338940 h 2737037"/>
                          <a:gd name="connsiteX13" fmla="*/ 248812 w 3881532"/>
                          <a:gd name="connsiteY13" fmla="*/ 298647 h 2737037"/>
                          <a:gd name="connsiteX14" fmla="*/ 348339 w 3881532"/>
                          <a:gd name="connsiteY14" fmla="*/ 199120 h 2737037"/>
                          <a:gd name="connsiteX15" fmla="*/ 3533185 w 3881532"/>
                          <a:gd name="connsiteY15" fmla="*/ 199120 h 2737037"/>
                          <a:gd name="connsiteX16" fmla="*/ 3632711 w 3881532"/>
                          <a:gd name="connsiteY16" fmla="*/ 298647 h 2737037"/>
                          <a:gd name="connsiteX17" fmla="*/ 3632711 w 3881532"/>
                          <a:gd name="connsiteY17" fmla="*/ 2338940 h 273703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</a:cxnLst>
                        <a:rect l="l" t="t" r="r" b="b"/>
                        <a:pathLst>
                          <a:path w="3881532" h="2737037">
                            <a:moveTo>
                              <a:pt x="3881533" y="194139"/>
                            </a:moveTo>
                            <a:cubicBezTo>
                              <a:pt x="3881571" y="86954"/>
                              <a:pt x="3794703" y="29"/>
                              <a:pt x="3687518" y="0"/>
                            </a:cubicBezTo>
                            <a:cubicBezTo>
                              <a:pt x="3685842" y="0"/>
                              <a:pt x="3684156" y="19"/>
                              <a:pt x="3682479" y="67"/>
                            </a:cubicBezTo>
                            <a:lnTo>
                              <a:pt x="199053" y="67"/>
                            </a:lnTo>
                            <a:cubicBezTo>
                              <a:pt x="91907" y="-2686"/>
                              <a:pt x="2810" y="81953"/>
                              <a:pt x="67" y="189100"/>
                            </a:cubicBezTo>
                            <a:cubicBezTo>
                              <a:pt x="19" y="190776"/>
                              <a:pt x="0" y="192462"/>
                              <a:pt x="0" y="194139"/>
                            </a:cubicBezTo>
                            <a:lnTo>
                              <a:pt x="0" y="2737037"/>
                            </a:lnTo>
                            <a:lnTo>
                              <a:pt x="3881533" y="2737037"/>
                            </a:lnTo>
                            <a:lnTo>
                              <a:pt x="3881533" y="194139"/>
                            </a:lnTo>
                            <a:close/>
                            <a:moveTo>
                              <a:pt x="3632721" y="2338940"/>
                            </a:moveTo>
                            <a:cubicBezTo>
                              <a:pt x="3632721" y="2393909"/>
                              <a:pt x="3588163" y="2438467"/>
                              <a:pt x="3533194" y="2438467"/>
                            </a:cubicBezTo>
                            <a:lnTo>
                              <a:pt x="348339" y="2438467"/>
                            </a:lnTo>
                            <a:cubicBezTo>
                              <a:pt x="293370" y="2438467"/>
                              <a:pt x="248812" y="2393909"/>
                              <a:pt x="248812" y="2338940"/>
                            </a:cubicBezTo>
                            <a:lnTo>
                              <a:pt x="248812" y="298647"/>
                            </a:lnTo>
                            <a:cubicBezTo>
                              <a:pt x="248812" y="243678"/>
                              <a:pt x="293370" y="199120"/>
                              <a:pt x="348339" y="199120"/>
                            </a:cubicBezTo>
                            <a:lnTo>
                              <a:pt x="3533185" y="199120"/>
                            </a:lnTo>
                            <a:cubicBezTo>
                              <a:pt x="3588153" y="199120"/>
                              <a:pt x="3632711" y="243678"/>
                              <a:pt x="3632711" y="298647"/>
                            </a:cubicBezTo>
                            <a:lnTo>
                              <a:pt x="3632711" y="233894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800"/>
                      </a:p>
                    </p:txBody>
                  </p:sp>
                  <p:sp>
                    <p:nvSpPr>
                      <p:cNvPr id="324" name="Freeform: Shape 323">
                        <a:extLst>
                          <a:ext uri="{FF2B5EF4-FFF2-40B4-BE49-F238E27FC236}">
                            <a16:creationId xmlns:a16="http://schemas.microsoft.com/office/drawing/2014/main" id="{0934B31B-97D3-4406-940B-1BF9DF73C7E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80689" y="2136761"/>
                        <a:ext cx="2985792" cy="1841239"/>
                      </a:xfrm>
                      <a:custGeom>
                        <a:avLst/>
                        <a:gdLst>
                          <a:gd name="connsiteX0" fmla="*/ 0 w 2985792"/>
                          <a:gd name="connsiteY0" fmla="*/ 0 h 1841239"/>
                          <a:gd name="connsiteX1" fmla="*/ 2985792 w 2985792"/>
                          <a:gd name="connsiteY1" fmla="*/ 0 h 1841239"/>
                          <a:gd name="connsiteX2" fmla="*/ 2985792 w 2985792"/>
                          <a:gd name="connsiteY2" fmla="*/ 1841240 h 1841239"/>
                          <a:gd name="connsiteX3" fmla="*/ 0 w 2985792"/>
                          <a:gd name="connsiteY3" fmla="*/ 1841240 h 184123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2985792" h="1841239">
                            <a:moveTo>
                              <a:pt x="0" y="0"/>
                            </a:moveTo>
                            <a:lnTo>
                              <a:pt x="2985792" y="0"/>
                            </a:lnTo>
                            <a:lnTo>
                              <a:pt x="2985792" y="1841240"/>
                            </a:lnTo>
                            <a:lnTo>
                              <a:pt x="0" y="184124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800"/>
                      </a:p>
                    </p:txBody>
                  </p:sp>
                  <p:sp>
                    <p:nvSpPr>
                      <p:cNvPr id="325" name="Freeform: Shape 324">
                        <a:extLst>
                          <a:ext uri="{FF2B5EF4-FFF2-40B4-BE49-F238E27FC236}">
                            <a16:creationId xmlns:a16="http://schemas.microsoft.com/office/drawing/2014/main" id="{4539AA26-37E4-483C-85E5-6CBDFE1F9E5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433637" y="4674688"/>
                        <a:ext cx="4279902" cy="447900"/>
                      </a:xfrm>
                      <a:custGeom>
                        <a:avLst/>
                        <a:gdLst>
                          <a:gd name="connsiteX0" fmla="*/ 4279773 w 4279902"/>
                          <a:gd name="connsiteY0" fmla="*/ 54740 h 447900"/>
                          <a:gd name="connsiteX1" fmla="*/ 4279773 w 4279902"/>
                          <a:gd name="connsiteY1" fmla="*/ 0 h 447900"/>
                          <a:gd name="connsiteX2" fmla="*/ 133 w 4279902"/>
                          <a:gd name="connsiteY2" fmla="*/ 0 h 447900"/>
                          <a:gd name="connsiteX3" fmla="*/ 133 w 4279902"/>
                          <a:gd name="connsiteY3" fmla="*/ 54740 h 447900"/>
                          <a:gd name="connsiteX4" fmla="*/ 373189 w 4279902"/>
                          <a:gd name="connsiteY4" fmla="*/ 447770 h 447900"/>
                          <a:gd name="connsiteX5" fmla="*/ 388286 w 4279902"/>
                          <a:gd name="connsiteY5" fmla="*/ 447865 h 447900"/>
                          <a:gd name="connsiteX6" fmla="*/ 3891619 w 4279902"/>
                          <a:gd name="connsiteY6" fmla="*/ 447865 h 447900"/>
                          <a:gd name="connsiteX7" fmla="*/ 4279868 w 4279902"/>
                          <a:gd name="connsiteY7" fmla="*/ 69828 h 447900"/>
                          <a:gd name="connsiteX8" fmla="*/ 4279773 w 4279902"/>
                          <a:gd name="connsiteY8" fmla="*/ 54740 h 4479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4279902" h="447900">
                            <a:moveTo>
                              <a:pt x="4279773" y="54740"/>
                            </a:moveTo>
                            <a:lnTo>
                              <a:pt x="4279773" y="0"/>
                            </a:lnTo>
                            <a:lnTo>
                              <a:pt x="133" y="0"/>
                            </a:lnTo>
                            <a:lnTo>
                              <a:pt x="133" y="54740"/>
                            </a:lnTo>
                            <a:cubicBezTo>
                              <a:pt x="-5382" y="266290"/>
                              <a:pt x="161639" y="442255"/>
                              <a:pt x="373189" y="447770"/>
                            </a:cubicBezTo>
                            <a:cubicBezTo>
                              <a:pt x="378218" y="447903"/>
                              <a:pt x="383247" y="447932"/>
                              <a:pt x="388286" y="447865"/>
                            </a:cubicBezTo>
                            <a:lnTo>
                              <a:pt x="3891619" y="447865"/>
                            </a:lnTo>
                            <a:cubicBezTo>
                              <a:pt x="4103227" y="450685"/>
                              <a:pt x="4277048" y="281435"/>
                              <a:pt x="4279868" y="69828"/>
                            </a:cubicBezTo>
                            <a:cubicBezTo>
                              <a:pt x="4279935" y="64799"/>
                              <a:pt x="4279906" y="59769"/>
                              <a:pt x="4279773" y="5474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800"/>
                      </a:p>
                    </p:txBody>
                  </p:sp>
                </p:grpSp>
                <p:sp>
                  <p:nvSpPr>
                    <p:cNvPr id="322" name="Oval 321">
                      <a:extLst>
                        <a:ext uri="{FF2B5EF4-FFF2-40B4-BE49-F238E27FC236}">
                          <a16:creationId xmlns:a16="http://schemas.microsoft.com/office/drawing/2014/main" id="{832EED01-F378-4F1F-AEC1-4B5F0662D7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44342" y="6074228"/>
                      <a:ext cx="235132" cy="23513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  <p:sp>
                <p:nvSpPr>
                  <p:cNvPr id="320" name="Oval 319">
                    <a:extLst>
                      <a:ext uri="{FF2B5EF4-FFF2-40B4-BE49-F238E27FC236}">
                        <a16:creationId xmlns:a16="http://schemas.microsoft.com/office/drawing/2014/main" id="{EB3C1E3F-FF03-4429-87F3-AF2ADE9CBD53}"/>
                      </a:ext>
                    </a:extLst>
                  </p:cNvPr>
                  <p:cNvSpPr/>
                  <p:nvPr/>
                </p:nvSpPr>
                <p:spPr>
                  <a:xfrm>
                    <a:off x="4419882" y="5589210"/>
                    <a:ext cx="322008" cy="322008"/>
                  </a:xfrm>
                  <a:prstGeom prst="ellipse">
                    <a:avLst/>
                  </a:prstGeom>
                  <a:noFill/>
                  <a:ln w="6350">
                    <a:solidFill>
                      <a:schemeClr val="accent3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467" name="Group 466">
                <a:extLst>
                  <a:ext uri="{FF2B5EF4-FFF2-40B4-BE49-F238E27FC236}">
                    <a16:creationId xmlns:a16="http://schemas.microsoft.com/office/drawing/2014/main" id="{50A422AB-ECEC-42D8-B803-78AE1E2E5867}"/>
                  </a:ext>
                </a:extLst>
              </p:cNvPr>
              <p:cNvGrpSpPr/>
              <p:nvPr/>
            </p:nvGrpSpPr>
            <p:grpSpPr>
              <a:xfrm>
                <a:off x="7761036" y="1388598"/>
                <a:ext cx="2307400" cy="4266428"/>
                <a:chOff x="6237036" y="1307654"/>
                <a:chExt cx="2307400" cy="4266428"/>
              </a:xfrm>
            </p:grpSpPr>
            <p:grpSp>
              <p:nvGrpSpPr>
                <p:cNvPr id="357" name="Group 356">
                  <a:extLst>
                    <a:ext uri="{FF2B5EF4-FFF2-40B4-BE49-F238E27FC236}">
                      <a16:creationId xmlns:a16="http://schemas.microsoft.com/office/drawing/2014/main" id="{658F594E-5561-4276-AE13-81C138AE2484}"/>
                    </a:ext>
                  </a:extLst>
                </p:cNvPr>
                <p:cNvGrpSpPr/>
                <p:nvPr/>
              </p:nvGrpSpPr>
              <p:grpSpPr>
                <a:xfrm>
                  <a:off x="6502409" y="1307654"/>
                  <a:ext cx="1732637" cy="584775"/>
                  <a:chOff x="957403" y="1314581"/>
                  <a:chExt cx="1732637" cy="584775"/>
                </a:xfrm>
              </p:grpSpPr>
              <p:sp>
                <p:nvSpPr>
                  <p:cNvPr id="358" name="Rectangle 357">
                    <a:extLst>
                      <a:ext uri="{FF2B5EF4-FFF2-40B4-BE49-F238E27FC236}">
                        <a16:creationId xmlns:a16="http://schemas.microsoft.com/office/drawing/2014/main" id="{141CBD48-C8A5-4AB2-A3D1-FE2E3A954B9F}"/>
                      </a:ext>
                    </a:extLst>
                  </p:cNvPr>
                  <p:cNvSpPr/>
                  <p:nvPr/>
                </p:nvSpPr>
                <p:spPr>
                  <a:xfrm>
                    <a:off x="1004834" y="1405027"/>
                    <a:ext cx="1637881" cy="425516"/>
                  </a:xfrm>
                  <a:prstGeom prst="rect">
                    <a:avLst/>
                  </a:prstGeom>
                  <a:noFill/>
                  <a:ln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/>
                  </a:p>
                </p:txBody>
              </p:sp>
              <p:sp>
                <p:nvSpPr>
                  <p:cNvPr id="359" name="TextBox 358">
                    <a:extLst>
                      <a:ext uri="{FF2B5EF4-FFF2-40B4-BE49-F238E27FC236}">
                        <a16:creationId xmlns:a16="http://schemas.microsoft.com/office/drawing/2014/main" id="{3CC3F9A8-F1C8-4104-ABF2-453E09629EBA}"/>
                      </a:ext>
                    </a:extLst>
                  </p:cNvPr>
                  <p:cNvSpPr txBox="1"/>
                  <p:nvPr/>
                </p:nvSpPr>
                <p:spPr>
                  <a:xfrm>
                    <a:off x="1143385" y="1314581"/>
                    <a:ext cx="1402477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1600" b="1" kern="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Reinforcement Learning</a:t>
                    </a:r>
                  </a:p>
                </p:txBody>
              </p:sp>
              <p:grpSp>
                <p:nvGrpSpPr>
                  <p:cNvPr id="360" name="Group 359">
                    <a:extLst>
                      <a:ext uri="{FF2B5EF4-FFF2-40B4-BE49-F238E27FC236}">
                        <a16:creationId xmlns:a16="http://schemas.microsoft.com/office/drawing/2014/main" id="{4F60C968-D27C-4C72-87FF-4CBC6304097E}"/>
                      </a:ext>
                    </a:extLst>
                  </p:cNvPr>
                  <p:cNvGrpSpPr/>
                  <p:nvPr/>
                </p:nvGrpSpPr>
                <p:grpSpPr>
                  <a:xfrm>
                    <a:off x="957403" y="1567544"/>
                    <a:ext cx="1732637" cy="100482"/>
                    <a:chOff x="957403" y="1572756"/>
                    <a:chExt cx="1732637" cy="100482"/>
                  </a:xfrm>
                </p:grpSpPr>
                <p:sp>
                  <p:nvSpPr>
                    <p:cNvPr id="361" name="Oval 360">
                      <a:extLst>
                        <a:ext uri="{FF2B5EF4-FFF2-40B4-BE49-F238E27FC236}">
                          <a16:creationId xmlns:a16="http://schemas.microsoft.com/office/drawing/2014/main" id="{DC9109D5-09D5-477B-95D6-E78D82D9EB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89558" y="1572756"/>
                      <a:ext cx="100482" cy="100482"/>
                    </a:xfrm>
                    <a:prstGeom prst="ellipse">
                      <a:avLst/>
                    </a:prstGeom>
                    <a:solidFill>
                      <a:schemeClr val="accent4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362" name="Oval 361">
                      <a:extLst>
                        <a:ext uri="{FF2B5EF4-FFF2-40B4-BE49-F238E27FC236}">
                          <a16:creationId xmlns:a16="http://schemas.microsoft.com/office/drawing/2014/main" id="{92CC505C-FE58-4A99-822F-646F699692A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57403" y="1572756"/>
                      <a:ext cx="100482" cy="100482"/>
                    </a:xfrm>
                    <a:prstGeom prst="ellipse">
                      <a:avLst/>
                    </a:prstGeom>
                    <a:solidFill>
                      <a:schemeClr val="accent4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</p:grpSp>
            <p:grpSp>
              <p:nvGrpSpPr>
                <p:cNvPr id="464" name="Group 463">
                  <a:extLst>
                    <a:ext uri="{FF2B5EF4-FFF2-40B4-BE49-F238E27FC236}">
                      <a16:creationId xmlns:a16="http://schemas.microsoft.com/office/drawing/2014/main" id="{8F72EF36-83E7-4AAB-9E91-079088EC833E}"/>
                    </a:ext>
                  </a:extLst>
                </p:cNvPr>
                <p:cNvGrpSpPr/>
                <p:nvPr/>
              </p:nvGrpSpPr>
              <p:grpSpPr>
                <a:xfrm>
                  <a:off x="6237036" y="2098248"/>
                  <a:ext cx="2307400" cy="3475834"/>
                  <a:chOff x="6237036" y="2098248"/>
                  <a:chExt cx="2307400" cy="3475834"/>
                </a:xfrm>
              </p:grpSpPr>
              <p:grpSp>
                <p:nvGrpSpPr>
                  <p:cNvPr id="463" name="Group 462">
                    <a:extLst>
                      <a:ext uri="{FF2B5EF4-FFF2-40B4-BE49-F238E27FC236}">
                        <a16:creationId xmlns:a16="http://schemas.microsoft.com/office/drawing/2014/main" id="{EE00995E-89CC-42A2-910C-3D8EE925E901}"/>
                      </a:ext>
                    </a:extLst>
                  </p:cNvPr>
                  <p:cNvGrpSpPr/>
                  <p:nvPr/>
                </p:nvGrpSpPr>
                <p:grpSpPr>
                  <a:xfrm>
                    <a:off x="6381611" y="3169262"/>
                    <a:ext cx="2162825" cy="1879669"/>
                    <a:chOff x="6381611" y="3169262"/>
                    <a:chExt cx="2162825" cy="1879669"/>
                  </a:xfrm>
                </p:grpSpPr>
                <p:grpSp>
                  <p:nvGrpSpPr>
                    <p:cNvPr id="462" name="Group 461">
                      <a:extLst>
                        <a:ext uri="{FF2B5EF4-FFF2-40B4-BE49-F238E27FC236}">
                          <a16:creationId xmlns:a16="http://schemas.microsoft.com/office/drawing/2014/main" id="{C07DE317-A610-4AE3-9E60-4AB0957BC49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400191" y="3169262"/>
                      <a:ext cx="1953424" cy="276999"/>
                      <a:chOff x="6400191" y="3169262"/>
                      <a:chExt cx="1953424" cy="276999"/>
                    </a:xfrm>
                  </p:grpSpPr>
                  <p:sp>
                    <p:nvSpPr>
                      <p:cNvPr id="90" name="TextBox 89">
                        <a:extLst>
                          <a:ext uri="{FF2B5EF4-FFF2-40B4-BE49-F238E27FC236}">
                            <a16:creationId xmlns:a16="http://schemas.microsoft.com/office/drawing/2014/main" id="{9FEB0555-A2F2-444B-BA74-B8ECBCCF1F43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6624034" y="3169262"/>
                        <a:ext cx="1729581" cy="27699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An approach to AI</a:t>
                        </a:r>
                      </a:p>
                    </p:txBody>
                  </p:sp>
                  <p:grpSp>
                    <p:nvGrpSpPr>
                      <p:cNvPr id="91" name="Group 90">
                        <a:extLst>
                          <a:ext uri="{FF2B5EF4-FFF2-40B4-BE49-F238E27FC236}">
                            <a16:creationId xmlns:a16="http://schemas.microsoft.com/office/drawing/2014/main" id="{F2E9636C-5991-4CDC-85AC-778143F3AC94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400191" y="3244765"/>
                        <a:ext cx="125984" cy="125990"/>
                        <a:chOff x="528073" y="1382712"/>
                        <a:chExt cx="456116" cy="456133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92" name="Freeform: Shape 91">
                          <a:extLst>
                            <a:ext uri="{FF2B5EF4-FFF2-40B4-BE49-F238E27FC236}">
                              <a16:creationId xmlns:a16="http://schemas.microsoft.com/office/drawing/2014/main" id="{28AFFFA2-5137-4201-955B-D8294D5B27E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68924" y="1410220"/>
                          <a:ext cx="118110" cy="236220"/>
                        </a:xfrm>
                        <a:custGeom>
                          <a:avLst/>
                          <a:gdLst>
                            <a:gd name="connsiteX0" fmla="*/ 68580 w 118110"/>
                            <a:gd name="connsiteY0" fmla="*/ 19050 h 236220"/>
                            <a:gd name="connsiteX1" fmla="*/ 45720 w 118110"/>
                            <a:gd name="connsiteY1" fmla="*/ 41910 h 236220"/>
                            <a:gd name="connsiteX2" fmla="*/ 21908 w 118110"/>
                            <a:gd name="connsiteY2" fmla="*/ 32385 h 236220"/>
                            <a:gd name="connsiteX3" fmla="*/ 21908 w 118110"/>
                            <a:gd name="connsiteY3" fmla="*/ 0 h 236220"/>
                            <a:gd name="connsiteX4" fmla="*/ 0 w 118110"/>
                            <a:gd name="connsiteY4" fmla="*/ 0 h 236220"/>
                            <a:gd name="connsiteX5" fmla="*/ 0 w 118110"/>
                            <a:gd name="connsiteY5" fmla="*/ 66675 h 236220"/>
                            <a:gd name="connsiteX6" fmla="*/ 51435 w 118110"/>
                            <a:gd name="connsiteY6" fmla="*/ 118110 h 236220"/>
                            <a:gd name="connsiteX7" fmla="*/ 0 w 118110"/>
                            <a:gd name="connsiteY7" fmla="*/ 169545 h 236220"/>
                            <a:gd name="connsiteX8" fmla="*/ 0 w 118110"/>
                            <a:gd name="connsiteY8" fmla="*/ 236220 h 236220"/>
                            <a:gd name="connsiteX9" fmla="*/ 21908 w 118110"/>
                            <a:gd name="connsiteY9" fmla="*/ 236220 h 236220"/>
                            <a:gd name="connsiteX10" fmla="*/ 21908 w 118110"/>
                            <a:gd name="connsiteY10" fmla="*/ 204788 h 236220"/>
                            <a:gd name="connsiteX11" fmla="*/ 45720 w 118110"/>
                            <a:gd name="connsiteY11" fmla="*/ 195263 h 236220"/>
                            <a:gd name="connsiteX12" fmla="*/ 68580 w 118110"/>
                            <a:gd name="connsiteY12" fmla="*/ 217170 h 236220"/>
                            <a:gd name="connsiteX13" fmla="*/ 99060 w 118110"/>
                            <a:gd name="connsiteY13" fmla="*/ 186690 h 236220"/>
                            <a:gd name="connsiteX14" fmla="*/ 77153 w 118110"/>
                            <a:gd name="connsiteY14" fmla="*/ 162878 h 236220"/>
                            <a:gd name="connsiteX15" fmla="*/ 86678 w 118110"/>
                            <a:gd name="connsiteY15" fmla="*/ 139065 h 236220"/>
                            <a:gd name="connsiteX16" fmla="*/ 118110 w 118110"/>
                            <a:gd name="connsiteY16" fmla="*/ 139065 h 236220"/>
                            <a:gd name="connsiteX17" fmla="*/ 118110 w 118110"/>
                            <a:gd name="connsiteY17" fmla="*/ 96203 h 236220"/>
                            <a:gd name="connsiteX18" fmla="*/ 86678 w 118110"/>
                            <a:gd name="connsiteY18" fmla="*/ 96203 h 236220"/>
                            <a:gd name="connsiteX19" fmla="*/ 77153 w 118110"/>
                            <a:gd name="connsiteY19" fmla="*/ 72390 h 236220"/>
                            <a:gd name="connsiteX20" fmla="*/ 99060 w 118110"/>
                            <a:gd name="connsiteY20" fmla="*/ 50482 h 236220"/>
                            <a:gd name="connsiteX21" fmla="*/ 68580 w 118110"/>
                            <a:gd name="connsiteY21" fmla="*/ 19050 h 23622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</a:cxnLst>
                          <a:rect l="l" t="t" r="r" b="b"/>
                          <a:pathLst>
                            <a:path w="118110" h="236220">
                              <a:moveTo>
                                <a:pt x="68580" y="19050"/>
                              </a:moveTo>
                              <a:lnTo>
                                <a:pt x="45720" y="41910"/>
                              </a:lnTo>
                              <a:cubicBezTo>
                                <a:pt x="38100" y="37148"/>
                                <a:pt x="30480" y="34290"/>
                                <a:pt x="21908" y="32385"/>
                              </a:cubicBezTo>
                              <a:lnTo>
                                <a:pt x="21908" y="0"/>
                              </a:lnTo>
                              <a:lnTo>
                                <a:pt x="0" y="0"/>
                              </a:lnTo>
                              <a:lnTo>
                                <a:pt x="0" y="66675"/>
                              </a:lnTo>
                              <a:cubicBezTo>
                                <a:pt x="28575" y="66675"/>
                                <a:pt x="51435" y="89535"/>
                                <a:pt x="51435" y="118110"/>
                              </a:cubicBezTo>
                              <a:cubicBezTo>
                                <a:pt x="51435" y="146685"/>
                                <a:pt x="28575" y="169545"/>
                                <a:pt x="0" y="169545"/>
                              </a:cubicBezTo>
                              <a:lnTo>
                                <a:pt x="0" y="236220"/>
                              </a:lnTo>
                              <a:lnTo>
                                <a:pt x="21908" y="236220"/>
                              </a:lnTo>
                              <a:lnTo>
                                <a:pt x="21908" y="204788"/>
                              </a:lnTo>
                              <a:cubicBezTo>
                                <a:pt x="30480" y="202883"/>
                                <a:pt x="38100" y="199072"/>
                                <a:pt x="45720" y="195263"/>
                              </a:cubicBezTo>
                              <a:lnTo>
                                <a:pt x="68580" y="217170"/>
                              </a:lnTo>
                              <a:lnTo>
                                <a:pt x="99060" y="186690"/>
                              </a:lnTo>
                              <a:lnTo>
                                <a:pt x="77153" y="162878"/>
                              </a:lnTo>
                              <a:cubicBezTo>
                                <a:pt x="81915" y="155258"/>
                                <a:pt x="84773" y="147638"/>
                                <a:pt x="86678" y="139065"/>
                              </a:cubicBezTo>
                              <a:lnTo>
                                <a:pt x="118110" y="139065"/>
                              </a:lnTo>
                              <a:lnTo>
                                <a:pt x="118110" y="96203"/>
                              </a:lnTo>
                              <a:lnTo>
                                <a:pt x="86678" y="96203"/>
                              </a:lnTo>
                              <a:cubicBezTo>
                                <a:pt x="84773" y="87630"/>
                                <a:pt x="80963" y="80010"/>
                                <a:pt x="77153" y="72390"/>
                              </a:cubicBezTo>
                              <a:lnTo>
                                <a:pt x="99060" y="50482"/>
                              </a:lnTo>
                              <a:lnTo>
                                <a:pt x="68580" y="1905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93" name="Freeform: Shape 92">
                          <a:extLst>
                            <a:ext uri="{FF2B5EF4-FFF2-40B4-BE49-F238E27FC236}">
                              <a16:creationId xmlns:a16="http://schemas.microsoft.com/office/drawing/2014/main" id="{D28AC61D-D313-4E82-AD13-6D9774CFF80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18442" y="1476895"/>
                          <a:ext cx="51434" cy="102870"/>
                        </a:xfrm>
                        <a:custGeom>
                          <a:avLst/>
                          <a:gdLst>
                            <a:gd name="connsiteX0" fmla="*/ 0 w 51434"/>
                            <a:gd name="connsiteY0" fmla="*/ 51435 h 102870"/>
                            <a:gd name="connsiteX1" fmla="*/ 51435 w 51434"/>
                            <a:gd name="connsiteY1" fmla="*/ 102870 h 102870"/>
                            <a:gd name="connsiteX2" fmla="*/ 51435 w 51434"/>
                            <a:gd name="connsiteY2" fmla="*/ 0 h 102870"/>
                            <a:gd name="connsiteX3" fmla="*/ 0 w 51434"/>
                            <a:gd name="connsiteY3" fmla="*/ 51435 h 10287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51434" h="102870">
                              <a:moveTo>
                                <a:pt x="0" y="51435"/>
                              </a:moveTo>
                              <a:cubicBezTo>
                                <a:pt x="0" y="80010"/>
                                <a:pt x="22860" y="102870"/>
                                <a:pt x="51435" y="102870"/>
                              </a:cubicBezTo>
                              <a:lnTo>
                                <a:pt x="51435" y="0"/>
                              </a:lnTo>
                              <a:cubicBezTo>
                                <a:pt x="22860" y="0"/>
                                <a:pt x="0" y="22860"/>
                                <a:pt x="0" y="51435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94" name="Freeform: Shape 93">
                          <a:extLst>
                            <a:ext uri="{FF2B5EF4-FFF2-40B4-BE49-F238E27FC236}">
                              <a16:creationId xmlns:a16="http://schemas.microsoft.com/office/drawing/2014/main" id="{8D3CE018-A30C-4E34-B830-4E5AEAD913F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28073" y="1382712"/>
                          <a:ext cx="456116" cy="456133"/>
                        </a:xfrm>
                        <a:custGeom>
                          <a:avLst/>
                          <a:gdLst>
                            <a:gd name="connsiteX0" fmla="*/ 26539 w 456116"/>
                            <a:gd name="connsiteY0" fmla="*/ 258966 h 456133"/>
                            <a:gd name="connsiteX1" fmla="*/ 23681 w 456116"/>
                            <a:gd name="connsiteY1" fmla="*/ 298971 h 456133"/>
                            <a:gd name="connsiteX2" fmla="*/ 30349 w 456116"/>
                            <a:gd name="connsiteY2" fmla="*/ 314211 h 456133"/>
                            <a:gd name="connsiteX3" fmla="*/ 28444 w 456116"/>
                            <a:gd name="connsiteY3" fmla="*/ 335166 h 456133"/>
                            <a:gd name="connsiteX4" fmla="*/ 51304 w 456116"/>
                            <a:gd name="connsiteY4" fmla="*/ 366598 h 456133"/>
                            <a:gd name="connsiteX5" fmla="*/ 123694 w 456116"/>
                            <a:gd name="connsiteY5" fmla="*/ 374218 h 456133"/>
                            <a:gd name="connsiteX6" fmla="*/ 123694 w 456116"/>
                            <a:gd name="connsiteY6" fmla="*/ 448513 h 456133"/>
                            <a:gd name="connsiteX7" fmla="*/ 240851 w 456116"/>
                            <a:gd name="connsiteY7" fmla="*/ 437083 h 456133"/>
                            <a:gd name="connsiteX8" fmla="*/ 240851 w 456116"/>
                            <a:gd name="connsiteY8" fmla="*/ 421843 h 456133"/>
                            <a:gd name="connsiteX9" fmla="*/ 337054 w 456116"/>
                            <a:gd name="connsiteY9" fmla="*/ 421843 h 456133"/>
                            <a:gd name="connsiteX10" fmla="*/ 353246 w 456116"/>
                            <a:gd name="connsiteY10" fmla="*/ 441846 h 456133"/>
                            <a:gd name="connsiteX11" fmla="*/ 409444 w 456116"/>
                            <a:gd name="connsiteY11" fmla="*/ 441846 h 456133"/>
                            <a:gd name="connsiteX12" fmla="*/ 431351 w 456116"/>
                            <a:gd name="connsiteY12" fmla="*/ 456133 h 456133"/>
                            <a:gd name="connsiteX13" fmla="*/ 456116 w 456116"/>
                            <a:gd name="connsiteY13" fmla="*/ 431368 h 456133"/>
                            <a:gd name="connsiteX14" fmla="*/ 431351 w 456116"/>
                            <a:gd name="connsiteY14" fmla="*/ 406603 h 456133"/>
                            <a:gd name="connsiteX15" fmla="*/ 409444 w 456116"/>
                            <a:gd name="connsiteY15" fmla="*/ 420891 h 456133"/>
                            <a:gd name="connsiteX16" fmla="*/ 362771 w 456116"/>
                            <a:gd name="connsiteY16" fmla="*/ 420891 h 456133"/>
                            <a:gd name="connsiteX17" fmla="*/ 346579 w 456116"/>
                            <a:gd name="connsiteY17" fmla="*/ 400888 h 456133"/>
                            <a:gd name="connsiteX18" fmla="*/ 241804 w 456116"/>
                            <a:gd name="connsiteY18" fmla="*/ 400888 h 456133"/>
                            <a:gd name="connsiteX19" fmla="*/ 241804 w 456116"/>
                            <a:gd name="connsiteY19" fmla="*/ 371361 h 456133"/>
                            <a:gd name="connsiteX20" fmla="*/ 361819 w 456116"/>
                            <a:gd name="connsiteY20" fmla="*/ 371361 h 456133"/>
                            <a:gd name="connsiteX21" fmla="*/ 383726 w 456116"/>
                            <a:gd name="connsiteY21" fmla="*/ 385648 h 456133"/>
                            <a:gd name="connsiteX22" fmla="*/ 408491 w 456116"/>
                            <a:gd name="connsiteY22" fmla="*/ 360883 h 456133"/>
                            <a:gd name="connsiteX23" fmla="*/ 383726 w 456116"/>
                            <a:gd name="connsiteY23" fmla="*/ 336118 h 456133"/>
                            <a:gd name="connsiteX24" fmla="*/ 361819 w 456116"/>
                            <a:gd name="connsiteY24" fmla="*/ 350406 h 456133"/>
                            <a:gd name="connsiteX25" fmla="*/ 241804 w 456116"/>
                            <a:gd name="connsiteY25" fmla="*/ 350406 h 456133"/>
                            <a:gd name="connsiteX26" fmla="*/ 241804 w 456116"/>
                            <a:gd name="connsiteY26" fmla="*/ 323736 h 456133"/>
                            <a:gd name="connsiteX27" fmla="*/ 308479 w 456116"/>
                            <a:gd name="connsiteY27" fmla="*/ 323736 h 456133"/>
                            <a:gd name="connsiteX28" fmla="*/ 324671 w 456116"/>
                            <a:gd name="connsiteY28" fmla="*/ 302781 h 456133"/>
                            <a:gd name="connsiteX29" fmla="*/ 354199 w 456116"/>
                            <a:gd name="connsiteY29" fmla="*/ 302781 h 456133"/>
                            <a:gd name="connsiteX30" fmla="*/ 376106 w 456116"/>
                            <a:gd name="connsiteY30" fmla="*/ 317068 h 456133"/>
                            <a:gd name="connsiteX31" fmla="*/ 400871 w 456116"/>
                            <a:gd name="connsiteY31" fmla="*/ 292303 h 456133"/>
                            <a:gd name="connsiteX32" fmla="*/ 376106 w 456116"/>
                            <a:gd name="connsiteY32" fmla="*/ 267538 h 456133"/>
                            <a:gd name="connsiteX33" fmla="*/ 354199 w 456116"/>
                            <a:gd name="connsiteY33" fmla="*/ 281826 h 456133"/>
                            <a:gd name="connsiteX34" fmla="*/ 314194 w 456116"/>
                            <a:gd name="connsiteY34" fmla="*/ 281826 h 456133"/>
                            <a:gd name="connsiteX35" fmla="*/ 298954 w 456116"/>
                            <a:gd name="connsiteY35" fmla="*/ 304686 h 456133"/>
                            <a:gd name="connsiteX36" fmla="*/ 241804 w 456116"/>
                            <a:gd name="connsiteY36" fmla="*/ 304686 h 456133"/>
                            <a:gd name="connsiteX37" fmla="*/ 241804 w 456116"/>
                            <a:gd name="connsiteY37" fmla="*/ 263728 h 456133"/>
                            <a:gd name="connsiteX38" fmla="*/ 219896 w 456116"/>
                            <a:gd name="connsiteY38" fmla="*/ 263728 h 456133"/>
                            <a:gd name="connsiteX39" fmla="*/ 219896 w 456116"/>
                            <a:gd name="connsiteY39" fmla="*/ 232296 h 456133"/>
                            <a:gd name="connsiteX40" fmla="*/ 196084 w 456116"/>
                            <a:gd name="connsiteY40" fmla="*/ 222771 h 456133"/>
                            <a:gd name="connsiteX41" fmla="*/ 174176 w 456116"/>
                            <a:gd name="connsiteY41" fmla="*/ 244678 h 456133"/>
                            <a:gd name="connsiteX42" fmla="*/ 142744 w 456116"/>
                            <a:gd name="connsiteY42" fmla="*/ 213246 h 456133"/>
                            <a:gd name="connsiteX43" fmla="*/ 164651 w 456116"/>
                            <a:gd name="connsiteY43" fmla="*/ 191338 h 456133"/>
                            <a:gd name="connsiteX44" fmla="*/ 155126 w 456116"/>
                            <a:gd name="connsiteY44" fmla="*/ 167526 h 456133"/>
                            <a:gd name="connsiteX45" fmla="*/ 123694 w 456116"/>
                            <a:gd name="connsiteY45" fmla="*/ 167526 h 456133"/>
                            <a:gd name="connsiteX46" fmla="*/ 123694 w 456116"/>
                            <a:gd name="connsiteY46" fmla="*/ 123711 h 456133"/>
                            <a:gd name="connsiteX47" fmla="*/ 155126 w 456116"/>
                            <a:gd name="connsiteY47" fmla="*/ 123711 h 456133"/>
                            <a:gd name="connsiteX48" fmla="*/ 164651 w 456116"/>
                            <a:gd name="connsiteY48" fmla="*/ 99898 h 456133"/>
                            <a:gd name="connsiteX49" fmla="*/ 142744 w 456116"/>
                            <a:gd name="connsiteY49" fmla="*/ 77038 h 456133"/>
                            <a:gd name="connsiteX50" fmla="*/ 173224 w 456116"/>
                            <a:gd name="connsiteY50" fmla="*/ 46558 h 456133"/>
                            <a:gd name="connsiteX51" fmla="*/ 195131 w 456116"/>
                            <a:gd name="connsiteY51" fmla="*/ 69418 h 456133"/>
                            <a:gd name="connsiteX52" fmla="*/ 218944 w 456116"/>
                            <a:gd name="connsiteY52" fmla="*/ 59893 h 456133"/>
                            <a:gd name="connsiteX53" fmla="*/ 218944 w 456116"/>
                            <a:gd name="connsiteY53" fmla="*/ 27508 h 456133"/>
                            <a:gd name="connsiteX54" fmla="*/ 240851 w 456116"/>
                            <a:gd name="connsiteY54" fmla="*/ 27508 h 456133"/>
                            <a:gd name="connsiteX55" fmla="*/ 240851 w 456116"/>
                            <a:gd name="connsiteY55" fmla="*/ 6553 h 456133"/>
                            <a:gd name="connsiteX56" fmla="*/ 77974 w 456116"/>
                            <a:gd name="connsiteY56" fmla="*/ 56083 h 456133"/>
                            <a:gd name="connsiteX57" fmla="*/ 55114 w 456116"/>
                            <a:gd name="connsiteY57" fmla="*/ 112281 h 456133"/>
                            <a:gd name="connsiteX58" fmla="*/ 12251 w 456116"/>
                            <a:gd name="connsiteY58" fmla="*/ 205626 h 456133"/>
                            <a:gd name="connsiteX59" fmla="*/ 26539 w 456116"/>
                            <a:gd name="connsiteY59" fmla="*/ 258966 h 45613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</a:cxnLst>
                          <a:rect l="l" t="t" r="r" b="b"/>
                          <a:pathLst>
                            <a:path w="456116" h="456133">
                              <a:moveTo>
                                <a:pt x="26539" y="258966"/>
                              </a:moveTo>
                              <a:cubicBezTo>
                                <a:pt x="24634" y="267538"/>
                                <a:pt x="15109" y="280873"/>
                                <a:pt x="23681" y="298971"/>
                              </a:cubicBezTo>
                              <a:lnTo>
                                <a:pt x="30349" y="314211"/>
                              </a:lnTo>
                              <a:cubicBezTo>
                                <a:pt x="35111" y="318973"/>
                                <a:pt x="30349" y="322783"/>
                                <a:pt x="28444" y="335166"/>
                              </a:cubicBezTo>
                              <a:cubicBezTo>
                                <a:pt x="25586" y="350406"/>
                                <a:pt x="36064" y="364693"/>
                                <a:pt x="51304" y="366598"/>
                              </a:cubicBezTo>
                              <a:cubicBezTo>
                                <a:pt x="120836" y="377076"/>
                                <a:pt x="123694" y="375171"/>
                                <a:pt x="123694" y="374218"/>
                              </a:cubicBezTo>
                              <a:lnTo>
                                <a:pt x="123694" y="448513"/>
                              </a:lnTo>
                              <a:lnTo>
                                <a:pt x="240851" y="437083"/>
                              </a:lnTo>
                              <a:lnTo>
                                <a:pt x="240851" y="421843"/>
                              </a:lnTo>
                              <a:lnTo>
                                <a:pt x="337054" y="421843"/>
                              </a:lnTo>
                              <a:lnTo>
                                <a:pt x="353246" y="441846"/>
                              </a:lnTo>
                              <a:lnTo>
                                <a:pt x="409444" y="441846"/>
                              </a:lnTo>
                              <a:cubicBezTo>
                                <a:pt x="413254" y="450418"/>
                                <a:pt x="421826" y="456133"/>
                                <a:pt x="431351" y="456133"/>
                              </a:cubicBezTo>
                              <a:cubicBezTo>
                                <a:pt x="444686" y="456133"/>
                                <a:pt x="456116" y="445656"/>
                                <a:pt x="456116" y="431368"/>
                              </a:cubicBezTo>
                              <a:cubicBezTo>
                                <a:pt x="456116" y="418033"/>
                                <a:pt x="445639" y="406603"/>
                                <a:pt x="431351" y="406603"/>
                              </a:cubicBezTo>
                              <a:cubicBezTo>
                                <a:pt x="421826" y="406603"/>
                                <a:pt x="413254" y="412318"/>
                                <a:pt x="409444" y="420891"/>
                              </a:cubicBezTo>
                              <a:lnTo>
                                <a:pt x="362771" y="420891"/>
                              </a:lnTo>
                              <a:lnTo>
                                <a:pt x="346579" y="400888"/>
                              </a:lnTo>
                              <a:lnTo>
                                <a:pt x="241804" y="400888"/>
                              </a:lnTo>
                              <a:lnTo>
                                <a:pt x="241804" y="371361"/>
                              </a:lnTo>
                              <a:lnTo>
                                <a:pt x="361819" y="371361"/>
                              </a:lnTo>
                              <a:cubicBezTo>
                                <a:pt x="365629" y="379933"/>
                                <a:pt x="374201" y="385648"/>
                                <a:pt x="383726" y="385648"/>
                              </a:cubicBezTo>
                              <a:cubicBezTo>
                                <a:pt x="397061" y="385648"/>
                                <a:pt x="408491" y="375171"/>
                                <a:pt x="408491" y="360883"/>
                              </a:cubicBezTo>
                              <a:cubicBezTo>
                                <a:pt x="408491" y="347548"/>
                                <a:pt x="398014" y="336118"/>
                                <a:pt x="383726" y="336118"/>
                              </a:cubicBezTo>
                              <a:cubicBezTo>
                                <a:pt x="373249" y="336118"/>
                                <a:pt x="364676" y="341833"/>
                                <a:pt x="361819" y="350406"/>
                              </a:cubicBezTo>
                              <a:lnTo>
                                <a:pt x="241804" y="350406"/>
                              </a:lnTo>
                              <a:lnTo>
                                <a:pt x="241804" y="323736"/>
                              </a:lnTo>
                              <a:lnTo>
                                <a:pt x="308479" y="323736"/>
                              </a:lnTo>
                              <a:lnTo>
                                <a:pt x="324671" y="302781"/>
                              </a:lnTo>
                              <a:lnTo>
                                <a:pt x="354199" y="302781"/>
                              </a:lnTo>
                              <a:cubicBezTo>
                                <a:pt x="358009" y="311353"/>
                                <a:pt x="366581" y="317068"/>
                                <a:pt x="376106" y="317068"/>
                              </a:cubicBezTo>
                              <a:cubicBezTo>
                                <a:pt x="389441" y="317068"/>
                                <a:pt x="400871" y="306591"/>
                                <a:pt x="400871" y="292303"/>
                              </a:cubicBezTo>
                              <a:cubicBezTo>
                                <a:pt x="400871" y="278968"/>
                                <a:pt x="390394" y="267538"/>
                                <a:pt x="376106" y="267538"/>
                              </a:cubicBezTo>
                              <a:cubicBezTo>
                                <a:pt x="366581" y="267538"/>
                                <a:pt x="358009" y="273253"/>
                                <a:pt x="354199" y="281826"/>
                              </a:cubicBezTo>
                              <a:lnTo>
                                <a:pt x="314194" y="281826"/>
                              </a:lnTo>
                              <a:lnTo>
                                <a:pt x="298954" y="304686"/>
                              </a:lnTo>
                              <a:lnTo>
                                <a:pt x="241804" y="304686"/>
                              </a:lnTo>
                              <a:lnTo>
                                <a:pt x="241804" y="263728"/>
                              </a:lnTo>
                              <a:lnTo>
                                <a:pt x="219896" y="263728"/>
                              </a:lnTo>
                              <a:lnTo>
                                <a:pt x="219896" y="232296"/>
                              </a:lnTo>
                              <a:cubicBezTo>
                                <a:pt x="211324" y="230391"/>
                                <a:pt x="203704" y="226581"/>
                                <a:pt x="196084" y="222771"/>
                              </a:cubicBezTo>
                              <a:lnTo>
                                <a:pt x="174176" y="244678"/>
                              </a:lnTo>
                              <a:lnTo>
                                <a:pt x="142744" y="213246"/>
                              </a:lnTo>
                              <a:lnTo>
                                <a:pt x="164651" y="191338"/>
                              </a:lnTo>
                              <a:cubicBezTo>
                                <a:pt x="159889" y="183718"/>
                                <a:pt x="157031" y="176098"/>
                                <a:pt x="155126" y="167526"/>
                              </a:cubicBezTo>
                              <a:lnTo>
                                <a:pt x="123694" y="167526"/>
                              </a:lnTo>
                              <a:lnTo>
                                <a:pt x="123694" y="123711"/>
                              </a:lnTo>
                              <a:lnTo>
                                <a:pt x="155126" y="123711"/>
                              </a:lnTo>
                              <a:cubicBezTo>
                                <a:pt x="157031" y="115138"/>
                                <a:pt x="160841" y="107518"/>
                                <a:pt x="164651" y="99898"/>
                              </a:cubicBezTo>
                              <a:lnTo>
                                <a:pt x="142744" y="77038"/>
                              </a:lnTo>
                              <a:lnTo>
                                <a:pt x="173224" y="46558"/>
                              </a:lnTo>
                              <a:lnTo>
                                <a:pt x="195131" y="69418"/>
                              </a:lnTo>
                              <a:cubicBezTo>
                                <a:pt x="202751" y="64656"/>
                                <a:pt x="211324" y="61798"/>
                                <a:pt x="218944" y="59893"/>
                              </a:cubicBezTo>
                              <a:lnTo>
                                <a:pt x="218944" y="27508"/>
                              </a:lnTo>
                              <a:lnTo>
                                <a:pt x="240851" y="27508"/>
                              </a:lnTo>
                              <a:lnTo>
                                <a:pt x="240851" y="6553"/>
                              </a:lnTo>
                              <a:cubicBezTo>
                                <a:pt x="167509" y="-16307"/>
                                <a:pt x="108454" y="25603"/>
                                <a:pt x="77974" y="56083"/>
                              </a:cubicBezTo>
                              <a:cubicBezTo>
                                <a:pt x="62734" y="71323"/>
                                <a:pt x="55114" y="91326"/>
                                <a:pt x="55114" y="112281"/>
                              </a:cubicBezTo>
                              <a:cubicBezTo>
                                <a:pt x="53209" y="134188"/>
                                <a:pt x="63686" y="140856"/>
                                <a:pt x="12251" y="205626"/>
                              </a:cubicBezTo>
                              <a:cubicBezTo>
                                <a:pt x="-22039" y="248488"/>
                                <a:pt x="26539" y="258966"/>
                                <a:pt x="26539" y="258966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461" name="Group 460">
                      <a:extLst>
                        <a:ext uri="{FF2B5EF4-FFF2-40B4-BE49-F238E27FC236}">
                          <a16:creationId xmlns:a16="http://schemas.microsoft.com/office/drawing/2014/main" id="{FB922790-ABF5-4253-9652-CCF57CF7246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395920" y="3569929"/>
                      <a:ext cx="1945169" cy="276999"/>
                      <a:chOff x="6395920" y="3569929"/>
                      <a:chExt cx="1945169" cy="276999"/>
                    </a:xfrm>
                  </p:grpSpPr>
                  <p:sp>
                    <p:nvSpPr>
                      <p:cNvPr id="84" name="TextBox 83">
                        <a:extLst>
                          <a:ext uri="{FF2B5EF4-FFF2-40B4-BE49-F238E27FC236}">
                            <a16:creationId xmlns:a16="http://schemas.microsoft.com/office/drawing/2014/main" id="{A297BA45-05B1-4240-8E42-E26C55421960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6611509" y="3569929"/>
                        <a:ext cx="1729580" cy="27699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Reward Based Learning</a:t>
                        </a:r>
                      </a:p>
                    </p:txBody>
                  </p:sp>
                  <p:grpSp>
                    <p:nvGrpSpPr>
                      <p:cNvPr id="85" name="Group 84">
                        <a:extLst>
                          <a:ext uri="{FF2B5EF4-FFF2-40B4-BE49-F238E27FC236}">
                            <a16:creationId xmlns:a16="http://schemas.microsoft.com/office/drawing/2014/main" id="{342EA4FF-413C-44A6-BF51-A07161A4D79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395920" y="3634970"/>
                        <a:ext cx="109475" cy="146915"/>
                        <a:chOff x="5925550" y="3143088"/>
                        <a:chExt cx="340804" cy="457361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86" name="Freeform: Shape 85">
                          <a:extLst>
                            <a:ext uri="{FF2B5EF4-FFF2-40B4-BE49-F238E27FC236}">
                              <a16:creationId xmlns:a16="http://schemas.microsoft.com/office/drawing/2014/main" id="{A2652A27-786A-40EB-B94C-3374024BB8D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25550" y="3143088"/>
                          <a:ext cx="340804" cy="340870"/>
                        </a:xfrm>
                        <a:custGeom>
                          <a:avLst/>
                          <a:gdLst>
                            <a:gd name="connsiteX0" fmla="*/ 340804 w 340804"/>
                            <a:gd name="connsiteY0" fmla="*/ 170516 h 340870"/>
                            <a:gd name="connsiteX1" fmla="*/ 170516 w 340804"/>
                            <a:gd name="connsiteY1" fmla="*/ 0 h 340870"/>
                            <a:gd name="connsiteX2" fmla="*/ 0 w 340804"/>
                            <a:gd name="connsiteY2" fmla="*/ 170289 h 340870"/>
                            <a:gd name="connsiteX3" fmla="*/ 163887 w 340804"/>
                            <a:gd name="connsiteY3" fmla="*/ 340680 h 340870"/>
                            <a:gd name="connsiteX4" fmla="*/ 170450 w 340804"/>
                            <a:gd name="connsiteY4" fmla="*/ 340870 h 340870"/>
                            <a:gd name="connsiteX5" fmla="*/ 177013 w 340804"/>
                            <a:gd name="connsiteY5" fmla="*/ 340680 h 340870"/>
                            <a:gd name="connsiteX6" fmla="*/ 264966 w 340804"/>
                            <a:gd name="connsiteY6" fmla="*/ 312248 h 340870"/>
                            <a:gd name="connsiteX7" fmla="*/ 340804 w 340804"/>
                            <a:gd name="connsiteY7" fmla="*/ 170516 h 340870"/>
                            <a:gd name="connsiteX8" fmla="*/ 170450 w 340804"/>
                            <a:gd name="connsiteY8" fmla="*/ 309724 h 340870"/>
                            <a:gd name="connsiteX9" fmla="*/ 31204 w 340804"/>
                            <a:gd name="connsiteY9" fmla="*/ 170478 h 340870"/>
                            <a:gd name="connsiteX10" fmla="*/ 170450 w 340804"/>
                            <a:gd name="connsiteY10" fmla="*/ 31232 h 340870"/>
                            <a:gd name="connsiteX11" fmla="*/ 309696 w 340804"/>
                            <a:gd name="connsiteY11" fmla="*/ 170478 h 340870"/>
                            <a:gd name="connsiteX12" fmla="*/ 309696 w 340804"/>
                            <a:gd name="connsiteY12" fmla="*/ 170516 h 340870"/>
                            <a:gd name="connsiteX13" fmla="*/ 170450 w 340804"/>
                            <a:gd name="connsiteY13" fmla="*/ 309724 h 34087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</a:cxnLst>
                          <a:rect l="l" t="t" r="r" b="b"/>
                          <a:pathLst>
                            <a:path w="340804" h="340870">
                              <a:moveTo>
                                <a:pt x="340804" y="170516"/>
                              </a:moveTo>
                              <a:cubicBezTo>
                                <a:pt x="340867" y="76405"/>
                                <a:pt x="264626" y="63"/>
                                <a:pt x="170516" y="0"/>
                              </a:cubicBezTo>
                              <a:cubicBezTo>
                                <a:pt x="76405" y="-63"/>
                                <a:pt x="63" y="76178"/>
                                <a:pt x="0" y="170289"/>
                              </a:cubicBezTo>
                              <a:cubicBezTo>
                                <a:pt x="-61" y="261908"/>
                                <a:pt x="72335" y="337177"/>
                                <a:pt x="163887" y="340680"/>
                              </a:cubicBezTo>
                              <a:cubicBezTo>
                                <a:pt x="166078" y="340870"/>
                                <a:pt x="168259" y="340870"/>
                                <a:pt x="170450" y="340870"/>
                              </a:cubicBezTo>
                              <a:cubicBezTo>
                                <a:pt x="172641" y="340870"/>
                                <a:pt x="174822" y="340870"/>
                                <a:pt x="177013" y="340680"/>
                              </a:cubicBezTo>
                              <a:cubicBezTo>
                                <a:pt x="208409" y="339592"/>
                                <a:pt x="238875" y="329743"/>
                                <a:pt x="264966" y="312248"/>
                              </a:cubicBezTo>
                              <a:cubicBezTo>
                                <a:pt x="312384" y="280684"/>
                                <a:pt x="340853" y="227478"/>
                                <a:pt x="340804" y="170516"/>
                              </a:cubicBezTo>
                              <a:close/>
                              <a:moveTo>
                                <a:pt x="170450" y="309724"/>
                              </a:moveTo>
                              <a:cubicBezTo>
                                <a:pt x="93546" y="309724"/>
                                <a:pt x="31204" y="247382"/>
                                <a:pt x="31204" y="170478"/>
                              </a:cubicBezTo>
                              <a:cubicBezTo>
                                <a:pt x="31204" y="93574"/>
                                <a:pt x="93547" y="31232"/>
                                <a:pt x="170450" y="31232"/>
                              </a:cubicBezTo>
                              <a:cubicBezTo>
                                <a:pt x="247354" y="31232"/>
                                <a:pt x="309696" y="93574"/>
                                <a:pt x="309696" y="170478"/>
                              </a:cubicBezTo>
                              <a:cubicBezTo>
                                <a:pt x="309696" y="170490"/>
                                <a:pt x="309696" y="170503"/>
                                <a:pt x="309696" y="170516"/>
                              </a:cubicBezTo>
                              <a:cubicBezTo>
                                <a:pt x="309591" y="247369"/>
                                <a:pt x="247303" y="309640"/>
                                <a:pt x="170450" y="309724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87" name="Freeform: Shape 86">
                          <a:extLst>
                            <a:ext uri="{FF2B5EF4-FFF2-40B4-BE49-F238E27FC236}">
                              <a16:creationId xmlns:a16="http://schemas.microsoft.com/office/drawing/2014/main" id="{5B19EBC2-D940-476E-9B55-F5594B3482F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71660" y="3189265"/>
                          <a:ext cx="248678" cy="248678"/>
                        </a:xfrm>
                        <a:custGeom>
                          <a:avLst/>
                          <a:gdLst>
                            <a:gd name="connsiteX0" fmla="*/ 124339 w 248678"/>
                            <a:gd name="connsiteY0" fmla="*/ 0 h 248678"/>
                            <a:gd name="connsiteX1" fmla="*/ 0 w 248678"/>
                            <a:gd name="connsiteY1" fmla="*/ 124339 h 248678"/>
                            <a:gd name="connsiteX2" fmla="*/ 124339 w 248678"/>
                            <a:gd name="connsiteY2" fmla="*/ 248679 h 248678"/>
                            <a:gd name="connsiteX3" fmla="*/ 248679 w 248678"/>
                            <a:gd name="connsiteY3" fmla="*/ 124339 h 248678"/>
                            <a:gd name="connsiteX4" fmla="*/ 124339 w 248678"/>
                            <a:gd name="connsiteY4" fmla="*/ 0 h 248678"/>
                            <a:gd name="connsiteX5" fmla="*/ 205216 w 248678"/>
                            <a:gd name="connsiteY5" fmla="*/ 103527 h 248678"/>
                            <a:gd name="connsiteX6" fmla="*/ 156534 w 248678"/>
                            <a:gd name="connsiteY6" fmla="*/ 138770 h 248678"/>
                            <a:gd name="connsiteX7" fmla="*/ 156267 w 248678"/>
                            <a:gd name="connsiteY7" fmla="*/ 139579 h 248678"/>
                            <a:gd name="connsiteX8" fmla="*/ 174746 w 248678"/>
                            <a:gd name="connsiteY8" fmla="*/ 196672 h 248678"/>
                            <a:gd name="connsiteX9" fmla="*/ 174282 w 248678"/>
                            <a:gd name="connsiteY9" fmla="*/ 197585 h 248678"/>
                            <a:gd name="connsiteX10" fmla="*/ 173631 w 248678"/>
                            <a:gd name="connsiteY10" fmla="*/ 197482 h 248678"/>
                            <a:gd name="connsiteX11" fmla="*/ 124930 w 248678"/>
                            <a:gd name="connsiteY11" fmla="*/ 162239 h 248678"/>
                            <a:gd name="connsiteX12" fmla="*/ 124082 w 248678"/>
                            <a:gd name="connsiteY12" fmla="*/ 162239 h 248678"/>
                            <a:gd name="connsiteX13" fmla="*/ 75419 w 248678"/>
                            <a:gd name="connsiteY13" fmla="*/ 197482 h 248678"/>
                            <a:gd name="connsiteX14" fmla="*/ 74418 w 248678"/>
                            <a:gd name="connsiteY14" fmla="*/ 197346 h 248678"/>
                            <a:gd name="connsiteX15" fmla="*/ 74314 w 248678"/>
                            <a:gd name="connsiteY15" fmla="*/ 196672 h 248678"/>
                            <a:gd name="connsiteX16" fmla="*/ 93364 w 248678"/>
                            <a:gd name="connsiteY16" fmla="*/ 139598 h 248678"/>
                            <a:gd name="connsiteX17" fmla="*/ 93107 w 248678"/>
                            <a:gd name="connsiteY17" fmla="*/ 138789 h 248678"/>
                            <a:gd name="connsiteX18" fmla="*/ 44415 w 248678"/>
                            <a:gd name="connsiteY18" fmla="*/ 103546 h 248678"/>
                            <a:gd name="connsiteX19" fmla="*/ 44266 w 248678"/>
                            <a:gd name="connsiteY19" fmla="*/ 102534 h 248678"/>
                            <a:gd name="connsiteX20" fmla="*/ 44844 w 248678"/>
                            <a:gd name="connsiteY20" fmla="*/ 102241 h 248678"/>
                            <a:gd name="connsiteX21" fmla="*/ 104337 w 248678"/>
                            <a:gd name="connsiteY21" fmla="*/ 102241 h 248678"/>
                            <a:gd name="connsiteX22" fmla="*/ 105023 w 248678"/>
                            <a:gd name="connsiteY22" fmla="*/ 101737 h 248678"/>
                            <a:gd name="connsiteX23" fmla="*/ 123825 w 248678"/>
                            <a:gd name="connsiteY23" fmla="*/ 44472 h 248678"/>
                            <a:gd name="connsiteX24" fmla="*/ 124742 w 248678"/>
                            <a:gd name="connsiteY24" fmla="*/ 44018 h 248678"/>
                            <a:gd name="connsiteX25" fmla="*/ 125197 w 248678"/>
                            <a:gd name="connsiteY25" fmla="*/ 44472 h 248678"/>
                            <a:gd name="connsiteX26" fmla="*/ 143951 w 248678"/>
                            <a:gd name="connsiteY26" fmla="*/ 101708 h 248678"/>
                            <a:gd name="connsiteX27" fmla="*/ 144647 w 248678"/>
                            <a:gd name="connsiteY27" fmla="*/ 102213 h 248678"/>
                            <a:gd name="connsiteX28" fmla="*/ 204797 w 248678"/>
                            <a:gd name="connsiteY28" fmla="*/ 102213 h 248678"/>
                            <a:gd name="connsiteX29" fmla="*/ 205521 w 248678"/>
                            <a:gd name="connsiteY29" fmla="*/ 102937 h 248678"/>
                            <a:gd name="connsiteX30" fmla="*/ 205216 w 248678"/>
                            <a:gd name="connsiteY30" fmla="*/ 103527 h 24867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</a:cxnLst>
                          <a:rect l="l" t="t" r="r" b="b"/>
                          <a:pathLst>
                            <a:path w="248678" h="248678">
                              <a:moveTo>
                                <a:pt x="124339" y="0"/>
                              </a:moveTo>
                              <a:cubicBezTo>
                                <a:pt x="55669" y="0"/>
                                <a:pt x="0" y="55669"/>
                                <a:pt x="0" y="124339"/>
                              </a:cubicBezTo>
                              <a:cubicBezTo>
                                <a:pt x="0" y="193010"/>
                                <a:pt x="55669" y="248679"/>
                                <a:pt x="124339" y="248679"/>
                              </a:cubicBezTo>
                              <a:cubicBezTo>
                                <a:pt x="193010" y="248679"/>
                                <a:pt x="248679" y="193010"/>
                                <a:pt x="248679" y="124339"/>
                              </a:cubicBezTo>
                              <a:cubicBezTo>
                                <a:pt x="248579" y="55710"/>
                                <a:pt x="192969" y="100"/>
                                <a:pt x="124339" y="0"/>
                              </a:cubicBezTo>
                              <a:close/>
                              <a:moveTo>
                                <a:pt x="205216" y="103527"/>
                              </a:moveTo>
                              <a:lnTo>
                                <a:pt x="156534" y="138770"/>
                              </a:lnTo>
                              <a:cubicBezTo>
                                <a:pt x="156279" y="138954"/>
                                <a:pt x="156171" y="139280"/>
                                <a:pt x="156267" y="139579"/>
                              </a:cubicBezTo>
                              <a:lnTo>
                                <a:pt x="174746" y="196672"/>
                              </a:lnTo>
                              <a:cubicBezTo>
                                <a:pt x="174869" y="197052"/>
                                <a:pt x="174662" y="197461"/>
                                <a:pt x="174282" y="197585"/>
                              </a:cubicBezTo>
                              <a:cubicBezTo>
                                <a:pt x="174061" y="197657"/>
                                <a:pt x="173819" y="197619"/>
                                <a:pt x="173631" y="197482"/>
                              </a:cubicBezTo>
                              <a:lnTo>
                                <a:pt x="124930" y="162239"/>
                              </a:lnTo>
                              <a:cubicBezTo>
                                <a:pt x="124676" y="162059"/>
                                <a:pt x="124337" y="162059"/>
                                <a:pt x="124082" y="162239"/>
                              </a:cubicBezTo>
                              <a:lnTo>
                                <a:pt x="75419" y="197482"/>
                              </a:lnTo>
                              <a:cubicBezTo>
                                <a:pt x="75105" y="197721"/>
                                <a:pt x="74657" y="197660"/>
                                <a:pt x="74418" y="197346"/>
                              </a:cubicBezTo>
                              <a:cubicBezTo>
                                <a:pt x="74271" y="197153"/>
                                <a:pt x="74232" y="196900"/>
                                <a:pt x="74314" y="196672"/>
                              </a:cubicBezTo>
                              <a:lnTo>
                                <a:pt x="93364" y="139598"/>
                              </a:lnTo>
                              <a:cubicBezTo>
                                <a:pt x="93469" y="139301"/>
                                <a:pt x="93364" y="138971"/>
                                <a:pt x="93107" y="138789"/>
                              </a:cubicBezTo>
                              <a:lnTo>
                                <a:pt x="44415" y="103546"/>
                              </a:lnTo>
                              <a:cubicBezTo>
                                <a:pt x="44094" y="103308"/>
                                <a:pt x="44027" y="102855"/>
                                <a:pt x="44266" y="102534"/>
                              </a:cubicBezTo>
                              <a:cubicBezTo>
                                <a:pt x="44402" y="102351"/>
                                <a:pt x="44616" y="102242"/>
                                <a:pt x="44844" y="102241"/>
                              </a:cubicBezTo>
                              <a:lnTo>
                                <a:pt x="104337" y="102241"/>
                              </a:lnTo>
                              <a:cubicBezTo>
                                <a:pt x="104652" y="102242"/>
                                <a:pt x="104930" y="102038"/>
                                <a:pt x="105023" y="101737"/>
                              </a:cubicBezTo>
                              <a:lnTo>
                                <a:pt x="123825" y="44472"/>
                              </a:lnTo>
                              <a:cubicBezTo>
                                <a:pt x="123953" y="44094"/>
                                <a:pt x="124364" y="43890"/>
                                <a:pt x="124742" y="44018"/>
                              </a:cubicBezTo>
                              <a:cubicBezTo>
                                <a:pt x="124957" y="44090"/>
                                <a:pt x="125124" y="44258"/>
                                <a:pt x="125197" y="44472"/>
                              </a:cubicBezTo>
                              <a:lnTo>
                                <a:pt x="143951" y="101708"/>
                              </a:lnTo>
                              <a:cubicBezTo>
                                <a:pt x="144050" y="102009"/>
                                <a:pt x="144330" y="102212"/>
                                <a:pt x="144647" y="102213"/>
                              </a:cubicBezTo>
                              <a:lnTo>
                                <a:pt x="204797" y="102213"/>
                              </a:lnTo>
                              <a:cubicBezTo>
                                <a:pt x="205197" y="102213"/>
                                <a:pt x="205521" y="102537"/>
                                <a:pt x="205521" y="102937"/>
                              </a:cubicBezTo>
                              <a:cubicBezTo>
                                <a:pt x="205522" y="103171"/>
                                <a:pt x="205408" y="103391"/>
                                <a:pt x="205216" y="103527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88" name="Freeform: Shape 87">
                          <a:extLst>
                            <a:ext uri="{FF2B5EF4-FFF2-40B4-BE49-F238E27FC236}">
                              <a16:creationId xmlns:a16="http://schemas.microsoft.com/office/drawing/2014/main" id="{16AE7F6F-A3EE-4B0B-9545-A3ECF5DBE94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10287" y="3468557"/>
                          <a:ext cx="133511" cy="131892"/>
                        </a:xfrm>
                        <a:custGeom>
                          <a:avLst/>
                          <a:gdLst>
                            <a:gd name="connsiteX0" fmla="*/ 0 w 133511"/>
                            <a:gd name="connsiteY0" fmla="*/ 29718 h 131892"/>
                            <a:gd name="connsiteX1" fmla="*/ 54693 w 133511"/>
                            <a:gd name="connsiteY1" fmla="*/ 131893 h 131892"/>
                            <a:gd name="connsiteX2" fmla="*/ 59160 w 133511"/>
                            <a:gd name="connsiteY2" fmla="*/ 122653 h 131892"/>
                            <a:gd name="connsiteX3" fmla="*/ 78743 w 133511"/>
                            <a:gd name="connsiteY3" fmla="*/ 82296 h 131892"/>
                            <a:gd name="connsiteX4" fmla="*/ 133512 w 133511"/>
                            <a:gd name="connsiteY4" fmla="*/ 87268 h 131892"/>
                            <a:gd name="connsiteX5" fmla="*/ 87287 w 133511"/>
                            <a:gd name="connsiteY5" fmla="*/ 0 h 131892"/>
                            <a:gd name="connsiteX6" fmla="*/ 0 w 133511"/>
                            <a:gd name="connsiteY6" fmla="*/ 29718 h 13189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133511" h="131892">
                              <a:moveTo>
                                <a:pt x="0" y="29718"/>
                              </a:moveTo>
                              <a:lnTo>
                                <a:pt x="54693" y="131893"/>
                              </a:lnTo>
                              <a:lnTo>
                                <a:pt x="59160" y="122653"/>
                              </a:lnTo>
                              <a:lnTo>
                                <a:pt x="78743" y="82296"/>
                              </a:lnTo>
                              <a:lnTo>
                                <a:pt x="133512" y="87268"/>
                              </a:lnTo>
                              <a:lnTo>
                                <a:pt x="87287" y="0"/>
                              </a:lnTo>
                              <a:cubicBezTo>
                                <a:pt x="61210" y="17204"/>
                                <a:pt x="31157" y="27436"/>
                                <a:pt x="0" y="29718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89" name="Freeform: Shape 88">
                          <a:extLst>
                            <a:ext uri="{FF2B5EF4-FFF2-40B4-BE49-F238E27FC236}">
                              <a16:creationId xmlns:a16="http://schemas.microsoft.com/office/drawing/2014/main" id="{BA00393E-85B2-4D1B-ACCC-F330AD090A4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48105" y="3468557"/>
                          <a:ext cx="133607" cy="131892"/>
                        </a:xfrm>
                        <a:custGeom>
                          <a:avLst/>
                          <a:gdLst>
                            <a:gd name="connsiteX0" fmla="*/ 0 w 133607"/>
                            <a:gd name="connsiteY0" fmla="*/ 87268 h 131892"/>
                            <a:gd name="connsiteX1" fmla="*/ 54864 w 133607"/>
                            <a:gd name="connsiteY1" fmla="*/ 82296 h 131892"/>
                            <a:gd name="connsiteX2" fmla="*/ 74447 w 133607"/>
                            <a:gd name="connsiteY2" fmla="*/ 122653 h 131892"/>
                            <a:gd name="connsiteX3" fmla="*/ 78915 w 133607"/>
                            <a:gd name="connsiteY3" fmla="*/ 131893 h 131892"/>
                            <a:gd name="connsiteX4" fmla="*/ 133607 w 133607"/>
                            <a:gd name="connsiteY4" fmla="*/ 29718 h 131892"/>
                            <a:gd name="connsiteX5" fmla="*/ 46244 w 133607"/>
                            <a:gd name="connsiteY5" fmla="*/ 0 h 13189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133607" h="131892">
                              <a:moveTo>
                                <a:pt x="0" y="87268"/>
                              </a:moveTo>
                              <a:lnTo>
                                <a:pt x="54864" y="82296"/>
                              </a:lnTo>
                              <a:lnTo>
                                <a:pt x="74447" y="122653"/>
                              </a:lnTo>
                              <a:lnTo>
                                <a:pt x="78915" y="131893"/>
                              </a:lnTo>
                              <a:lnTo>
                                <a:pt x="133607" y="29718"/>
                              </a:lnTo>
                              <a:cubicBezTo>
                                <a:pt x="102450" y="27317"/>
                                <a:pt x="72402" y="17095"/>
                                <a:pt x="46244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460" name="Group 459">
                      <a:extLst>
                        <a:ext uri="{FF2B5EF4-FFF2-40B4-BE49-F238E27FC236}">
                          <a16:creationId xmlns:a16="http://schemas.microsoft.com/office/drawing/2014/main" id="{9D6B2636-DC58-467F-8819-7E203624F1E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388834" y="3814785"/>
                      <a:ext cx="2108431" cy="461665"/>
                      <a:chOff x="6388834" y="3814785"/>
                      <a:chExt cx="2108431" cy="461665"/>
                    </a:xfrm>
                  </p:grpSpPr>
                  <p:sp>
                    <p:nvSpPr>
                      <p:cNvPr id="78" name="TextBox 77">
                        <a:extLst>
                          <a:ext uri="{FF2B5EF4-FFF2-40B4-BE49-F238E27FC236}">
                            <a16:creationId xmlns:a16="http://schemas.microsoft.com/office/drawing/2014/main" id="{133C4CEC-84DC-4CA4-BD6E-BB1795C874F0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6611507" y="3814785"/>
                        <a:ext cx="1885758" cy="46166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Learning form Reinforcement</a:t>
                        </a:r>
                      </a:p>
                    </p:txBody>
                  </p:sp>
                  <p:grpSp>
                    <p:nvGrpSpPr>
                      <p:cNvPr id="79" name="Graphic 625">
                        <a:extLst>
                          <a:ext uri="{FF2B5EF4-FFF2-40B4-BE49-F238E27FC236}">
                            <a16:creationId xmlns:a16="http://schemas.microsoft.com/office/drawing/2014/main" id="{520C168D-13A8-40AC-A85D-B97994416899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388834" y="3983793"/>
                        <a:ext cx="123645" cy="123645"/>
                        <a:chOff x="7468098" y="3893281"/>
                        <a:chExt cx="533410" cy="533402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80" name="Freeform: Shape 79">
                          <a:extLst>
                            <a:ext uri="{FF2B5EF4-FFF2-40B4-BE49-F238E27FC236}">
                              <a16:creationId xmlns:a16="http://schemas.microsoft.com/office/drawing/2014/main" id="{D09F17A0-D08C-4205-97C3-AA909CA63B5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734809" y="3940906"/>
                          <a:ext cx="228600" cy="409575"/>
                        </a:xfrm>
                        <a:custGeom>
                          <a:avLst/>
                          <a:gdLst>
                            <a:gd name="connsiteX0" fmla="*/ 228600 w 228600"/>
                            <a:gd name="connsiteY0" fmla="*/ 390525 h 409575"/>
                            <a:gd name="connsiteX1" fmla="*/ 209550 w 228600"/>
                            <a:gd name="connsiteY1" fmla="*/ 371475 h 409575"/>
                            <a:gd name="connsiteX2" fmla="*/ 180975 w 228600"/>
                            <a:gd name="connsiteY2" fmla="*/ 371475 h 409575"/>
                            <a:gd name="connsiteX3" fmla="*/ 171450 w 228600"/>
                            <a:gd name="connsiteY3" fmla="*/ 361950 h 409575"/>
                            <a:gd name="connsiteX4" fmla="*/ 171450 w 228600"/>
                            <a:gd name="connsiteY4" fmla="*/ 0 h 409575"/>
                            <a:gd name="connsiteX5" fmla="*/ 0 w 228600"/>
                            <a:gd name="connsiteY5" fmla="*/ 0 h 409575"/>
                            <a:gd name="connsiteX6" fmla="*/ 0 w 228600"/>
                            <a:gd name="connsiteY6" fmla="*/ 409575 h 409575"/>
                            <a:gd name="connsiteX7" fmla="*/ 209550 w 228600"/>
                            <a:gd name="connsiteY7" fmla="*/ 409575 h 409575"/>
                            <a:gd name="connsiteX8" fmla="*/ 228600 w 228600"/>
                            <a:gd name="connsiteY8" fmla="*/ 390525 h 409575"/>
                            <a:gd name="connsiteX9" fmla="*/ 47625 w 228600"/>
                            <a:gd name="connsiteY9" fmla="*/ 28575 h 409575"/>
                            <a:gd name="connsiteX10" fmla="*/ 66675 w 228600"/>
                            <a:gd name="connsiteY10" fmla="*/ 28575 h 409575"/>
                            <a:gd name="connsiteX11" fmla="*/ 66675 w 228600"/>
                            <a:gd name="connsiteY11" fmla="*/ 47625 h 409575"/>
                            <a:gd name="connsiteX12" fmla="*/ 47625 w 228600"/>
                            <a:gd name="connsiteY12" fmla="*/ 47625 h 409575"/>
                            <a:gd name="connsiteX13" fmla="*/ 28575 w 228600"/>
                            <a:gd name="connsiteY13" fmla="*/ 142875 h 409575"/>
                            <a:gd name="connsiteX14" fmla="*/ 104775 w 228600"/>
                            <a:gd name="connsiteY14" fmla="*/ 142875 h 409575"/>
                            <a:gd name="connsiteX15" fmla="*/ 104775 w 228600"/>
                            <a:gd name="connsiteY15" fmla="*/ 161925 h 409575"/>
                            <a:gd name="connsiteX16" fmla="*/ 28575 w 228600"/>
                            <a:gd name="connsiteY16" fmla="*/ 161925 h 409575"/>
                            <a:gd name="connsiteX17" fmla="*/ 66675 w 228600"/>
                            <a:gd name="connsiteY17" fmla="*/ 247650 h 409575"/>
                            <a:gd name="connsiteX18" fmla="*/ 66675 w 228600"/>
                            <a:gd name="connsiteY18" fmla="*/ 266700 h 409575"/>
                            <a:gd name="connsiteX19" fmla="*/ 47625 w 228600"/>
                            <a:gd name="connsiteY19" fmla="*/ 266700 h 409575"/>
                            <a:gd name="connsiteX20" fmla="*/ 47625 w 228600"/>
                            <a:gd name="connsiteY20" fmla="*/ 247650 h 409575"/>
                            <a:gd name="connsiteX21" fmla="*/ 104775 w 228600"/>
                            <a:gd name="connsiteY21" fmla="*/ 381000 h 409575"/>
                            <a:gd name="connsiteX22" fmla="*/ 28575 w 228600"/>
                            <a:gd name="connsiteY22" fmla="*/ 381000 h 409575"/>
                            <a:gd name="connsiteX23" fmla="*/ 28575 w 228600"/>
                            <a:gd name="connsiteY23" fmla="*/ 361950 h 409575"/>
                            <a:gd name="connsiteX24" fmla="*/ 104775 w 228600"/>
                            <a:gd name="connsiteY24" fmla="*/ 361950 h 409575"/>
                            <a:gd name="connsiteX25" fmla="*/ 142875 w 228600"/>
                            <a:gd name="connsiteY25" fmla="*/ 342900 h 409575"/>
                            <a:gd name="connsiteX26" fmla="*/ 28575 w 228600"/>
                            <a:gd name="connsiteY26" fmla="*/ 342900 h 409575"/>
                            <a:gd name="connsiteX27" fmla="*/ 28575 w 228600"/>
                            <a:gd name="connsiteY27" fmla="*/ 323850 h 409575"/>
                            <a:gd name="connsiteX28" fmla="*/ 142875 w 228600"/>
                            <a:gd name="connsiteY28" fmla="*/ 323850 h 409575"/>
                            <a:gd name="connsiteX29" fmla="*/ 142875 w 228600"/>
                            <a:gd name="connsiteY29" fmla="*/ 304800 h 409575"/>
                            <a:gd name="connsiteX30" fmla="*/ 28575 w 228600"/>
                            <a:gd name="connsiteY30" fmla="*/ 304800 h 409575"/>
                            <a:gd name="connsiteX31" fmla="*/ 28575 w 228600"/>
                            <a:gd name="connsiteY31" fmla="*/ 285750 h 409575"/>
                            <a:gd name="connsiteX32" fmla="*/ 142875 w 228600"/>
                            <a:gd name="connsiteY32" fmla="*/ 285750 h 409575"/>
                            <a:gd name="connsiteX33" fmla="*/ 142875 w 228600"/>
                            <a:gd name="connsiteY33" fmla="*/ 266700 h 409575"/>
                            <a:gd name="connsiteX34" fmla="*/ 85725 w 228600"/>
                            <a:gd name="connsiteY34" fmla="*/ 266700 h 409575"/>
                            <a:gd name="connsiteX35" fmla="*/ 85725 w 228600"/>
                            <a:gd name="connsiteY35" fmla="*/ 247650 h 409575"/>
                            <a:gd name="connsiteX36" fmla="*/ 142875 w 228600"/>
                            <a:gd name="connsiteY36" fmla="*/ 247650 h 409575"/>
                            <a:gd name="connsiteX37" fmla="*/ 142875 w 228600"/>
                            <a:gd name="connsiteY37" fmla="*/ 123825 h 409575"/>
                            <a:gd name="connsiteX38" fmla="*/ 28575 w 228600"/>
                            <a:gd name="connsiteY38" fmla="*/ 123825 h 409575"/>
                            <a:gd name="connsiteX39" fmla="*/ 28575 w 228600"/>
                            <a:gd name="connsiteY39" fmla="*/ 104775 h 409575"/>
                            <a:gd name="connsiteX40" fmla="*/ 142875 w 228600"/>
                            <a:gd name="connsiteY40" fmla="*/ 104775 h 409575"/>
                            <a:gd name="connsiteX41" fmla="*/ 142875 w 228600"/>
                            <a:gd name="connsiteY41" fmla="*/ 85725 h 409575"/>
                            <a:gd name="connsiteX42" fmla="*/ 28575 w 228600"/>
                            <a:gd name="connsiteY42" fmla="*/ 85725 h 409575"/>
                            <a:gd name="connsiteX43" fmla="*/ 28575 w 228600"/>
                            <a:gd name="connsiteY43" fmla="*/ 66675 h 409575"/>
                            <a:gd name="connsiteX44" fmla="*/ 142875 w 228600"/>
                            <a:gd name="connsiteY44" fmla="*/ 66675 h 409575"/>
                            <a:gd name="connsiteX45" fmla="*/ 142875 w 228600"/>
                            <a:gd name="connsiteY45" fmla="*/ 47625 h 409575"/>
                            <a:gd name="connsiteX46" fmla="*/ 85725 w 228600"/>
                            <a:gd name="connsiteY46" fmla="*/ 47625 h 409575"/>
                            <a:gd name="connsiteX47" fmla="*/ 85725 w 228600"/>
                            <a:gd name="connsiteY47" fmla="*/ 28575 h 409575"/>
                            <a:gd name="connsiteX48" fmla="*/ 142875 w 228600"/>
                            <a:gd name="connsiteY48" fmla="*/ 28575 h 40957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</a:cxnLst>
                          <a:rect l="l" t="t" r="r" b="b"/>
                          <a:pathLst>
                            <a:path w="228600" h="409575">
                              <a:moveTo>
                                <a:pt x="228600" y="390525"/>
                              </a:moveTo>
                              <a:cubicBezTo>
                                <a:pt x="228600" y="380004"/>
                                <a:pt x="220071" y="371475"/>
                                <a:pt x="209550" y="371475"/>
                              </a:cubicBezTo>
                              <a:lnTo>
                                <a:pt x="180975" y="371475"/>
                              </a:lnTo>
                              <a:cubicBezTo>
                                <a:pt x="175714" y="371475"/>
                                <a:pt x="171450" y="367211"/>
                                <a:pt x="171450" y="361950"/>
                              </a:cubicBezTo>
                              <a:lnTo>
                                <a:pt x="171450" y="0"/>
                              </a:lnTo>
                              <a:lnTo>
                                <a:pt x="0" y="0"/>
                              </a:lnTo>
                              <a:lnTo>
                                <a:pt x="0" y="409575"/>
                              </a:lnTo>
                              <a:lnTo>
                                <a:pt x="209550" y="409575"/>
                              </a:lnTo>
                              <a:cubicBezTo>
                                <a:pt x="220071" y="409575"/>
                                <a:pt x="228600" y="401046"/>
                                <a:pt x="228600" y="390525"/>
                              </a:cubicBezTo>
                              <a:close/>
                              <a:moveTo>
                                <a:pt x="47625" y="28575"/>
                              </a:moveTo>
                              <a:lnTo>
                                <a:pt x="66675" y="28575"/>
                              </a:lnTo>
                              <a:lnTo>
                                <a:pt x="66675" y="47625"/>
                              </a:lnTo>
                              <a:lnTo>
                                <a:pt x="47625" y="47625"/>
                              </a:lnTo>
                              <a:close/>
                              <a:moveTo>
                                <a:pt x="28575" y="142875"/>
                              </a:moveTo>
                              <a:lnTo>
                                <a:pt x="104775" y="142875"/>
                              </a:lnTo>
                              <a:lnTo>
                                <a:pt x="104775" y="161925"/>
                              </a:lnTo>
                              <a:lnTo>
                                <a:pt x="28575" y="161925"/>
                              </a:lnTo>
                              <a:close/>
                              <a:moveTo>
                                <a:pt x="66675" y="247650"/>
                              </a:moveTo>
                              <a:lnTo>
                                <a:pt x="66675" y="266700"/>
                              </a:lnTo>
                              <a:lnTo>
                                <a:pt x="47625" y="266700"/>
                              </a:lnTo>
                              <a:lnTo>
                                <a:pt x="47625" y="247650"/>
                              </a:lnTo>
                              <a:close/>
                              <a:moveTo>
                                <a:pt x="104775" y="381000"/>
                              </a:moveTo>
                              <a:lnTo>
                                <a:pt x="28575" y="381000"/>
                              </a:lnTo>
                              <a:lnTo>
                                <a:pt x="28575" y="361950"/>
                              </a:lnTo>
                              <a:lnTo>
                                <a:pt x="104775" y="361950"/>
                              </a:lnTo>
                              <a:close/>
                              <a:moveTo>
                                <a:pt x="142875" y="342900"/>
                              </a:moveTo>
                              <a:lnTo>
                                <a:pt x="28575" y="342900"/>
                              </a:lnTo>
                              <a:lnTo>
                                <a:pt x="28575" y="323850"/>
                              </a:lnTo>
                              <a:lnTo>
                                <a:pt x="142875" y="323850"/>
                              </a:lnTo>
                              <a:close/>
                              <a:moveTo>
                                <a:pt x="142875" y="304800"/>
                              </a:moveTo>
                              <a:lnTo>
                                <a:pt x="28575" y="304800"/>
                              </a:lnTo>
                              <a:lnTo>
                                <a:pt x="28575" y="285750"/>
                              </a:lnTo>
                              <a:lnTo>
                                <a:pt x="142875" y="285750"/>
                              </a:lnTo>
                              <a:close/>
                              <a:moveTo>
                                <a:pt x="142875" y="266700"/>
                              </a:moveTo>
                              <a:lnTo>
                                <a:pt x="85725" y="266700"/>
                              </a:lnTo>
                              <a:lnTo>
                                <a:pt x="85725" y="247650"/>
                              </a:lnTo>
                              <a:lnTo>
                                <a:pt x="142875" y="247650"/>
                              </a:lnTo>
                              <a:close/>
                              <a:moveTo>
                                <a:pt x="142875" y="123825"/>
                              </a:moveTo>
                              <a:lnTo>
                                <a:pt x="28575" y="123825"/>
                              </a:lnTo>
                              <a:lnTo>
                                <a:pt x="28575" y="104775"/>
                              </a:lnTo>
                              <a:lnTo>
                                <a:pt x="142875" y="104775"/>
                              </a:lnTo>
                              <a:close/>
                              <a:moveTo>
                                <a:pt x="142875" y="85725"/>
                              </a:moveTo>
                              <a:lnTo>
                                <a:pt x="28575" y="85725"/>
                              </a:lnTo>
                              <a:lnTo>
                                <a:pt x="28575" y="66675"/>
                              </a:lnTo>
                              <a:lnTo>
                                <a:pt x="142875" y="66675"/>
                              </a:lnTo>
                              <a:close/>
                              <a:moveTo>
                                <a:pt x="142875" y="47625"/>
                              </a:moveTo>
                              <a:lnTo>
                                <a:pt x="85725" y="47625"/>
                              </a:lnTo>
                              <a:lnTo>
                                <a:pt x="85725" y="28575"/>
                              </a:lnTo>
                              <a:lnTo>
                                <a:pt x="142875" y="28575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81" name="Freeform: Shape 80">
                          <a:extLst>
                            <a:ext uri="{FF2B5EF4-FFF2-40B4-BE49-F238E27FC236}">
                              <a16:creationId xmlns:a16="http://schemas.microsoft.com/office/drawing/2014/main" id="{563B3C69-9D57-4318-A412-3EEE369284F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925309" y="3893281"/>
                          <a:ext cx="38100" cy="405164"/>
                        </a:xfrm>
                        <a:custGeom>
                          <a:avLst/>
                          <a:gdLst>
                            <a:gd name="connsiteX0" fmla="*/ 38100 w 38100"/>
                            <a:gd name="connsiteY0" fmla="*/ 405165 h 405164"/>
                            <a:gd name="connsiteX1" fmla="*/ 38100 w 38100"/>
                            <a:gd name="connsiteY1" fmla="*/ 19050 h 405164"/>
                            <a:gd name="connsiteX2" fmla="*/ 19050 w 38100"/>
                            <a:gd name="connsiteY2" fmla="*/ 0 h 405164"/>
                            <a:gd name="connsiteX3" fmla="*/ 0 w 38100"/>
                            <a:gd name="connsiteY3" fmla="*/ 0 h 405164"/>
                            <a:gd name="connsiteX4" fmla="*/ 0 w 38100"/>
                            <a:gd name="connsiteY4" fmla="*/ 400050 h 405164"/>
                            <a:gd name="connsiteX5" fmla="*/ 19050 w 38100"/>
                            <a:gd name="connsiteY5" fmla="*/ 400050 h 405164"/>
                            <a:gd name="connsiteX6" fmla="*/ 38100 w 38100"/>
                            <a:gd name="connsiteY6" fmla="*/ 405165 h 40516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38100" h="405164">
                              <a:moveTo>
                                <a:pt x="38100" y="405165"/>
                              </a:moveTo>
                              <a:lnTo>
                                <a:pt x="38100" y="19050"/>
                              </a:lnTo>
                              <a:cubicBezTo>
                                <a:pt x="38100" y="8529"/>
                                <a:pt x="29571" y="0"/>
                                <a:pt x="19050" y="0"/>
                              </a:cubicBezTo>
                              <a:lnTo>
                                <a:pt x="0" y="0"/>
                              </a:lnTo>
                              <a:lnTo>
                                <a:pt x="0" y="400050"/>
                              </a:lnTo>
                              <a:lnTo>
                                <a:pt x="19050" y="400050"/>
                              </a:lnTo>
                              <a:cubicBezTo>
                                <a:pt x="25740" y="400040"/>
                                <a:pt x="32315" y="401805"/>
                                <a:pt x="38100" y="405165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82" name="Freeform: Shape 81">
                          <a:extLst>
                            <a:ext uri="{FF2B5EF4-FFF2-40B4-BE49-F238E27FC236}">
                              <a16:creationId xmlns:a16="http://schemas.microsoft.com/office/drawing/2014/main" id="{53087811-D088-4604-9D1E-CB9AE0D3DE8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734809" y="3931381"/>
                          <a:ext cx="266700" cy="457200"/>
                        </a:xfrm>
                        <a:custGeom>
                          <a:avLst/>
                          <a:gdLst>
                            <a:gd name="connsiteX0" fmla="*/ 247650 w 266700"/>
                            <a:gd name="connsiteY0" fmla="*/ 0 h 457200"/>
                            <a:gd name="connsiteX1" fmla="*/ 247650 w 266700"/>
                            <a:gd name="connsiteY1" fmla="*/ 400050 h 457200"/>
                            <a:gd name="connsiteX2" fmla="*/ 209550 w 266700"/>
                            <a:gd name="connsiteY2" fmla="*/ 438150 h 457200"/>
                            <a:gd name="connsiteX3" fmla="*/ 0 w 266700"/>
                            <a:gd name="connsiteY3" fmla="*/ 438150 h 457200"/>
                            <a:gd name="connsiteX4" fmla="*/ 0 w 266700"/>
                            <a:gd name="connsiteY4" fmla="*/ 457200 h 457200"/>
                            <a:gd name="connsiteX5" fmla="*/ 266700 w 266700"/>
                            <a:gd name="connsiteY5" fmla="*/ 457200 h 457200"/>
                            <a:gd name="connsiteX6" fmla="*/ 266700 w 266700"/>
                            <a:gd name="connsiteY6" fmla="*/ 0 h 4572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266700" h="457200">
                              <a:moveTo>
                                <a:pt x="247650" y="0"/>
                              </a:moveTo>
                              <a:lnTo>
                                <a:pt x="247650" y="400050"/>
                              </a:lnTo>
                              <a:cubicBezTo>
                                <a:pt x="247650" y="421092"/>
                                <a:pt x="230592" y="438150"/>
                                <a:pt x="209550" y="438150"/>
                              </a:cubicBezTo>
                              <a:lnTo>
                                <a:pt x="0" y="438150"/>
                              </a:lnTo>
                              <a:lnTo>
                                <a:pt x="0" y="457200"/>
                              </a:lnTo>
                              <a:lnTo>
                                <a:pt x="266700" y="457200"/>
                              </a:lnTo>
                              <a:lnTo>
                                <a:pt x="266700" y="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83" name="Freeform: Shape 82">
                          <a:extLst>
                            <a:ext uri="{FF2B5EF4-FFF2-40B4-BE49-F238E27FC236}">
                              <a16:creationId xmlns:a16="http://schemas.microsoft.com/office/drawing/2014/main" id="{D825D5D8-35EF-45FB-A366-415B9880CC6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468098" y="3893281"/>
                          <a:ext cx="247660" cy="533402"/>
                        </a:xfrm>
                        <a:custGeom>
                          <a:avLst/>
                          <a:gdLst>
                            <a:gd name="connsiteX0" fmla="*/ 209560 w 247660"/>
                            <a:gd name="connsiteY0" fmla="*/ 0 h 533402"/>
                            <a:gd name="connsiteX1" fmla="*/ 171464 w 247660"/>
                            <a:gd name="connsiteY1" fmla="*/ 38104 h 533402"/>
                            <a:gd name="connsiteX2" fmla="*/ 184138 w 247660"/>
                            <a:gd name="connsiteY2" fmla="*/ 66475 h 533402"/>
                            <a:gd name="connsiteX3" fmla="*/ 171460 w 247660"/>
                            <a:gd name="connsiteY3" fmla="*/ 80667 h 533402"/>
                            <a:gd name="connsiteX4" fmla="*/ 153363 w 247660"/>
                            <a:gd name="connsiteY4" fmla="*/ 48330 h 533402"/>
                            <a:gd name="connsiteX5" fmla="*/ 105476 w 247660"/>
                            <a:gd name="connsiteY5" fmla="*/ 113438 h 533402"/>
                            <a:gd name="connsiteX6" fmla="*/ 131922 w 247660"/>
                            <a:gd name="connsiteY6" fmla="*/ 153438 h 533402"/>
                            <a:gd name="connsiteX7" fmla="*/ 121911 w 247660"/>
                            <a:gd name="connsiteY7" fmla="*/ 169631 h 533402"/>
                            <a:gd name="connsiteX8" fmla="*/ 86345 w 247660"/>
                            <a:gd name="connsiteY8" fmla="*/ 114300 h 533402"/>
                            <a:gd name="connsiteX9" fmla="*/ 85735 w 247660"/>
                            <a:gd name="connsiteY9" fmla="*/ 114300 h 533402"/>
                            <a:gd name="connsiteX10" fmla="*/ 28577 w 247660"/>
                            <a:gd name="connsiteY10" fmla="*/ 171021 h 533402"/>
                            <a:gd name="connsiteX11" fmla="*/ 30490 w 247660"/>
                            <a:gd name="connsiteY11" fmla="*/ 185880 h 533402"/>
                            <a:gd name="connsiteX12" fmla="*/ 57160 w 247660"/>
                            <a:gd name="connsiteY12" fmla="*/ 180975 h 533402"/>
                            <a:gd name="connsiteX13" fmla="*/ 57160 w 247660"/>
                            <a:gd name="connsiteY13" fmla="*/ 200025 h 533402"/>
                            <a:gd name="connsiteX14" fmla="*/ 0 w 247660"/>
                            <a:gd name="connsiteY14" fmla="*/ 256974 h 533402"/>
                            <a:gd name="connsiteX15" fmla="*/ 31757 w 247660"/>
                            <a:gd name="connsiteY15" fmla="*/ 308220 h 533402"/>
                            <a:gd name="connsiteX16" fmla="*/ 118435 w 247660"/>
                            <a:gd name="connsiteY16" fmla="*/ 293094 h 533402"/>
                            <a:gd name="connsiteX17" fmla="*/ 110262 w 247660"/>
                            <a:gd name="connsiteY17" fmla="*/ 310296 h 533402"/>
                            <a:gd name="connsiteX18" fmla="*/ 85735 w 247660"/>
                            <a:gd name="connsiteY18" fmla="*/ 304800 h 533402"/>
                            <a:gd name="connsiteX19" fmla="*/ 28618 w 247660"/>
                            <a:gd name="connsiteY19" fmla="*/ 361982 h 533402"/>
                            <a:gd name="connsiteX20" fmla="*/ 85801 w 247660"/>
                            <a:gd name="connsiteY20" fmla="*/ 419100 h 533402"/>
                            <a:gd name="connsiteX21" fmla="*/ 102061 w 247660"/>
                            <a:gd name="connsiteY21" fmla="*/ 416728 h 533402"/>
                            <a:gd name="connsiteX22" fmla="*/ 107510 w 247660"/>
                            <a:gd name="connsiteY22" fmla="*/ 434988 h 533402"/>
                            <a:gd name="connsiteX23" fmla="*/ 96003 w 247660"/>
                            <a:gd name="connsiteY23" fmla="*/ 437407 h 533402"/>
                            <a:gd name="connsiteX24" fmla="*/ 152410 w 247660"/>
                            <a:gd name="connsiteY24" fmla="*/ 485775 h 533402"/>
                            <a:gd name="connsiteX25" fmla="*/ 153296 w 247660"/>
                            <a:gd name="connsiteY25" fmla="*/ 485708 h 533402"/>
                            <a:gd name="connsiteX26" fmla="*/ 175270 w 247660"/>
                            <a:gd name="connsiteY26" fmla="*/ 449580 h 533402"/>
                            <a:gd name="connsiteX27" fmla="*/ 186700 w 247660"/>
                            <a:gd name="connsiteY27" fmla="*/ 464820 h 533402"/>
                            <a:gd name="connsiteX28" fmla="*/ 179080 w 247660"/>
                            <a:gd name="connsiteY28" fmla="*/ 518160 h 533402"/>
                            <a:gd name="connsiteX29" fmla="*/ 232420 w 247660"/>
                            <a:gd name="connsiteY29" fmla="*/ 525780 h 533402"/>
                            <a:gd name="connsiteX30" fmla="*/ 247660 w 247660"/>
                            <a:gd name="connsiteY30" fmla="*/ 495300 h 533402"/>
                            <a:gd name="connsiteX31" fmla="*/ 247660 w 247660"/>
                            <a:gd name="connsiteY31" fmla="*/ 361950 h 533402"/>
                            <a:gd name="connsiteX32" fmla="*/ 228610 w 247660"/>
                            <a:gd name="connsiteY32" fmla="*/ 361950 h 533402"/>
                            <a:gd name="connsiteX33" fmla="*/ 190510 w 247660"/>
                            <a:gd name="connsiteY33" fmla="*/ 400050 h 533402"/>
                            <a:gd name="connsiteX34" fmla="*/ 171460 w 247660"/>
                            <a:gd name="connsiteY34" fmla="*/ 400050 h 533402"/>
                            <a:gd name="connsiteX35" fmla="*/ 200035 w 247660"/>
                            <a:gd name="connsiteY35" fmla="*/ 350634 h 533402"/>
                            <a:gd name="connsiteX36" fmla="*/ 200035 w 247660"/>
                            <a:gd name="connsiteY36" fmla="*/ 342900 h 533402"/>
                            <a:gd name="connsiteX37" fmla="*/ 171460 w 247660"/>
                            <a:gd name="connsiteY37" fmla="*/ 314325 h 533402"/>
                            <a:gd name="connsiteX38" fmla="*/ 171460 w 247660"/>
                            <a:gd name="connsiteY38" fmla="*/ 295275 h 533402"/>
                            <a:gd name="connsiteX39" fmla="*/ 219085 w 247660"/>
                            <a:gd name="connsiteY39" fmla="*/ 342900 h 533402"/>
                            <a:gd name="connsiteX40" fmla="*/ 219085 w 247660"/>
                            <a:gd name="connsiteY40" fmla="*/ 343757 h 533402"/>
                            <a:gd name="connsiteX41" fmla="*/ 228610 w 247660"/>
                            <a:gd name="connsiteY41" fmla="*/ 342900 h 533402"/>
                            <a:gd name="connsiteX42" fmla="*/ 247660 w 247660"/>
                            <a:gd name="connsiteY42" fmla="*/ 342900 h 533402"/>
                            <a:gd name="connsiteX43" fmla="*/ 247660 w 247660"/>
                            <a:gd name="connsiteY43" fmla="*/ 237468 h 533402"/>
                            <a:gd name="connsiteX44" fmla="*/ 197950 w 247660"/>
                            <a:gd name="connsiteY44" fmla="*/ 209760 h 533402"/>
                            <a:gd name="connsiteX45" fmla="*/ 161935 w 247660"/>
                            <a:gd name="connsiteY45" fmla="*/ 247650 h 533402"/>
                            <a:gd name="connsiteX46" fmla="*/ 142885 w 247660"/>
                            <a:gd name="connsiteY46" fmla="*/ 247650 h 533402"/>
                            <a:gd name="connsiteX47" fmla="*/ 187196 w 247660"/>
                            <a:gd name="connsiteY47" fmla="*/ 192005 h 533402"/>
                            <a:gd name="connsiteX48" fmla="*/ 217914 w 247660"/>
                            <a:gd name="connsiteY48" fmla="*/ 96622 h 533402"/>
                            <a:gd name="connsiteX49" fmla="*/ 227744 w 247660"/>
                            <a:gd name="connsiteY49" fmla="*/ 112928 h 533402"/>
                            <a:gd name="connsiteX50" fmla="*/ 208295 w 247660"/>
                            <a:gd name="connsiteY50" fmla="*/ 191375 h 533402"/>
                            <a:gd name="connsiteX51" fmla="*/ 247660 w 247660"/>
                            <a:gd name="connsiteY51" fmla="*/ 218218 h 533402"/>
                            <a:gd name="connsiteX52" fmla="*/ 247660 w 247660"/>
                            <a:gd name="connsiteY52" fmla="*/ 38100 h 533402"/>
                            <a:gd name="connsiteX53" fmla="*/ 209560 w 247660"/>
                            <a:gd name="connsiteY53" fmla="*/ 0 h 53340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</a:cxnLst>
                          <a:rect l="l" t="t" r="r" b="b"/>
                          <a:pathLst>
                            <a:path w="247660" h="533402">
                              <a:moveTo>
                                <a:pt x="209560" y="0"/>
                              </a:moveTo>
                              <a:cubicBezTo>
                                <a:pt x="188519" y="2"/>
                                <a:pt x="171462" y="17062"/>
                                <a:pt x="171464" y="38104"/>
                              </a:cubicBezTo>
                              <a:cubicBezTo>
                                <a:pt x="171465" y="48932"/>
                                <a:pt x="176073" y="59248"/>
                                <a:pt x="184138" y="66475"/>
                              </a:cubicBezTo>
                              <a:lnTo>
                                <a:pt x="171460" y="80667"/>
                              </a:lnTo>
                              <a:cubicBezTo>
                                <a:pt x="162009" y="72193"/>
                                <a:pt x="155642" y="60818"/>
                                <a:pt x="153363" y="48330"/>
                              </a:cubicBezTo>
                              <a:cubicBezTo>
                                <a:pt x="122160" y="53086"/>
                                <a:pt x="100721" y="82236"/>
                                <a:pt x="105476" y="113438"/>
                              </a:cubicBezTo>
                              <a:cubicBezTo>
                                <a:pt x="108001" y="130004"/>
                                <a:pt x="117669" y="144627"/>
                                <a:pt x="131922" y="153438"/>
                              </a:cubicBezTo>
                              <a:lnTo>
                                <a:pt x="121911" y="169631"/>
                              </a:lnTo>
                              <a:cubicBezTo>
                                <a:pt x="102244" y="157570"/>
                                <a:pt x="89150" y="137199"/>
                                <a:pt x="86345" y="114300"/>
                              </a:cubicBezTo>
                              <a:cubicBezTo>
                                <a:pt x="86145" y="114300"/>
                                <a:pt x="85936" y="114300"/>
                                <a:pt x="85735" y="114300"/>
                              </a:cubicBezTo>
                              <a:cubicBezTo>
                                <a:pt x="54288" y="114179"/>
                                <a:pt x="28697" y="139574"/>
                                <a:pt x="28577" y="171021"/>
                              </a:cubicBezTo>
                              <a:cubicBezTo>
                                <a:pt x="28557" y="176037"/>
                                <a:pt x="29201" y="181033"/>
                                <a:pt x="30490" y="185880"/>
                              </a:cubicBezTo>
                              <a:cubicBezTo>
                                <a:pt x="39013" y="182655"/>
                                <a:pt x="48048" y="180993"/>
                                <a:pt x="57160" y="180975"/>
                              </a:cubicBezTo>
                              <a:lnTo>
                                <a:pt x="57160" y="200025"/>
                              </a:lnTo>
                              <a:cubicBezTo>
                                <a:pt x="25650" y="199967"/>
                                <a:pt x="58" y="225463"/>
                                <a:pt x="0" y="256974"/>
                              </a:cubicBezTo>
                              <a:cubicBezTo>
                                <a:pt x="-40" y="278711"/>
                                <a:pt x="12274" y="298582"/>
                                <a:pt x="31757" y="308220"/>
                              </a:cubicBezTo>
                              <a:cubicBezTo>
                                <a:pt x="54519" y="285308"/>
                                <a:pt x="89258" y="279245"/>
                                <a:pt x="118435" y="293094"/>
                              </a:cubicBezTo>
                              <a:lnTo>
                                <a:pt x="110262" y="310296"/>
                              </a:lnTo>
                              <a:cubicBezTo>
                                <a:pt x="102601" y="306650"/>
                                <a:pt x="94219" y="304771"/>
                                <a:pt x="85735" y="304800"/>
                              </a:cubicBezTo>
                              <a:cubicBezTo>
                                <a:pt x="54172" y="304818"/>
                                <a:pt x="28600" y="330419"/>
                                <a:pt x="28618" y="361982"/>
                              </a:cubicBezTo>
                              <a:cubicBezTo>
                                <a:pt x="28636" y="393546"/>
                                <a:pt x="54238" y="419118"/>
                                <a:pt x="85801" y="419100"/>
                              </a:cubicBezTo>
                              <a:cubicBezTo>
                                <a:pt x="91308" y="419097"/>
                                <a:pt x="96784" y="418298"/>
                                <a:pt x="102061" y="416728"/>
                              </a:cubicBezTo>
                              <a:lnTo>
                                <a:pt x="107510" y="434988"/>
                              </a:lnTo>
                              <a:cubicBezTo>
                                <a:pt x="103743" y="436094"/>
                                <a:pt x="99896" y="436902"/>
                                <a:pt x="96003" y="437407"/>
                              </a:cubicBezTo>
                              <a:cubicBezTo>
                                <a:pt x="100329" y="465221"/>
                                <a:pt x="124262" y="485744"/>
                                <a:pt x="152410" y="485775"/>
                              </a:cubicBezTo>
                              <a:cubicBezTo>
                                <a:pt x="152706" y="485775"/>
                                <a:pt x="153001" y="485718"/>
                                <a:pt x="153296" y="485708"/>
                              </a:cubicBezTo>
                              <a:cubicBezTo>
                                <a:pt x="155678" y="471279"/>
                                <a:pt x="163553" y="458331"/>
                                <a:pt x="175270" y="449580"/>
                              </a:cubicBezTo>
                              <a:lnTo>
                                <a:pt x="186700" y="464820"/>
                              </a:lnTo>
                              <a:cubicBezTo>
                                <a:pt x="169867" y="477445"/>
                                <a:pt x="166455" y="501327"/>
                                <a:pt x="179080" y="518160"/>
                              </a:cubicBezTo>
                              <a:cubicBezTo>
                                <a:pt x="191706" y="534994"/>
                                <a:pt x="215587" y="538405"/>
                                <a:pt x="232420" y="525780"/>
                              </a:cubicBezTo>
                              <a:cubicBezTo>
                                <a:pt x="242014" y="518585"/>
                                <a:pt x="247660" y="507292"/>
                                <a:pt x="247660" y="495300"/>
                              </a:cubicBezTo>
                              <a:lnTo>
                                <a:pt x="247660" y="361950"/>
                              </a:lnTo>
                              <a:lnTo>
                                <a:pt x="228610" y="361950"/>
                              </a:lnTo>
                              <a:cubicBezTo>
                                <a:pt x="207569" y="361950"/>
                                <a:pt x="190510" y="379008"/>
                                <a:pt x="190510" y="400050"/>
                              </a:cubicBezTo>
                              <a:lnTo>
                                <a:pt x="171460" y="400050"/>
                              </a:lnTo>
                              <a:cubicBezTo>
                                <a:pt x="171488" y="379660"/>
                                <a:pt x="182377" y="360829"/>
                                <a:pt x="200035" y="350634"/>
                              </a:cubicBezTo>
                              <a:lnTo>
                                <a:pt x="200035" y="342900"/>
                              </a:lnTo>
                              <a:cubicBezTo>
                                <a:pt x="200035" y="327118"/>
                                <a:pt x="187242" y="314325"/>
                                <a:pt x="171460" y="314325"/>
                              </a:cubicBezTo>
                              <a:lnTo>
                                <a:pt x="171460" y="295275"/>
                              </a:lnTo>
                              <a:cubicBezTo>
                                <a:pt x="197750" y="295306"/>
                                <a:pt x="219054" y="316610"/>
                                <a:pt x="219085" y="342900"/>
                              </a:cubicBezTo>
                              <a:lnTo>
                                <a:pt x="219085" y="343757"/>
                              </a:lnTo>
                              <a:cubicBezTo>
                                <a:pt x="222231" y="343206"/>
                                <a:pt x="225417" y="342919"/>
                                <a:pt x="228610" y="342900"/>
                              </a:cubicBezTo>
                              <a:lnTo>
                                <a:pt x="247660" y="342900"/>
                              </a:lnTo>
                              <a:lnTo>
                                <a:pt x="247660" y="237468"/>
                              </a:lnTo>
                              <a:cubicBezTo>
                                <a:pt x="228131" y="235005"/>
                                <a:pt x="210316" y="225074"/>
                                <a:pt x="197950" y="209760"/>
                              </a:cubicBezTo>
                              <a:cubicBezTo>
                                <a:pt x="177794" y="210836"/>
                                <a:pt x="161988" y="227466"/>
                                <a:pt x="161935" y="247650"/>
                              </a:cubicBezTo>
                              <a:lnTo>
                                <a:pt x="142885" y="247650"/>
                              </a:lnTo>
                              <a:cubicBezTo>
                                <a:pt x="142930" y="221059"/>
                                <a:pt x="161290" y="198003"/>
                                <a:pt x="187196" y="192005"/>
                              </a:cubicBezTo>
                              <a:cubicBezTo>
                                <a:pt x="172119" y="157003"/>
                                <a:pt x="185244" y="116246"/>
                                <a:pt x="217914" y="96622"/>
                              </a:cubicBezTo>
                              <a:lnTo>
                                <a:pt x="227744" y="112928"/>
                              </a:lnTo>
                              <a:cubicBezTo>
                                <a:pt x="200710" y="129220"/>
                                <a:pt x="192002" y="164342"/>
                                <a:pt x="208295" y="191375"/>
                              </a:cubicBezTo>
                              <a:cubicBezTo>
                                <a:pt x="216883" y="205628"/>
                                <a:pt x="231257" y="215428"/>
                                <a:pt x="247660" y="218218"/>
                              </a:cubicBezTo>
                              <a:lnTo>
                                <a:pt x="247660" y="38100"/>
                              </a:lnTo>
                              <a:cubicBezTo>
                                <a:pt x="247660" y="17058"/>
                                <a:pt x="230602" y="0"/>
                                <a:pt x="209560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459" name="Group 458">
                      <a:extLst>
                        <a:ext uri="{FF2B5EF4-FFF2-40B4-BE49-F238E27FC236}">
                          <a16:creationId xmlns:a16="http://schemas.microsoft.com/office/drawing/2014/main" id="{50D04020-769E-4E42-9DED-CA618BCCE0A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382339" y="4307784"/>
                      <a:ext cx="2162097" cy="276999"/>
                      <a:chOff x="6382339" y="4307784"/>
                      <a:chExt cx="2162097" cy="276999"/>
                    </a:xfrm>
                  </p:grpSpPr>
                  <p:sp>
                    <p:nvSpPr>
                      <p:cNvPr id="73" name="TextBox 72">
                        <a:extLst>
                          <a:ext uri="{FF2B5EF4-FFF2-40B4-BE49-F238E27FC236}">
                            <a16:creationId xmlns:a16="http://schemas.microsoft.com/office/drawing/2014/main" id="{184604E9-8BC8-467C-9852-98568457FB4E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6632144" y="4307784"/>
                        <a:ext cx="1912292" cy="27699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Act in a Certain Environment</a:t>
                        </a:r>
                      </a:p>
                    </p:txBody>
                  </p:sp>
                  <p:grpSp>
                    <p:nvGrpSpPr>
                      <p:cNvPr id="74" name="Group 73">
                        <a:extLst>
                          <a:ext uri="{FF2B5EF4-FFF2-40B4-BE49-F238E27FC236}">
                            <a16:creationId xmlns:a16="http://schemas.microsoft.com/office/drawing/2014/main" id="{63D7E0E2-B90B-4763-843C-4C3C35F9A1D9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382339" y="4376658"/>
                        <a:ext cx="148940" cy="139248"/>
                        <a:chOff x="1084343" y="4739650"/>
                        <a:chExt cx="408558" cy="416365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75" name="Freeform: Shape 74">
                          <a:extLst>
                            <a:ext uri="{FF2B5EF4-FFF2-40B4-BE49-F238E27FC236}">
                              <a16:creationId xmlns:a16="http://schemas.microsoft.com/office/drawing/2014/main" id="{963E9101-F1A2-47B1-8975-CA4BB5EAFE7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205090" y="4855451"/>
                          <a:ext cx="82230" cy="172320"/>
                        </a:xfrm>
                        <a:custGeom>
                          <a:avLst/>
                          <a:gdLst>
                            <a:gd name="connsiteX0" fmla="*/ 86104 w 120393"/>
                            <a:gd name="connsiteY0" fmla="*/ 0 h 252294"/>
                            <a:gd name="connsiteX1" fmla="*/ 85151 w 120393"/>
                            <a:gd name="connsiteY1" fmla="*/ 67628 h 252294"/>
                            <a:gd name="connsiteX2" fmla="*/ 94676 w 120393"/>
                            <a:gd name="connsiteY2" fmla="*/ 77153 h 252294"/>
                            <a:gd name="connsiteX3" fmla="*/ 85151 w 120393"/>
                            <a:gd name="connsiteY3" fmla="*/ 86678 h 252294"/>
                            <a:gd name="connsiteX4" fmla="*/ 36574 w 120393"/>
                            <a:gd name="connsiteY4" fmla="*/ 53340 h 252294"/>
                            <a:gd name="connsiteX5" fmla="*/ 21334 w 120393"/>
                            <a:gd name="connsiteY5" fmla="*/ 119063 h 252294"/>
                            <a:gd name="connsiteX6" fmla="*/ 20381 w 120393"/>
                            <a:gd name="connsiteY6" fmla="*/ 135255 h 252294"/>
                            <a:gd name="connsiteX7" fmla="*/ 34669 w 120393"/>
                            <a:gd name="connsiteY7" fmla="*/ 208598 h 252294"/>
                            <a:gd name="connsiteX8" fmla="*/ 95629 w 120393"/>
                            <a:gd name="connsiteY8" fmla="*/ 176213 h 252294"/>
                            <a:gd name="connsiteX9" fmla="*/ 86104 w 120393"/>
                            <a:gd name="connsiteY9" fmla="*/ 185738 h 252294"/>
                            <a:gd name="connsiteX10" fmla="*/ 52766 w 120393"/>
                            <a:gd name="connsiteY10" fmla="*/ 219075 h 252294"/>
                            <a:gd name="connsiteX11" fmla="*/ 120394 w 120393"/>
                            <a:gd name="connsiteY11" fmla="*/ 219075 h 252294"/>
                            <a:gd name="connsiteX12" fmla="*/ 120394 w 120393"/>
                            <a:gd name="connsiteY12" fmla="*/ 33338 h 252294"/>
                            <a:gd name="connsiteX13" fmla="*/ 86104 w 120393"/>
                            <a:gd name="connsiteY13" fmla="*/ 0 h 252294"/>
                            <a:gd name="connsiteX14" fmla="*/ 61339 w 120393"/>
                            <a:gd name="connsiteY14" fmla="*/ 153353 h 252294"/>
                            <a:gd name="connsiteX15" fmla="*/ 40384 w 120393"/>
                            <a:gd name="connsiteY15" fmla="*/ 160973 h 252294"/>
                            <a:gd name="connsiteX16" fmla="*/ 48004 w 120393"/>
                            <a:gd name="connsiteY16" fmla="*/ 123825 h 252294"/>
                            <a:gd name="connsiteX17" fmla="*/ 36574 w 120393"/>
                            <a:gd name="connsiteY17" fmla="*/ 113348 h 252294"/>
                            <a:gd name="connsiteX18" fmla="*/ 49909 w 120393"/>
                            <a:gd name="connsiteY18" fmla="*/ 100013 h 252294"/>
                            <a:gd name="connsiteX19" fmla="*/ 68959 w 120393"/>
                            <a:gd name="connsiteY19" fmla="*/ 132398 h 252294"/>
                            <a:gd name="connsiteX20" fmla="*/ 61339 w 120393"/>
                            <a:gd name="connsiteY20" fmla="*/ 153353 h 252294"/>
                            <a:gd name="connsiteX21" fmla="*/ 91819 w 120393"/>
                            <a:gd name="connsiteY21" fmla="*/ 161925 h 252294"/>
                            <a:gd name="connsiteX22" fmla="*/ 91819 w 120393"/>
                            <a:gd name="connsiteY22" fmla="*/ 148590 h 252294"/>
                            <a:gd name="connsiteX23" fmla="*/ 108011 w 120393"/>
                            <a:gd name="connsiteY23" fmla="*/ 155258 h 252294"/>
                            <a:gd name="connsiteX24" fmla="*/ 91819 w 120393"/>
                            <a:gd name="connsiteY24" fmla="*/ 161925 h 252294"/>
                            <a:gd name="connsiteX25" fmla="*/ 99439 w 120393"/>
                            <a:gd name="connsiteY25" fmla="*/ 137160 h 252294"/>
                            <a:gd name="connsiteX26" fmla="*/ 92771 w 120393"/>
                            <a:gd name="connsiteY26" fmla="*/ 120968 h 252294"/>
                            <a:gd name="connsiteX27" fmla="*/ 108964 w 120393"/>
                            <a:gd name="connsiteY27" fmla="*/ 127635 h 252294"/>
                            <a:gd name="connsiteX28" fmla="*/ 99439 w 120393"/>
                            <a:gd name="connsiteY28" fmla="*/ 137160 h 252294"/>
                            <a:gd name="connsiteX29" fmla="*/ 99439 w 120393"/>
                            <a:gd name="connsiteY29" fmla="*/ 110490 h 252294"/>
                            <a:gd name="connsiteX30" fmla="*/ 92771 w 120393"/>
                            <a:gd name="connsiteY30" fmla="*/ 94298 h 252294"/>
                            <a:gd name="connsiteX31" fmla="*/ 106106 w 120393"/>
                            <a:gd name="connsiteY31" fmla="*/ 94298 h 252294"/>
                            <a:gd name="connsiteX32" fmla="*/ 99439 w 120393"/>
                            <a:gd name="connsiteY32" fmla="*/ 110490 h 25229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</a:cxnLst>
                          <a:rect l="l" t="t" r="r" b="b"/>
                          <a:pathLst>
                            <a:path w="120393" h="252294">
                              <a:moveTo>
                                <a:pt x="86104" y="0"/>
                              </a:moveTo>
                              <a:cubicBezTo>
                                <a:pt x="41336" y="0"/>
                                <a:pt x="41336" y="67628"/>
                                <a:pt x="85151" y="67628"/>
                              </a:cubicBezTo>
                              <a:cubicBezTo>
                                <a:pt x="90866" y="67628"/>
                                <a:pt x="94676" y="71438"/>
                                <a:pt x="94676" y="77153"/>
                              </a:cubicBezTo>
                              <a:cubicBezTo>
                                <a:pt x="94676" y="82868"/>
                                <a:pt x="90866" y="86678"/>
                                <a:pt x="85151" y="86678"/>
                              </a:cubicBezTo>
                              <a:cubicBezTo>
                                <a:pt x="63244" y="86678"/>
                                <a:pt x="44194" y="73343"/>
                                <a:pt x="36574" y="53340"/>
                              </a:cubicBezTo>
                              <a:cubicBezTo>
                                <a:pt x="6094" y="60008"/>
                                <a:pt x="-3431" y="99060"/>
                                <a:pt x="21334" y="119063"/>
                              </a:cubicBezTo>
                              <a:cubicBezTo>
                                <a:pt x="27049" y="122873"/>
                                <a:pt x="26096" y="131445"/>
                                <a:pt x="20381" y="135255"/>
                              </a:cubicBezTo>
                              <a:cubicBezTo>
                                <a:pt x="-12956" y="153353"/>
                                <a:pt x="-3431" y="203835"/>
                                <a:pt x="34669" y="208598"/>
                              </a:cubicBezTo>
                              <a:cubicBezTo>
                                <a:pt x="43241" y="167640"/>
                                <a:pt x="95629" y="155258"/>
                                <a:pt x="95629" y="176213"/>
                              </a:cubicBezTo>
                              <a:cubicBezTo>
                                <a:pt x="95629" y="181928"/>
                                <a:pt x="91819" y="185738"/>
                                <a:pt x="86104" y="185738"/>
                              </a:cubicBezTo>
                              <a:cubicBezTo>
                                <a:pt x="68006" y="185738"/>
                                <a:pt x="52766" y="200978"/>
                                <a:pt x="52766" y="219075"/>
                              </a:cubicBezTo>
                              <a:cubicBezTo>
                                <a:pt x="52766" y="263843"/>
                                <a:pt x="120394" y="262890"/>
                                <a:pt x="120394" y="219075"/>
                              </a:cubicBezTo>
                              <a:lnTo>
                                <a:pt x="120394" y="33338"/>
                              </a:lnTo>
                              <a:cubicBezTo>
                                <a:pt x="120394" y="15240"/>
                                <a:pt x="105154" y="0"/>
                                <a:pt x="86104" y="0"/>
                              </a:cubicBezTo>
                              <a:close/>
                              <a:moveTo>
                                <a:pt x="61339" y="153353"/>
                              </a:moveTo>
                              <a:cubicBezTo>
                                <a:pt x="58481" y="155258"/>
                                <a:pt x="48956" y="170498"/>
                                <a:pt x="40384" y="160973"/>
                              </a:cubicBezTo>
                              <a:cubicBezTo>
                                <a:pt x="27049" y="147638"/>
                                <a:pt x="63244" y="139065"/>
                                <a:pt x="48004" y="123825"/>
                              </a:cubicBezTo>
                              <a:lnTo>
                                <a:pt x="36574" y="113348"/>
                              </a:lnTo>
                              <a:cubicBezTo>
                                <a:pt x="28001" y="104775"/>
                                <a:pt x="41336" y="91440"/>
                                <a:pt x="49909" y="100013"/>
                              </a:cubicBezTo>
                              <a:cubicBezTo>
                                <a:pt x="55624" y="107633"/>
                                <a:pt x="68959" y="114300"/>
                                <a:pt x="68959" y="132398"/>
                              </a:cubicBezTo>
                              <a:cubicBezTo>
                                <a:pt x="69911" y="140018"/>
                                <a:pt x="67054" y="147638"/>
                                <a:pt x="61339" y="153353"/>
                              </a:cubicBezTo>
                              <a:close/>
                              <a:moveTo>
                                <a:pt x="91819" y="161925"/>
                              </a:moveTo>
                              <a:cubicBezTo>
                                <a:pt x="88009" y="158115"/>
                                <a:pt x="88009" y="152400"/>
                                <a:pt x="91819" y="148590"/>
                              </a:cubicBezTo>
                              <a:cubicBezTo>
                                <a:pt x="97534" y="142875"/>
                                <a:pt x="108011" y="146685"/>
                                <a:pt x="108011" y="155258"/>
                              </a:cubicBezTo>
                              <a:cubicBezTo>
                                <a:pt x="108964" y="163830"/>
                                <a:pt x="98486" y="167640"/>
                                <a:pt x="91819" y="161925"/>
                              </a:cubicBezTo>
                              <a:close/>
                              <a:moveTo>
                                <a:pt x="99439" y="137160"/>
                              </a:moveTo>
                              <a:cubicBezTo>
                                <a:pt x="90866" y="137160"/>
                                <a:pt x="87056" y="126682"/>
                                <a:pt x="92771" y="120968"/>
                              </a:cubicBezTo>
                              <a:cubicBezTo>
                                <a:pt x="98486" y="115253"/>
                                <a:pt x="108964" y="119063"/>
                                <a:pt x="108964" y="127635"/>
                              </a:cubicBezTo>
                              <a:cubicBezTo>
                                <a:pt x="108964" y="133350"/>
                                <a:pt x="104201" y="137160"/>
                                <a:pt x="99439" y="137160"/>
                              </a:cubicBezTo>
                              <a:close/>
                              <a:moveTo>
                                <a:pt x="99439" y="110490"/>
                              </a:moveTo>
                              <a:cubicBezTo>
                                <a:pt x="90866" y="110490"/>
                                <a:pt x="87056" y="100013"/>
                                <a:pt x="92771" y="94298"/>
                              </a:cubicBezTo>
                              <a:cubicBezTo>
                                <a:pt x="96581" y="90488"/>
                                <a:pt x="102296" y="90488"/>
                                <a:pt x="106106" y="94298"/>
                              </a:cubicBezTo>
                              <a:cubicBezTo>
                                <a:pt x="111821" y="100013"/>
                                <a:pt x="107059" y="110490"/>
                                <a:pt x="99439" y="11049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76" name="Freeform: Shape 75">
                          <a:extLst>
                            <a:ext uri="{FF2B5EF4-FFF2-40B4-BE49-F238E27FC236}">
                              <a16:creationId xmlns:a16="http://schemas.microsoft.com/office/drawing/2014/main" id="{3D4FAA5C-B880-45E2-ABBC-BD461AECA4B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084343" y="4739650"/>
                          <a:ext cx="408558" cy="416365"/>
                        </a:xfrm>
                        <a:custGeom>
                          <a:avLst/>
                          <a:gdLst>
                            <a:gd name="connsiteX0" fmla="*/ 537210 w 598170"/>
                            <a:gd name="connsiteY0" fmla="*/ 371475 h 609600"/>
                            <a:gd name="connsiteX1" fmla="*/ 567690 w 598170"/>
                            <a:gd name="connsiteY1" fmla="*/ 401955 h 609600"/>
                            <a:gd name="connsiteX2" fmla="*/ 598170 w 598170"/>
                            <a:gd name="connsiteY2" fmla="*/ 371475 h 609600"/>
                            <a:gd name="connsiteX3" fmla="*/ 577215 w 598170"/>
                            <a:gd name="connsiteY3" fmla="*/ 342900 h 609600"/>
                            <a:gd name="connsiteX4" fmla="*/ 577215 w 598170"/>
                            <a:gd name="connsiteY4" fmla="*/ 297180 h 609600"/>
                            <a:gd name="connsiteX5" fmla="*/ 567690 w 598170"/>
                            <a:gd name="connsiteY5" fmla="*/ 287655 h 609600"/>
                            <a:gd name="connsiteX6" fmla="*/ 522923 w 598170"/>
                            <a:gd name="connsiteY6" fmla="*/ 287655 h 609600"/>
                            <a:gd name="connsiteX7" fmla="*/ 482918 w 598170"/>
                            <a:gd name="connsiteY7" fmla="*/ 170498 h 609600"/>
                            <a:gd name="connsiteX8" fmla="*/ 466725 w 598170"/>
                            <a:gd name="connsiteY8" fmla="*/ 152400 h 609600"/>
                            <a:gd name="connsiteX9" fmla="*/ 521018 w 598170"/>
                            <a:gd name="connsiteY9" fmla="*/ 99060 h 609600"/>
                            <a:gd name="connsiteX10" fmla="*/ 531495 w 598170"/>
                            <a:gd name="connsiteY10" fmla="*/ 100965 h 609600"/>
                            <a:gd name="connsiteX11" fmla="*/ 561975 w 598170"/>
                            <a:gd name="connsiteY11" fmla="*/ 70485 h 609600"/>
                            <a:gd name="connsiteX12" fmla="*/ 531495 w 598170"/>
                            <a:gd name="connsiteY12" fmla="*/ 40005 h 609600"/>
                            <a:gd name="connsiteX13" fmla="*/ 501015 w 598170"/>
                            <a:gd name="connsiteY13" fmla="*/ 70485 h 609600"/>
                            <a:gd name="connsiteX14" fmla="*/ 505778 w 598170"/>
                            <a:gd name="connsiteY14" fmla="*/ 87630 h 609600"/>
                            <a:gd name="connsiteX15" fmla="*/ 452438 w 598170"/>
                            <a:gd name="connsiteY15" fmla="*/ 140970 h 609600"/>
                            <a:gd name="connsiteX16" fmla="*/ 316230 w 598170"/>
                            <a:gd name="connsiteY16" fmla="*/ 103823 h 609600"/>
                            <a:gd name="connsiteX17" fmla="*/ 316230 w 598170"/>
                            <a:gd name="connsiteY17" fmla="*/ 59055 h 609600"/>
                            <a:gd name="connsiteX18" fmla="*/ 337185 w 598170"/>
                            <a:gd name="connsiteY18" fmla="*/ 30480 h 609600"/>
                            <a:gd name="connsiteX19" fmla="*/ 306705 w 598170"/>
                            <a:gd name="connsiteY19" fmla="*/ 0 h 609600"/>
                            <a:gd name="connsiteX20" fmla="*/ 276225 w 598170"/>
                            <a:gd name="connsiteY20" fmla="*/ 30480 h 609600"/>
                            <a:gd name="connsiteX21" fmla="*/ 297180 w 598170"/>
                            <a:gd name="connsiteY21" fmla="*/ 59055 h 609600"/>
                            <a:gd name="connsiteX22" fmla="*/ 297180 w 598170"/>
                            <a:gd name="connsiteY22" fmla="*/ 102870 h 609600"/>
                            <a:gd name="connsiteX23" fmla="*/ 200978 w 598170"/>
                            <a:gd name="connsiteY23" fmla="*/ 127635 h 609600"/>
                            <a:gd name="connsiteX24" fmla="*/ 177165 w 598170"/>
                            <a:gd name="connsiteY24" fmla="*/ 139065 h 609600"/>
                            <a:gd name="connsiteX25" fmla="*/ 123825 w 598170"/>
                            <a:gd name="connsiteY25" fmla="*/ 85725 h 609600"/>
                            <a:gd name="connsiteX26" fmla="*/ 128588 w 598170"/>
                            <a:gd name="connsiteY26" fmla="*/ 68580 h 609600"/>
                            <a:gd name="connsiteX27" fmla="*/ 98108 w 598170"/>
                            <a:gd name="connsiteY27" fmla="*/ 38100 h 609600"/>
                            <a:gd name="connsiteX28" fmla="*/ 67628 w 598170"/>
                            <a:gd name="connsiteY28" fmla="*/ 68580 h 609600"/>
                            <a:gd name="connsiteX29" fmla="*/ 98108 w 598170"/>
                            <a:gd name="connsiteY29" fmla="*/ 99060 h 609600"/>
                            <a:gd name="connsiteX30" fmla="*/ 108585 w 598170"/>
                            <a:gd name="connsiteY30" fmla="*/ 97155 h 609600"/>
                            <a:gd name="connsiteX31" fmla="*/ 160973 w 598170"/>
                            <a:gd name="connsiteY31" fmla="*/ 149543 h 609600"/>
                            <a:gd name="connsiteX32" fmla="*/ 105728 w 598170"/>
                            <a:gd name="connsiteY32" fmla="*/ 243840 h 609600"/>
                            <a:gd name="connsiteX33" fmla="*/ 51435 w 598170"/>
                            <a:gd name="connsiteY33" fmla="*/ 233363 h 609600"/>
                            <a:gd name="connsiteX34" fmla="*/ 42863 w 598170"/>
                            <a:gd name="connsiteY34" fmla="*/ 171450 h 609600"/>
                            <a:gd name="connsiteX35" fmla="*/ 60960 w 598170"/>
                            <a:gd name="connsiteY35" fmla="*/ 143828 h 609600"/>
                            <a:gd name="connsiteX36" fmla="*/ 30480 w 598170"/>
                            <a:gd name="connsiteY36" fmla="*/ 113348 h 609600"/>
                            <a:gd name="connsiteX37" fmla="*/ 0 w 598170"/>
                            <a:gd name="connsiteY37" fmla="*/ 143828 h 609600"/>
                            <a:gd name="connsiteX38" fmla="*/ 23812 w 598170"/>
                            <a:gd name="connsiteY38" fmla="*/ 173355 h 609600"/>
                            <a:gd name="connsiteX39" fmla="*/ 33338 w 598170"/>
                            <a:gd name="connsiteY39" fmla="*/ 242888 h 609600"/>
                            <a:gd name="connsiteX40" fmla="*/ 40958 w 598170"/>
                            <a:gd name="connsiteY40" fmla="*/ 250508 h 609600"/>
                            <a:gd name="connsiteX41" fmla="*/ 102870 w 598170"/>
                            <a:gd name="connsiteY41" fmla="*/ 262890 h 609600"/>
                            <a:gd name="connsiteX42" fmla="*/ 102870 w 598170"/>
                            <a:gd name="connsiteY42" fmla="*/ 280988 h 609600"/>
                            <a:gd name="connsiteX43" fmla="*/ 82868 w 598170"/>
                            <a:gd name="connsiteY43" fmla="*/ 328613 h 609600"/>
                            <a:gd name="connsiteX44" fmla="*/ 52388 w 598170"/>
                            <a:gd name="connsiteY44" fmla="*/ 381000 h 609600"/>
                            <a:gd name="connsiteX45" fmla="*/ 83820 w 598170"/>
                            <a:gd name="connsiteY45" fmla="*/ 411480 h 609600"/>
                            <a:gd name="connsiteX46" fmla="*/ 89535 w 598170"/>
                            <a:gd name="connsiteY46" fmla="*/ 454343 h 609600"/>
                            <a:gd name="connsiteX47" fmla="*/ 101918 w 598170"/>
                            <a:gd name="connsiteY47" fmla="*/ 486728 h 609600"/>
                            <a:gd name="connsiteX48" fmla="*/ 109538 w 598170"/>
                            <a:gd name="connsiteY48" fmla="*/ 542925 h 609600"/>
                            <a:gd name="connsiteX49" fmla="*/ 147638 w 598170"/>
                            <a:gd name="connsiteY49" fmla="*/ 554355 h 609600"/>
                            <a:gd name="connsiteX50" fmla="*/ 226695 w 598170"/>
                            <a:gd name="connsiteY50" fmla="*/ 544830 h 609600"/>
                            <a:gd name="connsiteX51" fmla="*/ 244793 w 598170"/>
                            <a:gd name="connsiteY51" fmla="*/ 569595 h 609600"/>
                            <a:gd name="connsiteX52" fmla="*/ 278130 w 598170"/>
                            <a:gd name="connsiteY52" fmla="*/ 609600 h 609600"/>
                            <a:gd name="connsiteX53" fmla="*/ 283845 w 598170"/>
                            <a:gd name="connsiteY53" fmla="*/ 609600 h 609600"/>
                            <a:gd name="connsiteX54" fmla="*/ 457200 w 598170"/>
                            <a:gd name="connsiteY54" fmla="*/ 587693 h 609600"/>
                            <a:gd name="connsiteX55" fmla="*/ 479108 w 598170"/>
                            <a:gd name="connsiteY55" fmla="*/ 574358 h 609600"/>
                            <a:gd name="connsiteX56" fmla="*/ 483870 w 598170"/>
                            <a:gd name="connsiteY56" fmla="*/ 548640 h 609600"/>
                            <a:gd name="connsiteX57" fmla="*/ 474345 w 598170"/>
                            <a:gd name="connsiteY57" fmla="*/ 512445 h 609600"/>
                            <a:gd name="connsiteX58" fmla="*/ 467678 w 598170"/>
                            <a:gd name="connsiteY58" fmla="*/ 467678 h 609600"/>
                            <a:gd name="connsiteX59" fmla="*/ 471488 w 598170"/>
                            <a:gd name="connsiteY59" fmla="*/ 461010 h 609600"/>
                            <a:gd name="connsiteX60" fmla="*/ 521970 w 598170"/>
                            <a:gd name="connsiteY60" fmla="*/ 500063 h 609600"/>
                            <a:gd name="connsiteX61" fmla="*/ 520065 w 598170"/>
                            <a:gd name="connsiteY61" fmla="*/ 509588 h 609600"/>
                            <a:gd name="connsiteX62" fmla="*/ 550545 w 598170"/>
                            <a:gd name="connsiteY62" fmla="*/ 540068 h 609600"/>
                            <a:gd name="connsiteX63" fmla="*/ 581025 w 598170"/>
                            <a:gd name="connsiteY63" fmla="*/ 509588 h 609600"/>
                            <a:gd name="connsiteX64" fmla="*/ 550545 w 598170"/>
                            <a:gd name="connsiteY64" fmla="*/ 479108 h 609600"/>
                            <a:gd name="connsiteX65" fmla="*/ 533400 w 598170"/>
                            <a:gd name="connsiteY65" fmla="*/ 484823 h 609600"/>
                            <a:gd name="connsiteX66" fmla="*/ 481965 w 598170"/>
                            <a:gd name="connsiteY66" fmla="*/ 444818 h 609600"/>
                            <a:gd name="connsiteX67" fmla="*/ 522923 w 598170"/>
                            <a:gd name="connsiteY67" fmla="*/ 305753 h 609600"/>
                            <a:gd name="connsiteX68" fmla="*/ 558165 w 598170"/>
                            <a:gd name="connsiteY68" fmla="*/ 305753 h 609600"/>
                            <a:gd name="connsiteX69" fmla="*/ 558165 w 598170"/>
                            <a:gd name="connsiteY69" fmla="*/ 341948 h 609600"/>
                            <a:gd name="connsiteX70" fmla="*/ 537210 w 598170"/>
                            <a:gd name="connsiteY70" fmla="*/ 371475 h 609600"/>
                            <a:gd name="connsiteX71" fmla="*/ 531495 w 598170"/>
                            <a:gd name="connsiteY71" fmla="*/ 58103 h 609600"/>
                            <a:gd name="connsiteX72" fmla="*/ 542925 w 598170"/>
                            <a:gd name="connsiteY72" fmla="*/ 69533 h 609600"/>
                            <a:gd name="connsiteX73" fmla="*/ 531495 w 598170"/>
                            <a:gd name="connsiteY73" fmla="*/ 80963 h 609600"/>
                            <a:gd name="connsiteX74" fmla="*/ 520065 w 598170"/>
                            <a:gd name="connsiteY74" fmla="*/ 69533 h 609600"/>
                            <a:gd name="connsiteX75" fmla="*/ 531495 w 598170"/>
                            <a:gd name="connsiteY75" fmla="*/ 58103 h 609600"/>
                            <a:gd name="connsiteX76" fmla="*/ 98108 w 598170"/>
                            <a:gd name="connsiteY76" fmla="*/ 80963 h 609600"/>
                            <a:gd name="connsiteX77" fmla="*/ 86678 w 598170"/>
                            <a:gd name="connsiteY77" fmla="*/ 69533 h 609600"/>
                            <a:gd name="connsiteX78" fmla="*/ 98108 w 598170"/>
                            <a:gd name="connsiteY78" fmla="*/ 58103 h 609600"/>
                            <a:gd name="connsiteX79" fmla="*/ 109538 w 598170"/>
                            <a:gd name="connsiteY79" fmla="*/ 69533 h 609600"/>
                            <a:gd name="connsiteX80" fmla="*/ 98108 w 598170"/>
                            <a:gd name="connsiteY80" fmla="*/ 80963 h 609600"/>
                            <a:gd name="connsiteX81" fmla="*/ 30480 w 598170"/>
                            <a:gd name="connsiteY81" fmla="*/ 155258 h 609600"/>
                            <a:gd name="connsiteX82" fmla="*/ 19050 w 598170"/>
                            <a:gd name="connsiteY82" fmla="*/ 143828 h 609600"/>
                            <a:gd name="connsiteX83" fmla="*/ 30480 w 598170"/>
                            <a:gd name="connsiteY83" fmla="*/ 132398 h 609600"/>
                            <a:gd name="connsiteX84" fmla="*/ 41910 w 598170"/>
                            <a:gd name="connsiteY84" fmla="*/ 143828 h 609600"/>
                            <a:gd name="connsiteX85" fmla="*/ 30480 w 598170"/>
                            <a:gd name="connsiteY85" fmla="*/ 155258 h 609600"/>
                            <a:gd name="connsiteX86" fmla="*/ 295275 w 598170"/>
                            <a:gd name="connsiteY86" fmla="*/ 30480 h 609600"/>
                            <a:gd name="connsiteX87" fmla="*/ 306705 w 598170"/>
                            <a:gd name="connsiteY87" fmla="*/ 19050 h 609600"/>
                            <a:gd name="connsiteX88" fmla="*/ 318135 w 598170"/>
                            <a:gd name="connsiteY88" fmla="*/ 30480 h 609600"/>
                            <a:gd name="connsiteX89" fmla="*/ 306705 w 598170"/>
                            <a:gd name="connsiteY89" fmla="*/ 41910 h 609600"/>
                            <a:gd name="connsiteX90" fmla="*/ 295275 w 598170"/>
                            <a:gd name="connsiteY90" fmla="*/ 30480 h 609600"/>
                            <a:gd name="connsiteX91" fmla="*/ 401955 w 598170"/>
                            <a:gd name="connsiteY91" fmla="*/ 397193 h 609600"/>
                            <a:gd name="connsiteX92" fmla="*/ 306705 w 598170"/>
                            <a:gd name="connsiteY92" fmla="*/ 418148 h 609600"/>
                            <a:gd name="connsiteX93" fmla="*/ 211455 w 598170"/>
                            <a:gd name="connsiteY93" fmla="*/ 397193 h 609600"/>
                            <a:gd name="connsiteX94" fmla="*/ 158115 w 598170"/>
                            <a:gd name="connsiteY94" fmla="*/ 339090 h 609600"/>
                            <a:gd name="connsiteX95" fmla="*/ 178118 w 598170"/>
                            <a:gd name="connsiteY95" fmla="*/ 295275 h 609600"/>
                            <a:gd name="connsiteX96" fmla="*/ 165735 w 598170"/>
                            <a:gd name="connsiteY96" fmla="*/ 260033 h 609600"/>
                            <a:gd name="connsiteX97" fmla="*/ 210503 w 598170"/>
                            <a:gd name="connsiteY97" fmla="*/ 204788 h 609600"/>
                            <a:gd name="connsiteX98" fmla="*/ 306705 w 598170"/>
                            <a:gd name="connsiteY98" fmla="*/ 173355 h 609600"/>
                            <a:gd name="connsiteX99" fmla="*/ 402908 w 598170"/>
                            <a:gd name="connsiteY99" fmla="*/ 203835 h 609600"/>
                            <a:gd name="connsiteX100" fmla="*/ 447675 w 598170"/>
                            <a:gd name="connsiteY100" fmla="*/ 259080 h 609600"/>
                            <a:gd name="connsiteX101" fmla="*/ 435293 w 598170"/>
                            <a:gd name="connsiteY101" fmla="*/ 294323 h 609600"/>
                            <a:gd name="connsiteX102" fmla="*/ 455295 w 598170"/>
                            <a:gd name="connsiteY102" fmla="*/ 338138 h 609600"/>
                            <a:gd name="connsiteX103" fmla="*/ 401955 w 598170"/>
                            <a:gd name="connsiteY103" fmla="*/ 397193 h 609600"/>
                            <a:gd name="connsiteX104" fmla="*/ 550545 w 598170"/>
                            <a:gd name="connsiteY104" fmla="*/ 498158 h 609600"/>
                            <a:gd name="connsiteX105" fmla="*/ 561975 w 598170"/>
                            <a:gd name="connsiteY105" fmla="*/ 509588 h 609600"/>
                            <a:gd name="connsiteX106" fmla="*/ 550545 w 598170"/>
                            <a:gd name="connsiteY106" fmla="*/ 521018 h 609600"/>
                            <a:gd name="connsiteX107" fmla="*/ 539115 w 598170"/>
                            <a:gd name="connsiteY107" fmla="*/ 509588 h 609600"/>
                            <a:gd name="connsiteX108" fmla="*/ 550545 w 598170"/>
                            <a:gd name="connsiteY108" fmla="*/ 498158 h 609600"/>
                            <a:gd name="connsiteX109" fmla="*/ 567690 w 598170"/>
                            <a:gd name="connsiteY109" fmla="*/ 360045 h 609600"/>
                            <a:gd name="connsiteX110" fmla="*/ 579120 w 598170"/>
                            <a:gd name="connsiteY110" fmla="*/ 371475 h 609600"/>
                            <a:gd name="connsiteX111" fmla="*/ 567690 w 598170"/>
                            <a:gd name="connsiteY111" fmla="*/ 382905 h 609600"/>
                            <a:gd name="connsiteX112" fmla="*/ 556260 w 598170"/>
                            <a:gd name="connsiteY112" fmla="*/ 371475 h 609600"/>
                            <a:gd name="connsiteX113" fmla="*/ 567690 w 598170"/>
                            <a:gd name="connsiteY113" fmla="*/ 360045 h 6096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  <a:cxn ang="0">
                              <a:pos x="connsiteX63" y="connsiteY63"/>
                            </a:cxn>
                            <a:cxn ang="0">
                              <a:pos x="connsiteX64" y="connsiteY64"/>
                            </a:cxn>
                            <a:cxn ang="0">
                              <a:pos x="connsiteX65" y="connsiteY65"/>
                            </a:cxn>
                            <a:cxn ang="0">
                              <a:pos x="connsiteX66" y="connsiteY66"/>
                            </a:cxn>
                            <a:cxn ang="0">
                              <a:pos x="connsiteX67" y="connsiteY67"/>
                            </a:cxn>
                            <a:cxn ang="0">
                              <a:pos x="connsiteX68" y="connsiteY68"/>
                            </a:cxn>
                            <a:cxn ang="0">
                              <a:pos x="connsiteX69" y="connsiteY69"/>
                            </a:cxn>
                            <a:cxn ang="0">
                              <a:pos x="connsiteX70" y="connsiteY70"/>
                            </a:cxn>
                            <a:cxn ang="0">
                              <a:pos x="connsiteX71" y="connsiteY71"/>
                            </a:cxn>
                            <a:cxn ang="0">
                              <a:pos x="connsiteX72" y="connsiteY72"/>
                            </a:cxn>
                            <a:cxn ang="0">
                              <a:pos x="connsiteX73" y="connsiteY73"/>
                            </a:cxn>
                            <a:cxn ang="0">
                              <a:pos x="connsiteX74" y="connsiteY74"/>
                            </a:cxn>
                            <a:cxn ang="0">
                              <a:pos x="connsiteX75" y="connsiteY75"/>
                            </a:cxn>
                            <a:cxn ang="0">
                              <a:pos x="connsiteX76" y="connsiteY76"/>
                            </a:cxn>
                            <a:cxn ang="0">
                              <a:pos x="connsiteX77" y="connsiteY77"/>
                            </a:cxn>
                            <a:cxn ang="0">
                              <a:pos x="connsiteX78" y="connsiteY78"/>
                            </a:cxn>
                            <a:cxn ang="0">
                              <a:pos x="connsiteX79" y="connsiteY79"/>
                            </a:cxn>
                            <a:cxn ang="0">
                              <a:pos x="connsiteX80" y="connsiteY80"/>
                            </a:cxn>
                            <a:cxn ang="0">
                              <a:pos x="connsiteX81" y="connsiteY81"/>
                            </a:cxn>
                            <a:cxn ang="0">
                              <a:pos x="connsiteX82" y="connsiteY82"/>
                            </a:cxn>
                            <a:cxn ang="0">
                              <a:pos x="connsiteX83" y="connsiteY83"/>
                            </a:cxn>
                            <a:cxn ang="0">
                              <a:pos x="connsiteX84" y="connsiteY84"/>
                            </a:cxn>
                            <a:cxn ang="0">
                              <a:pos x="connsiteX85" y="connsiteY85"/>
                            </a:cxn>
                            <a:cxn ang="0">
                              <a:pos x="connsiteX86" y="connsiteY86"/>
                            </a:cxn>
                            <a:cxn ang="0">
                              <a:pos x="connsiteX87" y="connsiteY87"/>
                            </a:cxn>
                            <a:cxn ang="0">
                              <a:pos x="connsiteX88" y="connsiteY88"/>
                            </a:cxn>
                            <a:cxn ang="0">
                              <a:pos x="connsiteX89" y="connsiteY89"/>
                            </a:cxn>
                            <a:cxn ang="0">
                              <a:pos x="connsiteX90" y="connsiteY90"/>
                            </a:cxn>
                            <a:cxn ang="0">
                              <a:pos x="connsiteX91" y="connsiteY91"/>
                            </a:cxn>
                            <a:cxn ang="0">
                              <a:pos x="connsiteX92" y="connsiteY92"/>
                            </a:cxn>
                            <a:cxn ang="0">
                              <a:pos x="connsiteX93" y="connsiteY93"/>
                            </a:cxn>
                            <a:cxn ang="0">
                              <a:pos x="connsiteX94" y="connsiteY94"/>
                            </a:cxn>
                            <a:cxn ang="0">
                              <a:pos x="connsiteX95" y="connsiteY95"/>
                            </a:cxn>
                            <a:cxn ang="0">
                              <a:pos x="connsiteX96" y="connsiteY96"/>
                            </a:cxn>
                            <a:cxn ang="0">
                              <a:pos x="connsiteX97" y="connsiteY97"/>
                            </a:cxn>
                            <a:cxn ang="0">
                              <a:pos x="connsiteX98" y="connsiteY98"/>
                            </a:cxn>
                            <a:cxn ang="0">
                              <a:pos x="connsiteX99" y="connsiteY99"/>
                            </a:cxn>
                            <a:cxn ang="0">
                              <a:pos x="connsiteX100" y="connsiteY100"/>
                            </a:cxn>
                            <a:cxn ang="0">
                              <a:pos x="connsiteX101" y="connsiteY101"/>
                            </a:cxn>
                            <a:cxn ang="0">
                              <a:pos x="connsiteX102" y="connsiteY102"/>
                            </a:cxn>
                            <a:cxn ang="0">
                              <a:pos x="connsiteX103" y="connsiteY103"/>
                            </a:cxn>
                            <a:cxn ang="0">
                              <a:pos x="connsiteX104" y="connsiteY104"/>
                            </a:cxn>
                            <a:cxn ang="0">
                              <a:pos x="connsiteX105" y="connsiteY105"/>
                            </a:cxn>
                            <a:cxn ang="0">
                              <a:pos x="connsiteX106" y="connsiteY106"/>
                            </a:cxn>
                            <a:cxn ang="0">
                              <a:pos x="connsiteX107" y="connsiteY107"/>
                            </a:cxn>
                            <a:cxn ang="0">
                              <a:pos x="connsiteX108" y="connsiteY108"/>
                            </a:cxn>
                            <a:cxn ang="0">
                              <a:pos x="connsiteX109" y="connsiteY109"/>
                            </a:cxn>
                            <a:cxn ang="0">
                              <a:pos x="connsiteX110" y="connsiteY110"/>
                            </a:cxn>
                            <a:cxn ang="0">
                              <a:pos x="connsiteX111" y="connsiteY111"/>
                            </a:cxn>
                            <a:cxn ang="0">
                              <a:pos x="connsiteX112" y="connsiteY112"/>
                            </a:cxn>
                            <a:cxn ang="0">
                              <a:pos x="connsiteX113" y="connsiteY113"/>
                            </a:cxn>
                          </a:cxnLst>
                          <a:rect l="l" t="t" r="r" b="b"/>
                          <a:pathLst>
                            <a:path w="598170" h="609600">
                              <a:moveTo>
                                <a:pt x="537210" y="371475"/>
                              </a:moveTo>
                              <a:cubicBezTo>
                                <a:pt x="537210" y="388620"/>
                                <a:pt x="550545" y="401955"/>
                                <a:pt x="567690" y="401955"/>
                              </a:cubicBezTo>
                              <a:cubicBezTo>
                                <a:pt x="584835" y="401955"/>
                                <a:pt x="598170" y="388620"/>
                                <a:pt x="598170" y="371475"/>
                              </a:cubicBezTo>
                              <a:cubicBezTo>
                                <a:pt x="598170" y="358140"/>
                                <a:pt x="589598" y="346710"/>
                                <a:pt x="577215" y="342900"/>
                              </a:cubicBezTo>
                              <a:lnTo>
                                <a:pt x="577215" y="297180"/>
                              </a:lnTo>
                              <a:cubicBezTo>
                                <a:pt x="577215" y="291465"/>
                                <a:pt x="573405" y="287655"/>
                                <a:pt x="567690" y="287655"/>
                              </a:cubicBezTo>
                              <a:lnTo>
                                <a:pt x="522923" y="287655"/>
                              </a:lnTo>
                              <a:cubicBezTo>
                                <a:pt x="521018" y="243840"/>
                                <a:pt x="507683" y="202883"/>
                                <a:pt x="482918" y="170498"/>
                              </a:cubicBezTo>
                              <a:cubicBezTo>
                                <a:pt x="478155" y="163830"/>
                                <a:pt x="472440" y="158115"/>
                                <a:pt x="466725" y="152400"/>
                              </a:cubicBezTo>
                              <a:lnTo>
                                <a:pt x="521018" y="99060"/>
                              </a:lnTo>
                              <a:cubicBezTo>
                                <a:pt x="523875" y="100013"/>
                                <a:pt x="527685" y="100965"/>
                                <a:pt x="531495" y="100965"/>
                              </a:cubicBezTo>
                              <a:cubicBezTo>
                                <a:pt x="548640" y="100965"/>
                                <a:pt x="561975" y="87630"/>
                                <a:pt x="561975" y="70485"/>
                              </a:cubicBezTo>
                              <a:cubicBezTo>
                                <a:pt x="561975" y="53340"/>
                                <a:pt x="548640" y="40005"/>
                                <a:pt x="531495" y="40005"/>
                              </a:cubicBezTo>
                              <a:cubicBezTo>
                                <a:pt x="514350" y="40005"/>
                                <a:pt x="501015" y="53340"/>
                                <a:pt x="501015" y="70485"/>
                              </a:cubicBezTo>
                              <a:cubicBezTo>
                                <a:pt x="501015" y="77153"/>
                                <a:pt x="502920" y="82868"/>
                                <a:pt x="505778" y="87630"/>
                              </a:cubicBezTo>
                              <a:lnTo>
                                <a:pt x="452438" y="140970"/>
                              </a:lnTo>
                              <a:cubicBezTo>
                                <a:pt x="416243" y="113348"/>
                                <a:pt x="370523" y="100965"/>
                                <a:pt x="316230" y="103823"/>
                              </a:cubicBezTo>
                              <a:lnTo>
                                <a:pt x="316230" y="59055"/>
                              </a:lnTo>
                              <a:cubicBezTo>
                                <a:pt x="328613" y="55245"/>
                                <a:pt x="337185" y="43815"/>
                                <a:pt x="337185" y="30480"/>
                              </a:cubicBezTo>
                              <a:cubicBezTo>
                                <a:pt x="337185" y="13335"/>
                                <a:pt x="323850" y="0"/>
                                <a:pt x="306705" y="0"/>
                              </a:cubicBezTo>
                              <a:cubicBezTo>
                                <a:pt x="289560" y="0"/>
                                <a:pt x="276225" y="13335"/>
                                <a:pt x="276225" y="30480"/>
                              </a:cubicBezTo>
                              <a:cubicBezTo>
                                <a:pt x="276225" y="43815"/>
                                <a:pt x="284798" y="55245"/>
                                <a:pt x="297180" y="59055"/>
                              </a:cubicBezTo>
                              <a:lnTo>
                                <a:pt x="297180" y="102870"/>
                              </a:lnTo>
                              <a:cubicBezTo>
                                <a:pt x="266700" y="106680"/>
                                <a:pt x="234315" y="114300"/>
                                <a:pt x="200978" y="127635"/>
                              </a:cubicBezTo>
                              <a:cubicBezTo>
                                <a:pt x="192405" y="130493"/>
                                <a:pt x="184785" y="134303"/>
                                <a:pt x="177165" y="139065"/>
                              </a:cubicBezTo>
                              <a:lnTo>
                                <a:pt x="123825" y="85725"/>
                              </a:lnTo>
                              <a:cubicBezTo>
                                <a:pt x="126683" y="80963"/>
                                <a:pt x="128588" y="75248"/>
                                <a:pt x="128588" y="68580"/>
                              </a:cubicBezTo>
                              <a:cubicBezTo>
                                <a:pt x="128588" y="51435"/>
                                <a:pt x="115253" y="38100"/>
                                <a:pt x="98108" y="38100"/>
                              </a:cubicBezTo>
                              <a:cubicBezTo>
                                <a:pt x="80963" y="38100"/>
                                <a:pt x="67628" y="51435"/>
                                <a:pt x="67628" y="68580"/>
                              </a:cubicBezTo>
                              <a:cubicBezTo>
                                <a:pt x="67628" y="85725"/>
                                <a:pt x="80963" y="99060"/>
                                <a:pt x="98108" y="99060"/>
                              </a:cubicBezTo>
                              <a:cubicBezTo>
                                <a:pt x="101918" y="99060"/>
                                <a:pt x="104775" y="98108"/>
                                <a:pt x="108585" y="97155"/>
                              </a:cubicBezTo>
                              <a:lnTo>
                                <a:pt x="160973" y="149543"/>
                              </a:lnTo>
                              <a:cubicBezTo>
                                <a:pt x="131445" y="174308"/>
                                <a:pt x="112395" y="209550"/>
                                <a:pt x="105728" y="243840"/>
                              </a:cubicBezTo>
                              <a:lnTo>
                                <a:pt x="51435" y="233363"/>
                              </a:lnTo>
                              <a:lnTo>
                                <a:pt x="42863" y="171450"/>
                              </a:lnTo>
                              <a:cubicBezTo>
                                <a:pt x="53340" y="166688"/>
                                <a:pt x="60960" y="156210"/>
                                <a:pt x="60960" y="143828"/>
                              </a:cubicBezTo>
                              <a:cubicBezTo>
                                <a:pt x="60960" y="126683"/>
                                <a:pt x="47625" y="113348"/>
                                <a:pt x="30480" y="113348"/>
                              </a:cubicBezTo>
                              <a:cubicBezTo>
                                <a:pt x="13335" y="113348"/>
                                <a:pt x="0" y="126683"/>
                                <a:pt x="0" y="143828"/>
                              </a:cubicBezTo>
                              <a:cubicBezTo>
                                <a:pt x="0" y="158115"/>
                                <a:pt x="10478" y="170498"/>
                                <a:pt x="23812" y="173355"/>
                              </a:cubicBezTo>
                              <a:lnTo>
                                <a:pt x="33338" y="242888"/>
                              </a:lnTo>
                              <a:cubicBezTo>
                                <a:pt x="34290" y="246698"/>
                                <a:pt x="37148" y="250508"/>
                                <a:pt x="40958" y="250508"/>
                              </a:cubicBezTo>
                              <a:lnTo>
                                <a:pt x="102870" y="262890"/>
                              </a:lnTo>
                              <a:cubicBezTo>
                                <a:pt x="101918" y="268605"/>
                                <a:pt x="101918" y="275273"/>
                                <a:pt x="102870" y="280988"/>
                              </a:cubicBezTo>
                              <a:cubicBezTo>
                                <a:pt x="103823" y="291465"/>
                                <a:pt x="101918" y="310515"/>
                                <a:pt x="82868" y="328613"/>
                              </a:cubicBezTo>
                              <a:cubicBezTo>
                                <a:pt x="77153" y="332423"/>
                                <a:pt x="47625" y="356235"/>
                                <a:pt x="52388" y="381000"/>
                              </a:cubicBezTo>
                              <a:cubicBezTo>
                                <a:pt x="54293" y="394335"/>
                                <a:pt x="64770" y="403860"/>
                                <a:pt x="83820" y="411480"/>
                              </a:cubicBezTo>
                              <a:cubicBezTo>
                                <a:pt x="79058" y="425768"/>
                                <a:pt x="76200" y="443865"/>
                                <a:pt x="89535" y="454343"/>
                              </a:cubicBezTo>
                              <a:cubicBezTo>
                                <a:pt x="90488" y="462915"/>
                                <a:pt x="93345" y="478155"/>
                                <a:pt x="101918" y="486728"/>
                              </a:cubicBezTo>
                              <a:cubicBezTo>
                                <a:pt x="99060" y="500063"/>
                                <a:pt x="96203" y="526733"/>
                                <a:pt x="109538" y="542925"/>
                              </a:cubicBezTo>
                              <a:cubicBezTo>
                                <a:pt x="118110" y="552450"/>
                                <a:pt x="131445" y="557213"/>
                                <a:pt x="147638" y="554355"/>
                              </a:cubicBezTo>
                              <a:lnTo>
                                <a:pt x="226695" y="544830"/>
                              </a:lnTo>
                              <a:cubicBezTo>
                                <a:pt x="236220" y="543878"/>
                                <a:pt x="239078" y="547688"/>
                                <a:pt x="244793" y="569595"/>
                              </a:cubicBezTo>
                              <a:cubicBezTo>
                                <a:pt x="248603" y="585788"/>
                                <a:pt x="254318" y="609600"/>
                                <a:pt x="278130" y="609600"/>
                              </a:cubicBezTo>
                              <a:cubicBezTo>
                                <a:pt x="280035" y="609600"/>
                                <a:pt x="281940" y="609600"/>
                                <a:pt x="283845" y="609600"/>
                              </a:cubicBezTo>
                              <a:lnTo>
                                <a:pt x="457200" y="587693"/>
                              </a:lnTo>
                              <a:cubicBezTo>
                                <a:pt x="465773" y="586740"/>
                                <a:pt x="474345" y="581978"/>
                                <a:pt x="479108" y="574358"/>
                              </a:cubicBezTo>
                              <a:cubicBezTo>
                                <a:pt x="483870" y="566738"/>
                                <a:pt x="485775" y="558165"/>
                                <a:pt x="483870" y="548640"/>
                              </a:cubicBezTo>
                              <a:cubicBezTo>
                                <a:pt x="480060" y="533400"/>
                                <a:pt x="477203" y="521970"/>
                                <a:pt x="474345" y="512445"/>
                              </a:cubicBezTo>
                              <a:cubicBezTo>
                                <a:pt x="464820" y="474345"/>
                                <a:pt x="464820" y="472440"/>
                                <a:pt x="467678" y="467678"/>
                              </a:cubicBezTo>
                              <a:cubicBezTo>
                                <a:pt x="469583" y="465773"/>
                                <a:pt x="470535" y="463868"/>
                                <a:pt x="471488" y="461010"/>
                              </a:cubicBezTo>
                              <a:lnTo>
                                <a:pt x="521970" y="500063"/>
                              </a:lnTo>
                              <a:cubicBezTo>
                                <a:pt x="521018" y="502920"/>
                                <a:pt x="520065" y="506730"/>
                                <a:pt x="520065" y="509588"/>
                              </a:cubicBezTo>
                              <a:cubicBezTo>
                                <a:pt x="520065" y="526733"/>
                                <a:pt x="533400" y="540068"/>
                                <a:pt x="550545" y="540068"/>
                              </a:cubicBezTo>
                              <a:cubicBezTo>
                                <a:pt x="567690" y="540068"/>
                                <a:pt x="581025" y="526733"/>
                                <a:pt x="581025" y="509588"/>
                              </a:cubicBezTo>
                              <a:cubicBezTo>
                                <a:pt x="581025" y="492443"/>
                                <a:pt x="567690" y="479108"/>
                                <a:pt x="550545" y="479108"/>
                              </a:cubicBezTo>
                              <a:cubicBezTo>
                                <a:pt x="543878" y="479108"/>
                                <a:pt x="538163" y="481013"/>
                                <a:pt x="533400" y="484823"/>
                              </a:cubicBezTo>
                              <a:lnTo>
                                <a:pt x="481965" y="444818"/>
                              </a:lnTo>
                              <a:cubicBezTo>
                                <a:pt x="507683" y="401003"/>
                                <a:pt x="521970" y="352425"/>
                                <a:pt x="522923" y="305753"/>
                              </a:cubicBezTo>
                              <a:lnTo>
                                <a:pt x="558165" y="305753"/>
                              </a:lnTo>
                              <a:lnTo>
                                <a:pt x="558165" y="341948"/>
                              </a:lnTo>
                              <a:cubicBezTo>
                                <a:pt x="545783" y="346710"/>
                                <a:pt x="537210" y="357188"/>
                                <a:pt x="537210" y="371475"/>
                              </a:cubicBezTo>
                              <a:close/>
                              <a:moveTo>
                                <a:pt x="531495" y="58103"/>
                              </a:moveTo>
                              <a:cubicBezTo>
                                <a:pt x="538163" y="58103"/>
                                <a:pt x="542925" y="62865"/>
                                <a:pt x="542925" y="69533"/>
                              </a:cubicBezTo>
                              <a:cubicBezTo>
                                <a:pt x="542925" y="76200"/>
                                <a:pt x="538163" y="80963"/>
                                <a:pt x="531495" y="80963"/>
                              </a:cubicBezTo>
                              <a:cubicBezTo>
                                <a:pt x="524828" y="80963"/>
                                <a:pt x="520065" y="76200"/>
                                <a:pt x="520065" y="69533"/>
                              </a:cubicBezTo>
                              <a:cubicBezTo>
                                <a:pt x="520065" y="62865"/>
                                <a:pt x="524828" y="58103"/>
                                <a:pt x="531495" y="58103"/>
                              </a:cubicBezTo>
                              <a:close/>
                              <a:moveTo>
                                <a:pt x="98108" y="80963"/>
                              </a:moveTo>
                              <a:cubicBezTo>
                                <a:pt x="91440" y="80963"/>
                                <a:pt x="86678" y="76200"/>
                                <a:pt x="86678" y="69533"/>
                              </a:cubicBezTo>
                              <a:cubicBezTo>
                                <a:pt x="86678" y="62865"/>
                                <a:pt x="91440" y="58103"/>
                                <a:pt x="98108" y="58103"/>
                              </a:cubicBezTo>
                              <a:cubicBezTo>
                                <a:pt x="104775" y="58103"/>
                                <a:pt x="109538" y="62865"/>
                                <a:pt x="109538" y="69533"/>
                              </a:cubicBezTo>
                              <a:cubicBezTo>
                                <a:pt x="109538" y="75248"/>
                                <a:pt x="104775" y="80963"/>
                                <a:pt x="98108" y="80963"/>
                              </a:cubicBezTo>
                              <a:close/>
                              <a:moveTo>
                                <a:pt x="30480" y="155258"/>
                              </a:moveTo>
                              <a:cubicBezTo>
                                <a:pt x="23812" y="155258"/>
                                <a:pt x="19050" y="150495"/>
                                <a:pt x="19050" y="143828"/>
                              </a:cubicBezTo>
                              <a:cubicBezTo>
                                <a:pt x="19050" y="137160"/>
                                <a:pt x="23812" y="132398"/>
                                <a:pt x="30480" y="132398"/>
                              </a:cubicBezTo>
                              <a:cubicBezTo>
                                <a:pt x="37148" y="132398"/>
                                <a:pt x="41910" y="137160"/>
                                <a:pt x="41910" y="143828"/>
                              </a:cubicBezTo>
                              <a:cubicBezTo>
                                <a:pt x="41910" y="150495"/>
                                <a:pt x="36195" y="155258"/>
                                <a:pt x="30480" y="155258"/>
                              </a:cubicBezTo>
                              <a:close/>
                              <a:moveTo>
                                <a:pt x="295275" y="30480"/>
                              </a:moveTo>
                              <a:cubicBezTo>
                                <a:pt x="295275" y="23813"/>
                                <a:pt x="300038" y="19050"/>
                                <a:pt x="306705" y="19050"/>
                              </a:cubicBezTo>
                              <a:cubicBezTo>
                                <a:pt x="313373" y="19050"/>
                                <a:pt x="318135" y="23813"/>
                                <a:pt x="318135" y="30480"/>
                              </a:cubicBezTo>
                              <a:cubicBezTo>
                                <a:pt x="318135" y="37148"/>
                                <a:pt x="313373" y="41910"/>
                                <a:pt x="306705" y="41910"/>
                              </a:cubicBezTo>
                              <a:cubicBezTo>
                                <a:pt x="300038" y="41910"/>
                                <a:pt x="295275" y="37148"/>
                                <a:pt x="295275" y="30480"/>
                              </a:cubicBezTo>
                              <a:close/>
                              <a:moveTo>
                                <a:pt x="401955" y="397193"/>
                              </a:moveTo>
                              <a:cubicBezTo>
                                <a:pt x="393383" y="443865"/>
                                <a:pt x="333375" y="457200"/>
                                <a:pt x="306705" y="418148"/>
                              </a:cubicBezTo>
                              <a:cubicBezTo>
                                <a:pt x="279083" y="457200"/>
                                <a:pt x="219075" y="442913"/>
                                <a:pt x="211455" y="397193"/>
                              </a:cubicBezTo>
                              <a:cubicBezTo>
                                <a:pt x="181928" y="394335"/>
                                <a:pt x="158115" y="369570"/>
                                <a:pt x="158115" y="339090"/>
                              </a:cubicBezTo>
                              <a:cubicBezTo>
                                <a:pt x="158115" y="321945"/>
                                <a:pt x="165735" y="305753"/>
                                <a:pt x="178118" y="295275"/>
                              </a:cubicBezTo>
                              <a:cubicBezTo>
                                <a:pt x="169545" y="285750"/>
                                <a:pt x="165735" y="272415"/>
                                <a:pt x="165735" y="260033"/>
                              </a:cubicBezTo>
                              <a:cubicBezTo>
                                <a:pt x="165735" y="233363"/>
                                <a:pt x="184785" y="210503"/>
                                <a:pt x="210503" y="204788"/>
                              </a:cubicBezTo>
                              <a:cubicBezTo>
                                <a:pt x="209550" y="152400"/>
                                <a:pt x="277178" y="130493"/>
                                <a:pt x="306705" y="173355"/>
                              </a:cubicBezTo>
                              <a:cubicBezTo>
                                <a:pt x="337185" y="129540"/>
                                <a:pt x="403860" y="152400"/>
                                <a:pt x="402908" y="203835"/>
                              </a:cubicBezTo>
                              <a:cubicBezTo>
                                <a:pt x="428625" y="209550"/>
                                <a:pt x="447675" y="232410"/>
                                <a:pt x="447675" y="259080"/>
                              </a:cubicBezTo>
                              <a:cubicBezTo>
                                <a:pt x="447675" y="272415"/>
                                <a:pt x="442913" y="284798"/>
                                <a:pt x="435293" y="294323"/>
                              </a:cubicBezTo>
                              <a:cubicBezTo>
                                <a:pt x="447675" y="305753"/>
                                <a:pt x="455295" y="320993"/>
                                <a:pt x="455295" y="338138"/>
                              </a:cubicBezTo>
                              <a:cubicBezTo>
                                <a:pt x="455295" y="369570"/>
                                <a:pt x="432435" y="394335"/>
                                <a:pt x="401955" y="397193"/>
                              </a:cubicBezTo>
                              <a:close/>
                              <a:moveTo>
                                <a:pt x="550545" y="498158"/>
                              </a:moveTo>
                              <a:cubicBezTo>
                                <a:pt x="557213" y="498158"/>
                                <a:pt x="561975" y="502920"/>
                                <a:pt x="561975" y="509588"/>
                              </a:cubicBezTo>
                              <a:cubicBezTo>
                                <a:pt x="561975" y="516255"/>
                                <a:pt x="557213" y="521018"/>
                                <a:pt x="550545" y="521018"/>
                              </a:cubicBezTo>
                              <a:cubicBezTo>
                                <a:pt x="543878" y="521018"/>
                                <a:pt x="539115" y="516255"/>
                                <a:pt x="539115" y="509588"/>
                              </a:cubicBezTo>
                              <a:cubicBezTo>
                                <a:pt x="539115" y="503873"/>
                                <a:pt x="544830" y="498158"/>
                                <a:pt x="550545" y="498158"/>
                              </a:cubicBezTo>
                              <a:close/>
                              <a:moveTo>
                                <a:pt x="567690" y="360045"/>
                              </a:moveTo>
                              <a:cubicBezTo>
                                <a:pt x="574358" y="360045"/>
                                <a:pt x="579120" y="364808"/>
                                <a:pt x="579120" y="371475"/>
                              </a:cubicBezTo>
                              <a:cubicBezTo>
                                <a:pt x="579120" y="378143"/>
                                <a:pt x="574358" y="382905"/>
                                <a:pt x="567690" y="382905"/>
                              </a:cubicBezTo>
                              <a:cubicBezTo>
                                <a:pt x="561975" y="382905"/>
                                <a:pt x="556260" y="378143"/>
                                <a:pt x="556260" y="371475"/>
                              </a:cubicBezTo>
                              <a:cubicBezTo>
                                <a:pt x="556260" y="364808"/>
                                <a:pt x="561975" y="360045"/>
                                <a:pt x="567690" y="360045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77" name="Freeform: Shape 76">
                          <a:extLst>
                            <a:ext uri="{FF2B5EF4-FFF2-40B4-BE49-F238E27FC236}">
                              <a16:creationId xmlns:a16="http://schemas.microsoft.com/office/drawing/2014/main" id="{D83C748A-1F07-4D76-A440-996D261C63D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300332" y="4855451"/>
                          <a:ext cx="82622" cy="172499"/>
                        </a:xfrm>
                        <a:custGeom>
                          <a:avLst/>
                          <a:gdLst>
                            <a:gd name="connsiteX0" fmla="*/ 100013 w 120967"/>
                            <a:gd name="connsiteY0" fmla="*/ 135255 h 252556"/>
                            <a:gd name="connsiteX1" fmla="*/ 99060 w 120967"/>
                            <a:gd name="connsiteY1" fmla="*/ 119063 h 252556"/>
                            <a:gd name="connsiteX2" fmla="*/ 113348 w 120967"/>
                            <a:gd name="connsiteY2" fmla="*/ 89535 h 252556"/>
                            <a:gd name="connsiteX3" fmla="*/ 83820 w 120967"/>
                            <a:gd name="connsiteY3" fmla="*/ 53340 h 252556"/>
                            <a:gd name="connsiteX4" fmla="*/ 35243 w 120967"/>
                            <a:gd name="connsiteY4" fmla="*/ 86678 h 252556"/>
                            <a:gd name="connsiteX5" fmla="*/ 25718 w 120967"/>
                            <a:gd name="connsiteY5" fmla="*/ 77153 h 252556"/>
                            <a:gd name="connsiteX6" fmla="*/ 35243 w 120967"/>
                            <a:gd name="connsiteY6" fmla="*/ 67628 h 252556"/>
                            <a:gd name="connsiteX7" fmla="*/ 34290 w 120967"/>
                            <a:gd name="connsiteY7" fmla="*/ 0 h 252556"/>
                            <a:gd name="connsiteX8" fmla="*/ 0 w 120967"/>
                            <a:gd name="connsiteY8" fmla="*/ 34290 h 252556"/>
                            <a:gd name="connsiteX9" fmla="*/ 0 w 120967"/>
                            <a:gd name="connsiteY9" fmla="*/ 219075 h 252556"/>
                            <a:gd name="connsiteX10" fmla="*/ 67628 w 120967"/>
                            <a:gd name="connsiteY10" fmla="*/ 220980 h 252556"/>
                            <a:gd name="connsiteX11" fmla="*/ 67628 w 120967"/>
                            <a:gd name="connsiteY11" fmla="*/ 219075 h 252556"/>
                            <a:gd name="connsiteX12" fmla="*/ 34290 w 120967"/>
                            <a:gd name="connsiteY12" fmla="*/ 185738 h 252556"/>
                            <a:gd name="connsiteX13" fmla="*/ 24765 w 120967"/>
                            <a:gd name="connsiteY13" fmla="*/ 176213 h 252556"/>
                            <a:gd name="connsiteX14" fmla="*/ 34290 w 120967"/>
                            <a:gd name="connsiteY14" fmla="*/ 166688 h 252556"/>
                            <a:gd name="connsiteX15" fmla="*/ 85725 w 120967"/>
                            <a:gd name="connsiteY15" fmla="*/ 208598 h 252556"/>
                            <a:gd name="connsiteX16" fmla="*/ 120968 w 120967"/>
                            <a:gd name="connsiteY16" fmla="*/ 169545 h 252556"/>
                            <a:gd name="connsiteX17" fmla="*/ 100013 w 120967"/>
                            <a:gd name="connsiteY17" fmla="*/ 135255 h 252556"/>
                            <a:gd name="connsiteX18" fmla="*/ 21907 w 120967"/>
                            <a:gd name="connsiteY18" fmla="*/ 164783 h 252556"/>
                            <a:gd name="connsiteX19" fmla="*/ 15240 w 120967"/>
                            <a:gd name="connsiteY19" fmla="*/ 148590 h 252556"/>
                            <a:gd name="connsiteX20" fmla="*/ 31432 w 120967"/>
                            <a:gd name="connsiteY20" fmla="*/ 155258 h 252556"/>
                            <a:gd name="connsiteX21" fmla="*/ 21907 w 120967"/>
                            <a:gd name="connsiteY21" fmla="*/ 164783 h 252556"/>
                            <a:gd name="connsiteX22" fmla="*/ 21907 w 120967"/>
                            <a:gd name="connsiteY22" fmla="*/ 137160 h 252556"/>
                            <a:gd name="connsiteX23" fmla="*/ 15240 w 120967"/>
                            <a:gd name="connsiteY23" fmla="*/ 120968 h 252556"/>
                            <a:gd name="connsiteX24" fmla="*/ 28575 w 120967"/>
                            <a:gd name="connsiteY24" fmla="*/ 120968 h 252556"/>
                            <a:gd name="connsiteX25" fmla="*/ 21907 w 120967"/>
                            <a:gd name="connsiteY25" fmla="*/ 137160 h 252556"/>
                            <a:gd name="connsiteX26" fmla="*/ 21907 w 120967"/>
                            <a:gd name="connsiteY26" fmla="*/ 110490 h 252556"/>
                            <a:gd name="connsiteX27" fmla="*/ 12382 w 120967"/>
                            <a:gd name="connsiteY27" fmla="*/ 100965 h 252556"/>
                            <a:gd name="connsiteX28" fmla="*/ 28575 w 120967"/>
                            <a:gd name="connsiteY28" fmla="*/ 94298 h 252556"/>
                            <a:gd name="connsiteX29" fmla="*/ 21907 w 120967"/>
                            <a:gd name="connsiteY29" fmla="*/ 110490 h 252556"/>
                            <a:gd name="connsiteX30" fmla="*/ 80963 w 120967"/>
                            <a:gd name="connsiteY30" fmla="*/ 147638 h 252556"/>
                            <a:gd name="connsiteX31" fmla="*/ 74295 w 120967"/>
                            <a:gd name="connsiteY31" fmla="*/ 163830 h 252556"/>
                            <a:gd name="connsiteX32" fmla="*/ 60007 w 120967"/>
                            <a:gd name="connsiteY32" fmla="*/ 153353 h 252556"/>
                            <a:gd name="connsiteX33" fmla="*/ 60007 w 120967"/>
                            <a:gd name="connsiteY33" fmla="*/ 110490 h 252556"/>
                            <a:gd name="connsiteX34" fmla="*/ 83820 w 120967"/>
                            <a:gd name="connsiteY34" fmla="*/ 100013 h 252556"/>
                            <a:gd name="connsiteX35" fmla="*/ 69532 w 120967"/>
                            <a:gd name="connsiteY35" fmla="*/ 132398 h 252556"/>
                            <a:gd name="connsiteX36" fmla="*/ 80963 w 120967"/>
                            <a:gd name="connsiteY36" fmla="*/ 147638 h 25255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</a:cxnLst>
                          <a:rect l="l" t="t" r="r" b="b"/>
                          <a:pathLst>
                            <a:path w="120967" h="252556">
                              <a:moveTo>
                                <a:pt x="100013" y="135255"/>
                              </a:moveTo>
                              <a:cubicBezTo>
                                <a:pt x="94298" y="132398"/>
                                <a:pt x="93345" y="123825"/>
                                <a:pt x="99060" y="119063"/>
                              </a:cubicBezTo>
                              <a:cubicBezTo>
                                <a:pt x="107632" y="111443"/>
                                <a:pt x="113348" y="100965"/>
                                <a:pt x="113348" y="89535"/>
                              </a:cubicBezTo>
                              <a:cubicBezTo>
                                <a:pt x="113348" y="71438"/>
                                <a:pt x="100965" y="57150"/>
                                <a:pt x="83820" y="53340"/>
                              </a:cubicBezTo>
                              <a:cubicBezTo>
                                <a:pt x="76200" y="72390"/>
                                <a:pt x="57150" y="86678"/>
                                <a:pt x="35243" y="86678"/>
                              </a:cubicBezTo>
                              <a:cubicBezTo>
                                <a:pt x="29528" y="86678"/>
                                <a:pt x="25718" y="82868"/>
                                <a:pt x="25718" y="77153"/>
                              </a:cubicBezTo>
                              <a:cubicBezTo>
                                <a:pt x="25718" y="71438"/>
                                <a:pt x="29528" y="67628"/>
                                <a:pt x="35243" y="67628"/>
                              </a:cubicBezTo>
                              <a:cubicBezTo>
                                <a:pt x="80010" y="67628"/>
                                <a:pt x="79057" y="0"/>
                                <a:pt x="34290" y="0"/>
                              </a:cubicBezTo>
                              <a:cubicBezTo>
                                <a:pt x="15240" y="0"/>
                                <a:pt x="0" y="15240"/>
                                <a:pt x="0" y="34290"/>
                              </a:cubicBezTo>
                              <a:lnTo>
                                <a:pt x="0" y="219075"/>
                              </a:lnTo>
                              <a:cubicBezTo>
                                <a:pt x="0" y="261938"/>
                                <a:pt x="64770" y="264795"/>
                                <a:pt x="67628" y="220980"/>
                              </a:cubicBezTo>
                              <a:cubicBezTo>
                                <a:pt x="67628" y="220028"/>
                                <a:pt x="67628" y="220028"/>
                                <a:pt x="67628" y="219075"/>
                              </a:cubicBezTo>
                              <a:cubicBezTo>
                                <a:pt x="67628" y="200978"/>
                                <a:pt x="52388" y="185738"/>
                                <a:pt x="34290" y="185738"/>
                              </a:cubicBezTo>
                              <a:cubicBezTo>
                                <a:pt x="28575" y="185738"/>
                                <a:pt x="24765" y="181928"/>
                                <a:pt x="24765" y="176213"/>
                              </a:cubicBezTo>
                              <a:cubicBezTo>
                                <a:pt x="24765" y="170498"/>
                                <a:pt x="28575" y="166688"/>
                                <a:pt x="34290" y="166688"/>
                              </a:cubicBezTo>
                              <a:cubicBezTo>
                                <a:pt x="60007" y="166688"/>
                                <a:pt x="80963" y="184785"/>
                                <a:pt x="85725" y="208598"/>
                              </a:cubicBezTo>
                              <a:cubicBezTo>
                                <a:pt x="105728" y="205740"/>
                                <a:pt x="120968" y="189548"/>
                                <a:pt x="120968" y="169545"/>
                              </a:cubicBezTo>
                              <a:cubicBezTo>
                                <a:pt x="120015" y="155258"/>
                                <a:pt x="112395" y="141923"/>
                                <a:pt x="100013" y="135255"/>
                              </a:cubicBezTo>
                              <a:close/>
                              <a:moveTo>
                                <a:pt x="21907" y="164783"/>
                              </a:moveTo>
                              <a:cubicBezTo>
                                <a:pt x="13335" y="164783"/>
                                <a:pt x="8573" y="154305"/>
                                <a:pt x="15240" y="148590"/>
                              </a:cubicBezTo>
                              <a:cubicBezTo>
                                <a:pt x="20955" y="142875"/>
                                <a:pt x="31432" y="146685"/>
                                <a:pt x="31432" y="155258"/>
                              </a:cubicBezTo>
                              <a:cubicBezTo>
                                <a:pt x="31432" y="160973"/>
                                <a:pt x="26670" y="164783"/>
                                <a:pt x="21907" y="164783"/>
                              </a:cubicBezTo>
                              <a:close/>
                              <a:moveTo>
                                <a:pt x="21907" y="137160"/>
                              </a:moveTo>
                              <a:cubicBezTo>
                                <a:pt x="14288" y="137160"/>
                                <a:pt x="8573" y="127635"/>
                                <a:pt x="15240" y="120968"/>
                              </a:cubicBezTo>
                              <a:cubicBezTo>
                                <a:pt x="19050" y="117158"/>
                                <a:pt x="25718" y="117158"/>
                                <a:pt x="28575" y="120968"/>
                              </a:cubicBezTo>
                              <a:cubicBezTo>
                                <a:pt x="34290" y="126682"/>
                                <a:pt x="29528" y="137160"/>
                                <a:pt x="21907" y="137160"/>
                              </a:cubicBezTo>
                              <a:close/>
                              <a:moveTo>
                                <a:pt x="21907" y="110490"/>
                              </a:moveTo>
                              <a:cubicBezTo>
                                <a:pt x="16193" y="110490"/>
                                <a:pt x="12382" y="105728"/>
                                <a:pt x="12382" y="100965"/>
                              </a:cubicBezTo>
                              <a:cubicBezTo>
                                <a:pt x="12382" y="92393"/>
                                <a:pt x="22860" y="88583"/>
                                <a:pt x="28575" y="94298"/>
                              </a:cubicBezTo>
                              <a:cubicBezTo>
                                <a:pt x="34290" y="100013"/>
                                <a:pt x="30480" y="110490"/>
                                <a:pt x="21907" y="110490"/>
                              </a:cubicBezTo>
                              <a:close/>
                              <a:moveTo>
                                <a:pt x="80963" y="147638"/>
                              </a:moveTo>
                              <a:cubicBezTo>
                                <a:pt x="86678" y="153353"/>
                                <a:pt x="82868" y="163830"/>
                                <a:pt x="74295" y="163830"/>
                              </a:cubicBezTo>
                              <a:cubicBezTo>
                                <a:pt x="68580" y="163830"/>
                                <a:pt x="65723" y="159068"/>
                                <a:pt x="60007" y="153353"/>
                              </a:cubicBezTo>
                              <a:cubicBezTo>
                                <a:pt x="48578" y="141923"/>
                                <a:pt x="48578" y="121920"/>
                                <a:pt x="60007" y="110490"/>
                              </a:cubicBezTo>
                              <a:cubicBezTo>
                                <a:pt x="64770" y="106680"/>
                                <a:pt x="74295" y="90488"/>
                                <a:pt x="83820" y="100013"/>
                              </a:cubicBezTo>
                              <a:cubicBezTo>
                                <a:pt x="96203" y="112395"/>
                                <a:pt x="69532" y="119063"/>
                                <a:pt x="69532" y="132398"/>
                              </a:cubicBezTo>
                              <a:cubicBezTo>
                                <a:pt x="69532" y="139065"/>
                                <a:pt x="75248" y="140970"/>
                                <a:pt x="80963" y="14763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458" name="Group 457">
                      <a:extLst>
                        <a:ext uri="{FF2B5EF4-FFF2-40B4-BE49-F238E27FC236}">
                          <a16:creationId xmlns:a16="http://schemas.microsoft.com/office/drawing/2014/main" id="{EBB2308B-FB6B-4DB2-9991-4CF1FCDF190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381611" y="4771932"/>
                      <a:ext cx="1959478" cy="276999"/>
                      <a:chOff x="6381611" y="4771932"/>
                      <a:chExt cx="1959478" cy="276999"/>
                    </a:xfrm>
                  </p:grpSpPr>
                  <p:sp>
                    <p:nvSpPr>
                      <p:cNvPr id="55" name="TextBox 54">
                        <a:extLst>
                          <a:ext uri="{FF2B5EF4-FFF2-40B4-BE49-F238E27FC236}">
                            <a16:creationId xmlns:a16="http://schemas.microsoft.com/office/drawing/2014/main" id="{D8E87B3E-E662-405E-A3F1-5C2E1F42A4B0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6611508" y="4771932"/>
                        <a:ext cx="1729581" cy="27699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To Maximize Rewards</a:t>
                        </a:r>
                      </a:p>
                    </p:txBody>
                  </p:sp>
                  <p:grpSp>
                    <p:nvGrpSpPr>
                      <p:cNvPr id="56" name="Graphic 657">
                        <a:extLst>
                          <a:ext uri="{FF2B5EF4-FFF2-40B4-BE49-F238E27FC236}">
                            <a16:creationId xmlns:a16="http://schemas.microsoft.com/office/drawing/2014/main" id="{81082331-E0BD-48CC-8678-4977629FF1F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381611" y="4838523"/>
                        <a:ext cx="138092" cy="143813"/>
                        <a:chOff x="7451775" y="3909771"/>
                        <a:chExt cx="1160907" cy="1209008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7" name="Freeform: Shape 56">
                          <a:extLst>
                            <a:ext uri="{FF2B5EF4-FFF2-40B4-BE49-F238E27FC236}">
                              <a16:creationId xmlns:a16="http://schemas.microsoft.com/office/drawing/2014/main" id="{8FC9D94C-B157-407B-A7CB-4F86AFCDAFE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797724" y="4983524"/>
                          <a:ext cx="469011" cy="135254"/>
                        </a:xfrm>
                        <a:custGeom>
                          <a:avLst/>
                          <a:gdLst>
                            <a:gd name="connsiteX0" fmla="*/ 469011 w 469011"/>
                            <a:gd name="connsiteY0" fmla="*/ 116205 h 135254"/>
                            <a:gd name="connsiteX1" fmla="*/ 469011 w 469011"/>
                            <a:gd name="connsiteY1" fmla="*/ 135255 h 135254"/>
                            <a:gd name="connsiteX2" fmla="*/ 0 w 469011"/>
                            <a:gd name="connsiteY2" fmla="*/ 135255 h 135254"/>
                            <a:gd name="connsiteX3" fmla="*/ 0 w 469011"/>
                            <a:gd name="connsiteY3" fmla="*/ 116205 h 135254"/>
                            <a:gd name="connsiteX4" fmla="*/ 76867 w 469011"/>
                            <a:gd name="connsiteY4" fmla="*/ 116205 h 135254"/>
                            <a:gd name="connsiteX5" fmla="*/ 76867 w 469011"/>
                            <a:gd name="connsiteY5" fmla="*/ 0 h 135254"/>
                            <a:gd name="connsiteX6" fmla="*/ 385096 w 469011"/>
                            <a:gd name="connsiteY6" fmla="*/ 0 h 135254"/>
                            <a:gd name="connsiteX7" fmla="*/ 385096 w 469011"/>
                            <a:gd name="connsiteY7" fmla="*/ 116205 h 13525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469011" h="135254">
                              <a:moveTo>
                                <a:pt x="469011" y="116205"/>
                              </a:moveTo>
                              <a:lnTo>
                                <a:pt x="469011" y="135255"/>
                              </a:lnTo>
                              <a:lnTo>
                                <a:pt x="0" y="135255"/>
                              </a:lnTo>
                              <a:lnTo>
                                <a:pt x="0" y="116205"/>
                              </a:lnTo>
                              <a:lnTo>
                                <a:pt x="76867" y="116205"/>
                              </a:lnTo>
                              <a:lnTo>
                                <a:pt x="76867" y="0"/>
                              </a:lnTo>
                              <a:lnTo>
                                <a:pt x="385096" y="0"/>
                              </a:lnTo>
                              <a:lnTo>
                                <a:pt x="385096" y="116205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58" name="Freeform: Shape 57">
                          <a:extLst>
                            <a:ext uri="{FF2B5EF4-FFF2-40B4-BE49-F238E27FC236}">
                              <a16:creationId xmlns:a16="http://schemas.microsoft.com/office/drawing/2014/main" id="{9C195399-743A-494A-97F8-363D3F2A270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451775" y="4292865"/>
                          <a:ext cx="1160907" cy="671608"/>
                        </a:xfrm>
                        <a:custGeom>
                          <a:avLst/>
                          <a:gdLst>
                            <a:gd name="connsiteX0" fmla="*/ 1113949 w 1160907"/>
                            <a:gd name="connsiteY0" fmla="*/ 0 h 671608"/>
                            <a:gd name="connsiteX1" fmla="*/ 942689 w 1160907"/>
                            <a:gd name="connsiteY1" fmla="*/ 0 h 671608"/>
                            <a:gd name="connsiteX2" fmla="*/ 926402 w 1160907"/>
                            <a:gd name="connsiteY2" fmla="*/ 76200 h 671608"/>
                            <a:gd name="connsiteX3" fmla="*/ 1084707 w 1160907"/>
                            <a:gd name="connsiteY3" fmla="*/ 76200 h 671608"/>
                            <a:gd name="connsiteX4" fmla="*/ 1084707 w 1160907"/>
                            <a:gd name="connsiteY4" fmla="*/ 494539 h 671608"/>
                            <a:gd name="connsiteX5" fmla="*/ 76295 w 1160907"/>
                            <a:gd name="connsiteY5" fmla="*/ 494539 h 671608"/>
                            <a:gd name="connsiteX6" fmla="*/ 76295 w 1160907"/>
                            <a:gd name="connsiteY6" fmla="*/ 489776 h 671608"/>
                            <a:gd name="connsiteX7" fmla="*/ 76200 w 1160907"/>
                            <a:gd name="connsiteY7" fmla="*/ 489491 h 671608"/>
                            <a:gd name="connsiteX8" fmla="*/ 76200 w 1160907"/>
                            <a:gd name="connsiteY8" fmla="*/ 76200 h 671608"/>
                            <a:gd name="connsiteX9" fmla="*/ 234506 w 1160907"/>
                            <a:gd name="connsiteY9" fmla="*/ 76200 h 671608"/>
                            <a:gd name="connsiteX10" fmla="*/ 218218 w 1160907"/>
                            <a:gd name="connsiteY10" fmla="*/ 0 h 671608"/>
                            <a:gd name="connsiteX11" fmla="*/ 47054 w 1160907"/>
                            <a:gd name="connsiteY11" fmla="*/ 0 h 671608"/>
                            <a:gd name="connsiteX12" fmla="*/ 0 w 1160907"/>
                            <a:gd name="connsiteY12" fmla="*/ 47053 h 671608"/>
                            <a:gd name="connsiteX13" fmla="*/ 0 w 1160907"/>
                            <a:gd name="connsiteY13" fmla="*/ 501397 h 671608"/>
                            <a:gd name="connsiteX14" fmla="*/ 95 w 1160907"/>
                            <a:gd name="connsiteY14" fmla="*/ 502349 h 671608"/>
                            <a:gd name="connsiteX15" fmla="*/ 95 w 1160907"/>
                            <a:gd name="connsiteY15" fmla="*/ 620078 h 671608"/>
                            <a:gd name="connsiteX16" fmla="*/ 51531 w 1160907"/>
                            <a:gd name="connsiteY16" fmla="*/ 671609 h 671608"/>
                            <a:gd name="connsiteX17" fmla="*/ 1109472 w 1160907"/>
                            <a:gd name="connsiteY17" fmla="*/ 671609 h 671608"/>
                            <a:gd name="connsiteX18" fmla="*/ 1160907 w 1160907"/>
                            <a:gd name="connsiteY18" fmla="*/ 620078 h 671608"/>
                            <a:gd name="connsiteX19" fmla="*/ 1160907 w 1160907"/>
                            <a:gd name="connsiteY19" fmla="*/ 47053 h 671608"/>
                            <a:gd name="connsiteX20" fmla="*/ 1113949 w 1160907"/>
                            <a:gd name="connsiteY20" fmla="*/ 0 h 671608"/>
                            <a:gd name="connsiteX21" fmla="*/ 92012 w 1160907"/>
                            <a:gd name="connsiteY21" fmla="*/ 603314 h 671608"/>
                            <a:gd name="connsiteX22" fmla="*/ 60579 w 1160907"/>
                            <a:gd name="connsiteY22" fmla="*/ 571882 h 671608"/>
                            <a:gd name="connsiteX23" fmla="*/ 92012 w 1160907"/>
                            <a:gd name="connsiteY23" fmla="*/ 540449 h 671608"/>
                            <a:gd name="connsiteX24" fmla="*/ 123445 w 1160907"/>
                            <a:gd name="connsiteY24" fmla="*/ 571882 h 671608"/>
                            <a:gd name="connsiteX25" fmla="*/ 92012 w 1160907"/>
                            <a:gd name="connsiteY25" fmla="*/ 603314 h 671608"/>
                            <a:gd name="connsiteX26" fmla="*/ 203740 w 1160907"/>
                            <a:gd name="connsiteY26" fmla="*/ 603314 h 671608"/>
                            <a:gd name="connsiteX27" fmla="*/ 172307 w 1160907"/>
                            <a:gd name="connsiteY27" fmla="*/ 571882 h 671608"/>
                            <a:gd name="connsiteX28" fmla="*/ 203740 w 1160907"/>
                            <a:gd name="connsiteY28" fmla="*/ 540449 h 671608"/>
                            <a:gd name="connsiteX29" fmla="*/ 235268 w 1160907"/>
                            <a:gd name="connsiteY29" fmla="*/ 571882 h 671608"/>
                            <a:gd name="connsiteX30" fmla="*/ 203740 w 1160907"/>
                            <a:gd name="connsiteY30" fmla="*/ 603314 h 671608"/>
                            <a:gd name="connsiteX31" fmla="*/ 315563 w 1160907"/>
                            <a:gd name="connsiteY31" fmla="*/ 603314 h 671608"/>
                            <a:gd name="connsiteX32" fmla="*/ 284131 w 1160907"/>
                            <a:gd name="connsiteY32" fmla="*/ 571882 h 671608"/>
                            <a:gd name="connsiteX33" fmla="*/ 315563 w 1160907"/>
                            <a:gd name="connsiteY33" fmla="*/ 540449 h 671608"/>
                            <a:gd name="connsiteX34" fmla="*/ 346996 w 1160907"/>
                            <a:gd name="connsiteY34" fmla="*/ 571882 h 671608"/>
                            <a:gd name="connsiteX35" fmla="*/ 315563 w 1160907"/>
                            <a:gd name="connsiteY35" fmla="*/ 603314 h 67160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</a:cxnLst>
                          <a:rect l="l" t="t" r="r" b="b"/>
                          <a:pathLst>
                            <a:path w="1160907" h="671608">
                              <a:moveTo>
                                <a:pt x="1113949" y="0"/>
                              </a:moveTo>
                              <a:lnTo>
                                <a:pt x="942689" y="0"/>
                              </a:lnTo>
                              <a:cubicBezTo>
                                <a:pt x="940022" y="26385"/>
                                <a:pt x="934403" y="51816"/>
                                <a:pt x="926402" y="76200"/>
                              </a:cubicBezTo>
                              <a:lnTo>
                                <a:pt x="1084707" y="76200"/>
                              </a:lnTo>
                              <a:lnTo>
                                <a:pt x="1084707" y="494539"/>
                              </a:lnTo>
                              <a:lnTo>
                                <a:pt x="76295" y="494539"/>
                              </a:lnTo>
                              <a:lnTo>
                                <a:pt x="76295" y="489776"/>
                              </a:lnTo>
                              <a:lnTo>
                                <a:pt x="76200" y="489491"/>
                              </a:lnTo>
                              <a:lnTo>
                                <a:pt x="76200" y="76200"/>
                              </a:lnTo>
                              <a:lnTo>
                                <a:pt x="234506" y="76200"/>
                              </a:lnTo>
                              <a:cubicBezTo>
                                <a:pt x="226505" y="51816"/>
                                <a:pt x="220885" y="26385"/>
                                <a:pt x="218218" y="0"/>
                              </a:cubicBezTo>
                              <a:lnTo>
                                <a:pt x="47054" y="0"/>
                              </a:lnTo>
                              <a:cubicBezTo>
                                <a:pt x="21146" y="0"/>
                                <a:pt x="0" y="21146"/>
                                <a:pt x="0" y="47053"/>
                              </a:cubicBezTo>
                              <a:lnTo>
                                <a:pt x="0" y="501397"/>
                              </a:lnTo>
                              <a:cubicBezTo>
                                <a:pt x="0" y="501683"/>
                                <a:pt x="0" y="502064"/>
                                <a:pt x="95" y="502349"/>
                              </a:cubicBezTo>
                              <a:lnTo>
                                <a:pt x="95" y="620078"/>
                              </a:lnTo>
                              <a:cubicBezTo>
                                <a:pt x="95" y="648463"/>
                                <a:pt x="23146" y="671609"/>
                                <a:pt x="51531" y="671609"/>
                              </a:cubicBezTo>
                              <a:lnTo>
                                <a:pt x="1109472" y="671609"/>
                              </a:lnTo>
                              <a:cubicBezTo>
                                <a:pt x="1137857" y="671609"/>
                                <a:pt x="1160907" y="648463"/>
                                <a:pt x="1160907" y="620078"/>
                              </a:cubicBezTo>
                              <a:lnTo>
                                <a:pt x="1160907" y="47053"/>
                              </a:lnTo>
                              <a:cubicBezTo>
                                <a:pt x="1160907" y="21146"/>
                                <a:pt x="1139857" y="0"/>
                                <a:pt x="1113949" y="0"/>
                              </a:cubicBezTo>
                              <a:close/>
                              <a:moveTo>
                                <a:pt x="92012" y="603314"/>
                              </a:moveTo>
                              <a:cubicBezTo>
                                <a:pt x="74581" y="603314"/>
                                <a:pt x="60579" y="589122"/>
                                <a:pt x="60579" y="571882"/>
                              </a:cubicBezTo>
                              <a:cubicBezTo>
                                <a:pt x="60579" y="554356"/>
                                <a:pt x="74581" y="540449"/>
                                <a:pt x="92012" y="540449"/>
                              </a:cubicBezTo>
                              <a:cubicBezTo>
                                <a:pt x="109253" y="540449"/>
                                <a:pt x="123445" y="554356"/>
                                <a:pt x="123445" y="571882"/>
                              </a:cubicBezTo>
                              <a:cubicBezTo>
                                <a:pt x="123445" y="589122"/>
                                <a:pt x="109253" y="603314"/>
                                <a:pt x="92012" y="603314"/>
                              </a:cubicBezTo>
                              <a:close/>
                              <a:moveTo>
                                <a:pt x="203740" y="603314"/>
                              </a:moveTo>
                              <a:cubicBezTo>
                                <a:pt x="186309" y="603314"/>
                                <a:pt x="172307" y="589122"/>
                                <a:pt x="172307" y="571882"/>
                              </a:cubicBezTo>
                              <a:cubicBezTo>
                                <a:pt x="172307" y="554356"/>
                                <a:pt x="186309" y="540449"/>
                                <a:pt x="203740" y="540449"/>
                              </a:cubicBezTo>
                              <a:cubicBezTo>
                                <a:pt x="221075" y="540449"/>
                                <a:pt x="235268" y="554356"/>
                                <a:pt x="235268" y="571882"/>
                              </a:cubicBezTo>
                              <a:cubicBezTo>
                                <a:pt x="235268" y="589122"/>
                                <a:pt x="221075" y="603314"/>
                                <a:pt x="203740" y="603314"/>
                              </a:cubicBezTo>
                              <a:close/>
                              <a:moveTo>
                                <a:pt x="315563" y="603314"/>
                              </a:moveTo>
                              <a:cubicBezTo>
                                <a:pt x="298037" y="603314"/>
                                <a:pt x="284131" y="589122"/>
                                <a:pt x="284131" y="571882"/>
                              </a:cubicBezTo>
                              <a:cubicBezTo>
                                <a:pt x="284131" y="554356"/>
                                <a:pt x="298037" y="540449"/>
                                <a:pt x="315563" y="540449"/>
                              </a:cubicBezTo>
                              <a:cubicBezTo>
                                <a:pt x="332804" y="540449"/>
                                <a:pt x="346996" y="554356"/>
                                <a:pt x="346996" y="571882"/>
                              </a:cubicBezTo>
                              <a:cubicBezTo>
                                <a:pt x="346996" y="589122"/>
                                <a:pt x="332804" y="603314"/>
                                <a:pt x="315563" y="603314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59" name="Freeform: Shape 58">
                          <a:extLst>
                            <a:ext uri="{FF2B5EF4-FFF2-40B4-BE49-F238E27FC236}">
                              <a16:creationId xmlns:a16="http://schemas.microsoft.com/office/drawing/2014/main" id="{AE60C146-228E-4B9C-90EC-86B6A315D9D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074355" y="4128781"/>
                          <a:ext cx="9214" cy="31080"/>
                        </a:xfrm>
                        <a:custGeom>
                          <a:avLst/>
                          <a:gdLst>
                            <a:gd name="connsiteX0" fmla="*/ 0 w 9214"/>
                            <a:gd name="connsiteY0" fmla="*/ 0 h 31080"/>
                            <a:gd name="connsiteX1" fmla="*/ 0 w 9214"/>
                            <a:gd name="connsiteY1" fmla="*/ 31080 h 31080"/>
                            <a:gd name="connsiteX2" fmla="*/ 9214 w 9214"/>
                            <a:gd name="connsiteY2" fmla="*/ 31080 h 31080"/>
                            <a:gd name="connsiteX3" fmla="*/ 0 w 9214"/>
                            <a:gd name="connsiteY3" fmla="*/ 0 h 3108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9214" h="31080">
                              <a:moveTo>
                                <a:pt x="0" y="0"/>
                              </a:moveTo>
                              <a:lnTo>
                                <a:pt x="0" y="31080"/>
                              </a:lnTo>
                              <a:lnTo>
                                <a:pt x="9214" y="31080"/>
                              </a:lnTo>
                              <a:cubicBezTo>
                                <a:pt x="6546" y="20032"/>
                                <a:pt x="3671" y="10336"/>
                                <a:pt x="0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60" name="Freeform: Shape 59">
                          <a:extLst>
                            <a:ext uri="{FF2B5EF4-FFF2-40B4-BE49-F238E27FC236}">
                              <a16:creationId xmlns:a16="http://schemas.microsoft.com/office/drawing/2014/main" id="{27C631B0-CE4A-466C-9B08-AE1E1D33428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009252" y="4178939"/>
                          <a:ext cx="46052" cy="274234"/>
                        </a:xfrm>
                        <a:custGeom>
                          <a:avLst/>
                          <a:gdLst>
                            <a:gd name="connsiteX0" fmla="*/ 0 w 46052"/>
                            <a:gd name="connsiteY0" fmla="*/ 0 h 274234"/>
                            <a:gd name="connsiteX1" fmla="*/ 46053 w 46052"/>
                            <a:gd name="connsiteY1" fmla="*/ 0 h 274234"/>
                            <a:gd name="connsiteX2" fmla="*/ 46053 w 46052"/>
                            <a:gd name="connsiteY2" fmla="*/ 274234 h 274234"/>
                            <a:gd name="connsiteX3" fmla="*/ 0 w 46052"/>
                            <a:gd name="connsiteY3" fmla="*/ 274234 h 27423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46052" h="274234">
                              <a:moveTo>
                                <a:pt x="0" y="0"/>
                              </a:moveTo>
                              <a:lnTo>
                                <a:pt x="46053" y="0"/>
                              </a:lnTo>
                              <a:lnTo>
                                <a:pt x="46053" y="274234"/>
                              </a:lnTo>
                              <a:lnTo>
                                <a:pt x="0" y="274234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61" name="Freeform: Shape 60">
                          <a:extLst>
                            <a:ext uri="{FF2B5EF4-FFF2-40B4-BE49-F238E27FC236}">
                              <a16:creationId xmlns:a16="http://schemas.microsoft.com/office/drawing/2014/main" id="{0FD28902-3476-4E26-9F69-B9B18BF7D2E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045477" y="4032965"/>
                          <a:ext cx="81268" cy="42919"/>
                        </a:xfrm>
                        <a:custGeom>
                          <a:avLst/>
                          <a:gdLst>
                            <a:gd name="connsiteX0" fmla="*/ 65476 w 81268"/>
                            <a:gd name="connsiteY0" fmla="*/ 42919 h 42919"/>
                            <a:gd name="connsiteX1" fmla="*/ 79186 w 81268"/>
                            <a:gd name="connsiteY1" fmla="*/ 12577 h 42919"/>
                            <a:gd name="connsiteX2" fmla="*/ 45253 w 81268"/>
                            <a:gd name="connsiteY2" fmla="*/ 5117 h 42919"/>
                            <a:gd name="connsiteX3" fmla="*/ 0 w 81268"/>
                            <a:gd name="connsiteY3" fmla="*/ 42919 h 42919"/>
                            <a:gd name="connsiteX4" fmla="*/ 65476 w 81268"/>
                            <a:gd name="connsiteY4" fmla="*/ 42919 h 4291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81268" h="42919">
                              <a:moveTo>
                                <a:pt x="65476" y="42919"/>
                              </a:moveTo>
                              <a:cubicBezTo>
                                <a:pt x="78198" y="39228"/>
                                <a:pt x="84959" y="24851"/>
                                <a:pt x="79186" y="12577"/>
                              </a:cubicBezTo>
                              <a:cubicBezTo>
                                <a:pt x="73005" y="-575"/>
                                <a:pt x="56104" y="-4005"/>
                                <a:pt x="45253" y="5117"/>
                              </a:cubicBezTo>
                              <a:lnTo>
                                <a:pt x="0" y="42919"/>
                              </a:lnTo>
                              <a:cubicBezTo>
                                <a:pt x="1892" y="42919"/>
                                <a:pt x="68841" y="42919"/>
                                <a:pt x="65476" y="42919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62" name="Freeform: Shape 61">
                          <a:extLst>
                            <a:ext uri="{FF2B5EF4-FFF2-40B4-BE49-F238E27FC236}">
                              <a16:creationId xmlns:a16="http://schemas.microsoft.com/office/drawing/2014/main" id="{594BA9BA-8F4F-4AC0-847A-5579D9FA58B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892590" y="4094944"/>
                          <a:ext cx="90849" cy="154223"/>
                        </a:xfrm>
                        <a:custGeom>
                          <a:avLst/>
                          <a:gdLst>
                            <a:gd name="connsiteX0" fmla="*/ 90849 w 90849"/>
                            <a:gd name="connsiteY0" fmla="*/ 0 h 154223"/>
                            <a:gd name="connsiteX1" fmla="*/ 49021 w 90849"/>
                            <a:gd name="connsiteY1" fmla="*/ 0 h 154223"/>
                            <a:gd name="connsiteX2" fmla="*/ 0 w 90849"/>
                            <a:gd name="connsiteY2" fmla="*/ 143061 h 154223"/>
                            <a:gd name="connsiteX3" fmla="*/ 39672 w 90849"/>
                            <a:gd name="connsiteY3" fmla="*/ 125322 h 154223"/>
                            <a:gd name="connsiteX4" fmla="*/ 42221 w 90849"/>
                            <a:gd name="connsiteY4" fmla="*/ 130271 h 154223"/>
                            <a:gd name="connsiteX5" fmla="*/ 60791 w 90849"/>
                            <a:gd name="connsiteY5" fmla="*/ 154223 h 154223"/>
                            <a:gd name="connsiteX6" fmla="*/ 67140 w 90849"/>
                            <a:gd name="connsiteY6" fmla="*/ 72562 h 154223"/>
                            <a:gd name="connsiteX7" fmla="*/ 67145 w 90849"/>
                            <a:gd name="connsiteY7" fmla="*/ 72554 h 154223"/>
                            <a:gd name="connsiteX8" fmla="*/ 90849 w 90849"/>
                            <a:gd name="connsiteY8" fmla="*/ 0 h 15422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90849" h="154223">
                              <a:moveTo>
                                <a:pt x="90849" y="0"/>
                              </a:moveTo>
                              <a:lnTo>
                                <a:pt x="49021" y="0"/>
                              </a:lnTo>
                              <a:cubicBezTo>
                                <a:pt x="16011" y="29829"/>
                                <a:pt x="3794" y="98580"/>
                                <a:pt x="0" y="143061"/>
                              </a:cubicBezTo>
                              <a:cubicBezTo>
                                <a:pt x="33417" y="118951"/>
                                <a:pt x="34104" y="119666"/>
                                <a:pt x="39672" y="125322"/>
                              </a:cubicBezTo>
                              <a:cubicBezTo>
                                <a:pt x="41039" y="126708"/>
                                <a:pt x="41890" y="128448"/>
                                <a:pt x="42221" y="130271"/>
                              </a:cubicBezTo>
                              <a:cubicBezTo>
                                <a:pt x="44467" y="133954"/>
                                <a:pt x="51843" y="143349"/>
                                <a:pt x="60791" y="154223"/>
                              </a:cubicBezTo>
                              <a:cubicBezTo>
                                <a:pt x="59610" y="126829"/>
                                <a:pt x="61731" y="99472"/>
                                <a:pt x="67140" y="72562"/>
                              </a:cubicBezTo>
                              <a:cubicBezTo>
                                <a:pt x="67140" y="72562"/>
                                <a:pt x="67140" y="72562"/>
                                <a:pt x="67145" y="72554"/>
                              </a:cubicBezTo>
                              <a:cubicBezTo>
                                <a:pt x="72259" y="47249"/>
                                <a:pt x="80662" y="21794"/>
                                <a:pt x="90849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63" name="Freeform: Shape 62">
                          <a:extLst>
                            <a:ext uri="{FF2B5EF4-FFF2-40B4-BE49-F238E27FC236}">
                              <a16:creationId xmlns:a16="http://schemas.microsoft.com/office/drawing/2014/main" id="{7B3C8AE0-49D2-4F18-882B-FC7F869BBDB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980987" y="4128745"/>
                          <a:ext cx="9228" cy="31116"/>
                        </a:xfrm>
                        <a:custGeom>
                          <a:avLst/>
                          <a:gdLst>
                            <a:gd name="connsiteX0" fmla="*/ 9229 w 9228"/>
                            <a:gd name="connsiteY0" fmla="*/ 0 h 31116"/>
                            <a:gd name="connsiteX1" fmla="*/ 0 w 9228"/>
                            <a:gd name="connsiteY1" fmla="*/ 31116 h 31116"/>
                            <a:gd name="connsiteX2" fmla="*/ 9229 w 9228"/>
                            <a:gd name="connsiteY2" fmla="*/ 31116 h 31116"/>
                            <a:gd name="connsiteX3" fmla="*/ 9229 w 9228"/>
                            <a:gd name="connsiteY3" fmla="*/ 0 h 3111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9228" h="31116">
                              <a:moveTo>
                                <a:pt x="9229" y="0"/>
                              </a:moveTo>
                              <a:cubicBezTo>
                                <a:pt x="5687" y="9965"/>
                                <a:pt x="2771" y="19646"/>
                                <a:pt x="0" y="31116"/>
                              </a:cubicBezTo>
                              <a:lnTo>
                                <a:pt x="9229" y="31116"/>
                              </a:lnTo>
                              <a:lnTo>
                                <a:pt x="9229" y="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64" name="Freeform: Shape 63">
                          <a:extLst>
                            <a:ext uri="{FF2B5EF4-FFF2-40B4-BE49-F238E27FC236}">
                              <a16:creationId xmlns:a16="http://schemas.microsoft.com/office/drawing/2014/main" id="{E2EDA4B9-864B-41C1-A8BA-24B4C7764B6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081117" y="4094944"/>
                          <a:ext cx="90845" cy="154223"/>
                        </a:xfrm>
                        <a:custGeom>
                          <a:avLst/>
                          <a:gdLst>
                            <a:gd name="connsiteX0" fmla="*/ 41828 w 90845"/>
                            <a:gd name="connsiteY0" fmla="*/ 0 h 154223"/>
                            <a:gd name="connsiteX1" fmla="*/ 0 w 90845"/>
                            <a:gd name="connsiteY1" fmla="*/ 0 h 154223"/>
                            <a:gd name="connsiteX2" fmla="*/ 30059 w 90845"/>
                            <a:gd name="connsiteY2" fmla="*/ 154223 h 154223"/>
                            <a:gd name="connsiteX3" fmla="*/ 48630 w 90845"/>
                            <a:gd name="connsiteY3" fmla="*/ 130271 h 154223"/>
                            <a:gd name="connsiteX4" fmla="*/ 51179 w 90845"/>
                            <a:gd name="connsiteY4" fmla="*/ 125322 h 154223"/>
                            <a:gd name="connsiteX5" fmla="*/ 90846 w 90845"/>
                            <a:gd name="connsiteY5" fmla="*/ 143061 h 154223"/>
                            <a:gd name="connsiteX6" fmla="*/ 41828 w 90845"/>
                            <a:gd name="connsiteY6" fmla="*/ 0 h 15422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90845" h="154223">
                              <a:moveTo>
                                <a:pt x="41828" y="0"/>
                              </a:moveTo>
                              <a:lnTo>
                                <a:pt x="0" y="0"/>
                              </a:lnTo>
                              <a:cubicBezTo>
                                <a:pt x="21109" y="45149"/>
                                <a:pt x="32448" y="98828"/>
                                <a:pt x="30059" y="154223"/>
                              </a:cubicBezTo>
                              <a:cubicBezTo>
                                <a:pt x="39007" y="143349"/>
                                <a:pt x="46384" y="133954"/>
                                <a:pt x="48630" y="130271"/>
                              </a:cubicBezTo>
                              <a:cubicBezTo>
                                <a:pt x="48960" y="128448"/>
                                <a:pt x="49811" y="126708"/>
                                <a:pt x="51179" y="125322"/>
                              </a:cubicBezTo>
                              <a:cubicBezTo>
                                <a:pt x="56750" y="119666"/>
                                <a:pt x="57434" y="118951"/>
                                <a:pt x="90846" y="143061"/>
                              </a:cubicBezTo>
                              <a:cubicBezTo>
                                <a:pt x="87055" y="98719"/>
                                <a:pt x="74867" y="29852"/>
                                <a:pt x="41828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65" name="Freeform: Shape 64">
                          <a:extLst>
                            <a:ext uri="{FF2B5EF4-FFF2-40B4-BE49-F238E27FC236}">
                              <a16:creationId xmlns:a16="http://schemas.microsoft.com/office/drawing/2014/main" id="{164DC14A-800B-4B02-AE1E-A9CC6507FA9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009266" y="4094944"/>
                          <a:ext cx="46039" cy="64916"/>
                        </a:xfrm>
                        <a:custGeom>
                          <a:avLst/>
                          <a:gdLst>
                            <a:gd name="connsiteX0" fmla="*/ 0 w 46039"/>
                            <a:gd name="connsiteY0" fmla="*/ 0 h 64916"/>
                            <a:gd name="connsiteX1" fmla="*/ 46039 w 46039"/>
                            <a:gd name="connsiteY1" fmla="*/ 0 h 64916"/>
                            <a:gd name="connsiteX2" fmla="*/ 46039 w 46039"/>
                            <a:gd name="connsiteY2" fmla="*/ 64917 h 64916"/>
                            <a:gd name="connsiteX3" fmla="*/ 0 w 46039"/>
                            <a:gd name="connsiteY3" fmla="*/ 64917 h 6491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46039" h="64916">
                              <a:moveTo>
                                <a:pt x="0" y="0"/>
                              </a:moveTo>
                              <a:lnTo>
                                <a:pt x="46039" y="0"/>
                              </a:lnTo>
                              <a:lnTo>
                                <a:pt x="46039" y="64917"/>
                              </a:lnTo>
                              <a:lnTo>
                                <a:pt x="0" y="64917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66" name="Freeform: Shape 65">
                          <a:extLst>
                            <a:ext uri="{FF2B5EF4-FFF2-40B4-BE49-F238E27FC236}">
                              <a16:creationId xmlns:a16="http://schemas.microsoft.com/office/drawing/2014/main" id="{C89018F8-0149-4BF7-8331-118479777F9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004889" y="3981714"/>
                          <a:ext cx="43883" cy="84940"/>
                        </a:xfrm>
                        <a:custGeom>
                          <a:avLst/>
                          <a:gdLst>
                            <a:gd name="connsiteX0" fmla="*/ 29630 w 43883"/>
                            <a:gd name="connsiteY0" fmla="*/ 78498 h 84940"/>
                            <a:gd name="connsiteX1" fmla="*/ 43156 w 43883"/>
                            <a:gd name="connsiteY1" fmla="*/ 27487 h 84940"/>
                            <a:gd name="connsiteX2" fmla="*/ 21967 w 43883"/>
                            <a:gd name="connsiteY2" fmla="*/ 0 h 84940"/>
                            <a:gd name="connsiteX3" fmla="*/ 0 w 43883"/>
                            <a:gd name="connsiteY3" fmla="*/ 21803 h 84940"/>
                            <a:gd name="connsiteX4" fmla="*/ 14294 w 43883"/>
                            <a:gd name="connsiteY4" fmla="*/ 78537 h 84940"/>
                            <a:gd name="connsiteX5" fmla="*/ 21951 w 43883"/>
                            <a:gd name="connsiteY5" fmla="*/ 84940 h 84940"/>
                            <a:gd name="connsiteX6" fmla="*/ 29630 w 43883"/>
                            <a:gd name="connsiteY6" fmla="*/ 78498 h 8494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43883" h="84940">
                              <a:moveTo>
                                <a:pt x="29630" y="78498"/>
                              </a:moveTo>
                              <a:lnTo>
                                <a:pt x="43156" y="27487"/>
                              </a:lnTo>
                              <a:cubicBezTo>
                                <a:pt x="46792" y="13607"/>
                                <a:pt x="36345" y="0"/>
                                <a:pt x="21967" y="0"/>
                              </a:cubicBezTo>
                              <a:cubicBezTo>
                                <a:pt x="9856" y="0"/>
                                <a:pt x="0" y="9785"/>
                                <a:pt x="0" y="21803"/>
                              </a:cubicBezTo>
                              <a:cubicBezTo>
                                <a:pt x="0" y="26671"/>
                                <a:pt x="724" y="26353"/>
                                <a:pt x="14294" y="78537"/>
                              </a:cubicBezTo>
                              <a:lnTo>
                                <a:pt x="21951" y="84940"/>
                              </a:lnTo>
                              <a:lnTo>
                                <a:pt x="29630" y="78498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67" name="Freeform: Shape 66">
                          <a:extLst>
                            <a:ext uri="{FF2B5EF4-FFF2-40B4-BE49-F238E27FC236}">
                              <a16:creationId xmlns:a16="http://schemas.microsoft.com/office/drawing/2014/main" id="{72B46AF9-BBAC-4891-9134-8E15E9C5036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148616" y="4094944"/>
                          <a:ext cx="116304" cy="64916"/>
                        </a:xfrm>
                        <a:custGeom>
                          <a:avLst/>
                          <a:gdLst>
                            <a:gd name="connsiteX0" fmla="*/ 110039 w 116304"/>
                            <a:gd name="connsiteY0" fmla="*/ 0 h 64916"/>
                            <a:gd name="connsiteX1" fmla="*/ 0 w 116304"/>
                            <a:gd name="connsiteY1" fmla="*/ 0 h 64916"/>
                            <a:gd name="connsiteX2" fmla="*/ 28423 w 116304"/>
                            <a:gd name="connsiteY2" fmla="*/ 62171 h 64916"/>
                            <a:gd name="connsiteX3" fmla="*/ 29282 w 116304"/>
                            <a:gd name="connsiteY3" fmla="*/ 64917 h 64916"/>
                            <a:gd name="connsiteX4" fmla="*/ 110039 w 116304"/>
                            <a:gd name="connsiteY4" fmla="*/ 64917 h 64916"/>
                            <a:gd name="connsiteX5" fmla="*/ 116304 w 116304"/>
                            <a:gd name="connsiteY5" fmla="*/ 58647 h 64916"/>
                            <a:gd name="connsiteX6" fmla="*/ 116304 w 116304"/>
                            <a:gd name="connsiteY6" fmla="*/ 6269 h 64916"/>
                            <a:gd name="connsiteX7" fmla="*/ 110039 w 116304"/>
                            <a:gd name="connsiteY7" fmla="*/ 0 h 6491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116304" h="64916">
                              <a:moveTo>
                                <a:pt x="110039" y="0"/>
                              </a:moveTo>
                              <a:lnTo>
                                <a:pt x="0" y="0"/>
                              </a:lnTo>
                              <a:cubicBezTo>
                                <a:pt x="13338" y="17833"/>
                                <a:pt x="22275" y="40674"/>
                                <a:pt x="28423" y="62171"/>
                              </a:cubicBezTo>
                              <a:cubicBezTo>
                                <a:pt x="28694" y="63121"/>
                                <a:pt x="29016" y="63954"/>
                                <a:pt x="29282" y="64917"/>
                              </a:cubicBezTo>
                              <a:lnTo>
                                <a:pt x="110039" y="64917"/>
                              </a:lnTo>
                              <a:cubicBezTo>
                                <a:pt x="113495" y="64917"/>
                                <a:pt x="116304" y="62108"/>
                                <a:pt x="116304" y="58647"/>
                              </a:cubicBezTo>
                              <a:lnTo>
                                <a:pt x="116304" y="6269"/>
                              </a:lnTo>
                              <a:cubicBezTo>
                                <a:pt x="116304" y="2809"/>
                                <a:pt x="113495" y="0"/>
                                <a:pt x="110039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68" name="Freeform: Shape 67">
                          <a:extLst>
                            <a:ext uri="{FF2B5EF4-FFF2-40B4-BE49-F238E27FC236}">
                              <a16:creationId xmlns:a16="http://schemas.microsoft.com/office/drawing/2014/main" id="{E0963248-BFD9-4B06-834C-BFA765300D0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074355" y="4178911"/>
                          <a:ext cx="148902" cy="274261"/>
                        </a:xfrm>
                        <a:custGeom>
                          <a:avLst/>
                          <a:gdLst>
                            <a:gd name="connsiteX0" fmla="*/ 117877 w 148902"/>
                            <a:gd name="connsiteY0" fmla="*/ 78423 h 274261"/>
                            <a:gd name="connsiteX1" fmla="*/ 112769 w 148902"/>
                            <a:gd name="connsiteY1" fmla="*/ 87074 h 274261"/>
                            <a:gd name="connsiteX2" fmla="*/ 102757 w 148902"/>
                            <a:gd name="connsiteY2" fmla="*/ 86348 h 274261"/>
                            <a:gd name="connsiteX3" fmla="*/ 68056 w 148902"/>
                            <a:gd name="connsiteY3" fmla="*/ 61550 h 274261"/>
                            <a:gd name="connsiteX4" fmla="*/ 31923 w 148902"/>
                            <a:gd name="connsiteY4" fmla="*/ 105649 h 274261"/>
                            <a:gd name="connsiteX5" fmla="*/ 20807 w 148902"/>
                            <a:gd name="connsiteY5" fmla="*/ 108124 h 274261"/>
                            <a:gd name="connsiteX6" fmla="*/ 15264 w 148902"/>
                            <a:gd name="connsiteY6" fmla="*/ 98180 h 274261"/>
                            <a:gd name="connsiteX7" fmla="*/ 13168 w 148902"/>
                            <a:gd name="connsiteY7" fmla="*/ 0 h 274261"/>
                            <a:gd name="connsiteX8" fmla="*/ 0 w 148902"/>
                            <a:gd name="connsiteY8" fmla="*/ 0 h 274261"/>
                            <a:gd name="connsiteX9" fmla="*/ 0 w 148902"/>
                            <a:gd name="connsiteY9" fmla="*/ 274262 h 274261"/>
                            <a:gd name="connsiteX10" fmla="*/ 142554 w 148902"/>
                            <a:gd name="connsiteY10" fmla="*/ 274262 h 274261"/>
                            <a:gd name="connsiteX11" fmla="*/ 148902 w 148902"/>
                            <a:gd name="connsiteY11" fmla="*/ 267993 h 274261"/>
                            <a:gd name="connsiteX12" fmla="*/ 148902 w 148902"/>
                            <a:gd name="connsiteY12" fmla="*/ 0 h 274261"/>
                            <a:gd name="connsiteX13" fmla="*/ 108166 w 148902"/>
                            <a:gd name="connsiteY13" fmla="*/ 0 h 274261"/>
                            <a:gd name="connsiteX14" fmla="*/ 117877 w 148902"/>
                            <a:gd name="connsiteY14" fmla="*/ 78423 h 27426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</a:cxnLst>
                          <a:rect l="l" t="t" r="r" b="b"/>
                          <a:pathLst>
                            <a:path w="148902" h="274261">
                              <a:moveTo>
                                <a:pt x="117877" y="78423"/>
                              </a:moveTo>
                              <a:cubicBezTo>
                                <a:pt x="117956" y="82042"/>
                                <a:pt x="115974" y="85399"/>
                                <a:pt x="112769" y="87074"/>
                              </a:cubicBezTo>
                              <a:cubicBezTo>
                                <a:pt x="109560" y="88739"/>
                                <a:pt x="105687" y="88460"/>
                                <a:pt x="102757" y="86348"/>
                              </a:cubicBezTo>
                              <a:cubicBezTo>
                                <a:pt x="90134" y="77186"/>
                                <a:pt x="76381" y="67345"/>
                                <a:pt x="68056" y="61550"/>
                              </a:cubicBezTo>
                              <a:cubicBezTo>
                                <a:pt x="61931" y="70200"/>
                                <a:pt x="50871" y="83650"/>
                                <a:pt x="31923" y="105649"/>
                              </a:cubicBezTo>
                              <a:cubicBezTo>
                                <a:pt x="29159" y="108864"/>
                                <a:pt x="24614" y="109843"/>
                                <a:pt x="20807" y="108124"/>
                              </a:cubicBezTo>
                              <a:cubicBezTo>
                                <a:pt x="16966" y="106403"/>
                                <a:pt x="14710" y="102357"/>
                                <a:pt x="15264" y="98180"/>
                              </a:cubicBezTo>
                              <a:cubicBezTo>
                                <a:pt x="19619" y="65354"/>
                                <a:pt x="18867" y="32370"/>
                                <a:pt x="13168" y="0"/>
                              </a:cubicBezTo>
                              <a:lnTo>
                                <a:pt x="0" y="0"/>
                              </a:lnTo>
                              <a:lnTo>
                                <a:pt x="0" y="274262"/>
                              </a:lnTo>
                              <a:lnTo>
                                <a:pt x="142554" y="274262"/>
                              </a:lnTo>
                              <a:cubicBezTo>
                                <a:pt x="146056" y="274262"/>
                                <a:pt x="148902" y="271453"/>
                                <a:pt x="148902" y="267993"/>
                              </a:cubicBezTo>
                              <a:lnTo>
                                <a:pt x="148902" y="0"/>
                              </a:lnTo>
                              <a:lnTo>
                                <a:pt x="108166" y="0"/>
                              </a:lnTo>
                              <a:cubicBezTo>
                                <a:pt x="116918" y="40809"/>
                                <a:pt x="117838" y="76776"/>
                                <a:pt x="117877" y="78423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69" name="Freeform: Shape 68">
                          <a:extLst>
                            <a:ext uri="{FF2B5EF4-FFF2-40B4-BE49-F238E27FC236}">
                              <a16:creationId xmlns:a16="http://schemas.microsoft.com/office/drawing/2014/main" id="{DDD39889-4C35-46B7-A35F-901CC251AE3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687043" y="3909771"/>
                          <a:ext cx="690371" cy="690276"/>
                        </a:xfrm>
                        <a:custGeom>
                          <a:avLst/>
                          <a:gdLst>
                            <a:gd name="connsiteX0" fmla="*/ 345186 w 690371"/>
                            <a:gd name="connsiteY0" fmla="*/ 0 h 690276"/>
                            <a:gd name="connsiteX1" fmla="*/ 0 w 690371"/>
                            <a:gd name="connsiteY1" fmla="*/ 345186 h 690276"/>
                            <a:gd name="connsiteX2" fmla="*/ 345186 w 690371"/>
                            <a:gd name="connsiteY2" fmla="*/ 690276 h 690276"/>
                            <a:gd name="connsiteX3" fmla="*/ 690372 w 690371"/>
                            <a:gd name="connsiteY3" fmla="*/ 345186 h 690276"/>
                            <a:gd name="connsiteX4" fmla="*/ 345186 w 690371"/>
                            <a:gd name="connsiteY4" fmla="*/ 0 h 690276"/>
                            <a:gd name="connsiteX5" fmla="*/ 571612 w 690371"/>
                            <a:gd name="connsiteY5" fmla="*/ 269141 h 690276"/>
                            <a:gd name="connsiteX6" fmla="*/ 555265 w 690371"/>
                            <a:gd name="connsiteY6" fmla="*/ 269141 h 690276"/>
                            <a:gd name="connsiteX7" fmla="*/ 555265 w 690371"/>
                            <a:gd name="connsiteY7" fmla="*/ 537133 h 690276"/>
                            <a:gd name="connsiteX8" fmla="*/ 529866 w 690371"/>
                            <a:gd name="connsiteY8" fmla="*/ 562453 h 690276"/>
                            <a:gd name="connsiteX9" fmla="*/ 160605 w 690371"/>
                            <a:gd name="connsiteY9" fmla="*/ 562453 h 690276"/>
                            <a:gd name="connsiteX10" fmla="*/ 135206 w 690371"/>
                            <a:gd name="connsiteY10" fmla="*/ 537133 h 690276"/>
                            <a:gd name="connsiteX11" fmla="*/ 135206 w 690371"/>
                            <a:gd name="connsiteY11" fmla="*/ 269141 h 690276"/>
                            <a:gd name="connsiteX12" fmla="*/ 118780 w 690371"/>
                            <a:gd name="connsiteY12" fmla="*/ 269141 h 690276"/>
                            <a:gd name="connsiteX13" fmla="*/ 93465 w 690371"/>
                            <a:gd name="connsiteY13" fmla="*/ 243821 h 690276"/>
                            <a:gd name="connsiteX14" fmla="*/ 93465 w 690371"/>
                            <a:gd name="connsiteY14" fmla="*/ 191443 h 690276"/>
                            <a:gd name="connsiteX15" fmla="*/ 118780 w 690371"/>
                            <a:gd name="connsiteY15" fmla="*/ 166124 h 690276"/>
                            <a:gd name="connsiteX16" fmla="*/ 226968 w 690371"/>
                            <a:gd name="connsiteY16" fmla="*/ 166124 h 690276"/>
                            <a:gd name="connsiteX17" fmla="*/ 224763 w 690371"/>
                            <a:gd name="connsiteY17" fmla="*/ 127671 h 690276"/>
                            <a:gd name="connsiteX18" fmla="*/ 261906 w 690371"/>
                            <a:gd name="connsiteY18" fmla="*/ 104155 h 690276"/>
                            <a:gd name="connsiteX19" fmla="*/ 306826 w 690371"/>
                            <a:gd name="connsiteY19" fmla="*/ 129308 h 690276"/>
                            <a:gd name="connsiteX20" fmla="*/ 298796 w 690371"/>
                            <a:gd name="connsiteY20" fmla="*/ 93746 h 690276"/>
                            <a:gd name="connsiteX21" fmla="*/ 339813 w 690371"/>
                            <a:gd name="connsiteY21" fmla="*/ 52893 h 690276"/>
                            <a:gd name="connsiteX22" fmla="*/ 379424 w 690371"/>
                            <a:gd name="connsiteY22" fmla="*/ 104295 h 690276"/>
                            <a:gd name="connsiteX23" fmla="*/ 379420 w 690371"/>
                            <a:gd name="connsiteY23" fmla="*/ 104323 h 690276"/>
                            <a:gd name="connsiteX24" fmla="*/ 372790 w 690371"/>
                            <a:gd name="connsiteY24" fmla="*/ 129316 h 690276"/>
                            <a:gd name="connsiteX25" fmla="*/ 391451 w 690371"/>
                            <a:gd name="connsiteY25" fmla="*/ 113708 h 690276"/>
                            <a:gd name="connsiteX26" fmla="*/ 454862 w 690371"/>
                            <a:gd name="connsiteY26" fmla="*/ 127671 h 690276"/>
                            <a:gd name="connsiteX27" fmla="*/ 452608 w 690371"/>
                            <a:gd name="connsiteY27" fmla="*/ 166124 h 690276"/>
                            <a:gd name="connsiteX28" fmla="*/ 571612 w 690371"/>
                            <a:gd name="connsiteY28" fmla="*/ 166124 h 690276"/>
                            <a:gd name="connsiteX29" fmla="*/ 596927 w 690371"/>
                            <a:gd name="connsiteY29" fmla="*/ 191443 h 690276"/>
                            <a:gd name="connsiteX30" fmla="*/ 596927 w 690371"/>
                            <a:gd name="connsiteY30" fmla="*/ 243821 h 690276"/>
                            <a:gd name="connsiteX31" fmla="*/ 571612 w 690371"/>
                            <a:gd name="connsiteY31" fmla="*/ 269141 h 69027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</a:cxnLst>
                          <a:rect l="l" t="t" r="r" b="b"/>
                          <a:pathLst>
                            <a:path w="690371" h="690276">
                              <a:moveTo>
                                <a:pt x="345186" y="0"/>
                              </a:moveTo>
                              <a:cubicBezTo>
                                <a:pt x="154877" y="0"/>
                                <a:pt x="0" y="154877"/>
                                <a:pt x="0" y="345186"/>
                              </a:cubicBezTo>
                              <a:cubicBezTo>
                                <a:pt x="0" y="536066"/>
                                <a:pt x="154536" y="690276"/>
                                <a:pt x="345186" y="690276"/>
                              </a:cubicBezTo>
                              <a:cubicBezTo>
                                <a:pt x="536404" y="690276"/>
                                <a:pt x="690372" y="535567"/>
                                <a:pt x="690372" y="345186"/>
                              </a:cubicBezTo>
                              <a:cubicBezTo>
                                <a:pt x="690372" y="154877"/>
                                <a:pt x="535496" y="0"/>
                                <a:pt x="345186" y="0"/>
                              </a:cubicBezTo>
                              <a:close/>
                              <a:moveTo>
                                <a:pt x="571612" y="269141"/>
                              </a:moveTo>
                              <a:lnTo>
                                <a:pt x="555265" y="269141"/>
                              </a:lnTo>
                              <a:lnTo>
                                <a:pt x="555265" y="537133"/>
                              </a:lnTo>
                              <a:cubicBezTo>
                                <a:pt x="555265" y="551096"/>
                                <a:pt x="543870" y="562453"/>
                                <a:pt x="529866" y="562453"/>
                              </a:cubicBezTo>
                              <a:cubicBezTo>
                                <a:pt x="393903" y="562453"/>
                                <a:pt x="296577" y="562453"/>
                                <a:pt x="160605" y="562453"/>
                              </a:cubicBezTo>
                              <a:cubicBezTo>
                                <a:pt x="146601" y="562453"/>
                                <a:pt x="135206" y="551096"/>
                                <a:pt x="135206" y="537133"/>
                              </a:cubicBezTo>
                              <a:lnTo>
                                <a:pt x="135206" y="269141"/>
                              </a:lnTo>
                              <a:lnTo>
                                <a:pt x="118780" y="269141"/>
                              </a:lnTo>
                              <a:cubicBezTo>
                                <a:pt x="104823" y="269141"/>
                                <a:pt x="93465" y="257783"/>
                                <a:pt x="93465" y="243821"/>
                              </a:cubicBezTo>
                              <a:lnTo>
                                <a:pt x="93465" y="191443"/>
                              </a:lnTo>
                              <a:cubicBezTo>
                                <a:pt x="93465" y="177482"/>
                                <a:pt x="104823" y="166124"/>
                                <a:pt x="118780" y="166124"/>
                              </a:cubicBezTo>
                              <a:lnTo>
                                <a:pt x="226968" y="166124"/>
                              </a:lnTo>
                              <a:cubicBezTo>
                                <a:pt x="219227" y="153268"/>
                                <a:pt x="219213" y="139489"/>
                                <a:pt x="224763" y="127671"/>
                              </a:cubicBezTo>
                              <a:cubicBezTo>
                                <a:pt x="231578" y="113169"/>
                                <a:pt x="245809" y="104155"/>
                                <a:pt x="261906" y="104155"/>
                              </a:cubicBezTo>
                              <a:cubicBezTo>
                                <a:pt x="283594" y="104155"/>
                                <a:pt x="292632" y="119184"/>
                                <a:pt x="306826" y="129308"/>
                              </a:cubicBezTo>
                              <a:cubicBezTo>
                                <a:pt x="301320" y="107232"/>
                                <a:pt x="298796" y="102295"/>
                                <a:pt x="298796" y="93746"/>
                              </a:cubicBezTo>
                              <a:cubicBezTo>
                                <a:pt x="298796" y="71218"/>
                                <a:pt x="317195" y="52893"/>
                                <a:pt x="339813" y="52893"/>
                              </a:cubicBezTo>
                              <a:cubicBezTo>
                                <a:pt x="366689" y="52893"/>
                                <a:pt x="386248" y="78323"/>
                                <a:pt x="379424" y="104295"/>
                              </a:cubicBezTo>
                              <a:cubicBezTo>
                                <a:pt x="379420" y="104304"/>
                                <a:pt x="379420" y="104313"/>
                                <a:pt x="379420" y="104323"/>
                              </a:cubicBezTo>
                              <a:lnTo>
                                <a:pt x="372790" y="129316"/>
                              </a:lnTo>
                              <a:lnTo>
                                <a:pt x="391451" y="113708"/>
                              </a:lnTo>
                              <a:cubicBezTo>
                                <a:pt x="411661" y="96714"/>
                                <a:pt x="443240" y="102953"/>
                                <a:pt x="454862" y="127671"/>
                              </a:cubicBezTo>
                              <a:cubicBezTo>
                                <a:pt x="460314" y="139270"/>
                                <a:pt x="460494" y="153072"/>
                                <a:pt x="452608" y="166124"/>
                              </a:cubicBezTo>
                              <a:lnTo>
                                <a:pt x="571612" y="166124"/>
                              </a:lnTo>
                              <a:cubicBezTo>
                                <a:pt x="585569" y="166124"/>
                                <a:pt x="596927" y="177482"/>
                                <a:pt x="596927" y="191443"/>
                              </a:cubicBezTo>
                              <a:lnTo>
                                <a:pt x="596927" y="243821"/>
                              </a:lnTo>
                              <a:cubicBezTo>
                                <a:pt x="596927" y="257783"/>
                                <a:pt x="585569" y="269141"/>
                                <a:pt x="571612" y="269141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70" name="Freeform: Shape 69">
                          <a:extLst>
                            <a:ext uri="{FF2B5EF4-FFF2-40B4-BE49-F238E27FC236}">
                              <a16:creationId xmlns:a16="http://schemas.microsoft.com/office/drawing/2014/main" id="{95E2F88F-4EBF-42B5-9776-5A25752026C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926955" y="4032969"/>
                          <a:ext cx="81244" cy="42916"/>
                        </a:xfrm>
                        <a:custGeom>
                          <a:avLst/>
                          <a:gdLst>
                            <a:gd name="connsiteX0" fmla="*/ 15723 w 81244"/>
                            <a:gd name="connsiteY0" fmla="*/ 42916 h 42916"/>
                            <a:gd name="connsiteX1" fmla="*/ 81206 w 81244"/>
                            <a:gd name="connsiteY1" fmla="*/ 42916 h 42916"/>
                            <a:gd name="connsiteX2" fmla="*/ 36044 w 81244"/>
                            <a:gd name="connsiteY2" fmla="*/ 5123 h 42916"/>
                            <a:gd name="connsiteX3" fmla="*/ 2097 w 81244"/>
                            <a:gd name="connsiteY3" fmla="*/ 12574 h 42916"/>
                            <a:gd name="connsiteX4" fmla="*/ 15723 w 81244"/>
                            <a:gd name="connsiteY4" fmla="*/ 42916 h 4291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81244" h="42916">
                              <a:moveTo>
                                <a:pt x="15723" y="42916"/>
                              </a:moveTo>
                              <a:cubicBezTo>
                                <a:pt x="17719" y="42916"/>
                                <a:pt x="83057" y="42916"/>
                                <a:pt x="81206" y="42916"/>
                              </a:cubicBezTo>
                              <a:cubicBezTo>
                                <a:pt x="80247" y="42113"/>
                                <a:pt x="33039" y="2608"/>
                                <a:pt x="36044" y="5123"/>
                              </a:cubicBezTo>
                              <a:cubicBezTo>
                                <a:pt x="24943" y="-4081"/>
                                <a:pt x="8221" y="-456"/>
                                <a:pt x="2097" y="12574"/>
                              </a:cubicBezTo>
                              <a:cubicBezTo>
                                <a:pt x="-3680" y="24853"/>
                                <a:pt x="3003" y="39207"/>
                                <a:pt x="15723" y="42916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71" name="Freeform: Shape 70">
                          <a:extLst>
                            <a:ext uri="{FF2B5EF4-FFF2-40B4-BE49-F238E27FC236}">
                              <a16:creationId xmlns:a16="http://schemas.microsoft.com/office/drawing/2014/main" id="{A4B599B1-6E2C-4604-85AC-E7D3E7D2E48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799558" y="4094944"/>
                          <a:ext cx="116383" cy="64916"/>
                        </a:xfrm>
                        <a:custGeom>
                          <a:avLst/>
                          <a:gdLst>
                            <a:gd name="connsiteX0" fmla="*/ 116383 w 116383"/>
                            <a:gd name="connsiteY0" fmla="*/ 0 h 64916"/>
                            <a:gd name="connsiteX1" fmla="*/ 6265 w 116383"/>
                            <a:gd name="connsiteY1" fmla="*/ 0 h 64916"/>
                            <a:gd name="connsiteX2" fmla="*/ 0 w 116383"/>
                            <a:gd name="connsiteY2" fmla="*/ 6269 h 64916"/>
                            <a:gd name="connsiteX3" fmla="*/ 0 w 116383"/>
                            <a:gd name="connsiteY3" fmla="*/ 58647 h 64916"/>
                            <a:gd name="connsiteX4" fmla="*/ 6265 w 116383"/>
                            <a:gd name="connsiteY4" fmla="*/ 64917 h 64916"/>
                            <a:gd name="connsiteX5" fmla="*/ 87101 w 116383"/>
                            <a:gd name="connsiteY5" fmla="*/ 64917 h 64916"/>
                            <a:gd name="connsiteX6" fmla="*/ 116383 w 116383"/>
                            <a:gd name="connsiteY6" fmla="*/ 0 h 6491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116383" h="64916">
                              <a:moveTo>
                                <a:pt x="116383" y="0"/>
                              </a:moveTo>
                              <a:lnTo>
                                <a:pt x="6265" y="0"/>
                              </a:lnTo>
                              <a:cubicBezTo>
                                <a:pt x="2809" y="0"/>
                                <a:pt x="0" y="2809"/>
                                <a:pt x="0" y="6269"/>
                              </a:cubicBezTo>
                              <a:lnTo>
                                <a:pt x="0" y="58647"/>
                              </a:lnTo>
                              <a:cubicBezTo>
                                <a:pt x="0" y="62108"/>
                                <a:pt x="2809" y="64917"/>
                                <a:pt x="6265" y="64917"/>
                              </a:cubicBezTo>
                              <a:lnTo>
                                <a:pt x="87101" y="64917"/>
                              </a:lnTo>
                              <a:cubicBezTo>
                                <a:pt x="93074" y="43240"/>
                                <a:pt x="102813" y="18148"/>
                                <a:pt x="116383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72" name="Freeform: Shape 71">
                          <a:extLst>
                            <a:ext uri="{FF2B5EF4-FFF2-40B4-BE49-F238E27FC236}">
                              <a16:creationId xmlns:a16="http://schemas.microsoft.com/office/drawing/2014/main" id="{23FE69B6-D356-4D32-AF09-AEF3147E4F0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841299" y="4178911"/>
                          <a:ext cx="148902" cy="274261"/>
                        </a:xfrm>
                        <a:custGeom>
                          <a:avLst/>
                          <a:gdLst>
                            <a:gd name="connsiteX0" fmla="*/ 148902 w 148902"/>
                            <a:gd name="connsiteY0" fmla="*/ 0 h 274261"/>
                            <a:gd name="connsiteX1" fmla="*/ 135734 w 148902"/>
                            <a:gd name="connsiteY1" fmla="*/ 0 h 274261"/>
                            <a:gd name="connsiteX2" fmla="*/ 133639 w 148902"/>
                            <a:gd name="connsiteY2" fmla="*/ 98180 h 274261"/>
                            <a:gd name="connsiteX3" fmla="*/ 128094 w 148902"/>
                            <a:gd name="connsiteY3" fmla="*/ 108124 h 274261"/>
                            <a:gd name="connsiteX4" fmla="*/ 116978 w 148902"/>
                            <a:gd name="connsiteY4" fmla="*/ 105649 h 274261"/>
                            <a:gd name="connsiteX5" fmla="*/ 80846 w 148902"/>
                            <a:gd name="connsiteY5" fmla="*/ 61550 h 274261"/>
                            <a:gd name="connsiteX6" fmla="*/ 46146 w 148902"/>
                            <a:gd name="connsiteY6" fmla="*/ 86348 h 274261"/>
                            <a:gd name="connsiteX7" fmla="*/ 36133 w 148902"/>
                            <a:gd name="connsiteY7" fmla="*/ 87074 h 274261"/>
                            <a:gd name="connsiteX8" fmla="*/ 31026 w 148902"/>
                            <a:gd name="connsiteY8" fmla="*/ 78423 h 274261"/>
                            <a:gd name="connsiteX9" fmla="*/ 40737 w 148902"/>
                            <a:gd name="connsiteY9" fmla="*/ 0 h 274261"/>
                            <a:gd name="connsiteX10" fmla="*/ 0 w 148902"/>
                            <a:gd name="connsiteY10" fmla="*/ 0 h 274261"/>
                            <a:gd name="connsiteX11" fmla="*/ 0 w 148902"/>
                            <a:gd name="connsiteY11" fmla="*/ 267993 h 274261"/>
                            <a:gd name="connsiteX12" fmla="*/ 6348 w 148902"/>
                            <a:gd name="connsiteY12" fmla="*/ 274262 h 274261"/>
                            <a:gd name="connsiteX13" fmla="*/ 148902 w 148902"/>
                            <a:gd name="connsiteY13" fmla="*/ 274262 h 274261"/>
                            <a:gd name="connsiteX14" fmla="*/ 148902 w 148902"/>
                            <a:gd name="connsiteY14" fmla="*/ 0 h 27426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</a:cxnLst>
                          <a:rect l="l" t="t" r="r" b="b"/>
                          <a:pathLst>
                            <a:path w="148902" h="274261">
                              <a:moveTo>
                                <a:pt x="148902" y="0"/>
                              </a:moveTo>
                              <a:lnTo>
                                <a:pt x="135734" y="0"/>
                              </a:lnTo>
                              <a:cubicBezTo>
                                <a:pt x="130035" y="32370"/>
                                <a:pt x="129284" y="65354"/>
                                <a:pt x="133639" y="98180"/>
                              </a:cubicBezTo>
                              <a:cubicBezTo>
                                <a:pt x="134192" y="102357"/>
                                <a:pt x="131937" y="106403"/>
                                <a:pt x="128094" y="108124"/>
                              </a:cubicBezTo>
                              <a:cubicBezTo>
                                <a:pt x="124293" y="109841"/>
                                <a:pt x="119747" y="108869"/>
                                <a:pt x="116978" y="105649"/>
                              </a:cubicBezTo>
                              <a:cubicBezTo>
                                <a:pt x="98031" y="83650"/>
                                <a:pt x="86972" y="70200"/>
                                <a:pt x="80846" y="61550"/>
                              </a:cubicBezTo>
                              <a:cubicBezTo>
                                <a:pt x="72521" y="67345"/>
                                <a:pt x="58768" y="77186"/>
                                <a:pt x="46146" y="86348"/>
                              </a:cubicBezTo>
                              <a:cubicBezTo>
                                <a:pt x="43211" y="88460"/>
                                <a:pt x="39333" y="88739"/>
                                <a:pt x="36133" y="87074"/>
                              </a:cubicBezTo>
                              <a:cubicBezTo>
                                <a:pt x="32928" y="85399"/>
                                <a:pt x="30947" y="82042"/>
                                <a:pt x="31026" y="78423"/>
                              </a:cubicBezTo>
                              <a:cubicBezTo>
                                <a:pt x="31064" y="76776"/>
                                <a:pt x="31985" y="40797"/>
                                <a:pt x="40737" y="0"/>
                              </a:cubicBezTo>
                              <a:lnTo>
                                <a:pt x="0" y="0"/>
                              </a:lnTo>
                              <a:lnTo>
                                <a:pt x="0" y="267993"/>
                              </a:lnTo>
                              <a:cubicBezTo>
                                <a:pt x="0" y="271453"/>
                                <a:pt x="2846" y="274262"/>
                                <a:pt x="6348" y="274262"/>
                              </a:cubicBezTo>
                              <a:lnTo>
                                <a:pt x="148902" y="274262"/>
                              </a:lnTo>
                              <a:lnTo>
                                <a:pt x="148902" y="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rgbClr val="FFFFFF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</p:grpSp>
              <p:grpSp>
                <p:nvGrpSpPr>
                  <p:cNvPr id="393" name="Group 392">
                    <a:extLst>
                      <a:ext uri="{FF2B5EF4-FFF2-40B4-BE49-F238E27FC236}">
                        <a16:creationId xmlns:a16="http://schemas.microsoft.com/office/drawing/2014/main" id="{49E18828-E344-434E-A1C2-09F2EC27397A}"/>
                      </a:ext>
                    </a:extLst>
                  </p:cNvPr>
                  <p:cNvGrpSpPr/>
                  <p:nvPr/>
                </p:nvGrpSpPr>
                <p:grpSpPr>
                  <a:xfrm>
                    <a:off x="6237036" y="2098248"/>
                    <a:ext cx="2263382" cy="3475834"/>
                    <a:chOff x="3458666" y="2109970"/>
                    <a:chExt cx="2263382" cy="3475834"/>
                  </a:xfrm>
                </p:grpSpPr>
                <p:grpSp>
                  <p:nvGrpSpPr>
                    <p:cNvPr id="394" name="Group 393">
                      <a:extLst>
                        <a:ext uri="{FF2B5EF4-FFF2-40B4-BE49-F238E27FC236}">
                          <a16:creationId xmlns:a16="http://schemas.microsoft.com/office/drawing/2014/main" id="{E493EDDC-44C1-442C-9402-9315B698CA9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091561" y="2109970"/>
                      <a:ext cx="997592" cy="996984"/>
                      <a:chOff x="2925326" y="1536230"/>
                      <a:chExt cx="997592" cy="996984"/>
                    </a:xfrm>
                  </p:grpSpPr>
                  <p:grpSp>
                    <p:nvGrpSpPr>
                      <p:cNvPr id="396" name="Group 395">
                        <a:extLst>
                          <a:ext uri="{FF2B5EF4-FFF2-40B4-BE49-F238E27FC236}">
                            <a16:creationId xmlns:a16="http://schemas.microsoft.com/office/drawing/2014/main" id="{209E86DA-C069-4FCB-AC85-23D0E751067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925326" y="1536230"/>
                        <a:ext cx="997592" cy="996984"/>
                        <a:chOff x="2350143" y="3024135"/>
                        <a:chExt cx="1085874" cy="1085213"/>
                      </a:xfrm>
                    </p:grpSpPr>
                    <p:sp>
                      <p:nvSpPr>
                        <p:cNvPr id="402" name="Freeform: Shape 401">
                          <a:extLst>
                            <a:ext uri="{FF2B5EF4-FFF2-40B4-BE49-F238E27FC236}">
                              <a16:creationId xmlns:a16="http://schemas.microsoft.com/office/drawing/2014/main" id="{75CEB59C-F7E1-428B-9BA1-3DD4C25FED9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350143" y="3024135"/>
                          <a:ext cx="548640" cy="557264"/>
                        </a:xfrm>
                        <a:custGeom>
                          <a:avLst/>
                          <a:gdLst>
                            <a:gd name="connsiteX0" fmla="*/ 548640 w 548640"/>
                            <a:gd name="connsiteY0" fmla="*/ 0 h 557264"/>
                            <a:gd name="connsiteX1" fmla="*/ 548640 w 548640"/>
                            <a:gd name="connsiteY1" fmla="*/ 48969 h 557264"/>
                            <a:gd name="connsiteX2" fmla="*/ 453177 w 548640"/>
                            <a:gd name="connsiteY2" fmla="*/ 58593 h 557264"/>
                            <a:gd name="connsiteX3" fmla="*/ 48969 w 548640"/>
                            <a:gd name="connsiteY3" fmla="*/ 554539 h 557264"/>
                            <a:gd name="connsiteX4" fmla="*/ 49244 w 548640"/>
                            <a:gd name="connsiteY4" fmla="*/ 557264 h 557264"/>
                            <a:gd name="connsiteX5" fmla="*/ 275 w 548640"/>
                            <a:gd name="connsiteY5" fmla="*/ 557264 h 557264"/>
                            <a:gd name="connsiteX6" fmla="*/ 0 w 548640"/>
                            <a:gd name="connsiteY6" fmla="*/ 554539 h 557264"/>
                            <a:gd name="connsiteX7" fmla="*/ 443308 w 548640"/>
                            <a:gd name="connsiteY7" fmla="*/ 10619 h 557264"/>
                            <a:gd name="connsiteX8" fmla="*/ 548640 w 548640"/>
                            <a:gd name="connsiteY8" fmla="*/ 0 h 55726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548640" h="557264">
                              <a:moveTo>
                                <a:pt x="548640" y="0"/>
                              </a:moveTo>
                              <a:lnTo>
                                <a:pt x="548640" y="48969"/>
                              </a:lnTo>
                              <a:lnTo>
                                <a:pt x="453177" y="58593"/>
                              </a:lnTo>
                              <a:cubicBezTo>
                                <a:pt x="222496" y="105797"/>
                                <a:pt x="48969" y="309903"/>
                                <a:pt x="48969" y="554539"/>
                              </a:cubicBezTo>
                              <a:lnTo>
                                <a:pt x="49244" y="557264"/>
                              </a:lnTo>
                              <a:lnTo>
                                <a:pt x="275" y="557264"/>
                              </a:lnTo>
                              <a:lnTo>
                                <a:pt x="0" y="554539"/>
                              </a:lnTo>
                              <a:cubicBezTo>
                                <a:pt x="0" y="286240"/>
                                <a:pt x="190313" y="62389"/>
                                <a:pt x="443308" y="10619"/>
                              </a:cubicBezTo>
                              <a:lnTo>
                                <a:pt x="548640" y="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403" name="Oval 402">
                          <a:extLst>
                            <a:ext uri="{FF2B5EF4-FFF2-40B4-BE49-F238E27FC236}">
                              <a16:creationId xmlns:a16="http://schemas.microsoft.com/office/drawing/2014/main" id="{1A92A42D-5820-491E-AC46-61EA499FF58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475310" y="3145766"/>
                          <a:ext cx="854314" cy="854314"/>
                        </a:xfrm>
                        <a:prstGeom prst="ellipse">
                          <a:avLst/>
                        </a:prstGeom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404" name="Oval 403">
                          <a:extLst>
                            <a:ext uri="{FF2B5EF4-FFF2-40B4-BE49-F238E27FC236}">
                              <a16:creationId xmlns:a16="http://schemas.microsoft.com/office/drawing/2014/main" id="{68539721-6557-4246-8A71-1228DFFAF80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574333" y="3244789"/>
                          <a:ext cx="656268" cy="656268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405" name="Arc 404">
                          <a:extLst>
                            <a:ext uri="{FF2B5EF4-FFF2-40B4-BE49-F238E27FC236}">
                              <a16:creationId xmlns:a16="http://schemas.microsoft.com/office/drawing/2014/main" id="{F0C4FA0B-17A2-4154-9FA7-A7860D67B46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374669" y="3048000"/>
                          <a:ext cx="1061348" cy="1061348"/>
                        </a:xfrm>
                        <a:prstGeom prst="arc">
                          <a:avLst>
                            <a:gd name="adj1" fmla="val 16200000"/>
                            <a:gd name="adj2" fmla="val 10725059"/>
                          </a:avLst>
                        </a:prstGeom>
                        <a:noFill/>
                        <a:ln w="6350">
                          <a:solidFill>
                            <a:schemeClr val="accent5"/>
                          </a:solidFill>
                          <a:prstDash val="dash"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</p:grpSp>
                  <p:grpSp>
                    <p:nvGrpSpPr>
                      <p:cNvPr id="397" name="Group 396">
                        <a:extLst>
                          <a:ext uri="{FF2B5EF4-FFF2-40B4-BE49-F238E27FC236}">
                            <a16:creationId xmlns:a16="http://schemas.microsoft.com/office/drawing/2014/main" id="{CF4AF04D-BE19-48A3-A31D-4FC45B86951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288684" y="1897280"/>
                        <a:ext cx="270877" cy="274885"/>
                        <a:chOff x="5871209" y="3138487"/>
                        <a:chExt cx="450532" cy="457199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398" name="Freeform: Shape 397">
                          <a:extLst>
                            <a:ext uri="{FF2B5EF4-FFF2-40B4-BE49-F238E27FC236}">
                              <a16:creationId xmlns:a16="http://schemas.microsoft.com/office/drawing/2014/main" id="{E644552D-4C2A-48C2-9133-F5968160538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71209" y="3138487"/>
                          <a:ext cx="450532" cy="338137"/>
                        </a:xfrm>
                        <a:custGeom>
                          <a:avLst/>
                          <a:gdLst>
                            <a:gd name="connsiteX0" fmla="*/ 72390 w 450532"/>
                            <a:gd name="connsiteY0" fmla="*/ 70485 h 338137"/>
                            <a:gd name="connsiteX1" fmla="*/ 36195 w 450532"/>
                            <a:gd name="connsiteY1" fmla="*/ 34290 h 338137"/>
                            <a:gd name="connsiteX2" fmla="*/ 0 w 450532"/>
                            <a:gd name="connsiteY2" fmla="*/ 70485 h 338137"/>
                            <a:gd name="connsiteX3" fmla="*/ 26670 w 450532"/>
                            <a:gd name="connsiteY3" fmla="*/ 105728 h 338137"/>
                            <a:gd name="connsiteX4" fmla="*/ 26670 w 450532"/>
                            <a:gd name="connsiteY4" fmla="*/ 141923 h 338137"/>
                            <a:gd name="connsiteX5" fmla="*/ 65723 w 450532"/>
                            <a:gd name="connsiteY5" fmla="*/ 180975 h 338137"/>
                            <a:gd name="connsiteX6" fmla="*/ 5715 w 450532"/>
                            <a:gd name="connsiteY6" fmla="*/ 258128 h 338137"/>
                            <a:gd name="connsiteX7" fmla="*/ 85725 w 450532"/>
                            <a:gd name="connsiteY7" fmla="*/ 338138 h 338137"/>
                            <a:gd name="connsiteX8" fmla="*/ 104775 w 450532"/>
                            <a:gd name="connsiteY8" fmla="*/ 338138 h 338137"/>
                            <a:gd name="connsiteX9" fmla="*/ 104775 w 450532"/>
                            <a:gd name="connsiteY9" fmla="*/ 323850 h 338137"/>
                            <a:gd name="connsiteX10" fmla="*/ 85725 w 450532"/>
                            <a:gd name="connsiteY10" fmla="*/ 323850 h 338137"/>
                            <a:gd name="connsiteX11" fmla="*/ 19050 w 450532"/>
                            <a:gd name="connsiteY11" fmla="*/ 257175 h 338137"/>
                            <a:gd name="connsiteX12" fmla="*/ 83820 w 450532"/>
                            <a:gd name="connsiteY12" fmla="*/ 190500 h 338137"/>
                            <a:gd name="connsiteX13" fmla="*/ 143828 w 450532"/>
                            <a:gd name="connsiteY13" fmla="*/ 152400 h 338137"/>
                            <a:gd name="connsiteX14" fmla="*/ 160020 w 450532"/>
                            <a:gd name="connsiteY14" fmla="*/ 154305 h 338137"/>
                            <a:gd name="connsiteX15" fmla="*/ 288608 w 450532"/>
                            <a:gd name="connsiteY15" fmla="*/ 154305 h 338137"/>
                            <a:gd name="connsiteX16" fmla="*/ 364808 w 450532"/>
                            <a:gd name="connsiteY16" fmla="*/ 189548 h 338137"/>
                            <a:gd name="connsiteX17" fmla="*/ 429578 w 450532"/>
                            <a:gd name="connsiteY17" fmla="*/ 256223 h 338137"/>
                            <a:gd name="connsiteX18" fmla="*/ 362903 w 450532"/>
                            <a:gd name="connsiteY18" fmla="*/ 322898 h 338137"/>
                            <a:gd name="connsiteX19" fmla="*/ 343853 w 450532"/>
                            <a:gd name="connsiteY19" fmla="*/ 322898 h 338137"/>
                            <a:gd name="connsiteX20" fmla="*/ 343853 w 450532"/>
                            <a:gd name="connsiteY20" fmla="*/ 336233 h 338137"/>
                            <a:gd name="connsiteX21" fmla="*/ 362903 w 450532"/>
                            <a:gd name="connsiteY21" fmla="*/ 336233 h 338137"/>
                            <a:gd name="connsiteX22" fmla="*/ 383858 w 450532"/>
                            <a:gd name="connsiteY22" fmla="*/ 179070 h 338137"/>
                            <a:gd name="connsiteX23" fmla="*/ 422910 w 450532"/>
                            <a:gd name="connsiteY23" fmla="*/ 140018 h 338137"/>
                            <a:gd name="connsiteX24" fmla="*/ 422910 w 450532"/>
                            <a:gd name="connsiteY24" fmla="*/ 103823 h 338137"/>
                            <a:gd name="connsiteX25" fmla="*/ 450533 w 450532"/>
                            <a:gd name="connsiteY25" fmla="*/ 68580 h 338137"/>
                            <a:gd name="connsiteX26" fmla="*/ 414338 w 450532"/>
                            <a:gd name="connsiteY26" fmla="*/ 32385 h 338137"/>
                            <a:gd name="connsiteX27" fmla="*/ 378143 w 450532"/>
                            <a:gd name="connsiteY27" fmla="*/ 68580 h 338137"/>
                            <a:gd name="connsiteX28" fmla="*/ 405765 w 450532"/>
                            <a:gd name="connsiteY28" fmla="*/ 103823 h 338137"/>
                            <a:gd name="connsiteX29" fmla="*/ 405765 w 450532"/>
                            <a:gd name="connsiteY29" fmla="*/ 132398 h 338137"/>
                            <a:gd name="connsiteX30" fmla="*/ 367665 w 450532"/>
                            <a:gd name="connsiteY30" fmla="*/ 170498 h 338137"/>
                            <a:gd name="connsiteX31" fmla="*/ 310515 w 450532"/>
                            <a:gd name="connsiteY31" fmla="*/ 140018 h 338137"/>
                            <a:gd name="connsiteX32" fmla="*/ 335280 w 450532"/>
                            <a:gd name="connsiteY32" fmla="*/ 115253 h 338137"/>
                            <a:gd name="connsiteX33" fmla="*/ 335280 w 450532"/>
                            <a:gd name="connsiteY33" fmla="*/ 71438 h 338137"/>
                            <a:gd name="connsiteX34" fmla="*/ 362903 w 450532"/>
                            <a:gd name="connsiteY34" fmla="*/ 36195 h 338137"/>
                            <a:gd name="connsiteX35" fmla="*/ 326708 w 450532"/>
                            <a:gd name="connsiteY35" fmla="*/ 0 h 338137"/>
                            <a:gd name="connsiteX36" fmla="*/ 290513 w 450532"/>
                            <a:gd name="connsiteY36" fmla="*/ 36195 h 338137"/>
                            <a:gd name="connsiteX37" fmla="*/ 318135 w 450532"/>
                            <a:gd name="connsiteY37" fmla="*/ 71438 h 338137"/>
                            <a:gd name="connsiteX38" fmla="*/ 318135 w 450532"/>
                            <a:gd name="connsiteY38" fmla="*/ 107633 h 338137"/>
                            <a:gd name="connsiteX39" fmla="*/ 294323 w 450532"/>
                            <a:gd name="connsiteY39" fmla="*/ 131445 h 338137"/>
                            <a:gd name="connsiteX40" fmla="*/ 157163 w 450532"/>
                            <a:gd name="connsiteY40" fmla="*/ 131445 h 338137"/>
                            <a:gd name="connsiteX41" fmla="*/ 133350 w 450532"/>
                            <a:gd name="connsiteY41" fmla="*/ 107633 h 338137"/>
                            <a:gd name="connsiteX42" fmla="*/ 133350 w 450532"/>
                            <a:gd name="connsiteY42" fmla="*/ 71438 h 338137"/>
                            <a:gd name="connsiteX43" fmla="*/ 160973 w 450532"/>
                            <a:gd name="connsiteY43" fmla="*/ 36195 h 338137"/>
                            <a:gd name="connsiteX44" fmla="*/ 124778 w 450532"/>
                            <a:gd name="connsiteY44" fmla="*/ 0 h 338137"/>
                            <a:gd name="connsiteX45" fmla="*/ 88583 w 450532"/>
                            <a:gd name="connsiteY45" fmla="*/ 36195 h 338137"/>
                            <a:gd name="connsiteX46" fmla="*/ 116205 w 450532"/>
                            <a:gd name="connsiteY46" fmla="*/ 71438 h 338137"/>
                            <a:gd name="connsiteX47" fmla="*/ 116205 w 450532"/>
                            <a:gd name="connsiteY47" fmla="*/ 115253 h 338137"/>
                            <a:gd name="connsiteX48" fmla="*/ 140970 w 450532"/>
                            <a:gd name="connsiteY48" fmla="*/ 140018 h 338137"/>
                            <a:gd name="connsiteX49" fmla="*/ 83820 w 450532"/>
                            <a:gd name="connsiteY49" fmla="*/ 170498 h 338137"/>
                            <a:gd name="connsiteX50" fmla="*/ 46673 w 450532"/>
                            <a:gd name="connsiteY50" fmla="*/ 133350 h 338137"/>
                            <a:gd name="connsiteX51" fmla="*/ 46673 w 450532"/>
                            <a:gd name="connsiteY51" fmla="*/ 104775 h 338137"/>
                            <a:gd name="connsiteX52" fmla="*/ 72390 w 450532"/>
                            <a:gd name="connsiteY52" fmla="*/ 70485 h 338137"/>
                            <a:gd name="connsiteX53" fmla="*/ 395288 w 450532"/>
                            <a:gd name="connsiteY53" fmla="*/ 70485 h 338137"/>
                            <a:gd name="connsiteX54" fmla="*/ 413385 w 450532"/>
                            <a:gd name="connsiteY54" fmla="*/ 52388 h 338137"/>
                            <a:gd name="connsiteX55" fmla="*/ 431483 w 450532"/>
                            <a:gd name="connsiteY55" fmla="*/ 70485 h 338137"/>
                            <a:gd name="connsiteX56" fmla="*/ 413385 w 450532"/>
                            <a:gd name="connsiteY56" fmla="*/ 88583 h 338137"/>
                            <a:gd name="connsiteX57" fmla="*/ 395288 w 450532"/>
                            <a:gd name="connsiteY57" fmla="*/ 70485 h 338137"/>
                            <a:gd name="connsiteX58" fmla="*/ 307658 w 450532"/>
                            <a:gd name="connsiteY58" fmla="*/ 36195 h 338137"/>
                            <a:gd name="connsiteX59" fmla="*/ 325755 w 450532"/>
                            <a:gd name="connsiteY59" fmla="*/ 18098 h 338137"/>
                            <a:gd name="connsiteX60" fmla="*/ 343853 w 450532"/>
                            <a:gd name="connsiteY60" fmla="*/ 36195 h 338137"/>
                            <a:gd name="connsiteX61" fmla="*/ 325755 w 450532"/>
                            <a:gd name="connsiteY61" fmla="*/ 54293 h 338137"/>
                            <a:gd name="connsiteX62" fmla="*/ 307658 w 450532"/>
                            <a:gd name="connsiteY62" fmla="*/ 36195 h 338137"/>
                            <a:gd name="connsiteX63" fmla="*/ 104775 w 450532"/>
                            <a:gd name="connsiteY63" fmla="*/ 36195 h 338137"/>
                            <a:gd name="connsiteX64" fmla="*/ 122873 w 450532"/>
                            <a:gd name="connsiteY64" fmla="*/ 18098 h 338137"/>
                            <a:gd name="connsiteX65" fmla="*/ 140970 w 450532"/>
                            <a:gd name="connsiteY65" fmla="*/ 36195 h 338137"/>
                            <a:gd name="connsiteX66" fmla="*/ 122873 w 450532"/>
                            <a:gd name="connsiteY66" fmla="*/ 54293 h 338137"/>
                            <a:gd name="connsiteX67" fmla="*/ 104775 w 450532"/>
                            <a:gd name="connsiteY67" fmla="*/ 36195 h 338137"/>
                            <a:gd name="connsiteX68" fmla="*/ 36195 w 450532"/>
                            <a:gd name="connsiteY68" fmla="*/ 88583 h 338137"/>
                            <a:gd name="connsiteX69" fmla="*/ 18098 w 450532"/>
                            <a:gd name="connsiteY69" fmla="*/ 70485 h 338137"/>
                            <a:gd name="connsiteX70" fmla="*/ 36195 w 450532"/>
                            <a:gd name="connsiteY70" fmla="*/ 52388 h 338137"/>
                            <a:gd name="connsiteX71" fmla="*/ 54293 w 450532"/>
                            <a:gd name="connsiteY71" fmla="*/ 70485 h 338137"/>
                            <a:gd name="connsiteX72" fmla="*/ 36195 w 450532"/>
                            <a:gd name="connsiteY72" fmla="*/ 88583 h 33813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  <a:cxn ang="0">
                              <a:pos x="connsiteX63" y="connsiteY63"/>
                            </a:cxn>
                            <a:cxn ang="0">
                              <a:pos x="connsiteX64" y="connsiteY64"/>
                            </a:cxn>
                            <a:cxn ang="0">
                              <a:pos x="connsiteX65" y="connsiteY65"/>
                            </a:cxn>
                            <a:cxn ang="0">
                              <a:pos x="connsiteX66" y="connsiteY66"/>
                            </a:cxn>
                            <a:cxn ang="0">
                              <a:pos x="connsiteX67" y="connsiteY67"/>
                            </a:cxn>
                            <a:cxn ang="0">
                              <a:pos x="connsiteX68" y="connsiteY68"/>
                            </a:cxn>
                            <a:cxn ang="0">
                              <a:pos x="connsiteX69" y="connsiteY69"/>
                            </a:cxn>
                            <a:cxn ang="0">
                              <a:pos x="connsiteX70" y="connsiteY70"/>
                            </a:cxn>
                            <a:cxn ang="0">
                              <a:pos x="connsiteX71" y="connsiteY71"/>
                            </a:cxn>
                            <a:cxn ang="0">
                              <a:pos x="connsiteX72" y="connsiteY72"/>
                            </a:cxn>
                          </a:cxnLst>
                          <a:rect l="l" t="t" r="r" b="b"/>
                          <a:pathLst>
                            <a:path w="450532" h="338137">
                              <a:moveTo>
                                <a:pt x="72390" y="70485"/>
                              </a:moveTo>
                              <a:cubicBezTo>
                                <a:pt x="72390" y="50483"/>
                                <a:pt x="56198" y="34290"/>
                                <a:pt x="36195" y="34290"/>
                              </a:cubicBezTo>
                              <a:cubicBezTo>
                                <a:pt x="16192" y="34290"/>
                                <a:pt x="0" y="50483"/>
                                <a:pt x="0" y="70485"/>
                              </a:cubicBezTo>
                              <a:cubicBezTo>
                                <a:pt x="0" y="87630"/>
                                <a:pt x="11430" y="100965"/>
                                <a:pt x="26670" y="105728"/>
                              </a:cubicBezTo>
                              <a:lnTo>
                                <a:pt x="26670" y="141923"/>
                              </a:lnTo>
                              <a:lnTo>
                                <a:pt x="65723" y="180975"/>
                              </a:lnTo>
                              <a:cubicBezTo>
                                <a:pt x="31432" y="189548"/>
                                <a:pt x="5715" y="220980"/>
                                <a:pt x="5715" y="258128"/>
                              </a:cubicBezTo>
                              <a:cubicBezTo>
                                <a:pt x="5715" y="301943"/>
                                <a:pt x="41910" y="338138"/>
                                <a:pt x="85725" y="338138"/>
                              </a:cubicBezTo>
                              <a:lnTo>
                                <a:pt x="104775" y="338138"/>
                              </a:lnTo>
                              <a:lnTo>
                                <a:pt x="104775" y="323850"/>
                              </a:lnTo>
                              <a:lnTo>
                                <a:pt x="85725" y="323850"/>
                              </a:lnTo>
                              <a:cubicBezTo>
                                <a:pt x="49530" y="323850"/>
                                <a:pt x="19050" y="294323"/>
                                <a:pt x="19050" y="257175"/>
                              </a:cubicBezTo>
                              <a:cubicBezTo>
                                <a:pt x="19050" y="220980"/>
                                <a:pt x="47625" y="191453"/>
                                <a:pt x="83820" y="190500"/>
                              </a:cubicBezTo>
                              <a:cubicBezTo>
                                <a:pt x="94298" y="167640"/>
                                <a:pt x="118110" y="152400"/>
                                <a:pt x="143828" y="152400"/>
                              </a:cubicBezTo>
                              <a:cubicBezTo>
                                <a:pt x="149543" y="152400"/>
                                <a:pt x="154305" y="153353"/>
                                <a:pt x="160020" y="154305"/>
                              </a:cubicBezTo>
                              <a:cubicBezTo>
                                <a:pt x="177165" y="89535"/>
                                <a:pt x="270510" y="88583"/>
                                <a:pt x="288608" y="154305"/>
                              </a:cubicBezTo>
                              <a:cubicBezTo>
                                <a:pt x="320040" y="146685"/>
                                <a:pt x="351473" y="162878"/>
                                <a:pt x="364808" y="189548"/>
                              </a:cubicBezTo>
                              <a:cubicBezTo>
                                <a:pt x="401003" y="190500"/>
                                <a:pt x="429578" y="220028"/>
                                <a:pt x="429578" y="256223"/>
                              </a:cubicBezTo>
                              <a:cubicBezTo>
                                <a:pt x="429578" y="292418"/>
                                <a:pt x="400050" y="322898"/>
                                <a:pt x="362903" y="322898"/>
                              </a:cubicBezTo>
                              <a:lnTo>
                                <a:pt x="343853" y="322898"/>
                              </a:lnTo>
                              <a:lnTo>
                                <a:pt x="343853" y="336233"/>
                              </a:lnTo>
                              <a:lnTo>
                                <a:pt x="362903" y="336233"/>
                              </a:lnTo>
                              <a:cubicBezTo>
                                <a:pt x="455295" y="336233"/>
                                <a:pt x="474345" y="203835"/>
                                <a:pt x="383858" y="179070"/>
                              </a:cubicBezTo>
                              <a:lnTo>
                                <a:pt x="422910" y="140018"/>
                              </a:lnTo>
                              <a:lnTo>
                                <a:pt x="422910" y="103823"/>
                              </a:lnTo>
                              <a:cubicBezTo>
                                <a:pt x="438150" y="100013"/>
                                <a:pt x="450533" y="85725"/>
                                <a:pt x="450533" y="68580"/>
                              </a:cubicBezTo>
                              <a:cubicBezTo>
                                <a:pt x="450533" y="48578"/>
                                <a:pt x="434340" y="32385"/>
                                <a:pt x="414338" y="32385"/>
                              </a:cubicBezTo>
                              <a:cubicBezTo>
                                <a:pt x="394335" y="32385"/>
                                <a:pt x="378143" y="48578"/>
                                <a:pt x="378143" y="68580"/>
                              </a:cubicBezTo>
                              <a:cubicBezTo>
                                <a:pt x="378143" y="85725"/>
                                <a:pt x="389573" y="100013"/>
                                <a:pt x="405765" y="103823"/>
                              </a:cubicBezTo>
                              <a:lnTo>
                                <a:pt x="405765" y="132398"/>
                              </a:lnTo>
                              <a:lnTo>
                                <a:pt x="367665" y="170498"/>
                              </a:lnTo>
                              <a:cubicBezTo>
                                <a:pt x="354330" y="153353"/>
                                <a:pt x="333375" y="141923"/>
                                <a:pt x="310515" y="140018"/>
                              </a:cubicBezTo>
                              <a:lnTo>
                                <a:pt x="335280" y="115253"/>
                              </a:lnTo>
                              <a:lnTo>
                                <a:pt x="335280" y="71438"/>
                              </a:lnTo>
                              <a:cubicBezTo>
                                <a:pt x="351473" y="67628"/>
                                <a:pt x="362903" y="53340"/>
                                <a:pt x="362903" y="36195"/>
                              </a:cubicBezTo>
                              <a:cubicBezTo>
                                <a:pt x="362903" y="16193"/>
                                <a:pt x="346710" y="0"/>
                                <a:pt x="326708" y="0"/>
                              </a:cubicBezTo>
                              <a:cubicBezTo>
                                <a:pt x="306705" y="0"/>
                                <a:pt x="290513" y="16193"/>
                                <a:pt x="290513" y="36195"/>
                              </a:cubicBezTo>
                              <a:cubicBezTo>
                                <a:pt x="290513" y="53340"/>
                                <a:pt x="301943" y="67628"/>
                                <a:pt x="318135" y="71438"/>
                              </a:cubicBezTo>
                              <a:lnTo>
                                <a:pt x="318135" y="107633"/>
                              </a:lnTo>
                              <a:lnTo>
                                <a:pt x="294323" y="131445"/>
                              </a:lnTo>
                              <a:cubicBezTo>
                                <a:pt x="262890" y="79058"/>
                                <a:pt x="186690" y="80010"/>
                                <a:pt x="157163" y="131445"/>
                              </a:cubicBezTo>
                              <a:lnTo>
                                <a:pt x="133350" y="107633"/>
                              </a:lnTo>
                              <a:lnTo>
                                <a:pt x="133350" y="71438"/>
                              </a:lnTo>
                              <a:cubicBezTo>
                                <a:pt x="149543" y="67628"/>
                                <a:pt x="160973" y="53340"/>
                                <a:pt x="160973" y="36195"/>
                              </a:cubicBezTo>
                              <a:cubicBezTo>
                                <a:pt x="160973" y="16193"/>
                                <a:pt x="144780" y="0"/>
                                <a:pt x="124778" y="0"/>
                              </a:cubicBezTo>
                              <a:cubicBezTo>
                                <a:pt x="104775" y="0"/>
                                <a:pt x="88583" y="16193"/>
                                <a:pt x="88583" y="36195"/>
                              </a:cubicBezTo>
                              <a:cubicBezTo>
                                <a:pt x="88583" y="53340"/>
                                <a:pt x="100013" y="67628"/>
                                <a:pt x="116205" y="71438"/>
                              </a:cubicBezTo>
                              <a:lnTo>
                                <a:pt x="116205" y="115253"/>
                              </a:lnTo>
                              <a:lnTo>
                                <a:pt x="140970" y="140018"/>
                              </a:lnTo>
                              <a:cubicBezTo>
                                <a:pt x="118110" y="141923"/>
                                <a:pt x="97155" y="153353"/>
                                <a:pt x="83820" y="170498"/>
                              </a:cubicBezTo>
                              <a:lnTo>
                                <a:pt x="46673" y="133350"/>
                              </a:lnTo>
                              <a:lnTo>
                                <a:pt x="46673" y="104775"/>
                              </a:lnTo>
                              <a:cubicBezTo>
                                <a:pt x="60008" y="101918"/>
                                <a:pt x="72390" y="87630"/>
                                <a:pt x="72390" y="70485"/>
                              </a:cubicBezTo>
                              <a:close/>
                              <a:moveTo>
                                <a:pt x="395288" y="70485"/>
                              </a:moveTo>
                              <a:cubicBezTo>
                                <a:pt x="395288" y="60008"/>
                                <a:pt x="403860" y="52388"/>
                                <a:pt x="413385" y="52388"/>
                              </a:cubicBezTo>
                              <a:cubicBezTo>
                                <a:pt x="423863" y="52388"/>
                                <a:pt x="431483" y="60960"/>
                                <a:pt x="431483" y="70485"/>
                              </a:cubicBezTo>
                              <a:cubicBezTo>
                                <a:pt x="431483" y="80963"/>
                                <a:pt x="422910" y="88583"/>
                                <a:pt x="413385" y="88583"/>
                              </a:cubicBezTo>
                              <a:cubicBezTo>
                                <a:pt x="402908" y="88583"/>
                                <a:pt x="395288" y="80010"/>
                                <a:pt x="395288" y="70485"/>
                              </a:cubicBezTo>
                              <a:close/>
                              <a:moveTo>
                                <a:pt x="307658" y="36195"/>
                              </a:moveTo>
                              <a:cubicBezTo>
                                <a:pt x="307658" y="25718"/>
                                <a:pt x="316230" y="18098"/>
                                <a:pt x="325755" y="18098"/>
                              </a:cubicBezTo>
                              <a:cubicBezTo>
                                <a:pt x="336233" y="18098"/>
                                <a:pt x="343853" y="26670"/>
                                <a:pt x="343853" y="36195"/>
                              </a:cubicBezTo>
                              <a:cubicBezTo>
                                <a:pt x="343853" y="45720"/>
                                <a:pt x="336233" y="54293"/>
                                <a:pt x="325755" y="54293"/>
                              </a:cubicBezTo>
                              <a:cubicBezTo>
                                <a:pt x="316230" y="54293"/>
                                <a:pt x="307658" y="46673"/>
                                <a:pt x="307658" y="36195"/>
                              </a:cubicBezTo>
                              <a:close/>
                              <a:moveTo>
                                <a:pt x="104775" y="36195"/>
                              </a:moveTo>
                              <a:cubicBezTo>
                                <a:pt x="104775" y="25718"/>
                                <a:pt x="113348" y="18098"/>
                                <a:pt x="122873" y="18098"/>
                              </a:cubicBezTo>
                              <a:cubicBezTo>
                                <a:pt x="133350" y="18098"/>
                                <a:pt x="140970" y="26670"/>
                                <a:pt x="140970" y="36195"/>
                              </a:cubicBezTo>
                              <a:cubicBezTo>
                                <a:pt x="140970" y="45720"/>
                                <a:pt x="133350" y="54293"/>
                                <a:pt x="122873" y="54293"/>
                              </a:cubicBezTo>
                              <a:cubicBezTo>
                                <a:pt x="112395" y="54293"/>
                                <a:pt x="104775" y="46673"/>
                                <a:pt x="104775" y="36195"/>
                              </a:cubicBezTo>
                              <a:close/>
                              <a:moveTo>
                                <a:pt x="36195" y="88583"/>
                              </a:moveTo>
                              <a:cubicBezTo>
                                <a:pt x="25718" y="88583"/>
                                <a:pt x="18098" y="80010"/>
                                <a:pt x="18098" y="70485"/>
                              </a:cubicBezTo>
                              <a:cubicBezTo>
                                <a:pt x="18098" y="60008"/>
                                <a:pt x="26670" y="52388"/>
                                <a:pt x="36195" y="52388"/>
                              </a:cubicBezTo>
                              <a:cubicBezTo>
                                <a:pt x="46673" y="52388"/>
                                <a:pt x="54293" y="60960"/>
                                <a:pt x="54293" y="70485"/>
                              </a:cubicBezTo>
                              <a:cubicBezTo>
                                <a:pt x="54293" y="80010"/>
                                <a:pt x="45720" y="88583"/>
                                <a:pt x="36195" y="88583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399" name="Freeform: Shape 398">
                          <a:extLst>
                            <a:ext uri="{FF2B5EF4-FFF2-40B4-BE49-F238E27FC236}">
                              <a16:creationId xmlns:a16="http://schemas.microsoft.com/office/drawing/2014/main" id="{74A89C01-A16D-462F-BD8C-CB242DA9823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07003" y="3261597"/>
                          <a:ext cx="376639" cy="185499"/>
                        </a:xfrm>
                        <a:custGeom>
                          <a:avLst/>
                          <a:gdLst>
                            <a:gd name="connsiteX0" fmla="*/ 376640 w 376639"/>
                            <a:gd name="connsiteY0" fmla="*/ 135017 h 185499"/>
                            <a:gd name="connsiteX1" fmla="*/ 328062 w 376639"/>
                            <a:gd name="connsiteY1" fmla="*/ 84534 h 185499"/>
                            <a:gd name="connsiteX2" fmla="*/ 285199 w 376639"/>
                            <a:gd name="connsiteY2" fmla="*/ 112157 h 185499"/>
                            <a:gd name="connsiteX3" fmla="*/ 278532 w 376639"/>
                            <a:gd name="connsiteY3" fmla="*/ 115967 h 185499"/>
                            <a:gd name="connsiteX4" fmla="*/ 275674 w 376639"/>
                            <a:gd name="connsiteY4" fmla="*/ 115967 h 185499"/>
                            <a:gd name="connsiteX5" fmla="*/ 270912 w 376639"/>
                            <a:gd name="connsiteY5" fmla="*/ 104537 h 185499"/>
                            <a:gd name="connsiteX6" fmla="*/ 311870 w 376639"/>
                            <a:gd name="connsiteY6" fmla="*/ 71199 h 185499"/>
                            <a:gd name="connsiteX7" fmla="*/ 247099 w 376639"/>
                            <a:gd name="connsiteY7" fmla="*/ 51197 h 185499"/>
                            <a:gd name="connsiteX8" fmla="*/ 229002 w 376639"/>
                            <a:gd name="connsiteY8" fmla="*/ 67389 h 185499"/>
                            <a:gd name="connsiteX9" fmla="*/ 218524 w 376639"/>
                            <a:gd name="connsiteY9" fmla="*/ 69294 h 185499"/>
                            <a:gd name="connsiteX10" fmla="*/ 218524 w 376639"/>
                            <a:gd name="connsiteY10" fmla="*/ 69294 h 185499"/>
                            <a:gd name="connsiteX11" fmla="*/ 215667 w 376639"/>
                            <a:gd name="connsiteY11" fmla="*/ 56912 h 185499"/>
                            <a:gd name="connsiteX12" fmla="*/ 237574 w 376639"/>
                            <a:gd name="connsiteY12" fmla="*/ 37862 h 185499"/>
                            <a:gd name="connsiteX13" fmla="*/ 140419 w 376639"/>
                            <a:gd name="connsiteY13" fmla="*/ 37862 h 185499"/>
                            <a:gd name="connsiteX14" fmla="*/ 161374 w 376639"/>
                            <a:gd name="connsiteY14" fmla="*/ 56912 h 185499"/>
                            <a:gd name="connsiteX15" fmla="*/ 158517 w 376639"/>
                            <a:gd name="connsiteY15" fmla="*/ 69294 h 185499"/>
                            <a:gd name="connsiteX16" fmla="*/ 158517 w 376639"/>
                            <a:gd name="connsiteY16" fmla="*/ 69294 h 185499"/>
                            <a:gd name="connsiteX17" fmla="*/ 148039 w 376639"/>
                            <a:gd name="connsiteY17" fmla="*/ 67389 h 185499"/>
                            <a:gd name="connsiteX18" fmla="*/ 108034 w 376639"/>
                            <a:gd name="connsiteY18" fmla="*/ 47387 h 185499"/>
                            <a:gd name="connsiteX19" fmla="*/ 65172 w 376639"/>
                            <a:gd name="connsiteY19" fmla="*/ 71199 h 185499"/>
                            <a:gd name="connsiteX20" fmla="*/ 102319 w 376639"/>
                            <a:gd name="connsiteY20" fmla="*/ 98822 h 185499"/>
                            <a:gd name="connsiteX21" fmla="*/ 99462 w 376639"/>
                            <a:gd name="connsiteY21" fmla="*/ 111204 h 185499"/>
                            <a:gd name="connsiteX22" fmla="*/ 88984 w 376639"/>
                            <a:gd name="connsiteY22" fmla="*/ 108347 h 185499"/>
                            <a:gd name="connsiteX23" fmla="*/ 48979 w 376639"/>
                            <a:gd name="connsiteY23" fmla="*/ 85487 h 185499"/>
                            <a:gd name="connsiteX24" fmla="*/ 48979 w 376639"/>
                            <a:gd name="connsiteY24" fmla="*/ 85487 h 185499"/>
                            <a:gd name="connsiteX25" fmla="*/ 402 w 376639"/>
                            <a:gd name="connsiteY25" fmla="*/ 140732 h 185499"/>
                            <a:gd name="connsiteX26" fmla="*/ 52789 w 376639"/>
                            <a:gd name="connsiteY26" fmla="*/ 185499 h 185499"/>
                            <a:gd name="connsiteX27" fmla="*/ 92794 w 376639"/>
                            <a:gd name="connsiteY27" fmla="*/ 185499 h 185499"/>
                            <a:gd name="connsiteX28" fmla="*/ 93747 w 376639"/>
                            <a:gd name="connsiteY28" fmla="*/ 185499 h 185499"/>
                            <a:gd name="connsiteX29" fmla="*/ 80412 w 376639"/>
                            <a:gd name="connsiteY29" fmla="*/ 172164 h 185499"/>
                            <a:gd name="connsiteX30" fmla="*/ 127084 w 376639"/>
                            <a:gd name="connsiteY30" fmla="*/ 125492 h 185499"/>
                            <a:gd name="connsiteX31" fmla="*/ 152802 w 376639"/>
                            <a:gd name="connsiteY31" fmla="*/ 151209 h 185499"/>
                            <a:gd name="connsiteX32" fmla="*/ 155659 w 376639"/>
                            <a:gd name="connsiteY32" fmla="*/ 150257 h 185499"/>
                            <a:gd name="connsiteX33" fmla="*/ 155659 w 376639"/>
                            <a:gd name="connsiteY33" fmla="*/ 114062 h 185499"/>
                            <a:gd name="connsiteX34" fmla="*/ 221382 w 376639"/>
                            <a:gd name="connsiteY34" fmla="*/ 114062 h 185499"/>
                            <a:gd name="connsiteX35" fmla="*/ 221382 w 376639"/>
                            <a:gd name="connsiteY35" fmla="*/ 150257 h 185499"/>
                            <a:gd name="connsiteX36" fmla="*/ 224239 w 376639"/>
                            <a:gd name="connsiteY36" fmla="*/ 151209 h 185499"/>
                            <a:gd name="connsiteX37" fmla="*/ 249957 w 376639"/>
                            <a:gd name="connsiteY37" fmla="*/ 125492 h 185499"/>
                            <a:gd name="connsiteX38" fmla="*/ 296629 w 376639"/>
                            <a:gd name="connsiteY38" fmla="*/ 172164 h 185499"/>
                            <a:gd name="connsiteX39" fmla="*/ 284247 w 376639"/>
                            <a:gd name="connsiteY39" fmla="*/ 184547 h 185499"/>
                            <a:gd name="connsiteX40" fmla="*/ 285199 w 376639"/>
                            <a:gd name="connsiteY40" fmla="*/ 185499 h 185499"/>
                            <a:gd name="connsiteX41" fmla="*/ 325204 w 376639"/>
                            <a:gd name="connsiteY41" fmla="*/ 185499 h 185499"/>
                            <a:gd name="connsiteX42" fmla="*/ 376640 w 376639"/>
                            <a:gd name="connsiteY42" fmla="*/ 135017 h 18549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</a:cxnLst>
                          <a:rect l="l" t="t" r="r" b="b"/>
                          <a:pathLst>
                            <a:path w="376639" h="185499">
                              <a:moveTo>
                                <a:pt x="376640" y="135017"/>
                              </a:moveTo>
                              <a:cubicBezTo>
                                <a:pt x="376640" y="107394"/>
                                <a:pt x="354732" y="85487"/>
                                <a:pt x="328062" y="84534"/>
                              </a:cubicBezTo>
                              <a:cubicBezTo>
                                <a:pt x="309012" y="85487"/>
                                <a:pt x="293772" y="96917"/>
                                <a:pt x="285199" y="112157"/>
                              </a:cubicBezTo>
                              <a:cubicBezTo>
                                <a:pt x="284247" y="115014"/>
                                <a:pt x="281390" y="115967"/>
                                <a:pt x="278532" y="115967"/>
                              </a:cubicBezTo>
                              <a:cubicBezTo>
                                <a:pt x="277579" y="115967"/>
                                <a:pt x="276627" y="115967"/>
                                <a:pt x="275674" y="115967"/>
                              </a:cubicBezTo>
                              <a:cubicBezTo>
                                <a:pt x="270912" y="114062"/>
                                <a:pt x="269007" y="109299"/>
                                <a:pt x="270912" y="104537"/>
                              </a:cubicBezTo>
                              <a:cubicBezTo>
                                <a:pt x="279484" y="88344"/>
                                <a:pt x="293772" y="76914"/>
                                <a:pt x="311870" y="71199"/>
                              </a:cubicBezTo>
                              <a:cubicBezTo>
                                <a:pt x="289009" y="32147"/>
                                <a:pt x="248052" y="51197"/>
                                <a:pt x="247099" y="51197"/>
                              </a:cubicBezTo>
                              <a:cubicBezTo>
                                <a:pt x="239479" y="55007"/>
                                <a:pt x="233764" y="60722"/>
                                <a:pt x="229002" y="67389"/>
                              </a:cubicBezTo>
                              <a:cubicBezTo>
                                <a:pt x="227097" y="70247"/>
                                <a:pt x="222334" y="71199"/>
                                <a:pt x="218524" y="69294"/>
                              </a:cubicBezTo>
                              <a:lnTo>
                                <a:pt x="218524" y="69294"/>
                              </a:lnTo>
                              <a:cubicBezTo>
                                <a:pt x="214714" y="67389"/>
                                <a:pt x="212809" y="60722"/>
                                <a:pt x="215667" y="56912"/>
                              </a:cubicBezTo>
                              <a:cubicBezTo>
                                <a:pt x="221382" y="49292"/>
                                <a:pt x="229002" y="42624"/>
                                <a:pt x="237574" y="37862"/>
                              </a:cubicBezTo>
                              <a:cubicBezTo>
                                <a:pt x="225192" y="-12621"/>
                                <a:pt x="152802" y="-12621"/>
                                <a:pt x="140419" y="37862"/>
                              </a:cubicBezTo>
                              <a:cubicBezTo>
                                <a:pt x="148992" y="42624"/>
                                <a:pt x="155659" y="49292"/>
                                <a:pt x="161374" y="56912"/>
                              </a:cubicBezTo>
                              <a:cubicBezTo>
                                <a:pt x="164232" y="60722"/>
                                <a:pt x="163279" y="66437"/>
                                <a:pt x="158517" y="69294"/>
                              </a:cubicBezTo>
                              <a:lnTo>
                                <a:pt x="158517" y="69294"/>
                              </a:lnTo>
                              <a:cubicBezTo>
                                <a:pt x="154707" y="71199"/>
                                <a:pt x="149944" y="70247"/>
                                <a:pt x="148039" y="67389"/>
                              </a:cubicBezTo>
                              <a:cubicBezTo>
                                <a:pt x="138514" y="54054"/>
                                <a:pt x="124227" y="47387"/>
                                <a:pt x="108034" y="47387"/>
                              </a:cubicBezTo>
                              <a:cubicBezTo>
                                <a:pt x="89937" y="47387"/>
                                <a:pt x="73744" y="56912"/>
                                <a:pt x="65172" y="71199"/>
                              </a:cubicBezTo>
                              <a:cubicBezTo>
                                <a:pt x="80412" y="75962"/>
                                <a:pt x="93747" y="85487"/>
                                <a:pt x="102319" y="98822"/>
                              </a:cubicBezTo>
                              <a:cubicBezTo>
                                <a:pt x="105177" y="102632"/>
                                <a:pt x="103272" y="108347"/>
                                <a:pt x="99462" y="111204"/>
                              </a:cubicBezTo>
                              <a:cubicBezTo>
                                <a:pt x="95652" y="113109"/>
                                <a:pt x="91842" y="112157"/>
                                <a:pt x="88984" y="108347"/>
                              </a:cubicBezTo>
                              <a:cubicBezTo>
                                <a:pt x="80412" y="95012"/>
                                <a:pt x="65172" y="86439"/>
                                <a:pt x="48979" y="85487"/>
                              </a:cubicBezTo>
                              <a:lnTo>
                                <a:pt x="48979" y="85487"/>
                              </a:lnTo>
                              <a:cubicBezTo>
                                <a:pt x="20404" y="85487"/>
                                <a:pt x="-3408" y="111204"/>
                                <a:pt x="402" y="140732"/>
                              </a:cubicBezTo>
                              <a:cubicBezTo>
                                <a:pt x="3259" y="166449"/>
                                <a:pt x="26119" y="185499"/>
                                <a:pt x="52789" y="185499"/>
                              </a:cubicBezTo>
                              <a:lnTo>
                                <a:pt x="92794" y="185499"/>
                              </a:lnTo>
                              <a:cubicBezTo>
                                <a:pt x="92794" y="185499"/>
                                <a:pt x="93747" y="185499"/>
                                <a:pt x="93747" y="185499"/>
                              </a:cubicBezTo>
                              <a:lnTo>
                                <a:pt x="80412" y="172164"/>
                              </a:lnTo>
                              <a:lnTo>
                                <a:pt x="127084" y="125492"/>
                              </a:lnTo>
                              <a:lnTo>
                                <a:pt x="152802" y="151209"/>
                              </a:lnTo>
                              <a:cubicBezTo>
                                <a:pt x="153754" y="151209"/>
                                <a:pt x="154707" y="150257"/>
                                <a:pt x="155659" y="150257"/>
                              </a:cubicBezTo>
                              <a:lnTo>
                                <a:pt x="155659" y="114062"/>
                              </a:lnTo>
                              <a:lnTo>
                                <a:pt x="221382" y="114062"/>
                              </a:lnTo>
                              <a:lnTo>
                                <a:pt x="221382" y="150257"/>
                              </a:lnTo>
                              <a:cubicBezTo>
                                <a:pt x="222334" y="150257"/>
                                <a:pt x="223287" y="151209"/>
                                <a:pt x="224239" y="151209"/>
                              </a:cubicBezTo>
                              <a:lnTo>
                                <a:pt x="249957" y="125492"/>
                              </a:lnTo>
                              <a:lnTo>
                                <a:pt x="296629" y="172164"/>
                              </a:lnTo>
                              <a:lnTo>
                                <a:pt x="284247" y="184547"/>
                              </a:lnTo>
                              <a:cubicBezTo>
                                <a:pt x="284247" y="184547"/>
                                <a:pt x="285199" y="184547"/>
                                <a:pt x="285199" y="185499"/>
                              </a:cubicBezTo>
                              <a:lnTo>
                                <a:pt x="325204" y="185499"/>
                              </a:lnTo>
                              <a:cubicBezTo>
                                <a:pt x="351874" y="184547"/>
                                <a:pt x="376640" y="163592"/>
                                <a:pt x="376640" y="135017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00" name="Freeform: Shape 399">
                          <a:extLst>
                            <a:ext uri="{FF2B5EF4-FFF2-40B4-BE49-F238E27FC236}">
                              <a16:creationId xmlns:a16="http://schemas.microsoft.com/office/drawing/2014/main" id="{F4CE1EC6-66DC-4CAD-AA05-65F84B0F08B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94082" y="3391852"/>
                          <a:ext cx="204787" cy="203834"/>
                        </a:xfrm>
                        <a:custGeom>
                          <a:avLst/>
                          <a:gdLst>
                            <a:gd name="connsiteX0" fmla="*/ 0 w 204787"/>
                            <a:gd name="connsiteY0" fmla="*/ 87630 h 203834"/>
                            <a:gd name="connsiteX1" fmla="*/ 0 w 204787"/>
                            <a:gd name="connsiteY1" fmla="*/ 117158 h 203834"/>
                            <a:gd name="connsiteX2" fmla="*/ 31433 w 204787"/>
                            <a:gd name="connsiteY2" fmla="*/ 117158 h 203834"/>
                            <a:gd name="connsiteX3" fmla="*/ 41910 w 204787"/>
                            <a:gd name="connsiteY3" fmla="*/ 141923 h 203834"/>
                            <a:gd name="connsiteX4" fmla="*/ 20002 w 204787"/>
                            <a:gd name="connsiteY4" fmla="*/ 163830 h 203834"/>
                            <a:gd name="connsiteX5" fmla="*/ 40958 w 204787"/>
                            <a:gd name="connsiteY5" fmla="*/ 184785 h 203834"/>
                            <a:gd name="connsiteX6" fmla="*/ 62865 w 204787"/>
                            <a:gd name="connsiteY6" fmla="*/ 162878 h 203834"/>
                            <a:gd name="connsiteX7" fmla="*/ 87630 w 204787"/>
                            <a:gd name="connsiteY7" fmla="*/ 173355 h 203834"/>
                            <a:gd name="connsiteX8" fmla="*/ 87630 w 204787"/>
                            <a:gd name="connsiteY8" fmla="*/ 203835 h 203834"/>
                            <a:gd name="connsiteX9" fmla="*/ 117158 w 204787"/>
                            <a:gd name="connsiteY9" fmla="*/ 203835 h 203834"/>
                            <a:gd name="connsiteX10" fmla="*/ 117158 w 204787"/>
                            <a:gd name="connsiteY10" fmla="*/ 172403 h 203834"/>
                            <a:gd name="connsiteX11" fmla="*/ 141923 w 204787"/>
                            <a:gd name="connsiteY11" fmla="*/ 161925 h 203834"/>
                            <a:gd name="connsiteX12" fmla="*/ 163830 w 204787"/>
                            <a:gd name="connsiteY12" fmla="*/ 183833 h 203834"/>
                            <a:gd name="connsiteX13" fmla="*/ 184785 w 204787"/>
                            <a:gd name="connsiteY13" fmla="*/ 162878 h 203834"/>
                            <a:gd name="connsiteX14" fmla="*/ 162878 w 204787"/>
                            <a:gd name="connsiteY14" fmla="*/ 140970 h 203834"/>
                            <a:gd name="connsiteX15" fmla="*/ 173355 w 204787"/>
                            <a:gd name="connsiteY15" fmla="*/ 116205 h 203834"/>
                            <a:gd name="connsiteX16" fmla="*/ 204787 w 204787"/>
                            <a:gd name="connsiteY16" fmla="*/ 116205 h 203834"/>
                            <a:gd name="connsiteX17" fmla="*/ 204787 w 204787"/>
                            <a:gd name="connsiteY17" fmla="*/ 86678 h 203834"/>
                            <a:gd name="connsiteX18" fmla="*/ 173355 w 204787"/>
                            <a:gd name="connsiteY18" fmla="*/ 86678 h 203834"/>
                            <a:gd name="connsiteX19" fmla="*/ 162878 w 204787"/>
                            <a:gd name="connsiteY19" fmla="*/ 61912 h 203834"/>
                            <a:gd name="connsiteX20" fmla="*/ 184785 w 204787"/>
                            <a:gd name="connsiteY20" fmla="*/ 40005 h 203834"/>
                            <a:gd name="connsiteX21" fmla="*/ 174307 w 204787"/>
                            <a:gd name="connsiteY21" fmla="*/ 29528 h 203834"/>
                            <a:gd name="connsiteX22" fmla="*/ 163830 w 204787"/>
                            <a:gd name="connsiteY22" fmla="*/ 19050 h 203834"/>
                            <a:gd name="connsiteX23" fmla="*/ 140970 w 204787"/>
                            <a:gd name="connsiteY23" fmla="*/ 41910 h 203834"/>
                            <a:gd name="connsiteX24" fmla="*/ 116205 w 204787"/>
                            <a:gd name="connsiteY24" fmla="*/ 31432 h 203834"/>
                            <a:gd name="connsiteX25" fmla="*/ 116205 w 204787"/>
                            <a:gd name="connsiteY25" fmla="*/ 0 h 203834"/>
                            <a:gd name="connsiteX26" fmla="*/ 86677 w 204787"/>
                            <a:gd name="connsiteY26" fmla="*/ 0 h 203834"/>
                            <a:gd name="connsiteX27" fmla="*/ 86677 w 204787"/>
                            <a:gd name="connsiteY27" fmla="*/ 32385 h 203834"/>
                            <a:gd name="connsiteX28" fmla="*/ 61912 w 204787"/>
                            <a:gd name="connsiteY28" fmla="*/ 42862 h 203834"/>
                            <a:gd name="connsiteX29" fmla="*/ 40005 w 204787"/>
                            <a:gd name="connsiteY29" fmla="*/ 20955 h 203834"/>
                            <a:gd name="connsiteX30" fmla="*/ 19050 w 204787"/>
                            <a:gd name="connsiteY30" fmla="*/ 41910 h 203834"/>
                            <a:gd name="connsiteX31" fmla="*/ 40958 w 204787"/>
                            <a:gd name="connsiteY31" fmla="*/ 63817 h 203834"/>
                            <a:gd name="connsiteX32" fmla="*/ 30480 w 204787"/>
                            <a:gd name="connsiteY32" fmla="*/ 88583 h 203834"/>
                            <a:gd name="connsiteX33" fmla="*/ 0 w 204787"/>
                            <a:gd name="connsiteY33" fmla="*/ 88583 h 203834"/>
                            <a:gd name="connsiteX34" fmla="*/ 101918 w 204787"/>
                            <a:gd name="connsiteY34" fmla="*/ 48578 h 203834"/>
                            <a:gd name="connsiteX35" fmla="*/ 155258 w 204787"/>
                            <a:gd name="connsiteY35" fmla="*/ 101917 h 203834"/>
                            <a:gd name="connsiteX36" fmla="*/ 101918 w 204787"/>
                            <a:gd name="connsiteY36" fmla="*/ 155258 h 203834"/>
                            <a:gd name="connsiteX37" fmla="*/ 48577 w 204787"/>
                            <a:gd name="connsiteY37" fmla="*/ 101917 h 203834"/>
                            <a:gd name="connsiteX38" fmla="*/ 101918 w 204787"/>
                            <a:gd name="connsiteY38" fmla="*/ 48578 h 20383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</a:cxnLst>
                          <a:rect l="l" t="t" r="r" b="b"/>
                          <a:pathLst>
                            <a:path w="204787" h="203834">
                              <a:moveTo>
                                <a:pt x="0" y="87630"/>
                              </a:moveTo>
                              <a:lnTo>
                                <a:pt x="0" y="117158"/>
                              </a:lnTo>
                              <a:lnTo>
                                <a:pt x="31433" y="117158"/>
                              </a:lnTo>
                              <a:cubicBezTo>
                                <a:pt x="33337" y="125730"/>
                                <a:pt x="37148" y="134303"/>
                                <a:pt x="41910" y="141923"/>
                              </a:cubicBezTo>
                              <a:lnTo>
                                <a:pt x="20002" y="163830"/>
                              </a:lnTo>
                              <a:lnTo>
                                <a:pt x="40958" y="184785"/>
                              </a:lnTo>
                              <a:lnTo>
                                <a:pt x="62865" y="162878"/>
                              </a:lnTo>
                              <a:cubicBezTo>
                                <a:pt x="70485" y="167640"/>
                                <a:pt x="78105" y="171450"/>
                                <a:pt x="87630" y="173355"/>
                              </a:cubicBezTo>
                              <a:lnTo>
                                <a:pt x="87630" y="203835"/>
                              </a:lnTo>
                              <a:lnTo>
                                <a:pt x="117158" y="203835"/>
                              </a:lnTo>
                              <a:lnTo>
                                <a:pt x="117158" y="172403"/>
                              </a:lnTo>
                              <a:cubicBezTo>
                                <a:pt x="125730" y="170498"/>
                                <a:pt x="134303" y="166687"/>
                                <a:pt x="141923" y="161925"/>
                              </a:cubicBezTo>
                              <a:lnTo>
                                <a:pt x="163830" y="183833"/>
                              </a:lnTo>
                              <a:lnTo>
                                <a:pt x="184785" y="162878"/>
                              </a:lnTo>
                              <a:lnTo>
                                <a:pt x="162878" y="140970"/>
                              </a:lnTo>
                              <a:cubicBezTo>
                                <a:pt x="167640" y="133350"/>
                                <a:pt x="171450" y="125730"/>
                                <a:pt x="173355" y="116205"/>
                              </a:cubicBezTo>
                              <a:lnTo>
                                <a:pt x="204787" y="116205"/>
                              </a:lnTo>
                              <a:lnTo>
                                <a:pt x="204787" y="86678"/>
                              </a:lnTo>
                              <a:lnTo>
                                <a:pt x="173355" y="86678"/>
                              </a:lnTo>
                              <a:cubicBezTo>
                                <a:pt x="172403" y="80010"/>
                                <a:pt x="168593" y="70485"/>
                                <a:pt x="162878" y="61912"/>
                              </a:cubicBezTo>
                              <a:lnTo>
                                <a:pt x="184785" y="40005"/>
                              </a:lnTo>
                              <a:lnTo>
                                <a:pt x="174307" y="29528"/>
                              </a:lnTo>
                              <a:lnTo>
                                <a:pt x="163830" y="19050"/>
                              </a:lnTo>
                              <a:lnTo>
                                <a:pt x="140970" y="41910"/>
                              </a:lnTo>
                              <a:cubicBezTo>
                                <a:pt x="133350" y="37147"/>
                                <a:pt x="125730" y="33338"/>
                                <a:pt x="116205" y="31432"/>
                              </a:cubicBezTo>
                              <a:lnTo>
                                <a:pt x="116205" y="0"/>
                              </a:lnTo>
                              <a:lnTo>
                                <a:pt x="86677" y="0"/>
                              </a:lnTo>
                              <a:lnTo>
                                <a:pt x="86677" y="32385"/>
                              </a:lnTo>
                              <a:cubicBezTo>
                                <a:pt x="78105" y="34290"/>
                                <a:pt x="69533" y="38100"/>
                                <a:pt x="61912" y="42862"/>
                              </a:cubicBezTo>
                              <a:lnTo>
                                <a:pt x="40005" y="20955"/>
                              </a:lnTo>
                              <a:cubicBezTo>
                                <a:pt x="39052" y="21907"/>
                                <a:pt x="18098" y="42862"/>
                                <a:pt x="19050" y="41910"/>
                              </a:cubicBezTo>
                              <a:cubicBezTo>
                                <a:pt x="20002" y="42862"/>
                                <a:pt x="42862" y="65723"/>
                                <a:pt x="40958" y="63817"/>
                              </a:cubicBezTo>
                              <a:cubicBezTo>
                                <a:pt x="36195" y="71437"/>
                                <a:pt x="32385" y="80962"/>
                                <a:pt x="30480" y="88583"/>
                              </a:cubicBezTo>
                              <a:lnTo>
                                <a:pt x="0" y="88583"/>
                              </a:lnTo>
                              <a:close/>
                              <a:moveTo>
                                <a:pt x="101918" y="48578"/>
                              </a:moveTo>
                              <a:cubicBezTo>
                                <a:pt x="131445" y="48578"/>
                                <a:pt x="155258" y="72390"/>
                                <a:pt x="155258" y="101917"/>
                              </a:cubicBezTo>
                              <a:cubicBezTo>
                                <a:pt x="155258" y="131445"/>
                                <a:pt x="131445" y="155258"/>
                                <a:pt x="101918" y="155258"/>
                              </a:cubicBezTo>
                              <a:cubicBezTo>
                                <a:pt x="72390" y="155258"/>
                                <a:pt x="48577" y="131445"/>
                                <a:pt x="48577" y="101917"/>
                              </a:cubicBezTo>
                              <a:cubicBezTo>
                                <a:pt x="47625" y="72390"/>
                                <a:pt x="72390" y="48578"/>
                                <a:pt x="101918" y="4857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01" name="Freeform: Shape 400">
                          <a:extLst>
                            <a:ext uri="{FF2B5EF4-FFF2-40B4-BE49-F238E27FC236}">
                              <a16:creationId xmlns:a16="http://schemas.microsoft.com/office/drawing/2014/main" id="{845EAF69-7C80-416C-B9F1-7177CD9C174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60717" y="3458526"/>
                          <a:ext cx="70524" cy="70485"/>
                        </a:xfrm>
                        <a:custGeom>
                          <a:avLst/>
                          <a:gdLst>
                            <a:gd name="connsiteX0" fmla="*/ 35282 w 70524"/>
                            <a:gd name="connsiteY0" fmla="*/ 70485 h 70485"/>
                            <a:gd name="connsiteX1" fmla="*/ 70525 w 70524"/>
                            <a:gd name="connsiteY1" fmla="*/ 35243 h 70485"/>
                            <a:gd name="connsiteX2" fmla="*/ 35282 w 70524"/>
                            <a:gd name="connsiteY2" fmla="*/ 0 h 70485"/>
                            <a:gd name="connsiteX3" fmla="*/ 40 w 70524"/>
                            <a:gd name="connsiteY3" fmla="*/ 35243 h 70485"/>
                            <a:gd name="connsiteX4" fmla="*/ 35282 w 70524"/>
                            <a:gd name="connsiteY4" fmla="*/ 70485 h 7048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70524" h="70485">
                              <a:moveTo>
                                <a:pt x="35282" y="70485"/>
                              </a:moveTo>
                              <a:cubicBezTo>
                                <a:pt x="54332" y="70485"/>
                                <a:pt x="70525" y="54293"/>
                                <a:pt x="70525" y="35243"/>
                              </a:cubicBezTo>
                              <a:cubicBezTo>
                                <a:pt x="70525" y="15240"/>
                                <a:pt x="54332" y="0"/>
                                <a:pt x="35282" y="0"/>
                              </a:cubicBezTo>
                              <a:cubicBezTo>
                                <a:pt x="16232" y="0"/>
                                <a:pt x="40" y="15240"/>
                                <a:pt x="40" y="35243"/>
                              </a:cubicBezTo>
                              <a:cubicBezTo>
                                <a:pt x="-913" y="55245"/>
                                <a:pt x="15280" y="70485"/>
                                <a:pt x="35282" y="70485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395" name="Rectangle 11">
                      <a:extLst>
                        <a:ext uri="{FF2B5EF4-FFF2-40B4-BE49-F238E27FC236}">
                          <a16:creationId xmlns:a16="http://schemas.microsoft.com/office/drawing/2014/main" id="{B9D0E9BC-C599-415F-9645-B267779004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58666" y="2594902"/>
                      <a:ext cx="2263382" cy="2990902"/>
                    </a:xfrm>
                    <a:custGeom>
                      <a:avLst/>
                      <a:gdLst>
                        <a:gd name="connsiteX0" fmla="*/ 0 w 2263382"/>
                        <a:gd name="connsiteY0" fmla="*/ 0 h 2738352"/>
                        <a:gd name="connsiteX1" fmla="*/ 2263382 w 2263382"/>
                        <a:gd name="connsiteY1" fmla="*/ 0 h 2738352"/>
                        <a:gd name="connsiteX2" fmla="*/ 2263382 w 2263382"/>
                        <a:gd name="connsiteY2" fmla="*/ 2738352 h 2738352"/>
                        <a:gd name="connsiteX3" fmla="*/ 0 w 2263382"/>
                        <a:gd name="connsiteY3" fmla="*/ 2738352 h 2738352"/>
                        <a:gd name="connsiteX4" fmla="*/ 0 w 2263382"/>
                        <a:gd name="connsiteY4" fmla="*/ 0 h 2738352"/>
                        <a:gd name="connsiteX0" fmla="*/ 0 w 2263382"/>
                        <a:gd name="connsiteY0" fmla="*/ 0 h 2738352"/>
                        <a:gd name="connsiteX1" fmla="*/ 648514 w 2263382"/>
                        <a:gd name="connsiteY1" fmla="*/ 201 h 2738352"/>
                        <a:gd name="connsiteX2" fmla="*/ 2263382 w 2263382"/>
                        <a:gd name="connsiteY2" fmla="*/ 0 h 2738352"/>
                        <a:gd name="connsiteX3" fmla="*/ 2263382 w 2263382"/>
                        <a:gd name="connsiteY3" fmla="*/ 2738352 h 2738352"/>
                        <a:gd name="connsiteX4" fmla="*/ 0 w 2263382"/>
                        <a:gd name="connsiteY4" fmla="*/ 2738352 h 2738352"/>
                        <a:gd name="connsiteX5" fmla="*/ 0 w 2263382"/>
                        <a:gd name="connsiteY5" fmla="*/ 0 h 2738352"/>
                        <a:gd name="connsiteX0" fmla="*/ 0 w 2263382"/>
                        <a:gd name="connsiteY0" fmla="*/ 3609 h 2741961"/>
                        <a:gd name="connsiteX1" fmla="*/ 648514 w 2263382"/>
                        <a:gd name="connsiteY1" fmla="*/ 3810 h 2741961"/>
                        <a:gd name="connsiteX2" fmla="*/ 1639114 w 2263382"/>
                        <a:gd name="connsiteY2" fmla="*/ 0 h 2741961"/>
                        <a:gd name="connsiteX3" fmla="*/ 2263382 w 2263382"/>
                        <a:gd name="connsiteY3" fmla="*/ 3609 h 2741961"/>
                        <a:gd name="connsiteX4" fmla="*/ 2263382 w 2263382"/>
                        <a:gd name="connsiteY4" fmla="*/ 2741961 h 2741961"/>
                        <a:gd name="connsiteX5" fmla="*/ 0 w 2263382"/>
                        <a:gd name="connsiteY5" fmla="*/ 2741961 h 2741961"/>
                        <a:gd name="connsiteX6" fmla="*/ 0 w 2263382"/>
                        <a:gd name="connsiteY6" fmla="*/ 3609 h 2741961"/>
                        <a:gd name="connsiteX0" fmla="*/ 0 w 2263382"/>
                        <a:gd name="connsiteY0" fmla="*/ 3609 h 2741961"/>
                        <a:gd name="connsiteX1" fmla="*/ 648514 w 2263382"/>
                        <a:gd name="connsiteY1" fmla="*/ 3810 h 2741961"/>
                        <a:gd name="connsiteX2" fmla="*/ 1113334 w 2263382"/>
                        <a:gd name="connsiteY2" fmla="*/ 1 h 2741961"/>
                        <a:gd name="connsiteX3" fmla="*/ 1639114 w 2263382"/>
                        <a:gd name="connsiteY3" fmla="*/ 0 h 2741961"/>
                        <a:gd name="connsiteX4" fmla="*/ 2263382 w 2263382"/>
                        <a:gd name="connsiteY4" fmla="*/ 3609 h 2741961"/>
                        <a:gd name="connsiteX5" fmla="*/ 2263382 w 2263382"/>
                        <a:gd name="connsiteY5" fmla="*/ 2741961 h 2741961"/>
                        <a:gd name="connsiteX6" fmla="*/ 0 w 2263382"/>
                        <a:gd name="connsiteY6" fmla="*/ 2741961 h 2741961"/>
                        <a:gd name="connsiteX7" fmla="*/ 0 w 2263382"/>
                        <a:gd name="connsiteY7" fmla="*/ 3609 h 2741961"/>
                        <a:gd name="connsiteX0" fmla="*/ 1113334 w 2263382"/>
                        <a:gd name="connsiteY0" fmla="*/ 1 h 2741961"/>
                        <a:gd name="connsiteX1" fmla="*/ 1639114 w 2263382"/>
                        <a:gd name="connsiteY1" fmla="*/ 0 h 2741961"/>
                        <a:gd name="connsiteX2" fmla="*/ 2263382 w 2263382"/>
                        <a:gd name="connsiteY2" fmla="*/ 3609 h 2741961"/>
                        <a:gd name="connsiteX3" fmla="*/ 2263382 w 2263382"/>
                        <a:gd name="connsiteY3" fmla="*/ 2741961 h 2741961"/>
                        <a:gd name="connsiteX4" fmla="*/ 0 w 2263382"/>
                        <a:gd name="connsiteY4" fmla="*/ 2741961 h 2741961"/>
                        <a:gd name="connsiteX5" fmla="*/ 0 w 2263382"/>
                        <a:gd name="connsiteY5" fmla="*/ 3609 h 2741961"/>
                        <a:gd name="connsiteX6" fmla="*/ 648514 w 2263382"/>
                        <a:gd name="connsiteY6" fmla="*/ 3810 h 2741961"/>
                        <a:gd name="connsiteX7" fmla="*/ 1204774 w 2263382"/>
                        <a:gd name="connsiteY7" fmla="*/ 91441 h 2741961"/>
                        <a:gd name="connsiteX0" fmla="*/ 1113334 w 2263382"/>
                        <a:gd name="connsiteY0" fmla="*/ 1 h 2741961"/>
                        <a:gd name="connsiteX1" fmla="*/ 1639114 w 2263382"/>
                        <a:gd name="connsiteY1" fmla="*/ 0 h 2741961"/>
                        <a:gd name="connsiteX2" fmla="*/ 2263382 w 2263382"/>
                        <a:gd name="connsiteY2" fmla="*/ 3609 h 2741961"/>
                        <a:gd name="connsiteX3" fmla="*/ 2263382 w 2263382"/>
                        <a:gd name="connsiteY3" fmla="*/ 2741961 h 2741961"/>
                        <a:gd name="connsiteX4" fmla="*/ 0 w 2263382"/>
                        <a:gd name="connsiteY4" fmla="*/ 2741961 h 2741961"/>
                        <a:gd name="connsiteX5" fmla="*/ 0 w 2263382"/>
                        <a:gd name="connsiteY5" fmla="*/ 3609 h 2741961"/>
                        <a:gd name="connsiteX6" fmla="*/ 648514 w 2263382"/>
                        <a:gd name="connsiteY6" fmla="*/ 3810 h 2741961"/>
                        <a:gd name="connsiteX0" fmla="*/ 1639114 w 2263382"/>
                        <a:gd name="connsiteY0" fmla="*/ 0 h 2741961"/>
                        <a:gd name="connsiteX1" fmla="*/ 2263382 w 2263382"/>
                        <a:gd name="connsiteY1" fmla="*/ 3609 h 2741961"/>
                        <a:gd name="connsiteX2" fmla="*/ 2263382 w 2263382"/>
                        <a:gd name="connsiteY2" fmla="*/ 2741961 h 2741961"/>
                        <a:gd name="connsiteX3" fmla="*/ 0 w 2263382"/>
                        <a:gd name="connsiteY3" fmla="*/ 2741961 h 2741961"/>
                        <a:gd name="connsiteX4" fmla="*/ 0 w 2263382"/>
                        <a:gd name="connsiteY4" fmla="*/ 3609 h 2741961"/>
                        <a:gd name="connsiteX5" fmla="*/ 648514 w 2263382"/>
                        <a:gd name="connsiteY5" fmla="*/ 3810 h 274196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263382" h="2741961">
                          <a:moveTo>
                            <a:pt x="1639114" y="0"/>
                          </a:moveTo>
                          <a:lnTo>
                            <a:pt x="2263382" y="3609"/>
                          </a:lnTo>
                          <a:lnTo>
                            <a:pt x="2263382" y="2741961"/>
                          </a:lnTo>
                          <a:lnTo>
                            <a:pt x="0" y="2741961"/>
                          </a:lnTo>
                          <a:lnTo>
                            <a:pt x="0" y="3609"/>
                          </a:lnTo>
                          <a:lnTo>
                            <a:pt x="648514" y="3810"/>
                          </a:lnTo>
                        </a:path>
                      </a:pathLst>
                    </a:custGeom>
                    <a:noFill/>
                    <a:ln w="0" cap="flat" cmpd="sng" algn="ctr">
                      <a:solidFill>
                        <a:schemeClr val="accent4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kern="0">
                        <a:solidFill>
                          <a:srgbClr val="FFFFFF"/>
                        </a:solidFill>
                        <a:latin typeface="Tw Cen MT" panose="020B0602020104020603"/>
                      </a:endParaRPr>
                    </a:p>
                  </p:txBody>
                </p:sp>
              </p:grpSp>
            </p:grpSp>
          </p:grp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8845B9CE-875D-4D25-AE27-9ECF220DCC00}"/>
                </a:ext>
              </a:extLst>
            </p:cNvPr>
            <p:cNvGrpSpPr/>
            <p:nvPr/>
          </p:nvGrpSpPr>
          <p:grpSpPr>
            <a:xfrm>
              <a:off x="2239466" y="1440118"/>
              <a:ext cx="2263382" cy="4227434"/>
              <a:chOff x="2239466" y="1440118"/>
              <a:chExt cx="2263382" cy="4227434"/>
            </a:xfrm>
          </p:grpSpPr>
          <p:sp>
            <p:nvSpPr>
              <p:cNvPr id="162" name="TextBox 161">
                <a:extLst>
                  <a:ext uri="{FF2B5EF4-FFF2-40B4-BE49-F238E27FC236}">
                    <a16:creationId xmlns:a16="http://schemas.microsoft.com/office/drawing/2014/main" id="{4FE158BD-2A4F-44B9-A8D2-DBC5FD62A809}"/>
                  </a:ext>
                </a:extLst>
              </p:cNvPr>
              <p:cNvSpPr txBox="1"/>
              <p:nvPr/>
            </p:nvSpPr>
            <p:spPr>
              <a:xfrm>
                <a:off x="2997262" y="5035693"/>
                <a:ext cx="659155" cy="26161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11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Training</a:t>
                </a:r>
                <a:endParaRPr lang="en-IN" sz="1100" b="1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300" name="Group 299">
                <a:extLst>
                  <a:ext uri="{FF2B5EF4-FFF2-40B4-BE49-F238E27FC236}">
                    <a16:creationId xmlns:a16="http://schemas.microsoft.com/office/drawing/2014/main" id="{6D007DBC-6E6A-4D7F-A79C-B361D2AAD817}"/>
                  </a:ext>
                </a:extLst>
              </p:cNvPr>
              <p:cNvGrpSpPr/>
              <p:nvPr/>
            </p:nvGrpSpPr>
            <p:grpSpPr>
              <a:xfrm>
                <a:off x="2295275" y="5283934"/>
                <a:ext cx="2034307" cy="322008"/>
                <a:chOff x="3596593" y="5589210"/>
                <a:chExt cx="2034307" cy="322008"/>
              </a:xfrm>
            </p:grpSpPr>
            <p:grpSp>
              <p:nvGrpSpPr>
                <p:cNvPr id="301" name="Group 300">
                  <a:extLst>
                    <a:ext uri="{FF2B5EF4-FFF2-40B4-BE49-F238E27FC236}">
                      <a16:creationId xmlns:a16="http://schemas.microsoft.com/office/drawing/2014/main" id="{F8C7AD16-489E-47B4-895A-E3F7D0AD0FF1}"/>
                    </a:ext>
                  </a:extLst>
                </p:cNvPr>
                <p:cNvGrpSpPr/>
                <p:nvPr/>
              </p:nvGrpSpPr>
              <p:grpSpPr>
                <a:xfrm>
                  <a:off x="3596593" y="5607978"/>
                  <a:ext cx="2034307" cy="261610"/>
                  <a:chOff x="3461772" y="4926470"/>
                  <a:chExt cx="2292250" cy="294783"/>
                </a:xfrm>
              </p:grpSpPr>
              <p:grpSp>
                <p:nvGrpSpPr>
                  <p:cNvPr id="310" name="Group 309">
                    <a:extLst>
                      <a:ext uri="{FF2B5EF4-FFF2-40B4-BE49-F238E27FC236}">
                        <a16:creationId xmlns:a16="http://schemas.microsoft.com/office/drawing/2014/main" id="{6330730F-3616-47DB-AE28-A80DE9D440F5}"/>
                      </a:ext>
                    </a:extLst>
                  </p:cNvPr>
                  <p:cNvGrpSpPr/>
                  <p:nvPr/>
                </p:nvGrpSpPr>
                <p:grpSpPr>
                  <a:xfrm>
                    <a:off x="3461772" y="4926470"/>
                    <a:ext cx="916450" cy="294783"/>
                    <a:chOff x="4443312" y="5231155"/>
                    <a:chExt cx="1259722" cy="405199"/>
                  </a:xfrm>
                </p:grpSpPr>
                <p:cxnSp>
                  <p:nvCxnSpPr>
                    <p:cNvPr id="314" name="Straight Connector 313">
                      <a:extLst>
                        <a:ext uri="{FF2B5EF4-FFF2-40B4-BE49-F238E27FC236}">
                          <a16:creationId xmlns:a16="http://schemas.microsoft.com/office/drawing/2014/main" id="{ED7135EE-8797-4E9E-BB22-6951BF6AD40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5136524" y="5433753"/>
                      <a:ext cx="566510" cy="0"/>
                    </a:xfrm>
                    <a:prstGeom prst="line">
                      <a:avLst/>
                    </a:prstGeom>
                    <a:solidFill>
                      <a:schemeClr val="accent5">
                        <a:lumMod val="95000"/>
                      </a:schemeClr>
                    </a:solidFill>
                    <a:ln w="0">
                      <a:solidFill>
                        <a:schemeClr val="accent3"/>
                      </a:solidFill>
                      <a:tailEnd type="triangle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15" name="TextBox 314">
                      <a:extLst>
                        <a:ext uri="{FF2B5EF4-FFF2-40B4-BE49-F238E27FC236}">
                          <a16:creationId xmlns:a16="http://schemas.microsoft.com/office/drawing/2014/main" id="{09F85A92-1200-4BE8-9C8B-F1E7CA7C635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443312" y="5231155"/>
                      <a:ext cx="849621" cy="4051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1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Inputs</a:t>
                      </a:r>
                      <a:endParaRPr lang="en-IN" sz="11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311" name="Group 310">
                    <a:extLst>
                      <a:ext uri="{FF2B5EF4-FFF2-40B4-BE49-F238E27FC236}">
                        <a16:creationId xmlns:a16="http://schemas.microsoft.com/office/drawing/2014/main" id="{71AAC123-CAF5-43F5-A81B-2851283505D6}"/>
                      </a:ext>
                    </a:extLst>
                  </p:cNvPr>
                  <p:cNvGrpSpPr/>
                  <p:nvPr/>
                </p:nvGrpSpPr>
                <p:grpSpPr>
                  <a:xfrm>
                    <a:off x="4762471" y="4926470"/>
                    <a:ext cx="991551" cy="294783"/>
                    <a:chOff x="6297921" y="5231155"/>
                    <a:chExt cx="1362959" cy="405199"/>
                  </a:xfrm>
                </p:grpSpPr>
                <p:cxnSp>
                  <p:nvCxnSpPr>
                    <p:cNvPr id="312" name="Straight Connector 311">
                      <a:extLst>
                        <a:ext uri="{FF2B5EF4-FFF2-40B4-BE49-F238E27FC236}">
                          <a16:creationId xmlns:a16="http://schemas.microsoft.com/office/drawing/2014/main" id="{F1A2CD25-EF35-4135-9445-B2D00B306A8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6297921" y="5433753"/>
                      <a:ext cx="566512" cy="0"/>
                    </a:xfrm>
                    <a:prstGeom prst="line">
                      <a:avLst/>
                    </a:prstGeom>
                    <a:solidFill>
                      <a:schemeClr val="accent5">
                        <a:lumMod val="95000"/>
                      </a:schemeClr>
                    </a:solidFill>
                    <a:ln w="0">
                      <a:solidFill>
                        <a:schemeClr val="accent3"/>
                      </a:solidFill>
                      <a:tailEnd type="triangle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13" name="TextBox 312">
                      <a:extLst>
                        <a:ext uri="{FF2B5EF4-FFF2-40B4-BE49-F238E27FC236}">
                          <a16:creationId xmlns:a16="http://schemas.microsoft.com/office/drawing/2014/main" id="{4DCD4F38-C70A-42B2-BAAA-F496F93AFB73}"/>
                        </a:ext>
                      </a:extLst>
                    </p:cNvPr>
                    <p:cNvSpPr txBox="1"/>
                    <p:nvPr/>
                  </p:nvSpPr>
                  <p:spPr>
                    <a:xfrm flipH="1">
                      <a:off x="6674699" y="5231155"/>
                      <a:ext cx="986181" cy="4051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1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Outputs</a:t>
                      </a:r>
                      <a:endParaRPr lang="en-IN" sz="11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302" name="Group 301">
                  <a:extLst>
                    <a:ext uri="{FF2B5EF4-FFF2-40B4-BE49-F238E27FC236}">
                      <a16:creationId xmlns:a16="http://schemas.microsoft.com/office/drawing/2014/main" id="{C2A24503-4C05-4872-A844-9EAD2D9C00AB}"/>
                    </a:ext>
                  </a:extLst>
                </p:cNvPr>
                <p:cNvGrpSpPr/>
                <p:nvPr/>
              </p:nvGrpSpPr>
              <p:grpSpPr>
                <a:xfrm>
                  <a:off x="4419882" y="5589210"/>
                  <a:ext cx="322008" cy="322008"/>
                  <a:chOff x="4419882" y="5589210"/>
                  <a:chExt cx="322008" cy="322008"/>
                </a:xfrm>
              </p:grpSpPr>
              <p:grpSp>
                <p:nvGrpSpPr>
                  <p:cNvPr id="303" name="Group 302">
                    <a:extLst>
                      <a:ext uri="{FF2B5EF4-FFF2-40B4-BE49-F238E27FC236}">
                        <a16:creationId xmlns:a16="http://schemas.microsoft.com/office/drawing/2014/main" id="{5DF77E01-4CBE-49FA-8961-0AD1C10A9434}"/>
                      </a:ext>
                    </a:extLst>
                  </p:cNvPr>
                  <p:cNvGrpSpPr/>
                  <p:nvPr/>
                </p:nvGrpSpPr>
                <p:grpSpPr>
                  <a:xfrm>
                    <a:off x="4472509" y="5664523"/>
                    <a:ext cx="216754" cy="171382"/>
                    <a:chOff x="1293223" y="4334651"/>
                    <a:chExt cx="2537370" cy="2006228"/>
                  </a:xfrm>
                  <a:solidFill>
                    <a:schemeClr val="accent3"/>
                  </a:solidFill>
                </p:grpSpPr>
                <p:grpSp>
                  <p:nvGrpSpPr>
                    <p:cNvPr id="305" name="Group 304">
                      <a:extLst>
                        <a:ext uri="{FF2B5EF4-FFF2-40B4-BE49-F238E27FC236}">
                          <a16:creationId xmlns:a16="http://schemas.microsoft.com/office/drawing/2014/main" id="{03017F32-968C-4C1F-BF2C-277B56EB585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293223" y="4334651"/>
                      <a:ext cx="2537370" cy="2006228"/>
                      <a:chOff x="2433637" y="1738588"/>
                      <a:chExt cx="4279902" cy="3384000"/>
                    </a:xfrm>
                    <a:grpFill/>
                  </p:grpSpPr>
                  <p:sp>
                    <p:nvSpPr>
                      <p:cNvPr id="307" name="Freeform: Shape 306">
                        <a:extLst>
                          <a:ext uri="{FF2B5EF4-FFF2-40B4-BE49-F238E27FC236}">
                            <a16:creationId xmlns:a16="http://schemas.microsoft.com/office/drawing/2014/main" id="{4A43DEDD-43A5-4C77-8119-DC7AC6DA792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632823" y="1738588"/>
                        <a:ext cx="3881532" cy="2737037"/>
                      </a:xfrm>
                      <a:custGeom>
                        <a:avLst/>
                        <a:gdLst>
                          <a:gd name="connsiteX0" fmla="*/ 3881533 w 3881532"/>
                          <a:gd name="connsiteY0" fmla="*/ 194139 h 2737037"/>
                          <a:gd name="connsiteX1" fmla="*/ 3687518 w 3881532"/>
                          <a:gd name="connsiteY1" fmla="*/ 0 h 2737037"/>
                          <a:gd name="connsiteX2" fmla="*/ 3682479 w 3881532"/>
                          <a:gd name="connsiteY2" fmla="*/ 67 h 2737037"/>
                          <a:gd name="connsiteX3" fmla="*/ 199053 w 3881532"/>
                          <a:gd name="connsiteY3" fmla="*/ 67 h 2737037"/>
                          <a:gd name="connsiteX4" fmla="*/ 67 w 3881532"/>
                          <a:gd name="connsiteY4" fmla="*/ 189100 h 2737037"/>
                          <a:gd name="connsiteX5" fmla="*/ 0 w 3881532"/>
                          <a:gd name="connsiteY5" fmla="*/ 194139 h 2737037"/>
                          <a:gd name="connsiteX6" fmla="*/ 0 w 3881532"/>
                          <a:gd name="connsiteY6" fmla="*/ 2737037 h 2737037"/>
                          <a:gd name="connsiteX7" fmla="*/ 3881533 w 3881532"/>
                          <a:gd name="connsiteY7" fmla="*/ 2737037 h 2737037"/>
                          <a:gd name="connsiteX8" fmla="*/ 3881533 w 3881532"/>
                          <a:gd name="connsiteY8" fmla="*/ 194139 h 2737037"/>
                          <a:gd name="connsiteX9" fmla="*/ 3632721 w 3881532"/>
                          <a:gd name="connsiteY9" fmla="*/ 2338940 h 2737037"/>
                          <a:gd name="connsiteX10" fmla="*/ 3533194 w 3881532"/>
                          <a:gd name="connsiteY10" fmla="*/ 2438467 h 2737037"/>
                          <a:gd name="connsiteX11" fmla="*/ 348339 w 3881532"/>
                          <a:gd name="connsiteY11" fmla="*/ 2438467 h 2737037"/>
                          <a:gd name="connsiteX12" fmla="*/ 248812 w 3881532"/>
                          <a:gd name="connsiteY12" fmla="*/ 2338940 h 2737037"/>
                          <a:gd name="connsiteX13" fmla="*/ 248812 w 3881532"/>
                          <a:gd name="connsiteY13" fmla="*/ 298647 h 2737037"/>
                          <a:gd name="connsiteX14" fmla="*/ 348339 w 3881532"/>
                          <a:gd name="connsiteY14" fmla="*/ 199120 h 2737037"/>
                          <a:gd name="connsiteX15" fmla="*/ 3533185 w 3881532"/>
                          <a:gd name="connsiteY15" fmla="*/ 199120 h 2737037"/>
                          <a:gd name="connsiteX16" fmla="*/ 3632711 w 3881532"/>
                          <a:gd name="connsiteY16" fmla="*/ 298647 h 2737037"/>
                          <a:gd name="connsiteX17" fmla="*/ 3632711 w 3881532"/>
                          <a:gd name="connsiteY17" fmla="*/ 2338940 h 273703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</a:cxnLst>
                        <a:rect l="l" t="t" r="r" b="b"/>
                        <a:pathLst>
                          <a:path w="3881532" h="2737037">
                            <a:moveTo>
                              <a:pt x="3881533" y="194139"/>
                            </a:moveTo>
                            <a:cubicBezTo>
                              <a:pt x="3881571" y="86954"/>
                              <a:pt x="3794703" y="29"/>
                              <a:pt x="3687518" y="0"/>
                            </a:cubicBezTo>
                            <a:cubicBezTo>
                              <a:pt x="3685842" y="0"/>
                              <a:pt x="3684156" y="19"/>
                              <a:pt x="3682479" y="67"/>
                            </a:cubicBezTo>
                            <a:lnTo>
                              <a:pt x="199053" y="67"/>
                            </a:lnTo>
                            <a:cubicBezTo>
                              <a:pt x="91907" y="-2686"/>
                              <a:pt x="2810" y="81953"/>
                              <a:pt x="67" y="189100"/>
                            </a:cubicBezTo>
                            <a:cubicBezTo>
                              <a:pt x="19" y="190776"/>
                              <a:pt x="0" y="192462"/>
                              <a:pt x="0" y="194139"/>
                            </a:cubicBezTo>
                            <a:lnTo>
                              <a:pt x="0" y="2737037"/>
                            </a:lnTo>
                            <a:lnTo>
                              <a:pt x="3881533" y="2737037"/>
                            </a:lnTo>
                            <a:lnTo>
                              <a:pt x="3881533" y="194139"/>
                            </a:lnTo>
                            <a:close/>
                            <a:moveTo>
                              <a:pt x="3632721" y="2338940"/>
                            </a:moveTo>
                            <a:cubicBezTo>
                              <a:pt x="3632721" y="2393909"/>
                              <a:pt x="3588163" y="2438467"/>
                              <a:pt x="3533194" y="2438467"/>
                            </a:cubicBezTo>
                            <a:lnTo>
                              <a:pt x="348339" y="2438467"/>
                            </a:lnTo>
                            <a:cubicBezTo>
                              <a:pt x="293370" y="2438467"/>
                              <a:pt x="248812" y="2393909"/>
                              <a:pt x="248812" y="2338940"/>
                            </a:cubicBezTo>
                            <a:lnTo>
                              <a:pt x="248812" y="298647"/>
                            </a:lnTo>
                            <a:cubicBezTo>
                              <a:pt x="248812" y="243678"/>
                              <a:pt x="293370" y="199120"/>
                              <a:pt x="348339" y="199120"/>
                            </a:cubicBezTo>
                            <a:lnTo>
                              <a:pt x="3533185" y="199120"/>
                            </a:lnTo>
                            <a:cubicBezTo>
                              <a:pt x="3588153" y="199120"/>
                              <a:pt x="3632711" y="243678"/>
                              <a:pt x="3632711" y="298647"/>
                            </a:cubicBezTo>
                            <a:lnTo>
                              <a:pt x="3632711" y="233894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800"/>
                      </a:p>
                    </p:txBody>
                  </p:sp>
                  <p:sp>
                    <p:nvSpPr>
                      <p:cNvPr id="308" name="Freeform: Shape 307">
                        <a:extLst>
                          <a:ext uri="{FF2B5EF4-FFF2-40B4-BE49-F238E27FC236}">
                            <a16:creationId xmlns:a16="http://schemas.microsoft.com/office/drawing/2014/main" id="{38F6F5C5-EEBE-4C90-A9D2-D09FD09D6A8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80689" y="2136761"/>
                        <a:ext cx="2985792" cy="1841239"/>
                      </a:xfrm>
                      <a:custGeom>
                        <a:avLst/>
                        <a:gdLst>
                          <a:gd name="connsiteX0" fmla="*/ 0 w 2985792"/>
                          <a:gd name="connsiteY0" fmla="*/ 0 h 1841239"/>
                          <a:gd name="connsiteX1" fmla="*/ 2985792 w 2985792"/>
                          <a:gd name="connsiteY1" fmla="*/ 0 h 1841239"/>
                          <a:gd name="connsiteX2" fmla="*/ 2985792 w 2985792"/>
                          <a:gd name="connsiteY2" fmla="*/ 1841240 h 1841239"/>
                          <a:gd name="connsiteX3" fmla="*/ 0 w 2985792"/>
                          <a:gd name="connsiteY3" fmla="*/ 1841240 h 184123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2985792" h="1841239">
                            <a:moveTo>
                              <a:pt x="0" y="0"/>
                            </a:moveTo>
                            <a:lnTo>
                              <a:pt x="2985792" y="0"/>
                            </a:lnTo>
                            <a:lnTo>
                              <a:pt x="2985792" y="1841240"/>
                            </a:lnTo>
                            <a:lnTo>
                              <a:pt x="0" y="184124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800"/>
                      </a:p>
                    </p:txBody>
                  </p:sp>
                  <p:sp>
                    <p:nvSpPr>
                      <p:cNvPr id="309" name="Freeform: Shape 308">
                        <a:extLst>
                          <a:ext uri="{FF2B5EF4-FFF2-40B4-BE49-F238E27FC236}">
                            <a16:creationId xmlns:a16="http://schemas.microsoft.com/office/drawing/2014/main" id="{BF3860F6-D644-448A-B3A7-CD9C2A31781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433637" y="4674688"/>
                        <a:ext cx="4279902" cy="447900"/>
                      </a:xfrm>
                      <a:custGeom>
                        <a:avLst/>
                        <a:gdLst>
                          <a:gd name="connsiteX0" fmla="*/ 4279773 w 4279902"/>
                          <a:gd name="connsiteY0" fmla="*/ 54740 h 447900"/>
                          <a:gd name="connsiteX1" fmla="*/ 4279773 w 4279902"/>
                          <a:gd name="connsiteY1" fmla="*/ 0 h 447900"/>
                          <a:gd name="connsiteX2" fmla="*/ 133 w 4279902"/>
                          <a:gd name="connsiteY2" fmla="*/ 0 h 447900"/>
                          <a:gd name="connsiteX3" fmla="*/ 133 w 4279902"/>
                          <a:gd name="connsiteY3" fmla="*/ 54740 h 447900"/>
                          <a:gd name="connsiteX4" fmla="*/ 373189 w 4279902"/>
                          <a:gd name="connsiteY4" fmla="*/ 447770 h 447900"/>
                          <a:gd name="connsiteX5" fmla="*/ 388286 w 4279902"/>
                          <a:gd name="connsiteY5" fmla="*/ 447865 h 447900"/>
                          <a:gd name="connsiteX6" fmla="*/ 3891619 w 4279902"/>
                          <a:gd name="connsiteY6" fmla="*/ 447865 h 447900"/>
                          <a:gd name="connsiteX7" fmla="*/ 4279868 w 4279902"/>
                          <a:gd name="connsiteY7" fmla="*/ 69828 h 447900"/>
                          <a:gd name="connsiteX8" fmla="*/ 4279773 w 4279902"/>
                          <a:gd name="connsiteY8" fmla="*/ 54740 h 4479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4279902" h="447900">
                            <a:moveTo>
                              <a:pt x="4279773" y="54740"/>
                            </a:moveTo>
                            <a:lnTo>
                              <a:pt x="4279773" y="0"/>
                            </a:lnTo>
                            <a:lnTo>
                              <a:pt x="133" y="0"/>
                            </a:lnTo>
                            <a:lnTo>
                              <a:pt x="133" y="54740"/>
                            </a:lnTo>
                            <a:cubicBezTo>
                              <a:pt x="-5382" y="266290"/>
                              <a:pt x="161639" y="442255"/>
                              <a:pt x="373189" y="447770"/>
                            </a:cubicBezTo>
                            <a:cubicBezTo>
                              <a:pt x="378218" y="447903"/>
                              <a:pt x="383247" y="447932"/>
                              <a:pt x="388286" y="447865"/>
                            </a:cubicBezTo>
                            <a:lnTo>
                              <a:pt x="3891619" y="447865"/>
                            </a:lnTo>
                            <a:cubicBezTo>
                              <a:pt x="4103227" y="450685"/>
                              <a:pt x="4277048" y="281435"/>
                              <a:pt x="4279868" y="69828"/>
                            </a:cubicBezTo>
                            <a:cubicBezTo>
                              <a:pt x="4279935" y="64799"/>
                              <a:pt x="4279906" y="59769"/>
                              <a:pt x="4279773" y="5474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800"/>
                      </a:p>
                    </p:txBody>
                  </p:sp>
                </p:grpSp>
                <p:sp>
                  <p:nvSpPr>
                    <p:cNvPr id="306" name="Oval 305">
                      <a:extLst>
                        <a:ext uri="{FF2B5EF4-FFF2-40B4-BE49-F238E27FC236}">
                          <a16:creationId xmlns:a16="http://schemas.microsoft.com/office/drawing/2014/main" id="{AB5805D8-600C-4B7C-8730-53D767F72F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44342" y="6074228"/>
                      <a:ext cx="235132" cy="23513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  <p:sp>
                <p:nvSpPr>
                  <p:cNvPr id="304" name="Oval 303">
                    <a:extLst>
                      <a:ext uri="{FF2B5EF4-FFF2-40B4-BE49-F238E27FC236}">
                        <a16:creationId xmlns:a16="http://schemas.microsoft.com/office/drawing/2014/main" id="{6FB00421-D829-4672-8787-E453A870F4B0}"/>
                      </a:ext>
                    </a:extLst>
                  </p:cNvPr>
                  <p:cNvSpPr/>
                  <p:nvPr/>
                </p:nvSpPr>
                <p:spPr>
                  <a:xfrm>
                    <a:off x="4419882" y="5589210"/>
                    <a:ext cx="322008" cy="322008"/>
                  </a:xfrm>
                  <a:prstGeom prst="ellipse">
                    <a:avLst/>
                  </a:prstGeom>
                  <a:noFill/>
                  <a:ln w="6350">
                    <a:solidFill>
                      <a:schemeClr val="accent3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453" name="Group 452">
                <a:extLst>
                  <a:ext uri="{FF2B5EF4-FFF2-40B4-BE49-F238E27FC236}">
                    <a16:creationId xmlns:a16="http://schemas.microsoft.com/office/drawing/2014/main" id="{C6DAC815-604B-4FF1-AED9-92A4064CFD08}"/>
                  </a:ext>
                </a:extLst>
              </p:cNvPr>
              <p:cNvGrpSpPr/>
              <p:nvPr/>
            </p:nvGrpSpPr>
            <p:grpSpPr>
              <a:xfrm>
                <a:off x="2239466" y="1440118"/>
                <a:ext cx="2263382" cy="4227434"/>
                <a:chOff x="715466" y="1359174"/>
                <a:chExt cx="2263382" cy="4227434"/>
              </a:xfrm>
            </p:grpSpPr>
            <p:grpSp>
              <p:nvGrpSpPr>
                <p:cNvPr id="350" name="Group 349">
                  <a:extLst>
                    <a:ext uri="{FF2B5EF4-FFF2-40B4-BE49-F238E27FC236}">
                      <a16:creationId xmlns:a16="http://schemas.microsoft.com/office/drawing/2014/main" id="{3171121C-8E1E-4EB2-A076-3F50005A9BB2}"/>
                    </a:ext>
                  </a:extLst>
                </p:cNvPr>
                <p:cNvGrpSpPr/>
                <p:nvPr/>
              </p:nvGrpSpPr>
              <p:grpSpPr>
                <a:xfrm>
                  <a:off x="982284" y="1359174"/>
                  <a:ext cx="1732637" cy="523220"/>
                  <a:chOff x="957403" y="1366101"/>
                  <a:chExt cx="1732637" cy="523220"/>
                </a:xfrm>
              </p:grpSpPr>
              <p:sp>
                <p:nvSpPr>
                  <p:cNvPr id="346" name="Rectangle 345">
                    <a:extLst>
                      <a:ext uri="{FF2B5EF4-FFF2-40B4-BE49-F238E27FC236}">
                        <a16:creationId xmlns:a16="http://schemas.microsoft.com/office/drawing/2014/main" id="{A202FEA7-E93C-49DA-9FBF-FA1E4AEC8A72}"/>
                      </a:ext>
                    </a:extLst>
                  </p:cNvPr>
                  <p:cNvSpPr/>
                  <p:nvPr/>
                </p:nvSpPr>
                <p:spPr>
                  <a:xfrm>
                    <a:off x="1004834" y="1405027"/>
                    <a:ext cx="1637881" cy="425516"/>
                  </a:xfrm>
                  <a:prstGeom prst="rect">
                    <a:avLst/>
                  </a:prstGeom>
                  <a:noFill/>
                  <a:ln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80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</a:endParaRPr>
                  </a:p>
                </p:txBody>
              </p:sp>
              <p:sp>
                <p:nvSpPr>
                  <p:cNvPr id="11" name="TextBox 10">
                    <a:extLst>
                      <a:ext uri="{FF2B5EF4-FFF2-40B4-BE49-F238E27FC236}">
                        <a16:creationId xmlns:a16="http://schemas.microsoft.com/office/drawing/2014/main" id="{D5A2A690-5142-413D-A7C5-2701A8099537}"/>
                      </a:ext>
                    </a:extLst>
                  </p:cNvPr>
                  <p:cNvSpPr txBox="1"/>
                  <p:nvPr/>
                </p:nvSpPr>
                <p:spPr>
                  <a:xfrm>
                    <a:off x="1231232" y="1366101"/>
                    <a:ext cx="1170174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1400" b="1" kern="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Supervised Learning</a:t>
                    </a:r>
                  </a:p>
                </p:txBody>
              </p:sp>
              <p:grpSp>
                <p:nvGrpSpPr>
                  <p:cNvPr id="349" name="Group 348">
                    <a:extLst>
                      <a:ext uri="{FF2B5EF4-FFF2-40B4-BE49-F238E27FC236}">
                        <a16:creationId xmlns:a16="http://schemas.microsoft.com/office/drawing/2014/main" id="{4F29B0F3-DEFF-418A-9A44-3C970C63045A}"/>
                      </a:ext>
                    </a:extLst>
                  </p:cNvPr>
                  <p:cNvGrpSpPr/>
                  <p:nvPr/>
                </p:nvGrpSpPr>
                <p:grpSpPr>
                  <a:xfrm>
                    <a:off x="957403" y="1567544"/>
                    <a:ext cx="1732637" cy="100482"/>
                    <a:chOff x="957403" y="1572756"/>
                    <a:chExt cx="1732637" cy="100482"/>
                  </a:xfrm>
                </p:grpSpPr>
                <p:sp>
                  <p:nvSpPr>
                    <p:cNvPr id="347" name="Oval 346">
                      <a:extLst>
                        <a:ext uri="{FF2B5EF4-FFF2-40B4-BE49-F238E27FC236}">
                          <a16:creationId xmlns:a16="http://schemas.microsoft.com/office/drawing/2014/main" id="{A564E762-55C8-4741-B97F-A03D1AA06E0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89558" y="1572756"/>
                      <a:ext cx="100482" cy="100482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48" name="Oval 347">
                      <a:extLst>
                        <a:ext uri="{FF2B5EF4-FFF2-40B4-BE49-F238E27FC236}">
                          <a16:creationId xmlns:a16="http://schemas.microsoft.com/office/drawing/2014/main" id="{ABFE2A10-8F2C-44B8-AD34-EBB3227333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57403" y="1572756"/>
                      <a:ext cx="100482" cy="100482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452" name="Group 451">
                  <a:extLst>
                    <a:ext uri="{FF2B5EF4-FFF2-40B4-BE49-F238E27FC236}">
                      <a16:creationId xmlns:a16="http://schemas.microsoft.com/office/drawing/2014/main" id="{5756DB39-E51D-4138-839C-8EA1F72E4486}"/>
                    </a:ext>
                  </a:extLst>
                </p:cNvPr>
                <p:cNvGrpSpPr/>
                <p:nvPr/>
              </p:nvGrpSpPr>
              <p:grpSpPr>
                <a:xfrm>
                  <a:off x="715466" y="2069630"/>
                  <a:ext cx="2263382" cy="3516978"/>
                  <a:chOff x="715466" y="2069630"/>
                  <a:chExt cx="2263382" cy="3516978"/>
                </a:xfrm>
              </p:grpSpPr>
              <p:sp>
                <p:nvSpPr>
                  <p:cNvPr id="39" name="Rectangle 11">
                    <a:extLst>
                      <a:ext uri="{FF2B5EF4-FFF2-40B4-BE49-F238E27FC236}">
                        <a16:creationId xmlns:a16="http://schemas.microsoft.com/office/drawing/2014/main" id="{0FCE6616-6241-4CBF-BB17-5FF43DDEC847}"/>
                      </a:ext>
                    </a:extLst>
                  </p:cNvPr>
                  <p:cNvSpPr/>
                  <p:nvPr/>
                </p:nvSpPr>
                <p:spPr>
                  <a:xfrm>
                    <a:off x="715466" y="2583179"/>
                    <a:ext cx="2263382" cy="3003429"/>
                  </a:xfrm>
                  <a:custGeom>
                    <a:avLst/>
                    <a:gdLst>
                      <a:gd name="connsiteX0" fmla="*/ 0 w 2263382"/>
                      <a:gd name="connsiteY0" fmla="*/ 0 h 2738352"/>
                      <a:gd name="connsiteX1" fmla="*/ 2263382 w 2263382"/>
                      <a:gd name="connsiteY1" fmla="*/ 0 h 2738352"/>
                      <a:gd name="connsiteX2" fmla="*/ 2263382 w 2263382"/>
                      <a:gd name="connsiteY2" fmla="*/ 2738352 h 2738352"/>
                      <a:gd name="connsiteX3" fmla="*/ 0 w 2263382"/>
                      <a:gd name="connsiteY3" fmla="*/ 2738352 h 2738352"/>
                      <a:gd name="connsiteX4" fmla="*/ 0 w 2263382"/>
                      <a:gd name="connsiteY4" fmla="*/ 0 h 2738352"/>
                      <a:gd name="connsiteX0" fmla="*/ 0 w 2263382"/>
                      <a:gd name="connsiteY0" fmla="*/ 0 h 2738352"/>
                      <a:gd name="connsiteX1" fmla="*/ 648514 w 2263382"/>
                      <a:gd name="connsiteY1" fmla="*/ 201 h 2738352"/>
                      <a:gd name="connsiteX2" fmla="*/ 2263382 w 2263382"/>
                      <a:gd name="connsiteY2" fmla="*/ 0 h 2738352"/>
                      <a:gd name="connsiteX3" fmla="*/ 2263382 w 2263382"/>
                      <a:gd name="connsiteY3" fmla="*/ 2738352 h 2738352"/>
                      <a:gd name="connsiteX4" fmla="*/ 0 w 2263382"/>
                      <a:gd name="connsiteY4" fmla="*/ 2738352 h 2738352"/>
                      <a:gd name="connsiteX5" fmla="*/ 0 w 2263382"/>
                      <a:gd name="connsiteY5" fmla="*/ 0 h 2738352"/>
                      <a:gd name="connsiteX0" fmla="*/ 0 w 2263382"/>
                      <a:gd name="connsiteY0" fmla="*/ 3609 h 2741961"/>
                      <a:gd name="connsiteX1" fmla="*/ 648514 w 2263382"/>
                      <a:gd name="connsiteY1" fmla="*/ 3810 h 2741961"/>
                      <a:gd name="connsiteX2" fmla="*/ 1639114 w 2263382"/>
                      <a:gd name="connsiteY2" fmla="*/ 0 h 2741961"/>
                      <a:gd name="connsiteX3" fmla="*/ 2263382 w 2263382"/>
                      <a:gd name="connsiteY3" fmla="*/ 3609 h 2741961"/>
                      <a:gd name="connsiteX4" fmla="*/ 2263382 w 2263382"/>
                      <a:gd name="connsiteY4" fmla="*/ 2741961 h 2741961"/>
                      <a:gd name="connsiteX5" fmla="*/ 0 w 2263382"/>
                      <a:gd name="connsiteY5" fmla="*/ 2741961 h 2741961"/>
                      <a:gd name="connsiteX6" fmla="*/ 0 w 2263382"/>
                      <a:gd name="connsiteY6" fmla="*/ 3609 h 2741961"/>
                      <a:gd name="connsiteX0" fmla="*/ 0 w 2263382"/>
                      <a:gd name="connsiteY0" fmla="*/ 3609 h 2741961"/>
                      <a:gd name="connsiteX1" fmla="*/ 648514 w 2263382"/>
                      <a:gd name="connsiteY1" fmla="*/ 3810 h 2741961"/>
                      <a:gd name="connsiteX2" fmla="*/ 1113334 w 2263382"/>
                      <a:gd name="connsiteY2" fmla="*/ 1 h 2741961"/>
                      <a:gd name="connsiteX3" fmla="*/ 1639114 w 2263382"/>
                      <a:gd name="connsiteY3" fmla="*/ 0 h 2741961"/>
                      <a:gd name="connsiteX4" fmla="*/ 2263382 w 2263382"/>
                      <a:gd name="connsiteY4" fmla="*/ 3609 h 2741961"/>
                      <a:gd name="connsiteX5" fmla="*/ 2263382 w 2263382"/>
                      <a:gd name="connsiteY5" fmla="*/ 2741961 h 2741961"/>
                      <a:gd name="connsiteX6" fmla="*/ 0 w 2263382"/>
                      <a:gd name="connsiteY6" fmla="*/ 2741961 h 2741961"/>
                      <a:gd name="connsiteX7" fmla="*/ 0 w 2263382"/>
                      <a:gd name="connsiteY7" fmla="*/ 3609 h 2741961"/>
                      <a:gd name="connsiteX0" fmla="*/ 1113334 w 2263382"/>
                      <a:gd name="connsiteY0" fmla="*/ 1 h 2741961"/>
                      <a:gd name="connsiteX1" fmla="*/ 1639114 w 2263382"/>
                      <a:gd name="connsiteY1" fmla="*/ 0 h 2741961"/>
                      <a:gd name="connsiteX2" fmla="*/ 2263382 w 2263382"/>
                      <a:gd name="connsiteY2" fmla="*/ 3609 h 2741961"/>
                      <a:gd name="connsiteX3" fmla="*/ 2263382 w 2263382"/>
                      <a:gd name="connsiteY3" fmla="*/ 2741961 h 2741961"/>
                      <a:gd name="connsiteX4" fmla="*/ 0 w 2263382"/>
                      <a:gd name="connsiteY4" fmla="*/ 2741961 h 2741961"/>
                      <a:gd name="connsiteX5" fmla="*/ 0 w 2263382"/>
                      <a:gd name="connsiteY5" fmla="*/ 3609 h 2741961"/>
                      <a:gd name="connsiteX6" fmla="*/ 648514 w 2263382"/>
                      <a:gd name="connsiteY6" fmla="*/ 3810 h 2741961"/>
                      <a:gd name="connsiteX7" fmla="*/ 1204774 w 2263382"/>
                      <a:gd name="connsiteY7" fmla="*/ 91441 h 2741961"/>
                      <a:gd name="connsiteX0" fmla="*/ 1113334 w 2263382"/>
                      <a:gd name="connsiteY0" fmla="*/ 1 h 2741961"/>
                      <a:gd name="connsiteX1" fmla="*/ 1639114 w 2263382"/>
                      <a:gd name="connsiteY1" fmla="*/ 0 h 2741961"/>
                      <a:gd name="connsiteX2" fmla="*/ 2263382 w 2263382"/>
                      <a:gd name="connsiteY2" fmla="*/ 3609 h 2741961"/>
                      <a:gd name="connsiteX3" fmla="*/ 2263382 w 2263382"/>
                      <a:gd name="connsiteY3" fmla="*/ 2741961 h 2741961"/>
                      <a:gd name="connsiteX4" fmla="*/ 0 w 2263382"/>
                      <a:gd name="connsiteY4" fmla="*/ 2741961 h 2741961"/>
                      <a:gd name="connsiteX5" fmla="*/ 0 w 2263382"/>
                      <a:gd name="connsiteY5" fmla="*/ 3609 h 2741961"/>
                      <a:gd name="connsiteX6" fmla="*/ 648514 w 2263382"/>
                      <a:gd name="connsiteY6" fmla="*/ 3810 h 2741961"/>
                      <a:gd name="connsiteX0" fmla="*/ 1639114 w 2263382"/>
                      <a:gd name="connsiteY0" fmla="*/ 0 h 2741961"/>
                      <a:gd name="connsiteX1" fmla="*/ 2263382 w 2263382"/>
                      <a:gd name="connsiteY1" fmla="*/ 3609 h 2741961"/>
                      <a:gd name="connsiteX2" fmla="*/ 2263382 w 2263382"/>
                      <a:gd name="connsiteY2" fmla="*/ 2741961 h 2741961"/>
                      <a:gd name="connsiteX3" fmla="*/ 0 w 2263382"/>
                      <a:gd name="connsiteY3" fmla="*/ 2741961 h 2741961"/>
                      <a:gd name="connsiteX4" fmla="*/ 0 w 2263382"/>
                      <a:gd name="connsiteY4" fmla="*/ 3609 h 2741961"/>
                      <a:gd name="connsiteX5" fmla="*/ 648514 w 2263382"/>
                      <a:gd name="connsiteY5" fmla="*/ 3810 h 27419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2263382" h="2741961">
                        <a:moveTo>
                          <a:pt x="1639114" y="0"/>
                        </a:moveTo>
                        <a:lnTo>
                          <a:pt x="2263382" y="3609"/>
                        </a:lnTo>
                        <a:lnTo>
                          <a:pt x="2263382" y="2741961"/>
                        </a:lnTo>
                        <a:lnTo>
                          <a:pt x="0" y="2741961"/>
                        </a:lnTo>
                        <a:lnTo>
                          <a:pt x="0" y="3609"/>
                        </a:lnTo>
                        <a:lnTo>
                          <a:pt x="648514" y="3810"/>
                        </a:lnTo>
                      </a:path>
                    </a:pathLst>
                  </a:custGeom>
                  <a:noFill/>
                  <a:ln w="0" cap="flat" cmpd="sng" algn="ctr">
                    <a:solidFill>
                      <a:schemeClr val="accent4"/>
                    </a:solidFill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US" kern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Tw Cen MT" panose="020B0602020104020603"/>
                    </a:endParaRPr>
                  </a:p>
                </p:txBody>
              </p:sp>
              <p:grpSp>
                <p:nvGrpSpPr>
                  <p:cNvPr id="345" name="Group 344">
                    <a:extLst>
                      <a:ext uri="{FF2B5EF4-FFF2-40B4-BE49-F238E27FC236}">
                        <a16:creationId xmlns:a16="http://schemas.microsoft.com/office/drawing/2014/main" id="{9FED5D23-C7AB-4E21-B6E4-099863CCF563}"/>
                      </a:ext>
                    </a:extLst>
                  </p:cNvPr>
                  <p:cNvGrpSpPr/>
                  <p:nvPr/>
                </p:nvGrpSpPr>
                <p:grpSpPr>
                  <a:xfrm>
                    <a:off x="1347537" y="2069630"/>
                    <a:ext cx="997592" cy="996984"/>
                    <a:chOff x="1347537" y="2069630"/>
                    <a:chExt cx="997592" cy="996984"/>
                  </a:xfrm>
                </p:grpSpPr>
                <p:grpSp>
                  <p:nvGrpSpPr>
                    <p:cNvPr id="340" name="Group 339">
                      <a:extLst>
                        <a:ext uri="{FF2B5EF4-FFF2-40B4-BE49-F238E27FC236}">
                          <a16:creationId xmlns:a16="http://schemas.microsoft.com/office/drawing/2014/main" id="{ACA64DCB-2D17-4115-B05C-79FE077BAF9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347537" y="2069630"/>
                      <a:ext cx="997592" cy="996984"/>
                      <a:chOff x="2350143" y="3024135"/>
                      <a:chExt cx="1085874" cy="1085213"/>
                    </a:xfrm>
                  </p:grpSpPr>
                  <p:sp>
                    <p:nvSpPr>
                      <p:cNvPr id="341" name="Freeform: Shape 340">
                        <a:extLst>
                          <a:ext uri="{FF2B5EF4-FFF2-40B4-BE49-F238E27FC236}">
                            <a16:creationId xmlns:a16="http://schemas.microsoft.com/office/drawing/2014/main" id="{DB861B97-B16D-4A00-9D69-D247E516B96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350143" y="3024135"/>
                        <a:ext cx="548640" cy="557264"/>
                      </a:xfrm>
                      <a:custGeom>
                        <a:avLst/>
                        <a:gdLst>
                          <a:gd name="connsiteX0" fmla="*/ 548640 w 548640"/>
                          <a:gd name="connsiteY0" fmla="*/ 0 h 557264"/>
                          <a:gd name="connsiteX1" fmla="*/ 548640 w 548640"/>
                          <a:gd name="connsiteY1" fmla="*/ 48969 h 557264"/>
                          <a:gd name="connsiteX2" fmla="*/ 453177 w 548640"/>
                          <a:gd name="connsiteY2" fmla="*/ 58593 h 557264"/>
                          <a:gd name="connsiteX3" fmla="*/ 48969 w 548640"/>
                          <a:gd name="connsiteY3" fmla="*/ 554539 h 557264"/>
                          <a:gd name="connsiteX4" fmla="*/ 49244 w 548640"/>
                          <a:gd name="connsiteY4" fmla="*/ 557264 h 557264"/>
                          <a:gd name="connsiteX5" fmla="*/ 275 w 548640"/>
                          <a:gd name="connsiteY5" fmla="*/ 557264 h 557264"/>
                          <a:gd name="connsiteX6" fmla="*/ 0 w 548640"/>
                          <a:gd name="connsiteY6" fmla="*/ 554539 h 557264"/>
                          <a:gd name="connsiteX7" fmla="*/ 443308 w 548640"/>
                          <a:gd name="connsiteY7" fmla="*/ 10619 h 557264"/>
                          <a:gd name="connsiteX8" fmla="*/ 548640 w 548640"/>
                          <a:gd name="connsiteY8" fmla="*/ 0 h 55726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548640" h="557264">
                            <a:moveTo>
                              <a:pt x="548640" y="0"/>
                            </a:moveTo>
                            <a:lnTo>
                              <a:pt x="548640" y="48969"/>
                            </a:lnTo>
                            <a:lnTo>
                              <a:pt x="453177" y="58593"/>
                            </a:lnTo>
                            <a:cubicBezTo>
                              <a:pt x="222496" y="105797"/>
                              <a:pt x="48969" y="309903"/>
                              <a:pt x="48969" y="554539"/>
                            </a:cubicBezTo>
                            <a:lnTo>
                              <a:pt x="49244" y="557264"/>
                            </a:lnTo>
                            <a:lnTo>
                              <a:pt x="275" y="557264"/>
                            </a:lnTo>
                            <a:lnTo>
                              <a:pt x="0" y="554539"/>
                            </a:lnTo>
                            <a:cubicBezTo>
                              <a:pt x="0" y="286240"/>
                              <a:pt x="190313" y="62389"/>
                              <a:pt x="443308" y="10619"/>
                            </a:cubicBezTo>
                            <a:lnTo>
                              <a:pt x="548640" y="0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800" dirty="0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42" name="Oval 341">
                        <a:extLst>
                          <a:ext uri="{FF2B5EF4-FFF2-40B4-BE49-F238E27FC236}">
                            <a16:creationId xmlns:a16="http://schemas.microsoft.com/office/drawing/2014/main" id="{4DBDE69E-0DEC-48A3-B06F-221DA4F2867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475310" y="3145766"/>
                        <a:ext cx="854314" cy="854314"/>
                      </a:xfrm>
                      <a:prstGeom prst="ellipse">
                        <a:avLst/>
                      </a:prstGeom>
                      <a:solidFill>
                        <a:schemeClr val="accent1"/>
                      </a:soli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800" dirty="0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43" name="Oval 342">
                        <a:extLst>
                          <a:ext uri="{FF2B5EF4-FFF2-40B4-BE49-F238E27FC236}">
                            <a16:creationId xmlns:a16="http://schemas.microsoft.com/office/drawing/2014/main" id="{D5D7EC48-AAEA-46FE-BDCD-CE38095EBB1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574333" y="3244789"/>
                        <a:ext cx="656268" cy="656268"/>
                      </a:xfrm>
                      <a:prstGeom prst="ellipse">
                        <a:avLst/>
                      </a:prstGeom>
                      <a:solidFill>
                        <a:schemeClr val="accent6"/>
                      </a:soli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800" dirty="0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44" name="Arc 343">
                        <a:extLst>
                          <a:ext uri="{FF2B5EF4-FFF2-40B4-BE49-F238E27FC236}">
                            <a16:creationId xmlns:a16="http://schemas.microsoft.com/office/drawing/2014/main" id="{0F9C868D-4C07-4A78-A0A1-CEA52CA7DB1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374669" y="3048000"/>
                        <a:ext cx="1061348" cy="1061348"/>
                      </a:xfrm>
                      <a:prstGeom prst="arc">
                        <a:avLst>
                          <a:gd name="adj1" fmla="val 16200000"/>
                          <a:gd name="adj2" fmla="val 10725059"/>
                        </a:avLst>
                      </a:prstGeom>
                      <a:noFill/>
                      <a:ln w="6350">
                        <a:solidFill>
                          <a:schemeClr val="accent4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800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26" name="Group 25">
                      <a:extLst>
                        <a:ext uri="{FF2B5EF4-FFF2-40B4-BE49-F238E27FC236}">
                          <a16:creationId xmlns:a16="http://schemas.microsoft.com/office/drawing/2014/main" id="{BB0FBE41-E28A-4DFE-932A-4892EED9F3D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659330" y="2381322"/>
                      <a:ext cx="374006" cy="373600"/>
                      <a:chOff x="5829300" y="3096206"/>
                      <a:chExt cx="533400" cy="532819"/>
                    </a:xfrm>
                    <a:solidFill>
                      <a:schemeClr val="accent3"/>
                    </a:solidFill>
                  </p:grpSpPr>
                  <p:sp>
                    <p:nvSpPr>
                      <p:cNvPr id="233" name="Freeform: Shape 232">
                        <a:extLst>
                          <a:ext uri="{FF2B5EF4-FFF2-40B4-BE49-F238E27FC236}">
                            <a16:creationId xmlns:a16="http://schemas.microsoft.com/office/drawing/2014/main" id="{B639AC71-7151-48CF-ADAF-1D9CDCC4920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43885" y="3096206"/>
                        <a:ext cx="304628" cy="94087"/>
                      </a:xfrm>
                      <a:custGeom>
                        <a:avLst/>
                        <a:gdLst>
                          <a:gd name="connsiteX0" fmla="*/ 304229 w 304628"/>
                          <a:gd name="connsiteY0" fmla="*/ 46977 h 94087"/>
                          <a:gd name="connsiteX1" fmla="*/ 304629 w 304628"/>
                          <a:gd name="connsiteY1" fmla="*/ 46806 h 94087"/>
                          <a:gd name="connsiteX2" fmla="*/ 152524 w 304628"/>
                          <a:gd name="connsiteY2" fmla="*/ 0 h 94087"/>
                          <a:gd name="connsiteX3" fmla="*/ 0 w 304628"/>
                          <a:gd name="connsiteY3" fmla="*/ 47111 h 94087"/>
                          <a:gd name="connsiteX4" fmla="*/ 40748 w 304628"/>
                          <a:gd name="connsiteY4" fmla="*/ 59731 h 94087"/>
                          <a:gd name="connsiteX5" fmla="*/ 41748 w 304628"/>
                          <a:gd name="connsiteY5" fmla="*/ 60036 h 94087"/>
                          <a:gd name="connsiteX6" fmla="*/ 151705 w 304628"/>
                          <a:gd name="connsiteY6" fmla="*/ 94088 h 94087"/>
                          <a:gd name="connsiteX7" fmla="*/ 304219 w 304628"/>
                          <a:gd name="connsiteY7" fmla="*/ 46977 h 94087"/>
                          <a:gd name="connsiteX8" fmla="*/ 304229 w 304628"/>
                          <a:gd name="connsiteY8" fmla="*/ 46977 h 9408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304628" h="94087">
                            <a:moveTo>
                              <a:pt x="304229" y="46977"/>
                            </a:moveTo>
                            <a:cubicBezTo>
                              <a:pt x="304368" y="46936"/>
                              <a:pt x="304502" y="46878"/>
                              <a:pt x="304629" y="46806"/>
                            </a:cubicBezTo>
                            <a:lnTo>
                              <a:pt x="152524" y="0"/>
                            </a:lnTo>
                            <a:lnTo>
                              <a:pt x="0" y="47111"/>
                            </a:lnTo>
                            <a:lnTo>
                              <a:pt x="40748" y="59731"/>
                            </a:lnTo>
                            <a:cubicBezTo>
                              <a:pt x="41087" y="59813"/>
                              <a:pt x="41421" y="59914"/>
                              <a:pt x="41748" y="60036"/>
                            </a:cubicBezTo>
                            <a:lnTo>
                              <a:pt x="151705" y="94088"/>
                            </a:lnTo>
                            <a:lnTo>
                              <a:pt x="304219" y="46977"/>
                            </a:lnTo>
                            <a:lnTo>
                              <a:pt x="304229" y="46977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4" name="Freeform: Shape 233">
                        <a:extLst>
                          <a:ext uri="{FF2B5EF4-FFF2-40B4-BE49-F238E27FC236}">
                            <a16:creationId xmlns:a16="http://schemas.microsoft.com/office/drawing/2014/main" id="{625FA1BC-BCAE-404A-A86E-58843C45607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67400" y="3209925"/>
                        <a:ext cx="104775" cy="295275"/>
                      </a:xfrm>
                      <a:custGeom>
                        <a:avLst/>
                        <a:gdLst>
                          <a:gd name="connsiteX0" fmla="*/ 0 w 104775"/>
                          <a:gd name="connsiteY0" fmla="*/ 295275 h 295275"/>
                          <a:gd name="connsiteX1" fmla="*/ 19050 w 104775"/>
                          <a:gd name="connsiteY1" fmla="*/ 295275 h 295275"/>
                          <a:gd name="connsiteX2" fmla="*/ 19050 w 104775"/>
                          <a:gd name="connsiteY2" fmla="*/ 38100 h 295275"/>
                          <a:gd name="connsiteX3" fmla="*/ 38100 w 104775"/>
                          <a:gd name="connsiteY3" fmla="*/ 19050 h 295275"/>
                          <a:gd name="connsiteX4" fmla="*/ 103041 w 104775"/>
                          <a:gd name="connsiteY4" fmla="*/ 19050 h 295275"/>
                          <a:gd name="connsiteX5" fmla="*/ 104775 w 104775"/>
                          <a:gd name="connsiteY5" fmla="*/ 14649 h 295275"/>
                          <a:gd name="connsiteX6" fmla="*/ 104775 w 104775"/>
                          <a:gd name="connsiteY6" fmla="*/ 0 h 295275"/>
                          <a:gd name="connsiteX7" fmla="*/ 9525 w 104775"/>
                          <a:gd name="connsiteY7" fmla="*/ 0 h 295275"/>
                          <a:gd name="connsiteX8" fmla="*/ 0 w 104775"/>
                          <a:gd name="connsiteY8" fmla="*/ 9525 h 295275"/>
                          <a:gd name="connsiteX9" fmla="*/ 0 w 104775"/>
                          <a:gd name="connsiteY9" fmla="*/ 295275 h 29527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</a:cxnLst>
                        <a:rect l="l" t="t" r="r" b="b"/>
                        <a:pathLst>
                          <a:path w="104775" h="295275">
                            <a:moveTo>
                              <a:pt x="0" y="295275"/>
                            </a:moveTo>
                            <a:lnTo>
                              <a:pt x="19050" y="295275"/>
                            </a:lnTo>
                            <a:lnTo>
                              <a:pt x="19050" y="38100"/>
                            </a:lnTo>
                            <a:cubicBezTo>
                              <a:pt x="19050" y="27579"/>
                              <a:pt x="27579" y="19050"/>
                              <a:pt x="38100" y="19050"/>
                            </a:cubicBezTo>
                            <a:lnTo>
                              <a:pt x="103041" y="19050"/>
                            </a:lnTo>
                            <a:lnTo>
                              <a:pt x="104775" y="14649"/>
                            </a:lnTo>
                            <a:lnTo>
                              <a:pt x="104775" y="0"/>
                            </a:lnTo>
                            <a:lnTo>
                              <a:pt x="9525" y="0"/>
                            </a:lnTo>
                            <a:cubicBezTo>
                              <a:pt x="4265" y="0"/>
                              <a:pt x="0" y="4264"/>
                              <a:pt x="0" y="9525"/>
                            </a:cubicBezTo>
                            <a:lnTo>
                              <a:pt x="0" y="295275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5" name="Freeform: Shape 234">
                        <a:extLst>
                          <a:ext uri="{FF2B5EF4-FFF2-40B4-BE49-F238E27FC236}">
                            <a16:creationId xmlns:a16="http://schemas.microsoft.com/office/drawing/2014/main" id="{E1F8A4A7-4B36-4EF0-BE9C-41A22C7F8F7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19825" y="3209925"/>
                        <a:ext cx="104792" cy="295275"/>
                      </a:xfrm>
                      <a:custGeom>
                        <a:avLst/>
                        <a:gdLst>
                          <a:gd name="connsiteX0" fmla="*/ 104775 w 104792"/>
                          <a:gd name="connsiteY0" fmla="*/ 295275 h 295275"/>
                          <a:gd name="connsiteX1" fmla="*/ 104775 w 104792"/>
                          <a:gd name="connsiteY1" fmla="*/ 9525 h 295275"/>
                          <a:gd name="connsiteX2" fmla="*/ 96717 w 104792"/>
                          <a:gd name="connsiteY2" fmla="*/ 0 h 295275"/>
                          <a:gd name="connsiteX3" fmla="*/ 0 w 104792"/>
                          <a:gd name="connsiteY3" fmla="*/ 0 h 295275"/>
                          <a:gd name="connsiteX4" fmla="*/ 0 w 104792"/>
                          <a:gd name="connsiteY4" fmla="*/ 14649 h 295275"/>
                          <a:gd name="connsiteX5" fmla="*/ 1734 w 104792"/>
                          <a:gd name="connsiteY5" fmla="*/ 19050 h 295275"/>
                          <a:gd name="connsiteX6" fmla="*/ 66675 w 104792"/>
                          <a:gd name="connsiteY6" fmla="*/ 19050 h 295275"/>
                          <a:gd name="connsiteX7" fmla="*/ 85725 w 104792"/>
                          <a:gd name="connsiteY7" fmla="*/ 38100 h 295275"/>
                          <a:gd name="connsiteX8" fmla="*/ 85725 w 104792"/>
                          <a:gd name="connsiteY8" fmla="*/ 295275 h 295275"/>
                          <a:gd name="connsiteX9" fmla="*/ 104775 w 104792"/>
                          <a:gd name="connsiteY9" fmla="*/ 295275 h 29527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</a:cxnLst>
                        <a:rect l="l" t="t" r="r" b="b"/>
                        <a:pathLst>
                          <a:path w="104792" h="295275">
                            <a:moveTo>
                              <a:pt x="104775" y="295275"/>
                            </a:moveTo>
                            <a:lnTo>
                              <a:pt x="104775" y="9525"/>
                            </a:lnTo>
                            <a:cubicBezTo>
                              <a:pt x="105077" y="4703"/>
                              <a:pt x="101522" y="501"/>
                              <a:pt x="96717" y="0"/>
                            </a:cubicBezTo>
                            <a:lnTo>
                              <a:pt x="0" y="0"/>
                            </a:lnTo>
                            <a:lnTo>
                              <a:pt x="0" y="14649"/>
                            </a:lnTo>
                            <a:lnTo>
                              <a:pt x="1734" y="19050"/>
                            </a:lnTo>
                            <a:lnTo>
                              <a:pt x="66675" y="19050"/>
                            </a:lnTo>
                            <a:cubicBezTo>
                              <a:pt x="77196" y="19050"/>
                              <a:pt x="85725" y="27579"/>
                              <a:pt x="85725" y="38100"/>
                            </a:cubicBezTo>
                            <a:lnTo>
                              <a:pt x="85725" y="295275"/>
                            </a:lnTo>
                            <a:lnTo>
                              <a:pt x="104775" y="295275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6" name="Freeform: Shape 235">
                        <a:extLst>
                          <a:ext uri="{FF2B5EF4-FFF2-40B4-BE49-F238E27FC236}">
                            <a16:creationId xmlns:a16="http://schemas.microsoft.com/office/drawing/2014/main" id="{C0F934A0-F8E6-4021-B507-AB1B570E8E7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29300" y="3524250"/>
                        <a:ext cx="533400" cy="57150"/>
                      </a:xfrm>
                      <a:custGeom>
                        <a:avLst/>
                        <a:gdLst>
                          <a:gd name="connsiteX0" fmla="*/ 9525 w 533400"/>
                          <a:gd name="connsiteY0" fmla="*/ 57150 h 57150"/>
                          <a:gd name="connsiteX1" fmla="*/ 523875 w 533400"/>
                          <a:gd name="connsiteY1" fmla="*/ 57150 h 57150"/>
                          <a:gd name="connsiteX2" fmla="*/ 533400 w 533400"/>
                          <a:gd name="connsiteY2" fmla="*/ 47625 h 57150"/>
                          <a:gd name="connsiteX3" fmla="*/ 533400 w 533400"/>
                          <a:gd name="connsiteY3" fmla="*/ 9525 h 57150"/>
                          <a:gd name="connsiteX4" fmla="*/ 523875 w 533400"/>
                          <a:gd name="connsiteY4" fmla="*/ 0 h 57150"/>
                          <a:gd name="connsiteX5" fmla="*/ 352425 w 533400"/>
                          <a:gd name="connsiteY5" fmla="*/ 0 h 57150"/>
                          <a:gd name="connsiteX6" fmla="*/ 352425 w 533400"/>
                          <a:gd name="connsiteY6" fmla="*/ 9525 h 57150"/>
                          <a:gd name="connsiteX7" fmla="*/ 333375 w 533400"/>
                          <a:gd name="connsiteY7" fmla="*/ 28575 h 57150"/>
                          <a:gd name="connsiteX8" fmla="*/ 200025 w 533400"/>
                          <a:gd name="connsiteY8" fmla="*/ 28575 h 57150"/>
                          <a:gd name="connsiteX9" fmla="*/ 180975 w 533400"/>
                          <a:gd name="connsiteY9" fmla="*/ 9525 h 57150"/>
                          <a:gd name="connsiteX10" fmla="*/ 180975 w 533400"/>
                          <a:gd name="connsiteY10" fmla="*/ 0 h 57150"/>
                          <a:gd name="connsiteX11" fmla="*/ 9525 w 533400"/>
                          <a:gd name="connsiteY11" fmla="*/ 0 h 57150"/>
                          <a:gd name="connsiteX12" fmla="*/ 0 w 533400"/>
                          <a:gd name="connsiteY12" fmla="*/ 9525 h 57150"/>
                          <a:gd name="connsiteX13" fmla="*/ 0 w 533400"/>
                          <a:gd name="connsiteY13" fmla="*/ 47625 h 57150"/>
                          <a:gd name="connsiteX14" fmla="*/ 9525 w 533400"/>
                          <a:gd name="connsiteY14" fmla="*/ 57150 h 57150"/>
                          <a:gd name="connsiteX15" fmla="*/ 76200 w 533400"/>
                          <a:gd name="connsiteY15" fmla="*/ 19050 h 57150"/>
                          <a:gd name="connsiteX16" fmla="*/ 85725 w 533400"/>
                          <a:gd name="connsiteY16" fmla="*/ 19050 h 57150"/>
                          <a:gd name="connsiteX17" fmla="*/ 95250 w 533400"/>
                          <a:gd name="connsiteY17" fmla="*/ 28575 h 57150"/>
                          <a:gd name="connsiteX18" fmla="*/ 85725 w 533400"/>
                          <a:gd name="connsiteY18" fmla="*/ 38100 h 57150"/>
                          <a:gd name="connsiteX19" fmla="*/ 76200 w 533400"/>
                          <a:gd name="connsiteY19" fmla="*/ 38100 h 57150"/>
                          <a:gd name="connsiteX20" fmla="*/ 66675 w 533400"/>
                          <a:gd name="connsiteY20" fmla="*/ 28575 h 57150"/>
                          <a:gd name="connsiteX21" fmla="*/ 76200 w 533400"/>
                          <a:gd name="connsiteY21" fmla="*/ 19050 h 57150"/>
                          <a:gd name="connsiteX22" fmla="*/ 28575 w 533400"/>
                          <a:gd name="connsiteY22" fmla="*/ 19050 h 57150"/>
                          <a:gd name="connsiteX23" fmla="*/ 38100 w 533400"/>
                          <a:gd name="connsiteY23" fmla="*/ 19050 h 57150"/>
                          <a:gd name="connsiteX24" fmla="*/ 47625 w 533400"/>
                          <a:gd name="connsiteY24" fmla="*/ 28575 h 57150"/>
                          <a:gd name="connsiteX25" fmla="*/ 38100 w 533400"/>
                          <a:gd name="connsiteY25" fmla="*/ 38100 h 57150"/>
                          <a:gd name="connsiteX26" fmla="*/ 28575 w 533400"/>
                          <a:gd name="connsiteY26" fmla="*/ 38100 h 57150"/>
                          <a:gd name="connsiteX27" fmla="*/ 19050 w 533400"/>
                          <a:gd name="connsiteY27" fmla="*/ 28575 h 57150"/>
                          <a:gd name="connsiteX28" fmla="*/ 28575 w 533400"/>
                          <a:gd name="connsiteY28" fmla="*/ 19050 h 5715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</a:cxnLst>
                        <a:rect l="l" t="t" r="r" b="b"/>
                        <a:pathLst>
                          <a:path w="533400" h="57150">
                            <a:moveTo>
                              <a:pt x="9525" y="57150"/>
                            </a:moveTo>
                            <a:lnTo>
                              <a:pt x="523875" y="57150"/>
                            </a:lnTo>
                            <a:cubicBezTo>
                              <a:pt x="529136" y="57150"/>
                              <a:pt x="533400" y="52886"/>
                              <a:pt x="533400" y="47625"/>
                            </a:cubicBezTo>
                            <a:lnTo>
                              <a:pt x="533400" y="9525"/>
                            </a:lnTo>
                            <a:cubicBezTo>
                              <a:pt x="533400" y="4264"/>
                              <a:pt x="529136" y="0"/>
                              <a:pt x="523875" y="0"/>
                            </a:cubicBezTo>
                            <a:lnTo>
                              <a:pt x="352425" y="0"/>
                            </a:lnTo>
                            <a:lnTo>
                              <a:pt x="352425" y="9525"/>
                            </a:lnTo>
                            <a:cubicBezTo>
                              <a:pt x="352425" y="20046"/>
                              <a:pt x="343896" y="28575"/>
                              <a:pt x="333375" y="28575"/>
                            </a:cubicBezTo>
                            <a:lnTo>
                              <a:pt x="200025" y="28575"/>
                            </a:lnTo>
                            <a:cubicBezTo>
                              <a:pt x="189504" y="28575"/>
                              <a:pt x="180975" y="20046"/>
                              <a:pt x="180975" y="9525"/>
                            </a:cubicBezTo>
                            <a:lnTo>
                              <a:pt x="180975" y="0"/>
                            </a:lnTo>
                            <a:lnTo>
                              <a:pt x="9525" y="0"/>
                            </a:lnTo>
                            <a:cubicBezTo>
                              <a:pt x="4264" y="0"/>
                              <a:pt x="0" y="4264"/>
                              <a:pt x="0" y="9525"/>
                            </a:cubicBezTo>
                            <a:lnTo>
                              <a:pt x="0" y="47625"/>
                            </a:lnTo>
                            <a:cubicBezTo>
                              <a:pt x="0" y="52886"/>
                              <a:pt x="4264" y="57150"/>
                              <a:pt x="9525" y="57150"/>
                            </a:cubicBezTo>
                            <a:close/>
                            <a:moveTo>
                              <a:pt x="76200" y="19050"/>
                            </a:moveTo>
                            <a:lnTo>
                              <a:pt x="85725" y="19050"/>
                            </a:lnTo>
                            <a:cubicBezTo>
                              <a:pt x="90986" y="19050"/>
                              <a:pt x="95250" y="23314"/>
                              <a:pt x="95250" y="28575"/>
                            </a:cubicBezTo>
                            <a:cubicBezTo>
                              <a:pt x="95250" y="33836"/>
                              <a:pt x="90986" y="38100"/>
                              <a:pt x="85725" y="38100"/>
                            </a:cubicBezTo>
                            <a:lnTo>
                              <a:pt x="76200" y="38100"/>
                            </a:lnTo>
                            <a:cubicBezTo>
                              <a:pt x="70940" y="38100"/>
                              <a:pt x="66675" y="33836"/>
                              <a:pt x="66675" y="28575"/>
                            </a:cubicBezTo>
                            <a:cubicBezTo>
                              <a:pt x="66675" y="23314"/>
                              <a:pt x="70940" y="19050"/>
                              <a:pt x="76200" y="19050"/>
                            </a:cubicBezTo>
                            <a:close/>
                            <a:moveTo>
                              <a:pt x="28575" y="19050"/>
                            </a:moveTo>
                            <a:lnTo>
                              <a:pt x="38100" y="19050"/>
                            </a:lnTo>
                            <a:cubicBezTo>
                              <a:pt x="43360" y="19050"/>
                              <a:pt x="47625" y="23314"/>
                              <a:pt x="47625" y="28575"/>
                            </a:cubicBezTo>
                            <a:cubicBezTo>
                              <a:pt x="47625" y="33836"/>
                              <a:pt x="43360" y="38100"/>
                              <a:pt x="38100" y="38100"/>
                            </a:cubicBezTo>
                            <a:lnTo>
                              <a:pt x="28575" y="38100"/>
                            </a:lnTo>
                            <a:cubicBezTo>
                              <a:pt x="23315" y="38100"/>
                              <a:pt x="19050" y="33836"/>
                              <a:pt x="19050" y="28575"/>
                            </a:cubicBezTo>
                            <a:cubicBezTo>
                              <a:pt x="19050" y="23314"/>
                              <a:pt x="23315" y="19050"/>
                              <a:pt x="28575" y="19050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7" name="Freeform: Shape 236">
                        <a:extLst>
                          <a:ext uri="{FF2B5EF4-FFF2-40B4-BE49-F238E27FC236}">
                            <a16:creationId xmlns:a16="http://schemas.microsoft.com/office/drawing/2014/main" id="{3A08C588-2428-4C22-9E40-D850299AE33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68171" y="3600450"/>
                        <a:ext cx="455656" cy="28575"/>
                      </a:xfrm>
                      <a:custGeom>
                        <a:avLst/>
                        <a:gdLst>
                          <a:gd name="connsiteX0" fmla="*/ 438512 w 455656"/>
                          <a:gd name="connsiteY0" fmla="*/ 21422 h 28575"/>
                          <a:gd name="connsiteX1" fmla="*/ 455657 w 455656"/>
                          <a:gd name="connsiteY1" fmla="*/ 0 h 28575"/>
                          <a:gd name="connsiteX2" fmla="*/ 0 w 455656"/>
                          <a:gd name="connsiteY2" fmla="*/ 0 h 28575"/>
                          <a:gd name="connsiteX3" fmla="*/ 17145 w 455656"/>
                          <a:gd name="connsiteY3" fmla="*/ 21422 h 28575"/>
                          <a:gd name="connsiteX4" fmla="*/ 32014 w 455656"/>
                          <a:gd name="connsiteY4" fmla="*/ 28575 h 28575"/>
                          <a:gd name="connsiteX5" fmla="*/ 423653 w 455656"/>
                          <a:gd name="connsiteY5" fmla="*/ 28575 h 28575"/>
                          <a:gd name="connsiteX6" fmla="*/ 438512 w 455656"/>
                          <a:gd name="connsiteY6" fmla="*/ 21422 h 28575"/>
                          <a:gd name="connsiteX7" fmla="*/ 438512 w 455656"/>
                          <a:gd name="connsiteY7" fmla="*/ 21422 h 2857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</a:cxnLst>
                        <a:rect l="l" t="t" r="r" b="b"/>
                        <a:pathLst>
                          <a:path w="455656" h="28575">
                            <a:moveTo>
                              <a:pt x="438512" y="21422"/>
                            </a:moveTo>
                            <a:lnTo>
                              <a:pt x="455657" y="0"/>
                            </a:lnTo>
                            <a:lnTo>
                              <a:pt x="0" y="0"/>
                            </a:lnTo>
                            <a:lnTo>
                              <a:pt x="17145" y="21422"/>
                            </a:lnTo>
                            <a:cubicBezTo>
                              <a:pt x="20748" y="25953"/>
                              <a:pt x="26225" y="28587"/>
                              <a:pt x="32014" y="28575"/>
                            </a:cubicBezTo>
                            <a:lnTo>
                              <a:pt x="423653" y="28575"/>
                            </a:lnTo>
                            <a:cubicBezTo>
                              <a:pt x="429439" y="28590"/>
                              <a:pt x="434914" y="25955"/>
                              <a:pt x="438512" y="21422"/>
                            </a:cubicBezTo>
                            <a:lnTo>
                              <a:pt x="438512" y="21422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8" name="Freeform: Shape 237">
                        <a:extLst>
                          <a:ext uri="{FF2B5EF4-FFF2-40B4-BE49-F238E27FC236}">
                            <a16:creationId xmlns:a16="http://schemas.microsoft.com/office/drawing/2014/main" id="{9EFC8F8B-DB45-4F24-9239-4DE3349B27F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91225" y="3177835"/>
                        <a:ext cx="209550" cy="108289"/>
                      </a:xfrm>
                      <a:custGeom>
                        <a:avLst/>
                        <a:gdLst>
                          <a:gd name="connsiteX0" fmla="*/ 98717 w 209550"/>
                          <a:gd name="connsiteY0" fmla="*/ 30661 h 108289"/>
                          <a:gd name="connsiteX1" fmla="*/ 0 w 209550"/>
                          <a:gd name="connsiteY1" fmla="*/ 0 h 108289"/>
                          <a:gd name="connsiteX2" fmla="*/ 0 w 209550"/>
                          <a:gd name="connsiteY2" fmla="*/ 79715 h 108289"/>
                          <a:gd name="connsiteX3" fmla="*/ 1600 w 209550"/>
                          <a:gd name="connsiteY3" fmla="*/ 83382 h 108289"/>
                          <a:gd name="connsiteX4" fmla="*/ 104775 w 209550"/>
                          <a:gd name="connsiteY4" fmla="*/ 108290 h 108289"/>
                          <a:gd name="connsiteX5" fmla="*/ 209550 w 209550"/>
                          <a:gd name="connsiteY5" fmla="*/ 79715 h 108289"/>
                          <a:gd name="connsiteX6" fmla="*/ 209550 w 209550"/>
                          <a:gd name="connsiteY6" fmla="*/ 0 h 108289"/>
                          <a:gd name="connsiteX7" fmla="*/ 110833 w 209550"/>
                          <a:gd name="connsiteY7" fmla="*/ 30661 h 108289"/>
                          <a:gd name="connsiteX8" fmla="*/ 98717 w 209550"/>
                          <a:gd name="connsiteY8" fmla="*/ 30661 h 10828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209550" h="108289">
                            <a:moveTo>
                              <a:pt x="98717" y="30661"/>
                            </a:moveTo>
                            <a:lnTo>
                              <a:pt x="0" y="0"/>
                            </a:lnTo>
                            <a:lnTo>
                              <a:pt x="0" y="79715"/>
                            </a:lnTo>
                            <a:cubicBezTo>
                              <a:pt x="141" y="81073"/>
                              <a:pt x="700" y="82355"/>
                              <a:pt x="1600" y="83382"/>
                            </a:cubicBezTo>
                            <a:cubicBezTo>
                              <a:pt x="10906" y="95479"/>
                              <a:pt x="50197" y="108290"/>
                              <a:pt x="104775" y="108290"/>
                            </a:cubicBezTo>
                            <a:cubicBezTo>
                              <a:pt x="172564" y="108290"/>
                              <a:pt x="209550" y="89421"/>
                              <a:pt x="209550" y="79715"/>
                            </a:cubicBezTo>
                            <a:lnTo>
                              <a:pt x="209550" y="0"/>
                            </a:lnTo>
                            <a:lnTo>
                              <a:pt x="110833" y="30661"/>
                            </a:lnTo>
                            <a:cubicBezTo>
                              <a:pt x="106887" y="31880"/>
                              <a:pt x="102663" y="31880"/>
                              <a:pt x="98717" y="30661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9" name="Freeform: Shape 238">
                        <a:extLst>
                          <a:ext uri="{FF2B5EF4-FFF2-40B4-BE49-F238E27FC236}">
                            <a16:creationId xmlns:a16="http://schemas.microsoft.com/office/drawing/2014/main" id="{7844B41D-B1CF-437B-A861-49729EBCECA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05500" y="3248025"/>
                        <a:ext cx="381000" cy="285750"/>
                      </a:xfrm>
                      <a:custGeom>
                        <a:avLst/>
                        <a:gdLst>
                          <a:gd name="connsiteX0" fmla="*/ 133350 w 381000"/>
                          <a:gd name="connsiteY0" fmla="*/ 285750 h 285750"/>
                          <a:gd name="connsiteX1" fmla="*/ 247650 w 381000"/>
                          <a:gd name="connsiteY1" fmla="*/ 285750 h 285750"/>
                          <a:gd name="connsiteX2" fmla="*/ 257175 w 381000"/>
                          <a:gd name="connsiteY2" fmla="*/ 276225 h 285750"/>
                          <a:gd name="connsiteX3" fmla="*/ 257175 w 381000"/>
                          <a:gd name="connsiteY3" fmla="*/ 257175 h 285750"/>
                          <a:gd name="connsiteX4" fmla="*/ 381000 w 381000"/>
                          <a:gd name="connsiteY4" fmla="*/ 257175 h 285750"/>
                          <a:gd name="connsiteX5" fmla="*/ 381000 w 381000"/>
                          <a:gd name="connsiteY5" fmla="*/ 0 h 285750"/>
                          <a:gd name="connsiteX6" fmla="*/ 314325 w 381000"/>
                          <a:gd name="connsiteY6" fmla="*/ 0 h 285750"/>
                          <a:gd name="connsiteX7" fmla="*/ 314325 w 381000"/>
                          <a:gd name="connsiteY7" fmla="*/ 9525 h 285750"/>
                          <a:gd name="connsiteX8" fmla="*/ 190500 w 381000"/>
                          <a:gd name="connsiteY8" fmla="*/ 57150 h 285750"/>
                          <a:gd name="connsiteX9" fmla="*/ 72266 w 381000"/>
                          <a:gd name="connsiteY9" fmla="*/ 24851 h 285750"/>
                          <a:gd name="connsiteX10" fmla="*/ 66675 w 381000"/>
                          <a:gd name="connsiteY10" fmla="*/ 9525 h 285750"/>
                          <a:gd name="connsiteX11" fmla="*/ 66675 w 381000"/>
                          <a:gd name="connsiteY11" fmla="*/ 0 h 285750"/>
                          <a:gd name="connsiteX12" fmla="*/ 0 w 381000"/>
                          <a:gd name="connsiteY12" fmla="*/ 0 h 285750"/>
                          <a:gd name="connsiteX13" fmla="*/ 0 w 381000"/>
                          <a:gd name="connsiteY13" fmla="*/ 257175 h 285750"/>
                          <a:gd name="connsiteX14" fmla="*/ 123825 w 381000"/>
                          <a:gd name="connsiteY14" fmla="*/ 257175 h 285750"/>
                          <a:gd name="connsiteX15" fmla="*/ 123825 w 381000"/>
                          <a:gd name="connsiteY15" fmla="*/ 276225 h 285750"/>
                          <a:gd name="connsiteX16" fmla="*/ 133350 w 381000"/>
                          <a:gd name="connsiteY16" fmla="*/ 285750 h 285750"/>
                          <a:gd name="connsiteX17" fmla="*/ 200025 w 381000"/>
                          <a:gd name="connsiteY17" fmla="*/ 85725 h 285750"/>
                          <a:gd name="connsiteX18" fmla="*/ 342900 w 381000"/>
                          <a:gd name="connsiteY18" fmla="*/ 85725 h 285750"/>
                          <a:gd name="connsiteX19" fmla="*/ 352425 w 381000"/>
                          <a:gd name="connsiteY19" fmla="*/ 95250 h 285750"/>
                          <a:gd name="connsiteX20" fmla="*/ 342900 w 381000"/>
                          <a:gd name="connsiteY20" fmla="*/ 104775 h 285750"/>
                          <a:gd name="connsiteX21" fmla="*/ 200025 w 381000"/>
                          <a:gd name="connsiteY21" fmla="*/ 104775 h 285750"/>
                          <a:gd name="connsiteX22" fmla="*/ 190500 w 381000"/>
                          <a:gd name="connsiteY22" fmla="*/ 95250 h 285750"/>
                          <a:gd name="connsiteX23" fmla="*/ 200025 w 381000"/>
                          <a:gd name="connsiteY23" fmla="*/ 85725 h 285750"/>
                          <a:gd name="connsiteX24" fmla="*/ 352425 w 381000"/>
                          <a:gd name="connsiteY24" fmla="*/ 133350 h 285750"/>
                          <a:gd name="connsiteX25" fmla="*/ 342900 w 381000"/>
                          <a:gd name="connsiteY25" fmla="*/ 142875 h 285750"/>
                          <a:gd name="connsiteX26" fmla="*/ 295275 w 381000"/>
                          <a:gd name="connsiteY26" fmla="*/ 142875 h 285750"/>
                          <a:gd name="connsiteX27" fmla="*/ 285750 w 381000"/>
                          <a:gd name="connsiteY27" fmla="*/ 133350 h 285750"/>
                          <a:gd name="connsiteX28" fmla="*/ 295275 w 381000"/>
                          <a:gd name="connsiteY28" fmla="*/ 123825 h 285750"/>
                          <a:gd name="connsiteX29" fmla="*/ 342900 w 381000"/>
                          <a:gd name="connsiteY29" fmla="*/ 123825 h 285750"/>
                          <a:gd name="connsiteX30" fmla="*/ 352425 w 381000"/>
                          <a:gd name="connsiteY30" fmla="*/ 133350 h 285750"/>
                          <a:gd name="connsiteX31" fmla="*/ 47625 w 381000"/>
                          <a:gd name="connsiteY31" fmla="*/ 85725 h 285750"/>
                          <a:gd name="connsiteX32" fmla="*/ 161925 w 381000"/>
                          <a:gd name="connsiteY32" fmla="*/ 85725 h 285750"/>
                          <a:gd name="connsiteX33" fmla="*/ 171450 w 381000"/>
                          <a:gd name="connsiteY33" fmla="*/ 95250 h 285750"/>
                          <a:gd name="connsiteX34" fmla="*/ 161925 w 381000"/>
                          <a:gd name="connsiteY34" fmla="*/ 104775 h 285750"/>
                          <a:gd name="connsiteX35" fmla="*/ 47625 w 381000"/>
                          <a:gd name="connsiteY35" fmla="*/ 104775 h 285750"/>
                          <a:gd name="connsiteX36" fmla="*/ 38100 w 381000"/>
                          <a:gd name="connsiteY36" fmla="*/ 95250 h 285750"/>
                          <a:gd name="connsiteX37" fmla="*/ 47625 w 381000"/>
                          <a:gd name="connsiteY37" fmla="*/ 85725 h 285750"/>
                          <a:gd name="connsiteX38" fmla="*/ 47625 w 381000"/>
                          <a:gd name="connsiteY38" fmla="*/ 123825 h 285750"/>
                          <a:gd name="connsiteX39" fmla="*/ 257175 w 381000"/>
                          <a:gd name="connsiteY39" fmla="*/ 123825 h 285750"/>
                          <a:gd name="connsiteX40" fmla="*/ 266700 w 381000"/>
                          <a:gd name="connsiteY40" fmla="*/ 133350 h 285750"/>
                          <a:gd name="connsiteX41" fmla="*/ 257175 w 381000"/>
                          <a:gd name="connsiteY41" fmla="*/ 142875 h 285750"/>
                          <a:gd name="connsiteX42" fmla="*/ 47625 w 381000"/>
                          <a:gd name="connsiteY42" fmla="*/ 142875 h 285750"/>
                          <a:gd name="connsiteX43" fmla="*/ 38100 w 381000"/>
                          <a:gd name="connsiteY43" fmla="*/ 133350 h 285750"/>
                          <a:gd name="connsiteX44" fmla="*/ 47625 w 381000"/>
                          <a:gd name="connsiteY44" fmla="*/ 123825 h 285750"/>
                          <a:gd name="connsiteX45" fmla="*/ 85725 w 381000"/>
                          <a:gd name="connsiteY45" fmla="*/ 180975 h 285750"/>
                          <a:gd name="connsiteX46" fmla="*/ 47625 w 381000"/>
                          <a:gd name="connsiteY46" fmla="*/ 180975 h 285750"/>
                          <a:gd name="connsiteX47" fmla="*/ 38100 w 381000"/>
                          <a:gd name="connsiteY47" fmla="*/ 171450 h 285750"/>
                          <a:gd name="connsiteX48" fmla="*/ 47625 w 381000"/>
                          <a:gd name="connsiteY48" fmla="*/ 161925 h 285750"/>
                          <a:gd name="connsiteX49" fmla="*/ 85725 w 381000"/>
                          <a:gd name="connsiteY49" fmla="*/ 161925 h 285750"/>
                          <a:gd name="connsiteX50" fmla="*/ 95250 w 381000"/>
                          <a:gd name="connsiteY50" fmla="*/ 171450 h 285750"/>
                          <a:gd name="connsiteX51" fmla="*/ 85725 w 381000"/>
                          <a:gd name="connsiteY51" fmla="*/ 180975 h 285750"/>
                          <a:gd name="connsiteX52" fmla="*/ 114300 w 381000"/>
                          <a:gd name="connsiteY52" fmla="*/ 171450 h 285750"/>
                          <a:gd name="connsiteX53" fmla="*/ 123825 w 381000"/>
                          <a:gd name="connsiteY53" fmla="*/ 161925 h 285750"/>
                          <a:gd name="connsiteX54" fmla="*/ 342900 w 381000"/>
                          <a:gd name="connsiteY54" fmla="*/ 161925 h 285750"/>
                          <a:gd name="connsiteX55" fmla="*/ 352425 w 381000"/>
                          <a:gd name="connsiteY55" fmla="*/ 171450 h 285750"/>
                          <a:gd name="connsiteX56" fmla="*/ 342900 w 381000"/>
                          <a:gd name="connsiteY56" fmla="*/ 180975 h 285750"/>
                          <a:gd name="connsiteX57" fmla="*/ 123825 w 381000"/>
                          <a:gd name="connsiteY57" fmla="*/ 180975 h 285750"/>
                          <a:gd name="connsiteX58" fmla="*/ 114300 w 381000"/>
                          <a:gd name="connsiteY58" fmla="*/ 171450 h 28575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</a:cxnLst>
                        <a:rect l="l" t="t" r="r" b="b"/>
                        <a:pathLst>
                          <a:path w="381000" h="285750">
                            <a:moveTo>
                              <a:pt x="133350" y="285750"/>
                            </a:moveTo>
                            <a:lnTo>
                              <a:pt x="247650" y="285750"/>
                            </a:lnTo>
                            <a:cubicBezTo>
                              <a:pt x="252911" y="285750"/>
                              <a:pt x="257175" y="281486"/>
                              <a:pt x="257175" y="276225"/>
                            </a:cubicBezTo>
                            <a:lnTo>
                              <a:pt x="257175" y="257175"/>
                            </a:lnTo>
                            <a:lnTo>
                              <a:pt x="381000" y="257175"/>
                            </a:lnTo>
                            <a:lnTo>
                              <a:pt x="381000" y="0"/>
                            </a:lnTo>
                            <a:lnTo>
                              <a:pt x="314325" y="0"/>
                            </a:lnTo>
                            <a:lnTo>
                              <a:pt x="314325" y="9525"/>
                            </a:lnTo>
                            <a:cubicBezTo>
                              <a:pt x="314325" y="40786"/>
                              <a:pt x="252031" y="57150"/>
                              <a:pt x="190500" y="57150"/>
                            </a:cubicBezTo>
                            <a:cubicBezTo>
                              <a:pt x="134626" y="57150"/>
                              <a:pt x="87116" y="44177"/>
                              <a:pt x="72266" y="24851"/>
                            </a:cubicBezTo>
                            <a:cubicBezTo>
                              <a:pt x="68739" y="20512"/>
                              <a:pt x="66770" y="15115"/>
                              <a:pt x="66675" y="9525"/>
                            </a:cubicBezTo>
                            <a:lnTo>
                              <a:pt x="66675" y="0"/>
                            </a:lnTo>
                            <a:lnTo>
                              <a:pt x="0" y="0"/>
                            </a:lnTo>
                            <a:lnTo>
                              <a:pt x="0" y="257175"/>
                            </a:lnTo>
                            <a:lnTo>
                              <a:pt x="123825" y="257175"/>
                            </a:lnTo>
                            <a:lnTo>
                              <a:pt x="123825" y="276225"/>
                            </a:lnTo>
                            <a:cubicBezTo>
                              <a:pt x="123825" y="281486"/>
                              <a:pt x="128089" y="285750"/>
                              <a:pt x="133350" y="285750"/>
                            </a:cubicBezTo>
                            <a:close/>
                            <a:moveTo>
                              <a:pt x="200025" y="85725"/>
                            </a:moveTo>
                            <a:lnTo>
                              <a:pt x="342900" y="85725"/>
                            </a:lnTo>
                            <a:cubicBezTo>
                              <a:pt x="348161" y="85725"/>
                              <a:pt x="352425" y="89989"/>
                              <a:pt x="352425" y="95250"/>
                            </a:cubicBezTo>
                            <a:cubicBezTo>
                              <a:pt x="352425" y="100511"/>
                              <a:pt x="348161" y="104775"/>
                              <a:pt x="342900" y="104775"/>
                            </a:cubicBezTo>
                            <a:lnTo>
                              <a:pt x="200025" y="104775"/>
                            </a:lnTo>
                            <a:cubicBezTo>
                              <a:pt x="194764" y="104775"/>
                              <a:pt x="190500" y="100511"/>
                              <a:pt x="190500" y="95250"/>
                            </a:cubicBezTo>
                            <a:cubicBezTo>
                              <a:pt x="190500" y="89989"/>
                              <a:pt x="194764" y="85725"/>
                              <a:pt x="200025" y="85725"/>
                            </a:cubicBezTo>
                            <a:close/>
                            <a:moveTo>
                              <a:pt x="352425" y="133350"/>
                            </a:moveTo>
                            <a:cubicBezTo>
                              <a:pt x="352425" y="138611"/>
                              <a:pt x="348161" y="142875"/>
                              <a:pt x="342900" y="142875"/>
                            </a:cubicBezTo>
                            <a:lnTo>
                              <a:pt x="295275" y="142875"/>
                            </a:lnTo>
                            <a:cubicBezTo>
                              <a:pt x="290014" y="142875"/>
                              <a:pt x="285750" y="138611"/>
                              <a:pt x="285750" y="133350"/>
                            </a:cubicBezTo>
                            <a:cubicBezTo>
                              <a:pt x="285750" y="128089"/>
                              <a:pt x="290014" y="123825"/>
                              <a:pt x="295275" y="123825"/>
                            </a:cubicBezTo>
                            <a:lnTo>
                              <a:pt x="342900" y="123825"/>
                            </a:lnTo>
                            <a:cubicBezTo>
                              <a:pt x="348161" y="123825"/>
                              <a:pt x="352425" y="128089"/>
                              <a:pt x="352425" y="133350"/>
                            </a:cubicBezTo>
                            <a:close/>
                            <a:moveTo>
                              <a:pt x="47625" y="85725"/>
                            </a:moveTo>
                            <a:lnTo>
                              <a:pt x="161925" y="85725"/>
                            </a:lnTo>
                            <a:cubicBezTo>
                              <a:pt x="167186" y="85725"/>
                              <a:pt x="171450" y="89989"/>
                              <a:pt x="171450" y="95250"/>
                            </a:cubicBezTo>
                            <a:cubicBezTo>
                              <a:pt x="171450" y="100511"/>
                              <a:pt x="167186" y="104775"/>
                              <a:pt x="161925" y="104775"/>
                            </a:cubicBezTo>
                            <a:lnTo>
                              <a:pt x="47625" y="104775"/>
                            </a:lnTo>
                            <a:cubicBezTo>
                              <a:pt x="42364" y="104775"/>
                              <a:pt x="38100" y="100511"/>
                              <a:pt x="38100" y="95250"/>
                            </a:cubicBezTo>
                            <a:cubicBezTo>
                              <a:pt x="38100" y="89989"/>
                              <a:pt x="42364" y="85725"/>
                              <a:pt x="47625" y="85725"/>
                            </a:cubicBezTo>
                            <a:close/>
                            <a:moveTo>
                              <a:pt x="47625" y="123825"/>
                            </a:moveTo>
                            <a:lnTo>
                              <a:pt x="257175" y="123825"/>
                            </a:lnTo>
                            <a:cubicBezTo>
                              <a:pt x="262436" y="123825"/>
                              <a:pt x="266700" y="128089"/>
                              <a:pt x="266700" y="133350"/>
                            </a:cubicBezTo>
                            <a:cubicBezTo>
                              <a:pt x="266700" y="138611"/>
                              <a:pt x="262436" y="142875"/>
                              <a:pt x="257175" y="142875"/>
                            </a:cubicBezTo>
                            <a:lnTo>
                              <a:pt x="47625" y="142875"/>
                            </a:lnTo>
                            <a:cubicBezTo>
                              <a:pt x="42364" y="142875"/>
                              <a:pt x="38100" y="138611"/>
                              <a:pt x="38100" y="133350"/>
                            </a:cubicBezTo>
                            <a:cubicBezTo>
                              <a:pt x="38100" y="128089"/>
                              <a:pt x="42364" y="123825"/>
                              <a:pt x="47625" y="123825"/>
                            </a:cubicBezTo>
                            <a:close/>
                            <a:moveTo>
                              <a:pt x="85725" y="180975"/>
                            </a:moveTo>
                            <a:lnTo>
                              <a:pt x="47625" y="180975"/>
                            </a:lnTo>
                            <a:cubicBezTo>
                              <a:pt x="42364" y="180975"/>
                              <a:pt x="38100" y="176711"/>
                              <a:pt x="38100" y="171450"/>
                            </a:cubicBezTo>
                            <a:cubicBezTo>
                              <a:pt x="38100" y="166189"/>
                              <a:pt x="42364" y="161925"/>
                              <a:pt x="47625" y="161925"/>
                            </a:cubicBezTo>
                            <a:lnTo>
                              <a:pt x="85725" y="161925"/>
                            </a:lnTo>
                            <a:cubicBezTo>
                              <a:pt x="90986" y="161925"/>
                              <a:pt x="95250" y="166189"/>
                              <a:pt x="95250" y="171450"/>
                            </a:cubicBezTo>
                            <a:cubicBezTo>
                              <a:pt x="95250" y="176711"/>
                              <a:pt x="90986" y="180975"/>
                              <a:pt x="85725" y="180975"/>
                            </a:cubicBezTo>
                            <a:close/>
                            <a:moveTo>
                              <a:pt x="114300" y="171450"/>
                            </a:moveTo>
                            <a:cubicBezTo>
                              <a:pt x="114300" y="166189"/>
                              <a:pt x="118564" y="161925"/>
                              <a:pt x="123825" y="161925"/>
                            </a:cubicBezTo>
                            <a:lnTo>
                              <a:pt x="342900" y="161925"/>
                            </a:lnTo>
                            <a:cubicBezTo>
                              <a:pt x="348161" y="161925"/>
                              <a:pt x="352425" y="166189"/>
                              <a:pt x="352425" y="171450"/>
                            </a:cubicBezTo>
                            <a:cubicBezTo>
                              <a:pt x="352425" y="176711"/>
                              <a:pt x="348161" y="180975"/>
                              <a:pt x="342900" y="180975"/>
                            </a:cubicBezTo>
                            <a:lnTo>
                              <a:pt x="123825" y="180975"/>
                            </a:lnTo>
                            <a:cubicBezTo>
                              <a:pt x="118564" y="180975"/>
                              <a:pt x="114300" y="176711"/>
                              <a:pt x="114300" y="171450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451" name="Group 450">
                    <a:extLst>
                      <a:ext uri="{FF2B5EF4-FFF2-40B4-BE49-F238E27FC236}">
                        <a16:creationId xmlns:a16="http://schemas.microsoft.com/office/drawing/2014/main" id="{C5071388-D2A9-407F-B9E4-E0F283138450}"/>
                      </a:ext>
                    </a:extLst>
                  </p:cNvPr>
                  <p:cNvGrpSpPr/>
                  <p:nvPr/>
                </p:nvGrpSpPr>
                <p:grpSpPr>
                  <a:xfrm>
                    <a:off x="871644" y="3169261"/>
                    <a:ext cx="2107204" cy="1908524"/>
                    <a:chOff x="871644" y="3169261"/>
                    <a:chExt cx="2107204" cy="1908524"/>
                  </a:xfrm>
                </p:grpSpPr>
                <p:grpSp>
                  <p:nvGrpSpPr>
                    <p:cNvPr id="423" name="Group 422">
                      <a:extLst>
                        <a:ext uri="{FF2B5EF4-FFF2-40B4-BE49-F238E27FC236}">
                          <a16:creationId xmlns:a16="http://schemas.microsoft.com/office/drawing/2014/main" id="{0260908C-0DA1-4A9B-A493-AB4508BD879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71645" y="3169261"/>
                      <a:ext cx="1951027" cy="276999"/>
                      <a:chOff x="871645" y="3169261"/>
                      <a:chExt cx="1951027" cy="276999"/>
                    </a:xfrm>
                  </p:grpSpPr>
                  <p:sp>
                    <p:nvSpPr>
                      <p:cNvPr id="155" name="TextBox 154">
                        <a:extLst>
                          <a:ext uri="{FF2B5EF4-FFF2-40B4-BE49-F238E27FC236}">
                            <a16:creationId xmlns:a16="http://schemas.microsoft.com/office/drawing/2014/main" id="{5417B60E-A05D-4ABA-B679-EC29F1276066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093091" y="3169261"/>
                        <a:ext cx="1729581" cy="27699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Machine Learn Explicitly</a:t>
                        </a:r>
                      </a:p>
                    </p:txBody>
                  </p:sp>
                  <p:grpSp>
                    <p:nvGrpSpPr>
                      <p:cNvPr id="156" name="Group 155">
                        <a:extLst>
                          <a:ext uri="{FF2B5EF4-FFF2-40B4-BE49-F238E27FC236}">
                            <a16:creationId xmlns:a16="http://schemas.microsoft.com/office/drawing/2014/main" id="{F9724E97-2E45-47BF-99A0-52912D7CCDFA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71645" y="3244689"/>
                        <a:ext cx="126142" cy="126142"/>
                        <a:chOff x="4430413" y="2818105"/>
                        <a:chExt cx="279248" cy="279247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157" name="Freeform: Shape 156">
                          <a:extLst>
                            <a:ext uri="{FF2B5EF4-FFF2-40B4-BE49-F238E27FC236}">
                              <a16:creationId xmlns:a16="http://schemas.microsoft.com/office/drawing/2014/main" id="{064F0C66-F6A7-4E8A-AC15-3B71E06104E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555593" y="2885509"/>
                          <a:ext cx="28888" cy="28887"/>
                        </a:xfrm>
                        <a:custGeom>
                          <a:avLst/>
                          <a:gdLst>
                            <a:gd name="connsiteX0" fmla="*/ 284536 w 284536"/>
                            <a:gd name="connsiteY0" fmla="*/ 142268 h 284536"/>
                            <a:gd name="connsiteX1" fmla="*/ 142268 w 284536"/>
                            <a:gd name="connsiteY1" fmla="*/ 284536 h 284536"/>
                            <a:gd name="connsiteX2" fmla="*/ 0 w 284536"/>
                            <a:gd name="connsiteY2" fmla="*/ 142268 h 284536"/>
                            <a:gd name="connsiteX3" fmla="*/ 142268 w 284536"/>
                            <a:gd name="connsiteY3" fmla="*/ 0 h 284536"/>
                            <a:gd name="connsiteX4" fmla="*/ 284536 w 284536"/>
                            <a:gd name="connsiteY4" fmla="*/ 142268 h 28453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284536" h="284536">
                              <a:moveTo>
                                <a:pt x="284536" y="142268"/>
                              </a:moveTo>
                              <a:cubicBezTo>
                                <a:pt x="284536" y="220836"/>
                                <a:pt x="220836" y="284536"/>
                                <a:pt x="142268" y="284536"/>
                              </a:cubicBezTo>
                              <a:cubicBezTo>
                                <a:pt x="63701" y="284536"/>
                                <a:pt x="0" y="220836"/>
                                <a:pt x="0" y="142268"/>
                              </a:cubicBezTo>
                              <a:cubicBezTo>
                                <a:pt x="0" y="63701"/>
                                <a:pt x="63701" y="0"/>
                                <a:pt x="142268" y="0"/>
                              </a:cubicBezTo>
                              <a:cubicBezTo>
                                <a:pt x="220836" y="0"/>
                                <a:pt x="284536" y="63701"/>
                                <a:pt x="284536" y="14226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912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58" name="Freeform: Shape 157">
                          <a:extLst>
                            <a:ext uri="{FF2B5EF4-FFF2-40B4-BE49-F238E27FC236}">
                              <a16:creationId xmlns:a16="http://schemas.microsoft.com/office/drawing/2014/main" id="{0D38DBDC-731D-486F-9FD2-1F24DB66F0B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526706" y="2856622"/>
                          <a:ext cx="86664" cy="86668"/>
                        </a:xfrm>
                        <a:custGeom>
                          <a:avLst/>
                          <a:gdLst>
                            <a:gd name="connsiteX0" fmla="*/ 736765 w 853608"/>
                            <a:gd name="connsiteY0" fmla="*/ 308870 h 853655"/>
                            <a:gd name="connsiteX1" fmla="*/ 729450 w 853608"/>
                            <a:gd name="connsiteY1" fmla="*/ 290926 h 853655"/>
                            <a:gd name="connsiteX2" fmla="*/ 720256 w 853608"/>
                            <a:gd name="connsiteY2" fmla="*/ 270410 h 853655"/>
                            <a:gd name="connsiteX3" fmla="*/ 771520 w 853608"/>
                            <a:gd name="connsiteY3" fmla="*/ 167878 h 853655"/>
                            <a:gd name="connsiteX4" fmla="*/ 685732 w 853608"/>
                            <a:gd name="connsiteY4" fmla="*/ 82087 h 853655"/>
                            <a:gd name="connsiteX5" fmla="*/ 583198 w 853608"/>
                            <a:gd name="connsiteY5" fmla="*/ 133353 h 853655"/>
                            <a:gd name="connsiteX6" fmla="*/ 562682 w 853608"/>
                            <a:gd name="connsiteY6" fmla="*/ 124160 h 853655"/>
                            <a:gd name="connsiteX7" fmla="*/ 544738 w 853608"/>
                            <a:gd name="connsiteY7" fmla="*/ 116843 h 853655"/>
                            <a:gd name="connsiteX8" fmla="*/ 523736 w 853608"/>
                            <a:gd name="connsiteY8" fmla="*/ 108878 h 853655"/>
                            <a:gd name="connsiteX9" fmla="*/ 487446 w 853608"/>
                            <a:gd name="connsiteY9" fmla="*/ 0 h 853655"/>
                            <a:gd name="connsiteX10" fmla="*/ 366115 w 853608"/>
                            <a:gd name="connsiteY10" fmla="*/ 0 h 853655"/>
                            <a:gd name="connsiteX11" fmla="*/ 329831 w 853608"/>
                            <a:gd name="connsiteY11" fmla="*/ 108878 h 853655"/>
                            <a:gd name="connsiteX12" fmla="*/ 308828 w 853608"/>
                            <a:gd name="connsiteY12" fmla="*/ 116843 h 853655"/>
                            <a:gd name="connsiteX13" fmla="*/ 290879 w 853608"/>
                            <a:gd name="connsiteY13" fmla="*/ 124160 h 853655"/>
                            <a:gd name="connsiteX14" fmla="*/ 270363 w 853608"/>
                            <a:gd name="connsiteY14" fmla="*/ 133353 h 853655"/>
                            <a:gd name="connsiteX15" fmla="*/ 167835 w 853608"/>
                            <a:gd name="connsiteY15" fmla="*/ 82087 h 853655"/>
                            <a:gd name="connsiteX16" fmla="*/ 82041 w 853608"/>
                            <a:gd name="connsiteY16" fmla="*/ 167878 h 853655"/>
                            <a:gd name="connsiteX17" fmla="*/ 133305 w 853608"/>
                            <a:gd name="connsiteY17" fmla="*/ 270410 h 853655"/>
                            <a:gd name="connsiteX18" fmla="*/ 124117 w 853608"/>
                            <a:gd name="connsiteY18" fmla="*/ 290926 h 853655"/>
                            <a:gd name="connsiteX19" fmla="*/ 116796 w 853608"/>
                            <a:gd name="connsiteY19" fmla="*/ 308870 h 853655"/>
                            <a:gd name="connsiteX20" fmla="*/ 108829 w 853608"/>
                            <a:gd name="connsiteY20" fmla="*/ 329872 h 853655"/>
                            <a:gd name="connsiteX21" fmla="*/ 0 w 853608"/>
                            <a:gd name="connsiteY21" fmla="*/ 366162 h 853655"/>
                            <a:gd name="connsiteX22" fmla="*/ 0 w 853608"/>
                            <a:gd name="connsiteY22" fmla="*/ 487493 h 853655"/>
                            <a:gd name="connsiteX23" fmla="*/ 108877 w 853608"/>
                            <a:gd name="connsiteY23" fmla="*/ 523777 h 853655"/>
                            <a:gd name="connsiteX24" fmla="*/ 116844 w 853608"/>
                            <a:gd name="connsiteY24" fmla="*/ 544780 h 853655"/>
                            <a:gd name="connsiteX25" fmla="*/ 124159 w 853608"/>
                            <a:gd name="connsiteY25" fmla="*/ 562729 h 853655"/>
                            <a:gd name="connsiteX26" fmla="*/ 133353 w 853608"/>
                            <a:gd name="connsiteY26" fmla="*/ 583246 h 853655"/>
                            <a:gd name="connsiteX27" fmla="*/ 82089 w 853608"/>
                            <a:gd name="connsiteY27" fmla="*/ 685779 h 853655"/>
                            <a:gd name="connsiteX28" fmla="*/ 167876 w 853608"/>
                            <a:gd name="connsiteY28" fmla="*/ 771567 h 853655"/>
                            <a:gd name="connsiteX29" fmla="*/ 270410 w 853608"/>
                            <a:gd name="connsiteY29" fmla="*/ 720303 h 853655"/>
                            <a:gd name="connsiteX30" fmla="*/ 290926 w 853608"/>
                            <a:gd name="connsiteY30" fmla="*/ 729497 h 853655"/>
                            <a:gd name="connsiteX31" fmla="*/ 308870 w 853608"/>
                            <a:gd name="connsiteY31" fmla="*/ 736812 h 853655"/>
                            <a:gd name="connsiteX32" fmla="*/ 329872 w 853608"/>
                            <a:gd name="connsiteY32" fmla="*/ 744779 h 853655"/>
                            <a:gd name="connsiteX33" fmla="*/ 366162 w 853608"/>
                            <a:gd name="connsiteY33" fmla="*/ 853656 h 853655"/>
                            <a:gd name="connsiteX34" fmla="*/ 487493 w 853608"/>
                            <a:gd name="connsiteY34" fmla="*/ 853656 h 853655"/>
                            <a:gd name="connsiteX35" fmla="*/ 523777 w 853608"/>
                            <a:gd name="connsiteY35" fmla="*/ 744779 h 853655"/>
                            <a:gd name="connsiteX36" fmla="*/ 544780 w 853608"/>
                            <a:gd name="connsiteY36" fmla="*/ 736812 h 853655"/>
                            <a:gd name="connsiteX37" fmla="*/ 562729 w 853608"/>
                            <a:gd name="connsiteY37" fmla="*/ 729497 h 853655"/>
                            <a:gd name="connsiteX38" fmla="*/ 583245 w 853608"/>
                            <a:gd name="connsiteY38" fmla="*/ 720303 h 853655"/>
                            <a:gd name="connsiteX39" fmla="*/ 685779 w 853608"/>
                            <a:gd name="connsiteY39" fmla="*/ 771567 h 853655"/>
                            <a:gd name="connsiteX40" fmla="*/ 771567 w 853608"/>
                            <a:gd name="connsiteY40" fmla="*/ 685779 h 853655"/>
                            <a:gd name="connsiteX41" fmla="*/ 720303 w 853608"/>
                            <a:gd name="connsiteY41" fmla="*/ 583246 h 853655"/>
                            <a:gd name="connsiteX42" fmla="*/ 729497 w 853608"/>
                            <a:gd name="connsiteY42" fmla="*/ 562729 h 853655"/>
                            <a:gd name="connsiteX43" fmla="*/ 736812 w 853608"/>
                            <a:gd name="connsiteY43" fmla="*/ 544780 h 853655"/>
                            <a:gd name="connsiteX44" fmla="*/ 744779 w 853608"/>
                            <a:gd name="connsiteY44" fmla="*/ 523777 h 853655"/>
                            <a:gd name="connsiteX45" fmla="*/ 853608 w 853608"/>
                            <a:gd name="connsiteY45" fmla="*/ 487493 h 853655"/>
                            <a:gd name="connsiteX46" fmla="*/ 853608 w 853608"/>
                            <a:gd name="connsiteY46" fmla="*/ 366162 h 853655"/>
                            <a:gd name="connsiteX47" fmla="*/ 744732 w 853608"/>
                            <a:gd name="connsiteY47" fmla="*/ 329872 h 853655"/>
                            <a:gd name="connsiteX48" fmla="*/ 426804 w 853608"/>
                            <a:gd name="connsiteY48" fmla="*/ 663917 h 853655"/>
                            <a:gd name="connsiteX49" fmla="*/ 189691 w 853608"/>
                            <a:gd name="connsiteY49" fmla="*/ 426804 h 853655"/>
                            <a:gd name="connsiteX50" fmla="*/ 426804 w 853608"/>
                            <a:gd name="connsiteY50" fmla="*/ 189691 h 853655"/>
                            <a:gd name="connsiteX51" fmla="*/ 663917 w 853608"/>
                            <a:gd name="connsiteY51" fmla="*/ 426804 h 853655"/>
                            <a:gd name="connsiteX52" fmla="*/ 426804 w 853608"/>
                            <a:gd name="connsiteY52" fmla="*/ 663917 h 85365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</a:cxnLst>
                          <a:rect l="l" t="t" r="r" b="b"/>
                          <a:pathLst>
                            <a:path w="853608" h="853655">
                              <a:moveTo>
                                <a:pt x="736765" y="308870"/>
                              </a:moveTo>
                              <a:cubicBezTo>
                                <a:pt x="734429" y="302734"/>
                                <a:pt x="732016" y="296807"/>
                                <a:pt x="729450" y="290926"/>
                              </a:cubicBezTo>
                              <a:lnTo>
                                <a:pt x="720256" y="270410"/>
                              </a:lnTo>
                              <a:lnTo>
                                <a:pt x="771520" y="167878"/>
                              </a:lnTo>
                              <a:lnTo>
                                <a:pt x="685732" y="82087"/>
                              </a:lnTo>
                              <a:lnTo>
                                <a:pt x="583198" y="133353"/>
                              </a:lnTo>
                              <a:lnTo>
                                <a:pt x="562682" y="124160"/>
                              </a:lnTo>
                              <a:cubicBezTo>
                                <a:pt x="556801" y="121544"/>
                                <a:pt x="550874" y="119182"/>
                                <a:pt x="544738" y="116843"/>
                              </a:cubicBezTo>
                              <a:lnTo>
                                <a:pt x="523736" y="108878"/>
                              </a:lnTo>
                              <a:lnTo>
                                <a:pt x="487446" y="0"/>
                              </a:lnTo>
                              <a:lnTo>
                                <a:pt x="366115" y="0"/>
                              </a:lnTo>
                              <a:lnTo>
                                <a:pt x="329831" y="108878"/>
                              </a:lnTo>
                              <a:lnTo>
                                <a:pt x="308828" y="116843"/>
                              </a:lnTo>
                              <a:cubicBezTo>
                                <a:pt x="302693" y="119182"/>
                                <a:pt x="296765" y="121590"/>
                                <a:pt x="290879" y="124160"/>
                              </a:cubicBezTo>
                              <a:lnTo>
                                <a:pt x="270363" y="133353"/>
                              </a:lnTo>
                              <a:lnTo>
                                <a:pt x="167835" y="82087"/>
                              </a:lnTo>
                              <a:lnTo>
                                <a:pt x="82041" y="167878"/>
                              </a:lnTo>
                              <a:lnTo>
                                <a:pt x="133305" y="270410"/>
                              </a:lnTo>
                              <a:lnTo>
                                <a:pt x="124117" y="290926"/>
                              </a:lnTo>
                              <a:cubicBezTo>
                                <a:pt x="121497" y="296807"/>
                                <a:pt x="119138" y="302734"/>
                                <a:pt x="116796" y="308870"/>
                              </a:cubicBezTo>
                              <a:lnTo>
                                <a:pt x="108829" y="329872"/>
                              </a:lnTo>
                              <a:lnTo>
                                <a:pt x="0" y="366162"/>
                              </a:lnTo>
                              <a:lnTo>
                                <a:pt x="0" y="487493"/>
                              </a:lnTo>
                              <a:lnTo>
                                <a:pt x="108877" y="523777"/>
                              </a:lnTo>
                              <a:lnTo>
                                <a:pt x="116844" y="544780"/>
                              </a:lnTo>
                              <a:cubicBezTo>
                                <a:pt x="119179" y="550921"/>
                                <a:pt x="121592" y="556849"/>
                                <a:pt x="124159" y="562729"/>
                              </a:cubicBezTo>
                              <a:lnTo>
                                <a:pt x="133353" y="583246"/>
                              </a:lnTo>
                              <a:lnTo>
                                <a:pt x="82089" y="685779"/>
                              </a:lnTo>
                              <a:lnTo>
                                <a:pt x="167876" y="771567"/>
                              </a:lnTo>
                              <a:lnTo>
                                <a:pt x="270410" y="720303"/>
                              </a:lnTo>
                              <a:lnTo>
                                <a:pt x="290926" y="729497"/>
                              </a:lnTo>
                              <a:cubicBezTo>
                                <a:pt x="296807" y="732111"/>
                                <a:pt x="302735" y="734470"/>
                                <a:pt x="308870" y="736812"/>
                              </a:cubicBezTo>
                              <a:lnTo>
                                <a:pt x="329872" y="744779"/>
                              </a:lnTo>
                              <a:lnTo>
                                <a:pt x="366162" y="853656"/>
                              </a:lnTo>
                              <a:lnTo>
                                <a:pt x="487493" y="853656"/>
                              </a:lnTo>
                              <a:lnTo>
                                <a:pt x="523777" y="744779"/>
                              </a:lnTo>
                              <a:lnTo>
                                <a:pt x="544780" y="736812"/>
                              </a:lnTo>
                              <a:cubicBezTo>
                                <a:pt x="550921" y="734470"/>
                                <a:pt x="556849" y="732064"/>
                                <a:pt x="562729" y="729497"/>
                              </a:cubicBezTo>
                              <a:lnTo>
                                <a:pt x="583245" y="720303"/>
                              </a:lnTo>
                              <a:lnTo>
                                <a:pt x="685779" y="771567"/>
                              </a:lnTo>
                              <a:lnTo>
                                <a:pt x="771567" y="685779"/>
                              </a:lnTo>
                              <a:lnTo>
                                <a:pt x="720303" y="583246"/>
                              </a:lnTo>
                              <a:lnTo>
                                <a:pt x="729497" y="562729"/>
                              </a:lnTo>
                              <a:cubicBezTo>
                                <a:pt x="732111" y="556849"/>
                                <a:pt x="734471" y="550921"/>
                                <a:pt x="736812" y="544780"/>
                              </a:cubicBezTo>
                              <a:lnTo>
                                <a:pt x="744779" y="523777"/>
                              </a:lnTo>
                              <a:lnTo>
                                <a:pt x="853608" y="487493"/>
                              </a:lnTo>
                              <a:lnTo>
                                <a:pt x="853608" y="366162"/>
                              </a:lnTo>
                              <a:lnTo>
                                <a:pt x="744732" y="329872"/>
                              </a:lnTo>
                              <a:close/>
                              <a:moveTo>
                                <a:pt x="426804" y="663917"/>
                              </a:moveTo>
                              <a:cubicBezTo>
                                <a:pt x="296066" y="663917"/>
                                <a:pt x="189691" y="557542"/>
                                <a:pt x="189691" y="426804"/>
                              </a:cubicBezTo>
                              <a:cubicBezTo>
                                <a:pt x="189691" y="296066"/>
                                <a:pt x="296066" y="189691"/>
                                <a:pt x="426804" y="189691"/>
                              </a:cubicBezTo>
                              <a:cubicBezTo>
                                <a:pt x="557542" y="189691"/>
                                <a:pt x="663917" y="296066"/>
                                <a:pt x="663917" y="426804"/>
                              </a:cubicBezTo>
                              <a:cubicBezTo>
                                <a:pt x="663917" y="557542"/>
                                <a:pt x="557542" y="663917"/>
                                <a:pt x="426804" y="663917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912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59" name="Freeform: Shape 158">
                          <a:extLst>
                            <a:ext uri="{FF2B5EF4-FFF2-40B4-BE49-F238E27FC236}">
                              <a16:creationId xmlns:a16="http://schemas.microsoft.com/office/drawing/2014/main" id="{D9DFDACB-9282-45C1-9042-626C8CCD702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507447" y="2818105"/>
                          <a:ext cx="125180" cy="144438"/>
                        </a:xfrm>
                        <a:custGeom>
                          <a:avLst/>
                          <a:gdLst>
                            <a:gd name="connsiteX0" fmla="*/ 1232990 w 1232989"/>
                            <a:gd name="connsiteY0" fmla="*/ 189691 h 1422680"/>
                            <a:gd name="connsiteX1" fmla="*/ 1090722 w 1232989"/>
                            <a:gd name="connsiteY1" fmla="*/ 189691 h 1422680"/>
                            <a:gd name="connsiteX2" fmla="*/ 1090722 w 1232989"/>
                            <a:gd name="connsiteY2" fmla="*/ 0 h 1422680"/>
                            <a:gd name="connsiteX3" fmla="*/ 995876 w 1232989"/>
                            <a:gd name="connsiteY3" fmla="*/ 0 h 1422680"/>
                            <a:gd name="connsiteX4" fmla="*/ 995876 w 1232989"/>
                            <a:gd name="connsiteY4" fmla="*/ 189691 h 1422680"/>
                            <a:gd name="connsiteX5" fmla="*/ 806185 w 1232989"/>
                            <a:gd name="connsiteY5" fmla="*/ 189691 h 1422680"/>
                            <a:gd name="connsiteX6" fmla="*/ 806185 w 1232989"/>
                            <a:gd name="connsiteY6" fmla="*/ 0 h 1422680"/>
                            <a:gd name="connsiteX7" fmla="*/ 711340 w 1232989"/>
                            <a:gd name="connsiteY7" fmla="*/ 0 h 1422680"/>
                            <a:gd name="connsiteX8" fmla="*/ 711340 w 1232989"/>
                            <a:gd name="connsiteY8" fmla="*/ 189691 h 1422680"/>
                            <a:gd name="connsiteX9" fmla="*/ 521649 w 1232989"/>
                            <a:gd name="connsiteY9" fmla="*/ 189691 h 1422680"/>
                            <a:gd name="connsiteX10" fmla="*/ 521649 w 1232989"/>
                            <a:gd name="connsiteY10" fmla="*/ 0 h 1422680"/>
                            <a:gd name="connsiteX11" fmla="*/ 426804 w 1232989"/>
                            <a:gd name="connsiteY11" fmla="*/ 0 h 1422680"/>
                            <a:gd name="connsiteX12" fmla="*/ 426804 w 1232989"/>
                            <a:gd name="connsiteY12" fmla="*/ 189691 h 1422680"/>
                            <a:gd name="connsiteX13" fmla="*/ 237113 w 1232989"/>
                            <a:gd name="connsiteY13" fmla="*/ 189691 h 1422680"/>
                            <a:gd name="connsiteX14" fmla="*/ 237113 w 1232989"/>
                            <a:gd name="connsiteY14" fmla="*/ 0 h 1422680"/>
                            <a:gd name="connsiteX15" fmla="*/ 142268 w 1232989"/>
                            <a:gd name="connsiteY15" fmla="*/ 0 h 1422680"/>
                            <a:gd name="connsiteX16" fmla="*/ 142268 w 1232989"/>
                            <a:gd name="connsiteY16" fmla="*/ 209327 h 1422680"/>
                            <a:gd name="connsiteX17" fmla="*/ 0 w 1232989"/>
                            <a:gd name="connsiteY17" fmla="*/ 351595 h 1422680"/>
                            <a:gd name="connsiteX18" fmla="*/ 0 w 1232989"/>
                            <a:gd name="connsiteY18" fmla="*/ 1422680 h 1422680"/>
                            <a:gd name="connsiteX19" fmla="*/ 1232990 w 1232989"/>
                            <a:gd name="connsiteY19" fmla="*/ 1422680 h 1422680"/>
                            <a:gd name="connsiteX20" fmla="*/ 1138144 w 1232989"/>
                            <a:gd name="connsiteY20" fmla="*/ 935234 h 1422680"/>
                            <a:gd name="connsiteX21" fmla="*/ 1021674 w 1232989"/>
                            <a:gd name="connsiteY21" fmla="*/ 974020 h 1422680"/>
                            <a:gd name="connsiteX22" fmla="*/ 1076596 w 1232989"/>
                            <a:gd name="connsiteY22" fmla="*/ 1083798 h 1422680"/>
                            <a:gd name="connsiteX23" fmla="*/ 894107 w 1232989"/>
                            <a:gd name="connsiteY23" fmla="*/ 1266286 h 1422680"/>
                            <a:gd name="connsiteX24" fmla="*/ 784329 w 1232989"/>
                            <a:gd name="connsiteY24" fmla="*/ 1211365 h 1422680"/>
                            <a:gd name="connsiteX25" fmla="*/ 745544 w 1232989"/>
                            <a:gd name="connsiteY25" fmla="*/ 1327835 h 1422680"/>
                            <a:gd name="connsiteX26" fmla="*/ 487493 w 1232989"/>
                            <a:gd name="connsiteY26" fmla="*/ 1327835 h 1422680"/>
                            <a:gd name="connsiteX27" fmla="*/ 448707 w 1232989"/>
                            <a:gd name="connsiteY27" fmla="*/ 1211365 h 1422680"/>
                            <a:gd name="connsiteX28" fmla="*/ 338930 w 1232989"/>
                            <a:gd name="connsiteY28" fmla="*/ 1266286 h 1422680"/>
                            <a:gd name="connsiteX29" fmla="*/ 156442 w 1232989"/>
                            <a:gd name="connsiteY29" fmla="*/ 1083798 h 1422680"/>
                            <a:gd name="connsiteX30" fmla="*/ 211363 w 1232989"/>
                            <a:gd name="connsiteY30" fmla="*/ 974020 h 1422680"/>
                            <a:gd name="connsiteX31" fmla="*/ 94845 w 1232989"/>
                            <a:gd name="connsiteY31" fmla="*/ 935234 h 1422680"/>
                            <a:gd name="connsiteX32" fmla="*/ 94845 w 1232989"/>
                            <a:gd name="connsiteY32" fmla="*/ 677184 h 1422680"/>
                            <a:gd name="connsiteX33" fmla="*/ 211315 w 1232989"/>
                            <a:gd name="connsiteY33" fmla="*/ 638398 h 1422680"/>
                            <a:gd name="connsiteX34" fmla="*/ 156394 w 1232989"/>
                            <a:gd name="connsiteY34" fmla="*/ 528619 h 1422680"/>
                            <a:gd name="connsiteX35" fmla="*/ 338882 w 1232989"/>
                            <a:gd name="connsiteY35" fmla="*/ 346130 h 1422680"/>
                            <a:gd name="connsiteX36" fmla="*/ 448666 w 1232989"/>
                            <a:gd name="connsiteY36" fmla="*/ 401055 h 1422680"/>
                            <a:gd name="connsiteX37" fmla="*/ 487446 w 1232989"/>
                            <a:gd name="connsiteY37" fmla="*/ 284582 h 1422680"/>
                            <a:gd name="connsiteX38" fmla="*/ 745496 w 1232989"/>
                            <a:gd name="connsiteY38" fmla="*/ 284582 h 1422680"/>
                            <a:gd name="connsiteX39" fmla="*/ 784282 w 1232989"/>
                            <a:gd name="connsiteY39" fmla="*/ 401055 h 1422680"/>
                            <a:gd name="connsiteX40" fmla="*/ 894060 w 1232989"/>
                            <a:gd name="connsiteY40" fmla="*/ 346130 h 1422680"/>
                            <a:gd name="connsiteX41" fmla="*/ 1076548 w 1232989"/>
                            <a:gd name="connsiteY41" fmla="*/ 528619 h 1422680"/>
                            <a:gd name="connsiteX42" fmla="*/ 1021627 w 1232989"/>
                            <a:gd name="connsiteY42" fmla="*/ 638398 h 1422680"/>
                            <a:gd name="connsiteX43" fmla="*/ 1138144 w 1232989"/>
                            <a:gd name="connsiteY43" fmla="*/ 677184 h 142268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</a:cxnLst>
                          <a:rect l="l" t="t" r="r" b="b"/>
                          <a:pathLst>
                            <a:path w="1232989" h="1422680">
                              <a:moveTo>
                                <a:pt x="1232990" y="189691"/>
                              </a:moveTo>
                              <a:lnTo>
                                <a:pt x="1090722" y="189691"/>
                              </a:lnTo>
                              <a:lnTo>
                                <a:pt x="1090722" y="0"/>
                              </a:lnTo>
                              <a:lnTo>
                                <a:pt x="995876" y="0"/>
                              </a:lnTo>
                              <a:lnTo>
                                <a:pt x="995876" y="189691"/>
                              </a:lnTo>
                              <a:lnTo>
                                <a:pt x="806185" y="189691"/>
                              </a:lnTo>
                              <a:lnTo>
                                <a:pt x="806185" y="0"/>
                              </a:lnTo>
                              <a:lnTo>
                                <a:pt x="711340" y="0"/>
                              </a:lnTo>
                              <a:lnTo>
                                <a:pt x="711340" y="189691"/>
                              </a:lnTo>
                              <a:lnTo>
                                <a:pt x="521649" y="189691"/>
                              </a:lnTo>
                              <a:lnTo>
                                <a:pt x="521649" y="0"/>
                              </a:lnTo>
                              <a:lnTo>
                                <a:pt x="426804" y="0"/>
                              </a:lnTo>
                              <a:lnTo>
                                <a:pt x="426804" y="189691"/>
                              </a:lnTo>
                              <a:lnTo>
                                <a:pt x="237113" y="189691"/>
                              </a:lnTo>
                              <a:lnTo>
                                <a:pt x="237113" y="0"/>
                              </a:lnTo>
                              <a:lnTo>
                                <a:pt x="142268" y="0"/>
                              </a:lnTo>
                              <a:lnTo>
                                <a:pt x="142268" y="209327"/>
                              </a:lnTo>
                              <a:lnTo>
                                <a:pt x="0" y="351595"/>
                              </a:lnTo>
                              <a:lnTo>
                                <a:pt x="0" y="1422680"/>
                              </a:lnTo>
                              <a:lnTo>
                                <a:pt x="1232990" y="1422680"/>
                              </a:lnTo>
                              <a:close/>
                              <a:moveTo>
                                <a:pt x="1138144" y="935234"/>
                              </a:moveTo>
                              <a:lnTo>
                                <a:pt x="1021674" y="974020"/>
                              </a:lnTo>
                              <a:lnTo>
                                <a:pt x="1076596" y="1083798"/>
                              </a:lnTo>
                              <a:lnTo>
                                <a:pt x="894107" y="1266286"/>
                              </a:lnTo>
                              <a:lnTo>
                                <a:pt x="784329" y="1211365"/>
                              </a:lnTo>
                              <a:lnTo>
                                <a:pt x="745544" y="1327835"/>
                              </a:lnTo>
                              <a:lnTo>
                                <a:pt x="487493" y="1327835"/>
                              </a:lnTo>
                              <a:lnTo>
                                <a:pt x="448707" y="1211365"/>
                              </a:lnTo>
                              <a:lnTo>
                                <a:pt x="338930" y="1266286"/>
                              </a:lnTo>
                              <a:lnTo>
                                <a:pt x="156442" y="1083798"/>
                              </a:lnTo>
                              <a:lnTo>
                                <a:pt x="211363" y="974020"/>
                              </a:lnTo>
                              <a:lnTo>
                                <a:pt x="94845" y="935234"/>
                              </a:lnTo>
                              <a:lnTo>
                                <a:pt x="94845" y="677184"/>
                              </a:lnTo>
                              <a:lnTo>
                                <a:pt x="211315" y="638398"/>
                              </a:lnTo>
                              <a:lnTo>
                                <a:pt x="156394" y="528619"/>
                              </a:lnTo>
                              <a:lnTo>
                                <a:pt x="338882" y="346130"/>
                              </a:lnTo>
                              <a:lnTo>
                                <a:pt x="448666" y="401055"/>
                              </a:lnTo>
                              <a:lnTo>
                                <a:pt x="487446" y="284582"/>
                              </a:lnTo>
                              <a:lnTo>
                                <a:pt x="745496" y="284582"/>
                              </a:lnTo>
                              <a:lnTo>
                                <a:pt x="784282" y="401055"/>
                              </a:lnTo>
                              <a:lnTo>
                                <a:pt x="894060" y="346130"/>
                              </a:lnTo>
                              <a:lnTo>
                                <a:pt x="1076548" y="528619"/>
                              </a:lnTo>
                              <a:lnTo>
                                <a:pt x="1021627" y="638398"/>
                              </a:lnTo>
                              <a:lnTo>
                                <a:pt x="1138144" y="67718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912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60" name="Freeform: Shape 159">
                          <a:extLst>
                            <a:ext uri="{FF2B5EF4-FFF2-40B4-BE49-F238E27FC236}">
                              <a16:creationId xmlns:a16="http://schemas.microsoft.com/office/drawing/2014/main" id="{2623D91F-C34F-40FF-AEFC-82BF9438EE4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30413" y="2890324"/>
                          <a:ext cx="279248" cy="207028"/>
                        </a:xfrm>
                        <a:custGeom>
                          <a:avLst/>
                          <a:gdLst>
                            <a:gd name="connsiteX0" fmla="*/ 2655670 w 2750515"/>
                            <a:gd name="connsiteY0" fmla="*/ 0 h 2039174"/>
                            <a:gd name="connsiteX1" fmla="*/ 2655670 w 2750515"/>
                            <a:gd name="connsiteY1" fmla="*/ 1754639 h 2039174"/>
                            <a:gd name="connsiteX2" fmla="*/ 94845 w 2750515"/>
                            <a:gd name="connsiteY2" fmla="*/ 1754639 h 2039174"/>
                            <a:gd name="connsiteX3" fmla="*/ 94845 w 2750515"/>
                            <a:gd name="connsiteY3" fmla="*/ 0 h 2039174"/>
                            <a:gd name="connsiteX4" fmla="*/ 0 w 2750515"/>
                            <a:gd name="connsiteY4" fmla="*/ 0 h 2039174"/>
                            <a:gd name="connsiteX5" fmla="*/ 0 w 2750515"/>
                            <a:gd name="connsiteY5" fmla="*/ 1849484 h 2039174"/>
                            <a:gd name="connsiteX6" fmla="*/ 1232990 w 2750515"/>
                            <a:gd name="connsiteY6" fmla="*/ 1849484 h 2039174"/>
                            <a:gd name="connsiteX7" fmla="*/ 1232990 w 2750515"/>
                            <a:gd name="connsiteY7" fmla="*/ 1896907 h 2039174"/>
                            <a:gd name="connsiteX8" fmla="*/ 1375258 w 2750515"/>
                            <a:gd name="connsiteY8" fmla="*/ 2039175 h 2039174"/>
                            <a:gd name="connsiteX9" fmla="*/ 1517526 w 2750515"/>
                            <a:gd name="connsiteY9" fmla="*/ 1896907 h 2039174"/>
                            <a:gd name="connsiteX10" fmla="*/ 1517526 w 2750515"/>
                            <a:gd name="connsiteY10" fmla="*/ 1849484 h 2039174"/>
                            <a:gd name="connsiteX11" fmla="*/ 2750515 w 2750515"/>
                            <a:gd name="connsiteY11" fmla="*/ 1849484 h 2039174"/>
                            <a:gd name="connsiteX12" fmla="*/ 2750515 w 2750515"/>
                            <a:gd name="connsiteY12" fmla="*/ 0 h 203917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2750515" h="2039174">
                              <a:moveTo>
                                <a:pt x="2655670" y="0"/>
                              </a:moveTo>
                              <a:lnTo>
                                <a:pt x="2655670" y="1754639"/>
                              </a:lnTo>
                              <a:lnTo>
                                <a:pt x="94845" y="1754639"/>
                              </a:lnTo>
                              <a:lnTo>
                                <a:pt x="94845" y="0"/>
                              </a:lnTo>
                              <a:lnTo>
                                <a:pt x="0" y="0"/>
                              </a:lnTo>
                              <a:lnTo>
                                <a:pt x="0" y="1849484"/>
                              </a:lnTo>
                              <a:lnTo>
                                <a:pt x="1232990" y="1849484"/>
                              </a:lnTo>
                              <a:lnTo>
                                <a:pt x="1232990" y="1896907"/>
                              </a:lnTo>
                              <a:cubicBezTo>
                                <a:pt x="1232990" y="1975332"/>
                                <a:pt x="1296832" y="2039175"/>
                                <a:pt x="1375258" y="2039175"/>
                              </a:cubicBezTo>
                              <a:cubicBezTo>
                                <a:pt x="1453683" y="2039175"/>
                                <a:pt x="1517526" y="1975332"/>
                                <a:pt x="1517526" y="1896907"/>
                              </a:cubicBezTo>
                              <a:lnTo>
                                <a:pt x="1517526" y="1849484"/>
                              </a:lnTo>
                              <a:lnTo>
                                <a:pt x="2750515" y="1849484"/>
                              </a:lnTo>
                              <a:lnTo>
                                <a:pt x="2750515" y="0"/>
                              </a:lnTo>
                              <a:close/>
                            </a:path>
                          </a:pathLst>
                        </a:custGeom>
                        <a:grpFill/>
                        <a:ln w="5912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61" name="Freeform: Shape 160">
                          <a:extLst>
                            <a:ext uri="{FF2B5EF4-FFF2-40B4-BE49-F238E27FC236}">
                              <a16:creationId xmlns:a16="http://schemas.microsoft.com/office/drawing/2014/main" id="{2231CD51-0C33-478F-9678-7D8837ACA76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49671" y="2861437"/>
                          <a:ext cx="240731" cy="197399"/>
                        </a:xfrm>
                        <a:custGeom>
                          <a:avLst/>
                          <a:gdLst>
                            <a:gd name="connsiteX0" fmla="*/ 1138144 w 2371133"/>
                            <a:gd name="connsiteY0" fmla="*/ 1375258 h 1944329"/>
                            <a:gd name="connsiteX1" fmla="*/ 1232990 w 2371133"/>
                            <a:gd name="connsiteY1" fmla="*/ 1375258 h 1944329"/>
                            <a:gd name="connsiteX2" fmla="*/ 1232990 w 2371133"/>
                            <a:gd name="connsiteY2" fmla="*/ 1944330 h 1944329"/>
                            <a:gd name="connsiteX3" fmla="*/ 2371134 w 2371133"/>
                            <a:gd name="connsiteY3" fmla="*/ 1944330 h 1944329"/>
                            <a:gd name="connsiteX4" fmla="*/ 2371134 w 2371133"/>
                            <a:gd name="connsiteY4" fmla="*/ 0 h 1944329"/>
                            <a:gd name="connsiteX5" fmla="*/ 1896907 w 2371133"/>
                            <a:gd name="connsiteY5" fmla="*/ 0 h 1944329"/>
                            <a:gd name="connsiteX6" fmla="*/ 1896907 w 2371133"/>
                            <a:gd name="connsiteY6" fmla="*/ 189691 h 1944329"/>
                            <a:gd name="connsiteX7" fmla="*/ 2086598 w 2371133"/>
                            <a:gd name="connsiteY7" fmla="*/ 189691 h 1944329"/>
                            <a:gd name="connsiteX8" fmla="*/ 2086598 w 2371133"/>
                            <a:gd name="connsiteY8" fmla="*/ 284536 h 1944329"/>
                            <a:gd name="connsiteX9" fmla="*/ 1896907 w 2371133"/>
                            <a:gd name="connsiteY9" fmla="*/ 284536 h 1944329"/>
                            <a:gd name="connsiteX10" fmla="*/ 1896907 w 2371133"/>
                            <a:gd name="connsiteY10" fmla="*/ 474227 h 1944329"/>
                            <a:gd name="connsiteX11" fmla="*/ 2086598 w 2371133"/>
                            <a:gd name="connsiteY11" fmla="*/ 474227 h 1944329"/>
                            <a:gd name="connsiteX12" fmla="*/ 2086598 w 2371133"/>
                            <a:gd name="connsiteY12" fmla="*/ 569072 h 1944329"/>
                            <a:gd name="connsiteX13" fmla="*/ 1896907 w 2371133"/>
                            <a:gd name="connsiteY13" fmla="*/ 569072 h 1944329"/>
                            <a:gd name="connsiteX14" fmla="*/ 1896907 w 2371133"/>
                            <a:gd name="connsiteY14" fmla="*/ 758763 h 1944329"/>
                            <a:gd name="connsiteX15" fmla="*/ 2086598 w 2371133"/>
                            <a:gd name="connsiteY15" fmla="*/ 758763 h 1944329"/>
                            <a:gd name="connsiteX16" fmla="*/ 2086598 w 2371133"/>
                            <a:gd name="connsiteY16" fmla="*/ 853608 h 1944329"/>
                            <a:gd name="connsiteX17" fmla="*/ 1896907 w 2371133"/>
                            <a:gd name="connsiteY17" fmla="*/ 853608 h 1944329"/>
                            <a:gd name="connsiteX18" fmla="*/ 1896907 w 2371133"/>
                            <a:gd name="connsiteY18" fmla="*/ 1090722 h 1944329"/>
                            <a:gd name="connsiteX19" fmla="*/ 1659794 w 2371133"/>
                            <a:gd name="connsiteY19" fmla="*/ 1090722 h 1944329"/>
                            <a:gd name="connsiteX20" fmla="*/ 1659794 w 2371133"/>
                            <a:gd name="connsiteY20" fmla="*/ 1280412 h 1944329"/>
                            <a:gd name="connsiteX21" fmla="*/ 1564948 w 2371133"/>
                            <a:gd name="connsiteY21" fmla="*/ 1280412 h 1944329"/>
                            <a:gd name="connsiteX22" fmla="*/ 1564948 w 2371133"/>
                            <a:gd name="connsiteY22" fmla="*/ 1090722 h 1944329"/>
                            <a:gd name="connsiteX23" fmla="*/ 1375258 w 2371133"/>
                            <a:gd name="connsiteY23" fmla="*/ 1090722 h 1944329"/>
                            <a:gd name="connsiteX24" fmla="*/ 1375258 w 2371133"/>
                            <a:gd name="connsiteY24" fmla="*/ 1280412 h 1944329"/>
                            <a:gd name="connsiteX25" fmla="*/ 1280412 w 2371133"/>
                            <a:gd name="connsiteY25" fmla="*/ 1280412 h 1944329"/>
                            <a:gd name="connsiteX26" fmla="*/ 1280412 w 2371133"/>
                            <a:gd name="connsiteY26" fmla="*/ 1090722 h 1944329"/>
                            <a:gd name="connsiteX27" fmla="*/ 1090722 w 2371133"/>
                            <a:gd name="connsiteY27" fmla="*/ 1090722 h 1944329"/>
                            <a:gd name="connsiteX28" fmla="*/ 1090722 w 2371133"/>
                            <a:gd name="connsiteY28" fmla="*/ 1280412 h 1944329"/>
                            <a:gd name="connsiteX29" fmla="*/ 995876 w 2371133"/>
                            <a:gd name="connsiteY29" fmla="*/ 1280412 h 1944329"/>
                            <a:gd name="connsiteX30" fmla="*/ 995876 w 2371133"/>
                            <a:gd name="connsiteY30" fmla="*/ 1090722 h 1944329"/>
                            <a:gd name="connsiteX31" fmla="*/ 806185 w 2371133"/>
                            <a:gd name="connsiteY31" fmla="*/ 1090722 h 1944329"/>
                            <a:gd name="connsiteX32" fmla="*/ 806185 w 2371133"/>
                            <a:gd name="connsiteY32" fmla="*/ 1280412 h 1944329"/>
                            <a:gd name="connsiteX33" fmla="*/ 711340 w 2371133"/>
                            <a:gd name="connsiteY33" fmla="*/ 1280412 h 1944329"/>
                            <a:gd name="connsiteX34" fmla="*/ 711340 w 2371133"/>
                            <a:gd name="connsiteY34" fmla="*/ 1090722 h 1944329"/>
                            <a:gd name="connsiteX35" fmla="*/ 474227 w 2371133"/>
                            <a:gd name="connsiteY35" fmla="*/ 1090722 h 1944329"/>
                            <a:gd name="connsiteX36" fmla="*/ 474227 w 2371133"/>
                            <a:gd name="connsiteY36" fmla="*/ 853608 h 1944329"/>
                            <a:gd name="connsiteX37" fmla="*/ 284536 w 2371133"/>
                            <a:gd name="connsiteY37" fmla="*/ 853608 h 1944329"/>
                            <a:gd name="connsiteX38" fmla="*/ 284536 w 2371133"/>
                            <a:gd name="connsiteY38" fmla="*/ 758763 h 1944329"/>
                            <a:gd name="connsiteX39" fmla="*/ 474227 w 2371133"/>
                            <a:gd name="connsiteY39" fmla="*/ 758763 h 1944329"/>
                            <a:gd name="connsiteX40" fmla="*/ 474227 w 2371133"/>
                            <a:gd name="connsiteY40" fmla="*/ 569072 h 1944329"/>
                            <a:gd name="connsiteX41" fmla="*/ 284536 w 2371133"/>
                            <a:gd name="connsiteY41" fmla="*/ 569072 h 1944329"/>
                            <a:gd name="connsiteX42" fmla="*/ 284536 w 2371133"/>
                            <a:gd name="connsiteY42" fmla="*/ 474227 h 1944329"/>
                            <a:gd name="connsiteX43" fmla="*/ 474227 w 2371133"/>
                            <a:gd name="connsiteY43" fmla="*/ 474227 h 1944329"/>
                            <a:gd name="connsiteX44" fmla="*/ 474227 w 2371133"/>
                            <a:gd name="connsiteY44" fmla="*/ 284536 h 1944329"/>
                            <a:gd name="connsiteX45" fmla="*/ 284536 w 2371133"/>
                            <a:gd name="connsiteY45" fmla="*/ 284536 h 1944329"/>
                            <a:gd name="connsiteX46" fmla="*/ 284536 w 2371133"/>
                            <a:gd name="connsiteY46" fmla="*/ 189691 h 1944329"/>
                            <a:gd name="connsiteX47" fmla="*/ 474227 w 2371133"/>
                            <a:gd name="connsiteY47" fmla="*/ 189691 h 1944329"/>
                            <a:gd name="connsiteX48" fmla="*/ 474227 w 2371133"/>
                            <a:gd name="connsiteY48" fmla="*/ 0 h 1944329"/>
                            <a:gd name="connsiteX49" fmla="*/ 0 w 2371133"/>
                            <a:gd name="connsiteY49" fmla="*/ 0 h 1944329"/>
                            <a:gd name="connsiteX50" fmla="*/ 0 w 2371133"/>
                            <a:gd name="connsiteY50" fmla="*/ 1944330 h 1944329"/>
                            <a:gd name="connsiteX51" fmla="*/ 1138144 w 2371133"/>
                            <a:gd name="connsiteY51" fmla="*/ 1944330 h 1944329"/>
                            <a:gd name="connsiteX52" fmla="*/ 1327835 w 2371133"/>
                            <a:gd name="connsiteY52" fmla="*/ 1375258 h 1944329"/>
                            <a:gd name="connsiteX53" fmla="*/ 2276288 w 2371133"/>
                            <a:gd name="connsiteY53" fmla="*/ 1375258 h 1944329"/>
                            <a:gd name="connsiteX54" fmla="*/ 2276288 w 2371133"/>
                            <a:gd name="connsiteY54" fmla="*/ 1470103 h 1944329"/>
                            <a:gd name="connsiteX55" fmla="*/ 1327835 w 2371133"/>
                            <a:gd name="connsiteY55" fmla="*/ 1470103 h 1944329"/>
                            <a:gd name="connsiteX56" fmla="*/ 1327835 w 2371133"/>
                            <a:gd name="connsiteY56" fmla="*/ 1564948 h 1944329"/>
                            <a:gd name="connsiteX57" fmla="*/ 2276288 w 2371133"/>
                            <a:gd name="connsiteY57" fmla="*/ 1564948 h 1944329"/>
                            <a:gd name="connsiteX58" fmla="*/ 2276288 w 2371133"/>
                            <a:gd name="connsiteY58" fmla="*/ 1659794 h 1944329"/>
                            <a:gd name="connsiteX59" fmla="*/ 1327835 w 2371133"/>
                            <a:gd name="connsiteY59" fmla="*/ 1659794 h 1944329"/>
                            <a:gd name="connsiteX60" fmla="*/ 1327835 w 2371133"/>
                            <a:gd name="connsiteY60" fmla="*/ 1754639 h 1944329"/>
                            <a:gd name="connsiteX61" fmla="*/ 2276288 w 2371133"/>
                            <a:gd name="connsiteY61" fmla="*/ 1754639 h 1944329"/>
                            <a:gd name="connsiteX62" fmla="*/ 2276288 w 2371133"/>
                            <a:gd name="connsiteY62" fmla="*/ 1849484 h 1944329"/>
                            <a:gd name="connsiteX63" fmla="*/ 1327835 w 2371133"/>
                            <a:gd name="connsiteY63" fmla="*/ 1849484 h 1944329"/>
                            <a:gd name="connsiteX64" fmla="*/ 1043299 w 2371133"/>
                            <a:gd name="connsiteY64" fmla="*/ 1849484 h 1944329"/>
                            <a:gd name="connsiteX65" fmla="*/ 94845 w 2371133"/>
                            <a:gd name="connsiteY65" fmla="*/ 1849484 h 1944329"/>
                            <a:gd name="connsiteX66" fmla="*/ 94845 w 2371133"/>
                            <a:gd name="connsiteY66" fmla="*/ 1754639 h 1944329"/>
                            <a:gd name="connsiteX67" fmla="*/ 1043299 w 2371133"/>
                            <a:gd name="connsiteY67" fmla="*/ 1754639 h 1944329"/>
                            <a:gd name="connsiteX68" fmla="*/ 1043299 w 2371133"/>
                            <a:gd name="connsiteY68" fmla="*/ 1659794 h 1944329"/>
                            <a:gd name="connsiteX69" fmla="*/ 94845 w 2371133"/>
                            <a:gd name="connsiteY69" fmla="*/ 1659794 h 1944329"/>
                            <a:gd name="connsiteX70" fmla="*/ 94845 w 2371133"/>
                            <a:gd name="connsiteY70" fmla="*/ 1564948 h 1944329"/>
                            <a:gd name="connsiteX71" fmla="*/ 1043299 w 2371133"/>
                            <a:gd name="connsiteY71" fmla="*/ 1564948 h 1944329"/>
                            <a:gd name="connsiteX72" fmla="*/ 1043299 w 2371133"/>
                            <a:gd name="connsiteY72" fmla="*/ 1470103 h 1944329"/>
                            <a:gd name="connsiteX73" fmla="*/ 94845 w 2371133"/>
                            <a:gd name="connsiteY73" fmla="*/ 1470103 h 1944329"/>
                            <a:gd name="connsiteX74" fmla="*/ 94845 w 2371133"/>
                            <a:gd name="connsiteY74" fmla="*/ 1375258 h 1944329"/>
                            <a:gd name="connsiteX75" fmla="*/ 1043299 w 2371133"/>
                            <a:gd name="connsiteY75" fmla="*/ 1375258 h 194432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  <a:cxn ang="0">
                              <a:pos x="connsiteX63" y="connsiteY63"/>
                            </a:cxn>
                            <a:cxn ang="0">
                              <a:pos x="connsiteX64" y="connsiteY64"/>
                            </a:cxn>
                            <a:cxn ang="0">
                              <a:pos x="connsiteX65" y="connsiteY65"/>
                            </a:cxn>
                            <a:cxn ang="0">
                              <a:pos x="connsiteX66" y="connsiteY66"/>
                            </a:cxn>
                            <a:cxn ang="0">
                              <a:pos x="connsiteX67" y="connsiteY67"/>
                            </a:cxn>
                            <a:cxn ang="0">
                              <a:pos x="connsiteX68" y="connsiteY68"/>
                            </a:cxn>
                            <a:cxn ang="0">
                              <a:pos x="connsiteX69" y="connsiteY69"/>
                            </a:cxn>
                            <a:cxn ang="0">
                              <a:pos x="connsiteX70" y="connsiteY70"/>
                            </a:cxn>
                            <a:cxn ang="0">
                              <a:pos x="connsiteX71" y="connsiteY71"/>
                            </a:cxn>
                            <a:cxn ang="0">
                              <a:pos x="connsiteX72" y="connsiteY72"/>
                            </a:cxn>
                            <a:cxn ang="0">
                              <a:pos x="connsiteX73" y="connsiteY73"/>
                            </a:cxn>
                            <a:cxn ang="0">
                              <a:pos x="connsiteX74" y="connsiteY74"/>
                            </a:cxn>
                            <a:cxn ang="0">
                              <a:pos x="connsiteX75" y="connsiteY75"/>
                            </a:cxn>
                          </a:cxnLst>
                          <a:rect l="l" t="t" r="r" b="b"/>
                          <a:pathLst>
                            <a:path w="2371133" h="1944329">
                              <a:moveTo>
                                <a:pt x="1138144" y="1375258"/>
                              </a:moveTo>
                              <a:lnTo>
                                <a:pt x="1232990" y="1375258"/>
                              </a:lnTo>
                              <a:lnTo>
                                <a:pt x="1232990" y="1944330"/>
                              </a:lnTo>
                              <a:lnTo>
                                <a:pt x="2371134" y="1944330"/>
                              </a:lnTo>
                              <a:lnTo>
                                <a:pt x="2371134" y="0"/>
                              </a:lnTo>
                              <a:lnTo>
                                <a:pt x="1896907" y="0"/>
                              </a:lnTo>
                              <a:lnTo>
                                <a:pt x="1896907" y="189691"/>
                              </a:lnTo>
                              <a:lnTo>
                                <a:pt x="2086598" y="189691"/>
                              </a:lnTo>
                              <a:lnTo>
                                <a:pt x="2086598" y="284536"/>
                              </a:lnTo>
                              <a:lnTo>
                                <a:pt x="1896907" y="284536"/>
                              </a:lnTo>
                              <a:lnTo>
                                <a:pt x="1896907" y="474227"/>
                              </a:lnTo>
                              <a:lnTo>
                                <a:pt x="2086598" y="474227"/>
                              </a:lnTo>
                              <a:lnTo>
                                <a:pt x="2086598" y="569072"/>
                              </a:lnTo>
                              <a:lnTo>
                                <a:pt x="1896907" y="569072"/>
                              </a:lnTo>
                              <a:lnTo>
                                <a:pt x="1896907" y="758763"/>
                              </a:lnTo>
                              <a:lnTo>
                                <a:pt x="2086598" y="758763"/>
                              </a:lnTo>
                              <a:lnTo>
                                <a:pt x="2086598" y="853608"/>
                              </a:lnTo>
                              <a:lnTo>
                                <a:pt x="1896907" y="853608"/>
                              </a:lnTo>
                              <a:lnTo>
                                <a:pt x="1896907" y="1090722"/>
                              </a:lnTo>
                              <a:lnTo>
                                <a:pt x="1659794" y="1090722"/>
                              </a:lnTo>
                              <a:lnTo>
                                <a:pt x="1659794" y="1280412"/>
                              </a:lnTo>
                              <a:lnTo>
                                <a:pt x="1564948" y="1280412"/>
                              </a:lnTo>
                              <a:lnTo>
                                <a:pt x="1564948" y="1090722"/>
                              </a:lnTo>
                              <a:lnTo>
                                <a:pt x="1375258" y="1090722"/>
                              </a:lnTo>
                              <a:lnTo>
                                <a:pt x="1375258" y="1280412"/>
                              </a:lnTo>
                              <a:lnTo>
                                <a:pt x="1280412" y="1280412"/>
                              </a:lnTo>
                              <a:lnTo>
                                <a:pt x="1280412" y="1090722"/>
                              </a:lnTo>
                              <a:lnTo>
                                <a:pt x="1090722" y="1090722"/>
                              </a:lnTo>
                              <a:lnTo>
                                <a:pt x="1090722" y="1280412"/>
                              </a:lnTo>
                              <a:lnTo>
                                <a:pt x="995876" y="1280412"/>
                              </a:lnTo>
                              <a:lnTo>
                                <a:pt x="995876" y="1090722"/>
                              </a:lnTo>
                              <a:lnTo>
                                <a:pt x="806185" y="1090722"/>
                              </a:lnTo>
                              <a:lnTo>
                                <a:pt x="806185" y="1280412"/>
                              </a:lnTo>
                              <a:lnTo>
                                <a:pt x="711340" y="1280412"/>
                              </a:lnTo>
                              <a:lnTo>
                                <a:pt x="711340" y="1090722"/>
                              </a:lnTo>
                              <a:lnTo>
                                <a:pt x="474227" y="1090722"/>
                              </a:lnTo>
                              <a:lnTo>
                                <a:pt x="474227" y="853608"/>
                              </a:lnTo>
                              <a:lnTo>
                                <a:pt x="284536" y="853608"/>
                              </a:lnTo>
                              <a:lnTo>
                                <a:pt x="284536" y="758763"/>
                              </a:lnTo>
                              <a:lnTo>
                                <a:pt x="474227" y="758763"/>
                              </a:lnTo>
                              <a:lnTo>
                                <a:pt x="474227" y="569072"/>
                              </a:lnTo>
                              <a:lnTo>
                                <a:pt x="284536" y="569072"/>
                              </a:lnTo>
                              <a:lnTo>
                                <a:pt x="284536" y="474227"/>
                              </a:lnTo>
                              <a:lnTo>
                                <a:pt x="474227" y="474227"/>
                              </a:lnTo>
                              <a:lnTo>
                                <a:pt x="474227" y="284536"/>
                              </a:lnTo>
                              <a:lnTo>
                                <a:pt x="284536" y="284536"/>
                              </a:lnTo>
                              <a:lnTo>
                                <a:pt x="284536" y="189691"/>
                              </a:lnTo>
                              <a:lnTo>
                                <a:pt x="474227" y="189691"/>
                              </a:lnTo>
                              <a:lnTo>
                                <a:pt x="474227" y="0"/>
                              </a:lnTo>
                              <a:lnTo>
                                <a:pt x="0" y="0"/>
                              </a:lnTo>
                              <a:lnTo>
                                <a:pt x="0" y="1944330"/>
                              </a:lnTo>
                              <a:lnTo>
                                <a:pt x="1138144" y="1944330"/>
                              </a:lnTo>
                              <a:close/>
                              <a:moveTo>
                                <a:pt x="1327835" y="1375258"/>
                              </a:moveTo>
                              <a:lnTo>
                                <a:pt x="2276288" y="1375258"/>
                              </a:lnTo>
                              <a:lnTo>
                                <a:pt x="2276288" y="1470103"/>
                              </a:lnTo>
                              <a:lnTo>
                                <a:pt x="1327835" y="1470103"/>
                              </a:lnTo>
                              <a:close/>
                              <a:moveTo>
                                <a:pt x="1327835" y="1564948"/>
                              </a:moveTo>
                              <a:lnTo>
                                <a:pt x="2276288" y="1564948"/>
                              </a:lnTo>
                              <a:lnTo>
                                <a:pt x="2276288" y="1659794"/>
                              </a:lnTo>
                              <a:lnTo>
                                <a:pt x="1327835" y="1659794"/>
                              </a:lnTo>
                              <a:close/>
                              <a:moveTo>
                                <a:pt x="1327835" y="1754639"/>
                              </a:moveTo>
                              <a:lnTo>
                                <a:pt x="2276288" y="1754639"/>
                              </a:lnTo>
                              <a:lnTo>
                                <a:pt x="2276288" y="1849484"/>
                              </a:lnTo>
                              <a:lnTo>
                                <a:pt x="1327835" y="1849484"/>
                              </a:lnTo>
                              <a:close/>
                              <a:moveTo>
                                <a:pt x="1043299" y="1849484"/>
                              </a:moveTo>
                              <a:lnTo>
                                <a:pt x="94845" y="1849484"/>
                              </a:lnTo>
                              <a:lnTo>
                                <a:pt x="94845" y="1754639"/>
                              </a:lnTo>
                              <a:lnTo>
                                <a:pt x="1043299" y="1754639"/>
                              </a:lnTo>
                              <a:close/>
                              <a:moveTo>
                                <a:pt x="1043299" y="1659794"/>
                              </a:moveTo>
                              <a:lnTo>
                                <a:pt x="94845" y="1659794"/>
                              </a:lnTo>
                              <a:lnTo>
                                <a:pt x="94845" y="1564948"/>
                              </a:lnTo>
                              <a:lnTo>
                                <a:pt x="1043299" y="1564948"/>
                              </a:lnTo>
                              <a:close/>
                              <a:moveTo>
                                <a:pt x="1043299" y="1470103"/>
                              </a:moveTo>
                              <a:lnTo>
                                <a:pt x="94845" y="1470103"/>
                              </a:lnTo>
                              <a:lnTo>
                                <a:pt x="94845" y="1375258"/>
                              </a:lnTo>
                              <a:lnTo>
                                <a:pt x="1043299" y="1375258"/>
                              </a:lnTo>
                              <a:close/>
                            </a:path>
                          </a:pathLst>
                        </a:custGeom>
                        <a:grpFill/>
                        <a:ln w="5912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424" name="Group 423">
                      <a:extLst>
                        <a:ext uri="{FF2B5EF4-FFF2-40B4-BE49-F238E27FC236}">
                          <a16:creationId xmlns:a16="http://schemas.microsoft.com/office/drawing/2014/main" id="{BA814E17-BF9D-4B9C-AB4E-39E2AE9BCE1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71645" y="3477596"/>
                      <a:ext cx="2107203" cy="461665"/>
                      <a:chOff x="871645" y="3477596"/>
                      <a:chExt cx="2107203" cy="461665"/>
                    </a:xfrm>
                  </p:grpSpPr>
                  <p:sp>
                    <p:nvSpPr>
                      <p:cNvPr id="150" name="TextBox 149">
                        <a:extLst>
                          <a:ext uri="{FF2B5EF4-FFF2-40B4-BE49-F238E27FC236}">
                            <a16:creationId xmlns:a16="http://schemas.microsoft.com/office/drawing/2014/main" id="{5A3DE412-8044-4FE9-9DCB-F74DDA44F3C9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093091" y="3477596"/>
                        <a:ext cx="1885757" cy="46166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Clearly defined Output is given</a:t>
                        </a:r>
                      </a:p>
                    </p:txBody>
                  </p:sp>
                  <p:grpSp>
                    <p:nvGrpSpPr>
                      <p:cNvPr id="151" name="Group 150">
                        <a:extLst>
                          <a:ext uri="{FF2B5EF4-FFF2-40B4-BE49-F238E27FC236}">
                            <a16:creationId xmlns:a16="http://schemas.microsoft.com/office/drawing/2014/main" id="{EF08BAF0-154E-41DE-8B94-A315EB61EE7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71645" y="3654108"/>
                        <a:ext cx="108639" cy="108639"/>
                        <a:chOff x="3862387" y="1195387"/>
                        <a:chExt cx="4470406" cy="4470406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152" name="Freeform: Shape 151">
                          <a:extLst>
                            <a:ext uri="{FF2B5EF4-FFF2-40B4-BE49-F238E27FC236}">
                              <a16:creationId xmlns:a16="http://schemas.microsoft.com/office/drawing/2014/main" id="{39E2C106-81C1-403A-9449-59DC014747F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862387" y="1195387"/>
                          <a:ext cx="4470406" cy="1422406"/>
                        </a:xfrm>
                        <a:custGeom>
                          <a:avLst/>
                          <a:gdLst>
                            <a:gd name="connsiteX0" fmla="*/ 4064003 w 4470406"/>
                            <a:gd name="connsiteY0" fmla="*/ 0 h 1422406"/>
                            <a:gd name="connsiteX1" fmla="*/ 406403 w 4470406"/>
                            <a:gd name="connsiteY1" fmla="*/ 0 h 1422406"/>
                            <a:gd name="connsiteX2" fmla="*/ 0 w 4470406"/>
                            <a:gd name="connsiteY2" fmla="*/ 406403 h 1422406"/>
                            <a:gd name="connsiteX3" fmla="*/ 0 w 4470406"/>
                            <a:gd name="connsiteY3" fmla="*/ 1016003 h 1422406"/>
                            <a:gd name="connsiteX4" fmla="*/ 406403 w 4470406"/>
                            <a:gd name="connsiteY4" fmla="*/ 1422406 h 1422406"/>
                            <a:gd name="connsiteX5" fmla="*/ 4064003 w 4470406"/>
                            <a:gd name="connsiteY5" fmla="*/ 1422406 h 1422406"/>
                            <a:gd name="connsiteX6" fmla="*/ 4470407 w 4470406"/>
                            <a:gd name="connsiteY6" fmla="*/ 1016003 h 1422406"/>
                            <a:gd name="connsiteX7" fmla="*/ 4470407 w 4470406"/>
                            <a:gd name="connsiteY7" fmla="*/ 406403 h 1422406"/>
                            <a:gd name="connsiteX8" fmla="*/ 4064003 w 4470406"/>
                            <a:gd name="connsiteY8" fmla="*/ 0 h 1422406"/>
                            <a:gd name="connsiteX9" fmla="*/ 812797 w 4470406"/>
                            <a:gd name="connsiteY9" fmla="*/ 914400 h 1422406"/>
                            <a:gd name="connsiteX10" fmla="*/ 711194 w 4470406"/>
                            <a:gd name="connsiteY10" fmla="*/ 1016003 h 1422406"/>
                            <a:gd name="connsiteX11" fmla="*/ 609600 w 4470406"/>
                            <a:gd name="connsiteY11" fmla="*/ 914400 h 1422406"/>
                            <a:gd name="connsiteX12" fmla="*/ 609600 w 4470406"/>
                            <a:gd name="connsiteY12" fmla="*/ 507997 h 1422406"/>
                            <a:gd name="connsiteX13" fmla="*/ 711203 w 4470406"/>
                            <a:gd name="connsiteY13" fmla="*/ 406394 h 1422406"/>
                            <a:gd name="connsiteX14" fmla="*/ 812806 w 4470406"/>
                            <a:gd name="connsiteY14" fmla="*/ 507997 h 1422406"/>
                            <a:gd name="connsiteX15" fmla="*/ 812806 w 4470406"/>
                            <a:gd name="connsiteY15" fmla="*/ 914400 h 1422406"/>
                            <a:gd name="connsiteX16" fmla="*/ 1219200 w 4470406"/>
                            <a:gd name="connsiteY16" fmla="*/ 914400 h 1422406"/>
                            <a:gd name="connsiteX17" fmla="*/ 1117597 w 4470406"/>
                            <a:gd name="connsiteY17" fmla="*/ 1016003 h 1422406"/>
                            <a:gd name="connsiteX18" fmla="*/ 1015994 w 4470406"/>
                            <a:gd name="connsiteY18" fmla="*/ 914400 h 1422406"/>
                            <a:gd name="connsiteX19" fmla="*/ 1015994 w 4470406"/>
                            <a:gd name="connsiteY19" fmla="*/ 507997 h 1422406"/>
                            <a:gd name="connsiteX20" fmla="*/ 1117597 w 4470406"/>
                            <a:gd name="connsiteY20" fmla="*/ 406394 h 1422406"/>
                            <a:gd name="connsiteX21" fmla="*/ 1219200 w 4470406"/>
                            <a:gd name="connsiteY21" fmla="*/ 507997 h 1422406"/>
                            <a:gd name="connsiteX22" fmla="*/ 1219200 w 4470406"/>
                            <a:gd name="connsiteY22" fmla="*/ 914400 h 1422406"/>
                            <a:gd name="connsiteX23" fmla="*/ 1625603 w 4470406"/>
                            <a:gd name="connsiteY23" fmla="*/ 914400 h 1422406"/>
                            <a:gd name="connsiteX24" fmla="*/ 1524000 w 4470406"/>
                            <a:gd name="connsiteY24" fmla="*/ 1016003 h 1422406"/>
                            <a:gd name="connsiteX25" fmla="*/ 1422397 w 4470406"/>
                            <a:gd name="connsiteY25" fmla="*/ 914400 h 1422406"/>
                            <a:gd name="connsiteX26" fmla="*/ 1422397 w 4470406"/>
                            <a:gd name="connsiteY26" fmla="*/ 507997 h 1422406"/>
                            <a:gd name="connsiteX27" fmla="*/ 1524000 w 4470406"/>
                            <a:gd name="connsiteY27" fmla="*/ 406394 h 1422406"/>
                            <a:gd name="connsiteX28" fmla="*/ 1625603 w 4470406"/>
                            <a:gd name="connsiteY28" fmla="*/ 507997 h 1422406"/>
                            <a:gd name="connsiteX29" fmla="*/ 1625603 w 4470406"/>
                            <a:gd name="connsiteY29" fmla="*/ 914400 h 1422406"/>
                            <a:gd name="connsiteX30" fmla="*/ 3048000 w 4470406"/>
                            <a:gd name="connsiteY30" fmla="*/ 914400 h 1422406"/>
                            <a:gd name="connsiteX31" fmla="*/ 2844803 w 4470406"/>
                            <a:gd name="connsiteY31" fmla="*/ 711203 h 1422406"/>
                            <a:gd name="connsiteX32" fmla="*/ 3048000 w 4470406"/>
                            <a:gd name="connsiteY32" fmla="*/ 507997 h 1422406"/>
                            <a:gd name="connsiteX33" fmla="*/ 3251197 w 4470406"/>
                            <a:gd name="connsiteY33" fmla="*/ 711194 h 1422406"/>
                            <a:gd name="connsiteX34" fmla="*/ 3048000 w 4470406"/>
                            <a:gd name="connsiteY34" fmla="*/ 914400 h 1422406"/>
                            <a:gd name="connsiteX35" fmla="*/ 3657600 w 4470406"/>
                            <a:gd name="connsiteY35" fmla="*/ 914400 h 1422406"/>
                            <a:gd name="connsiteX36" fmla="*/ 3454403 w 4470406"/>
                            <a:gd name="connsiteY36" fmla="*/ 711203 h 1422406"/>
                            <a:gd name="connsiteX37" fmla="*/ 3657600 w 4470406"/>
                            <a:gd name="connsiteY37" fmla="*/ 507997 h 1422406"/>
                            <a:gd name="connsiteX38" fmla="*/ 3860797 w 4470406"/>
                            <a:gd name="connsiteY38" fmla="*/ 711194 h 1422406"/>
                            <a:gd name="connsiteX39" fmla="*/ 3657600 w 4470406"/>
                            <a:gd name="connsiteY39" fmla="*/ 914400 h 142240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</a:cxnLst>
                          <a:rect l="l" t="t" r="r" b="b"/>
                          <a:pathLst>
                            <a:path w="4470406" h="1422406">
                              <a:moveTo>
                                <a:pt x="4064003" y="0"/>
                              </a:moveTo>
                              <a:lnTo>
                                <a:pt x="406403" y="0"/>
                              </a:lnTo>
                              <a:cubicBezTo>
                                <a:pt x="182261" y="0"/>
                                <a:pt x="0" y="182261"/>
                                <a:pt x="0" y="406403"/>
                              </a:cubicBezTo>
                              <a:lnTo>
                                <a:pt x="0" y="1016003"/>
                              </a:lnTo>
                              <a:cubicBezTo>
                                <a:pt x="0" y="1240136"/>
                                <a:pt x="182261" y="1422406"/>
                                <a:pt x="406403" y="1422406"/>
                              </a:cubicBezTo>
                              <a:lnTo>
                                <a:pt x="4064003" y="1422406"/>
                              </a:lnTo>
                              <a:cubicBezTo>
                                <a:pt x="4288136" y="1422406"/>
                                <a:pt x="4470407" y="1240146"/>
                                <a:pt x="4470407" y="1016003"/>
                              </a:cubicBezTo>
                              <a:lnTo>
                                <a:pt x="4470407" y="406403"/>
                              </a:lnTo>
                              <a:cubicBezTo>
                                <a:pt x="4470397" y="182261"/>
                                <a:pt x="4288136" y="0"/>
                                <a:pt x="4064003" y="0"/>
                              </a:cubicBezTo>
                              <a:close/>
                              <a:moveTo>
                                <a:pt x="812797" y="914400"/>
                              </a:moveTo>
                              <a:cubicBezTo>
                                <a:pt x="812797" y="970559"/>
                                <a:pt x="767353" y="1016003"/>
                                <a:pt x="711194" y="1016003"/>
                              </a:cubicBezTo>
                              <a:cubicBezTo>
                                <a:pt x="655034" y="1016003"/>
                                <a:pt x="609600" y="970559"/>
                                <a:pt x="609600" y="914400"/>
                              </a:cubicBezTo>
                              <a:lnTo>
                                <a:pt x="609600" y="507997"/>
                              </a:lnTo>
                              <a:cubicBezTo>
                                <a:pt x="609600" y="451837"/>
                                <a:pt x="655044" y="406394"/>
                                <a:pt x="711203" y="406394"/>
                              </a:cubicBezTo>
                              <a:cubicBezTo>
                                <a:pt x="767363" y="406394"/>
                                <a:pt x="812806" y="451837"/>
                                <a:pt x="812806" y="507997"/>
                              </a:cubicBezTo>
                              <a:lnTo>
                                <a:pt x="812806" y="914400"/>
                              </a:lnTo>
                              <a:close/>
                              <a:moveTo>
                                <a:pt x="1219200" y="914400"/>
                              </a:moveTo>
                              <a:cubicBezTo>
                                <a:pt x="1219200" y="970559"/>
                                <a:pt x="1173756" y="1016003"/>
                                <a:pt x="1117597" y="1016003"/>
                              </a:cubicBezTo>
                              <a:cubicBezTo>
                                <a:pt x="1061437" y="1016003"/>
                                <a:pt x="1015994" y="970559"/>
                                <a:pt x="1015994" y="914400"/>
                              </a:cubicBezTo>
                              <a:lnTo>
                                <a:pt x="1015994" y="507997"/>
                              </a:lnTo>
                              <a:cubicBezTo>
                                <a:pt x="1015994" y="451837"/>
                                <a:pt x="1061437" y="406394"/>
                                <a:pt x="1117597" y="406394"/>
                              </a:cubicBezTo>
                              <a:cubicBezTo>
                                <a:pt x="1173756" y="406394"/>
                                <a:pt x="1219200" y="451837"/>
                                <a:pt x="1219200" y="507997"/>
                              </a:cubicBezTo>
                              <a:lnTo>
                                <a:pt x="1219200" y="914400"/>
                              </a:lnTo>
                              <a:close/>
                              <a:moveTo>
                                <a:pt x="1625603" y="914400"/>
                              </a:moveTo>
                              <a:cubicBezTo>
                                <a:pt x="1625603" y="970559"/>
                                <a:pt x="1580159" y="1016003"/>
                                <a:pt x="1524000" y="1016003"/>
                              </a:cubicBezTo>
                              <a:cubicBezTo>
                                <a:pt x="1467841" y="1016003"/>
                                <a:pt x="1422397" y="970559"/>
                                <a:pt x="1422397" y="914400"/>
                              </a:cubicBezTo>
                              <a:lnTo>
                                <a:pt x="1422397" y="507997"/>
                              </a:lnTo>
                              <a:cubicBezTo>
                                <a:pt x="1422397" y="451837"/>
                                <a:pt x="1467841" y="406394"/>
                                <a:pt x="1524000" y="406394"/>
                              </a:cubicBezTo>
                              <a:cubicBezTo>
                                <a:pt x="1580159" y="406394"/>
                                <a:pt x="1625603" y="451837"/>
                                <a:pt x="1625603" y="507997"/>
                              </a:cubicBezTo>
                              <a:lnTo>
                                <a:pt x="1625603" y="914400"/>
                              </a:lnTo>
                              <a:close/>
                              <a:moveTo>
                                <a:pt x="3048000" y="914400"/>
                              </a:moveTo>
                              <a:cubicBezTo>
                                <a:pt x="2935986" y="914400"/>
                                <a:pt x="2844803" y="823217"/>
                                <a:pt x="2844803" y="711203"/>
                              </a:cubicBezTo>
                              <a:cubicBezTo>
                                <a:pt x="2844803" y="599189"/>
                                <a:pt x="2935986" y="507997"/>
                                <a:pt x="3048000" y="507997"/>
                              </a:cubicBezTo>
                              <a:cubicBezTo>
                                <a:pt x="3160014" y="507997"/>
                                <a:pt x="3251197" y="599180"/>
                                <a:pt x="3251197" y="711194"/>
                              </a:cubicBezTo>
                              <a:cubicBezTo>
                                <a:pt x="3251197" y="823208"/>
                                <a:pt x="3160014" y="914400"/>
                                <a:pt x="3048000" y="914400"/>
                              </a:cubicBezTo>
                              <a:close/>
                              <a:moveTo>
                                <a:pt x="3657600" y="914400"/>
                              </a:moveTo>
                              <a:cubicBezTo>
                                <a:pt x="3545586" y="914400"/>
                                <a:pt x="3454403" y="823217"/>
                                <a:pt x="3454403" y="711203"/>
                              </a:cubicBezTo>
                              <a:cubicBezTo>
                                <a:pt x="3454403" y="599189"/>
                                <a:pt x="3545586" y="507997"/>
                                <a:pt x="3657600" y="507997"/>
                              </a:cubicBezTo>
                              <a:cubicBezTo>
                                <a:pt x="3769614" y="507997"/>
                                <a:pt x="3860797" y="599180"/>
                                <a:pt x="3860797" y="711194"/>
                              </a:cubicBezTo>
                              <a:cubicBezTo>
                                <a:pt x="3860797" y="823208"/>
                                <a:pt x="3769614" y="914400"/>
                                <a:pt x="3657600" y="91440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53" name="Freeform: Shape 152">
                          <a:extLst>
                            <a:ext uri="{FF2B5EF4-FFF2-40B4-BE49-F238E27FC236}">
                              <a16:creationId xmlns:a16="http://schemas.microsoft.com/office/drawing/2014/main" id="{0A721619-BBC0-4572-83A1-2DAE4A2DE07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862387" y="2719387"/>
                          <a:ext cx="4470406" cy="1422406"/>
                        </a:xfrm>
                        <a:custGeom>
                          <a:avLst/>
                          <a:gdLst>
                            <a:gd name="connsiteX0" fmla="*/ 4064003 w 4470406"/>
                            <a:gd name="connsiteY0" fmla="*/ 0 h 1422406"/>
                            <a:gd name="connsiteX1" fmla="*/ 406403 w 4470406"/>
                            <a:gd name="connsiteY1" fmla="*/ 0 h 1422406"/>
                            <a:gd name="connsiteX2" fmla="*/ 0 w 4470406"/>
                            <a:gd name="connsiteY2" fmla="*/ 406403 h 1422406"/>
                            <a:gd name="connsiteX3" fmla="*/ 0 w 4470406"/>
                            <a:gd name="connsiteY3" fmla="*/ 1016003 h 1422406"/>
                            <a:gd name="connsiteX4" fmla="*/ 406403 w 4470406"/>
                            <a:gd name="connsiteY4" fmla="*/ 1422407 h 1422406"/>
                            <a:gd name="connsiteX5" fmla="*/ 4064003 w 4470406"/>
                            <a:gd name="connsiteY5" fmla="*/ 1422407 h 1422406"/>
                            <a:gd name="connsiteX6" fmla="*/ 4470407 w 4470406"/>
                            <a:gd name="connsiteY6" fmla="*/ 1016003 h 1422406"/>
                            <a:gd name="connsiteX7" fmla="*/ 4470407 w 4470406"/>
                            <a:gd name="connsiteY7" fmla="*/ 406403 h 1422406"/>
                            <a:gd name="connsiteX8" fmla="*/ 4064003 w 4470406"/>
                            <a:gd name="connsiteY8" fmla="*/ 0 h 1422406"/>
                            <a:gd name="connsiteX9" fmla="*/ 812797 w 4470406"/>
                            <a:gd name="connsiteY9" fmla="*/ 914400 h 1422406"/>
                            <a:gd name="connsiteX10" fmla="*/ 711194 w 4470406"/>
                            <a:gd name="connsiteY10" fmla="*/ 1016003 h 1422406"/>
                            <a:gd name="connsiteX11" fmla="*/ 609600 w 4470406"/>
                            <a:gd name="connsiteY11" fmla="*/ 914400 h 1422406"/>
                            <a:gd name="connsiteX12" fmla="*/ 609600 w 4470406"/>
                            <a:gd name="connsiteY12" fmla="*/ 507997 h 1422406"/>
                            <a:gd name="connsiteX13" fmla="*/ 711203 w 4470406"/>
                            <a:gd name="connsiteY13" fmla="*/ 406394 h 1422406"/>
                            <a:gd name="connsiteX14" fmla="*/ 812806 w 4470406"/>
                            <a:gd name="connsiteY14" fmla="*/ 507997 h 1422406"/>
                            <a:gd name="connsiteX15" fmla="*/ 812806 w 4470406"/>
                            <a:gd name="connsiteY15" fmla="*/ 914400 h 1422406"/>
                            <a:gd name="connsiteX16" fmla="*/ 1219200 w 4470406"/>
                            <a:gd name="connsiteY16" fmla="*/ 914400 h 1422406"/>
                            <a:gd name="connsiteX17" fmla="*/ 1117597 w 4470406"/>
                            <a:gd name="connsiteY17" fmla="*/ 1016003 h 1422406"/>
                            <a:gd name="connsiteX18" fmla="*/ 1015994 w 4470406"/>
                            <a:gd name="connsiteY18" fmla="*/ 914400 h 1422406"/>
                            <a:gd name="connsiteX19" fmla="*/ 1015994 w 4470406"/>
                            <a:gd name="connsiteY19" fmla="*/ 507997 h 1422406"/>
                            <a:gd name="connsiteX20" fmla="*/ 1117597 w 4470406"/>
                            <a:gd name="connsiteY20" fmla="*/ 406394 h 1422406"/>
                            <a:gd name="connsiteX21" fmla="*/ 1219200 w 4470406"/>
                            <a:gd name="connsiteY21" fmla="*/ 507997 h 1422406"/>
                            <a:gd name="connsiteX22" fmla="*/ 1219200 w 4470406"/>
                            <a:gd name="connsiteY22" fmla="*/ 914400 h 1422406"/>
                            <a:gd name="connsiteX23" fmla="*/ 1625603 w 4470406"/>
                            <a:gd name="connsiteY23" fmla="*/ 914400 h 1422406"/>
                            <a:gd name="connsiteX24" fmla="*/ 1524000 w 4470406"/>
                            <a:gd name="connsiteY24" fmla="*/ 1016003 h 1422406"/>
                            <a:gd name="connsiteX25" fmla="*/ 1422397 w 4470406"/>
                            <a:gd name="connsiteY25" fmla="*/ 914400 h 1422406"/>
                            <a:gd name="connsiteX26" fmla="*/ 1422397 w 4470406"/>
                            <a:gd name="connsiteY26" fmla="*/ 507997 h 1422406"/>
                            <a:gd name="connsiteX27" fmla="*/ 1524000 w 4470406"/>
                            <a:gd name="connsiteY27" fmla="*/ 406394 h 1422406"/>
                            <a:gd name="connsiteX28" fmla="*/ 1625603 w 4470406"/>
                            <a:gd name="connsiteY28" fmla="*/ 507997 h 1422406"/>
                            <a:gd name="connsiteX29" fmla="*/ 1625603 w 4470406"/>
                            <a:gd name="connsiteY29" fmla="*/ 914400 h 1422406"/>
                            <a:gd name="connsiteX30" fmla="*/ 3048000 w 4470406"/>
                            <a:gd name="connsiteY30" fmla="*/ 914400 h 1422406"/>
                            <a:gd name="connsiteX31" fmla="*/ 2844803 w 4470406"/>
                            <a:gd name="connsiteY31" fmla="*/ 711203 h 1422406"/>
                            <a:gd name="connsiteX32" fmla="*/ 3048000 w 4470406"/>
                            <a:gd name="connsiteY32" fmla="*/ 508006 h 1422406"/>
                            <a:gd name="connsiteX33" fmla="*/ 3251197 w 4470406"/>
                            <a:gd name="connsiteY33" fmla="*/ 711203 h 1422406"/>
                            <a:gd name="connsiteX34" fmla="*/ 3048000 w 4470406"/>
                            <a:gd name="connsiteY34" fmla="*/ 914400 h 1422406"/>
                            <a:gd name="connsiteX35" fmla="*/ 3657600 w 4470406"/>
                            <a:gd name="connsiteY35" fmla="*/ 914400 h 1422406"/>
                            <a:gd name="connsiteX36" fmla="*/ 3454403 w 4470406"/>
                            <a:gd name="connsiteY36" fmla="*/ 711203 h 1422406"/>
                            <a:gd name="connsiteX37" fmla="*/ 3657600 w 4470406"/>
                            <a:gd name="connsiteY37" fmla="*/ 508006 h 1422406"/>
                            <a:gd name="connsiteX38" fmla="*/ 3860797 w 4470406"/>
                            <a:gd name="connsiteY38" fmla="*/ 711203 h 1422406"/>
                            <a:gd name="connsiteX39" fmla="*/ 3657600 w 4470406"/>
                            <a:gd name="connsiteY39" fmla="*/ 914400 h 142240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</a:cxnLst>
                          <a:rect l="l" t="t" r="r" b="b"/>
                          <a:pathLst>
                            <a:path w="4470406" h="1422406">
                              <a:moveTo>
                                <a:pt x="4064003" y="0"/>
                              </a:moveTo>
                              <a:lnTo>
                                <a:pt x="406403" y="0"/>
                              </a:lnTo>
                              <a:cubicBezTo>
                                <a:pt x="182261" y="0"/>
                                <a:pt x="0" y="182261"/>
                                <a:pt x="0" y="406403"/>
                              </a:cubicBezTo>
                              <a:lnTo>
                                <a:pt x="0" y="1016003"/>
                              </a:lnTo>
                              <a:cubicBezTo>
                                <a:pt x="0" y="1240136"/>
                                <a:pt x="182261" y="1422407"/>
                                <a:pt x="406403" y="1422407"/>
                              </a:cubicBezTo>
                              <a:lnTo>
                                <a:pt x="4064003" y="1422407"/>
                              </a:lnTo>
                              <a:cubicBezTo>
                                <a:pt x="4288136" y="1422407"/>
                                <a:pt x="4470407" y="1240146"/>
                                <a:pt x="4470407" y="1016003"/>
                              </a:cubicBezTo>
                              <a:lnTo>
                                <a:pt x="4470407" y="406403"/>
                              </a:lnTo>
                              <a:cubicBezTo>
                                <a:pt x="4470397" y="182261"/>
                                <a:pt x="4288136" y="0"/>
                                <a:pt x="4064003" y="0"/>
                              </a:cubicBezTo>
                              <a:close/>
                              <a:moveTo>
                                <a:pt x="812797" y="914400"/>
                              </a:moveTo>
                              <a:cubicBezTo>
                                <a:pt x="812797" y="970559"/>
                                <a:pt x="767353" y="1016003"/>
                                <a:pt x="711194" y="1016003"/>
                              </a:cubicBezTo>
                              <a:cubicBezTo>
                                <a:pt x="655034" y="1016003"/>
                                <a:pt x="609600" y="970559"/>
                                <a:pt x="609600" y="914400"/>
                              </a:cubicBezTo>
                              <a:lnTo>
                                <a:pt x="609600" y="507997"/>
                              </a:lnTo>
                              <a:cubicBezTo>
                                <a:pt x="609600" y="451837"/>
                                <a:pt x="655044" y="406394"/>
                                <a:pt x="711203" y="406394"/>
                              </a:cubicBezTo>
                              <a:cubicBezTo>
                                <a:pt x="767363" y="406394"/>
                                <a:pt x="812806" y="451837"/>
                                <a:pt x="812806" y="507997"/>
                              </a:cubicBezTo>
                              <a:lnTo>
                                <a:pt x="812806" y="914400"/>
                              </a:lnTo>
                              <a:close/>
                              <a:moveTo>
                                <a:pt x="1219200" y="914400"/>
                              </a:moveTo>
                              <a:cubicBezTo>
                                <a:pt x="1219200" y="970559"/>
                                <a:pt x="1173756" y="1016003"/>
                                <a:pt x="1117597" y="1016003"/>
                              </a:cubicBezTo>
                              <a:cubicBezTo>
                                <a:pt x="1061437" y="1016003"/>
                                <a:pt x="1015994" y="970559"/>
                                <a:pt x="1015994" y="914400"/>
                              </a:cubicBezTo>
                              <a:lnTo>
                                <a:pt x="1015994" y="507997"/>
                              </a:lnTo>
                              <a:cubicBezTo>
                                <a:pt x="1015994" y="451837"/>
                                <a:pt x="1061437" y="406394"/>
                                <a:pt x="1117597" y="406394"/>
                              </a:cubicBezTo>
                              <a:cubicBezTo>
                                <a:pt x="1173756" y="406394"/>
                                <a:pt x="1219200" y="451837"/>
                                <a:pt x="1219200" y="507997"/>
                              </a:cubicBezTo>
                              <a:lnTo>
                                <a:pt x="1219200" y="914400"/>
                              </a:lnTo>
                              <a:close/>
                              <a:moveTo>
                                <a:pt x="1625603" y="914400"/>
                              </a:moveTo>
                              <a:cubicBezTo>
                                <a:pt x="1625603" y="970559"/>
                                <a:pt x="1580159" y="1016003"/>
                                <a:pt x="1524000" y="1016003"/>
                              </a:cubicBezTo>
                              <a:cubicBezTo>
                                <a:pt x="1467841" y="1016003"/>
                                <a:pt x="1422397" y="970559"/>
                                <a:pt x="1422397" y="914400"/>
                              </a:cubicBezTo>
                              <a:lnTo>
                                <a:pt x="1422397" y="507997"/>
                              </a:lnTo>
                              <a:cubicBezTo>
                                <a:pt x="1422397" y="451837"/>
                                <a:pt x="1467841" y="406394"/>
                                <a:pt x="1524000" y="406394"/>
                              </a:cubicBezTo>
                              <a:cubicBezTo>
                                <a:pt x="1580159" y="406394"/>
                                <a:pt x="1625603" y="451837"/>
                                <a:pt x="1625603" y="507997"/>
                              </a:cubicBezTo>
                              <a:lnTo>
                                <a:pt x="1625603" y="914400"/>
                              </a:lnTo>
                              <a:close/>
                              <a:moveTo>
                                <a:pt x="3048000" y="914400"/>
                              </a:moveTo>
                              <a:cubicBezTo>
                                <a:pt x="2935986" y="914400"/>
                                <a:pt x="2844803" y="823217"/>
                                <a:pt x="2844803" y="711203"/>
                              </a:cubicBezTo>
                              <a:cubicBezTo>
                                <a:pt x="2844803" y="599189"/>
                                <a:pt x="2935986" y="508006"/>
                                <a:pt x="3048000" y="508006"/>
                              </a:cubicBezTo>
                              <a:cubicBezTo>
                                <a:pt x="3160014" y="508006"/>
                                <a:pt x="3251197" y="599189"/>
                                <a:pt x="3251197" y="711203"/>
                              </a:cubicBezTo>
                              <a:cubicBezTo>
                                <a:pt x="3251197" y="823217"/>
                                <a:pt x="3160014" y="914400"/>
                                <a:pt x="3048000" y="914400"/>
                              </a:cubicBezTo>
                              <a:close/>
                              <a:moveTo>
                                <a:pt x="3657600" y="914400"/>
                              </a:moveTo>
                              <a:cubicBezTo>
                                <a:pt x="3545586" y="914400"/>
                                <a:pt x="3454403" y="823217"/>
                                <a:pt x="3454403" y="711203"/>
                              </a:cubicBezTo>
                              <a:cubicBezTo>
                                <a:pt x="3454403" y="599189"/>
                                <a:pt x="3545586" y="508006"/>
                                <a:pt x="3657600" y="508006"/>
                              </a:cubicBezTo>
                              <a:cubicBezTo>
                                <a:pt x="3769614" y="508006"/>
                                <a:pt x="3860797" y="599189"/>
                                <a:pt x="3860797" y="711203"/>
                              </a:cubicBezTo>
                              <a:cubicBezTo>
                                <a:pt x="3860797" y="823217"/>
                                <a:pt x="3769614" y="914400"/>
                                <a:pt x="3657600" y="91440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54" name="Freeform: Shape 153">
                          <a:extLst>
                            <a:ext uri="{FF2B5EF4-FFF2-40B4-BE49-F238E27FC236}">
                              <a16:creationId xmlns:a16="http://schemas.microsoft.com/office/drawing/2014/main" id="{253B7A61-5B70-485B-8669-EEEA6B7C557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862387" y="4243387"/>
                          <a:ext cx="4470406" cy="1422406"/>
                        </a:xfrm>
                        <a:custGeom>
                          <a:avLst/>
                          <a:gdLst>
                            <a:gd name="connsiteX0" fmla="*/ 4064003 w 4470406"/>
                            <a:gd name="connsiteY0" fmla="*/ 0 h 1422406"/>
                            <a:gd name="connsiteX1" fmla="*/ 406403 w 4470406"/>
                            <a:gd name="connsiteY1" fmla="*/ 0 h 1422406"/>
                            <a:gd name="connsiteX2" fmla="*/ 0 w 4470406"/>
                            <a:gd name="connsiteY2" fmla="*/ 406403 h 1422406"/>
                            <a:gd name="connsiteX3" fmla="*/ 0 w 4470406"/>
                            <a:gd name="connsiteY3" fmla="*/ 1016003 h 1422406"/>
                            <a:gd name="connsiteX4" fmla="*/ 406403 w 4470406"/>
                            <a:gd name="connsiteY4" fmla="*/ 1422407 h 1422406"/>
                            <a:gd name="connsiteX5" fmla="*/ 4064003 w 4470406"/>
                            <a:gd name="connsiteY5" fmla="*/ 1422407 h 1422406"/>
                            <a:gd name="connsiteX6" fmla="*/ 4470407 w 4470406"/>
                            <a:gd name="connsiteY6" fmla="*/ 1016003 h 1422406"/>
                            <a:gd name="connsiteX7" fmla="*/ 4470407 w 4470406"/>
                            <a:gd name="connsiteY7" fmla="*/ 406403 h 1422406"/>
                            <a:gd name="connsiteX8" fmla="*/ 4064003 w 4470406"/>
                            <a:gd name="connsiteY8" fmla="*/ 0 h 1422406"/>
                            <a:gd name="connsiteX9" fmla="*/ 812797 w 4470406"/>
                            <a:gd name="connsiteY9" fmla="*/ 914400 h 1422406"/>
                            <a:gd name="connsiteX10" fmla="*/ 711194 w 4470406"/>
                            <a:gd name="connsiteY10" fmla="*/ 1016003 h 1422406"/>
                            <a:gd name="connsiteX11" fmla="*/ 609600 w 4470406"/>
                            <a:gd name="connsiteY11" fmla="*/ 914400 h 1422406"/>
                            <a:gd name="connsiteX12" fmla="*/ 609600 w 4470406"/>
                            <a:gd name="connsiteY12" fmla="*/ 507997 h 1422406"/>
                            <a:gd name="connsiteX13" fmla="*/ 711203 w 4470406"/>
                            <a:gd name="connsiteY13" fmla="*/ 406394 h 1422406"/>
                            <a:gd name="connsiteX14" fmla="*/ 812806 w 4470406"/>
                            <a:gd name="connsiteY14" fmla="*/ 507997 h 1422406"/>
                            <a:gd name="connsiteX15" fmla="*/ 812806 w 4470406"/>
                            <a:gd name="connsiteY15" fmla="*/ 914400 h 1422406"/>
                            <a:gd name="connsiteX16" fmla="*/ 1219200 w 4470406"/>
                            <a:gd name="connsiteY16" fmla="*/ 914400 h 1422406"/>
                            <a:gd name="connsiteX17" fmla="*/ 1117597 w 4470406"/>
                            <a:gd name="connsiteY17" fmla="*/ 1016003 h 1422406"/>
                            <a:gd name="connsiteX18" fmla="*/ 1015994 w 4470406"/>
                            <a:gd name="connsiteY18" fmla="*/ 914400 h 1422406"/>
                            <a:gd name="connsiteX19" fmla="*/ 1015994 w 4470406"/>
                            <a:gd name="connsiteY19" fmla="*/ 507997 h 1422406"/>
                            <a:gd name="connsiteX20" fmla="*/ 1117597 w 4470406"/>
                            <a:gd name="connsiteY20" fmla="*/ 406394 h 1422406"/>
                            <a:gd name="connsiteX21" fmla="*/ 1219200 w 4470406"/>
                            <a:gd name="connsiteY21" fmla="*/ 507997 h 1422406"/>
                            <a:gd name="connsiteX22" fmla="*/ 1219200 w 4470406"/>
                            <a:gd name="connsiteY22" fmla="*/ 914400 h 1422406"/>
                            <a:gd name="connsiteX23" fmla="*/ 1625603 w 4470406"/>
                            <a:gd name="connsiteY23" fmla="*/ 914400 h 1422406"/>
                            <a:gd name="connsiteX24" fmla="*/ 1524000 w 4470406"/>
                            <a:gd name="connsiteY24" fmla="*/ 1016003 h 1422406"/>
                            <a:gd name="connsiteX25" fmla="*/ 1422397 w 4470406"/>
                            <a:gd name="connsiteY25" fmla="*/ 914400 h 1422406"/>
                            <a:gd name="connsiteX26" fmla="*/ 1422397 w 4470406"/>
                            <a:gd name="connsiteY26" fmla="*/ 507997 h 1422406"/>
                            <a:gd name="connsiteX27" fmla="*/ 1524000 w 4470406"/>
                            <a:gd name="connsiteY27" fmla="*/ 406394 h 1422406"/>
                            <a:gd name="connsiteX28" fmla="*/ 1625603 w 4470406"/>
                            <a:gd name="connsiteY28" fmla="*/ 507997 h 1422406"/>
                            <a:gd name="connsiteX29" fmla="*/ 1625603 w 4470406"/>
                            <a:gd name="connsiteY29" fmla="*/ 914400 h 1422406"/>
                            <a:gd name="connsiteX30" fmla="*/ 3048000 w 4470406"/>
                            <a:gd name="connsiteY30" fmla="*/ 914400 h 1422406"/>
                            <a:gd name="connsiteX31" fmla="*/ 2844803 w 4470406"/>
                            <a:gd name="connsiteY31" fmla="*/ 711203 h 1422406"/>
                            <a:gd name="connsiteX32" fmla="*/ 3048000 w 4470406"/>
                            <a:gd name="connsiteY32" fmla="*/ 508007 h 1422406"/>
                            <a:gd name="connsiteX33" fmla="*/ 3251197 w 4470406"/>
                            <a:gd name="connsiteY33" fmla="*/ 711203 h 1422406"/>
                            <a:gd name="connsiteX34" fmla="*/ 3048000 w 4470406"/>
                            <a:gd name="connsiteY34" fmla="*/ 914400 h 1422406"/>
                            <a:gd name="connsiteX35" fmla="*/ 3657600 w 4470406"/>
                            <a:gd name="connsiteY35" fmla="*/ 914400 h 1422406"/>
                            <a:gd name="connsiteX36" fmla="*/ 3454403 w 4470406"/>
                            <a:gd name="connsiteY36" fmla="*/ 711203 h 1422406"/>
                            <a:gd name="connsiteX37" fmla="*/ 3657600 w 4470406"/>
                            <a:gd name="connsiteY37" fmla="*/ 508007 h 1422406"/>
                            <a:gd name="connsiteX38" fmla="*/ 3860797 w 4470406"/>
                            <a:gd name="connsiteY38" fmla="*/ 711203 h 1422406"/>
                            <a:gd name="connsiteX39" fmla="*/ 3657600 w 4470406"/>
                            <a:gd name="connsiteY39" fmla="*/ 914400 h 142240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</a:cxnLst>
                          <a:rect l="l" t="t" r="r" b="b"/>
                          <a:pathLst>
                            <a:path w="4470406" h="1422406">
                              <a:moveTo>
                                <a:pt x="4064003" y="0"/>
                              </a:moveTo>
                              <a:lnTo>
                                <a:pt x="406403" y="0"/>
                              </a:lnTo>
                              <a:cubicBezTo>
                                <a:pt x="182261" y="0"/>
                                <a:pt x="0" y="182261"/>
                                <a:pt x="0" y="406403"/>
                              </a:cubicBezTo>
                              <a:lnTo>
                                <a:pt x="0" y="1016003"/>
                              </a:lnTo>
                              <a:cubicBezTo>
                                <a:pt x="0" y="1240136"/>
                                <a:pt x="182261" y="1422407"/>
                                <a:pt x="406403" y="1422407"/>
                              </a:cubicBezTo>
                              <a:lnTo>
                                <a:pt x="4064003" y="1422407"/>
                              </a:lnTo>
                              <a:cubicBezTo>
                                <a:pt x="4288136" y="1422407"/>
                                <a:pt x="4470407" y="1240146"/>
                                <a:pt x="4470407" y="1016003"/>
                              </a:cubicBezTo>
                              <a:lnTo>
                                <a:pt x="4470407" y="406403"/>
                              </a:lnTo>
                              <a:cubicBezTo>
                                <a:pt x="4470397" y="182261"/>
                                <a:pt x="4288136" y="0"/>
                                <a:pt x="4064003" y="0"/>
                              </a:cubicBezTo>
                              <a:close/>
                              <a:moveTo>
                                <a:pt x="812797" y="914400"/>
                              </a:moveTo>
                              <a:cubicBezTo>
                                <a:pt x="812797" y="970559"/>
                                <a:pt x="767353" y="1016003"/>
                                <a:pt x="711194" y="1016003"/>
                              </a:cubicBezTo>
                              <a:cubicBezTo>
                                <a:pt x="655034" y="1016003"/>
                                <a:pt x="609600" y="970559"/>
                                <a:pt x="609600" y="914400"/>
                              </a:cubicBezTo>
                              <a:lnTo>
                                <a:pt x="609600" y="507997"/>
                              </a:lnTo>
                              <a:cubicBezTo>
                                <a:pt x="609600" y="451838"/>
                                <a:pt x="655044" y="406394"/>
                                <a:pt x="711203" y="406394"/>
                              </a:cubicBezTo>
                              <a:cubicBezTo>
                                <a:pt x="767363" y="406394"/>
                                <a:pt x="812806" y="451838"/>
                                <a:pt x="812806" y="507997"/>
                              </a:cubicBezTo>
                              <a:lnTo>
                                <a:pt x="812806" y="914400"/>
                              </a:lnTo>
                              <a:close/>
                              <a:moveTo>
                                <a:pt x="1219200" y="914400"/>
                              </a:moveTo>
                              <a:cubicBezTo>
                                <a:pt x="1219200" y="970559"/>
                                <a:pt x="1173756" y="1016003"/>
                                <a:pt x="1117597" y="1016003"/>
                              </a:cubicBezTo>
                              <a:cubicBezTo>
                                <a:pt x="1061437" y="1016003"/>
                                <a:pt x="1015994" y="970559"/>
                                <a:pt x="1015994" y="914400"/>
                              </a:cubicBezTo>
                              <a:lnTo>
                                <a:pt x="1015994" y="507997"/>
                              </a:lnTo>
                              <a:cubicBezTo>
                                <a:pt x="1015994" y="451838"/>
                                <a:pt x="1061437" y="406394"/>
                                <a:pt x="1117597" y="406394"/>
                              </a:cubicBezTo>
                              <a:cubicBezTo>
                                <a:pt x="1173756" y="406394"/>
                                <a:pt x="1219200" y="451838"/>
                                <a:pt x="1219200" y="507997"/>
                              </a:cubicBezTo>
                              <a:lnTo>
                                <a:pt x="1219200" y="914400"/>
                              </a:lnTo>
                              <a:close/>
                              <a:moveTo>
                                <a:pt x="1625603" y="914400"/>
                              </a:moveTo>
                              <a:cubicBezTo>
                                <a:pt x="1625603" y="970559"/>
                                <a:pt x="1580159" y="1016003"/>
                                <a:pt x="1524000" y="1016003"/>
                              </a:cubicBezTo>
                              <a:cubicBezTo>
                                <a:pt x="1467841" y="1016003"/>
                                <a:pt x="1422397" y="970559"/>
                                <a:pt x="1422397" y="914400"/>
                              </a:cubicBezTo>
                              <a:lnTo>
                                <a:pt x="1422397" y="507997"/>
                              </a:lnTo>
                              <a:cubicBezTo>
                                <a:pt x="1422397" y="451838"/>
                                <a:pt x="1467841" y="406394"/>
                                <a:pt x="1524000" y="406394"/>
                              </a:cubicBezTo>
                              <a:cubicBezTo>
                                <a:pt x="1580159" y="406394"/>
                                <a:pt x="1625603" y="451838"/>
                                <a:pt x="1625603" y="507997"/>
                              </a:cubicBezTo>
                              <a:lnTo>
                                <a:pt x="1625603" y="914400"/>
                              </a:lnTo>
                              <a:close/>
                              <a:moveTo>
                                <a:pt x="3048000" y="914400"/>
                              </a:moveTo>
                              <a:cubicBezTo>
                                <a:pt x="2935986" y="914400"/>
                                <a:pt x="2844803" y="823217"/>
                                <a:pt x="2844803" y="711203"/>
                              </a:cubicBezTo>
                              <a:cubicBezTo>
                                <a:pt x="2844803" y="599189"/>
                                <a:pt x="2935986" y="508007"/>
                                <a:pt x="3048000" y="508007"/>
                              </a:cubicBezTo>
                              <a:cubicBezTo>
                                <a:pt x="3160014" y="508007"/>
                                <a:pt x="3251197" y="599189"/>
                                <a:pt x="3251197" y="711203"/>
                              </a:cubicBezTo>
                              <a:cubicBezTo>
                                <a:pt x="3251197" y="823217"/>
                                <a:pt x="3160014" y="914400"/>
                                <a:pt x="3048000" y="914400"/>
                              </a:cubicBezTo>
                              <a:close/>
                              <a:moveTo>
                                <a:pt x="3657600" y="914400"/>
                              </a:moveTo>
                              <a:cubicBezTo>
                                <a:pt x="3545586" y="914400"/>
                                <a:pt x="3454403" y="823217"/>
                                <a:pt x="3454403" y="711203"/>
                              </a:cubicBezTo>
                              <a:cubicBezTo>
                                <a:pt x="3454403" y="599189"/>
                                <a:pt x="3545586" y="508007"/>
                                <a:pt x="3657600" y="508007"/>
                              </a:cubicBezTo>
                              <a:cubicBezTo>
                                <a:pt x="3769614" y="508007"/>
                                <a:pt x="3860797" y="599189"/>
                                <a:pt x="3860797" y="711203"/>
                              </a:cubicBezTo>
                              <a:cubicBezTo>
                                <a:pt x="3860797" y="823217"/>
                                <a:pt x="3769614" y="914400"/>
                                <a:pt x="3657600" y="91440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442" name="Group 441">
                      <a:extLst>
                        <a:ext uri="{FF2B5EF4-FFF2-40B4-BE49-F238E27FC236}">
                          <a16:creationId xmlns:a16="http://schemas.microsoft.com/office/drawing/2014/main" id="{DCCD228F-A81C-4635-B74B-1F9A36EE045B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71645" y="4307784"/>
                      <a:ext cx="1951027" cy="276999"/>
                      <a:chOff x="871645" y="4307784"/>
                      <a:chExt cx="1951027" cy="276999"/>
                    </a:xfrm>
                  </p:grpSpPr>
                  <p:sp>
                    <p:nvSpPr>
                      <p:cNvPr id="131" name="TextBox 130">
                        <a:extLst>
                          <a:ext uri="{FF2B5EF4-FFF2-40B4-BE49-F238E27FC236}">
                            <a16:creationId xmlns:a16="http://schemas.microsoft.com/office/drawing/2014/main" id="{92F5632A-7A95-4B44-9B76-E079F2712C97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093091" y="4307784"/>
                        <a:ext cx="1729581" cy="27699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Predicts outcome/future</a:t>
                        </a:r>
                      </a:p>
                    </p:txBody>
                  </p:sp>
                  <p:grpSp>
                    <p:nvGrpSpPr>
                      <p:cNvPr id="132" name="Graphic 12">
                        <a:extLst>
                          <a:ext uri="{FF2B5EF4-FFF2-40B4-BE49-F238E27FC236}">
                            <a16:creationId xmlns:a16="http://schemas.microsoft.com/office/drawing/2014/main" id="{BD8C3FA1-1067-401C-A027-EBC9AC600C6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71645" y="4371724"/>
                        <a:ext cx="146320" cy="149117"/>
                        <a:chOff x="5796915" y="3043237"/>
                        <a:chExt cx="598170" cy="609600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133" name="Freeform: Shape 132">
                          <a:extLst>
                            <a:ext uri="{FF2B5EF4-FFF2-40B4-BE49-F238E27FC236}">
                              <a16:creationId xmlns:a16="http://schemas.microsoft.com/office/drawing/2014/main" id="{DA779B3A-5249-4CFF-9CF9-68CB0060AB4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70584" y="3228140"/>
                          <a:ext cx="323058" cy="322779"/>
                        </a:xfrm>
                        <a:custGeom>
                          <a:avLst/>
                          <a:gdLst>
                            <a:gd name="connsiteX0" fmla="*/ 275910 w 323058"/>
                            <a:gd name="connsiteY0" fmla="*/ 47507 h 322779"/>
                            <a:gd name="connsiteX1" fmla="*/ 47310 w 323058"/>
                            <a:gd name="connsiteY1" fmla="*/ 47507 h 322779"/>
                            <a:gd name="connsiteX2" fmla="*/ 17783 w 323058"/>
                            <a:gd name="connsiteY2" fmla="*/ 235149 h 322779"/>
                            <a:gd name="connsiteX3" fmla="*/ 35880 w 323058"/>
                            <a:gd name="connsiteY3" fmla="*/ 227529 h 322779"/>
                            <a:gd name="connsiteX4" fmla="*/ 60645 w 323058"/>
                            <a:gd name="connsiteY4" fmla="*/ 59889 h 322779"/>
                            <a:gd name="connsiteX5" fmla="*/ 262575 w 323058"/>
                            <a:gd name="connsiteY5" fmla="*/ 59889 h 322779"/>
                            <a:gd name="connsiteX6" fmla="*/ 262575 w 323058"/>
                            <a:gd name="connsiteY6" fmla="*/ 261819 h 322779"/>
                            <a:gd name="connsiteX7" fmla="*/ 161610 w 323058"/>
                            <a:gd name="connsiteY7" fmla="*/ 303729 h 322779"/>
                            <a:gd name="connsiteX8" fmla="*/ 73980 w 323058"/>
                            <a:gd name="connsiteY8" fmla="*/ 273249 h 322779"/>
                            <a:gd name="connsiteX9" fmla="*/ 53978 w 323058"/>
                            <a:gd name="connsiteY9" fmla="*/ 281822 h 322779"/>
                            <a:gd name="connsiteX10" fmla="*/ 161610 w 323058"/>
                            <a:gd name="connsiteY10" fmla="*/ 322779 h 322779"/>
                            <a:gd name="connsiteX11" fmla="*/ 275910 w 323058"/>
                            <a:gd name="connsiteY11" fmla="*/ 275154 h 322779"/>
                            <a:gd name="connsiteX12" fmla="*/ 275910 w 323058"/>
                            <a:gd name="connsiteY12" fmla="*/ 47507 h 32277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323058" h="322779">
                              <a:moveTo>
                                <a:pt x="275910" y="47507"/>
                              </a:moveTo>
                              <a:cubicBezTo>
                                <a:pt x="212093" y="-16311"/>
                                <a:pt x="110175" y="-15358"/>
                                <a:pt x="47310" y="47507"/>
                              </a:cubicBezTo>
                              <a:cubicBezTo>
                                <a:pt x="-3172" y="97989"/>
                                <a:pt x="-13650" y="175142"/>
                                <a:pt x="17783" y="235149"/>
                              </a:cubicBezTo>
                              <a:lnTo>
                                <a:pt x="35880" y="227529"/>
                              </a:lnTo>
                              <a:cubicBezTo>
                                <a:pt x="7305" y="173237"/>
                                <a:pt x="15878" y="105609"/>
                                <a:pt x="60645" y="59889"/>
                              </a:cubicBezTo>
                              <a:cubicBezTo>
                                <a:pt x="116843" y="3692"/>
                                <a:pt x="207330" y="4644"/>
                                <a:pt x="262575" y="59889"/>
                              </a:cubicBezTo>
                              <a:cubicBezTo>
                                <a:pt x="317820" y="115134"/>
                                <a:pt x="317820" y="205622"/>
                                <a:pt x="262575" y="261819"/>
                              </a:cubicBezTo>
                              <a:cubicBezTo>
                                <a:pt x="235905" y="288489"/>
                                <a:pt x="199710" y="303729"/>
                                <a:pt x="161610" y="303729"/>
                              </a:cubicBezTo>
                              <a:cubicBezTo>
                                <a:pt x="129225" y="303729"/>
                                <a:pt x="98745" y="293252"/>
                                <a:pt x="73980" y="273249"/>
                              </a:cubicBezTo>
                              <a:lnTo>
                                <a:pt x="53978" y="281822"/>
                              </a:lnTo>
                              <a:cubicBezTo>
                                <a:pt x="83505" y="308492"/>
                                <a:pt x="121605" y="322779"/>
                                <a:pt x="161610" y="322779"/>
                              </a:cubicBezTo>
                              <a:cubicBezTo>
                                <a:pt x="204473" y="322779"/>
                                <a:pt x="245430" y="305634"/>
                                <a:pt x="275910" y="275154"/>
                              </a:cubicBezTo>
                              <a:cubicBezTo>
                                <a:pt x="338775" y="213242"/>
                                <a:pt x="338775" y="110372"/>
                                <a:pt x="275910" y="47507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solidFill>
                            <a:schemeClr val="accent4"/>
                          </a:solidFill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34" name="Freeform: Shape 133">
                          <a:extLst>
                            <a:ext uri="{FF2B5EF4-FFF2-40B4-BE49-F238E27FC236}">
                              <a16:creationId xmlns:a16="http://schemas.microsoft.com/office/drawing/2014/main" id="{2A26AA7C-CBF7-42E1-B0D6-5858C713AF5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43817" y="3500616"/>
                          <a:ext cx="151267" cy="152220"/>
                        </a:xfrm>
                        <a:custGeom>
                          <a:avLst/>
                          <a:gdLst>
                            <a:gd name="connsiteX0" fmla="*/ 151268 w 151267"/>
                            <a:gd name="connsiteY0" fmla="*/ 110310 h 152220"/>
                            <a:gd name="connsiteX1" fmla="*/ 109358 w 151267"/>
                            <a:gd name="connsiteY1" fmla="*/ 152220 h 152220"/>
                            <a:gd name="connsiteX2" fmla="*/ 1725 w 151267"/>
                            <a:gd name="connsiteY2" fmla="*/ 47445 h 152220"/>
                            <a:gd name="connsiteX3" fmla="*/ 2678 w 151267"/>
                            <a:gd name="connsiteY3" fmla="*/ 35063 h 152220"/>
                            <a:gd name="connsiteX4" fmla="*/ 12203 w 151267"/>
                            <a:gd name="connsiteY4" fmla="*/ 25538 h 152220"/>
                            <a:gd name="connsiteX5" fmla="*/ 9345 w 151267"/>
                            <a:gd name="connsiteY5" fmla="*/ 22680 h 152220"/>
                            <a:gd name="connsiteX6" fmla="*/ 16013 w 151267"/>
                            <a:gd name="connsiteY6" fmla="*/ 16013 h 152220"/>
                            <a:gd name="connsiteX7" fmla="*/ 22680 w 151267"/>
                            <a:gd name="connsiteY7" fmla="*/ 9345 h 152220"/>
                            <a:gd name="connsiteX8" fmla="*/ 25538 w 151267"/>
                            <a:gd name="connsiteY8" fmla="*/ 12203 h 152220"/>
                            <a:gd name="connsiteX9" fmla="*/ 35063 w 151267"/>
                            <a:gd name="connsiteY9" fmla="*/ 2678 h 152220"/>
                            <a:gd name="connsiteX10" fmla="*/ 47445 w 151267"/>
                            <a:gd name="connsiteY10" fmla="*/ 1725 h 152220"/>
                            <a:gd name="connsiteX11" fmla="*/ 151268 w 151267"/>
                            <a:gd name="connsiteY11" fmla="*/ 110310 h 15222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</a:cxnLst>
                          <a:rect l="l" t="t" r="r" b="b"/>
                          <a:pathLst>
                            <a:path w="151267" h="152220">
                              <a:moveTo>
                                <a:pt x="151268" y="110310"/>
                              </a:moveTo>
                              <a:cubicBezTo>
                                <a:pt x="151268" y="127455"/>
                                <a:pt x="126503" y="152220"/>
                                <a:pt x="109358" y="152220"/>
                              </a:cubicBezTo>
                              <a:cubicBezTo>
                                <a:pt x="70305" y="152220"/>
                                <a:pt x="12203" y="65543"/>
                                <a:pt x="1725" y="47445"/>
                              </a:cubicBezTo>
                              <a:cubicBezTo>
                                <a:pt x="-1132" y="43635"/>
                                <a:pt x="-180" y="38873"/>
                                <a:pt x="2678" y="35063"/>
                              </a:cubicBezTo>
                              <a:lnTo>
                                <a:pt x="12203" y="25538"/>
                              </a:lnTo>
                              <a:lnTo>
                                <a:pt x="9345" y="22680"/>
                              </a:lnTo>
                              <a:cubicBezTo>
                                <a:pt x="11250" y="20775"/>
                                <a:pt x="14108" y="18870"/>
                                <a:pt x="16013" y="16013"/>
                              </a:cubicBezTo>
                              <a:cubicBezTo>
                                <a:pt x="17918" y="14108"/>
                                <a:pt x="20775" y="11250"/>
                                <a:pt x="22680" y="9345"/>
                              </a:cubicBezTo>
                              <a:lnTo>
                                <a:pt x="25538" y="12203"/>
                              </a:lnTo>
                              <a:lnTo>
                                <a:pt x="35063" y="2678"/>
                              </a:lnTo>
                              <a:cubicBezTo>
                                <a:pt x="37920" y="-180"/>
                                <a:pt x="43635" y="-1132"/>
                                <a:pt x="47445" y="1725"/>
                              </a:cubicBezTo>
                              <a:cubicBezTo>
                                <a:pt x="64590" y="14108"/>
                                <a:pt x="151268" y="72210"/>
                                <a:pt x="151268" y="11031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35" name="Freeform: Shape 134">
                          <a:extLst>
                            <a:ext uri="{FF2B5EF4-FFF2-40B4-BE49-F238E27FC236}">
                              <a16:creationId xmlns:a16="http://schemas.microsoft.com/office/drawing/2014/main" id="{5AC838AA-54AD-47A0-91DC-5D5F92ED5D4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36957" y="3295649"/>
                          <a:ext cx="80010" cy="80010"/>
                        </a:xfrm>
                        <a:custGeom>
                          <a:avLst/>
                          <a:gdLst>
                            <a:gd name="connsiteX0" fmla="*/ 80010 w 80010"/>
                            <a:gd name="connsiteY0" fmla="*/ 40005 h 80010"/>
                            <a:gd name="connsiteX1" fmla="*/ 40005 w 80010"/>
                            <a:gd name="connsiteY1" fmla="*/ 80010 h 80010"/>
                            <a:gd name="connsiteX2" fmla="*/ 0 w 80010"/>
                            <a:gd name="connsiteY2" fmla="*/ 40005 h 80010"/>
                            <a:gd name="connsiteX3" fmla="*/ 40005 w 80010"/>
                            <a:gd name="connsiteY3" fmla="*/ 0 h 80010"/>
                            <a:gd name="connsiteX4" fmla="*/ 80010 w 80010"/>
                            <a:gd name="connsiteY4" fmla="*/ 40005 h 8001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80010" h="80010">
                              <a:moveTo>
                                <a:pt x="80010" y="40005"/>
                              </a:moveTo>
                              <a:cubicBezTo>
                                <a:pt x="80010" y="61913"/>
                                <a:pt x="61913" y="80010"/>
                                <a:pt x="40005" y="80010"/>
                              </a:cubicBezTo>
                              <a:cubicBezTo>
                                <a:pt x="18098" y="80010"/>
                                <a:pt x="0" y="61913"/>
                                <a:pt x="0" y="40005"/>
                              </a:cubicBezTo>
                              <a:cubicBezTo>
                                <a:pt x="0" y="18097"/>
                                <a:pt x="18098" y="0"/>
                                <a:pt x="40005" y="0"/>
                              </a:cubicBezTo>
                              <a:cubicBezTo>
                                <a:pt x="61913" y="0"/>
                                <a:pt x="80010" y="18097"/>
                                <a:pt x="80010" y="40005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36" name="Freeform: Shape 135">
                          <a:extLst>
                            <a:ext uri="{FF2B5EF4-FFF2-40B4-BE49-F238E27FC236}">
                              <a16:creationId xmlns:a16="http://schemas.microsoft.com/office/drawing/2014/main" id="{0E5DEFDB-B17E-44C1-A490-FF1F7D69A40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94070" y="3477576"/>
                          <a:ext cx="80010" cy="80010"/>
                        </a:xfrm>
                        <a:custGeom>
                          <a:avLst/>
                          <a:gdLst>
                            <a:gd name="connsiteX0" fmla="*/ 80010 w 80010"/>
                            <a:gd name="connsiteY0" fmla="*/ 40005 h 80010"/>
                            <a:gd name="connsiteX1" fmla="*/ 40005 w 80010"/>
                            <a:gd name="connsiteY1" fmla="*/ 80010 h 80010"/>
                            <a:gd name="connsiteX2" fmla="*/ 0 w 80010"/>
                            <a:gd name="connsiteY2" fmla="*/ 40005 h 80010"/>
                            <a:gd name="connsiteX3" fmla="*/ 40005 w 80010"/>
                            <a:gd name="connsiteY3" fmla="*/ 0 h 80010"/>
                            <a:gd name="connsiteX4" fmla="*/ 80010 w 80010"/>
                            <a:gd name="connsiteY4" fmla="*/ 40005 h 8001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80010" h="80010">
                              <a:moveTo>
                                <a:pt x="80010" y="40005"/>
                              </a:moveTo>
                              <a:cubicBezTo>
                                <a:pt x="80010" y="61913"/>
                                <a:pt x="61912" y="80010"/>
                                <a:pt x="40005" y="80010"/>
                              </a:cubicBezTo>
                              <a:cubicBezTo>
                                <a:pt x="18097" y="80010"/>
                                <a:pt x="0" y="61913"/>
                                <a:pt x="0" y="40005"/>
                              </a:cubicBezTo>
                              <a:cubicBezTo>
                                <a:pt x="0" y="18098"/>
                                <a:pt x="18097" y="0"/>
                                <a:pt x="40005" y="0"/>
                              </a:cubicBezTo>
                              <a:cubicBezTo>
                                <a:pt x="61912" y="0"/>
                                <a:pt x="80010" y="18098"/>
                                <a:pt x="80010" y="40005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37" name="Freeform: Shape 136">
                          <a:extLst>
                            <a:ext uri="{FF2B5EF4-FFF2-40B4-BE49-F238E27FC236}">
                              <a16:creationId xmlns:a16="http://schemas.microsoft.com/office/drawing/2014/main" id="{9F5041E1-76C6-4084-85FF-984D542B789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60757" y="3407092"/>
                          <a:ext cx="80010" cy="80009"/>
                        </a:xfrm>
                        <a:custGeom>
                          <a:avLst/>
                          <a:gdLst>
                            <a:gd name="connsiteX0" fmla="*/ 80010 w 80010"/>
                            <a:gd name="connsiteY0" fmla="*/ 40005 h 80009"/>
                            <a:gd name="connsiteX1" fmla="*/ 40005 w 80010"/>
                            <a:gd name="connsiteY1" fmla="*/ 80010 h 80009"/>
                            <a:gd name="connsiteX2" fmla="*/ 0 w 80010"/>
                            <a:gd name="connsiteY2" fmla="*/ 40005 h 80009"/>
                            <a:gd name="connsiteX3" fmla="*/ 40005 w 80010"/>
                            <a:gd name="connsiteY3" fmla="*/ 0 h 80009"/>
                            <a:gd name="connsiteX4" fmla="*/ 80010 w 80010"/>
                            <a:gd name="connsiteY4" fmla="*/ 40005 h 8000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80010" h="80009">
                              <a:moveTo>
                                <a:pt x="80010" y="40005"/>
                              </a:moveTo>
                              <a:cubicBezTo>
                                <a:pt x="80010" y="61913"/>
                                <a:pt x="61913" y="80010"/>
                                <a:pt x="40005" y="80010"/>
                              </a:cubicBezTo>
                              <a:cubicBezTo>
                                <a:pt x="18098" y="80010"/>
                                <a:pt x="0" y="61913"/>
                                <a:pt x="0" y="40005"/>
                              </a:cubicBezTo>
                              <a:cubicBezTo>
                                <a:pt x="0" y="18097"/>
                                <a:pt x="18098" y="0"/>
                                <a:pt x="40005" y="0"/>
                              </a:cubicBezTo>
                              <a:cubicBezTo>
                                <a:pt x="61913" y="0"/>
                                <a:pt x="80010" y="18097"/>
                                <a:pt x="80010" y="40005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38" name="Freeform: Shape 137">
                          <a:extLst>
                            <a:ext uri="{FF2B5EF4-FFF2-40B4-BE49-F238E27FC236}">
                              <a16:creationId xmlns:a16="http://schemas.microsoft.com/office/drawing/2014/main" id="{D17F70DC-71C5-4590-9715-53745B00D65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43587" y="3228974"/>
                          <a:ext cx="80009" cy="80009"/>
                        </a:xfrm>
                        <a:custGeom>
                          <a:avLst/>
                          <a:gdLst>
                            <a:gd name="connsiteX0" fmla="*/ 40005 w 80009"/>
                            <a:gd name="connsiteY0" fmla="*/ 80010 h 80009"/>
                            <a:gd name="connsiteX1" fmla="*/ 0 w 80009"/>
                            <a:gd name="connsiteY1" fmla="*/ 40005 h 80009"/>
                            <a:gd name="connsiteX2" fmla="*/ 40005 w 80009"/>
                            <a:gd name="connsiteY2" fmla="*/ 0 h 80009"/>
                            <a:gd name="connsiteX3" fmla="*/ 80010 w 80009"/>
                            <a:gd name="connsiteY3" fmla="*/ 40005 h 80009"/>
                            <a:gd name="connsiteX4" fmla="*/ 40005 w 80009"/>
                            <a:gd name="connsiteY4" fmla="*/ 80010 h 8000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80009" h="80009">
                              <a:moveTo>
                                <a:pt x="40005" y="80010"/>
                              </a:moveTo>
                              <a:cubicBezTo>
                                <a:pt x="18097" y="80010"/>
                                <a:pt x="0" y="61913"/>
                                <a:pt x="0" y="40005"/>
                              </a:cubicBezTo>
                              <a:cubicBezTo>
                                <a:pt x="0" y="18097"/>
                                <a:pt x="18097" y="0"/>
                                <a:pt x="40005" y="0"/>
                              </a:cubicBezTo>
                              <a:cubicBezTo>
                                <a:pt x="61913" y="0"/>
                                <a:pt x="80010" y="18097"/>
                                <a:pt x="80010" y="40005"/>
                              </a:cubicBezTo>
                              <a:cubicBezTo>
                                <a:pt x="80010" y="62865"/>
                                <a:pt x="61913" y="80010"/>
                                <a:pt x="40005" y="8001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grpSp>
                      <p:nvGrpSpPr>
                        <p:cNvPr id="139" name="Graphic 12">
                          <a:extLst>
                            <a:ext uri="{FF2B5EF4-FFF2-40B4-BE49-F238E27FC236}">
                              <a16:creationId xmlns:a16="http://schemas.microsoft.com/office/drawing/2014/main" id="{EFCB20BD-DD0C-4CEE-ADA3-D3B6831CC258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5971222" y="3462337"/>
                          <a:ext cx="80009" cy="41910"/>
                          <a:chOff x="5971222" y="3462337"/>
                          <a:chExt cx="80009" cy="41910"/>
                        </a:xfrm>
                        <a:grpFill/>
                      </p:grpSpPr>
                      <p:sp>
                        <p:nvSpPr>
                          <p:cNvPr id="146" name="Freeform: Shape 145">
                            <a:extLst>
                              <a:ext uri="{FF2B5EF4-FFF2-40B4-BE49-F238E27FC236}">
                                <a16:creationId xmlns:a16="http://schemas.microsoft.com/office/drawing/2014/main" id="{F9E90A09-0A85-4341-8066-7EF0CF7895F1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5971222" y="3470909"/>
                            <a:ext cx="9525" cy="714"/>
                          </a:xfrm>
                          <a:custGeom>
                            <a:avLst/>
                            <a:gdLst>
                              <a:gd name="connsiteX0" fmla="*/ 0 w 9525"/>
                              <a:gd name="connsiteY0" fmla="*/ 0 h 714"/>
                              <a:gd name="connsiteX1" fmla="*/ 0 w 9525"/>
                              <a:gd name="connsiteY1" fmla="*/ 0 h 714"/>
                              <a:gd name="connsiteX2" fmla="*/ 0 w 9525"/>
                              <a:gd name="connsiteY2" fmla="*/ 0 h 714"/>
                              <a:gd name="connsiteX3" fmla="*/ 0 w 9525"/>
                              <a:gd name="connsiteY3" fmla="*/ 0 h 714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</a:cxnLst>
                            <a:rect l="l" t="t" r="r" b="b"/>
                            <a:pathLst>
                              <a:path w="9525" h="714">
                                <a:moveTo>
                                  <a:pt x="0" y="0"/>
                                </a:moveTo>
                                <a:cubicBezTo>
                                  <a:pt x="0" y="952"/>
                                  <a:pt x="0" y="952"/>
                                  <a:pt x="0" y="0"/>
                                </a:cubicBezTo>
                                <a:cubicBezTo>
                                  <a:pt x="0" y="952"/>
                                  <a:pt x="0" y="952"/>
                                  <a:pt x="0" y="0"/>
                                </a:cubicBez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>
                              <a:solidFill>
                                <a:schemeClr val="accent5">
                                  <a:lumMod val="75000"/>
                                  <a:lumOff val="25000"/>
                                </a:schemeClr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endParaRPr>
                          </a:p>
                        </p:txBody>
                      </p:sp>
                      <p:sp>
                        <p:nvSpPr>
                          <p:cNvPr id="147" name="Freeform: Shape 146">
                            <a:extLst>
                              <a:ext uri="{FF2B5EF4-FFF2-40B4-BE49-F238E27FC236}">
                                <a16:creationId xmlns:a16="http://schemas.microsoft.com/office/drawing/2014/main" id="{09FC50D3-5B46-479B-815D-7C6DFFC9F473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5983605" y="3462337"/>
                            <a:ext cx="67627" cy="41910"/>
                          </a:xfrm>
                          <a:custGeom>
                            <a:avLst/>
                            <a:gdLst>
                              <a:gd name="connsiteX0" fmla="*/ 67627 w 67627"/>
                              <a:gd name="connsiteY0" fmla="*/ 16193 h 41910"/>
                              <a:gd name="connsiteX1" fmla="*/ 7620 w 67627"/>
                              <a:gd name="connsiteY1" fmla="*/ 41910 h 41910"/>
                              <a:gd name="connsiteX2" fmla="*/ 0 w 67627"/>
                              <a:gd name="connsiteY2" fmla="*/ 24765 h 41910"/>
                              <a:gd name="connsiteX3" fmla="*/ 60007 w 67627"/>
                              <a:gd name="connsiteY3" fmla="*/ 0 h 41910"/>
                              <a:gd name="connsiteX4" fmla="*/ 67627 w 67627"/>
                              <a:gd name="connsiteY4" fmla="*/ 16193 h 41910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</a:cxnLst>
                            <a:rect l="l" t="t" r="r" b="b"/>
                            <a:pathLst>
                              <a:path w="67627" h="41910">
                                <a:moveTo>
                                  <a:pt x="67627" y="16193"/>
                                </a:moveTo>
                                <a:lnTo>
                                  <a:pt x="7620" y="41910"/>
                                </a:lnTo>
                                <a:cubicBezTo>
                                  <a:pt x="6667" y="35243"/>
                                  <a:pt x="3810" y="29527"/>
                                  <a:pt x="0" y="24765"/>
                                </a:cubicBezTo>
                                <a:lnTo>
                                  <a:pt x="60007" y="0"/>
                                </a:lnTo>
                                <a:cubicBezTo>
                                  <a:pt x="61913" y="5715"/>
                                  <a:pt x="63817" y="11430"/>
                                  <a:pt x="67627" y="16193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>
                              <a:solidFill>
                                <a:schemeClr val="accent5">
                                  <a:lumMod val="75000"/>
                                  <a:lumOff val="25000"/>
                                </a:schemeClr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endParaRPr>
                          </a:p>
                        </p:txBody>
                      </p:sp>
                    </p:grpSp>
                    <p:sp>
                      <p:nvSpPr>
                        <p:cNvPr id="140" name="Freeform: Shape 139">
                          <a:extLst>
                            <a:ext uri="{FF2B5EF4-FFF2-40B4-BE49-F238E27FC236}">
                              <a16:creationId xmlns:a16="http://schemas.microsoft.com/office/drawing/2014/main" id="{2AF6CB4D-DE4B-4E24-A931-CFB761E701A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85497" y="3324224"/>
                          <a:ext cx="46672" cy="138112"/>
                        </a:xfrm>
                        <a:custGeom>
                          <a:avLst/>
                          <a:gdLst>
                            <a:gd name="connsiteX0" fmla="*/ 46673 w 46672"/>
                            <a:gd name="connsiteY0" fmla="*/ 134302 h 138112"/>
                            <a:gd name="connsiteX1" fmla="*/ 27623 w 46672"/>
                            <a:gd name="connsiteY1" fmla="*/ 138113 h 138112"/>
                            <a:gd name="connsiteX2" fmla="*/ 0 w 46672"/>
                            <a:gd name="connsiteY2" fmla="*/ 3810 h 138112"/>
                            <a:gd name="connsiteX3" fmla="*/ 19050 w 46672"/>
                            <a:gd name="connsiteY3" fmla="*/ 0 h 138112"/>
                            <a:gd name="connsiteX4" fmla="*/ 46673 w 46672"/>
                            <a:gd name="connsiteY4" fmla="*/ 134302 h 13811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46672" h="138112">
                              <a:moveTo>
                                <a:pt x="46673" y="134302"/>
                              </a:moveTo>
                              <a:cubicBezTo>
                                <a:pt x="40005" y="134302"/>
                                <a:pt x="33338" y="136208"/>
                                <a:pt x="27623" y="138113"/>
                              </a:cubicBezTo>
                              <a:lnTo>
                                <a:pt x="0" y="3810"/>
                              </a:lnTo>
                              <a:cubicBezTo>
                                <a:pt x="6668" y="3810"/>
                                <a:pt x="12383" y="1905"/>
                                <a:pt x="19050" y="0"/>
                              </a:cubicBezTo>
                              <a:lnTo>
                                <a:pt x="46673" y="134302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41" name="Freeform: Shape 140">
                          <a:extLst>
                            <a:ext uri="{FF2B5EF4-FFF2-40B4-BE49-F238E27FC236}">
                              <a16:creationId xmlns:a16="http://schemas.microsoft.com/office/drawing/2014/main" id="{E7E2B51C-2FA3-4F65-966E-23CA7E9C313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25527" y="3379469"/>
                          <a:ext cx="26670" cy="25717"/>
                        </a:xfrm>
                        <a:custGeom>
                          <a:avLst/>
                          <a:gdLst>
                            <a:gd name="connsiteX0" fmla="*/ 26670 w 26670"/>
                            <a:gd name="connsiteY0" fmla="*/ 9525 h 25717"/>
                            <a:gd name="connsiteX1" fmla="*/ 16193 w 26670"/>
                            <a:gd name="connsiteY1" fmla="*/ 25718 h 25717"/>
                            <a:gd name="connsiteX2" fmla="*/ 0 w 26670"/>
                            <a:gd name="connsiteY2" fmla="*/ 15240 h 25717"/>
                            <a:gd name="connsiteX3" fmla="*/ 10478 w 26670"/>
                            <a:gd name="connsiteY3" fmla="*/ 0 h 25717"/>
                            <a:gd name="connsiteX4" fmla="*/ 26670 w 26670"/>
                            <a:gd name="connsiteY4" fmla="*/ 9525 h 2571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26670" h="25717">
                              <a:moveTo>
                                <a:pt x="26670" y="9525"/>
                              </a:moveTo>
                              <a:lnTo>
                                <a:pt x="16193" y="25718"/>
                              </a:lnTo>
                              <a:cubicBezTo>
                                <a:pt x="11430" y="20955"/>
                                <a:pt x="6668" y="18098"/>
                                <a:pt x="0" y="15240"/>
                              </a:cubicBezTo>
                              <a:lnTo>
                                <a:pt x="10478" y="0"/>
                              </a:lnTo>
                              <a:cubicBezTo>
                                <a:pt x="15240" y="3810"/>
                                <a:pt x="20955" y="6668"/>
                                <a:pt x="26670" y="9525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42" name="Freeform: Shape 141">
                          <a:extLst>
                            <a:ext uri="{FF2B5EF4-FFF2-40B4-BE49-F238E27FC236}">
                              <a16:creationId xmlns:a16="http://schemas.microsoft.com/office/drawing/2014/main" id="{780FBFFE-FECA-423C-B144-86BE5B5407F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74067" y="3043237"/>
                          <a:ext cx="224789" cy="148590"/>
                        </a:xfrm>
                        <a:custGeom>
                          <a:avLst/>
                          <a:gdLst>
                            <a:gd name="connsiteX0" fmla="*/ 204788 w 224789"/>
                            <a:gd name="connsiteY0" fmla="*/ 44768 h 148590"/>
                            <a:gd name="connsiteX1" fmla="*/ 165735 w 224789"/>
                            <a:gd name="connsiteY1" fmla="*/ 44768 h 148590"/>
                            <a:gd name="connsiteX2" fmla="*/ 112395 w 224789"/>
                            <a:gd name="connsiteY2" fmla="*/ 0 h 148590"/>
                            <a:gd name="connsiteX3" fmla="*/ 59055 w 224789"/>
                            <a:gd name="connsiteY3" fmla="*/ 44768 h 148590"/>
                            <a:gd name="connsiteX4" fmla="*/ 20003 w 224789"/>
                            <a:gd name="connsiteY4" fmla="*/ 44768 h 148590"/>
                            <a:gd name="connsiteX5" fmla="*/ 0 w 224789"/>
                            <a:gd name="connsiteY5" fmla="*/ 64770 h 148590"/>
                            <a:gd name="connsiteX6" fmla="*/ 0 w 224789"/>
                            <a:gd name="connsiteY6" fmla="*/ 128588 h 148590"/>
                            <a:gd name="connsiteX7" fmla="*/ 20003 w 224789"/>
                            <a:gd name="connsiteY7" fmla="*/ 148590 h 148590"/>
                            <a:gd name="connsiteX8" fmla="*/ 204788 w 224789"/>
                            <a:gd name="connsiteY8" fmla="*/ 148590 h 148590"/>
                            <a:gd name="connsiteX9" fmla="*/ 224790 w 224789"/>
                            <a:gd name="connsiteY9" fmla="*/ 128588 h 148590"/>
                            <a:gd name="connsiteX10" fmla="*/ 224790 w 224789"/>
                            <a:gd name="connsiteY10" fmla="*/ 64770 h 148590"/>
                            <a:gd name="connsiteX11" fmla="*/ 204788 w 224789"/>
                            <a:gd name="connsiteY11" fmla="*/ 44768 h 148590"/>
                            <a:gd name="connsiteX12" fmla="*/ 71438 w 224789"/>
                            <a:gd name="connsiteY12" fmla="*/ 105728 h 148590"/>
                            <a:gd name="connsiteX13" fmla="*/ 51435 w 224789"/>
                            <a:gd name="connsiteY13" fmla="*/ 105728 h 148590"/>
                            <a:gd name="connsiteX14" fmla="*/ 51435 w 224789"/>
                            <a:gd name="connsiteY14" fmla="*/ 86678 h 148590"/>
                            <a:gd name="connsiteX15" fmla="*/ 71438 w 224789"/>
                            <a:gd name="connsiteY15" fmla="*/ 86678 h 148590"/>
                            <a:gd name="connsiteX16" fmla="*/ 71438 w 224789"/>
                            <a:gd name="connsiteY16" fmla="*/ 105728 h 148590"/>
                            <a:gd name="connsiteX17" fmla="*/ 121920 w 224789"/>
                            <a:gd name="connsiteY17" fmla="*/ 105728 h 148590"/>
                            <a:gd name="connsiteX18" fmla="*/ 101918 w 224789"/>
                            <a:gd name="connsiteY18" fmla="*/ 105728 h 148590"/>
                            <a:gd name="connsiteX19" fmla="*/ 101918 w 224789"/>
                            <a:gd name="connsiteY19" fmla="*/ 86678 h 148590"/>
                            <a:gd name="connsiteX20" fmla="*/ 121920 w 224789"/>
                            <a:gd name="connsiteY20" fmla="*/ 86678 h 148590"/>
                            <a:gd name="connsiteX21" fmla="*/ 121920 w 224789"/>
                            <a:gd name="connsiteY21" fmla="*/ 105728 h 148590"/>
                            <a:gd name="connsiteX22" fmla="*/ 173355 w 224789"/>
                            <a:gd name="connsiteY22" fmla="*/ 105728 h 148590"/>
                            <a:gd name="connsiteX23" fmla="*/ 153353 w 224789"/>
                            <a:gd name="connsiteY23" fmla="*/ 105728 h 148590"/>
                            <a:gd name="connsiteX24" fmla="*/ 153353 w 224789"/>
                            <a:gd name="connsiteY24" fmla="*/ 86678 h 148590"/>
                            <a:gd name="connsiteX25" fmla="*/ 173355 w 224789"/>
                            <a:gd name="connsiteY25" fmla="*/ 86678 h 148590"/>
                            <a:gd name="connsiteX26" fmla="*/ 173355 w 224789"/>
                            <a:gd name="connsiteY26" fmla="*/ 105728 h 14859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</a:cxnLst>
                          <a:rect l="l" t="t" r="r" b="b"/>
                          <a:pathLst>
                            <a:path w="224789" h="148590">
                              <a:moveTo>
                                <a:pt x="204788" y="44768"/>
                              </a:moveTo>
                              <a:lnTo>
                                <a:pt x="165735" y="44768"/>
                              </a:lnTo>
                              <a:cubicBezTo>
                                <a:pt x="160973" y="19050"/>
                                <a:pt x="139065" y="0"/>
                                <a:pt x="112395" y="0"/>
                              </a:cubicBezTo>
                              <a:cubicBezTo>
                                <a:pt x="85725" y="0"/>
                                <a:pt x="63818" y="19050"/>
                                <a:pt x="59055" y="44768"/>
                              </a:cubicBezTo>
                              <a:lnTo>
                                <a:pt x="20003" y="44768"/>
                              </a:lnTo>
                              <a:cubicBezTo>
                                <a:pt x="9525" y="44768"/>
                                <a:pt x="0" y="53340"/>
                                <a:pt x="0" y="64770"/>
                              </a:cubicBezTo>
                              <a:lnTo>
                                <a:pt x="0" y="128588"/>
                              </a:lnTo>
                              <a:cubicBezTo>
                                <a:pt x="0" y="139065"/>
                                <a:pt x="8573" y="148590"/>
                                <a:pt x="20003" y="148590"/>
                              </a:cubicBezTo>
                              <a:lnTo>
                                <a:pt x="204788" y="148590"/>
                              </a:lnTo>
                              <a:cubicBezTo>
                                <a:pt x="215265" y="148590"/>
                                <a:pt x="224790" y="140018"/>
                                <a:pt x="224790" y="128588"/>
                              </a:cubicBezTo>
                              <a:lnTo>
                                <a:pt x="224790" y="64770"/>
                              </a:lnTo>
                              <a:cubicBezTo>
                                <a:pt x="223838" y="53340"/>
                                <a:pt x="215265" y="44768"/>
                                <a:pt x="204788" y="44768"/>
                              </a:cubicBezTo>
                              <a:close/>
                              <a:moveTo>
                                <a:pt x="71438" y="105728"/>
                              </a:moveTo>
                              <a:lnTo>
                                <a:pt x="51435" y="105728"/>
                              </a:lnTo>
                              <a:lnTo>
                                <a:pt x="51435" y="86678"/>
                              </a:lnTo>
                              <a:lnTo>
                                <a:pt x="71438" y="86678"/>
                              </a:lnTo>
                              <a:lnTo>
                                <a:pt x="71438" y="105728"/>
                              </a:lnTo>
                              <a:close/>
                              <a:moveTo>
                                <a:pt x="121920" y="105728"/>
                              </a:moveTo>
                              <a:lnTo>
                                <a:pt x="101918" y="105728"/>
                              </a:lnTo>
                              <a:lnTo>
                                <a:pt x="101918" y="86678"/>
                              </a:lnTo>
                              <a:lnTo>
                                <a:pt x="121920" y="86678"/>
                              </a:lnTo>
                              <a:lnTo>
                                <a:pt x="121920" y="105728"/>
                              </a:lnTo>
                              <a:close/>
                              <a:moveTo>
                                <a:pt x="173355" y="105728"/>
                              </a:moveTo>
                              <a:lnTo>
                                <a:pt x="153353" y="105728"/>
                              </a:lnTo>
                              <a:lnTo>
                                <a:pt x="153353" y="86678"/>
                              </a:lnTo>
                              <a:lnTo>
                                <a:pt x="173355" y="86678"/>
                              </a:lnTo>
                              <a:lnTo>
                                <a:pt x="173355" y="105728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43" name="Freeform: Shape 142">
                          <a:extLst>
                            <a:ext uri="{FF2B5EF4-FFF2-40B4-BE49-F238E27FC236}">
                              <a16:creationId xmlns:a16="http://schemas.microsoft.com/office/drawing/2014/main" id="{31C27F2F-15BC-460F-9FCA-714B7A58892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08619" y="3266851"/>
                          <a:ext cx="167390" cy="183103"/>
                        </a:xfrm>
                        <a:custGeom>
                          <a:avLst/>
                          <a:gdLst>
                            <a:gd name="connsiteX0" fmla="*/ 167391 w 167390"/>
                            <a:gd name="connsiteY0" fmla="*/ 7843 h 183103"/>
                            <a:gd name="connsiteX1" fmla="*/ 167391 w 167390"/>
                            <a:gd name="connsiteY1" fmla="*/ 10701 h 183103"/>
                            <a:gd name="connsiteX2" fmla="*/ 109288 w 167390"/>
                            <a:gd name="connsiteY2" fmla="*/ 69756 h 183103"/>
                            <a:gd name="connsiteX3" fmla="*/ 115956 w 167390"/>
                            <a:gd name="connsiteY3" fmla="*/ 96426 h 183103"/>
                            <a:gd name="connsiteX4" fmla="*/ 115956 w 167390"/>
                            <a:gd name="connsiteY4" fmla="*/ 96426 h 183103"/>
                            <a:gd name="connsiteX5" fmla="*/ 97858 w 167390"/>
                            <a:gd name="connsiteY5" fmla="*/ 123096 h 183103"/>
                            <a:gd name="connsiteX6" fmla="*/ 92143 w 167390"/>
                            <a:gd name="connsiteY6" fmla="*/ 123096 h 183103"/>
                            <a:gd name="connsiteX7" fmla="*/ 33088 w 167390"/>
                            <a:gd name="connsiteY7" fmla="*/ 175483 h 183103"/>
                            <a:gd name="connsiteX8" fmla="*/ 14991 w 167390"/>
                            <a:gd name="connsiteY8" fmla="*/ 183103 h 183103"/>
                            <a:gd name="connsiteX9" fmla="*/ 35946 w 167390"/>
                            <a:gd name="connsiteY9" fmla="*/ 36418 h 183103"/>
                            <a:gd name="connsiteX10" fmla="*/ 167391 w 167390"/>
                            <a:gd name="connsiteY10" fmla="*/ 7843 h 18310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</a:cxnLst>
                          <a:rect l="l" t="t" r="r" b="b"/>
                          <a:pathLst>
                            <a:path w="167390" h="183103">
                              <a:moveTo>
                                <a:pt x="167391" y="7843"/>
                              </a:moveTo>
                              <a:lnTo>
                                <a:pt x="167391" y="10701"/>
                              </a:lnTo>
                              <a:cubicBezTo>
                                <a:pt x="135006" y="11653"/>
                                <a:pt x="109288" y="37371"/>
                                <a:pt x="109288" y="69756"/>
                              </a:cubicBezTo>
                              <a:cubicBezTo>
                                <a:pt x="109288" y="79281"/>
                                <a:pt x="111193" y="88806"/>
                                <a:pt x="115956" y="96426"/>
                              </a:cubicBezTo>
                              <a:lnTo>
                                <a:pt x="115956" y="96426"/>
                              </a:lnTo>
                              <a:lnTo>
                                <a:pt x="97858" y="123096"/>
                              </a:lnTo>
                              <a:cubicBezTo>
                                <a:pt x="95953" y="123096"/>
                                <a:pt x="94048" y="123096"/>
                                <a:pt x="92143" y="123096"/>
                              </a:cubicBezTo>
                              <a:cubicBezTo>
                                <a:pt x="61663" y="123096"/>
                                <a:pt x="36898" y="145956"/>
                                <a:pt x="33088" y="175483"/>
                              </a:cubicBezTo>
                              <a:lnTo>
                                <a:pt x="14991" y="183103"/>
                              </a:lnTo>
                              <a:cubicBezTo>
                                <a:pt x="-10727" y="136431"/>
                                <a:pt x="-3107" y="76423"/>
                                <a:pt x="35946" y="36418"/>
                              </a:cubicBezTo>
                              <a:cubicBezTo>
                                <a:pt x="72141" y="223"/>
                                <a:pt x="123576" y="-8349"/>
                                <a:pt x="167391" y="7843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44" name="Freeform: Shape 143">
                          <a:extLst>
                            <a:ext uri="{FF2B5EF4-FFF2-40B4-BE49-F238E27FC236}">
                              <a16:creationId xmlns:a16="http://schemas.microsoft.com/office/drawing/2014/main" id="{6249666D-F8AD-4521-8B6B-1372CBD3A84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84569" y="3393756"/>
                          <a:ext cx="91440" cy="120015"/>
                        </a:xfrm>
                        <a:custGeom>
                          <a:avLst/>
                          <a:gdLst>
                            <a:gd name="connsiteX0" fmla="*/ 91440 w 91440"/>
                            <a:gd name="connsiteY0" fmla="*/ 953 h 120015"/>
                            <a:gd name="connsiteX1" fmla="*/ 91440 w 91440"/>
                            <a:gd name="connsiteY1" fmla="*/ 112395 h 120015"/>
                            <a:gd name="connsiteX2" fmla="*/ 47625 w 91440"/>
                            <a:gd name="connsiteY2" fmla="*/ 120015 h 120015"/>
                            <a:gd name="connsiteX3" fmla="*/ 0 w 91440"/>
                            <a:gd name="connsiteY3" fmla="*/ 110490 h 120015"/>
                            <a:gd name="connsiteX4" fmla="*/ 16193 w 91440"/>
                            <a:gd name="connsiteY4" fmla="*/ 112395 h 120015"/>
                            <a:gd name="connsiteX5" fmla="*/ 75248 w 91440"/>
                            <a:gd name="connsiteY5" fmla="*/ 53340 h 120015"/>
                            <a:gd name="connsiteX6" fmla="*/ 68580 w 91440"/>
                            <a:gd name="connsiteY6" fmla="*/ 26670 h 120015"/>
                            <a:gd name="connsiteX7" fmla="*/ 86678 w 91440"/>
                            <a:gd name="connsiteY7" fmla="*/ 0 h 120015"/>
                            <a:gd name="connsiteX8" fmla="*/ 91440 w 91440"/>
                            <a:gd name="connsiteY8" fmla="*/ 953 h 12001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91440" h="120015">
                              <a:moveTo>
                                <a:pt x="91440" y="953"/>
                              </a:moveTo>
                              <a:lnTo>
                                <a:pt x="91440" y="112395"/>
                              </a:lnTo>
                              <a:cubicBezTo>
                                <a:pt x="78105" y="117157"/>
                                <a:pt x="62865" y="120015"/>
                                <a:pt x="47625" y="120015"/>
                              </a:cubicBezTo>
                              <a:cubicBezTo>
                                <a:pt x="31432" y="120015"/>
                                <a:pt x="15240" y="117157"/>
                                <a:pt x="0" y="110490"/>
                              </a:cubicBezTo>
                              <a:cubicBezTo>
                                <a:pt x="4763" y="112395"/>
                                <a:pt x="10478" y="112395"/>
                                <a:pt x="16193" y="112395"/>
                              </a:cubicBezTo>
                              <a:cubicBezTo>
                                <a:pt x="48578" y="112395"/>
                                <a:pt x="75248" y="85725"/>
                                <a:pt x="75248" y="53340"/>
                              </a:cubicBezTo>
                              <a:cubicBezTo>
                                <a:pt x="75248" y="43815"/>
                                <a:pt x="73343" y="34290"/>
                                <a:pt x="68580" y="26670"/>
                              </a:cubicBezTo>
                              <a:lnTo>
                                <a:pt x="86678" y="0"/>
                              </a:lnTo>
                              <a:cubicBezTo>
                                <a:pt x="88582" y="953"/>
                                <a:pt x="89535" y="953"/>
                                <a:pt x="91440" y="953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145" name="Freeform: Shape 144">
                          <a:extLst>
                            <a:ext uri="{FF2B5EF4-FFF2-40B4-BE49-F238E27FC236}">
                              <a16:creationId xmlns:a16="http://schemas.microsoft.com/office/drawing/2014/main" id="{695F7B84-1209-4902-A2F3-B4EB9741C90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96915" y="3129914"/>
                          <a:ext cx="379095" cy="514349"/>
                        </a:xfrm>
                        <a:custGeom>
                          <a:avLst/>
                          <a:gdLst>
                            <a:gd name="connsiteX0" fmla="*/ 207645 w 379095"/>
                            <a:gd name="connsiteY0" fmla="*/ 132398 h 514349"/>
                            <a:gd name="connsiteX1" fmla="*/ 174308 w 379095"/>
                            <a:gd name="connsiteY1" fmla="*/ 340995 h 514349"/>
                            <a:gd name="connsiteX2" fmla="*/ 174308 w 379095"/>
                            <a:gd name="connsiteY2" fmla="*/ 341948 h 514349"/>
                            <a:gd name="connsiteX3" fmla="*/ 173355 w 379095"/>
                            <a:gd name="connsiteY3" fmla="*/ 341948 h 514349"/>
                            <a:gd name="connsiteX4" fmla="*/ 155258 w 379095"/>
                            <a:gd name="connsiteY4" fmla="*/ 332423 h 514349"/>
                            <a:gd name="connsiteX5" fmla="*/ 124778 w 379095"/>
                            <a:gd name="connsiteY5" fmla="*/ 184785 h 514349"/>
                            <a:gd name="connsiteX6" fmla="*/ 145733 w 379095"/>
                            <a:gd name="connsiteY6" fmla="*/ 140017 h 514349"/>
                            <a:gd name="connsiteX7" fmla="*/ 86678 w 379095"/>
                            <a:gd name="connsiteY7" fmla="*/ 80963 h 514349"/>
                            <a:gd name="connsiteX8" fmla="*/ 27623 w 379095"/>
                            <a:gd name="connsiteY8" fmla="*/ 140017 h 514349"/>
                            <a:gd name="connsiteX9" fmla="*/ 68580 w 379095"/>
                            <a:gd name="connsiteY9" fmla="*/ 196215 h 514349"/>
                            <a:gd name="connsiteX10" fmla="*/ 99060 w 379095"/>
                            <a:gd name="connsiteY10" fmla="*/ 342900 h 514349"/>
                            <a:gd name="connsiteX11" fmla="*/ 78105 w 379095"/>
                            <a:gd name="connsiteY11" fmla="*/ 387668 h 514349"/>
                            <a:gd name="connsiteX12" fmla="*/ 137160 w 379095"/>
                            <a:gd name="connsiteY12" fmla="*/ 446723 h 514349"/>
                            <a:gd name="connsiteX13" fmla="*/ 196215 w 379095"/>
                            <a:gd name="connsiteY13" fmla="*/ 394335 h 514349"/>
                            <a:gd name="connsiteX14" fmla="*/ 208598 w 379095"/>
                            <a:gd name="connsiteY14" fmla="*/ 389573 h 514349"/>
                            <a:gd name="connsiteX15" fmla="*/ 335280 w 379095"/>
                            <a:gd name="connsiteY15" fmla="*/ 441008 h 514349"/>
                            <a:gd name="connsiteX16" fmla="*/ 379095 w 379095"/>
                            <a:gd name="connsiteY16" fmla="*/ 436245 h 514349"/>
                            <a:gd name="connsiteX17" fmla="*/ 379095 w 379095"/>
                            <a:gd name="connsiteY17" fmla="*/ 504825 h 514349"/>
                            <a:gd name="connsiteX18" fmla="*/ 369570 w 379095"/>
                            <a:gd name="connsiteY18" fmla="*/ 514350 h 514349"/>
                            <a:gd name="connsiteX19" fmla="*/ 9525 w 379095"/>
                            <a:gd name="connsiteY19" fmla="*/ 514350 h 514349"/>
                            <a:gd name="connsiteX20" fmla="*/ 0 w 379095"/>
                            <a:gd name="connsiteY20" fmla="*/ 504825 h 514349"/>
                            <a:gd name="connsiteX21" fmla="*/ 0 w 379095"/>
                            <a:gd name="connsiteY21" fmla="*/ 9525 h 514349"/>
                            <a:gd name="connsiteX22" fmla="*/ 9525 w 379095"/>
                            <a:gd name="connsiteY22" fmla="*/ 0 h 514349"/>
                            <a:gd name="connsiteX23" fmla="*/ 58102 w 379095"/>
                            <a:gd name="connsiteY23" fmla="*/ 0 h 514349"/>
                            <a:gd name="connsiteX24" fmla="*/ 58102 w 379095"/>
                            <a:gd name="connsiteY24" fmla="*/ 41910 h 514349"/>
                            <a:gd name="connsiteX25" fmla="*/ 97155 w 379095"/>
                            <a:gd name="connsiteY25" fmla="*/ 80963 h 514349"/>
                            <a:gd name="connsiteX26" fmla="*/ 281940 w 379095"/>
                            <a:gd name="connsiteY26" fmla="*/ 80963 h 514349"/>
                            <a:gd name="connsiteX27" fmla="*/ 320993 w 379095"/>
                            <a:gd name="connsiteY27" fmla="*/ 41910 h 514349"/>
                            <a:gd name="connsiteX28" fmla="*/ 320993 w 379095"/>
                            <a:gd name="connsiteY28" fmla="*/ 0 h 514349"/>
                            <a:gd name="connsiteX29" fmla="*/ 369570 w 379095"/>
                            <a:gd name="connsiteY29" fmla="*/ 0 h 514349"/>
                            <a:gd name="connsiteX30" fmla="*/ 379095 w 379095"/>
                            <a:gd name="connsiteY30" fmla="*/ 9525 h 514349"/>
                            <a:gd name="connsiteX31" fmla="*/ 379095 w 379095"/>
                            <a:gd name="connsiteY31" fmla="*/ 84773 h 514349"/>
                            <a:gd name="connsiteX32" fmla="*/ 207645 w 379095"/>
                            <a:gd name="connsiteY32" fmla="*/ 132398 h 51434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</a:cxnLst>
                          <a:rect l="l" t="t" r="r" b="b"/>
                          <a:pathLst>
                            <a:path w="379095" h="514349">
                              <a:moveTo>
                                <a:pt x="207645" y="132398"/>
                              </a:moveTo>
                              <a:cubicBezTo>
                                <a:pt x="151448" y="188595"/>
                                <a:pt x="140018" y="273368"/>
                                <a:pt x="174308" y="340995"/>
                              </a:cubicBezTo>
                              <a:cubicBezTo>
                                <a:pt x="174308" y="340995"/>
                                <a:pt x="174308" y="340995"/>
                                <a:pt x="174308" y="341948"/>
                              </a:cubicBezTo>
                              <a:cubicBezTo>
                                <a:pt x="174308" y="341948"/>
                                <a:pt x="174308" y="341948"/>
                                <a:pt x="173355" y="341948"/>
                              </a:cubicBezTo>
                              <a:cubicBezTo>
                                <a:pt x="167640" y="337185"/>
                                <a:pt x="161925" y="334328"/>
                                <a:pt x="155258" y="332423"/>
                              </a:cubicBezTo>
                              <a:lnTo>
                                <a:pt x="124778" y="184785"/>
                              </a:lnTo>
                              <a:cubicBezTo>
                                <a:pt x="137160" y="174308"/>
                                <a:pt x="145733" y="158115"/>
                                <a:pt x="145733" y="140017"/>
                              </a:cubicBezTo>
                              <a:cubicBezTo>
                                <a:pt x="145733" y="107632"/>
                                <a:pt x="119063" y="80963"/>
                                <a:pt x="86678" y="80963"/>
                              </a:cubicBezTo>
                              <a:cubicBezTo>
                                <a:pt x="54293" y="80963"/>
                                <a:pt x="27623" y="107632"/>
                                <a:pt x="27623" y="140017"/>
                              </a:cubicBezTo>
                              <a:cubicBezTo>
                                <a:pt x="27623" y="166688"/>
                                <a:pt x="44768" y="188595"/>
                                <a:pt x="68580" y="196215"/>
                              </a:cubicBezTo>
                              <a:lnTo>
                                <a:pt x="99060" y="342900"/>
                              </a:lnTo>
                              <a:cubicBezTo>
                                <a:pt x="86678" y="353378"/>
                                <a:pt x="78105" y="369570"/>
                                <a:pt x="78105" y="387668"/>
                              </a:cubicBezTo>
                              <a:cubicBezTo>
                                <a:pt x="78105" y="420053"/>
                                <a:pt x="104775" y="446723"/>
                                <a:pt x="137160" y="446723"/>
                              </a:cubicBezTo>
                              <a:cubicBezTo>
                                <a:pt x="167640" y="446723"/>
                                <a:pt x="192405" y="423862"/>
                                <a:pt x="196215" y="394335"/>
                              </a:cubicBezTo>
                              <a:lnTo>
                                <a:pt x="208598" y="389573"/>
                              </a:lnTo>
                              <a:cubicBezTo>
                                <a:pt x="242888" y="422910"/>
                                <a:pt x="287655" y="441008"/>
                                <a:pt x="335280" y="441008"/>
                              </a:cubicBezTo>
                              <a:cubicBezTo>
                                <a:pt x="350520" y="441008"/>
                                <a:pt x="364808" y="439103"/>
                                <a:pt x="379095" y="436245"/>
                              </a:cubicBezTo>
                              <a:lnTo>
                                <a:pt x="379095" y="504825"/>
                              </a:lnTo>
                              <a:cubicBezTo>
                                <a:pt x="379095" y="509587"/>
                                <a:pt x="374333" y="514350"/>
                                <a:pt x="369570" y="514350"/>
                              </a:cubicBezTo>
                              <a:lnTo>
                                <a:pt x="9525" y="514350"/>
                              </a:lnTo>
                              <a:cubicBezTo>
                                <a:pt x="4762" y="514350"/>
                                <a:pt x="0" y="509587"/>
                                <a:pt x="0" y="504825"/>
                              </a:cubicBezTo>
                              <a:lnTo>
                                <a:pt x="0" y="9525"/>
                              </a:lnTo>
                              <a:cubicBezTo>
                                <a:pt x="0" y="3810"/>
                                <a:pt x="4762" y="0"/>
                                <a:pt x="9525" y="0"/>
                              </a:cubicBezTo>
                              <a:lnTo>
                                <a:pt x="58102" y="0"/>
                              </a:lnTo>
                              <a:lnTo>
                                <a:pt x="58102" y="41910"/>
                              </a:lnTo>
                              <a:cubicBezTo>
                                <a:pt x="58102" y="62865"/>
                                <a:pt x="75248" y="80963"/>
                                <a:pt x="97155" y="80963"/>
                              </a:cubicBezTo>
                              <a:lnTo>
                                <a:pt x="281940" y="80963"/>
                              </a:lnTo>
                              <a:cubicBezTo>
                                <a:pt x="302895" y="80963"/>
                                <a:pt x="320993" y="63817"/>
                                <a:pt x="320993" y="41910"/>
                              </a:cubicBezTo>
                              <a:lnTo>
                                <a:pt x="320993" y="0"/>
                              </a:lnTo>
                              <a:lnTo>
                                <a:pt x="369570" y="0"/>
                              </a:lnTo>
                              <a:cubicBezTo>
                                <a:pt x="374333" y="0"/>
                                <a:pt x="379095" y="3810"/>
                                <a:pt x="379095" y="9525"/>
                              </a:cubicBezTo>
                              <a:lnTo>
                                <a:pt x="379095" y="84773"/>
                              </a:lnTo>
                              <a:cubicBezTo>
                                <a:pt x="320040" y="70485"/>
                                <a:pt x="254318" y="85725"/>
                                <a:pt x="207645" y="132398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450" name="Group 449">
                      <a:extLst>
                        <a:ext uri="{FF2B5EF4-FFF2-40B4-BE49-F238E27FC236}">
                          <a16:creationId xmlns:a16="http://schemas.microsoft.com/office/drawing/2014/main" id="{2AB2D698-EC87-451E-AECC-8F56F0BAE35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71644" y="4616120"/>
                      <a:ext cx="1951028" cy="461665"/>
                      <a:chOff x="871644" y="4616120"/>
                      <a:chExt cx="1951028" cy="461665"/>
                    </a:xfrm>
                  </p:grpSpPr>
                  <p:grpSp>
                    <p:nvGrpSpPr>
                      <p:cNvPr id="449" name="Group 448">
                        <a:extLst>
                          <a:ext uri="{FF2B5EF4-FFF2-40B4-BE49-F238E27FC236}">
                            <a16:creationId xmlns:a16="http://schemas.microsoft.com/office/drawing/2014/main" id="{A79EA54F-7F3D-49EF-94C7-A7EF60BA30C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71644" y="4771514"/>
                        <a:ext cx="113177" cy="150872"/>
                        <a:chOff x="871644" y="4771514"/>
                        <a:chExt cx="113177" cy="150872"/>
                      </a:xfrm>
                    </p:grpSpPr>
                    <p:sp>
                      <p:nvSpPr>
                        <p:cNvPr id="448" name="Freeform: Shape 447">
                          <a:extLst>
                            <a:ext uri="{FF2B5EF4-FFF2-40B4-BE49-F238E27FC236}">
                              <a16:creationId xmlns:a16="http://schemas.microsoft.com/office/drawing/2014/main" id="{807D5807-7B0D-4136-9CD1-F43300A46BA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71644" y="4771514"/>
                          <a:ext cx="113177" cy="150872"/>
                        </a:xfrm>
                        <a:custGeom>
                          <a:avLst/>
                          <a:gdLst>
                            <a:gd name="connsiteX0" fmla="*/ 59276 w 113177"/>
                            <a:gd name="connsiteY0" fmla="*/ 150 h 150872"/>
                            <a:gd name="connsiteX1" fmla="*/ 101143 w 113177"/>
                            <a:gd name="connsiteY1" fmla="*/ 41859 h 150872"/>
                            <a:gd name="connsiteX2" fmla="*/ 90084 w 113177"/>
                            <a:gd name="connsiteY2" fmla="*/ 75511 h 150872"/>
                            <a:gd name="connsiteX3" fmla="*/ 90084 w 113177"/>
                            <a:gd name="connsiteY3" fmla="*/ 102527 h 150872"/>
                            <a:gd name="connsiteX4" fmla="*/ 95771 w 113177"/>
                            <a:gd name="connsiteY4" fmla="*/ 119274 h 150872"/>
                            <a:gd name="connsiteX5" fmla="*/ 111886 w 113177"/>
                            <a:gd name="connsiteY5" fmla="*/ 140603 h 150872"/>
                            <a:gd name="connsiteX6" fmla="*/ 106831 w 113177"/>
                            <a:gd name="connsiteY6" fmla="*/ 150872 h 150872"/>
                            <a:gd name="connsiteX7" fmla="*/ 62593 w 113177"/>
                            <a:gd name="connsiteY7" fmla="*/ 150872 h 150872"/>
                            <a:gd name="connsiteX8" fmla="*/ 19778 w 113177"/>
                            <a:gd name="connsiteY8" fmla="*/ 150872 h 150872"/>
                            <a:gd name="connsiteX9" fmla="*/ 15670 w 113177"/>
                            <a:gd name="connsiteY9" fmla="*/ 140761 h 150872"/>
                            <a:gd name="connsiteX10" fmla="*/ 28310 w 113177"/>
                            <a:gd name="connsiteY10" fmla="*/ 127964 h 150872"/>
                            <a:gd name="connsiteX11" fmla="*/ 34629 w 113177"/>
                            <a:gd name="connsiteY11" fmla="*/ 112797 h 150872"/>
                            <a:gd name="connsiteX12" fmla="*/ 34629 w 113177"/>
                            <a:gd name="connsiteY12" fmla="*/ 104423 h 150872"/>
                            <a:gd name="connsiteX13" fmla="*/ 18040 w 113177"/>
                            <a:gd name="connsiteY13" fmla="*/ 104423 h 150872"/>
                            <a:gd name="connsiteX14" fmla="*/ 9983 w 113177"/>
                            <a:gd name="connsiteY14" fmla="*/ 96366 h 150872"/>
                            <a:gd name="connsiteX15" fmla="*/ 9983 w 113177"/>
                            <a:gd name="connsiteY15" fmla="*/ 74405 h 150872"/>
                            <a:gd name="connsiteX16" fmla="*/ 3979 w 113177"/>
                            <a:gd name="connsiteY16" fmla="*/ 74405 h 150872"/>
                            <a:gd name="connsiteX17" fmla="*/ 661 w 113177"/>
                            <a:gd name="connsiteY17" fmla="*/ 68244 h 150872"/>
                            <a:gd name="connsiteX18" fmla="*/ 6507 w 113177"/>
                            <a:gd name="connsiteY18" fmla="*/ 57974 h 150872"/>
                            <a:gd name="connsiteX19" fmla="*/ 9983 w 113177"/>
                            <a:gd name="connsiteY19" fmla="*/ 43755 h 150872"/>
                            <a:gd name="connsiteX20" fmla="*/ 9983 w 113177"/>
                            <a:gd name="connsiteY20" fmla="*/ 42649 h 150872"/>
                            <a:gd name="connsiteX21" fmla="*/ 59276 w 113177"/>
                            <a:gd name="connsiteY21" fmla="*/ 150 h 150872"/>
                            <a:gd name="connsiteX22" fmla="*/ 55642 w 113177"/>
                            <a:gd name="connsiteY22" fmla="*/ 9946 h 150872"/>
                            <a:gd name="connsiteX23" fmla="*/ 19936 w 113177"/>
                            <a:gd name="connsiteY23" fmla="*/ 45651 h 150872"/>
                            <a:gd name="connsiteX24" fmla="*/ 55642 w 113177"/>
                            <a:gd name="connsiteY24" fmla="*/ 81357 h 150872"/>
                            <a:gd name="connsiteX25" fmla="*/ 91348 w 113177"/>
                            <a:gd name="connsiteY25" fmla="*/ 45651 h 150872"/>
                            <a:gd name="connsiteX26" fmla="*/ 55642 w 113177"/>
                            <a:gd name="connsiteY26" fmla="*/ 9946 h 15087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</a:cxnLst>
                          <a:rect l="l" t="t" r="r" b="b"/>
                          <a:pathLst>
                            <a:path w="113177" h="150872">
                              <a:moveTo>
                                <a:pt x="59276" y="150"/>
                              </a:moveTo>
                              <a:cubicBezTo>
                                <a:pt x="81394" y="1888"/>
                                <a:pt x="99405" y="19741"/>
                                <a:pt x="101143" y="41859"/>
                              </a:cubicBezTo>
                              <a:cubicBezTo>
                                <a:pt x="102091" y="54815"/>
                                <a:pt x="97825" y="66664"/>
                                <a:pt x="90084" y="75511"/>
                              </a:cubicBezTo>
                              <a:lnTo>
                                <a:pt x="90084" y="102527"/>
                              </a:lnTo>
                              <a:cubicBezTo>
                                <a:pt x="90084" y="108531"/>
                                <a:pt x="92138" y="114535"/>
                                <a:pt x="95771" y="119274"/>
                              </a:cubicBezTo>
                              <a:lnTo>
                                <a:pt x="111886" y="140603"/>
                              </a:lnTo>
                              <a:cubicBezTo>
                                <a:pt x="115046" y="144869"/>
                                <a:pt x="112044" y="150872"/>
                                <a:pt x="106831" y="150872"/>
                              </a:cubicBezTo>
                              <a:lnTo>
                                <a:pt x="62593" y="150872"/>
                              </a:lnTo>
                              <a:lnTo>
                                <a:pt x="19778" y="150872"/>
                              </a:lnTo>
                              <a:cubicBezTo>
                                <a:pt x="14564" y="150872"/>
                                <a:pt x="12037" y="144553"/>
                                <a:pt x="15670" y="140761"/>
                              </a:cubicBezTo>
                              <a:lnTo>
                                <a:pt x="28310" y="127964"/>
                              </a:lnTo>
                              <a:cubicBezTo>
                                <a:pt x="32259" y="123856"/>
                                <a:pt x="34629" y="118484"/>
                                <a:pt x="34629" y="112797"/>
                              </a:cubicBezTo>
                              <a:lnTo>
                                <a:pt x="34629" y="104423"/>
                              </a:lnTo>
                              <a:lnTo>
                                <a:pt x="18040" y="104423"/>
                              </a:lnTo>
                              <a:cubicBezTo>
                                <a:pt x="13617" y="104423"/>
                                <a:pt x="9983" y="100790"/>
                                <a:pt x="9983" y="96366"/>
                              </a:cubicBezTo>
                              <a:lnTo>
                                <a:pt x="9983" y="74405"/>
                              </a:lnTo>
                              <a:lnTo>
                                <a:pt x="3979" y="74405"/>
                              </a:lnTo>
                              <a:cubicBezTo>
                                <a:pt x="819" y="74405"/>
                                <a:pt x="-1077" y="70930"/>
                                <a:pt x="661" y="68244"/>
                              </a:cubicBezTo>
                              <a:cubicBezTo>
                                <a:pt x="2399" y="65558"/>
                                <a:pt x="4453" y="61766"/>
                                <a:pt x="6507" y="57974"/>
                              </a:cubicBezTo>
                              <a:cubicBezTo>
                                <a:pt x="8403" y="54341"/>
                                <a:pt x="9983" y="47863"/>
                                <a:pt x="9983" y="43755"/>
                              </a:cubicBezTo>
                              <a:lnTo>
                                <a:pt x="9983" y="42649"/>
                              </a:lnTo>
                              <a:cubicBezTo>
                                <a:pt x="11721" y="17529"/>
                                <a:pt x="33365" y="-1904"/>
                                <a:pt x="59276" y="150"/>
                              </a:cubicBezTo>
                              <a:close/>
                              <a:moveTo>
                                <a:pt x="55642" y="9946"/>
                              </a:moveTo>
                              <a:cubicBezTo>
                                <a:pt x="35893" y="9946"/>
                                <a:pt x="19936" y="25903"/>
                                <a:pt x="19936" y="45651"/>
                              </a:cubicBezTo>
                              <a:cubicBezTo>
                                <a:pt x="19936" y="65242"/>
                                <a:pt x="35893" y="81357"/>
                                <a:pt x="55642" y="81357"/>
                              </a:cubicBezTo>
                              <a:cubicBezTo>
                                <a:pt x="75391" y="81357"/>
                                <a:pt x="91348" y="65400"/>
                                <a:pt x="91348" y="45651"/>
                              </a:cubicBezTo>
                              <a:cubicBezTo>
                                <a:pt x="91348" y="25903"/>
                                <a:pt x="75391" y="9946"/>
                                <a:pt x="55642" y="9946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2800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</a:endParaRPr>
                        </a:p>
                      </p:txBody>
                    </p:sp>
                    <p:sp>
                      <p:nvSpPr>
                        <p:cNvPr id="445" name="Freeform: Shape 444">
                          <a:extLst>
                            <a:ext uri="{FF2B5EF4-FFF2-40B4-BE49-F238E27FC236}">
                              <a16:creationId xmlns:a16="http://schemas.microsoft.com/office/drawing/2014/main" id="{B49C64DB-9443-48B5-8CCC-25C45E86EEA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91580" y="4781461"/>
                          <a:ext cx="71412" cy="71411"/>
                        </a:xfrm>
                        <a:custGeom>
                          <a:avLst/>
                          <a:gdLst>
                            <a:gd name="connsiteX0" fmla="*/ 35706 w 71412"/>
                            <a:gd name="connsiteY0" fmla="*/ 0 h 71411"/>
                            <a:gd name="connsiteX1" fmla="*/ 71412 w 71412"/>
                            <a:gd name="connsiteY1" fmla="*/ 35705 h 71411"/>
                            <a:gd name="connsiteX2" fmla="*/ 35706 w 71412"/>
                            <a:gd name="connsiteY2" fmla="*/ 71411 h 71411"/>
                            <a:gd name="connsiteX3" fmla="*/ 0 w 71412"/>
                            <a:gd name="connsiteY3" fmla="*/ 35705 h 71411"/>
                            <a:gd name="connsiteX4" fmla="*/ 35706 w 71412"/>
                            <a:gd name="connsiteY4" fmla="*/ 0 h 71411"/>
                            <a:gd name="connsiteX5" fmla="*/ 35627 w 71412"/>
                            <a:gd name="connsiteY5" fmla="*/ 8077 h 71411"/>
                            <a:gd name="connsiteX6" fmla="*/ 16115 w 71412"/>
                            <a:gd name="connsiteY6" fmla="*/ 16114 h 71411"/>
                            <a:gd name="connsiteX7" fmla="*/ 16115 w 71412"/>
                            <a:gd name="connsiteY7" fmla="*/ 54980 h 71411"/>
                            <a:gd name="connsiteX8" fmla="*/ 55139 w 71412"/>
                            <a:gd name="connsiteY8" fmla="*/ 55138 h 71411"/>
                            <a:gd name="connsiteX9" fmla="*/ 55139 w 71412"/>
                            <a:gd name="connsiteY9" fmla="*/ 16273 h 71411"/>
                            <a:gd name="connsiteX10" fmla="*/ 35627 w 71412"/>
                            <a:gd name="connsiteY10" fmla="*/ 8077 h 7141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</a:cxnLst>
                          <a:rect l="l" t="t" r="r" b="b"/>
                          <a:pathLst>
                            <a:path w="71412" h="71411">
                              <a:moveTo>
                                <a:pt x="35706" y="0"/>
                              </a:moveTo>
                              <a:cubicBezTo>
                                <a:pt x="55455" y="0"/>
                                <a:pt x="71412" y="15957"/>
                                <a:pt x="71412" y="35705"/>
                              </a:cubicBezTo>
                              <a:cubicBezTo>
                                <a:pt x="71412" y="55454"/>
                                <a:pt x="55455" y="71411"/>
                                <a:pt x="35706" y="71411"/>
                              </a:cubicBezTo>
                              <a:cubicBezTo>
                                <a:pt x="15957" y="71411"/>
                                <a:pt x="0" y="55296"/>
                                <a:pt x="0" y="35705"/>
                              </a:cubicBezTo>
                              <a:cubicBezTo>
                                <a:pt x="0" y="15957"/>
                                <a:pt x="15957" y="0"/>
                                <a:pt x="35706" y="0"/>
                              </a:cubicBezTo>
                              <a:close/>
                              <a:moveTo>
                                <a:pt x="35627" y="8077"/>
                              </a:moveTo>
                              <a:cubicBezTo>
                                <a:pt x="28557" y="8057"/>
                                <a:pt x="21487" y="10743"/>
                                <a:pt x="16115" y="16114"/>
                              </a:cubicBezTo>
                              <a:cubicBezTo>
                                <a:pt x="5372" y="26858"/>
                                <a:pt x="5372" y="44237"/>
                                <a:pt x="16115" y="54980"/>
                              </a:cubicBezTo>
                              <a:cubicBezTo>
                                <a:pt x="26858" y="65881"/>
                                <a:pt x="44395" y="65881"/>
                                <a:pt x="55139" y="55138"/>
                              </a:cubicBezTo>
                              <a:cubicBezTo>
                                <a:pt x="65882" y="44395"/>
                                <a:pt x="65882" y="27016"/>
                                <a:pt x="55139" y="16273"/>
                              </a:cubicBezTo>
                              <a:cubicBezTo>
                                <a:pt x="49767" y="10822"/>
                                <a:pt x="42697" y="8097"/>
                                <a:pt x="35627" y="8077"/>
                              </a:cubicBezTo>
                              <a:close/>
                            </a:path>
                          </a:pathLst>
                        </a:custGeom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2800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</a:endParaRPr>
                        </a:p>
                      </p:txBody>
                    </p:sp>
                    <p:sp>
                      <p:nvSpPr>
                        <p:cNvPr id="444" name="Freeform: Shape 443">
                          <a:extLst>
                            <a:ext uri="{FF2B5EF4-FFF2-40B4-BE49-F238E27FC236}">
                              <a16:creationId xmlns:a16="http://schemas.microsoft.com/office/drawing/2014/main" id="{4F327A32-3C77-4DC5-AF63-21B0908FD0C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13699" y="4803421"/>
                          <a:ext cx="24488" cy="24963"/>
                        </a:xfrm>
                        <a:custGeom>
                          <a:avLst/>
                          <a:gdLst>
                            <a:gd name="connsiteX0" fmla="*/ 4897 w 24488"/>
                            <a:gd name="connsiteY0" fmla="*/ 0 h 24963"/>
                            <a:gd name="connsiteX1" fmla="*/ 7109 w 24488"/>
                            <a:gd name="connsiteY1" fmla="*/ 2370 h 24963"/>
                            <a:gd name="connsiteX2" fmla="*/ 17537 w 24488"/>
                            <a:gd name="connsiteY2" fmla="*/ 12955 h 24963"/>
                            <a:gd name="connsiteX3" fmla="*/ 17537 w 24488"/>
                            <a:gd name="connsiteY3" fmla="*/ 4266 h 24963"/>
                            <a:gd name="connsiteX4" fmla="*/ 24488 w 24488"/>
                            <a:gd name="connsiteY4" fmla="*/ 4266 h 24963"/>
                            <a:gd name="connsiteX5" fmla="*/ 24488 w 24488"/>
                            <a:gd name="connsiteY5" fmla="*/ 18643 h 24963"/>
                            <a:gd name="connsiteX6" fmla="*/ 24488 w 24488"/>
                            <a:gd name="connsiteY6" fmla="*/ 24963 h 24963"/>
                            <a:gd name="connsiteX7" fmla="*/ 22750 w 24488"/>
                            <a:gd name="connsiteY7" fmla="*/ 24963 h 24963"/>
                            <a:gd name="connsiteX8" fmla="*/ 17537 w 24488"/>
                            <a:gd name="connsiteY8" fmla="*/ 24963 h 24963"/>
                            <a:gd name="connsiteX9" fmla="*/ 10111 w 24488"/>
                            <a:gd name="connsiteY9" fmla="*/ 24963 h 24963"/>
                            <a:gd name="connsiteX10" fmla="*/ 3949 w 24488"/>
                            <a:gd name="connsiteY10" fmla="*/ 24804 h 24963"/>
                            <a:gd name="connsiteX11" fmla="*/ 3949 w 24488"/>
                            <a:gd name="connsiteY11" fmla="*/ 17853 h 24963"/>
                            <a:gd name="connsiteX12" fmla="*/ 10269 w 24488"/>
                            <a:gd name="connsiteY12" fmla="*/ 17853 h 24963"/>
                            <a:gd name="connsiteX13" fmla="*/ 12639 w 24488"/>
                            <a:gd name="connsiteY13" fmla="*/ 17853 h 24963"/>
                            <a:gd name="connsiteX14" fmla="*/ 2212 w 24488"/>
                            <a:gd name="connsiteY14" fmla="*/ 7268 h 24963"/>
                            <a:gd name="connsiteX15" fmla="*/ 0 w 24488"/>
                            <a:gd name="connsiteY15" fmla="*/ 4898 h 24963"/>
                            <a:gd name="connsiteX16" fmla="*/ 4897 w 24488"/>
                            <a:gd name="connsiteY16" fmla="*/ 0 h 2496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</a:cxnLst>
                          <a:rect l="l" t="t" r="r" b="b"/>
                          <a:pathLst>
                            <a:path w="24488" h="24963">
                              <a:moveTo>
                                <a:pt x="4897" y="0"/>
                              </a:moveTo>
                              <a:lnTo>
                                <a:pt x="7109" y="2370"/>
                              </a:lnTo>
                              <a:lnTo>
                                <a:pt x="17537" y="12955"/>
                              </a:lnTo>
                              <a:lnTo>
                                <a:pt x="17537" y="4266"/>
                              </a:lnTo>
                              <a:lnTo>
                                <a:pt x="24488" y="4266"/>
                              </a:lnTo>
                              <a:lnTo>
                                <a:pt x="24488" y="18643"/>
                              </a:lnTo>
                              <a:lnTo>
                                <a:pt x="24488" y="24963"/>
                              </a:lnTo>
                              <a:lnTo>
                                <a:pt x="22750" y="24963"/>
                              </a:lnTo>
                              <a:lnTo>
                                <a:pt x="17537" y="24963"/>
                              </a:lnTo>
                              <a:lnTo>
                                <a:pt x="10111" y="24963"/>
                              </a:lnTo>
                              <a:lnTo>
                                <a:pt x="3949" y="24804"/>
                              </a:lnTo>
                              <a:lnTo>
                                <a:pt x="3949" y="17853"/>
                              </a:lnTo>
                              <a:lnTo>
                                <a:pt x="10269" y="17853"/>
                              </a:lnTo>
                              <a:lnTo>
                                <a:pt x="12639" y="17853"/>
                              </a:lnTo>
                              <a:lnTo>
                                <a:pt x="2212" y="7268"/>
                              </a:lnTo>
                              <a:lnTo>
                                <a:pt x="0" y="4898"/>
                              </a:lnTo>
                              <a:lnTo>
                                <a:pt x="4897" y="0"/>
                              </a:lnTo>
                              <a:close/>
                            </a:path>
                          </a:pathLst>
                        </a:custGeom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2800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</a:endParaRPr>
                        </a:p>
                      </p:txBody>
                    </p:sp>
                  </p:grpSp>
                  <p:sp>
                    <p:nvSpPr>
                      <p:cNvPr id="129" name="TextBox 128">
                        <a:extLst>
                          <a:ext uri="{FF2B5EF4-FFF2-40B4-BE49-F238E27FC236}">
                            <a16:creationId xmlns:a16="http://schemas.microsoft.com/office/drawing/2014/main" id="{0F4A58CE-72A5-4C13-9060-43F128742483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093091" y="4616120"/>
                        <a:ext cx="1729581" cy="46166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Resolves Classification and Regression</a:t>
                        </a:r>
                      </a:p>
                    </p:txBody>
                  </p:sp>
                </p:grpSp>
                <p:grpSp>
                  <p:nvGrpSpPr>
                    <p:cNvPr id="441" name="Group 440">
                      <a:extLst>
                        <a:ext uri="{FF2B5EF4-FFF2-40B4-BE49-F238E27FC236}">
                          <a16:creationId xmlns:a16="http://schemas.microsoft.com/office/drawing/2014/main" id="{977DF376-7429-4918-A711-61DCA257964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72382" y="3907117"/>
                      <a:ext cx="1950290" cy="276999"/>
                      <a:chOff x="872382" y="3907117"/>
                      <a:chExt cx="1950290" cy="276999"/>
                    </a:xfrm>
                  </p:grpSpPr>
                  <p:sp>
                    <p:nvSpPr>
                      <p:cNvPr id="148" name="TextBox 147">
                        <a:extLst>
                          <a:ext uri="{FF2B5EF4-FFF2-40B4-BE49-F238E27FC236}">
                            <a16:creationId xmlns:a16="http://schemas.microsoft.com/office/drawing/2014/main" id="{F04C3EB8-A687-4D08-868E-A677F1728A6E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093091" y="3907117"/>
                        <a:ext cx="1729581" cy="27699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200" kern="0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ea typeface="Tahoma" panose="020B0604030504040204" pitchFamily="34" charset="0"/>
                            <a:cs typeface="Arial" panose="020B0604020202020204" pitchFamily="34" charset="0"/>
                          </a:rPr>
                          <a:t>Direct feedback is given</a:t>
                        </a:r>
                      </a:p>
                    </p:txBody>
                  </p:sp>
                  <p:grpSp>
                    <p:nvGrpSpPr>
                      <p:cNvPr id="436" name="Group 435">
                        <a:extLst>
                          <a:ext uri="{FF2B5EF4-FFF2-40B4-BE49-F238E27FC236}">
                            <a16:creationId xmlns:a16="http://schemas.microsoft.com/office/drawing/2014/main" id="{1A637AA7-4702-43B8-A12D-4B0CE89653D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72382" y="3980303"/>
                        <a:ext cx="149489" cy="131949"/>
                        <a:chOff x="332736" y="3977805"/>
                        <a:chExt cx="149489" cy="131949"/>
                      </a:xfrm>
                    </p:grpSpPr>
                    <p:sp>
                      <p:nvSpPr>
                        <p:cNvPr id="437" name="Freeform: Shape 436">
                          <a:extLst>
                            <a:ext uri="{FF2B5EF4-FFF2-40B4-BE49-F238E27FC236}">
                              <a16:creationId xmlns:a16="http://schemas.microsoft.com/office/drawing/2014/main" id="{B05EF65B-26B1-4BA1-9464-3B5CB82FBAF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00188" y="3977805"/>
                          <a:ext cx="82037" cy="69703"/>
                        </a:xfrm>
                        <a:custGeom>
                          <a:avLst/>
                          <a:gdLst>
                            <a:gd name="connsiteX0" fmla="*/ 28200 w 82037"/>
                            <a:gd name="connsiteY0" fmla="*/ 0 h 69703"/>
                            <a:gd name="connsiteX1" fmla="*/ 53837 w 82037"/>
                            <a:gd name="connsiteY1" fmla="*/ 0 h 69703"/>
                            <a:gd name="connsiteX2" fmla="*/ 82037 w 82037"/>
                            <a:gd name="connsiteY2" fmla="*/ 28201 h 69703"/>
                            <a:gd name="connsiteX3" fmla="*/ 53837 w 82037"/>
                            <a:gd name="connsiteY3" fmla="*/ 56401 h 69703"/>
                            <a:gd name="connsiteX4" fmla="*/ 34684 w 82037"/>
                            <a:gd name="connsiteY4" fmla="*/ 56401 h 69703"/>
                            <a:gd name="connsiteX5" fmla="*/ 21715 w 82037"/>
                            <a:gd name="connsiteY5" fmla="*/ 69371 h 69703"/>
                            <a:gd name="connsiteX6" fmla="*/ 19302 w 82037"/>
                            <a:gd name="connsiteY6" fmla="*/ 68315 h 69703"/>
                            <a:gd name="connsiteX7" fmla="*/ 19302 w 82037"/>
                            <a:gd name="connsiteY7" fmla="*/ 54893 h 69703"/>
                            <a:gd name="connsiteX8" fmla="*/ 0 w 82037"/>
                            <a:gd name="connsiteY8" fmla="*/ 28201 h 69703"/>
                            <a:gd name="connsiteX9" fmla="*/ 28200 w 82037"/>
                            <a:gd name="connsiteY9" fmla="*/ 0 h 69703"/>
                            <a:gd name="connsiteX10" fmla="*/ 23223 w 82037"/>
                            <a:gd name="connsiteY10" fmla="*/ 15684 h 69703"/>
                            <a:gd name="connsiteX11" fmla="*/ 23223 w 82037"/>
                            <a:gd name="connsiteY11" fmla="*/ 20811 h 69703"/>
                            <a:gd name="connsiteX12" fmla="*/ 60020 w 82037"/>
                            <a:gd name="connsiteY12" fmla="*/ 20811 h 69703"/>
                            <a:gd name="connsiteX13" fmla="*/ 60020 w 82037"/>
                            <a:gd name="connsiteY13" fmla="*/ 15684 h 69703"/>
                            <a:gd name="connsiteX14" fmla="*/ 23223 w 82037"/>
                            <a:gd name="connsiteY14" fmla="*/ 15684 h 69703"/>
                            <a:gd name="connsiteX15" fmla="*/ 23223 w 82037"/>
                            <a:gd name="connsiteY15" fmla="*/ 25486 h 69703"/>
                            <a:gd name="connsiteX16" fmla="*/ 23223 w 82037"/>
                            <a:gd name="connsiteY16" fmla="*/ 30614 h 69703"/>
                            <a:gd name="connsiteX17" fmla="*/ 60020 w 82037"/>
                            <a:gd name="connsiteY17" fmla="*/ 30614 h 69703"/>
                            <a:gd name="connsiteX18" fmla="*/ 60020 w 82037"/>
                            <a:gd name="connsiteY18" fmla="*/ 25486 h 69703"/>
                            <a:gd name="connsiteX19" fmla="*/ 23223 w 82037"/>
                            <a:gd name="connsiteY19" fmla="*/ 25486 h 69703"/>
                            <a:gd name="connsiteX20" fmla="*/ 23223 w 82037"/>
                            <a:gd name="connsiteY20" fmla="*/ 35289 h 69703"/>
                            <a:gd name="connsiteX21" fmla="*/ 23223 w 82037"/>
                            <a:gd name="connsiteY21" fmla="*/ 40416 h 69703"/>
                            <a:gd name="connsiteX22" fmla="*/ 60020 w 82037"/>
                            <a:gd name="connsiteY22" fmla="*/ 40416 h 69703"/>
                            <a:gd name="connsiteX23" fmla="*/ 60020 w 82037"/>
                            <a:gd name="connsiteY23" fmla="*/ 35289 h 69703"/>
                            <a:gd name="connsiteX24" fmla="*/ 23223 w 82037"/>
                            <a:gd name="connsiteY24" fmla="*/ 35289 h 6970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</a:cxnLst>
                          <a:rect l="l" t="t" r="r" b="b"/>
                          <a:pathLst>
                            <a:path w="82037" h="69703">
                              <a:moveTo>
                                <a:pt x="28200" y="0"/>
                              </a:moveTo>
                              <a:lnTo>
                                <a:pt x="53837" y="0"/>
                              </a:lnTo>
                              <a:cubicBezTo>
                                <a:pt x="69369" y="0"/>
                                <a:pt x="82037" y="12668"/>
                                <a:pt x="82037" y="28201"/>
                              </a:cubicBezTo>
                              <a:cubicBezTo>
                                <a:pt x="82037" y="43734"/>
                                <a:pt x="69369" y="56401"/>
                                <a:pt x="53837" y="56401"/>
                              </a:cubicBezTo>
                              <a:lnTo>
                                <a:pt x="34684" y="56401"/>
                              </a:lnTo>
                              <a:lnTo>
                                <a:pt x="21715" y="69371"/>
                              </a:lnTo>
                              <a:cubicBezTo>
                                <a:pt x="20811" y="70125"/>
                                <a:pt x="19302" y="69521"/>
                                <a:pt x="19302" y="68315"/>
                              </a:cubicBezTo>
                              <a:lnTo>
                                <a:pt x="19302" y="54893"/>
                              </a:lnTo>
                              <a:cubicBezTo>
                                <a:pt x="8143" y="51123"/>
                                <a:pt x="0" y="40567"/>
                                <a:pt x="0" y="28201"/>
                              </a:cubicBezTo>
                              <a:cubicBezTo>
                                <a:pt x="0" y="12668"/>
                                <a:pt x="12667" y="0"/>
                                <a:pt x="28200" y="0"/>
                              </a:cubicBezTo>
                              <a:close/>
                              <a:moveTo>
                                <a:pt x="23223" y="15684"/>
                              </a:moveTo>
                              <a:lnTo>
                                <a:pt x="23223" y="20811"/>
                              </a:lnTo>
                              <a:lnTo>
                                <a:pt x="60020" y="20811"/>
                              </a:lnTo>
                              <a:lnTo>
                                <a:pt x="60020" y="15684"/>
                              </a:lnTo>
                              <a:lnTo>
                                <a:pt x="23223" y="15684"/>
                              </a:lnTo>
                              <a:close/>
                              <a:moveTo>
                                <a:pt x="23223" y="25486"/>
                              </a:moveTo>
                              <a:lnTo>
                                <a:pt x="23223" y="30614"/>
                              </a:lnTo>
                              <a:lnTo>
                                <a:pt x="60020" y="30614"/>
                              </a:lnTo>
                              <a:lnTo>
                                <a:pt x="60020" y="25486"/>
                              </a:lnTo>
                              <a:lnTo>
                                <a:pt x="23223" y="25486"/>
                              </a:lnTo>
                              <a:close/>
                              <a:moveTo>
                                <a:pt x="23223" y="35289"/>
                              </a:moveTo>
                              <a:lnTo>
                                <a:pt x="23223" y="40416"/>
                              </a:lnTo>
                              <a:lnTo>
                                <a:pt x="60020" y="40416"/>
                              </a:lnTo>
                              <a:lnTo>
                                <a:pt x="60020" y="35289"/>
                              </a:lnTo>
                              <a:lnTo>
                                <a:pt x="23223" y="35289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defTabSz="685800">
                            <a:defRPr/>
                          </a:pPr>
                          <a:endParaRPr lang="en-IN" dirty="0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438" name="Freeform: Shape 437">
                          <a:extLst>
                            <a:ext uri="{FF2B5EF4-FFF2-40B4-BE49-F238E27FC236}">
                              <a16:creationId xmlns:a16="http://schemas.microsoft.com/office/drawing/2014/main" id="{D7D760D5-6F50-4BCF-9CC1-A96A18A28DD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57359" y="4018221"/>
                          <a:ext cx="69527" cy="91533"/>
                        </a:xfrm>
                        <a:custGeom>
                          <a:avLst/>
                          <a:gdLst>
                            <a:gd name="connsiteX0" fmla="*/ 29105 w 69527"/>
                            <a:gd name="connsiteY0" fmla="*/ 0 h 91533"/>
                            <a:gd name="connsiteX1" fmla="*/ 37400 w 69527"/>
                            <a:gd name="connsiteY1" fmla="*/ 21113 h 91533"/>
                            <a:gd name="connsiteX2" fmla="*/ 37400 w 69527"/>
                            <a:gd name="connsiteY2" fmla="*/ 36495 h 91533"/>
                            <a:gd name="connsiteX3" fmla="*/ 41320 w 69527"/>
                            <a:gd name="connsiteY3" fmla="*/ 35741 h 91533"/>
                            <a:gd name="connsiteX4" fmla="*/ 65148 w 69527"/>
                            <a:gd name="connsiteY4" fmla="*/ 37701 h 91533"/>
                            <a:gd name="connsiteX5" fmla="*/ 66354 w 69527"/>
                            <a:gd name="connsiteY5" fmla="*/ 48559 h 91533"/>
                            <a:gd name="connsiteX6" fmla="*/ 66203 w 69527"/>
                            <a:gd name="connsiteY6" fmla="*/ 62735 h 91533"/>
                            <a:gd name="connsiteX7" fmla="*/ 62584 w 69527"/>
                            <a:gd name="connsiteY7" fmla="*/ 76760 h 91533"/>
                            <a:gd name="connsiteX8" fmla="*/ 50821 w 69527"/>
                            <a:gd name="connsiteY8" fmla="*/ 90785 h 91533"/>
                            <a:gd name="connsiteX9" fmla="*/ 35288 w 69527"/>
                            <a:gd name="connsiteY9" fmla="*/ 91237 h 91533"/>
                            <a:gd name="connsiteX10" fmla="*/ 8596 w 69527"/>
                            <a:gd name="connsiteY10" fmla="*/ 89729 h 91533"/>
                            <a:gd name="connsiteX11" fmla="*/ 0 w 69527"/>
                            <a:gd name="connsiteY11" fmla="*/ 52178 h 91533"/>
                            <a:gd name="connsiteX12" fmla="*/ 4374 w 69527"/>
                            <a:gd name="connsiteY12" fmla="*/ 47654 h 91533"/>
                            <a:gd name="connsiteX13" fmla="*/ 4826 w 69527"/>
                            <a:gd name="connsiteY13" fmla="*/ 46448 h 91533"/>
                            <a:gd name="connsiteX14" fmla="*/ 8596 w 69527"/>
                            <a:gd name="connsiteY14" fmla="*/ 40567 h 91533"/>
                            <a:gd name="connsiteX15" fmla="*/ 26240 w 69527"/>
                            <a:gd name="connsiteY15" fmla="*/ 9048 h 91533"/>
                            <a:gd name="connsiteX16" fmla="*/ 29105 w 69527"/>
                            <a:gd name="connsiteY16" fmla="*/ 0 h 9153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</a:cxnLst>
                          <a:rect l="l" t="t" r="r" b="b"/>
                          <a:pathLst>
                            <a:path w="69527" h="91533">
                              <a:moveTo>
                                <a:pt x="29105" y="0"/>
                              </a:moveTo>
                              <a:cubicBezTo>
                                <a:pt x="33328" y="0"/>
                                <a:pt x="43281" y="2865"/>
                                <a:pt x="37400" y="21113"/>
                              </a:cubicBezTo>
                              <a:cubicBezTo>
                                <a:pt x="31367" y="39360"/>
                                <a:pt x="37400" y="36495"/>
                                <a:pt x="37400" y="36495"/>
                              </a:cubicBezTo>
                              <a:cubicBezTo>
                                <a:pt x="38757" y="36193"/>
                                <a:pt x="40114" y="35892"/>
                                <a:pt x="41320" y="35741"/>
                              </a:cubicBezTo>
                              <a:cubicBezTo>
                                <a:pt x="41320" y="35741"/>
                                <a:pt x="58663" y="31820"/>
                                <a:pt x="65148" y="37701"/>
                              </a:cubicBezTo>
                              <a:cubicBezTo>
                                <a:pt x="70275" y="42376"/>
                                <a:pt x="66354" y="48559"/>
                                <a:pt x="66354" y="48559"/>
                              </a:cubicBezTo>
                              <a:cubicBezTo>
                                <a:pt x="66354" y="48559"/>
                                <a:pt x="73593" y="55044"/>
                                <a:pt x="66203" y="62735"/>
                              </a:cubicBezTo>
                              <a:cubicBezTo>
                                <a:pt x="66203" y="62735"/>
                                <a:pt x="70878" y="70577"/>
                                <a:pt x="62584" y="76760"/>
                              </a:cubicBezTo>
                              <a:cubicBezTo>
                                <a:pt x="62282" y="76760"/>
                                <a:pt x="66203" y="87467"/>
                                <a:pt x="50821" y="90785"/>
                              </a:cubicBezTo>
                              <a:cubicBezTo>
                                <a:pt x="46297" y="91689"/>
                                <a:pt x="40567" y="91689"/>
                                <a:pt x="35288" y="91237"/>
                              </a:cubicBezTo>
                              <a:cubicBezTo>
                                <a:pt x="21867" y="91539"/>
                                <a:pt x="8596" y="89729"/>
                                <a:pt x="8596" y="89729"/>
                              </a:cubicBezTo>
                              <a:lnTo>
                                <a:pt x="0" y="52178"/>
                              </a:lnTo>
                              <a:cubicBezTo>
                                <a:pt x="2564" y="50520"/>
                                <a:pt x="3921" y="48710"/>
                                <a:pt x="4374" y="47654"/>
                              </a:cubicBezTo>
                              <a:cubicBezTo>
                                <a:pt x="4524" y="47353"/>
                                <a:pt x="4675" y="46900"/>
                                <a:pt x="4826" y="46448"/>
                              </a:cubicBezTo>
                              <a:cubicBezTo>
                                <a:pt x="5580" y="44638"/>
                                <a:pt x="6786" y="42527"/>
                                <a:pt x="8596" y="40567"/>
                              </a:cubicBezTo>
                              <a:cubicBezTo>
                                <a:pt x="17192" y="33931"/>
                                <a:pt x="26240" y="9048"/>
                                <a:pt x="26240" y="9048"/>
                              </a:cubicBezTo>
                              <a:cubicBezTo>
                                <a:pt x="26240" y="9048"/>
                                <a:pt x="24883" y="0"/>
                                <a:pt x="29105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defTabSz="685800">
                            <a:defRPr/>
                          </a:pPr>
                          <a:endParaRPr lang="en-IN" dirty="0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439" name="Freeform: Shape 438">
                          <a:extLst>
                            <a:ext uri="{FF2B5EF4-FFF2-40B4-BE49-F238E27FC236}">
                              <a16:creationId xmlns:a16="http://schemas.microsoft.com/office/drawing/2014/main" id="{ED3D630E-6746-4311-BFE9-AE23D365329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32736" y="4070851"/>
                          <a:ext cx="26936" cy="37550"/>
                        </a:xfrm>
                        <a:custGeom>
                          <a:avLst/>
                          <a:gdLst>
                            <a:gd name="connsiteX0" fmla="*/ 7281 w 26936"/>
                            <a:gd name="connsiteY0" fmla="*/ 0 h 37550"/>
                            <a:gd name="connsiteX1" fmla="*/ 16480 w 26936"/>
                            <a:gd name="connsiteY1" fmla="*/ 0 h 37550"/>
                            <a:gd name="connsiteX2" fmla="*/ 20401 w 26936"/>
                            <a:gd name="connsiteY2" fmla="*/ 3167 h 37550"/>
                            <a:gd name="connsiteX3" fmla="*/ 26885 w 26936"/>
                            <a:gd name="connsiteY3" fmla="*/ 34384 h 37550"/>
                            <a:gd name="connsiteX4" fmla="*/ 24322 w 26936"/>
                            <a:gd name="connsiteY4" fmla="*/ 37550 h 37550"/>
                            <a:gd name="connsiteX5" fmla="*/ 2907 w 26936"/>
                            <a:gd name="connsiteY5" fmla="*/ 37550 h 37550"/>
                            <a:gd name="connsiteX6" fmla="*/ 42 w 26936"/>
                            <a:gd name="connsiteY6" fmla="*/ 34233 h 37550"/>
                            <a:gd name="connsiteX7" fmla="*/ 3661 w 26936"/>
                            <a:gd name="connsiteY7" fmla="*/ 3318 h 37550"/>
                            <a:gd name="connsiteX8" fmla="*/ 7281 w 26936"/>
                            <a:gd name="connsiteY8" fmla="*/ 0 h 37550"/>
                            <a:gd name="connsiteX9" fmla="*/ 18591 w 26936"/>
                            <a:gd name="connsiteY9" fmla="*/ 27899 h 37550"/>
                            <a:gd name="connsiteX10" fmla="*/ 15424 w 26936"/>
                            <a:gd name="connsiteY10" fmla="*/ 31066 h 37550"/>
                            <a:gd name="connsiteX11" fmla="*/ 18591 w 26936"/>
                            <a:gd name="connsiteY11" fmla="*/ 34233 h 37550"/>
                            <a:gd name="connsiteX12" fmla="*/ 21758 w 26936"/>
                            <a:gd name="connsiteY12" fmla="*/ 31066 h 37550"/>
                            <a:gd name="connsiteX13" fmla="*/ 18591 w 26936"/>
                            <a:gd name="connsiteY13" fmla="*/ 27899 h 375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</a:cxnLst>
                          <a:rect l="l" t="t" r="r" b="b"/>
                          <a:pathLst>
                            <a:path w="26936" h="37550">
                              <a:moveTo>
                                <a:pt x="7281" y="0"/>
                              </a:moveTo>
                              <a:lnTo>
                                <a:pt x="16480" y="0"/>
                              </a:lnTo>
                              <a:cubicBezTo>
                                <a:pt x="18289" y="0"/>
                                <a:pt x="20099" y="1508"/>
                                <a:pt x="20401" y="3167"/>
                              </a:cubicBezTo>
                              <a:lnTo>
                                <a:pt x="26885" y="34384"/>
                              </a:lnTo>
                              <a:cubicBezTo>
                                <a:pt x="27187" y="36193"/>
                                <a:pt x="26131" y="37550"/>
                                <a:pt x="24322" y="37550"/>
                              </a:cubicBezTo>
                              <a:lnTo>
                                <a:pt x="2907" y="37550"/>
                              </a:lnTo>
                              <a:cubicBezTo>
                                <a:pt x="1098" y="37550"/>
                                <a:pt x="-259" y="36042"/>
                                <a:pt x="42" y="34233"/>
                              </a:cubicBezTo>
                              <a:lnTo>
                                <a:pt x="3661" y="3318"/>
                              </a:lnTo>
                              <a:cubicBezTo>
                                <a:pt x="3812" y="1508"/>
                                <a:pt x="5471" y="0"/>
                                <a:pt x="7281" y="0"/>
                              </a:cubicBezTo>
                              <a:close/>
                              <a:moveTo>
                                <a:pt x="18591" y="27899"/>
                              </a:moveTo>
                              <a:cubicBezTo>
                                <a:pt x="16781" y="27899"/>
                                <a:pt x="15424" y="29256"/>
                                <a:pt x="15424" y="31066"/>
                              </a:cubicBezTo>
                              <a:cubicBezTo>
                                <a:pt x="15424" y="32876"/>
                                <a:pt x="16781" y="34233"/>
                                <a:pt x="18591" y="34233"/>
                              </a:cubicBezTo>
                              <a:cubicBezTo>
                                <a:pt x="20250" y="34233"/>
                                <a:pt x="21758" y="32876"/>
                                <a:pt x="21758" y="31066"/>
                              </a:cubicBezTo>
                              <a:cubicBezTo>
                                <a:pt x="21758" y="29256"/>
                                <a:pt x="20401" y="27899"/>
                                <a:pt x="18591" y="27899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defTabSz="685800">
                            <a:defRPr/>
                          </a:pPr>
                          <a:endParaRPr lang="en-IN" dirty="0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440" name="Freeform: Shape 439">
                          <a:extLst>
                            <a:ext uri="{FF2B5EF4-FFF2-40B4-BE49-F238E27FC236}">
                              <a16:creationId xmlns:a16="http://schemas.microsoft.com/office/drawing/2014/main" id="{4E253853-87FC-4F16-A1A7-46D06A80F44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48160" y="4098750"/>
                          <a:ext cx="6334" cy="6334"/>
                        </a:xfrm>
                        <a:custGeom>
                          <a:avLst/>
                          <a:gdLst>
                            <a:gd name="connsiteX0" fmla="*/ 3167 w 6334"/>
                            <a:gd name="connsiteY0" fmla="*/ 0 h 6334"/>
                            <a:gd name="connsiteX1" fmla="*/ 6334 w 6334"/>
                            <a:gd name="connsiteY1" fmla="*/ 3167 h 6334"/>
                            <a:gd name="connsiteX2" fmla="*/ 3167 w 6334"/>
                            <a:gd name="connsiteY2" fmla="*/ 6334 h 6334"/>
                            <a:gd name="connsiteX3" fmla="*/ 0 w 6334"/>
                            <a:gd name="connsiteY3" fmla="*/ 3167 h 6334"/>
                            <a:gd name="connsiteX4" fmla="*/ 3167 w 6334"/>
                            <a:gd name="connsiteY4" fmla="*/ 0 h 633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6334" h="6334">
                              <a:moveTo>
                                <a:pt x="3167" y="0"/>
                              </a:moveTo>
                              <a:cubicBezTo>
                                <a:pt x="4977" y="0"/>
                                <a:pt x="6334" y="1357"/>
                                <a:pt x="6334" y="3167"/>
                              </a:cubicBezTo>
                              <a:cubicBezTo>
                                <a:pt x="6334" y="4977"/>
                                <a:pt x="4826" y="6334"/>
                                <a:pt x="3167" y="6334"/>
                              </a:cubicBezTo>
                              <a:cubicBezTo>
                                <a:pt x="1357" y="6334"/>
                                <a:pt x="0" y="4977"/>
                                <a:pt x="0" y="3167"/>
                              </a:cubicBezTo>
                              <a:cubicBezTo>
                                <a:pt x="0" y="1357"/>
                                <a:pt x="1357" y="0"/>
                                <a:pt x="3167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defTabSz="685800">
                            <a:defRPr/>
                          </a:pPr>
                          <a:endParaRPr lang="en-IN" dirty="0">
                            <a:solidFill>
                              <a:schemeClr val="accent5">
                                <a:lumMod val="75000"/>
                                <a:lumOff val="25000"/>
                              </a:schemeClr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</p:grpSp>
            </p:grpSp>
          </p:grpSp>
        </p:grpSp>
      </p:grpSp>
      <p:pic>
        <p:nvPicPr>
          <p:cNvPr id="8" name="Picture 7" descr="A yellow and orange logo&#10;&#10;Description automatically generated">
            <a:extLst>
              <a:ext uri="{FF2B5EF4-FFF2-40B4-BE49-F238E27FC236}">
                <a16:creationId xmlns:a16="http://schemas.microsoft.com/office/drawing/2014/main" id="{9E91EF25-110C-A027-16E1-E1911D347A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6" y="5705684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2448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23B5F-830F-4683-A7F2-B8729FBC2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656" y="208473"/>
            <a:ext cx="8596668" cy="1320800"/>
          </a:xfrm>
        </p:spPr>
        <p:txBody>
          <a:bodyPr>
            <a:normAutofit/>
          </a:bodyPr>
          <a:lstStyle/>
          <a:p>
            <a:r>
              <a:rPr lang="en-US" sz="2800" dirty="0"/>
              <a:t>Challenges and Limitations of Machine learning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2F2769-3B09-4130-9F1E-FEA59B1EC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21</a:t>
            </a:fld>
            <a:endParaRPr lang="en-IN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F084C8A-0270-4EA4-AF4C-14AD43BC9B2B}"/>
              </a:ext>
            </a:extLst>
          </p:cNvPr>
          <p:cNvGrpSpPr/>
          <p:nvPr/>
        </p:nvGrpSpPr>
        <p:grpSpPr>
          <a:xfrm>
            <a:off x="343821" y="1311218"/>
            <a:ext cx="11653733" cy="5135302"/>
            <a:chOff x="-85003" y="1581921"/>
            <a:chExt cx="9954853" cy="438667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4FC5ADC9-44BD-492A-98C6-6FC461CF9628}"/>
                </a:ext>
              </a:extLst>
            </p:cNvPr>
            <p:cNvGrpSpPr/>
            <p:nvPr/>
          </p:nvGrpSpPr>
          <p:grpSpPr>
            <a:xfrm>
              <a:off x="-85003" y="1581921"/>
              <a:ext cx="9954853" cy="393613"/>
              <a:chOff x="-85003" y="1581921"/>
              <a:chExt cx="9954853" cy="393613"/>
            </a:xfrm>
          </p:grpSpPr>
          <p:sp>
            <p:nvSpPr>
              <p:cNvPr id="235" name="Arrow: Chevron 234">
                <a:extLst>
                  <a:ext uri="{FF2B5EF4-FFF2-40B4-BE49-F238E27FC236}">
                    <a16:creationId xmlns:a16="http://schemas.microsoft.com/office/drawing/2014/main" id="{57FE67A5-9B78-4ECA-B4AB-0AF5376D333E}"/>
                  </a:ext>
                </a:extLst>
              </p:cNvPr>
              <p:cNvSpPr/>
              <p:nvPr/>
            </p:nvSpPr>
            <p:spPr>
              <a:xfrm>
                <a:off x="8566673" y="1730860"/>
                <a:ext cx="93406" cy="93406"/>
              </a:xfrm>
              <a:prstGeom prst="chevron">
                <a:avLst>
                  <a:gd name="adj" fmla="val 31578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>
                  <a:solidFill>
                    <a:schemeClr val="tx1"/>
                  </a:solidFill>
                </a:endParaRPr>
              </a:p>
            </p:txBody>
          </p:sp>
          <p:sp>
            <p:nvSpPr>
              <p:cNvPr id="232" name="Arc 231">
                <a:extLst>
                  <a:ext uri="{FF2B5EF4-FFF2-40B4-BE49-F238E27FC236}">
                    <a16:creationId xmlns:a16="http://schemas.microsoft.com/office/drawing/2014/main" id="{9D119A30-79A3-4081-AA82-38E05BFFB9A4}"/>
                  </a:ext>
                </a:extLst>
              </p:cNvPr>
              <p:cNvSpPr/>
              <p:nvPr/>
            </p:nvSpPr>
            <p:spPr>
              <a:xfrm>
                <a:off x="5578942" y="1581921"/>
                <a:ext cx="376518" cy="376518"/>
              </a:xfrm>
              <a:prstGeom prst="arc">
                <a:avLst>
                  <a:gd name="adj1" fmla="val 2990634"/>
                  <a:gd name="adj2" fmla="val 19550421"/>
                </a:avLst>
              </a:pr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/>
              </a:p>
            </p:txBody>
          </p:sp>
          <p:sp>
            <p:nvSpPr>
              <p:cNvPr id="231" name="Arc 230">
                <a:extLst>
                  <a:ext uri="{FF2B5EF4-FFF2-40B4-BE49-F238E27FC236}">
                    <a16:creationId xmlns:a16="http://schemas.microsoft.com/office/drawing/2014/main" id="{0DD2B05A-1E60-472D-8010-A9B36699CCEB}"/>
                  </a:ext>
                </a:extLst>
              </p:cNvPr>
              <p:cNvSpPr/>
              <p:nvPr/>
            </p:nvSpPr>
            <p:spPr>
              <a:xfrm flipH="1">
                <a:off x="7233030" y="1599016"/>
                <a:ext cx="376518" cy="376518"/>
              </a:xfrm>
              <a:prstGeom prst="arc">
                <a:avLst>
                  <a:gd name="adj1" fmla="val 2990634"/>
                  <a:gd name="adj2" fmla="val 19550421"/>
                </a:avLst>
              </a:pr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/>
              </a:p>
            </p:txBody>
          </p:sp>
          <p:sp>
            <p:nvSpPr>
              <p:cNvPr id="230" name="Arc 229">
                <a:extLst>
                  <a:ext uri="{FF2B5EF4-FFF2-40B4-BE49-F238E27FC236}">
                    <a16:creationId xmlns:a16="http://schemas.microsoft.com/office/drawing/2014/main" id="{20FA58FA-4A5D-44A8-A69A-7A29E2FF2A2A}"/>
                  </a:ext>
                </a:extLst>
              </p:cNvPr>
              <p:cNvSpPr/>
              <p:nvPr/>
            </p:nvSpPr>
            <p:spPr>
              <a:xfrm flipH="1">
                <a:off x="2785234" y="1596246"/>
                <a:ext cx="376518" cy="376518"/>
              </a:xfrm>
              <a:prstGeom prst="arc">
                <a:avLst>
                  <a:gd name="adj1" fmla="val 2990634"/>
                  <a:gd name="adj2" fmla="val 19550421"/>
                </a:avLst>
              </a:pr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/>
              </a:p>
            </p:txBody>
          </p:sp>
          <p:sp>
            <p:nvSpPr>
              <p:cNvPr id="229" name="Arc 228">
                <a:extLst>
                  <a:ext uri="{FF2B5EF4-FFF2-40B4-BE49-F238E27FC236}">
                    <a16:creationId xmlns:a16="http://schemas.microsoft.com/office/drawing/2014/main" id="{1F4A8E95-35EB-4BFA-B537-072051DE3D2C}"/>
                  </a:ext>
                </a:extLst>
              </p:cNvPr>
              <p:cNvSpPr/>
              <p:nvPr/>
            </p:nvSpPr>
            <p:spPr>
              <a:xfrm>
                <a:off x="1136544" y="1593476"/>
                <a:ext cx="376518" cy="376518"/>
              </a:xfrm>
              <a:prstGeom prst="arc">
                <a:avLst>
                  <a:gd name="adj1" fmla="val 2990634"/>
                  <a:gd name="adj2" fmla="val 19550421"/>
                </a:avLst>
              </a:pr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/>
              </a:p>
            </p:txBody>
          </p: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5D8D57B6-B1A9-44AD-A18F-60EA93AD058A}"/>
                  </a:ext>
                </a:extLst>
              </p:cNvPr>
              <p:cNvGrpSpPr/>
              <p:nvPr/>
            </p:nvGrpSpPr>
            <p:grpSpPr>
              <a:xfrm>
                <a:off x="-85003" y="1663284"/>
                <a:ext cx="1265744" cy="232751"/>
                <a:chOff x="6422291" y="1182765"/>
                <a:chExt cx="1687658" cy="310334"/>
              </a:xfrm>
            </p:grpSpPr>
            <p:cxnSp>
              <p:nvCxnSpPr>
                <p:cNvPr id="163" name="Straight Connector 162">
                  <a:extLst>
                    <a:ext uri="{FF2B5EF4-FFF2-40B4-BE49-F238E27FC236}">
                      <a16:creationId xmlns:a16="http://schemas.microsoft.com/office/drawing/2014/main" id="{F8A1D7CB-5EDA-44E4-A292-8EB51E335D1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422291" y="1337933"/>
                  <a:ext cx="1307766" cy="0"/>
                </a:xfrm>
                <a:prstGeom prst="line">
                  <a:avLst/>
                </a:prstGeom>
                <a:ln w="6350" cap="sq">
                  <a:solidFill>
                    <a:schemeClr val="accent3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64" name="Group 163">
                  <a:extLst>
                    <a:ext uri="{FF2B5EF4-FFF2-40B4-BE49-F238E27FC236}">
                      <a16:creationId xmlns:a16="http://schemas.microsoft.com/office/drawing/2014/main" id="{91CC0A2F-A791-402C-B27E-DBFE36AA06BB}"/>
                    </a:ext>
                  </a:extLst>
                </p:cNvPr>
                <p:cNvGrpSpPr/>
                <p:nvPr/>
              </p:nvGrpSpPr>
              <p:grpSpPr>
                <a:xfrm flipH="1">
                  <a:off x="7571914" y="1182765"/>
                  <a:ext cx="538035" cy="310334"/>
                  <a:chOff x="3538576" y="3067466"/>
                  <a:chExt cx="538035" cy="310334"/>
                </a:xfrm>
              </p:grpSpPr>
              <p:grpSp>
                <p:nvGrpSpPr>
                  <p:cNvPr id="166" name="Group 165">
                    <a:extLst>
                      <a:ext uri="{FF2B5EF4-FFF2-40B4-BE49-F238E27FC236}">
                        <a16:creationId xmlns:a16="http://schemas.microsoft.com/office/drawing/2014/main" id="{486127BB-0BE7-4BD2-8DD6-C336A09FCFE9}"/>
                      </a:ext>
                    </a:extLst>
                  </p:cNvPr>
                  <p:cNvGrpSpPr/>
                  <p:nvPr/>
                </p:nvGrpSpPr>
                <p:grpSpPr>
                  <a:xfrm>
                    <a:off x="3538576" y="3067466"/>
                    <a:ext cx="538035" cy="129831"/>
                    <a:chOff x="3538576" y="3241300"/>
                    <a:chExt cx="538035" cy="129831"/>
                  </a:xfrm>
                </p:grpSpPr>
                <p:cxnSp>
                  <p:nvCxnSpPr>
                    <p:cNvPr id="171" name="Straight Connector 170">
                      <a:extLst>
                        <a:ext uri="{FF2B5EF4-FFF2-40B4-BE49-F238E27FC236}">
                          <a16:creationId xmlns:a16="http://schemas.microsoft.com/office/drawing/2014/main" id="{3B358D33-778F-4EBB-95F9-E7ADF5107AC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660775" y="3371131"/>
                      <a:ext cx="415836" cy="0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cxnSp>
                  <p:nvCxnSpPr>
                    <p:cNvPr id="172" name="Straight Connector 171">
                      <a:extLst>
                        <a:ext uri="{FF2B5EF4-FFF2-40B4-BE49-F238E27FC236}">
                          <a16:creationId xmlns:a16="http://schemas.microsoft.com/office/drawing/2014/main" id="{5E5AE457-2F6A-46C6-903A-68405924EA3A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582194" y="3283744"/>
                      <a:ext cx="76200" cy="85006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sp>
                  <p:nvSpPr>
                    <p:cNvPr id="173" name="Oval 172">
                      <a:extLst>
                        <a:ext uri="{FF2B5EF4-FFF2-40B4-BE49-F238E27FC236}">
                          <a16:creationId xmlns:a16="http://schemas.microsoft.com/office/drawing/2014/main" id="{49131795-419B-4F0F-B81F-F248AE31CD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538576" y="3241300"/>
                      <a:ext cx="50291" cy="5029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kern="0">
                        <a:solidFill>
                          <a:prstClr val="white"/>
                        </a:solidFill>
                        <a:latin typeface="Arial" panose="020B0604020202020204"/>
                      </a:endParaRPr>
                    </a:p>
                  </p:txBody>
                </p:sp>
              </p:grpSp>
              <p:grpSp>
                <p:nvGrpSpPr>
                  <p:cNvPr id="167" name="Group 166">
                    <a:extLst>
                      <a:ext uri="{FF2B5EF4-FFF2-40B4-BE49-F238E27FC236}">
                        <a16:creationId xmlns:a16="http://schemas.microsoft.com/office/drawing/2014/main" id="{F64A01AF-3E21-4917-8901-BD7BCB45EFFD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3538576" y="3247969"/>
                    <a:ext cx="538035" cy="129831"/>
                    <a:chOff x="3538576" y="3241300"/>
                    <a:chExt cx="538035" cy="129831"/>
                  </a:xfrm>
                </p:grpSpPr>
                <p:cxnSp>
                  <p:nvCxnSpPr>
                    <p:cNvPr id="168" name="Straight Connector 167">
                      <a:extLst>
                        <a:ext uri="{FF2B5EF4-FFF2-40B4-BE49-F238E27FC236}">
                          <a16:creationId xmlns:a16="http://schemas.microsoft.com/office/drawing/2014/main" id="{1F18D195-9681-4C04-BA6C-953D960DCB7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660775" y="3371131"/>
                      <a:ext cx="415836" cy="0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cxnSp>
                  <p:nvCxnSpPr>
                    <p:cNvPr id="169" name="Straight Connector 168">
                      <a:extLst>
                        <a:ext uri="{FF2B5EF4-FFF2-40B4-BE49-F238E27FC236}">
                          <a16:creationId xmlns:a16="http://schemas.microsoft.com/office/drawing/2014/main" id="{329207EC-7D1F-4314-B7F0-80C50F46DB4B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582194" y="3283744"/>
                      <a:ext cx="76200" cy="85006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sp>
                  <p:nvSpPr>
                    <p:cNvPr id="170" name="Oval 169">
                      <a:extLst>
                        <a:ext uri="{FF2B5EF4-FFF2-40B4-BE49-F238E27FC236}">
                          <a16:creationId xmlns:a16="http://schemas.microsoft.com/office/drawing/2014/main" id="{323E4B66-4CF2-4FD0-AF3A-AD1E99AC31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538576" y="3241300"/>
                      <a:ext cx="50291" cy="5029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kern="0">
                        <a:solidFill>
                          <a:prstClr val="white"/>
                        </a:solidFill>
                        <a:latin typeface="Arial" panose="020B0604020202020204"/>
                      </a:endParaRPr>
                    </a:p>
                  </p:txBody>
                </p:sp>
              </p:grpSp>
            </p:grpSp>
          </p:grpSp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EF80252C-790B-4A9C-A9B1-B8AE67CAE428}"/>
                  </a:ext>
                </a:extLst>
              </p:cNvPr>
              <p:cNvSpPr/>
              <p:nvPr/>
            </p:nvSpPr>
            <p:spPr>
              <a:xfrm>
                <a:off x="1261270" y="1637368"/>
                <a:ext cx="1776248" cy="284584"/>
              </a:xfrm>
              <a:prstGeom prst="roundRect">
                <a:avLst>
                  <a:gd name="adj" fmla="val 27941"/>
                </a:avLst>
              </a:prstGeom>
              <a:solidFill>
                <a:schemeClr val="accent2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IN" sz="1400" dirty="0">
                  <a:solidFill>
                    <a:schemeClr val="accent6"/>
                  </a:solidFill>
                  <a:latin typeface="Calibri" panose="020F0502020204030204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919A743-4D9D-46C2-88DD-232868D0CA9E}"/>
                  </a:ext>
                </a:extLst>
              </p:cNvPr>
              <p:cNvSpPr txBox="1"/>
              <p:nvPr/>
            </p:nvSpPr>
            <p:spPr>
              <a:xfrm>
                <a:off x="1615909" y="1648206"/>
                <a:ext cx="1066973" cy="26291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1400" b="1" dirty="0">
                    <a:solidFill>
                      <a:schemeClr val="bg1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Advantages</a:t>
                </a:r>
                <a:endParaRPr lang="en-IN" sz="1400" b="1" dirty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07016162-C609-4ABD-A99F-650DB884C369}"/>
                  </a:ext>
                </a:extLst>
              </p:cNvPr>
              <p:cNvGrpSpPr/>
              <p:nvPr/>
            </p:nvGrpSpPr>
            <p:grpSpPr>
              <a:xfrm flipH="1">
                <a:off x="3118050" y="1663284"/>
                <a:ext cx="1353493" cy="232751"/>
                <a:chOff x="6305292" y="1182765"/>
                <a:chExt cx="1804657" cy="310334"/>
              </a:xfrm>
            </p:grpSpPr>
            <p:cxnSp>
              <p:nvCxnSpPr>
                <p:cNvPr id="153" name="Straight Connector 152">
                  <a:extLst>
                    <a:ext uri="{FF2B5EF4-FFF2-40B4-BE49-F238E27FC236}">
                      <a16:creationId xmlns:a16="http://schemas.microsoft.com/office/drawing/2014/main" id="{4DB99706-0CF6-4EC1-91F3-7E5E24B43CD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305292" y="1337932"/>
                  <a:ext cx="1424764" cy="0"/>
                </a:xfrm>
                <a:prstGeom prst="line">
                  <a:avLst/>
                </a:prstGeom>
                <a:ln w="6350" cap="sq">
                  <a:solidFill>
                    <a:schemeClr val="accent3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54" name="Group 153">
                  <a:extLst>
                    <a:ext uri="{FF2B5EF4-FFF2-40B4-BE49-F238E27FC236}">
                      <a16:creationId xmlns:a16="http://schemas.microsoft.com/office/drawing/2014/main" id="{54D495C2-D76F-4255-B5A5-45FA3B3F131F}"/>
                    </a:ext>
                  </a:extLst>
                </p:cNvPr>
                <p:cNvGrpSpPr/>
                <p:nvPr/>
              </p:nvGrpSpPr>
              <p:grpSpPr>
                <a:xfrm flipH="1">
                  <a:off x="7571914" y="1182765"/>
                  <a:ext cx="538035" cy="310334"/>
                  <a:chOff x="3538576" y="3067466"/>
                  <a:chExt cx="538035" cy="310334"/>
                </a:xfrm>
              </p:grpSpPr>
              <p:grpSp>
                <p:nvGrpSpPr>
                  <p:cNvPr id="155" name="Group 154">
                    <a:extLst>
                      <a:ext uri="{FF2B5EF4-FFF2-40B4-BE49-F238E27FC236}">
                        <a16:creationId xmlns:a16="http://schemas.microsoft.com/office/drawing/2014/main" id="{94B884C4-6834-476B-81ED-E091D3D46459}"/>
                      </a:ext>
                    </a:extLst>
                  </p:cNvPr>
                  <p:cNvGrpSpPr/>
                  <p:nvPr/>
                </p:nvGrpSpPr>
                <p:grpSpPr>
                  <a:xfrm>
                    <a:off x="3538576" y="3067466"/>
                    <a:ext cx="538035" cy="129831"/>
                    <a:chOff x="3538576" y="3241300"/>
                    <a:chExt cx="538035" cy="129831"/>
                  </a:xfrm>
                </p:grpSpPr>
                <p:cxnSp>
                  <p:nvCxnSpPr>
                    <p:cNvPr id="160" name="Straight Connector 159">
                      <a:extLst>
                        <a:ext uri="{FF2B5EF4-FFF2-40B4-BE49-F238E27FC236}">
                          <a16:creationId xmlns:a16="http://schemas.microsoft.com/office/drawing/2014/main" id="{83A3D32E-F140-4B7C-BAF2-4A95B27E190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660775" y="3371131"/>
                      <a:ext cx="415836" cy="0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cxnSp>
                  <p:nvCxnSpPr>
                    <p:cNvPr id="161" name="Straight Connector 160">
                      <a:extLst>
                        <a:ext uri="{FF2B5EF4-FFF2-40B4-BE49-F238E27FC236}">
                          <a16:creationId xmlns:a16="http://schemas.microsoft.com/office/drawing/2014/main" id="{15E36419-EAE3-4204-89C0-CC95EFABC866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582194" y="3283744"/>
                      <a:ext cx="76200" cy="85006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sp>
                  <p:nvSpPr>
                    <p:cNvPr id="162" name="Oval 161">
                      <a:extLst>
                        <a:ext uri="{FF2B5EF4-FFF2-40B4-BE49-F238E27FC236}">
                          <a16:creationId xmlns:a16="http://schemas.microsoft.com/office/drawing/2014/main" id="{FDE20F60-4BD4-4243-B142-B70D643B559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538576" y="3241300"/>
                      <a:ext cx="50291" cy="5029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kern="0">
                        <a:solidFill>
                          <a:prstClr val="white"/>
                        </a:solidFill>
                        <a:latin typeface="Arial" panose="020B0604020202020204"/>
                      </a:endParaRPr>
                    </a:p>
                  </p:txBody>
                </p:sp>
              </p:grpSp>
              <p:grpSp>
                <p:nvGrpSpPr>
                  <p:cNvPr id="156" name="Group 155">
                    <a:extLst>
                      <a:ext uri="{FF2B5EF4-FFF2-40B4-BE49-F238E27FC236}">
                        <a16:creationId xmlns:a16="http://schemas.microsoft.com/office/drawing/2014/main" id="{295DD1C9-5E1F-4E42-9A4B-B7C22321482C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3538576" y="3247969"/>
                    <a:ext cx="538035" cy="129831"/>
                    <a:chOff x="3538576" y="3241300"/>
                    <a:chExt cx="538035" cy="129831"/>
                  </a:xfrm>
                </p:grpSpPr>
                <p:cxnSp>
                  <p:nvCxnSpPr>
                    <p:cNvPr id="157" name="Straight Connector 156">
                      <a:extLst>
                        <a:ext uri="{FF2B5EF4-FFF2-40B4-BE49-F238E27FC236}">
                          <a16:creationId xmlns:a16="http://schemas.microsoft.com/office/drawing/2014/main" id="{09B421BA-5EFC-42D8-BD64-67D2D11FB58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660775" y="3371131"/>
                      <a:ext cx="415836" cy="0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cxnSp>
                  <p:nvCxnSpPr>
                    <p:cNvPr id="158" name="Straight Connector 157">
                      <a:extLst>
                        <a:ext uri="{FF2B5EF4-FFF2-40B4-BE49-F238E27FC236}">
                          <a16:creationId xmlns:a16="http://schemas.microsoft.com/office/drawing/2014/main" id="{0578ADF8-B0E1-41F3-9C01-1F26017E63AA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582194" y="3283744"/>
                      <a:ext cx="76200" cy="85006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sp>
                  <p:nvSpPr>
                    <p:cNvPr id="159" name="Oval 158">
                      <a:extLst>
                        <a:ext uri="{FF2B5EF4-FFF2-40B4-BE49-F238E27FC236}">
                          <a16:creationId xmlns:a16="http://schemas.microsoft.com/office/drawing/2014/main" id="{5F0482F8-2CBE-4C80-8F09-576AD90C234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538576" y="3241300"/>
                      <a:ext cx="50291" cy="5029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kern="0">
                        <a:solidFill>
                          <a:prstClr val="white"/>
                        </a:solidFill>
                        <a:latin typeface="Arial" panose="020B0604020202020204"/>
                      </a:endParaRPr>
                    </a:p>
                  </p:txBody>
                </p:sp>
              </p:grpSp>
            </p:grp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7A81AE5D-81C1-4E13-82F6-101627B4321F}"/>
                  </a:ext>
                </a:extLst>
              </p:cNvPr>
              <p:cNvGrpSpPr/>
              <p:nvPr/>
            </p:nvGrpSpPr>
            <p:grpSpPr>
              <a:xfrm>
                <a:off x="4102958" y="1663284"/>
                <a:ext cx="1523639" cy="232751"/>
                <a:chOff x="6078430" y="1182765"/>
                <a:chExt cx="2031519" cy="310334"/>
              </a:xfrm>
            </p:grpSpPr>
            <p:cxnSp>
              <p:nvCxnSpPr>
                <p:cNvPr id="143" name="Straight Connector 142">
                  <a:extLst>
                    <a:ext uri="{FF2B5EF4-FFF2-40B4-BE49-F238E27FC236}">
                      <a16:creationId xmlns:a16="http://schemas.microsoft.com/office/drawing/2014/main" id="{B1042853-1C02-496C-99F0-FC03AAF7338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078430" y="1337932"/>
                  <a:ext cx="1651626" cy="0"/>
                </a:xfrm>
                <a:prstGeom prst="line">
                  <a:avLst/>
                </a:prstGeom>
                <a:ln w="0" cap="sq">
                  <a:solidFill>
                    <a:schemeClr val="accent3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44" name="Group 143">
                  <a:extLst>
                    <a:ext uri="{FF2B5EF4-FFF2-40B4-BE49-F238E27FC236}">
                      <a16:creationId xmlns:a16="http://schemas.microsoft.com/office/drawing/2014/main" id="{322E6DF4-090E-432D-8DBE-48B19353C56C}"/>
                    </a:ext>
                  </a:extLst>
                </p:cNvPr>
                <p:cNvGrpSpPr/>
                <p:nvPr/>
              </p:nvGrpSpPr>
              <p:grpSpPr>
                <a:xfrm flipH="1">
                  <a:off x="7571914" y="1182765"/>
                  <a:ext cx="538035" cy="310334"/>
                  <a:chOff x="3538576" y="3067466"/>
                  <a:chExt cx="538035" cy="310334"/>
                </a:xfrm>
              </p:grpSpPr>
              <p:grpSp>
                <p:nvGrpSpPr>
                  <p:cNvPr id="145" name="Group 144">
                    <a:extLst>
                      <a:ext uri="{FF2B5EF4-FFF2-40B4-BE49-F238E27FC236}">
                        <a16:creationId xmlns:a16="http://schemas.microsoft.com/office/drawing/2014/main" id="{AED94EEB-EA26-4CD2-B386-47E09B3A3064}"/>
                      </a:ext>
                    </a:extLst>
                  </p:cNvPr>
                  <p:cNvGrpSpPr/>
                  <p:nvPr/>
                </p:nvGrpSpPr>
                <p:grpSpPr>
                  <a:xfrm>
                    <a:off x="3538576" y="3067466"/>
                    <a:ext cx="538035" cy="129831"/>
                    <a:chOff x="3538576" y="3241300"/>
                    <a:chExt cx="538035" cy="129831"/>
                  </a:xfrm>
                </p:grpSpPr>
                <p:cxnSp>
                  <p:nvCxnSpPr>
                    <p:cNvPr id="150" name="Straight Connector 149">
                      <a:extLst>
                        <a:ext uri="{FF2B5EF4-FFF2-40B4-BE49-F238E27FC236}">
                          <a16:creationId xmlns:a16="http://schemas.microsoft.com/office/drawing/2014/main" id="{A46BE35F-6880-4194-9BEC-535893F2B44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660775" y="3371131"/>
                      <a:ext cx="415836" cy="0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cxnSp>
                  <p:nvCxnSpPr>
                    <p:cNvPr id="151" name="Straight Connector 150">
                      <a:extLst>
                        <a:ext uri="{FF2B5EF4-FFF2-40B4-BE49-F238E27FC236}">
                          <a16:creationId xmlns:a16="http://schemas.microsoft.com/office/drawing/2014/main" id="{6196AEDC-804C-441C-81F3-E1B197047526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582194" y="3283744"/>
                      <a:ext cx="76200" cy="85006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sp>
                  <p:nvSpPr>
                    <p:cNvPr id="152" name="Oval 151">
                      <a:extLst>
                        <a:ext uri="{FF2B5EF4-FFF2-40B4-BE49-F238E27FC236}">
                          <a16:creationId xmlns:a16="http://schemas.microsoft.com/office/drawing/2014/main" id="{8946CE6A-A969-4F4F-9BAE-7931D61BE8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538576" y="3241300"/>
                      <a:ext cx="50291" cy="5029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kern="0">
                        <a:solidFill>
                          <a:prstClr val="white"/>
                        </a:solidFill>
                        <a:latin typeface="Arial" panose="020B0604020202020204"/>
                      </a:endParaRPr>
                    </a:p>
                  </p:txBody>
                </p:sp>
              </p:grpSp>
              <p:grpSp>
                <p:nvGrpSpPr>
                  <p:cNvPr id="146" name="Group 145">
                    <a:extLst>
                      <a:ext uri="{FF2B5EF4-FFF2-40B4-BE49-F238E27FC236}">
                        <a16:creationId xmlns:a16="http://schemas.microsoft.com/office/drawing/2014/main" id="{160CD77D-5B8A-4084-9C98-94CC970D5039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3538576" y="3247969"/>
                    <a:ext cx="538035" cy="129831"/>
                    <a:chOff x="3538576" y="3241300"/>
                    <a:chExt cx="538035" cy="129831"/>
                  </a:xfrm>
                </p:grpSpPr>
                <p:cxnSp>
                  <p:nvCxnSpPr>
                    <p:cNvPr id="147" name="Straight Connector 146">
                      <a:extLst>
                        <a:ext uri="{FF2B5EF4-FFF2-40B4-BE49-F238E27FC236}">
                          <a16:creationId xmlns:a16="http://schemas.microsoft.com/office/drawing/2014/main" id="{BA8A35DA-256E-4E65-8986-B1A3EC2E651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660775" y="3371131"/>
                      <a:ext cx="415836" cy="0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cxnSp>
                  <p:nvCxnSpPr>
                    <p:cNvPr id="148" name="Straight Connector 147">
                      <a:extLst>
                        <a:ext uri="{FF2B5EF4-FFF2-40B4-BE49-F238E27FC236}">
                          <a16:creationId xmlns:a16="http://schemas.microsoft.com/office/drawing/2014/main" id="{1C928925-201C-42F1-9A69-B00C4522034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582194" y="3283744"/>
                      <a:ext cx="76200" cy="85006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sp>
                  <p:nvSpPr>
                    <p:cNvPr id="149" name="Oval 148">
                      <a:extLst>
                        <a:ext uri="{FF2B5EF4-FFF2-40B4-BE49-F238E27FC236}">
                          <a16:creationId xmlns:a16="http://schemas.microsoft.com/office/drawing/2014/main" id="{699B1888-197D-435A-BB62-8CE9E38C672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538576" y="3241300"/>
                      <a:ext cx="50291" cy="5029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kern="0">
                        <a:solidFill>
                          <a:prstClr val="white"/>
                        </a:solidFill>
                        <a:latin typeface="Arial" panose="020B0604020202020204"/>
                      </a:endParaRPr>
                    </a:p>
                  </p:txBody>
                </p:sp>
              </p:grpSp>
            </p:grp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B13603C1-3F7E-4FD2-B8B6-298B3B64A24F}"/>
                  </a:ext>
                </a:extLst>
              </p:cNvPr>
              <p:cNvGrpSpPr/>
              <p:nvPr/>
            </p:nvGrpSpPr>
            <p:grpSpPr>
              <a:xfrm>
                <a:off x="5707127" y="1634222"/>
                <a:ext cx="1776248" cy="290879"/>
                <a:chOff x="2212430" y="1035934"/>
                <a:chExt cx="2153028" cy="387838"/>
              </a:xfrm>
            </p:grpSpPr>
            <p:sp>
              <p:nvSpPr>
                <p:cNvPr id="141" name="Rectangle: Rounded Corners 140">
                  <a:extLst>
                    <a:ext uri="{FF2B5EF4-FFF2-40B4-BE49-F238E27FC236}">
                      <a16:creationId xmlns:a16="http://schemas.microsoft.com/office/drawing/2014/main" id="{69F6539E-C928-4799-B76D-912085750F53}"/>
                    </a:ext>
                  </a:extLst>
                </p:cNvPr>
                <p:cNvSpPr/>
                <p:nvPr/>
              </p:nvSpPr>
              <p:spPr>
                <a:xfrm>
                  <a:off x="2212430" y="1040130"/>
                  <a:ext cx="2153028" cy="379445"/>
                </a:xfrm>
                <a:prstGeom prst="roundRect">
                  <a:avLst>
                    <a:gd name="adj" fmla="val 25123"/>
                  </a:avLst>
                </a:prstGeom>
                <a:solidFill>
                  <a:schemeClr val="accent2"/>
                </a:solidFill>
                <a:ln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IN" sz="14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42" name="TextBox 141">
                  <a:extLst>
                    <a:ext uri="{FF2B5EF4-FFF2-40B4-BE49-F238E27FC236}">
                      <a16:creationId xmlns:a16="http://schemas.microsoft.com/office/drawing/2014/main" id="{9133C3E3-237D-4864-BEA6-C65A7F864C9F}"/>
                    </a:ext>
                  </a:extLst>
                </p:cNvPr>
                <p:cNvSpPr txBox="1"/>
                <p:nvPr/>
              </p:nvSpPr>
              <p:spPr>
                <a:xfrm>
                  <a:off x="2622718" y="1035934"/>
                  <a:ext cx="1332459" cy="387838"/>
                </a:xfrm>
                <a:prstGeom prst="round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1400" b="1" dirty="0">
                      <a:solidFill>
                        <a:schemeClr val="bg1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Disadvantages</a:t>
                  </a:r>
                  <a:endParaRPr lang="en-IN" sz="1400" b="1" dirty="0">
                    <a:solidFill>
                      <a:schemeClr val="bg1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FAACF5C8-CCFB-4AB2-B82D-0A550E0805CC}"/>
                  </a:ext>
                </a:extLst>
              </p:cNvPr>
              <p:cNvGrpSpPr/>
              <p:nvPr/>
            </p:nvGrpSpPr>
            <p:grpSpPr>
              <a:xfrm flipH="1">
                <a:off x="7563906" y="1663284"/>
                <a:ext cx="2305944" cy="232751"/>
                <a:chOff x="5035358" y="1182765"/>
                <a:chExt cx="3074591" cy="310334"/>
              </a:xfrm>
            </p:grpSpPr>
            <p:cxnSp>
              <p:nvCxnSpPr>
                <p:cNvPr id="131" name="Straight Connector 130">
                  <a:extLst>
                    <a:ext uri="{FF2B5EF4-FFF2-40B4-BE49-F238E27FC236}">
                      <a16:creationId xmlns:a16="http://schemas.microsoft.com/office/drawing/2014/main" id="{E10FEE81-EB7C-4AD3-B030-DF3DDB60D29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035358" y="1337933"/>
                  <a:ext cx="2694698" cy="0"/>
                </a:xfrm>
                <a:prstGeom prst="line">
                  <a:avLst/>
                </a:prstGeom>
                <a:ln w="6350" cap="sq">
                  <a:solidFill>
                    <a:schemeClr val="accent3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32" name="Group 131">
                  <a:extLst>
                    <a:ext uri="{FF2B5EF4-FFF2-40B4-BE49-F238E27FC236}">
                      <a16:creationId xmlns:a16="http://schemas.microsoft.com/office/drawing/2014/main" id="{35FAC350-4F8D-4360-A315-03730D3F4A1F}"/>
                    </a:ext>
                  </a:extLst>
                </p:cNvPr>
                <p:cNvGrpSpPr/>
                <p:nvPr/>
              </p:nvGrpSpPr>
              <p:grpSpPr>
                <a:xfrm flipH="1">
                  <a:off x="7571914" y="1182765"/>
                  <a:ext cx="538035" cy="310334"/>
                  <a:chOff x="3538576" y="3067466"/>
                  <a:chExt cx="538035" cy="310334"/>
                </a:xfrm>
              </p:grpSpPr>
              <p:grpSp>
                <p:nvGrpSpPr>
                  <p:cNvPr id="133" name="Group 132">
                    <a:extLst>
                      <a:ext uri="{FF2B5EF4-FFF2-40B4-BE49-F238E27FC236}">
                        <a16:creationId xmlns:a16="http://schemas.microsoft.com/office/drawing/2014/main" id="{1E337CE7-F866-4A5D-83A2-1FB0B05D5DE8}"/>
                      </a:ext>
                    </a:extLst>
                  </p:cNvPr>
                  <p:cNvGrpSpPr/>
                  <p:nvPr/>
                </p:nvGrpSpPr>
                <p:grpSpPr>
                  <a:xfrm>
                    <a:off x="3538576" y="3067466"/>
                    <a:ext cx="538035" cy="129831"/>
                    <a:chOff x="3538576" y="3241300"/>
                    <a:chExt cx="538035" cy="129831"/>
                  </a:xfrm>
                </p:grpSpPr>
                <p:cxnSp>
                  <p:nvCxnSpPr>
                    <p:cNvPr id="138" name="Straight Connector 137">
                      <a:extLst>
                        <a:ext uri="{FF2B5EF4-FFF2-40B4-BE49-F238E27FC236}">
                          <a16:creationId xmlns:a16="http://schemas.microsoft.com/office/drawing/2014/main" id="{AA1D4080-D985-4F0A-B52E-638624A4A3F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660775" y="3371131"/>
                      <a:ext cx="415836" cy="0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cxnSp>
                  <p:nvCxnSpPr>
                    <p:cNvPr id="139" name="Straight Connector 138">
                      <a:extLst>
                        <a:ext uri="{FF2B5EF4-FFF2-40B4-BE49-F238E27FC236}">
                          <a16:creationId xmlns:a16="http://schemas.microsoft.com/office/drawing/2014/main" id="{9FDEB47A-F676-4202-809E-60E80C2E4C2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582194" y="3283744"/>
                      <a:ext cx="76200" cy="85006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sp>
                  <p:nvSpPr>
                    <p:cNvPr id="140" name="Oval 139">
                      <a:extLst>
                        <a:ext uri="{FF2B5EF4-FFF2-40B4-BE49-F238E27FC236}">
                          <a16:creationId xmlns:a16="http://schemas.microsoft.com/office/drawing/2014/main" id="{884BE1FB-82D5-44A6-8C2E-6C64270B94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538576" y="3241300"/>
                      <a:ext cx="50291" cy="5029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kern="0">
                        <a:solidFill>
                          <a:prstClr val="white"/>
                        </a:solidFill>
                        <a:latin typeface="Arial" panose="020B0604020202020204"/>
                      </a:endParaRPr>
                    </a:p>
                  </p:txBody>
                </p:sp>
              </p:grpSp>
              <p:grpSp>
                <p:nvGrpSpPr>
                  <p:cNvPr id="134" name="Group 133">
                    <a:extLst>
                      <a:ext uri="{FF2B5EF4-FFF2-40B4-BE49-F238E27FC236}">
                        <a16:creationId xmlns:a16="http://schemas.microsoft.com/office/drawing/2014/main" id="{1EF9DF30-87DD-4D01-987F-F74428F58875}"/>
                      </a:ext>
                    </a:extLst>
                  </p:cNvPr>
                  <p:cNvGrpSpPr/>
                  <p:nvPr/>
                </p:nvGrpSpPr>
                <p:grpSpPr>
                  <a:xfrm flipV="1">
                    <a:off x="3538576" y="3247969"/>
                    <a:ext cx="538035" cy="129831"/>
                    <a:chOff x="3538576" y="3241300"/>
                    <a:chExt cx="538035" cy="129831"/>
                  </a:xfrm>
                </p:grpSpPr>
                <p:cxnSp>
                  <p:nvCxnSpPr>
                    <p:cNvPr id="135" name="Straight Connector 134">
                      <a:extLst>
                        <a:ext uri="{FF2B5EF4-FFF2-40B4-BE49-F238E27FC236}">
                          <a16:creationId xmlns:a16="http://schemas.microsoft.com/office/drawing/2014/main" id="{48617207-57A2-4C73-920A-27F78C08370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660775" y="3371131"/>
                      <a:ext cx="415836" cy="0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cxnSp>
                  <p:nvCxnSpPr>
                    <p:cNvPr id="136" name="Straight Connector 135">
                      <a:extLst>
                        <a:ext uri="{FF2B5EF4-FFF2-40B4-BE49-F238E27FC236}">
                          <a16:creationId xmlns:a16="http://schemas.microsoft.com/office/drawing/2014/main" id="{1521C08C-F250-4E61-BEB7-1A7F9AF6D899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582194" y="3283744"/>
                      <a:ext cx="76200" cy="85006"/>
                    </a:xfrm>
                    <a:prstGeom prst="line">
                      <a:avLst/>
                    </a:prstGeom>
                    <a:noFill/>
                    <a:ln w="6350" cap="sq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sp>
                  <p:nvSpPr>
                    <p:cNvPr id="137" name="Oval 136">
                      <a:extLst>
                        <a:ext uri="{FF2B5EF4-FFF2-40B4-BE49-F238E27FC236}">
                          <a16:creationId xmlns:a16="http://schemas.microsoft.com/office/drawing/2014/main" id="{C929AF0E-AD13-4EB9-895B-65F86F7C20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538576" y="3241300"/>
                      <a:ext cx="50291" cy="5029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kern="0">
                        <a:solidFill>
                          <a:prstClr val="white"/>
                        </a:solidFill>
                        <a:latin typeface="Arial" panose="020B0604020202020204"/>
                      </a:endParaRPr>
                    </a:p>
                  </p:txBody>
                </p:sp>
              </p:grpSp>
            </p:grpSp>
          </p:grp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5DE64CB9-89EA-426F-90FC-153ECED69E05}"/>
                </a:ext>
              </a:extLst>
            </p:cNvPr>
            <p:cNvGrpSpPr/>
            <p:nvPr/>
          </p:nvGrpSpPr>
          <p:grpSpPr>
            <a:xfrm>
              <a:off x="512517" y="2401447"/>
              <a:ext cx="8793523" cy="3567152"/>
              <a:chOff x="493467" y="2401447"/>
              <a:chExt cx="8793523" cy="3567152"/>
            </a:xfrm>
          </p:grpSpPr>
          <p:grpSp>
            <p:nvGrpSpPr>
              <p:cNvPr id="228" name="Group 227">
                <a:extLst>
                  <a:ext uri="{FF2B5EF4-FFF2-40B4-BE49-F238E27FC236}">
                    <a16:creationId xmlns:a16="http://schemas.microsoft.com/office/drawing/2014/main" id="{6692F302-2E2E-4F20-A28D-462D43FCC72E}"/>
                  </a:ext>
                </a:extLst>
              </p:cNvPr>
              <p:cNvGrpSpPr/>
              <p:nvPr/>
            </p:nvGrpSpPr>
            <p:grpSpPr>
              <a:xfrm>
                <a:off x="3936935" y="2792296"/>
                <a:ext cx="5350055" cy="2785454"/>
                <a:chOff x="3936935" y="2335211"/>
                <a:chExt cx="5350055" cy="2785454"/>
              </a:xfrm>
            </p:grpSpPr>
            <p:grpSp>
              <p:nvGrpSpPr>
                <p:cNvPr id="226" name="Group 225">
                  <a:extLst>
                    <a:ext uri="{FF2B5EF4-FFF2-40B4-BE49-F238E27FC236}">
                      <a16:creationId xmlns:a16="http://schemas.microsoft.com/office/drawing/2014/main" id="{AF837687-6A9B-45C4-A9FA-EA5686E484D6}"/>
                    </a:ext>
                  </a:extLst>
                </p:cNvPr>
                <p:cNvGrpSpPr/>
                <p:nvPr/>
              </p:nvGrpSpPr>
              <p:grpSpPr>
                <a:xfrm>
                  <a:off x="3936935" y="2559980"/>
                  <a:ext cx="5350055" cy="2440956"/>
                  <a:chOff x="3936935" y="2545912"/>
                  <a:chExt cx="5350055" cy="2440956"/>
                </a:xfrm>
              </p:grpSpPr>
              <p:sp>
                <p:nvSpPr>
                  <p:cNvPr id="17" name="TextBox 16">
                    <a:extLst>
                      <a:ext uri="{FF2B5EF4-FFF2-40B4-BE49-F238E27FC236}">
                        <a16:creationId xmlns:a16="http://schemas.microsoft.com/office/drawing/2014/main" id="{9CC640D1-CDD1-4B8D-96C3-F6170BF3C65C}"/>
                      </a:ext>
                    </a:extLst>
                  </p:cNvPr>
                  <p:cNvSpPr txBox="1"/>
                  <p:nvPr/>
                </p:nvSpPr>
                <p:spPr>
                  <a:xfrm>
                    <a:off x="4040531" y="2545912"/>
                    <a:ext cx="1135007" cy="499526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High error-Susceptibility</a:t>
                    </a:r>
                    <a:endParaRPr lang="en-IN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" name="TextBox 15">
                    <a:extLst>
                      <a:ext uri="{FF2B5EF4-FFF2-40B4-BE49-F238E27FC236}">
                        <a16:creationId xmlns:a16="http://schemas.microsoft.com/office/drawing/2014/main" id="{915BCAFB-9AB9-45F7-917E-3B2C2E618AE7}"/>
                      </a:ext>
                    </a:extLst>
                  </p:cNvPr>
                  <p:cNvSpPr txBox="1"/>
                  <p:nvPr/>
                </p:nvSpPr>
                <p:spPr>
                  <a:xfrm>
                    <a:off x="7759677" y="2545914"/>
                    <a:ext cx="1031961" cy="499526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Data Acquisition</a:t>
                    </a:r>
                    <a:endParaRPr lang="en-IN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" name="TextBox 24">
                    <a:extLst>
                      <a:ext uri="{FF2B5EF4-FFF2-40B4-BE49-F238E27FC236}">
                        <a16:creationId xmlns:a16="http://schemas.microsoft.com/office/drawing/2014/main" id="{4250105A-1B54-4043-B0F2-E7D8DA02D7C6}"/>
                      </a:ext>
                    </a:extLst>
                  </p:cNvPr>
                  <p:cNvSpPr txBox="1"/>
                  <p:nvPr/>
                </p:nvSpPr>
                <p:spPr>
                  <a:xfrm>
                    <a:off x="7783586" y="4465825"/>
                    <a:ext cx="1503404" cy="499526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Time and </a:t>
                    </a:r>
                  </a:p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Resources</a:t>
                    </a:r>
                    <a:endParaRPr lang="en-IN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7" name="TextBox 26">
                    <a:extLst>
                      <a:ext uri="{FF2B5EF4-FFF2-40B4-BE49-F238E27FC236}">
                        <a16:creationId xmlns:a16="http://schemas.microsoft.com/office/drawing/2014/main" id="{8255AC08-D670-464D-8B7A-2A31A29D369D}"/>
                      </a:ext>
                    </a:extLst>
                  </p:cNvPr>
                  <p:cNvSpPr txBox="1"/>
                  <p:nvPr/>
                </p:nvSpPr>
                <p:spPr>
                  <a:xfrm>
                    <a:off x="3936935" y="4487342"/>
                    <a:ext cx="1257230" cy="499526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Interpretation </a:t>
                    </a:r>
                  </a:p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Results </a:t>
                    </a:r>
                    <a:endParaRPr lang="en-IN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27" name="Group 226">
                  <a:extLst>
                    <a:ext uri="{FF2B5EF4-FFF2-40B4-BE49-F238E27FC236}">
                      <a16:creationId xmlns:a16="http://schemas.microsoft.com/office/drawing/2014/main" id="{F5092F49-79EA-48FD-A142-3028166FD724}"/>
                    </a:ext>
                  </a:extLst>
                </p:cNvPr>
                <p:cNvGrpSpPr/>
                <p:nvPr/>
              </p:nvGrpSpPr>
              <p:grpSpPr>
                <a:xfrm>
                  <a:off x="5044273" y="2335211"/>
                  <a:ext cx="2785454" cy="2785454"/>
                  <a:chOff x="5044273" y="2335211"/>
                  <a:chExt cx="2785454" cy="2785454"/>
                </a:xfrm>
              </p:grpSpPr>
              <p:grpSp>
                <p:nvGrpSpPr>
                  <p:cNvPr id="221" name="Group 220">
                    <a:extLst>
                      <a:ext uri="{FF2B5EF4-FFF2-40B4-BE49-F238E27FC236}">
                        <a16:creationId xmlns:a16="http://schemas.microsoft.com/office/drawing/2014/main" id="{94209927-0E22-4BB9-B5DA-285BBA5E54B0}"/>
                      </a:ext>
                    </a:extLst>
                  </p:cNvPr>
                  <p:cNvGrpSpPr/>
                  <p:nvPr/>
                </p:nvGrpSpPr>
                <p:grpSpPr>
                  <a:xfrm>
                    <a:off x="5518153" y="2809236"/>
                    <a:ext cx="1837697" cy="1837409"/>
                    <a:chOff x="5518153" y="2809236"/>
                    <a:chExt cx="1837697" cy="1837409"/>
                  </a:xfrm>
                </p:grpSpPr>
                <p:sp>
                  <p:nvSpPr>
                    <p:cNvPr id="222" name="Freeform: Shape 221">
                      <a:extLst>
                        <a:ext uri="{FF2B5EF4-FFF2-40B4-BE49-F238E27FC236}">
                          <a16:creationId xmlns:a16="http://schemas.microsoft.com/office/drawing/2014/main" id="{5D69258F-F8F3-4D70-B194-82AE7F224763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5518225" y="2809164"/>
                      <a:ext cx="872984" cy="873127"/>
                    </a:xfrm>
                    <a:custGeom>
                      <a:avLst/>
                      <a:gdLst>
                        <a:gd name="connsiteX0" fmla="*/ 872984 w 872984"/>
                        <a:gd name="connsiteY0" fmla="*/ 873127 h 873127"/>
                        <a:gd name="connsiteX1" fmla="*/ 0 w 872984"/>
                        <a:gd name="connsiteY1" fmla="*/ 873127 h 873127"/>
                        <a:gd name="connsiteX2" fmla="*/ 0 w 872984"/>
                        <a:gd name="connsiteY2" fmla="*/ 0 h 873127"/>
                        <a:gd name="connsiteX3" fmla="*/ 42638 w 872984"/>
                        <a:gd name="connsiteY3" fmla="*/ 2019 h 873127"/>
                        <a:gd name="connsiteX4" fmla="*/ 870538 w 872984"/>
                        <a:gd name="connsiteY4" fmla="*/ 824680 h 873127"/>
                        <a:gd name="connsiteX5" fmla="*/ 872984 w 872984"/>
                        <a:gd name="connsiteY5" fmla="*/ 873127 h 8731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2984" h="873127">
                          <a:moveTo>
                            <a:pt x="872984" y="873127"/>
                          </a:moveTo>
                          <a:lnTo>
                            <a:pt x="0" y="873127"/>
                          </a:lnTo>
                          <a:lnTo>
                            <a:pt x="0" y="0"/>
                          </a:lnTo>
                          <a:lnTo>
                            <a:pt x="42638" y="2019"/>
                          </a:lnTo>
                          <a:cubicBezTo>
                            <a:pt x="478830" y="43536"/>
                            <a:pt x="826321" y="389281"/>
                            <a:pt x="870538" y="824680"/>
                          </a:cubicBezTo>
                          <a:lnTo>
                            <a:pt x="872984" y="873127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wrap="square" rtlCol="0" anchor="ctr">
                      <a:noAutofit/>
                    </a:bodyPr>
                    <a:lstStyle/>
                    <a:p>
                      <a:pPr algn="ctr"/>
                      <a:endParaRPr lang="en-US" sz="2000"/>
                    </a:p>
                  </p:txBody>
                </p:sp>
                <p:sp>
                  <p:nvSpPr>
                    <p:cNvPr id="223" name="Freeform: Shape 222">
                      <a:extLst>
                        <a:ext uri="{FF2B5EF4-FFF2-40B4-BE49-F238E27FC236}">
                          <a16:creationId xmlns:a16="http://schemas.microsoft.com/office/drawing/2014/main" id="{5A55E022-CB3C-4B16-A077-60991B27BC59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6482793" y="2809163"/>
                      <a:ext cx="872984" cy="873129"/>
                    </a:xfrm>
                    <a:custGeom>
                      <a:avLst/>
                      <a:gdLst>
                        <a:gd name="connsiteX0" fmla="*/ 872984 w 872984"/>
                        <a:gd name="connsiteY0" fmla="*/ 0 h 873129"/>
                        <a:gd name="connsiteX1" fmla="*/ 870538 w 872984"/>
                        <a:gd name="connsiteY1" fmla="*/ 48449 h 873129"/>
                        <a:gd name="connsiteX2" fmla="*/ 42638 w 872984"/>
                        <a:gd name="connsiteY2" fmla="*/ 871110 h 873129"/>
                        <a:gd name="connsiteX3" fmla="*/ 0 w 872984"/>
                        <a:gd name="connsiteY3" fmla="*/ 873129 h 873129"/>
                        <a:gd name="connsiteX4" fmla="*/ 0 w 872984"/>
                        <a:gd name="connsiteY4" fmla="*/ 0 h 873129"/>
                        <a:gd name="connsiteX5" fmla="*/ 872984 w 872984"/>
                        <a:gd name="connsiteY5" fmla="*/ 0 h 8731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2984" h="873129">
                          <a:moveTo>
                            <a:pt x="872984" y="0"/>
                          </a:moveTo>
                          <a:lnTo>
                            <a:pt x="870538" y="48449"/>
                          </a:lnTo>
                          <a:cubicBezTo>
                            <a:pt x="826321" y="483849"/>
                            <a:pt x="478830" y="829593"/>
                            <a:pt x="42638" y="871110"/>
                          </a:cubicBezTo>
                          <a:lnTo>
                            <a:pt x="0" y="873129"/>
                          </a:lnTo>
                          <a:lnTo>
                            <a:pt x="0" y="0"/>
                          </a:lnTo>
                          <a:lnTo>
                            <a:pt x="872984" y="0"/>
                          </a:ln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wrap="square" rtlCol="0" anchor="ctr">
                      <a:noAutofit/>
                    </a:bodyPr>
                    <a:lstStyle/>
                    <a:p>
                      <a:pPr algn="ctr"/>
                      <a:endParaRPr lang="en-US" sz="2000" dirty="0"/>
                    </a:p>
                  </p:txBody>
                </p:sp>
                <p:sp>
                  <p:nvSpPr>
                    <p:cNvPr id="224" name="Freeform: Shape 223">
                      <a:extLst>
                        <a:ext uri="{FF2B5EF4-FFF2-40B4-BE49-F238E27FC236}">
                          <a16:creationId xmlns:a16="http://schemas.microsoft.com/office/drawing/2014/main" id="{92D5D50A-18B8-4289-BF9B-96E15F088DF3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5518225" y="3773589"/>
                      <a:ext cx="872985" cy="873127"/>
                    </a:xfrm>
                    <a:custGeom>
                      <a:avLst/>
                      <a:gdLst>
                        <a:gd name="connsiteX0" fmla="*/ 872985 w 872985"/>
                        <a:gd name="connsiteY0" fmla="*/ 0 h 873127"/>
                        <a:gd name="connsiteX1" fmla="*/ 872985 w 872985"/>
                        <a:gd name="connsiteY1" fmla="*/ 873127 h 873127"/>
                        <a:gd name="connsiteX2" fmla="*/ 0 w 872985"/>
                        <a:gd name="connsiteY2" fmla="*/ 873127 h 873127"/>
                        <a:gd name="connsiteX3" fmla="*/ 2447 w 872985"/>
                        <a:gd name="connsiteY3" fmla="*/ 824680 h 873127"/>
                        <a:gd name="connsiteX4" fmla="*/ 830347 w 872985"/>
                        <a:gd name="connsiteY4" fmla="*/ 2019 h 873127"/>
                        <a:gd name="connsiteX5" fmla="*/ 872985 w 872985"/>
                        <a:gd name="connsiteY5" fmla="*/ 0 h 8731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2985" h="873127">
                          <a:moveTo>
                            <a:pt x="872985" y="0"/>
                          </a:moveTo>
                          <a:lnTo>
                            <a:pt x="872985" y="873127"/>
                          </a:lnTo>
                          <a:lnTo>
                            <a:pt x="0" y="873127"/>
                          </a:lnTo>
                          <a:lnTo>
                            <a:pt x="2447" y="824680"/>
                          </a:lnTo>
                          <a:cubicBezTo>
                            <a:pt x="46664" y="389281"/>
                            <a:pt x="394155" y="43536"/>
                            <a:pt x="830347" y="2019"/>
                          </a:cubicBezTo>
                          <a:lnTo>
                            <a:pt x="872985" y="0"/>
                          </a:ln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wrap="square" rtlCol="0" anchor="ctr">
                      <a:noAutofit/>
                    </a:bodyPr>
                    <a:lstStyle/>
                    <a:p>
                      <a:pPr algn="ctr"/>
                      <a:endParaRPr lang="en-US" sz="2000"/>
                    </a:p>
                  </p:txBody>
                </p:sp>
                <p:sp>
                  <p:nvSpPr>
                    <p:cNvPr id="225" name="Freeform: Shape 224">
                      <a:extLst>
                        <a:ext uri="{FF2B5EF4-FFF2-40B4-BE49-F238E27FC236}">
                          <a16:creationId xmlns:a16="http://schemas.microsoft.com/office/drawing/2014/main" id="{6E04E947-6D9B-4403-95C4-35848BC82C6F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6482793" y="3773588"/>
                      <a:ext cx="872985" cy="873129"/>
                    </a:xfrm>
                    <a:custGeom>
                      <a:avLst/>
                      <a:gdLst>
                        <a:gd name="connsiteX0" fmla="*/ 872985 w 872985"/>
                        <a:gd name="connsiteY0" fmla="*/ 0 h 873129"/>
                        <a:gd name="connsiteX1" fmla="*/ 872985 w 872985"/>
                        <a:gd name="connsiteY1" fmla="*/ 873129 h 873129"/>
                        <a:gd name="connsiteX2" fmla="*/ 830347 w 872985"/>
                        <a:gd name="connsiteY2" fmla="*/ 871110 h 873129"/>
                        <a:gd name="connsiteX3" fmla="*/ 2447 w 872985"/>
                        <a:gd name="connsiteY3" fmla="*/ 48449 h 873129"/>
                        <a:gd name="connsiteX4" fmla="*/ 0 w 872985"/>
                        <a:gd name="connsiteY4" fmla="*/ 0 h 873129"/>
                        <a:gd name="connsiteX5" fmla="*/ 872985 w 872985"/>
                        <a:gd name="connsiteY5" fmla="*/ 0 h 8731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2985" h="873129">
                          <a:moveTo>
                            <a:pt x="872985" y="0"/>
                          </a:moveTo>
                          <a:lnTo>
                            <a:pt x="872985" y="873129"/>
                          </a:lnTo>
                          <a:lnTo>
                            <a:pt x="830347" y="871110"/>
                          </a:lnTo>
                          <a:cubicBezTo>
                            <a:pt x="394155" y="829593"/>
                            <a:pt x="46664" y="483849"/>
                            <a:pt x="2447" y="48449"/>
                          </a:cubicBezTo>
                          <a:lnTo>
                            <a:pt x="0" y="0"/>
                          </a:lnTo>
                          <a:lnTo>
                            <a:pt x="872985" y="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wrap="square" rtlCol="0" anchor="ctr">
                      <a:noAutofit/>
                    </a:bodyPr>
                    <a:lstStyle/>
                    <a:p>
                      <a:pPr algn="ctr"/>
                      <a:endParaRPr lang="en-US" sz="2000"/>
                    </a:p>
                  </p:txBody>
                </p:sp>
              </p:grpSp>
              <p:sp>
                <p:nvSpPr>
                  <p:cNvPr id="124" name="Oval 123">
                    <a:extLst>
                      <a:ext uri="{FF2B5EF4-FFF2-40B4-BE49-F238E27FC236}">
                        <a16:creationId xmlns:a16="http://schemas.microsoft.com/office/drawing/2014/main" id="{1BC24282-8970-46AF-8BEF-567DF8CEA1F6}"/>
                      </a:ext>
                    </a:extLst>
                  </p:cNvPr>
                  <p:cNvSpPr/>
                  <p:nvPr/>
                </p:nvSpPr>
                <p:spPr>
                  <a:xfrm>
                    <a:off x="5044273" y="2335211"/>
                    <a:ext cx="2785454" cy="2785454"/>
                  </a:xfrm>
                  <a:prstGeom prst="ellipse">
                    <a:avLst/>
                  </a:prstGeom>
                  <a:noFill/>
                  <a:ln w="6350">
                    <a:solidFill>
                      <a:schemeClr val="accent3"/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14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" name="Oval 21">
                    <a:extLst>
                      <a:ext uri="{FF2B5EF4-FFF2-40B4-BE49-F238E27FC236}">
                        <a16:creationId xmlns:a16="http://schemas.microsoft.com/office/drawing/2014/main" id="{6619D092-BDDC-4203-BB8E-0E1689FF4D56}"/>
                      </a:ext>
                    </a:extLst>
                  </p:cNvPr>
                  <p:cNvSpPr/>
                  <p:nvPr/>
                </p:nvSpPr>
                <p:spPr>
                  <a:xfrm>
                    <a:off x="5708763" y="2999701"/>
                    <a:ext cx="1456474" cy="1456474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noFill/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29" name="Group 28">
                    <a:extLst>
                      <a:ext uri="{FF2B5EF4-FFF2-40B4-BE49-F238E27FC236}">
                        <a16:creationId xmlns:a16="http://schemas.microsoft.com/office/drawing/2014/main" id="{9910BCEB-BE3E-4B07-95DD-60A8C0E048F0}"/>
                      </a:ext>
                    </a:extLst>
                  </p:cNvPr>
                  <p:cNvGrpSpPr/>
                  <p:nvPr/>
                </p:nvGrpSpPr>
                <p:grpSpPr>
                  <a:xfrm>
                    <a:off x="6109102" y="3461395"/>
                    <a:ext cx="655796" cy="655796"/>
                    <a:chOff x="3886200" y="1219200"/>
                    <a:chExt cx="4419599" cy="4419600"/>
                  </a:xfrm>
                  <a:solidFill>
                    <a:schemeClr val="accent3"/>
                  </a:solidFill>
                </p:grpSpPr>
                <p:sp>
                  <p:nvSpPr>
                    <p:cNvPr id="82" name="Freeform: Shape 81">
                      <a:extLst>
                        <a:ext uri="{FF2B5EF4-FFF2-40B4-BE49-F238E27FC236}">
                          <a16:creationId xmlns:a16="http://schemas.microsoft.com/office/drawing/2014/main" id="{385B86D6-64D6-4631-81A8-A694C68D06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95291" y="5181600"/>
                      <a:ext cx="410108" cy="152400"/>
                    </a:xfrm>
                    <a:custGeom>
                      <a:avLst/>
                      <a:gdLst>
                        <a:gd name="connsiteX0" fmla="*/ 123292 w 410108"/>
                        <a:gd name="connsiteY0" fmla="*/ 0 h 152400"/>
                        <a:gd name="connsiteX1" fmla="*/ 55093 w 410108"/>
                        <a:gd name="connsiteY1" fmla="*/ 42139 h 152400"/>
                        <a:gd name="connsiteX2" fmla="*/ 0 w 410108"/>
                        <a:gd name="connsiteY2" fmla="*/ 152400 h 152400"/>
                        <a:gd name="connsiteX3" fmla="*/ 410108 w 410108"/>
                        <a:gd name="connsiteY3" fmla="*/ 152400 h 152400"/>
                        <a:gd name="connsiteX4" fmla="*/ 410108 w 410108"/>
                        <a:gd name="connsiteY4" fmla="*/ 0 h 1524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10108" h="152400">
                          <a:moveTo>
                            <a:pt x="123292" y="0"/>
                          </a:moveTo>
                          <a:cubicBezTo>
                            <a:pt x="94183" y="0"/>
                            <a:pt x="68047" y="16155"/>
                            <a:pt x="55093" y="42139"/>
                          </a:cubicBezTo>
                          <a:lnTo>
                            <a:pt x="0" y="152400"/>
                          </a:lnTo>
                          <a:lnTo>
                            <a:pt x="410108" y="152400"/>
                          </a:lnTo>
                          <a:lnTo>
                            <a:pt x="410108" y="0"/>
                          </a:ln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3" name="Freeform: Shape 82">
                      <a:extLst>
                        <a:ext uri="{FF2B5EF4-FFF2-40B4-BE49-F238E27FC236}">
                          <a16:creationId xmlns:a16="http://schemas.microsoft.com/office/drawing/2014/main" id="{BE23918E-881D-49A6-BE5A-3A8118E3A9A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76800" y="2286000"/>
                      <a:ext cx="152400" cy="609600"/>
                    </a:xfrm>
                    <a:custGeom>
                      <a:avLst/>
                      <a:gdLst>
                        <a:gd name="connsiteX0" fmla="*/ 0 w 152400"/>
                        <a:gd name="connsiteY0" fmla="*/ 0 h 609600"/>
                        <a:gd name="connsiteX1" fmla="*/ 152400 w 152400"/>
                        <a:gd name="connsiteY1" fmla="*/ 0 h 609600"/>
                        <a:gd name="connsiteX2" fmla="*/ 152400 w 152400"/>
                        <a:gd name="connsiteY2" fmla="*/ 609600 h 609600"/>
                        <a:gd name="connsiteX3" fmla="*/ 0 w 152400"/>
                        <a:gd name="connsiteY3" fmla="*/ 609600 h 6096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52400" h="609600">
                          <a:moveTo>
                            <a:pt x="0" y="0"/>
                          </a:moveTo>
                          <a:lnTo>
                            <a:pt x="152400" y="0"/>
                          </a:lnTo>
                          <a:lnTo>
                            <a:pt x="152400" y="609600"/>
                          </a:lnTo>
                          <a:lnTo>
                            <a:pt x="0" y="609600"/>
                          </a:ln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4" name="Freeform: Shape 83">
                      <a:extLst>
                        <a:ext uri="{FF2B5EF4-FFF2-40B4-BE49-F238E27FC236}">
                          <a16:creationId xmlns:a16="http://schemas.microsoft.com/office/drawing/2014/main" id="{9FD51962-9CCD-4AE0-BAAC-97F40BFE57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14800" y="1219200"/>
                      <a:ext cx="1676400" cy="1676400"/>
                    </a:xfrm>
                    <a:custGeom>
                      <a:avLst/>
                      <a:gdLst>
                        <a:gd name="connsiteX0" fmla="*/ 488747 w 1676400"/>
                        <a:gd name="connsiteY0" fmla="*/ 1676400 h 1676400"/>
                        <a:gd name="connsiteX1" fmla="*/ 609600 w 1676400"/>
                        <a:gd name="connsiteY1" fmla="*/ 1676400 h 1676400"/>
                        <a:gd name="connsiteX2" fmla="*/ 609600 w 1676400"/>
                        <a:gd name="connsiteY2" fmla="*/ 1066800 h 1676400"/>
                        <a:gd name="connsiteX3" fmla="*/ 457200 w 1676400"/>
                        <a:gd name="connsiteY3" fmla="*/ 1066800 h 1676400"/>
                        <a:gd name="connsiteX4" fmla="*/ 152400 w 1676400"/>
                        <a:gd name="connsiteY4" fmla="*/ 762000 h 1676400"/>
                        <a:gd name="connsiteX5" fmla="*/ 457200 w 1676400"/>
                        <a:gd name="connsiteY5" fmla="*/ 457200 h 1676400"/>
                        <a:gd name="connsiteX6" fmla="*/ 762000 w 1676400"/>
                        <a:gd name="connsiteY6" fmla="*/ 762000 h 1676400"/>
                        <a:gd name="connsiteX7" fmla="*/ 762000 w 1676400"/>
                        <a:gd name="connsiteY7" fmla="*/ 914400 h 1676400"/>
                        <a:gd name="connsiteX8" fmla="*/ 914400 w 1676400"/>
                        <a:gd name="connsiteY8" fmla="*/ 914400 h 1676400"/>
                        <a:gd name="connsiteX9" fmla="*/ 914400 w 1676400"/>
                        <a:gd name="connsiteY9" fmla="*/ 762000 h 1676400"/>
                        <a:gd name="connsiteX10" fmla="*/ 1219200 w 1676400"/>
                        <a:gd name="connsiteY10" fmla="*/ 457200 h 1676400"/>
                        <a:gd name="connsiteX11" fmla="*/ 1524000 w 1676400"/>
                        <a:gd name="connsiteY11" fmla="*/ 762000 h 1676400"/>
                        <a:gd name="connsiteX12" fmla="*/ 1219200 w 1676400"/>
                        <a:gd name="connsiteY12" fmla="*/ 1066800 h 1676400"/>
                        <a:gd name="connsiteX13" fmla="*/ 1066800 w 1676400"/>
                        <a:gd name="connsiteY13" fmla="*/ 1066800 h 1676400"/>
                        <a:gd name="connsiteX14" fmla="*/ 1066800 w 1676400"/>
                        <a:gd name="connsiteY14" fmla="*/ 1676400 h 1676400"/>
                        <a:gd name="connsiteX15" fmla="*/ 1187653 w 1676400"/>
                        <a:gd name="connsiteY15" fmla="*/ 1676400 h 1676400"/>
                        <a:gd name="connsiteX16" fmla="*/ 1430884 w 1676400"/>
                        <a:gd name="connsiteY16" fmla="*/ 1433170 h 1676400"/>
                        <a:gd name="connsiteX17" fmla="*/ 1676400 w 1676400"/>
                        <a:gd name="connsiteY17" fmla="*/ 840410 h 1676400"/>
                        <a:gd name="connsiteX18" fmla="*/ 838200 w 1676400"/>
                        <a:gd name="connsiteY18" fmla="*/ 0 h 1676400"/>
                        <a:gd name="connsiteX19" fmla="*/ 0 w 1676400"/>
                        <a:gd name="connsiteY19" fmla="*/ 838200 h 1676400"/>
                        <a:gd name="connsiteX20" fmla="*/ 245516 w 1676400"/>
                        <a:gd name="connsiteY20" fmla="*/ 1433170 h 16764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</a:cxnLst>
                      <a:rect l="l" t="t" r="r" b="b"/>
                      <a:pathLst>
                        <a:path w="1676400" h="1676400">
                          <a:moveTo>
                            <a:pt x="488747" y="1676400"/>
                          </a:moveTo>
                          <a:lnTo>
                            <a:pt x="609600" y="1676400"/>
                          </a:lnTo>
                          <a:lnTo>
                            <a:pt x="609600" y="1066800"/>
                          </a:lnTo>
                          <a:lnTo>
                            <a:pt x="457200" y="1066800"/>
                          </a:lnTo>
                          <a:cubicBezTo>
                            <a:pt x="289103" y="1066800"/>
                            <a:pt x="152400" y="930097"/>
                            <a:pt x="152400" y="762000"/>
                          </a:cubicBezTo>
                          <a:cubicBezTo>
                            <a:pt x="152400" y="593903"/>
                            <a:pt x="289103" y="457200"/>
                            <a:pt x="457200" y="457200"/>
                          </a:cubicBezTo>
                          <a:cubicBezTo>
                            <a:pt x="625297" y="457200"/>
                            <a:pt x="762000" y="593903"/>
                            <a:pt x="762000" y="762000"/>
                          </a:cubicBezTo>
                          <a:lnTo>
                            <a:pt x="762000" y="914400"/>
                          </a:lnTo>
                          <a:lnTo>
                            <a:pt x="914400" y="914400"/>
                          </a:lnTo>
                          <a:lnTo>
                            <a:pt x="914400" y="762000"/>
                          </a:lnTo>
                          <a:cubicBezTo>
                            <a:pt x="914400" y="593903"/>
                            <a:pt x="1051103" y="457200"/>
                            <a:pt x="1219200" y="457200"/>
                          </a:cubicBezTo>
                          <a:cubicBezTo>
                            <a:pt x="1387297" y="457200"/>
                            <a:pt x="1524000" y="593903"/>
                            <a:pt x="1524000" y="762000"/>
                          </a:cubicBezTo>
                          <a:cubicBezTo>
                            <a:pt x="1524000" y="930097"/>
                            <a:pt x="1387297" y="1066800"/>
                            <a:pt x="1219200" y="1066800"/>
                          </a:cubicBezTo>
                          <a:lnTo>
                            <a:pt x="1066800" y="1066800"/>
                          </a:lnTo>
                          <a:lnTo>
                            <a:pt x="1066800" y="1676400"/>
                          </a:lnTo>
                          <a:lnTo>
                            <a:pt x="1187653" y="1676400"/>
                          </a:lnTo>
                          <a:lnTo>
                            <a:pt x="1430884" y="1433170"/>
                          </a:lnTo>
                          <a:cubicBezTo>
                            <a:pt x="1589151" y="1274750"/>
                            <a:pt x="1676400" y="1064285"/>
                            <a:pt x="1676400" y="840410"/>
                          </a:cubicBezTo>
                          <a:cubicBezTo>
                            <a:pt x="1676400" y="376047"/>
                            <a:pt x="1300353" y="0"/>
                            <a:pt x="838200" y="0"/>
                          </a:cubicBezTo>
                          <a:cubicBezTo>
                            <a:pt x="376047" y="0"/>
                            <a:pt x="0" y="376047"/>
                            <a:pt x="0" y="838200"/>
                          </a:cubicBezTo>
                          <a:cubicBezTo>
                            <a:pt x="0" y="1064285"/>
                            <a:pt x="87249" y="1274750"/>
                            <a:pt x="245516" y="143317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5" name="Freeform: Shape 84">
                      <a:extLst>
                        <a:ext uri="{FF2B5EF4-FFF2-40B4-BE49-F238E27FC236}">
                          <a16:creationId xmlns:a16="http://schemas.microsoft.com/office/drawing/2014/main" id="{AE3087B4-1449-446F-B413-848BE2B4F9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48200" y="5486400"/>
                      <a:ext cx="1828800" cy="152400"/>
                    </a:xfrm>
                    <a:custGeom>
                      <a:avLst/>
                      <a:gdLst>
                        <a:gd name="connsiteX0" fmla="*/ 0 w 1828800"/>
                        <a:gd name="connsiteY0" fmla="*/ 0 h 152400"/>
                        <a:gd name="connsiteX1" fmla="*/ 1828800 w 1828800"/>
                        <a:gd name="connsiteY1" fmla="*/ 0 h 152400"/>
                        <a:gd name="connsiteX2" fmla="*/ 1828800 w 1828800"/>
                        <a:gd name="connsiteY2" fmla="*/ 152400 h 152400"/>
                        <a:gd name="connsiteX3" fmla="*/ 0 w 1828800"/>
                        <a:gd name="connsiteY3" fmla="*/ 152400 h 1524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828800" h="152400">
                          <a:moveTo>
                            <a:pt x="0" y="0"/>
                          </a:moveTo>
                          <a:lnTo>
                            <a:pt x="1828800" y="0"/>
                          </a:lnTo>
                          <a:lnTo>
                            <a:pt x="1828800" y="152400"/>
                          </a:lnTo>
                          <a:lnTo>
                            <a:pt x="0" y="152400"/>
                          </a:ln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6" name="Freeform: Shape 85">
                      <a:extLst>
                        <a:ext uri="{FF2B5EF4-FFF2-40B4-BE49-F238E27FC236}">
                          <a16:creationId xmlns:a16="http://schemas.microsoft.com/office/drawing/2014/main" id="{A3F4605A-E165-4701-946D-4AE340F92EF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181600" y="1828800"/>
                      <a:ext cx="304800" cy="304800"/>
                    </a:xfrm>
                    <a:custGeom>
                      <a:avLst/>
                      <a:gdLst>
                        <a:gd name="connsiteX0" fmla="*/ 304800 w 304800"/>
                        <a:gd name="connsiteY0" fmla="*/ 152400 h 304800"/>
                        <a:gd name="connsiteX1" fmla="*/ 152400 w 304800"/>
                        <a:gd name="connsiteY1" fmla="*/ 0 h 304800"/>
                        <a:gd name="connsiteX2" fmla="*/ 0 w 304800"/>
                        <a:gd name="connsiteY2" fmla="*/ 152400 h 304800"/>
                        <a:gd name="connsiteX3" fmla="*/ 0 w 304800"/>
                        <a:gd name="connsiteY3" fmla="*/ 304800 h 304800"/>
                        <a:gd name="connsiteX4" fmla="*/ 152400 w 304800"/>
                        <a:gd name="connsiteY4" fmla="*/ 304800 h 304800"/>
                        <a:gd name="connsiteX5" fmla="*/ 304800 w 304800"/>
                        <a:gd name="connsiteY5" fmla="*/ 15240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304800" y="152400"/>
                          </a:moveTo>
                          <a:cubicBezTo>
                            <a:pt x="304800" y="68351"/>
                            <a:pt x="236449" y="0"/>
                            <a:pt x="152400" y="0"/>
                          </a:cubicBezTo>
                          <a:cubicBezTo>
                            <a:pt x="68351" y="0"/>
                            <a:pt x="0" y="68351"/>
                            <a:pt x="0" y="152400"/>
                          </a:cubicBezTo>
                          <a:lnTo>
                            <a:pt x="0" y="304800"/>
                          </a:lnTo>
                          <a:lnTo>
                            <a:pt x="152400" y="304800"/>
                          </a:lnTo>
                          <a:cubicBezTo>
                            <a:pt x="236449" y="304800"/>
                            <a:pt x="304800" y="236449"/>
                            <a:pt x="304800" y="152400"/>
                          </a:cubicBez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7" name="Freeform: Shape 86">
                      <a:extLst>
                        <a:ext uri="{FF2B5EF4-FFF2-40B4-BE49-F238E27FC236}">
                          <a16:creationId xmlns:a16="http://schemas.microsoft.com/office/drawing/2014/main" id="{902B69A4-4A85-4FC2-A5B7-9A2B987271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29200" y="2438400"/>
                      <a:ext cx="2819247" cy="1371600"/>
                    </a:xfrm>
                    <a:custGeom>
                      <a:avLst/>
                      <a:gdLst>
                        <a:gd name="connsiteX0" fmla="*/ 381000 w 2819247"/>
                        <a:gd name="connsiteY0" fmla="*/ 564947 h 1371600"/>
                        <a:gd name="connsiteX1" fmla="*/ 381000 w 2819247"/>
                        <a:gd name="connsiteY1" fmla="*/ 762000 h 1371600"/>
                        <a:gd name="connsiteX2" fmla="*/ 0 w 2819247"/>
                        <a:gd name="connsiteY2" fmla="*/ 1212342 h 1371600"/>
                        <a:gd name="connsiteX3" fmla="*/ 0 w 2819247"/>
                        <a:gd name="connsiteY3" fmla="*/ 1295400 h 1371600"/>
                        <a:gd name="connsiteX4" fmla="*/ 76200 w 2819247"/>
                        <a:gd name="connsiteY4" fmla="*/ 1371600 h 1371600"/>
                        <a:gd name="connsiteX5" fmla="*/ 381000 w 2819247"/>
                        <a:gd name="connsiteY5" fmla="*/ 1371600 h 1371600"/>
                        <a:gd name="connsiteX6" fmla="*/ 457200 w 2819247"/>
                        <a:gd name="connsiteY6" fmla="*/ 1295400 h 1371600"/>
                        <a:gd name="connsiteX7" fmla="*/ 457200 w 2819247"/>
                        <a:gd name="connsiteY7" fmla="*/ 1143000 h 1371600"/>
                        <a:gd name="connsiteX8" fmla="*/ 685800 w 2819247"/>
                        <a:gd name="connsiteY8" fmla="*/ 914400 h 1371600"/>
                        <a:gd name="connsiteX9" fmla="*/ 914400 w 2819247"/>
                        <a:gd name="connsiteY9" fmla="*/ 1143000 h 1371600"/>
                        <a:gd name="connsiteX10" fmla="*/ 914400 w 2819247"/>
                        <a:gd name="connsiteY10" fmla="*/ 1295400 h 1371600"/>
                        <a:gd name="connsiteX11" fmla="*/ 990600 w 2819247"/>
                        <a:gd name="connsiteY11" fmla="*/ 1371600 h 1371600"/>
                        <a:gd name="connsiteX12" fmla="*/ 1066800 w 2819247"/>
                        <a:gd name="connsiteY12" fmla="*/ 1295400 h 1371600"/>
                        <a:gd name="connsiteX13" fmla="*/ 1066800 w 2819247"/>
                        <a:gd name="connsiteY13" fmla="*/ 838200 h 1371600"/>
                        <a:gd name="connsiteX14" fmla="*/ 1295400 w 2819247"/>
                        <a:gd name="connsiteY14" fmla="*/ 609600 h 1371600"/>
                        <a:gd name="connsiteX15" fmla="*/ 2061134 w 2819247"/>
                        <a:gd name="connsiteY15" fmla="*/ 609600 h 1371600"/>
                        <a:gd name="connsiteX16" fmla="*/ 2079117 w 2819247"/>
                        <a:gd name="connsiteY16" fmla="*/ 660425 h 1371600"/>
                        <a:gd name="connsiteX17" fmla="*/ 2438400 w 2819247"/>
                        <a:gd name="connsiteY17" fmla="*/ 914400 h 1371600"/>
                        <a:gd name="connsiteX18" fmla="*/ 2734209 w 2819247"/>
                        <a:gd name="connsiteY18" fmla="*/ 773506 h 1371600"/>
                        <a:gd name="connsiteX19" fmla="*/ 2810790 w 2819247"/>
                        <a:gd name="connsiteY19" fmla="*/ 450571 h 1371600"/>
                        <a:gd name="connsiteX20" fmla="*/ 2518258 w 2819247"/>
                        <a:gd name="connsiteY20" fmla="*/ 160401 h 1371600"/>
                        <a:gd name="connsiteX21" fmla="*/ 2079650 w 2819247"/>
                        <a:gd name="connsiteY21" fmla="*/ 404698 h 1371600"/>
                        <a:gd name="connsiteX22" fmla="*/ 2061591 w 2819247"/>
                        <a:gd name="connsiteY22" fmla="*/ 455066 h 1371600"/>
                        <a:gd name="connsiteX23" fmla="*/ 1066952 w 2819247"/>
                        <a:gd name="connsiteY23" fmla="*/ 457200 h 1371600"/>
                        <a:gd name="connsiteX24" fmla="*/ 1066648 w 2819247"/>
                        <a:gd name="connsiteY24" fmla="*/ 304800 h 1371600"/>
                        <a:gd name="connsiteX25" fmla="*/ 1503807 w 2819247"/>
                        <a:gd name="connsiteY25" fmla="*/ 303886 h 1371600"/>
                        <a:gd name="connsiteX26" fmla="*/ 1642872 w 2819247"/>
                        <a:gd name="connsiteY26" fmla="*/ 217780 h 1371600"/>
                        <a:gd name="connsiteX27" fmla="*/ 1534211 w 2819247"/>
                        <a:gd name="connsiteY27" fmla="*/ 36728 h 1371600"/>
                        <a:gd name="connsiteX28" fmla="*/ 1570939 w 2819247"/>
                        <a:gd name="connsiteY28" fmla="*/ 0 h 1371600"/>
                        <a:gd name="connsiteX29" fmla="*/ 839572 w 2819247"/>
                        <a:gd name="connsiteY29" fmla="*/ 0 h 1371600"/>
                        <a:gd name="connsiteX30" fmla="*/ 624230 w 2819247"/>
                        <a:gd name="connsiteY30" fmla="*/ 321716 h 1371600"/>
                        <a:gd name="connsiteX31" fmla="*/ 762000 w 2819247"/>
                        <a:gd name="connsiteY31" fmla="*/ 304800 h 1371600"/>
                        <a:gd name="connsiteX32" fmla="*/ 914400 w 2819247"/>
                        <a:gd name="connsiteY32" fmla="*/ 304800 h 1371600"/>
                        <a:gd name="connsiteX33" fmla="*/ 914400 w 2819247"/>
                        <a:gd name="connsiteY33" fmla="*/ 457200 h 1371600"/>
                        <a:gd name="connsiteX34" fmla="*/ 762000 w 2819247"/>
                        <a:gd name="connsiteY34" fmla="*/ 457200 h 13716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2819247" h="1371600">
                          <a:moveTo>
                            <a:pt x="381000" y="564947"/>
                          </a:moveTo>
                          <a:lnTo>
                            <a:pt x="381000" y="762000"/>
                          </a:lnTo>
                          <a:cubicBezTo>
                            <a:pt x="381000" y="988085"/>
                            <a:pt x="215875" y="1175842"/>
                            <a:pt x="0" y="1212342"/>
                          </a:cubicBezTo>
                          <a:lnTo>
                            <a:pt x="0" y="1295400"/>
                          </a:lnTo>
                          <a:cubicBezTo>
                            <a:pt x="0" y="1337462"/>
                            <a:pt x="34138" y="1371600"/>
                            <a:pt x="76200" y="1371600"/>
                          </a:cubicBezTo>
                          <a:lnTo>
                            <a:pt x="381000" y="1371600"/>
                          </a:lnTo>
                          <a:cubicBezTo>
                            <a:pt x="423062" y="1371600"/>
                            <a:pt x="457200" y="1337462"/>
                            <a:pt x="457200" y="1295400"/>
                          </a:cubicBezTo>
                          <a:lnTo>
                            <a:pt x="457200" y="1143000"/>
                          </a:lnTo>
                          <a:cubicBezTo>
                            <a:pt x="457200" y="1016965"/>
                            <a:pt x="559765" y="914400"/>
                            <a:pt x="685800" y="914400"/>
                          </a:cubicBezTo>
                          <a:cubicBezTo>
                            <a:pt x="811835" y="914400"/>
                            <a:pt x="914400" y="1016965"/>
                            <a:pt x="914400" y="1143000"/>
                          </a:cubicBezTo>
                          <a:lnTo>
                            <a:pt x="914400" y="1295400"/>
                          </a:lnTo>
                          <a:cubicBezTo>
                            <a:pt x="914400" y="1337462"/>
                            <a:pt x="948538" y="1371600"/>
                            <a:pt x="990600" y="1371600"/>
                          </a:cubicBezTo>
                          <a:cubicBezTo>
                            <a:pt x="1032662" y="1371600"/>
                            <a:pt x="1066800" y="1337462"/>
                            <a:pt x="1066800" y="1295400"/>
                          </a:cubicBezTo>
                          <a:lnTo>
                            <a:pt x="1066800" y="838200"/>
                          </a:lnTo>
                          <a:cubicBezTo>
                            <a:pt x="1066800" y="712165"/>
                            <a:pt x="1169365" y="609600"/>
                            <a:pt x="1295400" y="609600"/>
                          </a:cubicBezTo>
                          <a:lnTo>
                            <a:pt x="2061134" y="609600"/>
                          </a:lnTo>
                          <a:lnTo>
                            <a:pt x="2079117" y="660425"/>
                          </a:lnTo>
                          <a:cubicBezTo>
                            <a:pt x="2132762" y="812368"/>
                            <a:pt x="2277161" y="914400"/>
                            <a:pt x="2438400" y="914400"/>
                          </a:cubicBezTo>
                          <a:cubicBezTo>
                            <a:pt x="2553615" y="914400"/>
                            <a:pt x="2661437" y="863041"/>
                            <a:pt x="2734209" y="773506"/>
                          </a:cubicBezTo>
                          <a:cubicBezTo>
                            <a:pt x="2806980" y="683971"/>
                            <a:pt x="2834869" y="566318"/>
                            <a:pt x="2810790" y="450571"/>
                          </a:cubicBezTo>
                          <a:cubicBezTo>
                            <a:pt x="2780614" y="306172"/>
                            <a:pt x="2663114" y="189586"/>
                            <a:pt x="2518258" y="160401"/>
                          </a:cubicBezTo>
                          <a:cubicBezTo>
                            <a:pt x="2328825" y="122453"/>
                            <a:pt x="2144116" y="225095"/>
                            <a:pt x="2079650" y="404698"/>
                          </a:cubicBezTo>
                          <a:lnTo>
                            <a:pt x="2061591" y="455066"/>
                          </a:lnTo>
                          <a:lnTo>
                            <a:pt x="1066952" y="457200"/>
                          </a:lnTo>
                          <a:lnTo>
                            <a:pt x="1066648" y="304800"/>
                          </a:lnTo>
                          <a:lnTo>
                            <a:pt x="1503807" y="303886"/>
                          </a:lnTo>
                          <a:lnTo>
                            <a:pt x="1642872" y="217780"/>
                          </a:lnTo>
                          <a:lnTo>
                            <a:pt x="1534211" y="36728"/>
                          </a:lnTo>
                          <a:lnTo>
                            <a:pt x="1570939" y="0"/>
                          </a:lnTo>
                          <a:lnTo>
                            <a:pt x="839572" y="0"/>
                          </a:lnTo>
                          <a:cubicBezTo>
                            <a:pt x="790423" y="119024"/>
                            <a:pt x="717880" y="228067"/>
                            <a:pt x="624230" y="321716"/>
                          </a:cubicBezTo>
                          <a:close/>
                          <a:moveTo>
                            <a:pt x="762000" y="304800"/>
                          </a:moveTo>
                          <a:lnTo>
                            <a:pt x="914400" y="304800"/>
                          </a:lnTo>
                          <a:lnTo>
                            <a:pt x="914400" y="457200"/>
                          </a:lnTo>
                          <a:lnTo>
                            <a:pt x="762000" y="45720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8" name="Freeform: Shape 87">
                      <a:extLst>
                        <a:ext uri="{FF2B5EF4-FFF2-40B4-BE49-F238E27FC236}">
                          <a16:creationId xmlns:a16="http://schemas.microsoft.com/office/drawing/2014/main" id="{EBDEF173-8FB7-484B-9851-B1B5D25DB22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48400" y="1219200"/>
                      <a:ext cx="1828800" cy="1066800"/>
                    </a:xfrm>
                    <a:custGeom>
                      <a:avLst/>
                      <a:gdLst>
                        <a:gd name="connsiteX0" fmla="*/ 722376 w 1828800"/>
                        <a:gd name="connsiteY0" fmla="*/ 848411 h 1066800"/>
                        <a:gd name="connsiteX1" fmla="*/ 885139 w 1828800"/>
                        <a:gd name="connsiteY1" fmla="*/ 946023 h 1066800"/>
                        <a:gd name="connsiteX2" fmla="*/ 931088 w 1828800"/>
                        <a:gd name="connsiteY2" fmla="*/ 762000 h 1066800"/>
                        <a:gd name="connsiteX3" fmla="*/ 1507312 w 1828800"/>
                        <a:gd name="connsiteY3" fmla="*/ 762000 h 1066800"/>
                        <a:gd name="connsiteX4" fmla="*/ 1553261 w 1828800"/>
                        <a:gd name="connsiteY4" fmla="*/ 946099 h 1066800"/>
                        <a:gd name="connsiteX5" fmla="*/ 1716024 w 1828800"/>
                        <a:gd name="connsiteY5" fmla="*/ 848487 h 1066800"/>
                        <a:gd name="connsiteX6" fmla="*/ 1828800 w 1828800"/>
                        <a:gd name="connsiteY6" fmla="*/ 961263 h 1066800"/>
                        <a:gd name="connsiteX7" fmla="*/ 1828800 w 1828800"/>
                        <a:gd name="connsiteY7" fmla="*/ 0 h 1066800"/>
                        <a:gd name="connsiteX8" fmla="*/ 0 w 1828800"/>
                        <a:gd name="connsiteY8" fmla="*/ 0 h 1066800"/>
                        <a:gd name="connsiteX9" fmla="*/ 0 w 1828800"/>
                        <a:gd name="connsiteY9" fmla="*/ 1066800 h 1066800"/>
                        <a:gd name="connsiteX10" fmla="*/ 504139 w 1828800"/>
                        <a:gd name="connsiteY10" fmla="*/ 1066800 h 1066800"/>
                        <a:gd name="connsiteX11" fmla="*/ 457200 w 1828800"/>
                        <a:gd name="connsiteY11" fmla="*/ 152400 h 1066800"/>
                        <a:gd name="connsiteX12" fmla="*/ 1676400 w 1828800"/>
                        <a:gd name="connsiteY12" fmla="*/ 152400 h 1066800"/>
                        <a:gd name="connsiteX13" fmla="*/ 1676400 w 1828800"/>
                        <a:gd name="connsiteY13" fmla="*/ 304800 h 1066800"/>
                        <a:gd name="connsiteX14" fmla="*/ 457200 w 1828800"/>
                        <a:gd name="connsiteY14" fmla="*/ 304800 h 1066800"/>
                        <a:gd name="connsiteX15" fmla="*/ 152400 w 1828800"/>
                        <a:gd name="connsiteY15" fmla="*/ 152400 h 1066800"/>
                        <a:gd name="connsiteX16" fmla="*/ 304800 w 1828800"/>
                        <a:gd name="connsiteY16" fmla="*/ 152400 h 1066800"/>
                        <a:gd name="connsiteX17" fmla="*/ 304800 w 1828800"/>
                        <a:gd name="connsiteY17" fmla="*/ 304800 h 1066800"/>
                        <a:gd name="connsiteX18" fmla="*/ 152400 w 1828800"/>
                        <a:gd name="connsiteY18" fmla="*/ 304800 h 1066800"/>
                        <a:gd name="connsiteX19" fmla="*/ 152400 w 1828800"/>
                        <a:gd name="connsiteY19" fmla="*/ 457200 h 1066800"/>
                        <a:gd name="connsiteX20" fmla="*/ 1676400 w 1828800"/>
                        <a:gd name="connsiteY20" fmla="*/ 457200 h 1066800"/>
                        <a:gd name="connsiteX21" fmla="*/ 1676400 w 1828800"/>
                        <a:gd name="connsiteY21" fmla="*/ 609600 h 1066800"/>
                        <a:gd name="connsiteX22" fmla="*/ 152400 w 1828800"/>
                        <a:gd name="connsiteY22" fmla="*/ 609600 h 1066800"/>
                        <a:gd name="connsiteX23" fmla="*/ 304800 w 1828800"/>
                        <a:gd name="connsiteY23" fmla="*/ 914400 h 1066800"/>
                        <a:gd name="connsiteX24" fmla="*/ 152400 w 1828800"/>
                        <a:gd name="connsiteY24" fmla="*/ 914400 h 1066800"/>
                        <a:gd name="connsiteX25" fmla="*/ 152400 w 1828800"/>
                        <a:gd name="connsiteY25" fmla="*/ 762000 h 1066800"/>
                        <a:gd name="connsiteX26" fmla="*/ 304800 w 1828800"/>
                        <a:gd name="connsiteY26" fmla="*/ 762000 h 1066800"/>
                        <a:gd name="connsiteX27" fmla="*/ 457200 w 1828800"/>
                        <a:gd name="connsiteY27" fmla="*/ 762000 h 1066800"/>
                        <a:gd name="connsiteX28" fmla="*/ 609600 w 1828800"/>
                        <a:gd name="connsiteY28" fmla="*/ 762000 h 1066800"/>
                        <a:gd name="connsiteX29" fmla="*/ 609600 w 1828800"/>
                        <a:gd name="connsiteY29" fmla="*/ 914400 h 1066800"/>
                        <a:gd name="connsiteX30" fmla="*/ 457200 w 1828800"/>
                        <a:gd name="connsiteY30" fmla="*/ 914400 h 1066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</a:cxnLst>
                      <a:rect l="l" t="t" r="r" b="b"/>
                      <a:pathLst>
                        <a:path w="1828800" h="1066800">
                          <a:moveTo>
                            <a:pt x="722376" y="848411"/>
                          </a:moveTo>
                          <a:lnTo>
                            <a:pt x="885139" y="946023"/>
                          </a:lnTo>
                          <a:lnTo>
                            <a:pt x="931088" y="762000"/>
                          </a:lnTo>
                          <a:lnTo>
                            <a:pt x="1507312" y="762000"/>
                          </a:lnTo>
                          <a:lnTo>
                            <a:pt x="1553261" y="946099"/>
                          </a:lnTo>
                          <a:lnTo>
                            <a:pt x="1716024" y="848487"/>
                          </a:lnTo>
                          <a:lnTo>
                            <a:pt x="1828800" y="961263"/>
                          </a:lnTo>
                          <a:lnTo>
                            <a:pt x="1828800" y="0"/>
                          </a:lnTo>
                          <a:lnTo>
                            <a:pt x="0" y="0"/>
                          </a:lnTo>
                          <a:lnTo>
                            <a:pt x="0" y="1066800"/>
                          </a:lnTo>
                          <a:lnTo>
                            <a:pt x="504139" y="1066800"/>
                          </a:lnTo>
                          <a:close/>
                          <a:moveTo>
                            <a:pt x="457200" y="152400"/>
                          </a:moveTo>
                          <a:lnTo>
                            <a:pt x="1676400" y="152400"/>
                          </a:lnTo>
                          <a:lnTo>
                            <a:pt x="1676400" y="304800"/>
                          </a:lnTo>
                          <a:lnTo>
                            <a:pt x="457200" y="304800"/>
                          </a:lnTo>
                          <a:close/>
                          <a:moveTo>
                            <a:pt x="152400" y="152400"/>
                          </a:moveTo>
                          <a:lnTo>
                            <a:pt x="304800" y="152400"/>
                          </a:lnTo>
                          <a:lnTo>
                            <a:pt x="304800" y="304800"/>
                          </a:lnTo>
                          <a:lnTo>
                            <a:pt x="152400" y="304800"/>
                          </a:lnTo>
                          <a:close/>
                          <a:moveTo>
                            <a:pt x="152400" y="457200"/>
                          </a:moveTo>
                          <a:lnTo>
                            <a:pt x="1676400" y="457200"/>
                          </a:lnTo>
                          <a:lnTo>
                            <a:pt x="1676400" y="609600"/>
                          </a:lnTo>
                          <a:lnTo>
                            <a:pt x="152400" y="609600"/>
                          </a:lnTo>
                          <a:close/>
                          <a:moveTo>
                            <a:pt x="304800" y="914400"/>
                          </a:moveTo>
                          <a:lnTo>
                            <a:pt x="152400" y="914400"/>
                          </a:lnTo>
                          <a:lnTo>
                            <a:pt x="152400" y="762000"/>
                          </a:lnTo>
                          <a:lnTo>
                            <a:pt x="304800" y="762000"/>
                          </a:lnTo>
                          <a:close/>
                          <a:moveTo>
                            <a:pt x="457200" y="762000"/>
                          </a:moveTo>
                          <a:lnTo>
                            <a:pt x="609600" y="762000"/>
                          </a:lnTo>
                          <a:lnTo>
                            <a:pt x="609600" y="914400"/>
                          </a:lnTo>
                          <a:lnTo>
                            <a:pt x="457200" y="914400"/>
                          </a:ln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9" name="Freeform: Shape 88">
                      <a:extLst>
                        <a:ext uri="{FF2B5EF4-FFF2-40B4-BE49-F238E27FC236}">
                          <a16:creationId xmlns:a16="http://schemas.microsoft.com/office/drawing/2014/main" id="{0A035C41-A10A-4BA5-A350-7568F7030E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19600" y="1828800"/>
                      <a:ext cx="304800" cy="304800"/>
                    </a:xfrm>
                    <a:custGeom>
                      <a:avLst/>
                      <a:gdLst>
                        <a:gd name="connsiteX0" fmla="*/ 152400 w 304800"/>
                        <a:gd name="connsiteY0" fmla="*/ 0 h 304800"/>
                        <a:gd name="connsiteX1" fmla="*/ 0 w 304800"/>
                        <a:gd name="connsiteY1" fmla="*/ 152400 h 304800"/>
                        <a:gd name="connsiteX2" fmla="*/ 152400 w 304800"/>
                        <a:gd name="connsiteY2" fmla="*/ 304800 h 304800"/>
                        <a:gd name="connsiteX3" fmla="*/ 304800 w 304800"/>
                        <a:gd name="connsiteY3" fmla="*/ 304800 h 304800"/>
                        <a:gd name="connsiteX4" fmla="*/ 304800 w 304800"/>
                        <a:gd name="connsiteY4" fmla="*/ 152400 h 304800"/>
                        <a:gd name="connsiteX5" fmla="*/ 152400 w 304800"/>
                        <a:gd name="connsiteY5" fmla="*/ 0 h 3048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04800" h="304800">
                          <a:moveTo>
                            <a:pt x="152400" y="0"/>
                          </a:moveTo>
                          <a:cubicBezTo>
                            <a:pt x="68351" y="0"/>
                            <a:pt x="0" y="68351"/>
                            <a:pt x="0" y="152400"/>
                          </a:cubicBezTo>
                          <a:cubicBezTo>
                            <a:pt x="0" y="236449"/>
                            <a:pt x="68351" y="304800"/>
                            <a:pt x="152400" y="304800"/>
                          </a:cubicBezTo>
                          <a:lnTo>
                            <a:pt x="304800" y="304800"/>
                          </a:lnTo>
                          <a:lnTo>
                            <a:pt x="304800" y="152400"/>
                          </a:lnTo>
                          <a:cubicBezTo>
                            <a:pt x="304800" y="68351"/>
                            <a:pt x="236449" y="0"/>
                            <a:pt x="152400" y="0"/>
                          </a:cubicBez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0" name="Freeform: Shape 89">
                      <a:extLst>
                        <a:ext uri="{FF2B5EF4-FFF2-40B4-BE49-F238E27FC236}">
                          <a16:creationId xmlns:a16="http://schemas.microsoft.com/office/drawing/2014/main" id="{59A3D7C9-92F1-43CC-847B-427D7F1141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48200" y="3048000"/>
                      <a:ext cx="609600" cy="457200"/>
                    </a:xfrm>
                    <a:custGeom>
                      <a:avLst/>
                      <a:gdLst>
                        <a:gd name="connsiteX0" fmla="*/ 0 w 609600"/>
                        <a:gd name="connsiteY0" fmla="*/ 152400 h 457200"/>
                        <a:gd name="connsiteX1" fmla="*/ 304800 w 609600"/>
                        <a:gd name="connsiteY1" fmla="*/ 457200 h 457200"/>
                        <a:gd name="connsiteX2" fmla="*/ 609600 w 609600"/>
                        <a:gd name="connsiteY2" fmla="*/ 152400 h 457200"/>
                        <a:gd name="connsiteX3" fmla="*/ 609600 w 609600"/>
                        <a:gd name="connsiteY3" fmla="*/ 0 h 457200"/>
                        <a:gd name="connsiteX4" fmla="*/ 0 w 609600"/>
                        <a:gd name="connsiteY4" fmla="*/ 0 h 4572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609600" h="457200">
                          <a:moveTo>
                            <a:pt x="0" y="152400"/>
                          </a:moveTo>
                          <a:cubicBezTo>
                            <a:pt x="0" y="320497"/>
                            <a:pt x="136703" y="457200"/>
                            <a:pt x="304800" y="457200"/>
                          </a:cubicBezTo>
                          <a:cubicBezTo>
                            <a:pt x="472897" y="457200"/>
                            <a:pt x="609600" y="320497"/>
                            <a:pt x="609600" y="152400"/>
                          </a:cubicBezTo>
                          <a:lnTo>
                            <a:pt x="60960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1" name="Freeform: Shape 90">
                      <a:extLst>
                        <a:ext uri="{FF2B5EF4-FFF2-40B4-BE49-F238E27FC236}">
                          <a16:creationId xmlns:a16="http://schemas.microsoft.com/office/drawing/2014/main" id="{EC00E364-D0D5-42DD-930E-83DC4D39312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257800" y="4876800"/>
                      <a:ext cx="609600" cy="457200"/>
                    </a:xfrm>
                    <a:custGeom>
                      <a:avLst/>
                      <a:gdLst>
                        <a:gd name="connsiteX0" fmla="*/ 0 w 609600"/>
                        <a:gd name="connsiteY0" fmla="*/ 0 h 457200"/>
                        <a:gd name="connsiteX1" fmla="*/ 609600 w 609600"/>
                        <a:gd name="connsiteY1" fmla="*/ 0 h 457200"/>
                        <a:gd name="connsiteX2" fmla="*/ 609600 w 609600"/>
                        <a:gd name="connsiteY2" fmla="*/ 457200 h 457200"/>
                        <a:gd name="connsiteX3" fmla="*/ 0 w 609600"/>
                        <a:gd name="connsiteY3" fmla="*/ 457200 h 4572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609600" h="457200">
                          <a:moveTo>
                            <a:pt x="0" y="0"/>
                          </a:moveTo>
                          <a:lnTo>
                            <a:pt x="609600" y="0"/>
                          </a:lnTo>
                          <a:lnTo>
                            <a:pt x="609600" y="457200"/>
                          </a:lnTo>
                          <a:lnTo>
                            <a:pt x="0" y="457200"/>
                          </a:ln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2" name="Freeform: Shape 91">
                      <a:extLst>
                        <a:ext uri="{FF2B5EF4-FFF2-40B4-BE49-F238E27FC236}">
                          <a16:creationId xmlns:a16="http://schemas.microsoft.com/office/drawing/2014/main" id="{A4E0CE4A-59B1-4B2D-8082-0875D0D0FEF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10200" y="4267200"/>
                      <a:ext cx="304800" cy="152400"/>
                    </a:xfrm>
                    <a:custGeom>
                      <a:avLst/>
                      <a:gdLst>
                        <a:gd name="connsiteX0" fmla="*/ 0 w 304800"/>
                        <a:gd name="connsiteY0" fmla="*/ 0 h 152400"/>
                        <a:gd name="connsiteX1" fmla="*/ 304800 w 304800"/>
                        <a:gd name="connsiteY1" fmla="*/ 0 h 152400"/>
                        <a:gd name="connsiteX2" fmla="*/ 304800 w 304800"/>
                        <a:gd name="connsiteY2" fmla="*/ 152400 h 152400"/>
                        <a:gd name="connsiteX3" fmla="*/ 0 w 304800"/>
                        <a:gd name="connsiteY3" fmla="*/ 152400 h 1524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04800" h="152400">
                          <a:moveTo>
                            <a:pt x="0" y="0"/>
                          </a:moveTo>
                          <a:lnTo>
                            <a:pt x="304800" y="0"/>
                          </a:lnTo>
                          <a:lnTo>
                            <a:pt x="304800" y="152400"/>
                          </a:lnTo>
                          <a:lnTo>
                            <a:pt x="0" y="152400"/>
                          </a:ln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3" name="Freeform: Shape 92">
                      <a:extLst>
                        <a:ext uri="{FF2B5EF4-FFF2-40B4-BE49-F238E27FC236}">
                          <a16:creationId xmlns:a16="http://schemas.microsoft.com/office/drawing/2014/main" id="{F748BAAD-4185-436B-BFB3-0C2CFAC7F6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67400" y="4267200"/>
                      <a:ext cx="304800" cy="152400"/>
                    </a:xfrm>
                    <a:custGeom>
                      <a:avLst/>
                      <a:gdLst>
                        <a:gd name="connsiteX0" fmla="*/ 304800 w 304800"/>
                        <a:gd name="connsiteY0" fmla="*/ 76200 h 152400"/>
                        <a:gd name="connsiteX1" fmla="*/ 304800 w 304800"/>
                        <a:gd name="connsiteY1" fmla="*/ 0 h 152400"/>
                        <a:gd name="connsiteX2" fmla="*/ 0 w 304800"/>
                        <a:gd name="connsiteY2" fmla="*/ 0 h 152400"/>
                        <a:gd name="connsiteX3" fmla="*/ 0 w 304800"/>
                        <a:gd name="connsiteY3" fmla="*/ 152400 h 152400"/>
                        <a:gd name="connsiteX4" fmla="*/ 228600 w 304800"/>
                        <a:gd name="connsiteY4" fmla="*/ 152400 h 152400"/>
                        <a:gd name="connsiteX5" fmla="*/ 304800 w 304800"/>
                        <a:gd name="connsiteY5" fmla="*/ 76200 h 1524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04800" h="152400">
                          <a:moveTo>
                            <a:pt x="304800" y="76200"/>
                          </a:moveTo>
                          <a:lnTo>
                            <a:pt x="304800" y="0"/>
                          </a:lnTo>
                          <a:lnTo>
                            <a:pt x="0" y="0"/>
                          </a:lnTo>
                          <a:lnTo>
                            <a:pt x="0" y="152400"/>
                          </a:lnTo>
                          <a:lnTo>
                            <a:pt x="228600" y="152400"/>
                          </a:lnTo>
                          <a:cubicBezTo>
                            <a:pt x="270662" y="152400"/>
                            <a:pt x="304800" y="118262"/>
                            <a:pt x="304800" y="76200"/>
                          </a:cubicBez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4" name="Freeform: Shape 93">
                      <a:extLst>
                        <a:ext uri="{FF2B5EF4-FFF2-40B4-BE49-F238E27FC236}">
                          <a16:creationId xmlns:a16="http://schemas.microsoft.com/office/drawing/2014/main" id="{A33A6A2D-821E-40DD-8667-2B03A4AC57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886200" y="2450820"/>
                      <a:ext cx="3352800" cy="1663979"/>
                    </a:xfrm>
                    <a:custGeom>
                      <a:avLst/>
                      <a:gdLst>
                        <a:gd name="connsiteX0" fmla="*/ 3247339 w 3352800"/>
                        <a:gd name="connsiteY0" fmla="*/ 1327556 h 1663979"/>
                        <a:gd name="connsiteX1" fmla="*/ 3084576 w 3352800"/>
                        <a:gd name="connsiteY1" fmla="*/ 1425093 h 1663979"/>
                        <a:gd name="connsiteX2" fmla="*/ 2677211 w 3352800"/>
                        <a:gd name="connsiteY2" fmla="*/ 1017651 h 1663979"/>
                        <a:gd name="connsiteX3" fmla="*/ 2785872 w 3352800"/>
                        <a:gd name="connsiteY3" fmla="*/ 836600 h 1663979"/>
                        <a:gd name="connsiteX4" fmla="*/ 2645359 w 3352800"/>
                        <a:gd name="connsiteY4" fmla="*/ 749579 h 1663979"/>
                        <a:gd name="connsiteX5" fmla="*/ 2438400 w 3352800"/>
                        <a:gd name="connsiteY5" fmla="*/ 749579 h 1663979"/>
                        <a:gd name="connsiteX6" fmla="*/ 2362200 w 3352800"/>
                        <a:gd name="connsiteY6" fmla="*/ 825779 h 1663979"/>
                        <a:gd name="connsiteX7" fmla="*/ 2362200 w 3352800"/>
                        <a:gd name="connsiteY7" fmla="*/ 1282979 h 1663979"/>
                        <a:gd name="connsiteX8" fmla="*/ 2133600 w 3352800"/>
                        <a:gd name="connsiteY8" fmla="*/ 1511579 h 1663979"/>
                        <a:gd name="connsiteX9" fmla="*/ 1905000 w 3352800"/>
                        <a:gd name="connsiteY9" fmla="*/ 1282979 h 1663979"/>
                        <a:gd name="connsiteX10" fmla="*/ 1905000 w 3352800"/>
                        <a:gd name="connsiteY10" fmla="*/ 1130579 h 1663979"/>
                        <a:gd name="connsiteX11" fmla="*/ 1828800 w 3352800"/>
                        <a:gd name="connsiteY11" fmla="*/ 1054379 h 1663979"/>
                        <a:gd name="connsiteX12" fmla="*/ 1752600 w 3352800"/>
                        <a:gd name="connsiteY12" fmla="*/ 1130579 h 1663979"/>
                        <a:gd name="connsiteX13" fmla="*/ 1752600 w 3352800"/>
                        <a:gd name="connsiteY13" fmla="*/ 1282979 h 1663979"/>
                        <a:gd name="connsiteX14" fmla="*/ 1524000 w 3352800"/>
                        <a:gd name="connsiteY14" fmla="*/ 1511579 h 1663979"/>
                        <a:gd name="connsiteX15" fmla="*/ 1219200 w 3352800"/>
                        <a:gd name="connsiteY15" fmla="*/ 1511579 h 1663979"/>
                        <a:gd name="connsiteX16" fmla="*/ 990600 w 3352800"/>
                        <a:gd name="connsiteY16" fmla="*/ 1282979 h 1663979"/>
                        <a:gd name="connsiteX17" fmla="*/ 990600 w 3352800"/>
                        <a:gd name="connsiteY17" fmla="*/ 1199921 h 1663979"/>
                        <a:gd name="connsiteX18" fmla="*/ 609600 w 3352800"/>
                        <a:gd name="connsiteY18" fmla="*/ 749579 h 1663979"/>
                        <a:gd name="connsiteX19" fmla="*/ 609600 w 3352800"/>
                        <a:gd name="connsiteY19" fmla="*/ 552526 h 1663979"/>
                        <a:gd name="connsiteX20" fmla="*/ 366370 w 3352800"/>
                        <a:gd name="connsiteY20" fmla="*/ 309296 h 1663979"/>
                        <a:gd name="connsiteX21" fmla="*/ 156820 w 3352800"/>
                        <a:gd name="connsiteY21" fmla="*/ 0 h 1663979"/>
                        <a:gd name="connsiteX22" fmla="*/ 0 w 3352800"/>
                        <a:gd name="connsiteY22" fmla="*/ 216179 h 1663979"/>
                        <a:gd name="connsiteX23" fmla="*/ 0 w 3352800"/>
                        <a:gd name="connsiteY23" fmla="*/ 1663979 h 1663979"/>
                        <a:gd name="connsiteX24" fmla="*/ 3352800 w 3352800"/>
                        <a:gd name="connsiteY24" fmla="*/ 1663979 h 1663979"/>
                        <a:gd name="connsiteX25" fmla="*/ 3352800 w 3352800"/>
                        <a:gd name="connsiteY25" fmla="*/ 1511579 h 1663979"/>
                        <a:gd name="connsiteX26" fmla="*/ 3293288 w 3352800"/>
                        <a:gd name="connsiteY26" fmla="*/ 1511579 h 1663979"/>
                        <a:gd name="connsiteX27" fmla="*/ 304800 w 3352800"/>
                        <a:gd name="connsiteY27" fmla="*/ 1511579 h 1663979"/>
                        <a:gd name="connsiteX28" fmla="*/ 152400 w 3352800"/>
                        <a:gd name="connsiteY28" fmla="*/ 1511579 h 1663979"/>
                        <a:gd name="connsiteX29" fmla="*/ 152400 w 3352800"/>
                        <a:gd name="connsiteY29" fmla="*/ 1359179 h 1663979"/>
                        <a:gd name="connsiteX30" fmla="*/ 304800 w 3352800"/>
                        <a:gd name="connsiteY30" fmla="*/ 1359179 h 1663979"/>
                        <a:gd name="connsiteX31" fmla="*/ 304800 w 3352800"/>
                        <a:gd name="connsiteY31" fmla="*/ 1206779 h 1663979"/>
                        <a:gd name="connsiteX32" fmla="*/ 152400 w 3352800"/>
                        <a:gd name="connsiteY32" fmla="*/ 1206779 h 1663979"/>
                        <a:gd name="connsiteX33" fmla="*/ 152400 w 3352800"/>
                        <a:gd name="connsiteY33" fmla="*/ 1054379 h 1663979"/>
                        <a:gd name="connsiteX34" fmla="*/ 304800 w 3352800"/>
                        <a:gd name="connsiteY34" fmla="*/ 1054379 h 1663979"/>
                        <a:gd name="connsiteX35" fmla="*/ 304800 w 3352800"/>
                        <a:gd name="connsiteY35" fmla="*/ 901979 h 1663979"/>
                        <a:gd name="connsiteX36" fmla="*/ 152400 w 3352800"/>
                        <a:gd name="connsiteY36" fmla="*/ 901979 h 1663979"/>
                        <a:gd name="connsiteX37" fmla="*/ 152400 w 3352800"/>
                        <a:gd name="connsiteY37" fmla="*/ 749579 h 1663979"/>
                        <a:gd name="connsiteX38" fmla="*/ 304800 w 3352800"/>
                        <a:gd name="connsiteY38" fmla="*/ 749579 h 166397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</a:cxnLst>
                      <a:rect l="l" t="t" r="r" b="b"/>
                      <a:pathLst>
                        <a:path w="3352800" h="1663979">
                          <a:moveTo>
                            <a:pt x="3247339" y="1327556"/>
                          </a:moveTo>
                          <a:lnTo>
                            <a:pt x="3084576" y="1425093"/>
                          </a:lnTo>
                          <a:lnTo>
                            <a:pt x="2677211" y="1017651"/>
                          </a:lnTo>
                          <a:lnTo>
                            <a:pt x="2785872" y="836600"/>
                          </a:lnTo>
                          <a:lnTo>
                            <a:pt x="2645359" y="749579"/>
                          </a:lnTo>
                          <a:lnTo>
                            <a:pt x="2438400" y="749579"/>
                          </a:lnTo>
                          <a:cubicBezTo>
                            <a:pt x="2396338" y="749579"/>
                            <a:pt x="2362200" y="783793"/>
                            <a:pt x="2362200" y="825779"/>
                          </a:cubicBezTo>
                          <a:lnTo>
                            <a:pt x="2362200" y="1282979"/>
                          </a:lnTo>
                          <a:cubicBezTo>
                            <a:pt x="2362200" y="1409014"/>
                            <a:pt x="2259635" y="1511579"/>
                            <a:pt x="2133600" y="1511579"/>
                          </a:cubicBezTo>
                          <a:cubicBezTo>
                            <a:pt x="2007565" y="1511579"/>
                            <a:pt x="1905000" y="1409014"/>
                            <a:pt x="1905000" y="1282979"/>
                          </a:cubicBezTo>
                          <a:lnTo>
                            <a:pt x="1905000" y="1130579"/>
                          </a:lnTo>
                          <a:cubicBezTo>
                            <a:pt x="1905000" y="1088517"/>
                            <a:pt x="1870862" y="1054379"/>
                            <a:pt x="1828800" y="1054379"/>
                          </a:cubicBezTo>
                          <a:cubicBezTo>
                            <a:pt x="1786738" y="1054379"/>
                            <a:pt x="1752600" y="1088517"/>
                            <a:pt x="1752600" y="1130579"/>
                          </a:cubicBezTo>
                          <a:lnTo>
                            <a:pt x="1752600" y="1282979"/>
                          </a:lnTo>
                          <a:cubicBezTo>
                            <a:pt x="1752600" y="1409014"/>
                            <a:pt x="1650035" y="1511579"/>
                            <a:pt x="1524000" y="1511579"/>
                          </a:cubicBezTo>
                          <a:lnTo>
                            <a:pt x="1219200" y="1511579"/>
                          </a:lnTo>
                          <a:cubicBezTo>
                            <a:pt x="1093165" y="1511579"/>
                            <a:pt x="990600" y="1409014"/>
                            <a:pt x="990600" y="1282979"/>
                          </a:cubicBezTo>
                          <a:lnTo>
                            <a:pt x="990600" y="1199921"/>
                          </a:lnTo>
                          <a:cubicBezTo>
                            <a:pt x="774725" y="1163498"/>
                            <a:pt x="609600" y="975741"/>
                            <a:pt x="609600" y="749579"/>
                          </a:cubicBezTo>
                          <a:lnTo>
                            <a:pt x="609600" y="552526"/>
                          </a:lnTo>
                          <a:lnTo>
                            <a:pt x="366370" y="309296"/>
                          </a:lnTo>
                          <a:cubicBezTo>
                            <a:pt x="276073" y="218923"/>
                            <a:pt x="205816" y="113995"/>
                            <a:pt x="156820" y="0"/>
                          </a:cubicBezTo>
                          <a:cubicBezTo>
                            <a:pt x="65761" y="30556"/>
                            <a:pt x="0" y="116510"/>
                            <a:pt x="0" y="216179"/>
                          </a:cubicBezTo>
                          <a:lnTo>
                            <a:pt x="0" y="1663979"/>
                          </a:lnTo>
                          <a:lnTo>
                            <a:pt x="3352800" y="1663979"/>
                          </a:lnTo>
                          <a:lnTo>
                            <a:pt x="3352800" y="1511579"/>
                          </a:lnTo>
                          <a:lnTo>
                            <a:pt x="3293288" y="1511579"/>
                          </a:lnTo>
                          <a:close/>
                          <a:moveTo>
                            <a:pt x="304800" y="1511579"/>
                          </a:moveTo>
                          <a:lnTo>
                            <a:pt x="152400" y="1511579"/>
                          </a:lnTo>
                          <a:lnTo>
                            <a:pt x="152400" y="1359179"/>
                          </a:lnTo>
                          <a:lnTo>
                            <a:pt x="304800" y="1359179"/>
                          </a:lnTo>
                          <a:close/>
                          <a:moveTo>
                            <a:pt x="304800" y="1206779"/>
                          </a:moveTo>
                          <a:lnTo>
                            <a:pt x="152400" y="1206779"/>
                          </a:lnTo>
                          <a:lnTo>
                            <a:pt x="152400" y="1054379"/>
                          </a:lnTo>
                          <a:lnTo>
                            <a:pt x="304800" y="1054379"/>
                          </a:lnTo>
                          <a:close/>
                          <a:moveTo>
                            <a:pt x="304800" y="901979"/>
                          </a:moveTo>
                          <a:lnTo>
                            <a:pt x="152400" y="901979"/>
                          </a:lnTo>
                          <a:lnTo>
                            <a:pt x="152400" y="749579"/>
                          </a:lnTo>
                          <a:lnTo>
                            <a:pt x="304800" y="749579"/>
                          </a:ln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5" name="Freeform: Shape 94">
                      <a:extLst>
                        <a:ext uri="{FF2B5EF4-FFF2-40B4-BE49-F238E27FC236}">
                          <a16:creationId xmlns:a16="http://schemas.microsoft.com/office/drawing/2014/main" id="{4E52A682-AABB-4ED3-B7B8-3019D639E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886200" y="4267200"/>
                      <a:ext cx="3352800" cy="457200"/>
                    </a:xfrm>
                    <a:custGeom>
                      <a:avLst/>
                      <a:gdLst>
                        <a:gd name="connsiteX0" fmla="*/ 2438400 w 3352800"/>
                        <a:gd name="connsiteY0" fmla="*/ 76200 h 457200"/>
                        <a:gd name="connsiteX1" fmla="*/ 2209800 w 3352800"/>
                        <a:gd name="connsiteY1" fmla="*/ 304800 h 457200"/>
                        <a:gd name="connsiteX2" fmla="*/ 1143000 w 3352800"/>
                        <a:gd name="connsiteY2" fmla="*/ 304800 h 457200"/>
                        <a:gd name="connsiteX3" fmla="*/ 914400 w 3352800"/>
                        <a:gd name="connsiteY3" fmla="*/ 76200 h 457200"/>
                        <a:gd name="connsiteX4" fmla="*/ 914400 w 3352800"/>
                        <a:gd name="connsiteY4" fmla="*/ 0 h 457200"/>
                        <a:gd name="connsiteX5" fmla="*/ 0 w 3352800"/>
                        <a:gd name="connsiteY5" fmla="*/ 0 h 457200"/>
                        <a:gd name="connsiteX6" fmla="*/ 0 w 3352800"/>
                        <a:gd name="connsiteY6" fmla="*/ 228600 h 457200"/>
                        <a:gd name="connsiteX7" fmla="*/ 228600 w 3352800"/>
                        <a:gd name="connsiteY7" fmla="*/ 457200 h 457200"/>
                        <a:gd name="connsiteX8" fmla="*/ 3124200 w 3352800"/>
                        <a:gd name="connsiteY8" fmla="*/ 457200 h 457200"/>
                        <a:gd name="connsiteX9" fmla="*/ 3352800 w 3352800"/>
                        <a:gd name="connsiteY9" fmla="*/ 228600 h 457200"/>
                        <a:gd name="connsiteX10" fmla="*/ 3352800 w 3352800"/>
                        <a:gd name="connsiteY10" fmla="*/ 0 h 457200"/>
                        <a:gd name="connsiteX11" fmla="*/ 2438400 w 3352800"/>
                        <a:gd name="connsiteY11" fmla="*/ 0 h 4572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3352800" h="457200">
                          <a:moveTo>
                            <a:pt x="2438400" y="76200"/>
                          </a:moveTo>
                          <a:cubicBezTo>
                            <a:pt x="2438400" y="202235"/>
                            <a:pt x="2335835" y="304800"/>
                            <a:pt x="2209800" y="304800"/>
                          </a:cubicBezTo>
                          <a:lnTo>
                            <a:pt x="1143000" y="304800"/>
                          </a:lnTo>
                          <a:cubicBezTo>
                            <a:pt x="1016965" y="304800"/>
                            <a:pt x="914400" y="202235"/>
                            <a:pt x="914400" y="76200"/>
                          </a:cubicBezTo>
                          <a:lnTo>
                            <a:pt x="914400" y="0"/>
                          </a:lnTo>
                          <a:lnTo>
                            <a:pt x="0" y="0"/>
                          </a:lnTo>
                          <a:lnTo>
                            <a:pt x="0" y="228600"/>
                          </a:lnTo>
                          <a:cubicBezTo>
                            <a:pt x="0" y="354635"/>
                            <a:pt x="102565" y="457200"/>
                            <a:pt x="228600" y="457200"/>
                          </a:cubicBezTo>
                          <a:lnTo>
                            <a:pt x="3124200" y="457200"/>
                          </a:lnTo>
                          <a:cubicBezTo>
                            <a:pt x="3250235" y="457200"/>
                            <a:pt x="3352800" y="354635"/>
                            <a:pt x="3352800" y="228600"/>
                          </a:cubicBezTo>
                          <a:lnTo>
                            <a:pt x="3352800" y="0"/>
                          </a:lnTo>
                          <a:lnTo>
                            <a:pt x="2438400" y="0"/>
                          </a:ln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6" name="Freeform: Shape 95">
                      <a:extLst>
                        <a:ext uri="{FF2B5EF4-FFF2-40B4-BE49-F238E27FC236}">
                          <a16:creationId xmlns:a16="http://schemas.microsoft.com/office/drawing/2014/main" id="{6A860FB7-CD93-475D-B84A-B6AF5E9997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953000" y="4267200"/>
                      <a:ext cx="304800" cy="152400"/>
                    </a:xfrm>
                    <a:custGeom>
                      <a:avLst/>
                      <a:gdLst>
                        <a:gd name="connsiteX0" fmla="*/ 304800 w 304800"/>
                        <a:gd name="connsiteY0" fmla="*/ 152400 h 152400"/>
                        <a:gd name="connsiteX1" fmla="*/ 304800 w 304800"/>
                        <a:gd name="connsiteY1" fmla="*/ 0 h 152400"/>
                        <a:gd name="connsiteX2" fmla="*/ 0 w 304800"/>
                        <a:gd name="connsiteY2" fmla="*/ 0 h 152400"/>
                        <a:gd name="connsiteX3" fmla="*/ 0 w 304800"/>
                        <a:gd name="connsiteY3" fmla="*/ 76200 h 152400"/>
                        <a:gd name="connsiteX4" fmla="*/ 76200 w 304800"/>
                        <a:gd name="connsiteY4" fmla="*/ 152400 h 1524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04800" h="152400">
                          <a:moveTo>
                            <a:pt x="304800" y="152400"/>
                          </a:moveTo>
                          <a:lnTo>
                            <a:pt x="304800" y="0"/>
                          </a:lnTo>
                          <a:lnTo>
                            <a:pt x="0" y="0"/>
                          </a:lnTo>
                          <a:lnTo>
                            <a:pt x="0" y="76200"/>
                          </a:lnTo>
                          <a:cubicBezTo>
                            <a:pt x="0" y="118262"/>
                            <a:pt x="34138" y="152400"/>
                            <a:pt x="76200" y="152400"/>
                          </a:cubicBez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7" name="Freeform: Shape 96">
                      <a:extLst>
                        <a:ext uri="{FF2B5EF4-FFF2-40B4-BE49-F238E27FC236}">
                          <a16:creationId xmlns:a16="http://schemas.microsoft.com/office/drawing/2014/main" id="{C13DC49A-4623-477B-8CE3-23FBCA3BEE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55282" y="2133600"/>
                      <a:ext cx="1550517" cy="1676400"/>
                    </a:xfrm>
                    <a:custGeom>
                      <a:avLst/>
                      <a:gdLst>
                        <a:gd name="connsiteX0" fmla="*/ 1402004 w 1550517"/>
                        <a:gd name="connsiteY0" fmla="*/ 1044397 h 1676400"/>
                        <a:gd name="connsiteX1" fmla="*/ 1550518 w 1550517"/>
                        <a:gd name="connsiteY1" fmla="*/ 1007288 h 1676400"/>
                        <a:gd name="connsiteX2" fmla="*/ 1550518 w 1550517"/>
                        <a:gd name="connsiteY2" fmla="*/ 669112 h 1676400"/>
                        <a:gd name="connsiteX3" fmla="*/ 1363675 w 1550517"/>
                        <a:gd name="connsiteY3" fmla="*/ 622478 h 1676400"/>
                        <a:gd name="connsiteX4" fmla="*/ 1325880 w 1550517"/>
                        <a:gd name="connsiteY4" fmla="*/ 529514 h 1676400"/>
                        <a:gd name="connsiteX5" fmla="*/ 1424635 w 1550517"/>
                        <a:gd name="connsiteY5" fmla="*/ 365074 h 1676400"/>
                        <a:gd name="connsiteX6" fmla="*/ 1185443 w 1550517"/>
                        <a:gd name="connsiteY6" fmla="*/ 125959 h 1676400"/>
                        <a:gd name="connsiteX7" fmla="*/ 1020928 w 1550517"/>
                        <a:gd name="connsiteY7" fmla="*/ 224714 h 1676400"/>
                        <a:gd name="connsiteX8" fmla="*/ 927964 w 1550517"/>
                        <a:gd name="connsiteY8" fmla="*/ 186385 h 1676400"/>
                        <a:gd name="connsiteX9" fmla="*/ 881406 w 1550517"/>
                        <a:gd name="connsiteY9" fmla="*/ 0 h 1676400"/>
                        <a:gd name="connsiteX10" fmla="*/ 543230 w 1550517"/>
                        <a:gd name="connsiteY10" fmla="*/ 0 h 1676400"/>
                        <a:gd name="connsiteX11" fmla="*/ 496671 w 1550517"/>
                        <a:gd name="connsiteY11" fmla="*/ 186385 h 1676400"/>
                        <a:gd name="connsiteX12" fmla="*/ 403708 w 1550517"/>
                        <a:gd name="connsiteY12" fmla="*/ 224714 h 1676400"/>
                        <a:gd name="connsiteX13" fmla="*/ 239192 w 1550517"/>
                        <a:gd name="connsiteY13" fmla="*/ 125959 h 1676400"/>
                        <a:gd name="connsiteX14" fmla="*/ 0 w 1550517"/>
                        <a:gd name="connsiteY14" fmla="*/ 365074 h 1676400"/>
                        <a:gd name="connsiteX15" fmla="*/ 98755 w 1550517"/>
                        <a:gd name="connsiteY15" fmla="*/ 529514 h 1676400"/>
                        <a:gd name="connsiteX16" fmla="*/ 68428 w 1550517"/>
                        <a:gd name="connsiteY16" fmla="*/ 603428 h 1676400"/>
                        <a:gd name="connsiteX17" fmla="*/ 62712 w 1550517"/>
                        <a:gd name="connsiteY17" fmla="*/ 608000 h 1676400"/>
                        <a:gd name="connsiteX18" fmla="*/ 231115 w 1550517"/>
                        <a:gd name="connsiteY18" fmla="*/ 607619 h 1676400"/>
                        <a:gd name="connsiteX19" fmla="*/ 822274 w 1550517"/>
                        <a:gd name="connsiteY19" fmla="*/ 315697 h 1676400"/>
                        <a:gd name="connsiteX20" fmla="*/ 1233907 w 1550517"/>
                        <a:gd name="connsiteY20" fmla="*/ 724205 h 1676400"/>
                        <a:gd name="connsiteX21" fmla="*/ 1126465 w 1550517"/>
                        <a:gd name="connsiteY21" fmla="*/ 1174395 h 1676400"/>
                        <a:gd name="connsiteX22" fmla="*/ 712318 w 1550517"/>
                        <a:gd name="connsiteY22" fmla="*/ 1371600 h 1676400"/>
                        <a:gd name="connsiteX23" fmla="*/ 230276 w 1550517"/>
                        <a:gd name="connsiteY23" fmla="*/ 1066800 h 1676400"/>
                        <a:gd name="connsiteX24" fmla="*/ 65761 w 1550517"/>
                        <a:gd name="connsiteY24" fmla="*/ 1066800 h 1676400"/>
                        <a:gd name="connsiteX25" fmla="*/ 65989 w 1550517"/>
                        <a:gd name="connsiteY25" fmla="*/ 1066953 h 1676400"/>
                        <a:gd name="connsiteX26" fmla="*/ 98831 w 1550517"/>
                        <a:gd name="connsiteY26" fmla="*/ 1146734 h 1676400"/>
                        <a:gd name="connsiteX27" fmla="*/ 76 w 1550517"/>
                        <a:gd name="connsiteY27" fmla="*/ 1311326 h 1676400"/>
                        <a:gd name="connsiteX28" fmla="*/ 239268 w 1550517"/>
                        <a:gd name="connsiteY28" fmla="*/ 1550518 h 1676400"/>
                        <a:gd name="connsiteX29" fmla="*/ 403784 w 1550517"/>
                        <a:gd name="connsiteY29" fmla="*/ 1451762 h 1676400"/>
                        <a:gd name="connsiteX30" fmla="*/ 490881 w 1550517"/>
                        <a:gd name="connsiteY30" fmla="*/ 1487195 h 1676400"/>
                        <a:gd name="connsiteX31" fmla="*/ 506273 w 1550517"/>
                        <a:gd name="connsiteY31" fmla="*/ 1527886 h 1676400"/>
                        <a:gd name="connsiteX32" fmla="*/ 543230 w 1550517"/>
                        <a:gd name="connsiteY32" fmla="*/ 1676400 h 1676400"/>
                        <a:gd name="connsiteX33" fmla="*/ 881406 w 1550517"/>
                        <a:gd name="connsiteY33" fmla="*/ 1676400 h 1676400"/>
                        <a:gd name="connsiteX34" fmla="*/ 928040 w 1550517"/>
                        <a:gd name="connsiteY34" fmla="*/ 1489558 h 1676400"/>
                        <a:gd name="connsiteX35" fmla="*/ 1020928 w 1550517"/>
                        <a:gd name="connsiteY35" fmla="*/ 1451762 h 1676400"/>
                        <a:gd name="connsiteX36" fmla="*/ 1185443 w 1550517"/>
                        <a:gd name="connsiteY36" fmla="*/ 1550518 h 1676400"/>
                        <a:gd name="connsiteX37" fmla="*/ 1424635 w 1550517"/>
                        <a:gd name="connsiteY37" fmla="*/ 1311326 h 1676400"/>
                        <a:gd name="connsiteX38" fmla="*/ 1325880 w 1550517"/>
                        <a:gd name="connsiteY38" fmla="*/ 1146734 h 1676400"/>
                        <a:gd name="connsiteX39" fmla="*/ 1361313 w 1550517"/>
                        <a:gd name="connsiteY39" fmla="*/ 1059713 h 16764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</a:cxnLst>
                      <a:rect l="l" t="t" r="r" b="b"/>
                      <a:pathLst>
                        <a:path w="1550517" h="1676400">
                          <a:moveTo>
                            <a:pt x="1402004" y="1044397"/>
                          </a:moveTo>
                          <a:lnTo>
                            <a:pt x="1550518" y="1007288"/>
                          </a:lnTo>
                          <a:lnTo>
                            <a:pt x="1550518" y="669112"/>
                          </a:lnTo>
                          <a:lnTo>
                            <a:pt x="1363675" y="622478"/>
                          </a:lnTo>
                          <a:lnTo>
                            <a:pt x="1325880" y="529514"/>
                          </a:lnTo>
                          <a:lnTo>
                            <a:pt x="1424635" y="365074"/>
                          </a:lnTo>
                          <a:lnTo>
                            <a:pt x="1185443" y="125959"/>
                          </a:lnTo>
                          <a:lnTo>
                            <a:pt x="1020928" y="224714"/>
                          </a:lnTo>
                          <a:lnTo>
                            <a:pt x="927964" y="186385"/>
                          </a:lnTo>
                          <a:lnTo>
                            <a:pt x="881406" y="0"/>
                          </a:lnTo>
                          <a:lnTo>
                            <a:pt x="543230" y="0"/>
                          </a:lnTo>
                          <a:lnTo>
                            <a:pt x="496671" y="186385"/>
                          </a:lnTo>
                          <a:lnTo>
                            <a:pt x="403708" y="224714"/>
                          </a:lnTo>
                          <a:lnTo>
                            <a:pt x="239192" y="125959"/>
                          </a:lnTo>
                          <a:lnTo>
                            <a:pt x="0" y="365074"/>
                          </a:lnTo>
                          <a:lnTo>
                            <a:pt x="98755" y="529514"/>
                          </a:lnTo>
                          <a:lnTo>
                            <a:pt x="68428" y="603428"/>
                          </a:lnTo>
                          <a:lnTo>
                            <a:pt x="62712" y="608000"/>
                          </a:lnTo>
                          <a:lnTo>
                            <a:pt x="231115" y="607619"/>
                          </a:lnTo>
                          <a:cubicBezTo>
                            <a:pt x="335813" y="387706"/>
                            <a:pt x="575767" y="266167"/>
                            <a:pt x="822274" y="315697"/>
                          </a:cubicBezTo>
                          <a:cubicBezTo>
                            <a:pt x="1026185" y="356692"/>
                            <a:pt x="1191616" y="520827"/>
                            <a:pt x="1233907" y="724205"/>
                          </a:cubicBezTo>
                          <a:cubicBezTo>
                            <a:pt x="1267358" y="884987"/>
                            <a:pt x="1228268" y="1049122"/>
                            <a:pt x="1126465" y="1174395"/>
                          </a:cubicBezTo>
                          <a:cubicBezTo>
                            <a:pt x="1024585" y="1299743"/>
                            <a:pt x="873633" y="1371600"/>
                            <a:pt x="712318" y="1371600"/>
                          </a:cubicBezTo>
                          <a:cubicBezTo>
                            <a:pt x="505053" y="1371600"/>
                            <a:pt x="317678" y="1251128"/>
                            <a:pt x="230276" y="1066800"/>
                          </a:cubicBezTo>
                          <a:lnTo>
                            <a:pt x="65761" y="1066800"/>
                          </a:lnTo>
                          <a:lnTo>
                            <a:pt x="65989" y="1066953"/>
                          </a:lnTo>
                          <a:lnTo>
                            <a:pt x="98831" y="1146734"/>
                          </a:lnTo>
                          <a:lnTo>
                            <a:pt x="76" y="1311326"/>
                          </a:lnTo>
                          <a:lnTo>
                            <a:pt x="239268" y="1550518"/>
                          </a:lnTo>
                          <a:lnTo>
                            <a:pt x="403784" y="1451762"/>
                          </a:lnTo>
                          <a:lnTo>
                            <a:pt x="490881" y="1487195"/>
                          </a:lnTo>
                          <a:lnTo>
                            <a:pt x="506273" y="1527886"/>
                          </a:lnTo>
                          <a:lnTo>
                            <a:pt x="543230" y="1676400"/>
                          </a:lnTo>
                          <a:lnTo>
                            <a:pt x="881406" y="1676400"/>
                          </a:lnTo>
                          <a:lnTo>
                            <a:pt x="928040" y="1489558"/>
                          </a:lnTo>
                          <a:lnTo>
                            <a:pt x="1020928" y="1451762"/>
                          </a:lnTo>
                          <a:lnTo>
                            <a:pt x="1185443" y="1550518"/>
                          </a:lnTo>
                          <a:lnTo>
                            <a:pt x="1424635" y="1311326"/>
                          </a:lnTo>
                          <a:lnTo>
                            <a:pt x="1325880" y="1146734"/>
                          </a:lnTo>
                          <a:lnTo>
                            <a:pt x="1361313" y="1059713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8" name="Freeform: Shape 97">
                      <a:extLst>
                        <a:ext uri="{FF2B5EF4-FFF2-40B4-BE49-F238E27FC236}">
                          <a16:creationId xmlns:a16="http://schemas.microsoft.com/office/drawing/2014/main" id="{92DD3635-816E-4D98-87C2-5F49E48FF0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19800" y="5181600"/>
                      <a:ext cx="410108" cy="152400"/>
                    </a:xfrm>
                    <a:custGeom>
                      <a:avLst/>
                      <a:gdLst>
                        <a:gd name="connsiteX0" fmla="*/ 286817 w 410108"/>
                        <a:gd name="connsiteY0" fmla="*/ 0 h 152400"/>
                        <a:gd name="connsiteX1" fmla="*/ 0 w 410108"/>
                        <a:gd name="connsiteY1" fmla="*/ 0 h 152400"/>
                        <a:gd name="connsiteX2" fmla="*/ 0 w 410108"/>
                        <a:gd name="connsiteY2" fmla="*/ 152400 h 152400"/>
                        <a:gd name="connsiteX3" fmla="*/ 410108 w 410108"/>
                        <a:gd name="connsiteY3" fmla="*/ 152400 h 152400"/>
                        <a:gd name="connsiteX4" fmla="*/ 354940 w 410108"/>
                        <a:gd name="connsiteY4" fmla="*/ 42139 h 152400"/>
                        <a:gd name="connsiteX5" fmla="*/ 286817 w 410108"/>
                        <a:gd name="connsiteY5" fmla="*/ 0 h 1524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410108" h="152400">
                          <a:moveTo>
                            <a:pt x="286817" y="0"/>
                          </a:moveTo>
                          <a:lnTo>
                            <a:pt x="0" y="0"/>
                          </a:lnTo>
                          <a:lnTo>
                            <a:pt x="0" y="152400"/>
                          </a:lnTo>
                          <a:lnTo>
                            <a:pt x="410108" y="152400"/>
                          </a:lnTo>
                          <a:lnTo>
                            <a:pt x="354940" y="42139"/>
                          </a:lnTo>
                          <a:cubicBezTo>
                            <a:pt x="341986" y="16155"/>
                            <a:pt x="315925" y="0"/>
                            <a:pt x="286817" y="0"/>
                          </a:cubicBezTo>
                          <a:close/>
                        </a:path>
                      </a:pathLst>
                    </a:custGeom>
                    <a:grpFill/>
                    <a:ln w="7620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grpSp>
                <p:nvGrpSpPr>
                  <p:cNvPr id="5" name="Group 4">
                    <a:extLst>
                      <a:ext uri="{FF2B5EF4-FFF2-40B4-BE49-F238E27FC236}">
                        <a16:creationId xmlns:a16="http://schemas.microsoft.com/office/drawing/2014/main" id="{3607D45C-E7AD-4BD9-BE11-3032FAF98F03}"/>
                      </a:ext>
                    </a:extLst>
                  </p:cNvPr>
                  <p:cNvGrpSpPr/>
                  <p:nvPr/>
                </p:nvGrpSpPr>
                <p:grpSpPr>
                  <a:xfrm>
                    <a:off x="5180763" y="4392805"/>
                    <a:ext cx="542610" cy="542610"/>
                    <a:chOff x="5180763" y="4392805"/>
                    <a:chExt cx="542610" cy="542610"/>
                  </a:xfrm>
                </p:grpSpPr>
                <p:sp>
                  <p:nvSpPr>
                    <p:cNvPr id="194" name="Oval 193">
                      <a:extLst>
                        <a:ext uri="{FF2B5EF4-FFF2-40B4-BE49-F238E27FC236}">
                          <a16:creationId xmlns:a16="http://schemas.microsoft.com/office/drawing/2014/main" id="{A549525D-7933-4F00-85D9-AD4356FCA3D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180763" y="4392805"/>
                      <a:ext cx="542610" cy="542610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grpSp>
                  <p:nvGrpSpPr>
                    <p:cNvPr id="3" name="Group 2">
                      <a:extLst>
                        <a:ext uri="{FF2B5EF4-FFF2-40B4-BE49-F238E27FC236}">
                          <a16:creationId xmlns:a16="http://schemas.microsoft.com/office/drawing/2014/main" id="{23DB4907-0A3A-44CE-9398-B982BD37408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313007" y="4520255"/>
                      <a:ext cx="278123" cy="287711"/>
                      <a:chOff x="4971445" y="4774398"/>
                      <a:chExt cx="278123" cy="287711"/>
                    </a:xfrm>
                  </p:grpSpPr>
                  <p:sp>
                    <p:nvSpPr>
                      <p:cNvPr id="99" name="Freeform: Shape 98">
                        <a:extLst>
                          <a:ext uri="{FF2B5EF4-FFF2-40B4-BE49-F238E27FC236}">
                            <a16:creationId xmlns:a16="http://schemas.microsoft.com/office/drawing/2014/main" id="{BB2A1BA6-33D8-4C4C-BC4C-9B4C4F63A1B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139278" y="4774398"/>
                        <a:ext cx="47952" cy="20092"/>
                      </a:xfrm>
                      <a:custGeom>
                        <a:avLst/>
                        <a:gdLst>
                          <a:gd name="connsiteX0" fmla="*/ 129039 w 430129"/>
                          <a:gd name="connsiteY0" fmla="*/ 180224 h 180224"/>
                          <a:gd name="connsiteX1" fmla="*/ 215065 w 430129"/>
                          <a:gd name="connsiteY1" fmla="*/ 172052 h 180224"/>
                          <a:gd name="connsiteX2" fmla="*/ 301090 w 430129"/>
                          <a:gd name="connsiteY2" fmla="*/ 180224 h 180224"/>
                          <a:gd name="connsiteX3" fmla="*/ 301090 w 430129"/>
                          <a:gd name="connsiteY3" fmla="*/ 86026 h 180224"/>
                          <a:gd name="connsiteX4" fmla="*/ 430129 w 430129"/>
                          <a:gd name="connsiteY4" fmla="*/ 86026 h 180224"/>
                          <a:gd name="connsiteX5" fmla="*/ 430129 w 430129"/>
                          <a:gd name="connsiteY5" fmla="*/ 0 h 180224"/>
                          <a:gd name="connsiteX6" fmla="*/ 0 w 430129"/>
                          <a:gd name="connsiteY6" fmla="*/ 0 h 180224"/>
                          <a:gd name="connsiteX7" fmla="*/ 0 w 430129"/>
                          <a:gd name="connsiteY7" fmla="*/ 86026 h 180224"/>
                          <a:gd name="connsiteX8" fmla="*/ 129039 w 430129"/>
                          <a:gd name="connsiteY8" fmla="*/ 86026 h 18022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430129" h="180224">
                            <a:moveTo>
                              <a:pt x="129039" y="180224"/>
                            </a:moveTo>
                            <a:cubicBezTo>
                              <a:pt x="156954" y="175106"/>
                              <a:pt x="185644" y="172052"/>
                              <a:pt x="215065" y="172052"/>
                            </a:cubicBezTo>
                            <a:cubicBezTo>
                              <a:pt x="244485" y="172052"/>
                              <a:pt x="273175" y="175106"/>
                              <a:pt x="301090" y="180224"/>
                            </a:cubicBezTo>
                            <a:lnTo>
                              <a:pt x="301090" y="86026"/>
                            </a:lnTo>
                            <a:lnTo>
                              <a:pt x="430129" y="86026"/>
                            </a:lnTo>
                            <a:lnTo>
                              <a:pt x="430129" y="0"/>
                            </a:lnTo>
                            <a:lnTo>
                              <a:pt x="0" y="0"/>
                            </a:lnTo>
                            <a:lnTo>
                              <a:pt x="0" y="86026"/>
                            </a:lnTo>
                            <a:lnTo>
                              <a:pt x="129039" y="86026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0" name="Freeform: Shape 99">
                        <a:extLst>
                          <a:ext uri="{FF2B5EF4-FFF2-40B4-BE49-F238E27FC236}">
                            <a16:creationId xmlns:a16="http://schemas.microsoft.com/office/drawing/2014/main" id="{58FCFEB7-BA49-4365-A969-2B39431F5B9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191426" y="4790189"/>
                        <a:ext cx="18375" cy="17502"/>
                      </a:xfrm>
                      <a:custGeom>
                        <a:avLst/>
                        <a:gdLst>
                          <a:gd name="connsiteX0" fmla="*/ 164826 w 164825"/>
                          <a:gd name="connsiteY0" fmla="*/ 60820 h 156997"/>
                          <a:gd name="connsiteX1" fmla="*/ 104005 w 164825"/>
                          <a:gd name="connsiteY1" fmla="*/ 0 h 156997"/>
                          <a:gd name="connsiteX2" fmla="*/ 0 w 164825"/>
                          <a:gd name="connsiteY2" fmla="*/ 104005 h 156997"/>
                          <a:gd name="connsiteX3" fmla="*/ 68692 w 164825"/>
                          <a:gd name="connsiteY3" fmla="*/ 156997 h 15699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164825" h="156997">
                            <a:moveTo>
                              <a:pt x="164826" y="60820"/>
                            </a:moveTo>
                            <a:lnTo>
                              <a:pt x="104005" y="0"/>
                            </a:lnTo>
                            <a:lnTo>
                              <a:pt x="0" y="104005"/>
                            </a:lnTo>
                            <a:cubicBezTo>
                              <a:pt x="24560" y="119576"/>
                              <a:pt x="47486" y="137297"/>
                              <a:pt x="68692" y="15699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1" name="Freeform: Shape 100">
                        <a:extLst>
                          <a:ext uri="{FF2B5EF4-FFF2-40B4-BE49-F238E27FC236}">
                            <a16:creationId xmlns:a16="http://schemas.microsoft.com/office/drawing/2014/main" id="{A6BB48E8-2214-4342-8386-48307FF3034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116707" y="4790189"/>
                        <a:ext cx="18375" cy="17502"/>
                      </a:xfrm>
                      <a:custGeom>
                        <a:avLst/>
                        <a:gdLst>
                          <a:gd name="connsiteX0" fmla="*/ 164826 w 164825"/>
                          <a:gd name="connsiteY0" fmla="*/ 104005 h 156997"/>
                          <a:gd name="connsiteX1" fmla="*/ 60820 w 164825"/>
                          <a:gd name="connsiteY1" fmla="*/ 0 h 156997"/>
                          <a:gd name="connsiteX2" fmla="*/ 0 w 164825"/>
                          <a:gd name="connsiteY2" fmla="*/ 60820 h 156997"/>
                          <a:gd name="connsiteX3" fmla="*/ 96177 w 164825"/>
                          <a:gd name="connsiteY3" fmla="*/ 156997 h 156997"/>
                          <a:gd name="connsiteX4" fmla="*/ 164826 w 164825"/>
                          <a:gd name="connsiteY4" fmla="*/ 104005 h 15699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64825" h="156997">
                            <a:moveTo>
                              <a:pt x="164826" y="104005"/>
                            </a:moveTo>
                            <a:lnTo>
                              <a:pt x="60820" y="0"/>
                            </a:lnTo>
                            <a:lnTo>
                              <a:pt x="0" y="60820"/>
                            </a:lnTo>
                            <a:lnTo>
                              <a:pt x="96177" y="156997"/>
                            </a:lnTo>
                            <a:cubicBezTo>
                              <a:pt x="117382" y="137297"/>
                              <a:pt x="140308" y="119576"/>
                              <a:pt x="164826" y="104005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2" name="Freeform: Shape 101">
                        <a:extLst>
                          <a:ext uri="{FF2B5EF4-FFF2-40B4-BE49-F238E27FC236}">
                            <a16:creationId xmlns:a16="http://schemas.microsoft.com/office/drawing/2014/main" id="{B0E80B3B-8264-4992-B73F-8B879BB2E89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120097" y="4803452"/>
                        <a:ext cx="86031" cy="86030"/>
                      </a:xfrm>
                      <a:custGeom>
                        <a:avLst/>
                        <a:gdLst>
                          <a:gd name="connsiteX0" fmla="*/ 0 w 771694"/>
                          <a:gd name="connsiteY0" fmla="*/ 384579 h 771694"/>
                          <a:gd name="connsiteX1" fmla="*/ 387116 w 771694"/>
                          <a:gd name="connsiteY1" fmla="*/ 771695 h 771694"/>
                          <a:gd name="connsiteX2" fmla="*/ 771695 w 771694"/>
                          <a:gd name="connsiteY2" fmla="*/ 427591 h 771694"/>
                          <a:gd name="connsiteX3" fmla="*/ 344103 w 771694"/>
                          <a:gd name="connsiteY3" fmla="*/ 427591 h 771694"/>
                          <a:gd name="connsiteX4" fmla="*/ 344103 w 771694"/>
                          <a:gd name="connsiteY4" fmla="*/ 0 h 771694"/>
                          <a:gd name="connsiteX5" fmla="*/ 0 w 771694"/>
                          <a:gd name="connsiteY5" fmla="*/ 384579 h 77169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771694" h="771694">
                            <a:moveTo>
                              <a:pt x="0" y="384579"/>
                            </a:moveTo>
                            <a:cubicBezTo>
                              <a:pt x="0" y="598009"/>
                              <a:pt x="173686" y="771695"/>
                              <a:pt x="387116" y="771695"/>
                            </a:cubicBezTo>
                            <a:cubicBezTo>
                              <a:pt x="586008" y="771695"/>
                              <a:pt x="750188" y="620849"/>
                              <a:pt x="771695" y="427591"/>
                            </a:cubicBezTo>
                            <a:lnTo>
                              <a:pt x="344103" y="427591"/>
                            </a:lnTo>
                            <a:lnTo>
                              <a:pt x="344103" y="0"/>
                            </a:lnTo>
                            <a:cubicBezTo>
                              <a:pt x="150846" y="21506"/>
                              <a:pt x="0" y="185687"/>
                              <a:pt x="0" y="384579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3" name="Freeform: Shape 102">
                        <a:extLst>
                          <a:ext uri="{FF2B5EF4-FFF2-40B4-BE49-F238E27FC236}">
                            <a16:creationId xmlns:a16="http://schemas.microsoft.com/office/drawing/2014/main" id="{0E9422FA-6C8B-4D54-B360-0DD8A90037C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168049" y="4803452"/>
                        <a:ext cx="38079" cy="38078"/>
                      </a:xfrm>
                      <a:custGeom>
                        <a:avLst/>
                        <a:gdLst>
                          <a:gd name="connsiteX0" fmla="*/ 0 w 341565"/>
                          <a:gd name="connsiteY0" fmla="*/ 0 h 341565"/>
                          <a:gd name="connsiteX1" fmla="*/ 0 w 341565"/>
                          <a:gd name="connsiteY1" fmla="*/ 341566 h 341565"/>
                          <a:gd name="connsiteX2" fmla="*/ 341566 w 341565"/>
                          <a:gd name="connsiteY2" fmla="*/ 341566 h 341565"/>
                          <a:gd name="connsiteX3" fmla="*/ 0 w 341565"/>
                          <a:gd name="connsiteY3" fmla="*/ 0 h 34156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341565" h="341565">
                            <a:moveTo>
                              <a:pt x="0" y="0"/>
                            </a:moveTo>
                            <a:lnTo>
                              <a:pt x="0" y="341566"/>
                            </a:lnTo>
                            <a:lnTo>
                              <a:pt x="341566" y="341566"/>
                            </a:lnTo>
                            <a:cubicBezTo>
                              <a:pt x="321651" y="162460"/>
                              <a:pt x="179106" y="19915"/>
                              <a:pt x="0" y="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4" name="Freeform: Shape 103">
                        <a:extLst>
                          <a:ext uri="{FF2B5EF4-FFF2-40B4-BE49-F238E27FC236}">
                            <a16:creationId xmlns:a16="http://schemas.microsoft.com/office/drawing/2014/main" id="{CD9844BF-31D4-409C-A78D-D3830AA7A3B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028988" y="4899073"/>
                        <a:ext cx="76724" cy="86313"/>
                      </a:xfrm>
                      <a:custGeom>
                        <a:avLst/>
                        <a:gdLst>
                          <a:gd name="connsiteX0" fmla="*/ 0 w 688206"/>
                          <a:gd name="connsiteY0" fmla="*/ 774233 h 774232"/>
                          <a:gd name="connsiteX1" fmla="*/ 688207 w 688206"/>
                          <a:gd name="connsiteY1" fmla="*/ 774233 h 774232"/>
                          <a:gd name="connsiteX2" fmla="*/ 688207 w 688206"/>
                          <a:gd name="connsiteY2" fmla="*/ 0 h 774232"/>
                          <a:gd name="connsiteX3" fmla="*/ 0 w 688206"/>
                          <a:gd name="connsiteY3" fmla="*/ 0 h 774232"/>
                          <a:gd name="connsiteX4" fmla="*/ 473142 w 688206"/>
                          <a:gd name="connsiteY4" fmla="*/ 688207 h 774232"/>
                          <a:gd name="connsiteX5" fmla="*/ 344103 w 688206"/>
                          <a:gd name="connsiteY5" fmla="*/ 559168 h 774232"/>
                          <a:gd name="connsiteX6" fmla="*/ 473142 w 688206"/>
                          <a:gd name="connsiteY6" fmla="*/ 430129 h 774232"/>
                          <a:gd name="connsiteX7" fmla="*/ 602181 w 688206"/>
                          <a:gd name="connsiteY7" fmla="*/ 559168 h 774232"/>
                          <a:gd name="connsiteX8" fmla="*/ 473142 w 688206"/>
                          <a:gd name="connsiteY8" fmla="*/ 688207 h 774232"/>
                          <a:gd name="connsiteX9" fmla="*/ 589578 w 688206"/>
                          <a:gd name="connsiteY9" fmla="*/ 202462 h 774232"/>
                          <a:gd name="connsiteX10" fmla="*/ 159449 w 688206"/>
                          <a:gd name="connsiteY10" fmla="*/ 632591 h 774232"/>
                          <a:gd name="connsiteX11" fmla="*/ 98629 w 688206"/>
                          <a:gd name="connsiteY11" fmla="*/ 571771 h 774232"/>
                          <a:gd name="connsiteX12" fmla="*/ 528758 w 688206"/>
                          <a:gd name="connsiteY12" fmla="*/ 141642 h 774232"/>
                          <a:gd name="connsiteX13" fmla="*/ 215065 w 688206"/>
                          <a:gd name="connsiteY13" fmla="*/ 86026 h 774232"/>
                          <a:gd name="connsiteX14" fmla="*/ 344103 w 688206"/>
                          <a:gd name="connsiteY14" fmla="*/ 215065 h 774232"/>
                          <a:gd name="connsiteX15" fmla="*/ 215065 w 688206"/>
                          <a:gd name="connsiteY15" fmla="*/ 344103 h 774232"/>
                          <a:gd name="connsiteX16" fmla="*/ 86026 w 688206"/>
                          <a:gd name="connsiteY16" fmla="*/ 215065 h 774232"/>
                          <a:gd name="connsiteX17" fmla="*/ 215065 w 688206"/>
                          <a:gd name="connsiteY17" fmla="*/ 86026 h 77423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</a:cxnLst>
                        <a:rect l="l" t="t" r="r" b="b"/>
                        <a:pathLst>
                          <a:path w="688206" h="774232">
                            <a:moveTo>
                              <a:pt x="0" y="774233"/>
                            </a:moveTo>
                            <a:lnTo>
                              <a:pt x="688207" y="774233"/>
                            </a:lnTo>
                            <a:lnTo>
                              <a:pt x="688207" y="0"/>
                            </a:lnTo>
                            <a:lnTo>
                              <a:pt x="0" y="0"/>
                            </a:lnTo>
                            <a:close/>
                            <a:moveTo>
                              <a:pt x="473142" y="688207"/>
                            </a:moveTo>
                            <a:cubicBezTo>
                              <a:pt x="401999" y="688207"/>
                              <a:pt x="344103" y="630311"/>
                              <a:pt x="344103" y="559168"/>
                            </a:cubicBezTo>
                            <a:cubicBezTo>
                              <a:pt x="344103" y="488025"/>
                              <a:pt x="401999" y="430129"/>
                              <a:pt x="473142" y="430129"/>
                            </a:cubicBezTo>
                            <a:cubicBezTo>
                              <a:pt x="544286" y="430129"/>
                              <a:pt x="602181" y="488025"/>
                              <a:pt x="602181" y="559168"/>
                            </a:cubicBezTo>
                            <a:cubicBezTo>
                              <a:pt x="602181" y="630311"/>
                              <a:pt x="544286" y="688207"/>
                              <a:pt x="473142" y="688207"/>
                            </a:cubicBezTo>
                            <a:close/>
                            <a:moveTo>
                              <a:pt x="589578" y="202462"/>
                            </a:moveTo>
                            <a:lnTo>
                              <a:pt x="159449" y="632591"/>
                            </a:lnTo>
                            <a:lnTo>
                              <a:pt x="98629" y="571771"/>
                            </a:lnTo>
                            <a:lnTo>
                              <a:pt x="528758" y="141642"/>
                            </a:lnTo>
                            <a:close/>
                            <a:moveTo>
                              <a:pt x="215065" y="86026"/>
                            </a:moveTo>
                            <a:cubicBezTo>
                              <a:pt x="286208" y="86026"/>
                              <a:pt x="344103" y="143921"/>
                              <a:pt x="344103" y="215065"/>
                            </a:cubicBezTo>
                            <a:cubicBezTo>
                              <a:pt x="344103" y="286208"/>
                              <a:pt x="286208" y="344103"/>
                              <a:pt x="215065" y="344103"/>
                            </a:cubicBezTo>
                            <a:cubicBezTo>
                              <a:pt x="143921" y="344103"/>
                              <a:pt x="86026" y="286208"/>
                              <a:pt x="86026" y="215065"/>
                            </a:cubicBezTo>
                            <a:cubicBezTo>
                              <a:pt x="86026" y="143921"/>
                              <a:pt x="143921" y="86026"/>
                              <a:pt x="215065" y="86026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5" name="Freeform: Shape 104">
                        <a:extLst>
                          <a:ext uri="{FF2B5EF4-FFF2-40B4-BE49-F238E27FC236}">
                            <a16:creationId xmlns:a16="http://schemas.microsoft.com/office/drawing/2014/main" id="{68D50F04-CC76-4C23-AAAC-CD8B7F2083B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009807" y="4879892"/>
                        <a:ext cx="201399" cy="124675"/>
                      </a:xfrm>
                      <a:custGeom>
                        <a:avLst/>
                        <a:gdLst>
                          <a:gd name="connsiteX0" fmla="*/ 0 w 1806542"/>
                          <a:gd name="connsiteY0" fmla="*/ 1118336 h 1118335"/>
                          <a:gd name="connsiteX1" fmla="*/ 1806543 w 1806542"/>
                          <a:gd name="connsiteY1" fmla="*/ 1118336 h 1118335"/>
                          <a:gd name="connsiteX2" fmla="*/ 1806543 w 1806542"/>
                          <a:gd name="connsiteY2" fmla="*/ 0 h 1118335"/>
                          <a:gd name="connsiteX3" fmla="*/ 1741120 w 1806542"/>
                          <a:gd name="connsiteY3" fmla="*/ 0 h 1118335"/>
                          <a:gd name="connsiteX4" fmla="*/ 1376414 w 1806542"/>
                          <a:gd name="connsiteY4" fmla="*/ 172052 h 1118335"/>
                          <a:gd name="connsiteX5" fmla="*/ 1011707 w 1806542"/>
                          <a:gd name="connsiteY5" fmla="*/ 0 h 1118335"/>
                          <a:gd name="connsiteX6" fmla="*/ 0 w 1806542"/>
                          <a:gd name="connsiteY6" fmla="*/ 0 h 1118335"/>
                          <a:gd name="connsiteX7" fmla="*/ 1075323 w 1806542"/>
                          <a:gd name="connsiteY7" fmla="*/ 688207 h 1118335"/>
                          <a:gd name="connsiteX8" fmla="*/ 1161349 w 1806542"/>
                          <a:gd name="connsiteY8" fmla="*/ 688207 h 1118335"/>
                          <a:gd name="connsiteX9" fmla="*/ 1161349 w 1806542"/>
                          <a:gd name="connsiteY9" fmla="*/ 516155 h 1118335"/>
                          <a:gd name="connsiteX10" fmla="*/ 1247375 w 1806542"/>
                          <a:gd name="connsiteY10" fmla="*/ 516155 h 1118335"/>
                          <a:gd name="connsiteX11" fmla="*/ 1247375 w 1806542"/>
                          <a:gd name="connsiteY11" fmla="*/ 688207 h 1118335"/>
                          <a:gd name="connsiteX12" fmla="*/ 1333401 w 1806542"/>
                          <a:gd name="connsiteY12" fmla="*/ 688207 h 1118335"/>
                          <a:gd name="connsiteX13" fmla="*/ 1333401 w 1806542"/>
                          <a:gd name="connsiteY13" fmla="*/ 430129 h 1118335"/>
                          <a:gd name="connsiteX14" fmla="*/ 1419426 w 1806542"/>
                          <a:gd name="connsiteY14" fmla="*/ 430129 h 1118335"/>
                          <a:gd name="connsiteX15" fmla="*/ 1419426 w 1806542"/>
                          <a:gd name="connsiteY15" fmla="*/ 688207 h 1118335"/>
                          <a:gd name="connsiteX16" fmla="*/ 1505452 w 1806542"/>
                          <a:gd name="connsiteY16" fmla="*/ 688207 h 1118335"/>
                          <a:gd name="connsiteX17" fmla="*/ 1505452 w 1806542"/>
                          <a:gd name="connsiteY17" fmla="*/ 344103 h 1118335"/>
                          <a:gd name="connsiteX18" fmla="*/ 1591478 w 1806542"/>
                          <a:gd name="connsiteY18" fmla="*/ 344103 h 1118335"/>
                          <a:gd name="connsiteX19" fmla="*/ 1591478 w 1806542"/>
                          <a:gd name="connsiteY19" fmla="*/ 688207 h 1118335"/>
                          <a:gd name="connsiteX20" fmla="*/ 1677504 w 1806542"/>
                          <a:gd name="connsiteY20" fmla="*/ 688207 h 1118335"/>
                          <a:gd name="connsiteX21" fmla="*/ 1677504 w 1806542"/>
                          <a:gd name="connsiteY21" fmla="*/ 774233 h 1118335"/>
                          <a:gd name="connsiteX22" fmla="*/ 1075323 w 1806542"/>
                          <a:gd name="connsiteY22" fmla="*/ 774233 h 1118335"/>
                          <a:gd name="connsiteX23" fmla="*/ 1075323 w 1806542"/>
                          <a:gd name="connsiteY23" fmla="*/ 860258 h 1118335"/>
                          <a:gd name="connsiteX24" fmla="*/ 1677504 w 1806542"/>
                          <a:gd name="connsiteY24" fmla="*/ 860258 h 1118335"/>
                          <a:gd name="connsiteX25" fmla="*/ 1677504 w 1806542"/>
                          <a:gd name="connsiteY25" fmla="*/ 946284 h 1118335"/>
                          <a:gd name="connsiteX26" fmla="*/ 1075323 w 1806542"/>
                          <a:gd name="connsiteY26" fmla="*/ 946284 h 1118335"/>
                          <a:gd name="connsiteX27" fmla="*/ 86026 w 1806542"/>
                          <a:gd name="connsiteY27" fmla="*/ 86026 h 1118335"/>
                          <a:gd name="connsiteX28" fmla="*/ 946284 w 1806542"/>
                          <a:gd name="connsiteY28" fmla="*/ 86026 h 1118335"/>
                          <a:gd name="connsiteX29" fmla="*/ 946284 w 1806542"/>
                          <a:gd name="connsiteY29" fmla="*/ 1032310 h 1118335"/>
                          <a:gd name="connsiteX30" fmla="*/ 86026 w 1806542"/>
                          <a:gd name="connsiteY30" fmla="*/ 1032310 h 111833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</a:cxnLst>
                        <a:rect l="l" t="t" r="r" b="b"/>
                        <a:pathLst>
                          <a:path w="1806542" h="1118335">
                            <a:moveTo>
                              <a:pt x="0" y="1118336"/>
                            </a:moveTo>
                            <a:lnTo>
                              <a:pt x="1806543" y="1118336"/>
                            </a:lnTo>
                            <a:lnTo>
                              <a:pt x="1806543" y="0"/>
                            </a:lnTo>
                            <a:lnTo>
                              <a:pt x="1741120" y="0"/>
                            </a:lnTo>
                            <a:cubicBezTo>
                              <a:pt x="1654277" y="104995"/>
                              <a:pt x="1523045" y="172052"/>
                              <a:pt x="1376414" y="172052"/>
                            </a:cubicBezTo>
                            <a:cubicBezTo>
                              <a:pt x="1229782" y="172052"/>
                              <a:pt x="1098593" y="104995"/>
                              <a:pt x="1011707" y="0"/>
                            </a:cubicBezTo>
                            <a:lnTo>
                              <a:pt x="0" y="0"/>
                            </a:lnTo>
                            <a:close/>
                            <a:moveTo>
                              <a:pt x="1075323" y="688207"/>
                            </a:moveTo>
                            <a:lnTo>
                              <a:pt x="1161349" y="688207"/>
                            </a:lnTo>
                            <a:lnTo>
                              <a:pt x="1161349" y="516155"/>
                            </a:lnTo>
                            <a:lnTo>
                              <a:pt x="1247375" y="516155"/>
                            </a:lnTo>
                            <a:lnTo>
                              <a:pt x="1247375" y="688207"/>
                            </a:lnTo>
                            <a:lnTo>
                              <a:pt x="1333401" y="688207"/>
                            </a:lnTo>
                            <a:lnTo>
                              <a:pt x="1333401" y="430129"/>
                            </a:lnTo>
                            <a:lnTo>
                              <a:pt x="1419426" y="430129"/>
                            </a:lnTo>
                            <a:lnTo>
                              <a:pt x="1419426" y="688207"/>
                            </a:lnTo>
                            <a:lnTo>
                              <a:pt x="1505452" y="688207"/>
                            </a:lnTo>
                            <a:lnTo>
                              <a:pt x="1505452" y="344103"/>
                            </a:lnTo>
                            <a:lnTo>
                              <a:pt x="1591478" y="344103"/>
                            </a:lnTo>
                            <a:lnTo>
                              <a:pt x="1591478" y="688207"/>
                            </a:lnTo>
                            <a:lnTo>
                              <a:pt x="1677504" y="688207"/>
                            </a:lnTo>
                            <a:lnTo>
                              <a:pt x="1677504" y="774233"/>
                            </a:lnTo>
                            <a:lnTo>
                              <a:pt x="1075323" y="774233"/>
                            </a:lnTo>
                            <a:close/>
                            <a:moveTo>
                              <a:pt x="1075323" y="860258"/>
                            </a:moveTo>
                            <a:lnTo>
                              <a:pt x="1677504" y="860258"/>
                            </a:lnTo>
                            <a:lnTo>
                              <a:pt x="1677504" y="946284"/>
                            </a:lnTo>
                            <a:lnTo>
                              <a:pt x="1075323" y="946284"/>
                            </a:lnTo>
                            <a:close/>
                            <a:moveTo>
                              <a:pt x="86026" y="86026"/>
                            </a:moveTo>
                            <a:lnTo>
                              <a:pt x="946284" y="86026"/>
                            </a:lnTo>
                            <a:lnTo>
                              <a:pt x="946284" y="1032310"/>
                            </a:lnTo>
                            <a:lnTo>
                              <a:pt x="86026" y="1032310"/>
                            </a:ln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 dirty="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6" name="Freeform: Shape 105">
                        <a:extLst>
                          <a:ext uri="{FF2B5EF4-FFF2-40B4-BE49-F238E27FC236}">
                            <a16:creationId xmlns:a16="http://schemas.microsoft.com/office/drawing/2014/main" id="{B6BDEC49-02D0-4576-917B-03F911AE0F4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048169" y="4918254"/>
                        <a:ext cx="9590" cy="9590"/>
                      </a:xfrm>
                      <a:custGeom>
                        <a:avLst/>
                        <a:gdLst>
                          <a:gd name="connsiteX0" fmla="*/ 86026 w 86025"/>
                          <a:gd name="connsiteY0" fmla="*/ 43013 h 86025"/>
                          <a:gd name="connsiteX1" fmla="*/ 43013 w 86025"/>
                          <a:gd name="connsiteY1" fmla="*/ 86026 h 86025"/>
                          <a:gd name="connsiteX2" fmla="*/ 0 w 86025"/>
                          <a:gd name="connsiteY2" fmla="*/ 43013 h 86025"/>
                          <a:gd name="connsiteX3" fmla="*/ 43013 w 86025"/>
                          <a:gd name="connsiteY3" fmla="*/ 0 h 86025"/>
                          <a:gd name="connsiteX4" fmla="*/ 86026 w 86025"/>
                          <a:gd name="connsiteY4" fmla="*/ 43013 h 860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6025" h="86025">
                            <a:moveTo>
                              <a:pt x="86026" y="43013"/>
                            </a:moveTo>
                            <a:cubicBezTo>
                              <a:pt x="86026" y="66768"/>
                              <a:pt x="66768" y="86026"/>
                              <a:pt x="43013" y="86026"/>
                            </a:cubicBezTo>
                            <a:cubicBezTo>
                              <a:pt x="19258" y="86026"/>
                              <a:pt x="0" y="66768"/>
                              <a:pt x="0" y="43013"/>
                            </a:cubicBezTo>
                            <a:cubicBezTo>
                              <a:pt x="0" y="19258"/>
                              <a:pt x="19258" y="0"/>
                              <a:pt x="43013" y="0"/>
                            </a:cubicBezTo>
                            <a:cubicBezTo>
                              <a:pt x="66768" y="0"/>
                              <a:pt x="86026" y="19258"/>
                              <a:pt x="86026" y="43013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7" name="Freeform: Shape 106">
                        <a:extLst>
                          <a:ext uri="{FF2B5EF4-FFF2-40B4-BE49-F238E27FC236}">
                            <a16:creationId xmlns:a16="http://schemas.microsoft.com/office/drawing/2014/main" id="{629A0364-B595-41BB-8199-CE63A6FDB53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990626" y="4860711"/>
                        <a:ext cx="239761" cy="163036"/>
                      </a:xfrm>
                      <a:custGeom>
                        <a:avLst/>
                        <a:gdLst>
                          <a:gd name="connsiteX0" fmla="*/ 2150646 w 2150646"/>
                          <a:gd name="connsiteY0" fmla="*/ 129039 h 1462439"/>
                          <a:gd name="connsiteX1" fmla="*/ 2021607 w 2150646"/>
                          <a:gd name="connsiteY1" fmla="*/ 0 h 1462439"/>
                          <a:gd name="connsiteX2" fmla="*/ 2003284 w 2150646"/>
                          <a:gd name="connsiteY2" fmla="*/ 0 h 1462439"/>
                          <a:gd name="connsiteX3" fmla="*/ 1969390 w 2150646"/>
                          <a:gd name="connsiteY3" fmla="*/ 86026 h 1462439"/>
                          <a:gd name="connsiteX4" fmla="*/ 1978594 w 2150646"/>
                          <a:gd name="connsiteY4" fmla="*/ 86026 h 1462439"/>
                          <a:gd name="connsiteX5" fmla="*/ 2064620 w 2150646"/>
                          <a:gd name="connsiteY5" fmla="*/ 172052 h 1462439"/>
                          <a:gd name="connsiteX6" fmla="*/ 2064620 w 2150646"/>
                          <a:gd name="connsiteY6" fmla="*/ 1290388 h 1462439"/>
                          <a:gd name="connsiteX7" fmla="*/ 1978594 w 2150646"/>
                          <a:gd name="connsiteY7" fmla="*/ 1376414 h 1462439"/>
                          <a:gd name="connsiteX8" fmla="*/ 172052 w 2150646"/>
                          <a:gd name="connsiteY8" fmla="*/ 1376414 h 1462439"/>
                          <a:gd name="connsiteX9" fmla="*/ 86026 w 2150646"/>
                          <a:gd name="connsiteY9" fmla="*/ 1290388 h 1462439"/>
                          <a:gd name="connsiteX10" fmla="*/ 86026 w 2150646"/>
                          <a:gd name="connsiteY10" fmla="*/ 172052 h 1462439"/>
                          <a:gd name="connsiteX11" fmla="*/ 172052 w 2150646"/>
                          <a:gd name="connsiteY11" fmla="*/ 86026 h 1462439"/>
                          <a:gd name="connsiteX12" fmla="*/ 1127541 w 2150646"/>
                          <a:gd name="connsiteY12" fmla="*/ 86026 h 1462439"/>
                          <a:gd name="connsiteX13" fmla="*/ 1093647 w 2150646"/>
                          <a:gd name="connsiteY13" fmla="*/ 0 h 1462439"/>
                          <a:gd name="connsiteX14" fmla="*/ 129039 w 2150646"/>
                          <a:gd name="connsiteY14" fmla="*/ 0 h 1462439"/>
                          <a:gd name="connsiteX15" fmla="*/ 0 w 2150646"/>
                          <a:gd name="connsiteY15" fmla="*/ 129039 h 1462439"/>
                          <a:gd name="connsiteX16" fmla="*/ 0 w 2150646"/>
                          <a:gd name="connsiteY16" fmla="*/ 1462439 h 1462439"/>
                          <a:gd name="connsiteX17" fmla="*/ 2150646 w 2150646"/>
                          <a:gd name="connsiteY17" fmla="*/ 1462439 h 146243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</a:cxnLst>
                        <a:rect l="l" t="t" r="r" b="b"/>
                        <a:pathLst>
                          <a:path w="2150646" h="1462439">
                            <a:moveTo>
                              <a:pt x="2150646" y="129039"/>
                            </a:moveTo>
                            <a:cubicBezTo>
                              <a:pt x="2150646" y="57895"/>
                              <a:pt x="2092751" y="0"/>
                              <a:pt x="2021607" y="0"/>
                            </a:cubicBezTo>
                            <a:lnTo>
                              <a:pt x="2003284" y="0"/>
                            </a:lnTo>
                            <a:cubicBezTo>
                              <a:pt x="1994767" y="30023"/>
                              <a:pt x="1983369" y="58756"/>
                              <a:pt x="1969390" y="86026"/>
                            </a:cubicBezTo>
                            <a:lnTo>
                              <a:pt x="1978594" y="86026"/>
                            </a:lnTo>
                            <a:cubicBezTo>
                              <a:pt x="2026038" y="86026"/>
                              <a:pt x="2064620" y="124608"/>
                              <a:pt x="2064620" y="172052"/>
                            </a:cubicBezTo>
                            <a:lnTo>
                              <a:pt x="2064620" y="1290388"/>
                            </a:lnTo>
                            <a:cubicBezTo>
                              <a:pt x="2064620" y="1337831"/>
                              <a:pt x="2026038" y="1376414"/>
                              <a:pt x="1978594" y="1376414"/>
                            </a:cubicBezTo>
                            <a:lnTo>
                              <a:pt x="172052" y="1376414"/>
                            </a:lnTo>
                            <a:cubicBezTo>
                              <a:pt x="124608" y="1376414"/>
                              <a:pt x="86026" y="1337831"/>
                              <a:pt x="86026" y="1290388"/>
                            </a:cubicBezTo>
                            <a:lnTo>
                              <a:pt x="86026" y="172052"/>
                            </a:lnTo>
                            <a:cubicBezTo>
                              <a:pt x="86026" y="124608"/>
                              <a:pt x="124608" y="86026"/>
                              <a:pt x="172052" y="86026"/>
                            </a:cubicBezTo>
                            <a:lnTo>
                              <a:pt x="1127541" y="86026"/>
                            </a:lnTo>
                            <a:cubicBezTo>
                              <a:pt x="1113562" y="58756"/>
                              <a:pt x="1102163" y="30023"/>
                              <a:pt x="1093647" y="0"/>
                            </a:cubicBezTo>
                            <a:lnTo>
                              <a:pt x="129039" y="0"/>
                            </a:lnTo>
                            <a:cubicBezTo>
                              <a:pt x="57895" y="0"/>
                              <a:pt x="0" y="57895"/>
                              <a:pt x="0" y="129039"/>
                            </a:cubicBezTo>
                            <a:lnTo>
                              <a:pt x="0" y="1462439"/>
                            </a:lnTo>
                            <a:lnTo>
                              <a:pt x="2150646" y="1462439"/>
                            </a:ln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8" name="Freeform: Shape 107">
                        <a:extLst>
                          <a:ext uri="{FF2B5EF4-FFF2-40B4-BE49-F238E27FC236}">
                            <a16:creationId xmlns:a16="http://schemas.microsoft.com/office/drawing/2014/main" id="{08227DEA-618F-4650-9811-58414303C12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076940" y="4956615"/>
                        <a:ext cx="9590" cy="9590"/>
                      </a:xfrm>
                      <a:custGeom>
                        <a:avLst/>
                        <a:gdLst>
                          <a:gd name="connsiteX0" fmla="*/ 86026 w 86025"/>
                          <a:gd name="connsiteY0" fmla="*/ 43013 h 86025"/>
                          <a:gd name="connsiteX1" fmla="*/ 43013 w 86025"/>
                          <a:gd name="connsiteY1" fmla="*/ 86026 h 86025"/>
                          <a:gd name="connsiteX2" fmla="*/ 0 w 86025"/>
                          <a:gd name="connsiteY2" fmla="*/ 43013 h 86025"/>
                          <a:gd name="connsiteX3" fmla="*/ 43013 w 86025"/>
                          <a:gd name="connsiteY3" fmla="*/ 0 h 86025"/>
                          <a:gd name="connsiteX4" fmla="*/ 86026 w 86025"/>
                          <a:gd name="connsiteY4" fmla="*/ 43013 h 860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6025" h="86025">
                            <a:moveTo>
                              <a:pt x="86026" y="43013"/>
                            </a:moveTo>
                            <a:cubicBezTo>
                              <a:pt x="86026" y="66768"/>
                              <a:pt x="66768" y="86026"/>
                              <a:pt x="43013" y="86026"/>
                            </a:cubicBezTo>
                            <a:cubicBezTo>
                              <a:pt x="19258" y="86026"/>
                              <a:pt x="0" y="66768"/>
                              <a:pt x="0" y="43013"/>
                            </a:cubicBezTo>
                            <a:cubicBezTo>
                              <a:pt x="0" y="19258"/>
                              <a:pt x="19258" y="0"/>
                              <a:pt x="43013" y="0"/>
                            </a:cubicBezTo>
                            <a:cubicBezTo>
                              <a:pt x="66768" y="0"/>
                              <a:pt x="86026" y="19258"/>
                              <a:pt x="86026" y="43013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9" name="Freeform: Shape 108">
                        <a:extLst>
                          <a:ext uri="{FF2B5EF4-FFF2-40B4-BE49-F238E27FC236}">
                            <a16:creationId xmlns:a16="http://schemas.microsoft.com/office/drawing/2014/main" id="{A4D26532-5C82-4761-8C95-2A8950A704B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971445" y="5033338"/>
                        <a:ext cx="278123" cy="28771"/>
                      </a:xfrm>
                      <a:custGeom>
                        <a:avLst/>
                        <a:gdLst>
                          <a:gd name="connsiteX0" fmla="*/ 2322698 w 2494749"/>
                          <a:gd name="connsiteY0" fmla="*/ 0 h 258077"/>
                          <a:gd name="connsiteX1" fmla="*/ 1708086 w 2494749"/>
                          <a:gd name="connsiteY1" fmla="*/ 0 h 258077"/>
                          <a:gd name="connsiteX2" fmla="*/ 1457106 w 2494749"/>
                          <a:gd name="connsiteY2" fmla="*/ 172052 h 258077"/>
                          <a:gd name="connsiteX3" fmla="*/ 1037558 w 2494749"/>
                          <a:gd name="connsiteY3" fmla="*/ 172052 h 258077"/>
                          <a:gd name="connsiteX4" fmla="*/ 786577 w 2494749"/>
                          <a:gd name="connsiteY4" fmla="*/ 0 h 258077"/>
                          <a:gd name="connsiteX5" fmla="*/ 172052 w 2494749"/>
                          <a:gd name="connsiteY5" fmla="*/ 0 h 258077"/>
                          <a:gd name="connsiteX6" fmla="*/ 0 w 2494749"/>
                          <a:gd name="connsiteY6" fmla="*/ 172052 h 258077"/>
                          <a:gd name="connsiteX7" fmla="*/ 0 w 2494749"/>
                          <a:gd name="connsiteY7" fmla="*/ 215065 h 258077"/>
                          <a:gd name="connsiteX8" fmla="*/ 43013 w 2494749"/>
                          <a:gd name="connsiteY8" fmla="*/ 258078 h 258077"/>
                          <a:gd name="connsiteX9" fmla="*/ 2451737 w 2494749"/>
                          <a:gd name="connsiteY9" fmla="*/ 258078 h 258077"/>
                          <a:gd name="connsiteX10" fmla="*/ 2494750 w 2494749"/>
                          <a:gd name="connsiteY10" fmla="*/ 215065 h 258077"/>
                          <a:gd name="connsiteX11" fmla="*/ 2494750 w 2494749"/>
                          <a:gd name="connsiteY11" fmla="*/ 172052 h 258077"/>
                          <a:gd name="connsiteX12" fmla="*/ 2322698 w 2494749"/>
                          <a:gd name="connsiteY12" fmla="*/ 0 h 258077"/>
                          <a:gd name="connsiteX13" fmla="*/ 2193659 w 2494749"/>
                          <a:gd name="connsiteY13" fmla="*/ 172052 h 258077"/>
                          <a:gd name="connsiteX14" fmla="*/ 2150646 w 2494749"/>
                          <a:gd name="connsiteY14" fmla="*/ 129039 h 258077"/>
                          <a:gd name="connsiteX15" fmla="*/ 2193659 w 2494749"/>
                          <a:gd name="connsiteY15" fmla="*/ 86026 h 258077"/>
                          <a:gd name="connsiteX16" fmla="*/ 2236672 w 2494749"/>
                          <a:gd name="connsiteY16" fmla="*/ 129039 h 258077"/>
                          <a:gd name="connsiteX17" fmla="*/ 2193659 w 2494749"/>
                          <a:gd name="connsiteY17" fmla="*/ 172052 h 258077"/>
                          <a:gd name="connsiteX18" fmla="*/ 2365711 w 2494749"/>
                          <a:gd name="connsiteY18" fmla="*/ 172052 h 258077"/>
                          <a:gd name="connsiteX19" fmla="*/ 2322698 w 2494749"/>
                          <a:gd name="connsiteY19" fmla="*/ 129039 h 258077"/>
                          <a:gd name="connsiteX20" fmla="*/ 2365711 w 2494749"/>
                          <a:gd name="connsiteY20" fmla="*/ 86026 h 258077"/>
                          <a:gd name="connsiteX21" fmla="*/ 2408724 w 2494749"/>
                          <a:gd name="connsiteY21" fmla="*/ 129039 h 258077"/>
                          <a:gd name="connsiteX22" fmla="*/ 2365711 w 2494749"/>
                          <a:gd name="connsiteY22" fmla="*/ 172052 h 25807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2494749" h="258077">
                            <a:moveTo>
                              <a:pt x="2322698" y="0"/>
                            </a:moveTo>
                            <a:lnTo>
                              <a:pt x="1708086" y="0"/>
                            </a:lnTo>
                            <a:cubicBezTo>
                              <a:pt x="1668041" y="102586"/>
                              <a:pt x="1569671" y="172052"/>
                              <a:pt x="1457106" y="172052"/>
                            </a:cubicBezTo>
                            <a:lnTo>
                              <a:pt x="1037558" y="172052"/>
                            </a:lnTo>
                            <a:cubicBezTo>
                              <a:pt x="925036" y="172052"/>
                              <a:pt x="826622" y="102586"/>
                              <a:pt x="786577" y="0"/>
                            </a:cubicBezTo>
                            <a:lnTo>
                              <a:pt x="172052" y="0"/>
                            </a:lnTo>
                            <a:cubicBezTo>
                              <a:pt x="77165" y="0"/>
                              <a:pt x="0" y="77165"/>
                              <a:pt x="0" y="172052"/>
                            </a:cubicBezTo>
                            <a:lnTo>
                              <a:pt x="0" y="215065"/>
                            </a:lnTo>
                            <a:cubicBezTo>
                              <a:pt x="0" y="238765"/>
                              <a:pt x="19313" y="258078"/>
                              <a:pt x="43013" y="258078"/>
                            </a:cubicBezTo>
                            <a:lnTo>
                              <a:pt x="2451737" y="258078"/>
                            </a:lnTo>
                            <a:cubicBezTo>
                              <a:pt x="2475437" y="258078"/>
                              <a:pt x="2494750" y="238765"/>
                              <a:pt x="2494750" y="215065"/>
                            </a:cubicBezTo>
                            <a:lnTo>
                              <a:pt x="2494750" y="172052"/>
                            </a:lnTo>
                            <a:cubicBezTo>
                              <a:pt x="2494750" y="77165"/>
                              <a:pt x="2417584" y="0"/>
                              <a:pt x="2322698" y="0"/>
                            </a:cubicBezTo>
                            <a:close/>
                            <a:moveTo>
                              <a:pt x="2193659" y="172052"/>
                            </a:moveTo>
                            <a:cubicBezTo>
                              <a:pt x="2169916" y="172052"/>
                              <a:pt x="2150646" y="152782"/>
                              <a:pt x="2150646" y="129039"/>
                            </a:cubicBezTo>
                            <a:cubicBezTo>
                              <a:pt x="2150646" y="105296"/>
                              <a:pt x="2169916" y="86026"/>
                              <a:pt x="2193659" y="86026"/>
                            </a:cubicBezTo>
                            <a:cubicBezTo>
                              <a:pt x="2217402" y="86026"/>
                              <a:pt x="2236672" y="105296"/>
                              <a:pt x="2236672" y="129039"/>
                            </a:cubicBezTo>
                            <a:cubicBezTo>
                              <a:pt x="2236672" y="152782"/>
                              <a:pt x="2217402" y="172052"/>
                              <a:pt x="2193659" y="172052"/>
                            </a:cubicBezTo>
                            <a:close/>
                            <a:moveTo>
                              <a:pt x="2365711" y="172052"/>
                            </a:moveTo>
                            <a:cubicBezTo>
                              <a:pt x="2341968" y="172052"/>
                              <a:pt x="2322698" y="152782"/>
                              <a:pt x="2322698" y="129039"/>
                            </a:cubicBezTo>
                            <a:cubicBezTo>
                              <a:pt x="2322698" y="105296"/>
                              <a:pt x="2341968" y="86026"/>
                              <a:pt x="2365711" y="86026"/>
                            </a:cubicBezTo>
                            <a:cubicBezTo>
                              <a:pt x="2389454" y="86026"/>
                              <a:pt x="2408724" y="105296"/>
                              <a:pt x="2408724" y="129039"/>
                            </a:cubicBezTo>
                            <a:cubicBezTo>
                              <a:pt x="2408724" y="152782"/>
                              <a:pt x="2389454" y="172052"/>
                              <a:pt x="2365711" y="172052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10" name="Freeform: Shape 109">
                        <a:extLst>
                          <a:ext uri="{FF2B5EF4-FFF2-40B4-BE49-F238E27FC236}">
                            <a16:creationId xmlns:a16="http://schemas.microsoft.com/office/drawing/2014/main" id="{9D03DC4B-FA8F-45B6-ACF3-3F7AE2A385D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069776" y="5033338"/>
                        <a:ext cx="81461" cy="9590"/>
                      </a:xfrm>
                      <a:custGeom>
                        <a:avLst/>
                        <a:gdLst>
                          <a:gd name="connsiteX0" fmla="*/ 155578 w 730703"/>
                          <a:gd name="connsiteY0" fmla="*/ 86026 h 86025"/>
                          <a:gd name="connsiteX1" fmla="*/ 575126 w 730703"/>
                          <a:gd name="connsiteY1" fmla="*/ 86026 h 86025"/>
                          <a:gd name="connsiteX2" fmla="*/ 730704 w 730703"/>
                          <a:gd name="connsiteY2" fmla="*/ 0 h 86025"/>
                          <a:gd name="connsiteX3" fmla="*/ 0 w 730703"/>
                          <a:gd name="connsiteY3" fmla="*/ 0 h 86025"/>
                          <a:gd name="connsiteX4" fmla="*/ 155578 w 730703"/>
                          <a:gd name="connsiteY4" fmla="*/ 86026 h 860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730703" h="86025">
                            <a:moveTo>
                              <a:pt x="155578" y="86026"/>
                            </a:moveTo>
                            <a:lnTo>
                              <a:pt x="575126" y="86026"/>
                            </a:lnTo>
                            <a:cubicBezTo>
                              <a:pt x="639774" y="86026"/>
                              <a:pt x="697713" y="52390"/>
                              <a:pt x="730704" y="0"/>
                            </a:cubicBezTo>
                            <a:lnTo>
                              <a:pt x="0" y="0"/>
                            </a:lnTo>
                            <a:cubicBezTo>
                              <a:pt x="32991" y="52390"/>
                              <a:pt x="90929" y="86026"/>
                              <a:pt x="155578" y="86026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43011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185" name="Group 184">
                    <a:extLst>
                      <a:ext uri="{FF2B5EF4-FFF2-40B4-BE49-F238E27FC236}">
                        <a16:creationId xmlns:a16="http://schemas.microsoft.com/office/drawing/2014/main" id="{43B82D12-D185-4E5D-A9D4-D261848D64D8}"/>
                      </a:ext>
                    </a:extLst>
                  </p:cNvPr>
                  <p:cNvGrpSpPr/>
                  <p:nvPr/>
                </p:nvGrpSpPr>
                <p:grpSpPr>
                  <a:xfrm>
                    <a:off x="7222254" y="4424624"/>
                    <a:ext cx="542610" cy="542610"/>
                    <a:chOff x="7222254" y="4424624"/>
                    <a:chExt cx="542610" cy="542610"/>
                  </a:xfrm>
                </p:grpSpPr>
                <p:sp>
                  <p:nvSpPr>
                    <p:cNvPr id="195" name="Oval 194">
                      <a:extLst>
                        <a:ext uri="{FF2B5EF4-FFF2-40B4-BE49-F238E27FC236}">
                          <a16:creationId xmlns:a16="http://schemas.microsoft.com/office/drawing/2014/main" id="{BCD217BD-456B-4B13-81B6-1D71CD84F2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22254" y="4424624"/>
                      <a:ext cx="542610" cy="542610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grpSp>
                  <p:nvGrpSpPr>
                    <p:cNvPr id="15" name="Group 14">
                      <a:extLst>
                        <a:ext uri="{FF2B5EF4-FFF2-40B4-BE49-F238E27FC236}">
                          <a16:creationId xmlns:a16="http://schemas.microsoft.com/office/drawing/2014/main" id="{152EBD19-F021-49BD-8D05-748FC459296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325295" y="4527665"/>
                      <a:ext cx="336528" cy="336528"/>
                      <a:chOff x="7600705" y="4749989"/>
                      <a:chExt cx="336528" cy="336528"/>
                    </a:xfrm>
                  </p:grpSpPr>
                  <p:sp>
                    <p:nvSpPr>
                      <p:cNvPr id="111" name="Freeform: Shape 110">
                        <a:extLst>
                          <a:ext uri="{FF2B5EF4-FFF2-40B4-BE49-F238E27FC236}">
                            <a16:creationId xmlns:a16="http://schemas.microsoft.com/office/drawing/2014/main" id="{6CC2A22F-BA56-41DC-891C-9C773C266A3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600705" y="4749989"/>
                        <a:ext cx="104440" cy="104440"/>
                      </a:xfrm>
                      <a:custGeom>
                        <a:avLst/>
                        <a:gdLst>
                          <a:gd name="connsiteX0" fmla="*/ 1371600 w 1371600"/>
                          <a:gd name="connsiteY0" fmla="*/ 685800 h 1371600"/>
                          <a:gd name="connsiteX1" fmla="*/ 685800 w 1371600"/>
                          <a:gd name="connsiteY1" fmla="*/ 0 h 1371600"/>
                          <a:gd name="connsiteX2" fmla="*/ 0 w 1371600"/>
                          <a:gd name="connsiteY2" fmla="*/ 685800 h 1371600"/>
                          <a:gd name="connsiteX3" fmla="*/ 685800 w 1371600"/>
                          <a:gd name="connsiteY3" fmla="*/ 1371600 h 1371600"/>
                          <a:gd name="connsiteX4" fmla="*/ 1371600 w 1371600"/>
                          <a:gd name="connsiteY4" fmla="*/ 685800 h 1371600"/>
                          <a:gd name="connsiteX5" fmla="*/ 685800 w 1371600"/>
                          <a:gd name="connsiteY5" fmla="*/ 609600 h 1371600"/>
                          <a:gd name="connsiteX6" fmla="*/ 914400 w 1371600"/>
                          <a:gd name="connsiteY6" fmla="*/ 838200 h 1371600"/>
                          <a:gd name="connsiteX7" fmla="*/ 914400 w 1371600"/>
                          <a:gd name="connsiteY7" fmla="*/ 1066800 h 1371600"/>
                          <a:gd name="connsiteX8" fmla="*/ 762000 w 1371600"/>
                          <a:gd name="connsiteY8" fmla="*/ 1066800 h 1371600"/>
                          <a:gd name="connsiteX9" fmla="*/ 762000 w 1371600"/>
                          <a:gd name="connsiteY9" fmla="*/ 1219200 h 1371600"/>
                          <a:gd name="connsiteX10" fmla="*/ 609600 w 1371600"/>
                          <a:gd name="connsiteY10" fmla="*/ 1219200 h 1371600"/>
                          <a:gd name="connsiteX11" fmla="*/ 609600 w 1371600"/>
                          <a:gd name="connsiteY11" fmla="*/ 1052779 h 1371600"/>
                          <a:gd name="connsiteX12" fmla="*/ 457200 w 1371600"/>
                          <a:gd name="connsiteY12" fmla="*/ 838200 h 1371600"/>
                          <a:gd name="connsiteX13" fmla="*/ 609600 w 1371600"/>
                          <a:gd name="connsiteY13" fmla="*/ 838200 h 1371600"/>
                          <a:gd name="connsiteX14" fmla="*/ 685800 w 1371600"/>
                          <a:gd name="connsiteY14" fmla="*/ 914400 h 1371600"/>
                          <a:gd name="connsiteX15" fmla="*/ 762000 w 1371600"/>
                          <a:gd name="connsiteY15" fmla="*/ 914400 h 1371600"/>
                          <a:gd name="connsiteX16" fmla="*/ 762000 w 1371600"/>
                          <a:gd name="connsiteY16" fmla="*/ 838200 h 1371600"/>
                          <a:gd name="connsiteX17" fmla="*/ 685800 w 1371600"/>
                          <a:gd name="connsiteY17" fmla="*/ 762000 h 1371600"/>
                          <a:gd name="connsiteX18" fmla="*/ 457200 w 1371600"/>
                          <a:gd name="connsiteY18" fmla="*/ 533400 h 1371600"/>
                          <a:gd name="connsiteX19" fmla="*/ 457200 w 1371600"/>
                          <a:gd name="connsiteY19" fmla="*/ 304800 h 1371600"/>
                          <a:gd name="connsiteX20" fmla="*/ 609600 w 1371600"/>
                          <a:gd name="connsiteY20" fmla="*/ 304800 h 1371600"/>
                          <a:gd name="connsiteX21" fmla="*/ 609600 w 1371600"/>
                          <a:gd name="connsiteY21" fmla="*/ 152400 h 1371600"/>
                          <a:gd name="connsiteX22" fmla="*/ 762000 w 1371600"/>
                          <a:gd name="connsiteY22" fmla="*/ 152400 h 1371600"/>
                          <a:gd name="connsiteX23" fmla="*/ 762000 w 1371600"/>
                          <a:gd name="connsiteY23" fmla="*/ 318821 h 1371600"/>
                          <a:gd name="connsiteX24" fmla="*/ 914400 w 1371600"/>
                          <a:gd name="connsiteY24" fmla="*/ 533400 h 1371600"/>
                          <a:gd name="connsiteX25" fmla="*/ 762000 w 1371600"/>
                          <a:gd name="connsiteY25" fmla="*/ 533400 h 1371600"/>
                          <a:gd name="connsiteX26" fmla="*/ 685800 w 1371600"/>
                          <a:gd name="connsiteY26" fmla="*/ 457200 h 1371600"/>
                          <a:gd name="connsiteX27" fmla="*/ 609600 w 1371600"/>
                          <a:gd name="connsiteY27" fmla="*/ 457200 h 1371600"/>
                          <a:gd name="connsiteX28" fmla="*/ 609600 w 1371600"/>
                          <a:gd name="connsiteY28" fmla="*/ 533400 h 1371600"/>
                          <a:gd name="connsiteX29" fmla="*/ 685800 w 1371600"/>
                          <a:gd name="connsiteY29" fmla="*/ 609600 h 13716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</a:cxnLst>
                        <a:rect l="l" t="t" r="r" b="b"/>
                        <a:pathLst>
                          <a:path w="1371600" h="1371600">
                            <a:moveTo>
                              <a:pt x="1371600" y="685800"/>
                            </a:moveTo>
                            <a:cubicBezTo>
                              <a:pt x="1371600" y="307619"/>
                              <a:pt x="1063904" y="0"/>
                              <a:pt x="685800" y="0"/>
                            </a:cubicBezTo>
                            <a:cubicBezTo>
                              <a:pt x="307696" y="0"/>
                              <a:pt x="0" y="307619"/>
                              <a:pt x="0" y="685800"/>
                            </a:cubicBezTo>
                            <a:cubicBezTo>
                              <a:pt x="0" y="1063981"/>
                              <a:pt x="307696" y="1371600"/>
                              <a:pt x="685800" y="1371600"/>
                            </a:cubicBezTo>
                            <a:cubicBezTo>
                              <a:pt x="1063904" y="1371600"/>
                              <a:pt x="1371600" y="1063981"/>
                              <a:pt x="1371600" y="685800"/>
                            </a:cubicBezTo>
                            <a:close/>
                            <a:moveTo>
                              <a:pt x="685800" y="609600"/>
                            </a:moveTo>
                            <a:cubicBezTo>
                              <a:pt x="811835" y="609600"/>
                              <a:pt x="914400" y="712165"/>
                              <a:pt x="914400" y="838200"/>
                            </a:cubicBezTo>
                            <a:lnTo>
                              <a:pt x="914400" y="1066800"/>
                            </a:lnTo>
                            <a:lnTo>
                              <a:pt x="762000" y="1066800"/>
                            </a:lnTo>
                            <a:lnTo>
                              <a:pt x="762000" y="1219200"/>
                            </a:lnTo>
                            <a:lnTo>
                              <a:pt x="609600" y="1219200"/>
                            </a:lnTo>
                            <a:lnTo>
                              <a:pt x="609600" y="1052779"/>
                            </a:lnTo>
                            <a:cubicBezTo>
                              <a:pt x="521132" y="1021232"/>
                              <a:pt x="457200" y="937412"/>
                              <a:pt x="457200" y="838200"/>
                            </a:cubicBezTo>
                            <a:lnTo>
                              <a:pt x="609600" y="838200"/>
                            </a:lnTo>
                            <a:cubicBezTo>
                              <a:pt x="609600" y="880262"/>
                              <a:pt x="643814" y="914400"/>
                              <a:pt x="685800" y="914400"/>
                            </a:cubicBezTo>
                            <a:lnTo>
                              <a:pt x="762000" y="914400"/>
                            </a:lnTo>
                            <a:lnTo>
                              <a:pt x="762000" y="838200"/>
                            </a:lnTo>
                            <a:cubicBezTo>
                              <a:pt x="762000" y="796138"/>
                              <a:pt x="727786" y="762000"/>
                              <a:pt x="685800" y="762000"/>
                            </a:cubicBezTo>
                            <a:cubicBezTo>
                              <a:pt x="559765" y="762000"/>
                              <a:pt x="457200" y="659435"/>
                              <a:pt x="457200" y="533400"/>
                            </a:cubicBezTo>
                            <a:lnTo>
                              <a:pt x="457200" y="304800"/>
                            </a:lnTo>
                            <a:lnTo>
                              <a:pt x="609600" y="304800"/>
                            </a:lnTo>
                            <a:lnTo>
                              <a:pt x="609600" y="152400"/>
                            </a:lnTo>
                            <a:lnTo>
                              <a:pt x="762000" y="152400"/>
                            </a:lnTo>
                            <a:lnTo>
                              <a:pt x="762000" y="318821"/>
                            </a:lnTo>
                            <a:cubicBezTo>
                              <a:pt x="850468" y="350368"/>
                              <a:pt x="914400" y="434188"/>
                              <a:pt x="914400" y="533400"/>
                            </a:cubicBezTo>
                            <a:lnTo>
                              <a:pt x="762000" y="533400"/>
                            </a:lnTo>
                            <a:cubicBezTo>
                              <a:pt x="762000" y="491338"/>
                              <a:pt x="727786" y="457200"/>
                              <a:pt x="685800" y="457200"/>
                            </a:cubicBezTo>
                            <a:lnTo>
                              <a:pt x="609600" y="457200"/>
                            </a:lnTo>
                            <a:lnTo>
                              <a:pt x="609600" y="533400"/>
                            </a:lnTo>
                            <a:cubicBezTo>
                              <a:pt x="609600" y="575462"/>
                              <a:pt x="643814" y="609600"/>
                              <a:pt x="685800" y="6096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12" name="Freeform: Shape 111">
                        <a:extLst>
                          <a:ext uri="{FF2B5EF4-FFF2-40B4-BE49-F238E27FC236}">
                            <a16:creationId xmlns:a16="http://schemas.microsoft.com/office/drawing/2014/main" id="{EB20DEEA-AF4A-4097-A9B5-E1651018D82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821189" y="4749989"/>
                        <a:ext cx="116044" cy="116044"/>
                      </a:xfrm>
                      <a:custGeom>
                        <a:avLst/>
                        <a:gdLst>
                          <a:gd name="connsiteX0" fmla="*/ 1344549 w 1524000"/>
                          <a:gd name="connsiteY0" fmla="*/ 941908 h 1524000"/>
                          <a:gd name="connsiteX1" fmla="*/ 1356893 w 1524000"/>
                          <a:gd name="connsiteY1" fmla="*/ 901979 h 1524000"/>
                          <a:gd name="connsiteX2" fmla="*/ 1524000 w 1524000"/>
                          <a:gd name="connsiteY2" fmla="*/ 856183 h 1524000"/>
                          <a:gd name="connsiteX3" fmla="*/ 1524000 w 1524000"/>
                          <a:gd name="connsiteY3" fmla="*/ 667741 h 1524000"/>
                          <a:gd name="connsiteX4" fmla="*/ 1356893 w 1524000"/>
                          <a:gd name="connsiteY4" fmla="*/ 621944 h 1524000"/>
                          <a:gd name="connsiteX5" fmla="*/ 1344549 w 1524000"/>
                          <a:gd name="connsiteY5" fmla="*/ 582016 h 1524000"/>
                          <a:gd name="connsiteX6" fmla="*/ 1300963 w 1524000"/>
                          <a:gd name="connsiteY6" fmla="*/ 477545 h 1524000"/>
                          <a:gd name="connsiteX7" fmla="*/ 1281456 w 1524000"/>
                          <a:gd name="connsiteY7" fmla="*/ 440588 h 1524000"/>
                          <a:gd name="connsiteX8" fmla="*/ 1367485 w 1524000"/>
                          <a:gd name="connsiteY8" fmla="*/ 289789 h 1524000"/>
                          <a:gd name="connsiteX9" fmla="*/ 1234135 w 1524000"/>
                          <a:gd name="connsiteY9" fmla="*/ 156515 h 1524000"/>
                          <a:gd name="connsiteX10" fmla="*/ 1083335 w 1524000"/>
                          <a:gd name="connsiteY10" fmla="*/ 242621 h 1524000"/>
                          <a:gd name="connsiteX11" fmla="*/ 1046226 w 1524000"/>
                          <a:gd name="connsiteY11" fmla="*/ 223037 h 1524000"/>
                          <a:gd name="connsiteX12" fmla="*/ 941908 w 1524000"/>
                          <a:gd name="connsiteY12" fmla="*/ 179451 h 1524000"/>
                          <a:gd name="connsiteX13" fmla="*/ 901903 w 1524000"/>
                          <a:gd name="connsiteY13" fmla="*/ 167183 h 1524000"/>
                          <a:gd name="connsiteX14" fmla="*/ 856259 w 1524000"/>
                          <a:gd name="connsiteY14" fmla="*/ 0 h 1524000"/>
                          <a:gd name="connsiteX15" fmla="*/ 667741 w 1524000"/>
                          <a:gd name="connsiteY15" fmla="*/ 0 h 1524000"/>
                          <a:gd name="connsiteX16" fmla="*/ 622020 w 1524000"/>
                          <a:gd name="connsiteY16" fmla="*/ 167107 h 1524000"/>
                          <a:gd name="connsiteX17" fmla="*/ 582016 w 1524000"/>
                          <a:gd name="connsiteY17" fmla="*/ 179375 h 1524000"/>
                          <a:gd name="connsiteX18" fmla="*/ 477698 w 1524000"/>
                          <a:gd name="connsiteY18" fmla="*/ 222961 h 1524000"/>
                          <a:gd name="connsiteX19" fmla="*/ 440665 w 1524000"/>
                          <a:gd name="connsiteY19" fmla="*/ 242621 h 1524000"/>
                          <a:gd name="connsiteX20" fmla="*/ 289865 w 1524000"/>
                          <a:gd name="connsiteY20" fmla="*/ 156515 h 1524000"/>
                          <a:gd name="connsiteX21" fmla="*/ 156515 w 1524000"/>
                          <a:gd name="connsiteY21" fmla="*/ 289789 h 1524000"/>
                          <a:gd name="connsiteX22" fmla="*/ 242545 w 1524000"/>
                          <a:gd name="connsiteY22" fmla="*/ 440588 h 1524000"/>
                          <a:gd name="connsiteX23" fmla="*/ 223037 w 1524000"/>
                          <a:gd name="connsiteY23" fmla="*/ 477545 h 1524000"/>
                          <a:gd name="connsiteX24" fmla="*/ 179451 w 1524000"/>
                          <a:gd name="connsiteY24" fmla="*/ 582016 h 1524000"/>
                          <a:gd name="connsiteX25" fmla="*/ 167107 w 1524000"/>
                          <a:gd name="connsiteY25" fmla="*/ 621944 h 1524000"/>
                          <a:gd name="connsiteX26" fmla="*/ 0 w 1524000"/>
                          <a:gd name="connsiteY26" fmla="*/ 667817 h 1524000"/>
                          <a:gd name="connsiteX27" fmla="*/ 0 w 1524000"/>
                          <a:gd name="connsiteY27" fmla="*/ 856259 h 1524000"/>
                          <a:gd name="connsiteX28" fmla="*/ 167107 w 1524000"/>
                          <a:gd name="connsiteY28" fmla="*/ 902056 h 1524000"/>
                          <a:gd name="connsiteX29" fmla="*/ 179451 w 1524000"/>
                          <a:gd name="connsiteY29" fmla="*/ 941984 h 1524000"/>
                          <a:gd name="connsiteX30" fmla="*/ 223037 w 1524000"/>
                          <a:gd name="connsiteY30" fmla="*/ 1046455 h 1524000"/>
                          <a:gd name="connsiteX31" fmla="*/ 242545 w 1524000"/>
                          <a:gd name="connsiteY31" fmla="*/ 1083412 h 1524000"/>
                          <a:gd name="connsiteX32" fmla="*/ 156515 w 1524000"/>
                          <a:gd name="connsiteY32" fmla="*/ 1234212 h 1524000"/>
                          <a:gd name="connsiteX33" fmla="*/ 289865 w 1524000"/>
                          <a:gd name="connsiteY33" fmla="*/ 1367485 h 1524000"/>
                          <a:gd name="connsiteX34" fmla="*/ 440665 w 1524000"/>
                          <a:gd name="connsiteY34" fmla="*/ 1281379 h 1524000"/>
                          <a:gd name="connsiteX35" fmla="*/ 477698 w 1524000"/>
                          <a:gd name="connsiteY35" fmla="*/ 1301039 h 1524000"/>
                          <a:gd name="connsiteX36" fmla="*/ 582016 w 1524000"/>
                          <a:gd name="connsiteY36" fmla="*/ 1344625 h 1524000"/>
                          <a:gd name="connsiteX37" fmla="*/ 622020 w 1524000"/>
                          <a:gd name="connsiteY37" fmla="*/ 1356893 h 1524000"/>
                          <a:gd name="connsiteX38" fmla="*/ 667741 w 1524000"/>
                          <a:gd name="connsiteY38" fmla="*/ 1524000 h 1524000"/>
                          <a:gd name="connsiteX39" fmla="*/ 856259 w 1524000"/>
                          <a:gd name="connsiteY39" fmla="*/ 1524000 h 1524000"/>
                          <a:gd name="connsiteX40" fmla="*/ 901980 w 1524000"/>
                          <a:gd name="connsiteY40" fmla="*/ 1356893 h 1524000"/>
                          <a:gd name="connsiteX41" fmla="*/ 941984 w 1524000"/>
                          <a:gd name="connsiteY41" fmla="*/ 1344625 h 1524000"/>
                          <a:gd name="connsiteX42" fmla="*/ 1046302 w 1524000"/>
                          <a:gd name="connsiteY42" fmla="*/ 1301039 h 1524000"/>
                          <a:gd name="connsiteX43" fmla="*/ 1083335 w 1524000"/>
                          <a:gd name="connsiteY43" fmla="*/ 1281379 h 1524000"/>
                          <a:gd name="connsiteX44" fmla="*/ 1234135 w 1524000"/>
                          <a:gd name="connsiteY44" fmla="*/ 1367485 h 1524000"/>
                          <a:gd name="connsiteX45" fmla="*/ 1367485 w 1524000"/>
                          <a:gd name="connsiteY45" fmla="*/ 1234212 h 1524000"/>
                          <a:gd name="connsiteX46" fmla="*/ 1281456 w 1524000"/>
                          <a:gd name="connsiteY46" fmla="*/ 1083412 h 1524000"/>
                          <a:gd name="connsiteX47" fmla="*/ 1300963 w 1524000"/>
                          <a:gd name="connsiteY47" fmla="*/ 1046455 h 1524000"/>
                          <a:gd name="connsiteX48" fmla="*/ 1344549 w 1524000"/>
                          <a:gd name="connsiteY48" fmla="*/ 941908 h 1524000"/>
                          <a:gd name="connsiteX49" fmla="*/ 762000 w 1524000"/>
                          <a:gd name="connsiteY49" fmla="*/ 1219200 h 1524000"/>
                          <a:gd name="connsiteX50" fmla="*/ 304800 w 1524000"/>
                          <a:gd name="connsiteY50" fmla="*/ 762000 h 1524000"/>
                          <a:gd name="connsiteX51" fmla="*/ 762000 w 1524000"/>
                          <a:gd name="connsiteY51" fmla="*/ 304800 h 1524000"/>
                          <a:gd name="connsiteX52" fmla="*/ 1219200 w 1524000"/>
                          <a:gd name="connsiteY52" fmla="*/ 762000 h 1524000"/>
                          <a:gd name="connsiteX53" fmla="*/ 762000 w 1524000"/>
                          <a:gd name="connsiteY53" fmla="*/ 1219200 h 15240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</a:cxnLst>
                        <a:rect l="l" t="t" r="r" b="b"/>
                        <a:pathLst>
                          <a:path w="1524000" h="1524000">
                            <a:moveTo>
                              <a:pt x="1344549" y="941908"/>
                            </a:moveTo>
                            <a:lnTo>
                              <a:pt x="1356893" y="901979"/>
                            </a:lnTo>
                            <a:lnTo>
                              <a:pt x="1524000" y="856183"/>
                            </a:lnTo>
                            <a:lnTo>
                              <a:pt x="1524000" y="667741"/>
                            </a:lnTo>
                            <a:lnTo>
                              <a:pt x="1356893" y="621944"/>
                            </a:lnTo>
                            <a:lnTo>
                              <a:pt x="1344549" y="582016"/>
                            </a:lnTo>
                            <a:cubicBezTo>
                              <a:pt x="1333729" y="547040"/>
                              <a:pt x="1319098" y="511835"/>
                              <a:pt x="1300963" y="477545"/>
                            </a:cubicBezTo>
                            <a:lnTo>
                              <a:pt x="1281456" y="440588"/>
                            </a:lnTo>
                            <a:lnTo>
                              <a:pt x="1367485" y="289789"/>
                            </a:lnTo>
                            <a:lnTo>
                              <a:pt x="1234135" y="156515"/>
                            </a:lnTo>
                            <a:lnTo>
                              <a:pt x="1083335" y="242621"/>
                            </a:lnTo>
                            <a:lnTo>
                              <a:pt x="1046226" y="223037"/>
                            </a:lnTo>
                            <a:cubicBezTo>
                              <a:pt x="1012317" y="205054"/>
                              <a:pt x="977189" y="190348"/>
                              <a:pt x="941908" y="179451"/>
                            </a:cubicBezTo>
                            <a:lnTo>
                              <a:pt x="901903" y="167183"/>
                            </a:lnTo>
                            <a:lnTo>
                              <a:pt x="856259" y="0"/>
                            </a:lnTo>
                            <a:lnTo>
                              <a:pt x="667741" y="0"/>
                            </a:lnTo>
                            <a:lnTo>
                              <a:pt x="622020" y="167107"/>
                            </a:lnTo>
                            <a:lnTo>
                              <a:pt x="582016" y="179375"/>
                            </a:lnTo>
                            <a:cubicBezTo>
                              <a:pt x="546735" y="190348"/>
                              <a:pt x="511607" y="204978"/>
                              <a:pt x="477698" y="222961"/>
                            </a:cubicBezTo>
                            <a:lnTo>
                              <a:pt x="440665" y="242621"/>
                            </a:lnTo>
                            <a:lnTo>
                              <a:pt x="289865" y="156515"/>
                            </a:lnTo>
                            <a:lnTo>
                              <a:pt x="156515" y="289789"/>
                            </a:lnTo>
                            <a:lnTo>
                              <a:pt x="242545" y="440588"/>
                            </a:lnTo>
                            <a:lnTo>
                              <a:pt x="223037" y="477545"/>
                            </a:lnTo>
                            <a:cubicBezTo>
                              <a:pt x="204902" y="511835"/>
                              <a:pt x="190272" y="547040"/>
                              <a:pt x="179451" y="582016"/>
                            </a:cubicBezTo>
                            <a:lnTo>
                              <a:pt x="167107" y="621944"/>
                            </a:lnTo>
                            <a:lnTo>
                              <a:pt x="0" y="667817"/>
                            </a:lnTo>
                            <a:lnTo>
                              <a:pt x="0" y="856259"/>
                            </a:lnTo>
                            <a:lnTo>
                              <a:pt x="167107" y="902056"/>
                            </a:lnTo>
                            <a:lnTo>
                              <a:pt x="179451" y="941984"/>
                            </a:lnTo>
                            <a:cubicBezTo>
                              <a:pt x="190272" y="976960"/>
                              <a:pt x="204902" y="1012165"/>
                              <a:pt x="223037" y="1046455"/>
                            </a:cubicBezTo>
                            <a:lnTo>
                              <a:pt x="242545" y="1083412"/>
                            </a:lnTo>
                            <a:lnTo>
                              <a:pt x="156515" y="1234212"/>
                            </a:lnTo>
                            <a:lnTo>
                              <a:pt x="289865" y="1367485"/>
                            </a:lnTo>
                            <a:lnTo>
                              <a:pt x="440665" y="1281379"/>
                            </a:lnTo>
                            <a:lnTo>
                              <a:pt x="477698" y="1301039"/>
                            </a:lnTo>
                            <a:cubicBezTo>
                              <a:pt x="511607" y="1319022"/>
                              <a:pt x="546735" y="1333729"/>
                              <a:pt x="582016" y="1344625"/>
                            </a:cubicBezTo>
                            <a:lnTo>
                              <a:pt x="622020" y="1356893"/>
                            </a:lnTo>
                            <a:lnTo>
                              <a:pt x="667741" y="1524000"/>
                            </a:lnTo>
                            <a:lnTo>
                              <a:pt x="856259" y="1524000"/>
                            </a:lnTo>
                            <a:lnTo>
                              <a:pt x="901980" y="1356893"/>
                            </a:lnTo>
                            <a:lnTo>
                              <a:pt x="941984" y="1344625"/>
                            </a:lnTo>
                            <a:cubicBezTo>
                              <a:pt x="977265" y="1333653"/>
                              <a:pt x="1012393" y="1319022"/>
                              <a:pt x="1046302" y="1301039"/>
                            </a:cubicBezTo>
                            <a:lnTo>
                              <a:pt x="1083335" y="1281379"/>
                            </a:lnTo>
                            <a:lnTo>
                              <a:pt x="1234135" y="1367485"/>
                            </a:lnTo>
                            <a:lnTo>
                              <a:pt x="1367485" y="1234212"/>
                            </a:lnTo>
                            <a:lnTo>
                              <a:pt x="1281456" y="1083412"/>
                            </a:lnTo>
                            <a:lnTo>
                              <a:pt x="1300963" y="1046455"/>
                            </a:lnTo>
                            <a:cubicBezTo>
                              <a:pt x="1319098" y="1012088"/>
                              <a:pt x="1333729" y="976884"/>
                              <a:pt x="1344549" y="941908"/>
                            </a:cubicBezTo>
                            <a:close/>
                            <a:moveTo>
                              <a:pt x="762000" y="1219200"/>
                            </a:moveTo>
                            <a:cubicBezTo>
                              <a:pt x="509854" y="1219200"/>
                              <a:pt x="304800" y="1014146"/>
                              <a:pt x="304800" y="762000"/>
                            </a:cubicBezTo>
                            <a:cubicBezTo>
                              <a:pt x="304800" y="509854"/>
                              <a:pt x="509854" y="304800"/>
                              <a:pt x="762000" y="304800"/>
                            </a:cubicBezTo>
                            <a:cubicBezTo>
                              <a:pt x="1014146" y="304800"/>
                              <a:pt x="1219200" y="509854"/>
                              <a:pt x="1219200" y="762000"/>
                            </a:cubicBezTo>
                            <a:cubicBezTo>
                              <a:pt x="1219200" y="1014146"/>
                              <a:pt x="1014146" y="1219200"/>
                              <a:pt x="762000" y="12192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13" name="Freeform: Shape 112">
                        <a:extLst>
                          <a:ext uri="{FF2B5EF4-FFF2-40B4-BE49-F238E27FC236}">
                            <a16:creationId xmlns:a16="http://schemas.microsoft.com/office/drawing/2014/main" id="{298B9574-D3D7-49BE-95FC-20B66525D7A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856002" y="4784802"/>
                        <a:ext cx="46418" cy="46418"/>
                      </a:xfrm>
                      <a:custGeom>
                        <a:avLst/>
                        <a:gdLst>
                          <a:gd name="connsiteX0" fmla="*/ 609600 w 609600"/>
                          <a:gd name="connsiteY0" fmla="*/ 304800 h 609600"/>
                          <a:gd name="connsiteX1" fmla="*/ 304800 w 609600"/>
                          <a:gd name="connsiteY1" fmla="*/ 609600 h 609600"/>
                          <a:gd name="connsiteX2" fmla="*/ 0 w 609600"/>
                          <a:gd name="connsiteY2" fmla="*/ 304800 h 609600"/>
                          <a:gd name="connsiteX3" fmla="*/ 304800 w 609600"/>
                          <a:gd name="connsiteY3" fmla="*/ 0 h 609600"/>
                          <a:gd name="connsiteX4" fmla="*/ 609600 w 609600"/>
                          <a:gd name="connsiteY4" fmla="*/ 304800 h 6096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09600" h="609600">
                            <a:moveTo>
                              <a:pt x="609600" y="304800"/>
                            </a:moveTo>
                            <a:cubicBezTo>
                              <a:pt x="609600" y="473136"/>
                              <a:pt x="473137" y="609600"/>
                              <a:pt x="304800" y="609600"/>
                            </a:cubicBezTo>
                            <a:cubicBezTo>
                              <a:pt x="136463" y="609600"/>
                              <a:pt x="0" y="473136"/>
                              <a:pt x="0" y="304800"/>
                            </a:cubicBezTo>
                            <a:cubicBezTo>
                              <a:pt x="0" y="136464"/>
                              <a:pt x="136463" y="0"/>
                              <a:pt x="304800" y="0"/>
                            </a:cubicBezTo>
                            <a:cubicBezTo>
                              <a:pt x="473137" y="0"/>
                              <a:pt x="609600" y="136464"/>
                              <a:pt x="609600" y="3048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14" name="Freeform: Shape 113">
                        <a:extLst>
                          <a:ext uri="{FF2B5EF4-FFF2-40B4-BE49-F238E27FC236}">
                            <a16:creationId xmlns:a16="http://schemas.microsoft.com/office/drawing/2014/main" id="{4EEB0164-EDB7-4DA3-AB2F-2F5350B6427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59807" y="4982066"/>
                        <a:ext cx="18335" cy="13101"/>
                      </a:xfrm>
                      <a:custGeom>
                        <a:avLst/>
                        <a:gdLst>
                          <a:gd name="connsiteX0" fmla="*/ 120320 w 240792"/>
                          <a:gd name="connsiteY0" fmla="*/ 152 h 172059"/>
                          <a:gd name="connsiteX1" fmla="*/ 118186 w 240792"/>
                          <a:gd name="connsiteY1" fmla="*/ 76 h 172059"/>
                          <a:gd name="connsiteX2" fmla="*/ 0 w 240792"/>
                          <a:gd name="connsiteY2" fmla="*/ 152 h 172059"/>
                          <a:gd name="connsiteX3" fmla="*/ 120320 w 240792"/>
                          <a:gd name="connsiteY3" fmla="*/ 172060 h 172059"/>
                          <a:gd name="connsiteX4" fmla="*/ 240792 w 240792"/>
                          <a:gd name="connsiteY4" fmla="*/ 0 h 172059"/>
                          <a:gd name="connsiteX5" fmla="*/ 122530 w 240792"/>
                          <a:gd name="connsiteY5" fmla="*/ 76 h 172059"/>
                          <a:gd name="connsiteX6" fmla="*/ 120320 w 240792"/>
                          <a:gd name="connsiteY6" fmla="*/ 152 h 17205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240792" h="172059">
                            <a:moveTo>
                              <a:pt x="120320" y="152"/>
                            </a:moveTo>
                            <a:cubicBezTo>
                              <a:pt x="119634" y="152"/>
                              <a:pt x="118948" y="76"/>
                              <a:pt x="118186" y="76"/>
                            </a:cubicBezTo>
                            <a:lnTo>
                              <a:pt x="0" y="152"/>
                            </a:lnTo>
                            <a:lnTo>
                              <a:pt x="120320" y="172060"/>
                            </a:lnTo>
                            <a:lnTo>
                              <a:pt x="240792" y="0"/>
                            </a:lnTo>
                            <a:lnTo>
                              <a:pt x="122530" y="76"/>
                            </a:lnTo>
                            <a:cubicBezTo>
                              <a:pt x="121768" y="76"/>
                              <a:pt x="121082" y="152"/>
                              <a:pt x="120320" y="152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15" name="Freeform: Shape 114">
                        <a:extLst>
                          <a:ext uri="{FF2B5EF4-FFF2-40B4-BE49-F238E27FC236}">
                            <a16:creationId xmlns:a16="http://schemas.microsoft.com/office/drawing/2014/main" id="{8AB70CC2-70E5-4907-BC1F-861B9951E2D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11243" y="4854725"/>
                        <a:ext cx="115452" cy="115452"/>
                      </a:xfrm>
                      <a:custGeom>
                        <a:avLst/>
                        <a:gdLst>
                          <a:gd name="connsiteX0" fmla="*/ 0 w 1516227"/>
                          <a:gd name="connsiteY0" fmla="*/ 834314 h 1516227"/>
                          <a:gd name="connsiteX1" fmla="*/ 168478 w 1516227"/>
                          <a:gd name="connsiteY1" fmla="*/ 1240003 h 1516227"/>
                          <a:gd name="connsiteX2" fmla="*/ 273177 w 1516227"/>
                          <a:gd name="connsiteY2" fmla="*/ 1135304 h 1516227"/>
                          <a:gd name="connsiteX3" fmla="*/ 380924 w 1516227"/>
                          <a:gd name="connsiteY3" fmla="*/ 1243050 h 1516227"/>
                          <a:gd name="connsiteX4" fmla="*/ 276225 w 1516227"/>
                          <a:gd name="connsiteY4" fmla="*/ 1347749 h 1516227"/>
                          <a:gd name="connsiteX5" fmla="*/ 681914 w 1516227"/>
                          <a:gd name="connsiteY5" fmla="*/ 1516228 h 1516227"/>
                          <a:gd name="connsiteX6" fmla="*/ 681914 w 1516227"/>
                          <a:gd name="connsiteY6" fmla="*/ 1367714 h 1516227"/>
                          <a:gd name="connsiteX7" fmla="*/ 834314 w 1516227"/>
                          <a:gd name="connsiteY7" fmla="*/ 1367714 h 1516227"/>
                          <a:gd name="connsiteX8" fmla="*/ 834314 w 1516227"/>
                          <a:gd name="connsiteY8" fmla="*/ 1516228 h 1516227"/>
                          <a:gd name="connsiteX9" fmla="*/ 1240003 w 1516227"/>
                          <a:gd name="connsiteY9" fmla="*/ 1347749 h 1516227"/>
                          <a:gd name="connsiteX10" fmla="*/ 1135304 w 1516227"/>
                          <a:gd name="connsiteY10" fmla="*/ 1243050 h 1516227"/>
                          <a:gd name="connsiteX11" fmla="*/ 1243050 w 1516227"/>
                          <a:gd name="connsiteY11" fmla="*/ 1135304 h 1516227"/>
                          <a:gd name="connsiteX12" fmla="*/ 1347749 w 1516227"/>
                          <a:gd name="connsiteY12" fmla="*/ 1240003 h 1516227"/>
                          <a:gd name="connsiteX13" fmla="*/ 1516228 w 1516227"/>
                          <a:gd name="connsiteY13" fmla="*/ 834314 h 1516227"/>
                          <a:gd name="connsiteX14" fmla="*/ 1367714 w 1516227"/>
                          <a:gd name="connsiteY14" fmla="*/ 834314 h 1516227"/>
                          <a:gd name="connsiteX15" fmla="*/ 1367714 w 1516227"/>
                          <a:gd name="connsiteY15" fmla="*/ 681914 h 1516227"/>
                          <a:gd name="connsiteX16" fmla="*/ 1516228 w 1516227"/>
                          <a:gd name="connsiteY16" fmla="*/ 681914 h 1516227"/>
                          <a:gd name="connsiteX17" fmla="*/ 1347749 w 1516227"/>
                          <a:gd name="connsiteY17" fmla="*/ 276225 h 1516227"/>
                          <a:gd name="connsiteX18" fmla="*/ 1243050 w 1516227"/>
                          <a:gd name="connsiteY18" fmla="*/ 380924 h 1516227"/>
                          <a:gd name="connsiteX19" fmla="*/ 1135304 w 1516227"/>
                          <a:gd name="connsiteY19" fmla="*/ 273177 h 1516227"/>
                          <a:gd name="connsiteX20" fmla="*/ 1240003 w 1516227"/>
                          <a:gd name="connsiteY20" fmla="*/ 168478 h 1516227"/>
                          <a:gd name="connsiteX21" fmla="*/ 834314 w 1516227"/>
                          <a:gd name="connsiteY21" fmla="*/ 0 h 1516227"/>
                          <a:gd name="connsiteX22" fmla="*/ 834314 w 1516227"/>
                          <a:gd name="connsiteY22" fmla="*/ 148514 h 1516227"/>
                          <a:gd name="connsiteX23" fmla="*/ 681914 w 1516227"/>
                          <a:gd name="connsiteY23" fmla="*/ 148514 h 1516227"/>
                          <a:gd name="connsiteX24" fmla="*/ 681914 w 1516227"/>
                          <a:gd name="connsiteY24" fmla="*/ 0 h 1516227"/>
                          <a:gd name="connsiteX25" fmla="*/ 276225 w 1516227"/>
                          <a:gd name="connsiteY25" fmla="*/ 168478 h 1516227"/>
                          <a:gd name="connsiteX26" fmla="*/ 380924 w 1516227"/>
                          <a:gd name="connsiteY26" fmla="*/ 273177 h 1516227"/>
                          <a:gd name="connsiteX27" fmla="*/ 273177 w 1516227"/>
                          <a:gd name="connsiteY27" fmla="*/ 380924 h 1516227"/>
                          <a:gd name="connsiteX28" fmla="*/ 168478 w 1516227"/>
                          <a:gd name="connsiteY28" fmla="*/ 276225 h 1516227"/>
                          <a:gd name="connsiteX29" fmla="*/ 0 w 1516227"/>
                          <a:gd name="connsiteY29" fmla="*/ 681914 h 1516227"/>
                          <a:gd name="connsiteX30" fmla="*/ 148514 w 1516227"/>
                          <a:gd name="connsiteY30" fmla="*/ 681914 h 1516227"/>
                          <a:gd name="connsiteX31" fmla="*/ 148514 w 1516227"/>
                          <a:gd name="connsiteY31" fmla="*/ 834314 h 1516227"/>
                          <a:gd name="connsiteX32" fmla="*/ 507187 w 1516227"/>
                          <a:gd name="connsiteY32" fmla="*/ 399440 h 1516227"/>
                          <a:gd name="connsiteX33" fmla="*/ 834314 w 1516227"/>
                          <a:gd name="connsiteY33" fmla="*/ 726567 h 1516227"/>
                          <a:gd name="connsiteX34" fmla="*/ 834314 w 1516227"/>
                          <a:gd name="connsiteY34" fmla="*/ 1062914 h 1516227"/>
                          <a:gd name="connsiteX35" fmla="*/ 681914 w 1516227"/>
                          <a:gd name="connsiteY35" fmla="*/ 1062914 h 1516227"/>
                          <a:gd name="connsiteX36" fmla="*/ 681914 w 1516227"/>
                          <a:gd name="connsiteY36" fmla="*/ 789661 h 1516227"/>
                          <a:gd name="connsiteX37" fmla="*/ 399440 w 1516227"/>
                          <a:gd name="connsiteY37" fmla="*/ 507187 h 151622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</a:cxnLst>
                        <a:rect l="l" t="t" r="r" b="b"/>
                        <a:pathLst>
                          <a:path w="1516227" h="1516227">
                            <a:moveTo>
                              <a:pt x="0" y="834314"/>
                            </a:moveTo>
                            <a:cubicBezTo>
                              <a:pt x="15240" y="987323"/>
                              <a:pt x="76048" y="1127150"/>
                              <a:pt x="168478" y="1240003"/>
                            </a:cubicBezTo>
                            <a:lnTo>
                              <a:pt x="273177" y="1135304"/>
                            </a:lnTo>
                            <a:lnTo>
                              <a:pt x="380924" y="1243050"/>
                            </a:lnTo>
                            <a:lnTo>
                              <a:pt x="276225" y="1347749"/>
                            </a:lnTo>
                            <a:cubicBezTo>
                              <a:pt x="389153" y="1440180"/>
                              <a:pt x="528904" y="1500988"/>
                              <a:pt x="681914" y="1516228"/>
                            </a:cubicBezTo>
                            <a:lnTo>
                              <a:pt x="681914" y="1367714"/>
                            </a:lnTo>
                            <a:lnTo>
                              <a:pt x="834314" y="1367714"/>
                            </a:lnTo>
                            <a:lnTo>
                              <a:pt x="834314" y="1516228"/>
                            </a:lnTo>
                            <a:cubicBezTo>
                              <a:pt x="987323" y="1500988"/>
                              <a:pt x="1127074" y="1440180"/>
                              <a:pt x="1240003" y="1347749"/>
                            </a:cubicBezTo>
                            <a:lnTo>
                              <a:pt x="1135304" y="1243050"/>
                            </a:lnTo>
                            <a:lnTo>
                              <a:pt x="1243050" y="1135304"/>
                            </a:lnTo>
                            <a:lnTo>
                              <a:pt x="1347749" y="1240003"/>
                            </a:lnTo>
                            <a:cubicBezTo>
                              <a:pt x="1440180" y="1127074"/>
                              <a:pt x="1500988" y="987323"/>
                              <a:pt x="1516228" y="834314"/>
                            </a:cubicBezTo>
                            <a:lnTo>
                              <a:pt x="1367714" y="834314"/>
                            </a:lnTo>
                            <a:lnTo>
                              <a:pt x="1367714" y="681914"/>
                            </a:lnTo>
                            <a:lnTo>
                              <a:pt x="1516228" y="681914"/>
                            </a:lnTo>
                            <a:cubicBezTo>
                              <a:pt x="1500988" y="528904"/>
                              <a:pt x="1440180" y="389077"/>
                              <a:pt x="1347749" y="276225"/>
                            </a:cubicBezTo>
                            <a:lnTo>
                              <a:pt x="1243050" y="380924"/>
                            </a:lnTo>
                            <a:lnTo>
                              <a:pt x="1135304" y="273177"/>
                            </a:lnTo>
                            <a:lnTo>
                              <a:pt x="1240003" y="168478"/>
                            </a:lnTo>
                            <a:cubicBezTo>
                              <a:pt x="1127074" y="76048"/>
                              <a:pt x="987323" y="15240"/>
                              <a:pt x="834314" y="0"/>
                            </a:cubicBezTo>
                            <a:lnTo>
                              <a:pt x="834314" y="148514"/>
                            </a:lnTo>
                            <a:lnTo>
                              <a:pt x="681914" y="148514"/>
                            </a:lnTo>
                            <a:lnTo>
                              <a:pt x="681914" y="0"/>
                            </a:lnTo>
                            <a:cubicBezTo>
                              <a:pt x="528904" y="15240"/>
                              <a:pt x="389153" y="76048"/>
                              <a:pt x="276225" y="168478"/>
                            </a:cubicBezTo>
                            <a:lnTo>
                              <a:pt x="380924" y="273177"/>
                            </a:lnTo>
                            <a:lnTo>
                              <a:pt x="273177" y="380924"/>
                            </a:lnTo>
                            <a:lnTo>
                              <a:pt x="168478" y="276225"/>
                            </a:lnTo>
                            <a:cubicBezTo>
                              <a:pt x="76048" y="389153"/>
                              <a:pt x="15240" y="528904"/>
                              <a:pt x="0" y="681914"/>
                            </a:cubicBezTo>
                            <a:lnTo>
                              <a:pt x="148514" y="681914"/>
                            </a:lnTo>
                            <a:lnTo>
                              <a:pt x="148514" y="834314"/>
                            </a:lnTo>
                            <a:close/>
                            <a:moveTo>
                              <a:pt x="507187" y="399440"/>
                            </a:moveTo>
                            <a:lnTo>
                              <a:pt x="834314" y="726567"/>
                            </a:lnTo>
                            <a:lnTo>
                              <a:pt x="834314" y="1062914"/>
                            </a:lnTo>
                            <a:lnTo>
                              <a:pt x="681914" y="1062914"/>
                            </a:lnTo>
                            <a:lnTo>
                              <a:pt x="681914" y="789661"/>
                            </a:lnTo>
                            <a:lnTo>
                              <a:pt x="399440" y="507187"/>
                            </a:ln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16" name="Freeform: Shape 115">
                        <a:extLst>
                          <a:ext uri="{FF2B5EF4-FFF2-40B4-BE49-F238E27FC236}">
                            <a16:creationId xmlns:a16="http://schemas.microsoft.com/office/drawing/2014/main" id="{08392B1D-00F1-4BF4-930F-FB835054670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803782" y="4900846"/>
                        <a:ext cx="75429" cy="185671"/>
                      </a:xfrm>
                      <a:custGeom>
                        <a:avLst/>
                        <a:gdLst>
                          <a:gd name="connsiteX0" fmla="*/ 876300 w 990600"/>
                          <a:gd name="connsiteY0" fmla="*/ 0 h 2438400"/>
                          <a:gd name="connsiteX1" fmla="*/ 762000 w 990600"/>
                          <a:gd name="connsiteY1" fmla="*/ 114300 h 2438400"/>
                          <a:gd name="connsiteX2" fmla="*/ 762000 w 990600"/>
                          <a:gd name="connsiteY2" fmla="*/ 843839 h 2438400"/>
                          <a:gd name="connsiteX3" fmla="*/ 621259 w 990600"/>
                          <a:gd name="connsiteY3" fmla="*/ 995782 h 2438400"/>
                          <a:gd name="connsiteX4" fmla="*/ 207035 w 990600"/>
                          <a:gd name="connsiteY4" fmla="*/ 1027633 h 2438400"/>
                          <a:gd name="connsiteX5" fmla="*/ 0 w 990600"/>
                          <a:gd name="connsiteY5" fmla="*/ 1447800 h 2438400"/>
                          <a:gd name="connsiteX6" fmla="*/ 0 w 990600"/>
                          <a:gd name="connsiteY6" fmla="*/ 2438400 h 2438400"/>
                          <a:gd name="connsiteX7" fmla="*/ 228600 w 990600"/>
                          <a:gd name="connsiteY7" fmla="*/ 2438400 h 2438400"/>
                          <a:gd name="connsiteX8" fmla="*/ 228600 w 990600"/>
                          <a:gd name="connsiteY8" fmla="*/ 1309116 h 2438400"/>
                          <a:gd name="connsiteX9" fmla="*/ 806806 w 990600"/>
                          <a:gd name="connsiteY9" fmla="*/ 1193521 h 2438400"/>
                          <a:gd name="connsiteX10" fmla="*/ 990600 w 990600"/>
                          <a:gd name="connsiteY10" fmla="*/ 969340 h 2438400"/>
                          <a:gd name="connsiteX11" fmla="*/ 990600 w 990600"/>
                          <a:gd name="connsiteY11" fmla="*/ 114300 h 2438400"/>
                          <a:gd name="connsiteX12" fmla="*/ 876300 w 990600"/>
                          <a:gd name="connsiteY12" fmla="*/ 0 h 24384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</a:cxnLst>
                        <a:rect l="l" t="t" r="r" b="b"/>
                        <a:pathLst>
                          <a:path w="990600" h="2438400">
                            <a:moveTo>
                              <a:pt x="876300" y="0"/>
                            </a:moveTo>
                            <a:cubicBezTo>
                              <a:pt x="813283" y="0"/>
                              <a:pt x="762000" y="51283"/>
                              <a:pt x="762000" y="114300"/>
                            </a:cubicBezTo>
                            <a:lnTo>
                              <a:pt x="762000" y="843839"/>
                            </a:lnTo>
                            <a:cubicBezTo>
                              <a:pt x="762000" y="923011"/>
                              <a:pt x="700202" y="989762"/>
                              <a:pt x="621259" y="995782"/>
                            </a:cubicBezTo>
                            <a:lnTo>
                              <a:pt x="207035" y="1027633"/>
                            </a:lnTo>
                            <a:cubicBezTo>
                              <a:pt x="77419" y="1128598"/>
                              <a:pt x="0" y="1283818"/>
                              <a:pt x="0" y="1447800"/>
                            </a:cubicBezTo>
                            <a:lnTo>
                              <a:pt x="0" y="2438400"/>
                            </a:lnTo>
                            <a:lnTo>
                              <a:pt x="228600" y="2438400"/>
                            </a:lnTo>
                            <a:lnTo>
                              <a:pt x="228600" y="1309116"/>
                            </a:lnTo>
                            <a:lnTo>
                              <a:pt x="806806" y="1193521"/>
                            </a:lnTo>
                            <a:cubicBezTo>
                              <a:pt x="913333" y="1172261"/>
                              <a:pt x="990600" y="1077925"/>
                              <a:pt x="990600" y="969340"/>
                            </a:cubicBezTo>
                            <a:lnTo>
                              <a:pt x="990600" y="114300"/>
                            </a:lnTo>
                            <a:cubicBezTo>
                              <a:pt x="990600" y="51283"/>
                              <a:pt x="939317" y="0"/>
                              <a:pt x="876300" y="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17" name="Freeform: Shape 116">
                        <a:extLst>
                          <a:ext uri="{FF2B5EF4-FFF2-40B4-BE49-F238E27FC236}">
                            <a16:creationId xmlns:a16="http://schemas.microsoft.com/office/drawing/2014/main" id="{685B8613-C147-41B8-889D-D050ED26695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35641" y="4980412"/>
                        <a:ext cx="66650" cy="106105"/>
                      </a:xfrm>
                      <a:custGeom>
                        <a:avLst/>
                        <a:gdLst>
                          <a:gd name="connsiteX0" fmla="*/ 437693 w 875309"/>
                          <a:gd name="connsiteY0" fmla="*/ 459562 h 1393469"/>
                          <a:gd name="connsiteX1" fmla="*/ 122606 w 875309"/>
                          <a:gd name="connsiteY1" fmla="*/ 9372 h 1393469"/>
                          <a:gd name="connsiteX2" fmla="*/ 0 w 875309"/>
                          <a:gd name="connsiteY2" fmla="*/ 0 h 1393469"/>
                          <a:gd name="connsiteX3" fmla="*/ 132893 w 875309"/>
                          <a:gd name="connsiteY3" fmla="*/ 402869 h 1393469"/>
                          <a:gd name="connsiteX4" fmla="*/ 132893 w 875309"/>
                          <a:gd name="connsiteY4" fmla="*/ 1393469 h 1393469"/>
                          <a:gd name="connsiteX5" fmla="*/ 742493 w 875309"/>
                          <a:gd name="connsiteY5" fmla="*/ 1393469 h 1393469"/>
                          <a:gd name="connsiteX6" fmla="*/ 742493 w 875309"/>
                          <a:gd name="connsiteY6" fmla="*/ 402869 h 1393469"/>
                          <a:gd name="connsiteX7" fmla="*/ 875309 w 875309"/>
                          <a:gd name="connsiteY7" fmla="*/ 152 h 1393469"/>
                          <a:gd name="connsiteX8" fmla="*/ 752704 w 875309"/>
                          <a:gd name="connsiteY8" fmla="*/ 9601 h 139346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875309" h="1393469">
                            <a:moveTo>
                              <a:pt x="437693" y="459562"/>
                            </a:moveTo>
                            <a:lnTo>
                              <a:pt x="122606" y="9372"/>
                            </a:lnTo>
                            <a:lnTo>
                              <a:pt x="0" y="0"/>
                            </a:lnTo>
                            <a:cubicBezTo>
                              <a:pt x="84582" y="116053"/>
                              <a:pt x="132893" y="256642"/>
                              <a:pt x="132893" y="402869"/>
                            </a:cubicBezTo>
                            <a:lnTo>
                              <a:pt x="132893" y="1393469"/>
                            </a:lnTo>
                            <a:lnTo>
                              <a:pt x="742493" y="1393469"/>
                            </a:lnTo>
                            <a:lnTo>
                              <a:pt x="742493" y="402869"/>
                            </a:lnTo>
                            <a:cubicBezTo>
                              <a:pt x="742493" y="256718"/>
                              <a:pt x="790727" y="116205"/>
                              <a:pt x="875309" y="152"/>
                            </a:cubicBezTo>
                            <a:lnTo>
                              <a:pt x="752704" y="9601"/>
                            </a:ln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18" name="Freeform: Shape 117">
                        <a:extLst>
                          <a:ext uri="{FF2B5EF4-FFF2-40B4-BE49-F238E27FC236}">
                            <a16:creationId xmlns:a16="http://schemas.microsoft.com/office/drawing/2014/main" id="{390A11CE-2948-461D-9854-C00FE038EF1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658727" y="4900846"/>
                        <a:ext cx="75429" cy="185671"/>
                      </a:xfrm>
                      <a:custGeom>
                        <a:avLst/>
                        <a:gdLst>
                          <a:gd name="connsiteX0" fmla="*/ 783412 w 990600"/>
                          <a:gd name="connsiteY0" fmla="*/ 1027557 h 2438400"/>
                          <a:gd name="connsiteX1" fmla="*/ 369341 w 990600"/>
                          <a:gd name="connsiteY1" fmla="*/ 995782 h 2438400"/>
                          <a:gd name="connsiteX2" fmla="*/ 228600 w 990600"/>
                          <a:gd name="connsiteY2" fmla="*/ 843839 h 2438400"/>
                          <a:gd name="connsiteX3" fmla="*/ 228600 w 990600"/>
                          <a:gd name="connsiteY3" fmla="*/ 114300 h 2438400"/>
                          <a:gd name="connsiteX4" fmla="*/ 114300 w 990600"/>
                          <a:gd name="connsiteY4" fmla="*/ 0 h 2438400"/>
                          <a:gd name="connsiteX5" fmla="*/ 0 w 990600"/>
                          <a:gd name="connsiteY5" fmla="*/ 114300 h 2438400"/>
                          <a:gd name="connsiteX6" fmla="*/ 0 w 990600"/>
                          <a:gd name="connsiteY6" fmla="*/ 969340 h 2438400"/>
                          <a:gd name="connsiteX7" fmla="*/ 183794 w 990600"/>
                          <a:gd name="connsiteY7" fmla="*/ 1193521 h 2438400"/>
                          <a:gd name="connsiteX8" fmla="*/ 762000 w 990600"/>
                          <a:gd name="connsiteY8" fmla="*/ 1309116 h 2438400"/>
                          <a:gd name="connsiteX9" fmla="*/ 762000 w 990600"/>
                          <a:gd name="connsiteY9" fmla="*/ 2438400 h 2438400"/>
                          <a:gd name="connsiteX10" fmla="*/ 990600 w 990600"/>
                          <a:gd name="connsiteY10" fmla="*/ 2438400 h 2438400"/>
                          <a:gd name="connsiteX11" fmla="*/ 990600 w 990600"/>
                          <a:gd name="connsiteY11" fmla="*/ 1447800 h 2438400"/>
                          <a:gd name="connsiteX12" fmla="*/ 783412 w 990600"/>
                          <a:gd name="connsiteY12" fmla="*/ 1027557 h 24384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</a:cxnLst>
                        <a:rect l="l" t="t" r="r" b="b"/>
                        <a:pathLst>
                          <a:path w="990600" h="2438400">
                            <a:moveTo>
                              <a:pt x="783412" y="1027557"/>
                            </a:moveTo>
                            <a:lnTo>
                              <a:pt x="369341" y="995782"/>
                            </a:lnTo>
                            <a:cubicBezTo>
                              <a:pt x="290398" y="989762"/>
                              <a:pt x="228600" y="923011"/>
                              <a:pt x="228600" y="843839"/>
                            </a:cubicBezTo>
                            <a:lnTo>
                              <a:pt x="228600" y="114300"/>
                            </a:lnTo>
                            <a:cubicBezTo>
                              <a:pt x="228600" y="51283"/>
                              <a:pt x="177317" y="0"/>
                              <a:pt x="114300" y="0"/>
                            </a:cubicBezTo>
                            <a:cubicBezTo>
                              <a:pt x="51283" y="0"/>
                              <a:pt x="0" y="51283"/>
                              <a:pt x="0" y="114300"/>
                            </a:cubicBezTo>
                            <a:lnTo>
                              <a:pt x="0" y="969340"/>
                            </a:lnTo>
                            <a:cubicBezTo>
                              <a:pt x="0" y="1078001"/>
                              <a:pt x="77267" y="1172261"/>
                              <a:pt x="183794" y="1193521"/>
                            </a:cubicBezTo>
                            <a:lnTo>
                              <a:pt x="762000" y="1309116"/>
                            </a:lnTo>
                            <a:lnTo>
                              <a:pt x="762000" y="2438400"/>
                            </a:lnTo>
                            <a:lnTo>
                              <a:pt x="990600" y="2438400"/>
                            </a:lnTo>
                            <a:lnTo>
                              <a:pt x="990600" y="1447800"/>
                            </a:lnTo>
                            <a:cubicBezTo>
                              <a:pt x="990600" y="1283741"/>
                              <a:pt x="913105" y="1128446"/>
                              <a:pt x="783412" y="102755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187" name="Group 186">
                    <a:extLst>
                      <a:ext uri="{FF2B5EF4-FFF2-40B4-BE49-F238E27FC236}">
                        <a16:creationId xmlns:a16="http://schemas.microsoft.com/office/drawing/2014/main" id="{EC188EB7-E510-47BA-BE0A-12D03DD37D6B}"/>
                      </a:ext>
                    </a:extLst>
                  </p:cNvPr>
                  <p:cNvGrpSpPr/>
                  <p:nvPr/>
                </p:nvGrpSpPr>
                <p:grpSpPr>
                  <a:xfrm>
                    <a:off x="7222254" y="2584101"/>
                    <a:ext cx="542610" cy="542610"/>
                    <a:chOff x="7222254" y="2584101"/>
                    <a:chExt cx="542610" cy="542610"/>
                  </a:xfrm>
                </p:grpSpPr>
                <p:sp>
                  <p:nvSpPr>
                    <p:cNvPr id="184" name="Oval 183">
                      <a:extLst>
                        <a:ext uri="{FF2B5EF4-FFF2-40B4-BE49-F238E27FC236}">
                          <a16:creationId xmlns:a16="http://schemas.microsoft.com/office/drawing/2014/main" id="{A980350C-62E9-4D39-ADDF-FE4A5B41B7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22254" y="2584101"/>
                      <a:ext cx="542610" cy="542610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grpSp>
                  <p:nvGrpSpPr>
                    <p:cNvPr id="186" name="Group 185">
                      <a:extLst>
                        <a:ext uri="{FF2B5EF4-FFF2-40B4-BE49-F238E27FC236}">
                          <a16:creationId xmlns:a16="http://schemas.microsoft.com/office/drawing/2014/main" id="{384FC79C-5D70-4985-A958-9C0F46A60AB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379812" y="2741659"/>
                      <a:ext cx="227494" cy="227494"/>
                      <a:chOff x="7679143" y="2315851"/>
                      <a:chExt cx="209613" cy="209612"/>
                    </a:xfrm>
                  </p:grpSpPr>
                  <p:sp>
                    <p:nvSpPr>
                      <p:cNvPr id="119" name="Freeform: Shape 118">
                        <a:extLst>
                          <a:ext uri="{FF2B5EF4-FFF2-40B4-BE49-F238E27FC236}">
                            <a16:creationId xmlns:a16="http://schemas.microsoft.com/office/drawing/2014/main" id="{FB2CAF8B-9F92-48EF-B1E8-5C00AD3C72C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679143" y="2315851"/>
                        <a:ext cx="143289" cy="209612"/>
                      </a:xfrm>
                      <a:custGeom>
                        <a:avLst/>
                        <a:gdLst>
                          <a:gd name="connsiteX0" fmla="*/ 0 w 3333750"/>
                          <a:gd name="connsiteY0" fmla="*/ 0 h 4876800"/>
                          <a:gd name="connsiteX1" fmla="*/ 0 w 3333750"/>
                          <a:gd name="connsiteY1" fmla="*/ 4876800 h 4876800"/>
                          <a:gd name="connsiteX2" fmla="*/ 2762250 w 3333750"/>
                          <a:gd name="connsiteY2" fmla="*/ 4876800 h 4876800"/>
                          <a:gd name="connsiteX3" fmla="*/ 2762250 w 3333750"/>
                          <a:gd name="connsiteY3" fmla="*/ 2314832 h 4876800"/>
                          <a:gd name="connsiteX4" fmla="*/ 3333750 w 3333750"/>
                          <a:gd name="connsiteY4" fmla="*/ 1933832 h 4876800"/>
                          <a:gd name="connsiteX5" fmla="*/ 3333750 w 3333750"/>
                          <a:gd name="connsiteY5" fmla="*/ 0 h 48768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3333750" h="4876800">
                            <a:moveTo>
                              <a:pt x="0" y="0"/>
                            </a:moveTo>
                            <a:lnTo>
                              <a:pt x="0" y="4876800"/>
                            </a:lnTo>
                            <a:lnTo>
                              <a:pt x="2762250" y="4876800"/>
                            </a:lnTo>
                            <a:lnTo>
                              <a:pt x="2762250" y="2314832"/>
                            </a:lnTo>
                            <a:lnTo>
                              <a:pt x="3333750" y="1933832"/>
                            </a:lnTo>
                            <a:lnTo>
                              <a:pt x="3333750" y="0"/>
                            </a:ln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20" name="Freeform: Shape 119">
                        <a:extLst>
                          <a:ext uri="{FF2B5EF4-FFF2-40B4-BE49-F238E27FC236}">
                            <a16:creationId xmlns:a16="http://schemas.microsoft.com/office/drawing/2014/main" id="{D75495BF-F851-484B-A3E8-C2777C76728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810151" y="2334683"/>
                        <a:ext cx="78605" cy="171947"/>
                      </a:xfrm>
                      <a:custGeom>
                        <a:avLst/>
                        <a:gdLst>
                          <a:gd name="connsiteX0" fmla="*/ 571500 w 1828800"/>
                          <a:gd name="connsiteY0" fmla="*/ 0 h 4000500"/>
                          <a:gd name="connsiteX1" fmla="*/ 571500 w 1828800"/>
                          <a:gd name="connsiteY1" fmla="*/ 571500 h 4000500"/>
                          <a:gd name="connsiteX2" fmla="*/ 1333500 w 1828800"/>
                          <a:gd name="connsiteY2" fmla="*/ 571500 h 4000500"/>
                          <a:gd name="connsiteX3" fmla="*/ 1333500 w 1828800"/>
                          <a:gd name="connsiteY3" fmla="*/ 857250 h 4000500"/>
                          <a:gd name="connsiteX4" fmla="*/ 571500 w 1828800"/>
                          <a:gd name="connsiteY4" fmla="*/ 857250 h 4000500"/>
                          <a:gd name="connsiteX5" fmla="*/ 571500 w 1828800"/>
                          <a:gd name="connsiteY5" fmla="*/ 1143000 h 4000500"/>
                          <a:gd name="connsiteX6" fmla="*/ 1333500 w 1828800"/>
                          <a:gd name="connsiteY6" fmla="*/ 1143000 h 4000500"/>
                          <a:gd name="connsiteX7" fmla="*/ 1333500 w 1828800"/>
                          <a:gd name="connsiteY7" fmla="*/ 1428750 h 4000500"/>
                          <a:gd name="connsiteX8" fmla="*/ 571500 w 1828800"/>
                          <a:gd name="connsiteY8" fmla="*/ 1428750 h 4000500"/>
                          <a:gd name="connsiteX9" fmla="*/ 571500 w 1828800"/>
                          <a:gd name="connsiteY9" fmla="*/ 1495682 h 4000500"/>
                          <a:gd name="connsiteX10" fmla="*/ 571500 w 1828800"/>
                          <a:gd name="connsiteY10" fmla="*/ 1714500 h 4000500"/>
                          <a:gd name="connsiteX11" fmla="*/ 1333500 w 1828800"/>
                          <a:gd name="connsiteY11" fmla="*/ 1714500 h 4000500"/>
                          <a:gd name="connsiteX12" fmla="*/ 1333500 w 1828800"/>
                          <a:gd name="connsiteY12" fmla="*/ 2000250 h 4000500"/>
                          <a:gd name="connsiteX13" fmla="*/ 0 w 1828800"/>
                          <a:gd name="connsiteY13" fmla="*/ 2000250 h 4000500"/>
                          <a:gd name="connsiteX14" fmla="*/ 0 w 1828800"/>
                          <a:gd name="connsiteY14" fmla="*/ 4000500 h 4000500"/>
                          <a:gd name="connsiteX15" fmla="*/ 1828800 w 1828800"/>
                          <a:gd name="connsiteY15" fmla="*/ 4000500 h 4000500"/>
                          <a:gd name="connsiteX16" fmla="*/ 1828800 w 1828800"/>
                          <a:gd name="connsiteY16" fmla="*/ 0 h 4000500"/>
                          <a:gd name="connsiteX17" fmla="*/ 571500 w 1828800"/>
                          <a:gd name="connsiteY17" fmla="*/ 0 h 4000500"/>
                          <a:gd name="connsiteX18" fmla="*/ 656187 w 1828800"/>
                          <a:gd name="connsiteY18" fmla="*/ 2328891 h 4000500"/>
                          <a:gd name="connsiteX19" fmla="*/ 858241 w 1828800"/>
                          <a:gd name="connsiteY19" fmla="*/ 2530945 h 4000500"/>
                          <a:gd name="connsiteX20" fmla="*/ 624878 w 1828800"/>
                          <a:gd name="connsiteY20" fmla="*/ 2764308 h 4000500"/>
                          <a:gd name="connsiteX21" fmla="*/ 422824 w 1828800"/>
                          <a:gd name="connsiteY21" fmla="*/ 2562254 h 4000500"/>
                          <a:gd name="connsiteX22" fmla="*/ 656187 w 1828800"/>
                          <a:gd name="connsiteY22" fmla="*/ 2328891 h 4000500"/>
                          <a:gd name="connsiteX23" fmla="*/ 238125 w 1828800"/>
                          <a:gd name="connsiteY23" fmla="*/ 2853776 h 4000500"/>
                          <a:gd name="connsiteX24" fmla="*/ 380990 w 1828800"/>
                          <a:gd name="connsiteY24" fmla="*/ 2710910 h 4000500"/>
                          <a:gd name="connsiteX25" fmla="*/ 523856 w 1828800"/>
                          <a:gd name="connsiteY25" fmla="*/ 2853776 h 4000500"/>
                          <a:gd name="connsiteX26" fmla="*/ 380990 w 1828800"/>
                          <a:gd name="connsiteY26" fmla="*/ 2996641 h 4000500"/>
                          <a:gd name="connsiteX27" fmla="*/ 238125 w 1828800"/>
                          <a:gd name="connsiteY27" fmla="*/ 2853776 h 4000500"/>
                          <a:gd name="connsiteX28" fmla="*/ 422824 w 1828800"/>
                          <a:gd name="connsiteY28" fmla="*/ 3145308 h 4000500"/>
                          <a:gd name="connsiteX29" fmla="*/ 624878 w 1828800"/>
                          <a:gd name="connsiteY29" fmla="*/ 2943254 h 4000500"/>
                          <a:gd name="connsiteX30" fmla="*/ 858241 w 1828800"/>
                          <a:gd name="connsiteY30" fmla="*/ 3176616 h 4000500"/>
                          <a:gd name="connsiteX31" fmla="*/ 656187 w 1828800"/>
                          <a:gd name="connsiteY31" fmla="*/ 3378670 h 4000500"/>
                          <a:gd name="connsiteX32" fmla="*/ 422824 w 1828800"/>
                          <a:gd name="connsiteY32" fmla="*/ 3145308 h 4000500"/>
                          <a:gd name="connsiteX33" fmla="*/ 933431 w 1828800"/>
                          <a:gd name="connsiteY33" fmla="*/ 3587201 h 4000500"/>
                          <a:gd name="connsiteX34" fmla="*/ 790556 w 1828800"/>
                          <a:gd name="connsiteY34" fmla="*/ 3444326 h 4000500"/>
                          <a:gd name="connsiteX35" fmla="*/ 933431 w 1828800"/>
                          <a:gd name="connsiteY35" fmla="*/ 3301451 h 4000500"/>
                          <a:gd name="connsiteX36" fmla="*/ 1076306 w 1828800"/>
                          <a:gd name="connsiteY36" fmla="*/ 3444326 h 4000500"/>
                          <a:gd name="connsiteX37" fmla="*/ 933431 w 1828800"/>
                          <a:gd name="connsiteY37" fmla="*/ 3587201 h 4000500"/>
                          <a:gd name="connsiteX38" fmla="*/ 933431 w 1828800"/>
                          <a:gd name="connsiteY38" fmla="*/ 2406101 h 4000500"/>
                          <a:gd name="connsiteX39" fmla="*/ 790556 w 1828800"/>
                          <a:gd name="connsiteY39" fmla="*/ 2263226 h 4000500"/>
                          <a:gd name="connsiteX40" fmla="*/ 933431 w 1828800"/>
                          <a:gd name="connsiteY40" fmla="*/ 2120351 h 4000500"/>
                          <a:gd name="connsiteX41" fmla="*/ 1076306 w 1828800"/>
                          <a:gd name="connsiteY41" fmla="*/ 2263226 h 4000500"/>
                          <a:gd name="connsiteX42" fmla="*/ 933431 w 1828800"/>
                          <a:gd name="connsiteY42" fmla="*/ 2406101 h 40005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</a:cxnLst>
                        <a:rect l="l" t="t" r="r" b="b"/>
                        <a:pathLst>
                          <a:path w="1828800" h="4000500">
                            <a:moveTo>
                              <a:pt x="571500" y="0"/>
                            </a:moveTo>
                            <a:lnTo>
                              <a:pt x="571500" y="571500"/>
                            </a:lnTo>
                            <a:lnTo>
                              <a:pt x="1333500" y="571500"/>
                            </a:lnTo>
                            <a:lnTo>
                              <a:pt x="1333500" y="857250"/>
                            </a:lnTo>
                            <a:lnTo>
                              <a:pt x="571500" y="857250"/>
                            </a:lnTo>
                            <a:lnTo>
                              <a:pt x="571500" y="1143000"/>
                            </a:lnTo>
                            <a:lnTo>
                              <a:pt x="1333500" y="1143000"/>
                            </a:lnTo>
                            <a:lnTo>
                              <a:pt x="1333500" y="1428750"/>
                            </a:lnTo>
                            <a:lnTo>
                              <a:pt x="571500" y="1428750"/>
                            </a:lnTo>
                            <a:lnTo>
                              <a:pt x="571500" y="1495682"/>
                            </a:lnTo>
                            <a:lnTo>
                              <a:pt x="571500" y="1714500"/>
                            </a:lnTo>
                            <a:lnTo>
                              <a:pt x="1333500" y="1714500"/>
                            </a:lnTo>
                            <a:lnTo>
                              <a:pt x="1333500" y="2000250"/>
                            </a:lnTo>
                            <a:lnTo>
                              <a:pt x="0" y="2000250"/>
                            </a:lnTo>
                            <a:lnTo>
                              <a:pt x="0" y="4000500"/>
                            </a:lnTo>
                            <a:lnTo>
                              <a:pt x="1828800" y="4000500"/>
                            </a:lnTo>
                            <a:lnTo>
                              <a:pt x="1828800" y="0"/>
                            </a:lnTo>
                            <a:lnTo>
                              <a:pt x="571500" y="0"/>
                            </a:lnTo>
                            <a:close/>
                            <a:moveTo>
                              <a:pt x="656187" y="2328891"/>
                            </a:moveTo>
                            <a:lnTo>
                              <a:pt x="858241" y="2530945"/>
                            </a:lnTo>
                            <a:lnTo>
                              <a:pt x="624878" y="2764308"/>
                            </a:lnTo>
                            <a:lnTo>
                              <a:pt x="422824" y="2562254"/>
                            </a:lnTo>
                            <a:lnTo>
                              <a:pt x="656187" y="2328891"/>
                            </a:lnTo>
                            <a:close/>
                            <a:moveTo>
                              <a:pt x="238125" y="2853776"/>
                            </a:moveTo>
                            <a:cubicBezTo>
                              <a:pt x="238125" y="2774871"/>
                              <a:pt x="302085" y="2710910"/>
                              <a:pt x="380990" y="2710910"/>
                            </a:cubicBezTo>
                            <a:cubicBezTo>
                              <a:pt x="459886" y="2710910"/>
                              <a:pt x="523856" y="2774871"/>
                              <a:pt x="523856" y="2853776"/>
                            </a:cubicBezTo>
                            <a:cubicBezTo>
                              <a:pt x="523856" y="2932671"/>
                              <a:pt x="459895" y="2996641"/>
                              <a:pt x="380990" y="2996641"/>
                            </a:cubicBezTo>
                            <a:cubicBezTo>
                              <a:pt x="302085" y="2996641"/>
                              <a:pt x="238125" y="2932681"/>
                              <a:pt x="238125" y="2853776"/>
                            </a:cubicBezTo>
                            <a:close/>
                            <a:moveTo>
                              <a:pt x="422824" y="3145308"/>
                            </a:moveTo>
                            <a:lnTo>
                              <a:pt x="624878" y="2943254"/>
                            </a:lnTo>
                            <a:lnTo>
                              <a:pt x="858241" y="3176616"/>
                            </a:lnTo>
                            <a:lnTo>
                              <a:pt x="656187" y="3378670"/>
                            </a:lnTo>
                            <a:lnTo>
                              <a:pt x="422824" y="3145308"/>
                            </a:lnTo>
                            <a:close/>
                            <a:moveTo>
                              <a:pt x="933431" y="3587201"/>
                            </a:moveTo>
                            <a:cubicBezTo>
                              <a:pt x="854526" y="3587201"/>
                              <a:pt x="790556" y="3523231"/>
                              <a:pt x="790556" y="3444326"/>
                            </a:cubicBezTo>
                            <a:cubicBezTo>
                              <a:pt x="790556" y="3365421"/>
                              <a:pt x="854526" y="3301451"/>
                              <a:pt x="933431" y="3301451"/>
                            </a:cubicBezTo>
                            <a:cubicBezTo>
                              <a:pt x="1012336" y="3301451"/>
                              <a:pt x="1076306" y="3365421"/>
                              <a:pt x="1076306" y="3444326"/>
                            </a:cubicBezTo>
                            <a:cubicBezTo>
                              <a:pt x="1076306" y="3523231"/>
                              <a:pt x="1012336" y="3587201"/>
                              <a:pt x="933431" y="3587201"/>
                            </a:cubicBezTo>
                            <a:close/>
                            <a:moveTo>
                              <a:pt x="933431" y="2406101"/>
                            </a:moveTo>
                            <a:cubicBezTo>
                              <a:pt x="854526" y="2406101"/>
                              <a:pt x="790556" y="2342131"/>
                              <a:pt x="790556" y="2263226"/>
                            </a:cubicBezTo>
                            <a:cubicBezTo>
                              <a:pt x="790556" y="2184321"/>
                              <a:pt x="854526" y="2120351"/>
                              <a:pt x="933431" y="2120351"/>
                            </a:cubicBezTo>
                            <a:cubicBezTo>
                              <a:pt x="1012336" y="2120351"/>
                              <a:pt x="1076306" y="2184321"/>
                              <a:pt x="1076306" y="2263226"/>
                            </a:cubicBezTo>
                            <a:cubicBezTo>
                              <a:pt x="1076306" y="2342131"/>
                              <a:pt x="1012336" y="2406101"/>
                              <a:pt x="933431" y="2406101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188" name="Group 187">
                    <a:extLst>
                      <a:ext uri="{FF2B5EF4-FFF2-40B4-BE49-F238E27FC236}">
                        <a16:creationId xmlns:a16="http://schemas.microsoft.com/office/drawing/2014/main" id="{85113030-8F19-40ED-A714-E842126D01C7}"/>
                      </a:ext>
                    </a:extLst>
                  </p:cNvPr>
                  <p:cNvGrpSpPr/>
                  <p:nvPr/>
                </p:nvGrpSpPr>
                <p:grpSpPr>
                  <a:xfrm>
                    <a:off x="5180763" y="2552282"/>
                    <a:ext cx="542610" cy="542610"/>
                    <a:chOff x="5180763" y="2552282"/>
                    <a:chExt cx="542610" cy="542610"/>
                  </a:xfrm>
                </p:grpSpPr>
                <p:sp>
                  <p:nvSpPr>
                    <p:cNvPr id="178" name="Oval 177">
                      <a:extLst>
                        <a:ext uri="{FF2B5EF4-FFF2-40B4-BE49-F238E27FC236}">
                          <a16:creationId xmlns:a16="http://schemas.microsoft.com/office/drawing/2014/main" id="{7AB46E0F-6D3B-4DA8-80B5-FD0BE292A7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180763" y="2552282"/>
                      <a:ext cx="542610" cy="542610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grpSp>
                  <p:nvGrpSpPr>
                    <p:cNvPr id="23" name="Group 22">
                      <a:extLst>
                        <a:ext uri="{FF2B5EF4-FFF2-40B4-BE49-F238E27FC236}">
                          <a16:creationId xmlns:a16="http://schemas.microsoft.com/office/drawing/2014/main" id="{2A48F06D-0079-4867-A10B-D82807A8AEF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336824" y="2708348"/>
                      <a:ext cx="230488" cy="230479"/>
                      <a:chOff x="3657600" y="990695"/>
                      <a:chExt cx="4874990" cy="4874799"/>
                    </a:xfrm>
                    <a:solidFill>
                      <a:schemeClr val="accent3"/>
                    </a:solidFill>
                  </p:grpSpPr>
                  <p:sp>
                    <p:nvSpPr>
                      <p:cNvPr id="121" name="Freeform: Shape 120">
                        <a:extLst>
                          <a:ext uri="{FF2B5EF4-FFF2-40B4-BE49-F238E27FC236}">
                            <a16:creationId xmlns:a16="http://schemas.microsoft.com/office/drawing/2014/main" id="{EEBB8610-560C-4311-833C-2D39275FD71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366071" y="1074420"/>
                        <a:ext cx="1066800" cy="1066800"/>
                      </a:xfrm>
                      <a:custGeom>
                        <a:avLst/>
                        <a:gdLst>
                          <a:gd name="connsiteX0" fmla="*/ 0 w 1066800"/>
                          <a:gd name="connsiteY0" fmla="*/ 0 h 1066800"/>
                          <a:gd name="connsiteX1" fmla="*/ 0 w 1066800"/>
                          <a:gd name="connsiteY1" fmla="*/ 1066800 h 1066800"/>
                          <a:gd name="connsiteX2" fmla="*/ 1066800 w 1066800"/>
                          <a:gd name="connsiteY2" fmla="*/ 1066800 h 10668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066800" h="1066800">
                            <a:moveTo>
                              <a:pt x="0" y="0"/>
                            </a:moveTo>
                            <a:lnTo>
                              <a:pt x="0" y="1066800"/>
                            </a:lnTo>
                            <a:lnTo>
                              <a:pt x="1066800" y="106680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22" name="Freeform: Shape 121">
                        <a:extLst>
                          <a:ext uri="{FF2B5EF4-FFF2-40B4-BE49-F238E27FC236}">
                            <a16:creationId xmlns:a16="http://schemas.microsoft.com/office/drawing/2014/main" id="{A3119171-D376-4B0A-BA2D-C2B68BF82CA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657600" y="990695"/>
                        <a:ext cx="3868483" cy="4722399"/>
                      </a:xfrm>
                      <a:custGeom>
                        <a:avLst/>
                        <a:gdLst>
                          <a:gd name="connsiteX0" fmla="*/ 2422684 w 3868483"/>
                          <a:gd name="connsiteY0" fmla="*/ 1436275 h 4722399"/>
                          <a:gd name="connsiteX1" fmla="*/ 2422684 w 3868483"/>
                          <a:gd name="connsiteY1" fmla="*/ 0 h 4722399"/>
                          <a:gd name="connsiteX2" fmla="*/ 0 w 3868483"/>
                          <a:gd name="connsiteY2" fmla="*/ 0 h 4722399"/>
                          <a:gd name="connsiteX3" fmla="*/ 0 w 3868483"/>
                          <a:gd name="connsiteY3" fmla="*/ 4722400 h 4722399"/>
                          <a:gd name="connsiteX4" fmla="*/ 2702528 w 3868483"/>
                          <a:gd name="connsiteY4" fmla="*/ 4722400 h 4722399"/>
                          <a:gd name="connsiteX5" fmla="*/ 2415635 w 3868483"/>
                          <a:gd name="connsiteY5" fmla="*/ 4288060 h 4722399"/>
                          <a:gd name="connsiteX6" fmla="*/ 2303240 w 3868483"/>
                          <a:gd name="connsiteY6" fmla="*/ 3731800 h 4722399"/>
                          <a:gd name="connsiteX7" fmla="*/ 2415635 w 3868483"/>
                          <a:gd name="connsiteY7" fmla="*/ 3175540 h 4722399"/>
                          <a:gd name="connsiteX8" fmla="*/ 2721674 w 3868483"/>
                          <a:gd name="connsiteY8" fmla="*/ 2721483 h 4722399"/>
                          <a:gd name="connsiteX9" fmla="*/ 3175730 w 3868483"/>
                          <a:gd name="connsiteY9" fmla="*/ 2415445 h 4722399"/>
                          <a:gd name="connsiteX10" fmla="*/ 3731990 w 3868483"/>
                          <a:gd name="connsiteY10" fmla="*/ 2303050 h 4722399"/>
                          <a:gd name="connsiteX11" fmla="*/ 3868484 w 3868483"/>
                          <a:gd name="connsiteY11" fmla="*/ 2309527 h 4722399"/>
                          <a:gd name="connsiteX12" fmla="*/ 3868484 w 3868483"/>
                          <a:gd name="connsiteY12" fmla="*/ 1436275 h 4722399"/>
                          <a:gd name="connsiteX13" fmla="*/ 712565 w 3868483"/>
                          <a:gd name="connsiteY13" fmla="*/ 1433132 h 4722399"/>
                          <a:gd name="connsiteX14" fmla="*/ 1855565 w 3868483"/>
                          <a:gd name="connsiteY14" fmla="*/ 1433132 h 4722399"/>
                          <a:gd name="connsiteX15" fmla="*/ 1855565 w 3868483"/>
                          <a:gd name="connsiteY15" fmla="*/ 1718882 h 4722399"/>
                          <a:gd name="connsiteX16" fmla="*/ 712565 w 3868483"/>
                          <a:gd name="connsiteY16" fmla="*/ 1718882 h 4722399"/>
                          <a:gd name="connsiteX17" fmla="*/ 1855565 w 3868483"/>
                          <a:gd name="connsiteY17" fmla="*/ 3433382 h 4722399"/>
                          <a:gd name="connsiteX18" fmla="*/ 712565 w 3868483"/>
                          <a:gd name="connsiteY18" fmla="*/ 3433382 h 4722399"/>
                          <a:gd name="connsiteX19" fmla="*/ 712565 w 3868483"/>
                          <a:gd name="connsiteY19" fmla="*/ 3147632 h 4722399"/>
                          <a:gd name="connsiteX20" fmla="*/ 1855565 w 3868483"/>
                          <a:gd name="connsiteY20" fmla="*/ 3147632 h 4722399"/>
                          <a:gd name="connsiteX21" fmla="*/ 2141315 w 3868483"/>
                          <a:gd name="connsiteY21" fmla="*/ 2861882 h 4722399"/>
                          <a:gd name="connsiteX22" fmla="*/ 712565 w 3868483"/>
                          <a:gd name="connsiteY22" fmla="*/ 2861882 h 4722399"/>
                          <a:gd name="connsiteX23" fmla="*/ 712565 w 3868483"/>
                          <a:gd name="connsiteY23" fmla="*/ 2576132 h 4722399"/>
                          <a:gd name="connsiteX24" fmla="*/ 2141315 w 3868483"/>
                          <a:gd name="connsiteY24" fmla="*/ 2576132 h 4722399"/>
                          <a:gd name="connsiteX25" fmla="*/ 2868359 w 3868483"/>
                          <a:gd name="connsiteY25" fmla="*/ 2290382 h 4722399"/>
                          <a:gd name="connsiteX26" fmla="*/ 712565 w 3868483"/>
                          <a:gd name="connsiteY26" fmla="*/ 2290382 h 4722399"/>
                          <a:gd name="connsiteX27" fmla="*/ 712565 w 3868483"/>
                          <a:gd name="connsiteY27" fmla="*/ 2004632 h 4722399"/>
                          <a:gd name="connsiteX28" fmla="*/ 2868359 w 3868483"/>
                          <a:gd name="connsiteY28" fmla="*/ 2004632 h 472239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</a:cxnLst>
                        <a:rect l="l" t="t" r="r" b="b"/>
                        <a:pathLst>
                          <a:path w="3868483" h="4722399">
                            <a:moveTo>
                              <a:pt x="2422684" y="1436275"/>
                            </a:moveTo>
                            <a:lnTo>
                              <a:pt x="2422684" y="0"/>
                            </a:lnTo>
                            <a:lnTo>
                              <a:pt x="0" y="0"/>
                            </a:lnTo>
                            <a:lnTo>
                              <a:pt x="0" y="4722400"/>
                            </a:lnTo>
                            <a:lnTo>
                              <a:pt x="2702528" y="4722400"/>
                            </a:lnTo>
                            <a:cubicBezTo>
                              <a:pt x="2580513" y="4595718"/>
                              <a:pt x="2484025" y="4449794"/>
                              <a:pt x="2415635" y="4288060"/>
                            </a:cubicBezTo>
                            <a:cubicBezTo>
                              <a:pt x="2341055" y="4111657"/>
                              <a:pt x="2303240" y="3924586"/>
                              <a:pt x="2303240" y="3731800"/>
                            </a:cubicBezTo>
                            <a:cubicBezTo>
                              <a:pt x="2303240" y="3539014"/>
                              <a:pt x="2341055" y="3351943"/>
                              <a:pt x="2415635" y="3175540"/>
                            </a:cubicBezTo>
                            <a:cubicBezTo>
                              <a:pt x="2487645" y="3005423"/>
                              <a:pt x="2590610" y="2852642"/>
                              <a:pt x="2721674" y="2721483"/>
                            </a:cubicBezTo>
                            <a:cubicBezTo>
                              <a:pt x="2852833" y="2590419"/>
                              <a:pt x="3005614" y="2487454"/>
                              <a:pt x="3175730" y="2415445"/>
                            </a:cubicBezTo>
                            <a:cubicBezTo>
                              <a:pt x="3352133" y="2340864"/>
                              <a:pt x="3539204" y="2303050"/>
                              <a:pt x="3731990" y="2303050"/>
                            </a:cubicBezTo>
                            <a:cubicBezTo>
                              <a:pt x="3777806" y="2303050"/>
                              <a:pt x="3823335" y="2305241"/>
                              <a:pt x="3868484" y="2309527"/>
                            </a:cubicBezTo>
                            <a:lnTo>
                              <a:pt x="3868484" y="1436275"/>
                            </a:lnTo>
                            <a:close/>
                            <a:moveTo>
                              <a:pt x="712565" y="1433132"/>
                            </a:moveTo>
                            <a:lnTo>
                              <a:pt x="1855565" y="1433132"/>
                            </a:lnTo>
                            <a:lnTo>
                              <a:pt x="1855565" y="1718882"/>
                            </a:lnTo>
                            <a:lnTo>
                              <a:pt x="712565" y="1718882"/>
                            </a:lnTo>
                            <a:close/>
                            <a:moveTo>
                              <a:pt x="1855565" y="3433382"/>
                            </a:moveTo>
                            <a:lnTo>
                              <a:pt x="712565" y="3433382"/>
                            </a:lnTo>
                            <a:lnTo>
                              <a:pt x="712565" y="3147632"/>
                            </a:lnTo>
                            <a:lnTo>
                              <a:pt x="1855565" y="3147632"/>
                            </a:lnTo>
                            <a:close/>
                            <a:moveTo>
                              <a:pt x="2141315" y="2861882"/>
                            </a:moveTo>
                            <a:lnTo>
                              <a:pt x="712565" y="2861882"/>
                            </a:lnTo>
                            <a:lnTo>
                              <a:pt x="712565" y="2576132"/>
                            </a:lnTo>
                            <a:lnTo>
                              <a:pt x="2141315" y="2576132"/>
                            </a:lnTo>
                            <a:close/>
                            <a:moveTo>
                              <a:pt x="2868359" y="2290382"/>
                            </a:moveTo>
                            <a:lnTo>
                              <a:pt x="712565" y="2290382"/>
                            </a:lnTo>
                            <a:lnTo>
                              <a:pt x="712565" y="2004632"/>
                            </a:lnTo>
                            <a:lnTo>
                              <a:pt x="2868359" y="2004632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23" name="Freeform: Shape 122">
                        <a:extLst>
                          <a:ext uri="{FF2B5EF4-FFF2-40B4-BE49-F238E27FC236}">
                            <a16:creationId xmlns:a16="http://schemas.microsoft.com/office/drawing/2014/main" id="{64D69112-2233-4CBF-999A-C891C2214C9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46590" y="3579494"/>
                        <a:ext cx="2286000" cy="2286000"/>
                      </a:xfrm>
                      <a:custGeom>
                        <a:avLst/>
                        <a:gdLst>
                          <a:gd name="connsiteX0" fmla="*/ 1143000 w 2286000"/>
                          <a:gd name="connsiteY0" fmla="*/ 0 h 2286000"/>
                          <a:gd name="connsiteX1" fmla="*/ 0 w 2286000"/>
                          <a:gd name="connsiteY1" fmla="*/ 1143000 h 2286000"/>
                          <a:gd name="connsiteX2" fmla="*/ 1143000 w 2286000"/>
                          <a:gd name="connsiteY2" fmla="*/ 2286000 h 2286000"/>
                          <a:gd name="connsiteX3" fmla="*/ 2286000 w 2286000"/>
                          <a:gd name="connsiteY3" fmla="*/ 1143000 h 2286000"/>
                          <a:gd name="connsiteX4" fmla="*/ 1143000 w 2286000"/>
                          <a:gd name="connsiteY4" fmla="*/ 0 h 2286000"/>
                          <a:gd name="connsiteX5" fmla="*/ 1344168 w 2286000"/>
                          <a:gd name="connsiteY5" fmla="*/ 1551909 h 2286000"/>
                          <a:gd name="connsiteX6" fmla="*/ 1137571 w 2286000"/>
                          <a:gd name="connsiteY6" fmla="*/ 1345311 h 2286000"/>
                          <a:gd name="connsiteX7" fmla="*/ 932212 w 2286000"/>
                          <a:gd name="connsiteY7" fmla="*/ 1550765 h 2286000"/>
                          <a:gd name="connsiteX8" fmla="*/ 730091 w 2286000"/>
                          <a:gd name="connsiteY8" fmla="*/ 1348740 h 2286000"/>
                          <a:gd name="connsiteX9" fmla="*/ 935546 w 2286000"/>
                          <a:gd name="connsiteY9" fmla="*/ 1143286 h 2286000"/>
                          <a:gd name="connsiteX10" fmla="*/ 737997 w 2286000"/>
                          <a:gd name="connsiteY10" fmla="*/ 945737 h 2286000"/>
                          <a:gd name="connsiteX11" fmla="*/ 940022 w 2286000"/>
                          <a:gd name="connsiteY11" fmla="*/ 743617 h 2286000"/>
                          <a:gd name="connsiteX12" fmla="*/ 1137571 w 2286000"/>
                          <a:gd name="connsiteY12" fmla="*/ 941261 h 2286000"/>
                          <a:gd name="connsiteX13" fmla="*/ 1343025 w 2286000"/>
                          <a:gd name="connsiteY13" fmla="*/ 735806 h 2286000"/>
                          <a:gd name="connsiteX14" fmla="*/ 1545050 w 2286000"/>
                          <a:gd name="connsiteY14" fmla="*/ 937832 h 2286000"/>
                          <a:gd name="connsiteX15" fmla="*/ 1339691 w 2286000"/>
                          <a:gd name="connsiteY15" fmla="*/ 1143286 h 2286000"/>
                          <a:gd name="connsiteX16" fmla="*/ 1546193 w 2286000"/>
                          <a:gd name="connsiteY16" fmla="*/ 1349788 h 22860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</a:cxnLst>
                        <a:rect l="l" t="t" r="r" b="b"/>
                        <a:pathLst>
                          <a:path w="2286000" h="2286000">
                            <a:moveTo>
                              <a:pt x="1143000" y="0"/>
                            </a:moveTo>
                            <a:cubicBezTo>
                              <a:pt x="511778" y="0"/>
                              <a:pt x="0" y="511778"/>
                              <a:pt x="0" y="1143000"/>
                            </a:cubicBezTo>
                            <a:cubicBezTo>
                              <a:pt x="0" y="1774222"/>
                              <a:pt x="511778" y="2286000"/>
                              <a:pt x="1143000" y="2286000"/>
                            </a:cubicBezTo>
                            <a:cubicBezTo>
                              <a:pt x="1774222" y="2286000"/>
                              <a:pt x="2286000" y="1774222"/>
                              <a:pt x="2286000" y="1143000"/>
                            </a:cubicBezTo>
                            <a:cubicBezTo>
                              <a:pt x="2286000" y="511778"/>
                              <a:pt x="1774222" y="0"/>
                              <a:pt x="1143000" y="0"/>
                            </a:cubicBezTo>
                            <a:close/>
                            <a:moveTo>
                              <a:pt x="1344168" y="1551909"/>
                            </a:moveTo>
                            <a:lnTo>
                              <a:pt x="1137571" y="1345311"/>
                            </a:lnTo>
                            <a:lnTo>
                              <a:pt x="932212" y="1550765"/>
                            </a:lnTo>
                            <a:lnTo>
                              <a:pt x="730091" y="1348740"/>
                            </a:lnTo>
                            <a:lnTo>
                              <a:pt x="935546" y="1143286"/>
                            </a:lnTo>
                            <a:lnTo>
                              <a:pt x="737997" y="945737"/>
                            </a:lnTo>
                            <a:lnTo>
                              <a:pt x="940022" y="743617"/>
                            </a:lnTo>
                            <a:lnTo>
                              <a:pt x="1137571" y="941261"/>
                            </a:lnTo>
                            <a:lnTo>
                              <a:pt x="1343025" y="735806"/>
                            </a:lnTo>
                            <a:lnTo>
                              <a:pt x="1545050" y="937832"/>
                            </a:lnTo>
                            <a:lnTo>
                              <a:pt x="1339691" y="1143286"/>
                            </a:lnTo>
                            <a:lnTo>
                              <a:pt x="1546193" y="1349788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</p:grp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CEA002FE-3289-4884-9592-D962B451AA94}"/>
                  </a:ext>
                </a:extLst>
              </p:cNvPr>
              <p:cNvGrpSpPr/>
              <p:nvPr/>
            </p:nvGrpSpPr>
            <p:grpSpPr>
              <a:xfrm>
                <a:off x="493467" y="2401447"/>
                <a:ext cx="3732251" cy="3567152"/>
                <a:chOff x="493467" y="2077597"/>
                <a:chExt cx="3732251" cy="3567152"/>
              </a:xfrm>
            </p:grpSpPr>
            <p:grpSp>
              <p:nvGrpSpPr>
                <p:cNvPr id="238" name="Group 237">
                  <a:extLst>
                    <a:ext uri="{FF2B5EF4-FFF2-40B4-BE49-F238E27FC236}">
                      <a16:creationId xmlns:a16="http://schemas.microsoft.com/office/drawing/2014/main" id="{44A3ABB3-EFB6-473A-A35E-E9F0DBCE6610}"/>
                    </a:ext>
                  </a:extLst>
                </p:cNvPr>
                <p:cNvGrpSpPr/>
                <p:nvPr/>
              </p:nvGrpSpPr>
              <p:grpSpPr>
                <a:xfrm>
                  <a:off x="1235895" y="2374995"/>
                  <a:ext cx="2989823" cy="3221275"/>
                  <a:chOff x="1235895" y="2374995"/>
                  <a:chExt cx="2989823" cy="3221275"/>
                </a:xfrm>
              </p:grpSpPr>
              <p:sp>
                <p:nvSpPr>
                  <p:cNvPr id="14" name="TextBox 13">
                    <a:extLst>
                      <a:ext uri="{FF2B5EF4-FFF2-40B4-BE49-F238E27FC236}">
                        <a16:creationId xmlns:a16="http://schemas.microsoft.com/office/drawing/2014/main" id="{ED814AAE-DE97-4BF6-93F2-A565F1D06BF5}"/>
                      </a:ext>
                    </a:extLst>
                  </p:cNvPr>
                  <p:cNvSpPr txBox="1"/>
                  <p:nvPr/>
                </p:nvSpPr>
                <p:spPr>
                  <a:xfrm>
                    <a:off x="1235895" y="4443761"/>
                    <a:ext cx="2433543" cy="552109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Handling multi-dimensional Data</a:t>
                    </a:r>
                    <a:endParaRPr lang="en-IN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2" name="TextBox 51">
                    <a:extLst>
                      <a:ext uri="{FF2B5EF4-FFF2-40B4-BE49-F238E27FC236}">
                        <a16:creationId xmlns:a16="http://schemas.microsoft.com/office/drawing/2014/main" id="{E580144C-DC4C-4516-8823-98BD8D078C4B}"/>
                      </a:ext>
                    </a:extLst>
                  </p:cNvPr>
                  <p:cNvSpPr txBox="1"/>
                  <p:nvPr/>
                </p:nvSpPr>
                <p:spPr>
                  <a:xfrm>
                    <a:off x="1235895" y="2374995"/>
                    <a:ext cx="2989823" cy="31549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Easily Identifies Trends and Patterns</a:t>
                    </a:r>
                    <a:endParaRPr lang="en-IN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3" name="TextBox 52">
                    <a:extLst>
                      <a:ext uri="{FF2B5EF4-FFF2-40B4-BE49-F238E27FC236}">
                        <a16:creationId xmlns:a16="http://schemas.microsoft.com/office/drawing/2014/main" id="{37777AD5-B9C4-470C-B6EB-89D51E440602}"/>
                      </a:ext>
                    </a:extLst>
                  </p:cNvPr>
                  <p:cNvSpPr txBox="1"/>
                  <p:nvPr/>
                </p:nvSpPr>
                <p:spPr>
                  <a:xfrm>
                    <a:off x="1235895" y="3095693"/>
                    <a:ext cx="2614028" cy="31549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No Human Intervention needed</a:t>
                    </a:r>
                    <a:endParaRPr lang="en-IN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4" name="TextBox 53">
                    <a:extLst>
                      <a:ext uri="{FF2B5EF4-FFF2-40B4-BE49-F238E27FC236}">
                        <a16:creationId xmlns:a16="http://schemas.microsoft.com/office/drawing/2014/main" id="{08A704E7-317F-498C-B890-D1B9BD684AB9}"/>
                      </a:ext>
                    </a:extLst>
                  </p:cNvPr>
                  <p:cNvSpPr txBox="1"/>
                  <p:nvPr/>
                </p:nvSpPr>
                <p:spPr>
                  <a:xfrm>
                    <a:off x="1235895" y="3828882"/>
                    <a:ext cx="2141339" cy="31549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Continuous Improvement</a:t>
                    </a:r>
                    <a:endParaRPr lang="en-IN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5" name="TextBox 54">
                    <a:extLst>
                      <a:ext uri="{FF2B5EF4-FFF2-40B4-BE49-F238E27FC236}">
                        <a16:creationId xmlns:a16="http://schemas.microsoft.com/office/drawing/2014/main" id="{11554E6D-3CD4-4FA8-82DA-E9BCD6E810E2}"/>
                      </a:ext>
                    </a:extLst>
                  </p:cNvPr>
                  <p:cNvSpPr txBox="1"/>
                  <p:nvPr/>
                </p:nvSpPr>
                <p:spPr>
                  <a:xfrm>
                    <a:off x="1235895" y="5280779"/>
                    <a:ext cx="1546837" cy="31549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Wide Applications</a:t>
                    </a:r>
                    <a:endParaRPr lang="en-IN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6" name="Group 25">
                  <a:extLst>
                    <a:ext uri="{FF2B5EF4-FFF2-40B4-BE49-F238E27FC236}">
                      <a16:creationId xmlns:a16="http://schemas.microsoft.com/office/drawing/2014/main" id="{79CEE45C-0F3A-4B45-B35A-853E8CC6BCF8}"/>
                    </a:ext>
                  </a:extLst>
                </p:cNvPr>
                <p:cNvGrpSpPr/>
                <p:nvPr/>
              </p:nvGrpSpPr>
              <p:grpSpPr>
                <a:xfrm>
                  <a:off x="493467" y="2077597"/>
                  <a:ext cx="664124" cy="3567152"/>
                  <a:chOff x="493467" y="2077597"/>
                  <a:chExt cx="664124" cy="3567152"/>
                </a:xfrm>
              </p:grpSpPr>
              <p:grpSp>
                <p:nvGrpSpPr>
                  <p:cNvPr id="237" name="Group 236">
                    <a:extLst>
                      <a:ext uri="{FF2B5EF4-FFF2-40B4-BE49-F238E27FC236}">
                        <a16:creationId xmlns:a16="http://schemas.microsoft.com/office/drawing/2014/main" id="{470AD564-6273-4C47-A890-5535D3BFCDE4}"/>
                      </a:ext>
                    </a:extLst>
                  </p:cNvPr>
                  <p:cNvGrpSpPr/>
                  <p:nvPr/>
                </p:nvGrpSpPr>
                <p:grpSpPr>
                  <a:xfrm>
                    <a:off x="841444" y="2525966"/>
                    <a:ext cx="316147" cy="2909891"/>
                    <a:chOff x="917468" y="2525966"/>
                    <a:chExt cx="607895" cy="2909891"/>
                  </a:xfrm>
                </p:grpSpPr>
                <p:cxnSp>
                  <p:nvCxnSpPr>
                    <p:cNvPr id="34" name="Straight Connector 33">
                      <a:extLst>
                        <a:ext uri="{FF2B5EF4-FFF2-40B4-BE49-F238E27FC236}">
                          <a16:creationId xmlns:a16="http://schemas.microsoft.com/office/drawing/2014/main" id="{802BB20E-1C81-4144-A585-C3EBDE9F7FC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917468" y="2525966"/>
                      <a:ext cx="607895" cy="0"/>
                    </a:xfrm>
                    <a:prstGeom prst="line">
                      <a:avLst/>
                    </a:prstGeom>
                    <a:noFill/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tailEnd type="triangle" w="sm" len="sm"/>
                    </a:ln>
                    <a:effectLst/>
                  </p:spPr>
                </p:cxnSp>
                <p:cxnSp>
                  <p:nvCxnSpPr>
                    <p:cNvPr id="38" name="Straight Connector 37">
                      <a:extLst>
                        <a:ext uri="{FF2B5EF4-FFF2-40B4-BE49-F238E27FC236}">
                          <a16:creationId xmlns:a16="http://schemas.microsoft.com/office/drawing/2014/main" id="{118930ED-16D0-4AEC-BB60-84E0BDD8517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917468" y="3253439"/>
                      <a:ext cx="607895" cy="0"/>
                    </a:xfrm>
                    <a:prstGeom prst="line">
                      <a:avLst/>
                    </a:prstGeom>
                    <a:noFill/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tailEnd type="triangle" w="sm" len="sm"/>
                    </a:ln>
                    <a:effectLst/>
                  </p:spPr>
                </p:cxnSp>
                <p:cxnSp>
                  <p:nvCxnSpPr>
                    <p:cNvPr id="42" name="Straight Connector 41">
                      <a:extLst>
                        <a:ext uri="{FF2B5EF4-FFF2-40B4-BE49-F238E27FC236}">
                          <a16:creationId xmlns:a16="http://schemas.microsoft.com/office/drawing/2014/main" id="{F04C01A8-A6EA-4813-8626-402B6781F96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917468" y="3980912"/>
                      <a:ext cx="607895" cy="0"/>
                    </a:xfrm>
                    <a:prstGeom prst="line">
                      <a:avLst/>
                    </a:prstGeom>
                    <a:noFill/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tailEnd type="triangle" w="sm" len="sm"/>
                    </a:ln>
                    <a:effectLst/>
                  </p:spPr>
                </p:cxnSp>
                <p:cxnSp>
                  <p:nvCxnSpPr>
                    <p:cNvPr id="46" name="Straight Connector 45">
                      <a:extLst>
                        <a:ext uri="{FF2B5EF4-FFF2-40B4-BE49-F238E27FC236}">
                          <a16:creationId xmlns:a16="http://schemas.microsoft.com/office/drawing/2014/main" id="{54AAA91F-F6C6-40E6-AEBD-C42274D216D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917468" y="4708385"/>
                      <a:ext cx="607895" cy="0"/>
                    </a:xfrm>
                    <a:prstGeom prst="line">
                      <a:avLst/>
                    </a:prstGeom>
                    <a:noFill/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tailEnd type="triangle" w="sm" len="sm"/>
                    </a:ln>
                    <a:effectLst/>
                  </p:spPr>
                </p:cxnSp>
                <p:cxnSp>
                  <p:nvCxnSpPr>
                    <p:cNvPr id="50" name="Straight Connector 49">
                      <a:extLst>
                        <a:ext uri="{FF2B5EF4-FFF2-40B4-BE49-F238E27FC236}">
                          <a16:creationId xmlns:a16="http://schemas.microsoft.com/office/drawing/2014/main" id="{AB399EBB-A388-44FB-AA35-1247CD04F8F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917468" y="5435857"/>
                      <a:ext cx="607895" cy="0"/>
                    </a:xfrm>
                    <a:prstGeom prst="line">
                      <a:avLst/>
                    </a:prstGeom>
                    <a:noFill/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tailEnd type="triangle" w="sm" len="sm"/>
                    </a:ln>
                    <a:effectLst/>
                  </p:spPr>
                </p:cxnSp>
              </p:grpSp>
              <p:grpSp>
                <p:nvGrpSpPr>
                  <p:cNvPr id="24" name="Group 23">
                    <a:extLst>
                      <a:ext uri="{FF2B5EF4-FFF2-40B4-BE49-F238E27FC236}">
                        <a16:creationId xmlns:a16="http://schemas.microsoft.com/office/drawing/2014/main" id="{ABB6EC12-B251-421E-8A40-0AFE9667F502}"/>
                      </a:ext>
                    </a:extLst>
                  </p:cNvPr>
                  <p:cNvGrpSpPr/>
                  <p:nvPr/>
                </p:nvGrpSpPr>
                <p:grpSpPr>
                  <a:xfrm>
                    <a:off x="493467" y="2077597"/>
                    <a:ext cx="352602" cy="3567152"/>
                    <a:chOff x="493467" y="2077597"/>
                    <a:chExt cx="352602" cy="3567152"/>
                  </a:xfrm>
                </p:grpSpPr>
                <p:cxnSp>
                  <p:nvCxnSpPr>
                    <p:cNvPr id="30" name="Straight Connector 29">
                      <a:extLst>
                        <a:ext uri="{FF2B5EF4-FFF2-40B4-BE49-F238E27FC236}">
                          <a16:creationId xmlns:a16="http://schemas.microsoft.com/office/drawing/2014/main" id="{5DCA858A-4EEE-46BA-9F20-EC13DE55E9E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670486" y="2743891"/>
                      <a:ext cx="0" cy="2900858"/>
                    </a:xfrm>
                    <a:prstGeom prst="line">
                      <a:avLst/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headEnd type="none"/>
                    </a:ln>
                    <a:effectLst/>
                  </p:spPr>
                </p:cxnSp>
                <p:cxnSp>
                  <p:nvCxnSpPr>
                    <p:cNvPr id="31" name="Straight Connector 30">
                      <a:extLst>
                        <a:ext uri="{FF2B5EF4-FFF2-40B4-BE49-F238E27FC236}">
                          <a16:creationId xmlns:a16="http://schemas.microsoft.com/office/drawing/2014/main" id="{C4DF1C8B-71AB-4F44-B68A-9E58294B8E5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670487" y="2077597"/>
                      <a:ext cx="0" cy="208652"/>
                    </a:xfrm>
                    <a:prstGeom prst="line">
                      <a:avLst/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headEnd type="oval"/>
                    </a:ln>
                    <a:effectLst/>
                  </p:spPr>
                </p:cxnSp>
                <p:grpSp>
                  <p:nvGrpSpPr>
                    <p:cNvPr id="21" name="Group 20">
                      <a:extLst>
                        <a:ext uri="{FF2B5EF4-FFF2-40B4-BE49-F238E27FC236}">
                          <a16:creationId xmlns:a16="http://schemas.microsoft.com/office/drawing/2014/main" id="{474CA9B0-6536-4040-8152-B9E218A0D3D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93467" y="2366474"/>
                      <a:ext cx="352602" cy="3243517"/>
                      <a:chOff x="493467" y="2366474"/>
                      <a:chExt cx="352602" cy="3243517"/>
                    </a:xfrm>
                  </p:grpSpPr>
                  <p:grpSp>
                    <p:nvGrpSpPr>
                      <p:cNvPr id="240" name="Group 239">
                        <a:extLst>
                          <a:ext uri="{FF2B5EF4-FFF2-40B4-BE49-F238E27FC236}">
                            <a16:creationId xmlns:a16="http://schemas.microsoft.com/office/drawing/2014/main" id="{B2BD699E-EE4E-4A9C-AABD-1EC2B05FD5EB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93467" y="2366474"/>
                        <a:ext cx="352594" cy="348352"/>
                        <a:chOff x="441087" y="2293152"/>
                        <a:chExt cx="465720" cy="460120"/>
                      </a:xfrm>
                    </p:grpSpPr>
                    <p:sp>
                      <p:nvSpPr>
                        <p:cNvPr id="239" name="Oval 238">
                          <a:extLst>
                            <a:ext uri="{FF2B5EF4-FFF2-40B4-BE49-F238E27FC236}">
                              <a16:creationId xmlns:a16="http://schemas.microsoft.com/office/drawing/2014/main" id="{9D2BD502-69A7-49D2-B940-9862AEC8FBF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1087" y="2293152"/>
                          <a:ext cx="465720" cy="460120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000" dirty="0"/>
                        </a:p>
                      </p:txBody>
                    </p:sp>
                    <p:grpSp>
                      <p:nvGrpSpPr>
                        <p:cNvPr id="56" name="Group 55">
                          <a:extLst>
                            <a:ext uri="{FF2B5EF4-FFF2-40B4-BE49-F238E27FC236}">
                              <a16:creationId xmlns:a16="http://schemas.microsoft.com/office/drawing/2014/main" id="{3F297B4E-0AE6-43C5-8109-44B15F68E413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550583" y="2387546"/>
                          <a:ext cx="237778" cy="237778"/>
                          <a:chOff x="3810000" y="1143000"/>
                          <a:chExt cx="4572000" cy="4572000"/>
                        </a:xfrm>
                        <a:solidFill>
                          <a:schemeClr val="accent3"/>
                        </a:solidFill>
                      </p:grpSpPr>
                      <p:sp>
                        <p:nvSpPr>
                          <p:cNvPr id="76" name="Freeform: Shape 75">
                            <a:extLst>
                              <a:ext uri="{FF2B5EF4-FFF2-40B4-BE49-F238E27FC236}">
                                <a16:creationId xmlns:a16="http://schemas.microsoft.com/office/drawing/2014/main" id="{C66F4D3D-2D0E-4DC9-9E9D-81D107E24620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6139586" y="1487195"/>
                            <a:ext cx="2242413" cy="875004"/>
                          </a:xfrm>
                          <a:custGeom>
                            <a:avLst/>
                            <a:gdLst>
                              <a:gd name="connsiteX0" fmla="*/ 2090014 w 2242413"/>
                              <a:gd name="connsiteY0" fmla="*/ 722605 h 875004"/>
                              <a:gd name="connsiteX1" fmla="*/ 2090014 w 2242413"/>
                              <a:gd name="connsiteY1" fmla="*/ 265405 h 875004"/>
                              <a:gd name="connsiteX2" fmla="*/ 1937614 w 2242413"/>
                              <a:gd name="connsiteY2" fmla="*/ 265405 h 875004"/>
                              <a:gd name="connsiteX3" fmla="*/ 1937614 w 2242413"/>
                              <a:gd name="connsiteY3" fmla="*/ 722605 h 875004"/>
                              <a:gd name="connsiteX4" fmla="*/ 1785214 w 2242413"/>
                              <a:gd name="connsiteY4" fmla="*/ 722605 h 875004"/>
                              <a:gd name="connsiteX5" fmla="*/ 1785214 w 2242413"/>
                              <a:gd name="connsiteY5" fmla="*/ 570205 h 875004"/>
                              <a:gd name="connsiteX6" fmla="*/ 1632814 w 2242413"/>
                              <a:gd name="connsiteY6" fmla="*/ 570205 h 875004"/>
                              <a:gd name="connsiteX7" fmla="*/ 1632814 w 2242413"/>
                              <a:gd name="connsiteY7" fmla="*/ 722605 h 875004"/>
                              <a:gd name="connsiteX8" fmla="*/ 1480414 w 2242413"/>
                              <a:gd name="connsiteY8" fmla="*/ 722605 h 875004"/>
                              <a:gd name="connsiteX9" fmla="*/ 1480414 w 2242413"/>
                              <a:gd name="connsiteY9" fmla="*/ 265405 h 875004"/>
                              <a:gd name="connsiteX10" fmla="*/ 1328014 w 2242413"/>
                              <a:gd name="connsiteY10" fmla="*/ 265405 h 875004"/>
                              <a:gd name="connsiteX11" fmla="*/ 1328014 w 2242413"/>
                              <a:gd name="connsiteY11" fmla="*/ 722605 h 875004"/>
                              <a:gd name="connsiteX12" fmla="*/ 1175614 w 2242413"/>
                              <a:gd name="connsiteY12" fmla="*/ 722605 h 875004"/>
                              <a:gd name="connsiteX13" fmla="*/ 1175614 w 2242413"/>
                              <a:gd name="connsiteY13" fmla="*/ 417805 h 875004"/>
                              <a:gd name="connsiteX14" fmla="*/ 1023214 w 2242413"/>
                              <a:gd name="connsiteY14" fmla="*/ 417805 h 875004"/>
                              <a:gd name="connsiteX15" fmla="*/ 1023214 w 2242413"/>
                              <a:gd name="connsiteY15" fmla="*/ 722605 h 875004"/>
                              <a:gd name="connsiteX16" fmla="*/ 905028 w 2242413"/>
                              <a:gd name="connsiteY16" fmla="*/ 722605 h 875004"/>
                              <a:gd name="connsiteX17" fmla="*/ 262662 w 2242413"/>
                              <a:gd name="connsiteY17" fmla="*/ 0 h 875004"/>
                              <a:gd name="connsiteX18" fmla="*/ 0 w 2242413"/>
                              <a:gd name="connsiteY18" fmla="*/ 280111 h 875004"/>
                              <a:gd name="connsiteX19" fmla="*/ 57683 w 2242413"/>
                              <a:gd name="connsiteY19" fmla="*/ 441427 h 875004"/>
                              <a:gd name="connsiteX20" fmla="*/ 259690 w 2242413"/>
                              <a:gd name="connsiteY20" fmla="*/ 226009 h 875004"/>
                              <a:gd name="connsiteX21" fmla="*/ 836600 w 2242413"/>
                              <a:gd name="connsiteY21" fmla="*/ 875005 h 875004"/>
                              <a:gd name="connsiteX22" fmla="*/ 2242414 w 2242413"/>
                              <a:gd name="connsiteY22" fmla="*/ 875005 h 875004"/>
                              <a:gd name="connsiteX23" fmla="*/ 2242414 w 2242413"/>
                              <a:gd name="connsiteY23" fmla="*/ 722605 h 875004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  <a:cxn ang="0">
                                <a:pos x="connsiteX20" y="connsiteY20"/>
                              </a:cxn>
                              <a:cxn ang="0">
                                <a:pos x="connsiteX21" y="connsiteY21"/>
                              </a:cxn>
                              <a:cxn ang="0">
                                <a:pos x="connsiteX22" y="connsiteY22"/>
                              </a:cxn>
                              <a:cxn ang="0">
                                <a:pos x="connsiteX23" y="connsiteY23"/>
                              </a:cxn>
                            </a:cxnLst>
                            <a:rect l="l" t="t" r="r" b="b"/>
                            <a:pathLst>
                              <a:path w="2242413" h="875004">
                                <a:moveTo>
                                  <a:pt x="2090014" y="722605"/>
                                </a:moveTo>
                                <a:lnTo>
                                  <a:pt x="2090014" y="265405"/>
                                </a:lnTo>
                                <a:lnTo>
                                  <a:pt x="1937614" y="265405"/>
                                </a:lnTo>
                                <a:lnTo>
                                  <a:pt x="1937614" y="722605"/>
                                </a:lnTo>
                                <a:lnTo>
                                  <a:pt x="1785214" y="722605"/>
                                </a:lnTo>
                                <a:lnTo>
                                  <a:pt x="1785214" y="570205"/>
                                </a:lnTo>
                                <a:lnTo>
                                  <a:pt x="1632814" y="570205"/>
                                </a:lnTo>
                                <a:lnTo>
                                  <a:pt x="1632814" y="722605"/>
                                </a:lnTo>
                                <a:lnTo>
                                  <a:pt x="1480414" y="722605"/>
                                </a:lnTo>
                                <a:lnTo>
                                  <a:pt x="1480414" y="265405"/>
                                </a:lnTo>
                                <a:lnTo>
                                  <a:pt x="1328014" y="265405"/>
                                </a:lnTo>
                                <a:lnTo>
                                  <a:pt x="1328014" y="722605"/>
                                </a:lnTo>
                                <a:lnTo>
                                  <a:pt x="1175614" y="722605"/>
                                </a:lnTo>
                                <a:lnTo>
                                  <a:pt x="1175614" y="417805"/>
                                </a:lnTo>
                                <a:lnTo>
                                  <a:pt x="1023214" y="417805"/>
                                </a:lnTo>
                                <a:lnTo>
                                  <a:pt x="1023214" y="722605"/>
                                </a:lnTo>
                                <a:lnTo>
                                  <a:pt x="905028" y="722605"/>
                                </a:lnTo>
                                <a:lnTo>
                                  <a:pt x="262662" y="0"/>
                                </a:lnTo>
                                <a:lnTo>
                                  <a:pt x="0" y="280111"/>
                                </a:lnTo>
                                <a:cubicBezTo>
                                  <a:pt x="22784" y="332156"/>
                                  <a:pt x="41834" y="386105"/>
                                  <a:pt x="57683" y="441427"/>
                                </a:cubicBezTo>
                                <a:lnTo>
                                  <a:pt x="259690" y="226009"/>
                                </a:lnTo>
                                <a:lnTo>
                                  <a:pt x="836600" y="875005"/>
                                </a:lnTo>
                                <a:lnTo>
                                  <a:pt x="2242414" y="875005"/>
                                </a:lnTo>
                                <a:lnTo>
                                  <a:pt x="2242414" y="722605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76200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77" name="Freeform: Shape 76">
                            <a:extLst>
                              <a:ext uri="{FF2B5EF4-FFF2-40B4-BE49-F238E27FC236}">
                                <a16:creationId xmlns:a16="http://schemas.microsoft.com/office/drawing/2014/main" id="{533F08BC-6E71-4B47-A9B8-DDD2F0AFDBD2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3810000" y="1143000"/>
                            <a:ext cx="2286000" cy="2286000"/>
                          </a:xfrm>
                          <a:custGeom>
                            <a:avLst/>
                            <a:gdLst>
                              <a:gd name="connsiteX0" fmla="*/ 2286000 w 2286000"/>
                              <a:gd name="connsiteY0" fmla="*/ 1143000 h 2286000"/>
                              <a:gd name="connsiteX1" fmla="*/ 1143000 w 2286000"/>
                              <a:gd name="connsiteY1" fmla="*/ 0 h 2286000"/>
                              <a:gd name="connsiteX2" fmla="*/ 0 w 2286000"/>
                              <a:gd name="connsiteY2" fmla="*/ 1143000 h 2286000"/>
                              <a:gd name="connsiteX3" fmla="*/ 1143000 w 2286000"/>
                              <a:gd name="connsiteY3" fmla="*/ 2286000 h 2286000"/>
                              <a:gd name="connsiteX4" fmla="*/ 2286000 w 2286000"/>
                              <a:gd name="connsiteY4" fmla="*/ 1143000 h 2286000"/>
                              <a:gd name="connsiteX5" fmla="*/ 152400 w 2286000"/>
                              <a:gd name="connsiteY5" fmla="*/ 1143000 h 2286000"/>
                              <a:gd name="connsiteX6" fmla="*/ 1143000 w 2286000"/>
                              <a:gd name="connsiteY6" fmla="*/ 152400 h 2286000"/>
                              <a:gd name="connsiteX7" fmla="*/ 2133600 w 2286000"/>
                              <a:gd name="connsiteY7" fmla="*/ 1143000 h 2286000"/>
                              <a:gd name="connsiteX8" fmla="*/ 1143000 w 2286000"/>
                              <a:gd name="connsiteY8" fmla="*/ 2133600 h 2286000"/>
                              <a:gd name="connsiteX9" fmla="*/ 152400 w 2286000"/>
                              <a:gd name="connsiteY9" fmla="*/ 1143000 h 2286000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</a:cxnLst>
                            <a:rect l="l" t="t" r="r" b="b"/>
                            <a:pathLst>
                              <a:path w="2286000" h="2286000">
                                <a:moveTo>
                                  <a:pt x="2286000" y="1143000"/>
                                </a:moveTo>
                                <a:cubicBezTo>
                                  <a:pt x="2286000" y="512750"/>
                                  <a:pt x="1773250" y="0"/>
                                  <a:pt x="1143000" y="0"/>
                                </a:cubicBezTo>
                                <a:cubicBezTo>
                                  <a:pt x="512750" y="0"/>
                                  <a:pt x="0" y="512750"/>
                                  <a:pt x="0" y="1143000"/>
                                </a:cubicBezTo>
                                <a:cubicBezTo>
                                  <a:pt x="0" y="1773250"/>
                                  <a:pt x="512750" y="2286000"/>
                                  <a:pt x="1143000" y="2286000"/>
                                </a:cubicBezTo>
                                <a:cubicBezTo>
                                  <a:pt x="1773250" y="2286000"/>
                                  <a:pt x="2286000" y="1773250"/>
                                  <a:pt x="2286000" y="1143000"/>
                                </a:cubicBezTo>
                                <a:close/>
                                <a:moveTo>
                                  <a:pt x="152400" y="1143000"/>
                                </a:moveTo>
                                <a:cubicBezTo>
                                  <a:pt x="152400" y="596798"/>
                                  <a:pt x="596798" y="152400"/>
                                  <a:pt x="1143000" y="152400"/>
                                </a:cubicBezTo>
                                <a:cubicBezTo>
                                  <a:pt x="1689202" y="152400"/>
                                  <a:pt x="2133600" y="596798"/>
                                  <a:pt x="2133600" y="1143000"/>
                                </a:cubicBezTo>
                                <a:cubicBezTo>
                                  <a:pt x="2133600" y="1689202"/>
                                  <a:pt x="1689202" y="2133600"/>
                                  <a:pt x="1143000" y="2133600"/>
                                </a:cubicBezTo>
                                <a:cubicBezTo>
                                  <a:pt x="596798" y="2133600"/>
                                  <a:pt x="152400" y="1689202"/>
                                  <a:pt x="152400" y="1143000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 w="76200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78" name="Freeform: Shape 77">
                            <a:extLst>
                              <a:ext uri="{FF2B5EF4-FFF2-40B4-BE49-F238E27FC236}">
                                <a16:creationId xmlns:a16="http://schemas.microsoft.com/office/drawing/2014/main" id="{4C1ED688-7D7C-41F1-87C7-83D115D1BD4B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724400" y="4038600"/>
                            <a:ext cx="457200" cy="1524000"/>
                          </a:xfrm>
                          <a:custGeom>
                            <a:avLst/>
                            <a:gdLst>
                              <a:gd name="connsiteX0" fmla="*/ 381000 w 457200"/>
                              <a:gd name="connsiteY0" fmla="*/ 0 h 1524000"/>
                              <a:gd name="connsiteX1" fmla="*/ 76200 w 457200"/>
                              <a:gd name="connsiteY1" fmla="*/ 0 h 1524000"/>
                              <a:gd name="connsiteX2" fmla="*/ 0 w 457200"/>
                              <a:gd name="connsiteY2" fmla="*/ 76200 h 1524000"/>
                              <a:gd name="connsiteX3" fmla="*/ 0 w 457200"/>
                              <a:gd name="connsiteY3" fmla="*/ 1295400 h 1524000"/>
                              <a:gd name="connsiteX4" fmla="*/ 228600 w 457200"/>
                              <a:gd name="connsiteY4" fmla="*/ 1524000 h 1524000"/>
                              <a:gd name="connsiteX5" fmla="*/ 457200 w 457200"/>
                              <a:gd name="connsiteY5" fmla="*/ 1295400 h 1524000"/>
                              <a:gd name="connsiteX6" fmla="*/ 457200 w 457200"/>
                              <a:gd name="connsiteY6" fmla="*/ 76200 h 1524000"/>
                              <a:gd name="connsiteX7" fmla="*/ 381000 w 457200"/>
                              <a:gd name="connsiteY7" fmla="*/ 0 h 1524000"/>
                              <a:gd name="connsiteX8" fmla="*/ 304800 w 457200"/>
                              <a:gd name="connsiteY8" fmla="*/ 1371600 h 1524000"/>
                              <a:gd name="connsiteX9" fmla="*/ 152400 w 457200"/>
                              <a:gd name="connsiteY9" fmla="*/ 1371600 h 1524000"/>
                              <a:gd name="connsiteX10" fmla="*/ 152400 w 457200"/>
                              <a:gd name="connsiteY10" fmla="*/ 1219200 h 1524000"/>
                              <a:gd name="connsiteX11" fmla="*/ 304800 w 457200"/>
                              <a:gd name="connsiteY11" fmla="*/ 1219200 h 1524000"/>
                              <a:gd name="connsiteX12" fmla="*/ 304800 w 457200"/>
                              <a:gd name="connsiteY12" fmla="*/ 1066800 h 1524000"/>
                              <a:gd name="connsiteX13" fmla="*/ 152400 w 457200"/>
                              <a:gd name="connsiteY13" fmla="*/ 1066800 h 1524000"/>
                              <a:gd name="connsiteX14" fmla="*/ 152400 w 457200"/>
                              <a:gd name="connsiteY14" fmla="*/ 914400 h 1524000"/>
                              <a:gd name="connsiteX15" fmla="*/ 304800 w 457200"/>
                              <a:gd name="connsiteY15" fmla="*/ 914400 h 1524000"/>
                              <a:gd name="connsiteX16" fmla="*/ 304800 w 457200"/>
                              <a:gd name="connsiteY16" fmla="*/ 762000 h 1524000"/>
                              <a:gd name="connsiteX17" fmla="*/ 152400 w 457200"/>
                              <a:gd name="connsiteY17" fmla="*/ 762000 h 1524000"/>
                              <a:gd name="connsiteX18" fmla="*/ 152400 w 457200"/>
                              <a:gd name="connsiteY18" fmla="*/ 609600 h 1524000"/>
                              <a:gd name="connsiteX19" fmla="*/ 304800 w 457200"/>
                              <a:gd name="connsiteY19" fmla="*/ 609600 h 1524000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</a:cxnLst>
                            <a:rect l="l" t="t" r="r" b="b"/>
                            <a:pathLst>
                              <a:path w="457200" h="1524000">
                                <a:moveTo>
                                  <a:pt x="381000" y="0"/>
                                </a:moveTo>
                                <a:lnTo>
                                  <a:pt x="76200" y="0"/>
                                </a:lnTo>
                                <a:cubicBezTo>
                                  <a:pt x="34138" y="0"/>
                                  <a:pt x="0" y="34138"/>
                                  <a:pt x="0" y="76200"/>
                                </a:cubicBezTo>
                                <a:lnTo>
                                  <a:pt x="0" y="1295400"/>
                                </a:lnTo>
                                <a:cubicBezTo>
                                  <a:pt x="0" y="1421435"/>
                                  <a:pt x="102565" y="1524000"/>
                                  <a:pt x="228600" y="1524000"/>
                                </a:cubicBezTo>
                                <a:cubicBezTo>
                                  <a:pt x="354635" y="1524000"/>
                                  <a:pt x="457200" y="1421435"/>
                                  <a:pt x="457200" y="1295400"/>
                                </a:cubicBezTo>
                                <a:lnTo>
                                  <a:pt x="457200" y="76200"/>
                                </a:lnTo>
                                <a:cubicBezTo>
                                  <a:pt x="457200" y="34138"/>
                                  <a:pt x="423062" y="0"/>
                                  <a:pt x="381000" y="0"/>
                                </a:cubicBezTo>
                                <a:close/>
                                <a:moveTo>
                                  <a:pt x="304800" y="1371600"/>
                                </a:moveTo>
                                <a:lnTo>
                                  <a:pt x="152400" y="1371600"/>
                                </a:lnTo>
                                <a:lnTo>
                                  <a:pt x="152400" y="1219200"/>
                                </a:lnTo>
                                <a:lnTo>
                                  <a:pt x="304800" y="1219200"/>
                                </a:lnTo>
                                <a:close/>
                                <a:moveTo>
                                  <a:pt x="304800" y="1066800"/>
                                </a:moveTo>
                                <a:lnTo>
                                  <a:pt x="152400" y="1066800"/>
                                </a:lnTo>
                                <a:lnTo>
                                  <a:pt x="152400" y="914400"/>
                                </a:lnTo>
                                <a:lnTo>
                                  <a:pt x="304800" y="914400"/>
                                </a:lnTo>
                                <a:close/>
                                <a:moveTo>
                                  <a:pt x="304800" y="762000"/>
                                </a:moveTo>
                                <a:lnTo>
                                  <a:pt x="152400" y="762000"/>
                                </a:lnTo>
                                <a:lnTo>
                                  <a:pt x="152400" y="609600"/>
                                </a:lnTo>
                                <a:lnTo>
                                  <a:pt x="304800" y="60960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chemeClr val="accent4"/>
                          </a:solidFill>
                          <a:ln w="76200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79" name="Freeform: Shape 78">
                            <a:extLst>
                              <a:ext uri="{FF2B5EF4-FFF2-40B4-BE49-F238E27FC236}">
                                <a16:creationId xmlns:a16="http://schemas.microsoft.com/office/drawing/2014/main" id="{92447E92-1C4B-41BE-AABC-1FC6E2F88874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114800" y="1447800"/>
                            <a:ext cx="1672361" cy="1676400"/>
                          </a:xfrm>
                          <a:custGeom>
                            <a:avLst/>
                            <a:gdLst>
                              <a:gd name="connsiteX0" fmla="*/ 1672362 w 1672361"/>
                              <a:gd name="connsiteY0" fmla="*/ 918439 h 1676400"/>
                              <a:gd name="connsiteX1" fmla="*/ 1144829 w 1672361"/>
                              <a:gd name="connsiteY1" fmla="*/ 1481176 h 1676400"/>
                              <a:gd name="connsiteX2" fmla="*/ 730453 w 1672361"/>
                              <a:gd name="connsiteY2" fmla="*/ 1066800 h 1676400"/>
                              <a:gd name="connsiteX3" fmla="*/ 304800 w 1672361"/>
                              <a:gd name="connsiteY3" fmla="*/ 1066800 h 1676400"/>
                              <a:gd name="connsiteX4" fmla="*/ 304800 w 1672361"/>
                              <a:gd name="connsiteY4" fmla="*/ 914400 h 1676400"/>
                              <a:gd name="connsiteX5" fmla="*/ 793547 w 1672361"/>
                              <a:gd name="connsiteY5" fmla="*/ 914400 h 1676400"/>
                              <a:gd name="connsiteX6" fmla="*/ 1141171 w 1672361"/>
                              <a:gd name="connsiteY6" fmla="*/ 1262024 h 1676400"/>
                              <a:gd name="connsiteX7" fmla="*/ 1664589 w 1672361"/>
                              <a:gd name="connsiteY7" fmla="*/ 703783 h 1676400"/>
                              <a:gd name="connsiteX8" fmla="*/ 838200 w 1672361"/>
                              <a:gd name="connsiteY8" fmla="*/ 0 h 1676400"/>
                              <a:gd name="connsiteX9" fmla="*/ 0 w 1672361"/>
                              <a:gd name="connsiteY9" fmla="*/ 838200 h 1676400"/>
                              <a:gd name="connsiteX10" fmla="*/ 838200 w 1672361"/>
                              <a:gd name="connsiteY10" fmla="*/ 1676400 h 1676400"/>
                              <a:gd name="connsiteX11" fmla="*/ 1672362 w 1672361"/>
                              <a:gd name="connsiteY11" fmla="*/ 918439 h 1676400"/>
                              <a:gd name="connsiteX12" fmla="*/ 1371600 w 1672361"/>
                              <a:gd name="connsiteY12" fmla="*/ 609600 h 1676400"/>
                              <a:gd name="connsiteX13" fmla="*/ 1524000 w 1672361"/>
                              <a:gd name="connsiteY13" fmla="*/ 609600 h 1676400"/>
                              <a:gd name="connsiteX14" fmla="*/ 1524000 w 1672361"/>
                              <a:gd name="connsiteY14" fmla="*/ 762000 h 1676400"/>
                              <a:gd name="connsiteX15" fmla="*/ 1371600 w 1672361"/>
                              <a:gd name="connsiteY15" fmla="*/ 762000 h 1676400"/>
                              <a:gd name="connsiteX16" fmla="*/ 1066800 w 1672361"/>
                              <a:gd name="connsiteY16" fmla="*/ 609600 h 1676400"/>
                              <a:gd name="connsiteX17" fmla="*/ 1219200 w 1672361"/>
                              <a:gd name="connsiteY17" fmla="*/ 609600 h 1676400"/>
                              <a:gd name="connsiteX18" fmla="*/ 1219200 w 1672361"/>
                              <a:gd name="connsiteY18" fmla="*/ 762000 h 1676400"/>
                              <a:gd name="connsiteX19" fmla="*/ 1066800 w 1672361"/>
                              <a:gd name="connsiteY19" fmla="*/ 762000 h 1676400"/>
                              <a:gd name="connsiteX20" fmla="*/ 762000 w 1672361"/>
                              <a:gd name="connsiteY20" fmla="*/ 609600 h 1676400"/>
                              <a:gd name="connsiteX21" fmla="*/ 914400 w 1672361"/>
                              <a:gd name="connsiteY21" fmla="*/ 609600 h 1676400"/>
                              <a:gd name="connsiteX22" fmla="*/ 914400 w 1672361"/>
                              <a:gd name="connsiteY22" fmla="*/ 762000 h 1676400"/>
                              <a:gd name="connsiteX23" fmla="*/ 762000 w 1672361"/>
                              <a:gd name="connsiteY23" fmla="*/ 762000 h 1676400"/>
                              <a:gd name="connsiteX24" fmla="*/ 457200 w 1672361"/>
                              <a:gd name="connsiteY24" fmla="*/ 609600 h 1676400"/>
                              <a:gd name="connsiteX25" fmla="*/ 609600 w 1672361"/>
                              <a:gd name="connsiteY25" fmla="*/ 609600 h 1676400"/>
                              <a:gd name="connsiteX26" fmla="*/ 609600 w 1672361"/>
                              <a:gd name="connsiteY26" fmla="*/ 762000 h 1676400"/>
                              <a:gd name="connsiteX27" fmla="*/ 457200 w 1672361"/>
                              <a:gd name="connsiteY27" fmla="*/ 762000 h 1676400"/>
                              <a:gd name="connsiteX28" fmla="*/ 152400 w 1672361"/>
                              <a:gd name="connsiteY28" fmla="*/ 762000 h 1676400"/>
                              <a:gd name="connsiteX29" fmla="*/ 152400 w 1672361"/>
                              <a:gd name="connsiteY29" fmla="*/ 609600 h 1676400"/>
                              <a:gd name="connsiteX30" fmla="*/ 304800 w 1672361"/>
                              <a:gd name="connsiteY30" fmla="*/ 609600 h 1676400"/>
                              <a:gd name="connsiteX31" fmla="*/ 304800 w 1672361"/>
                              <a:gd name="connsiteY31" fmla="*/ 762000 h 1676400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  <a:cxn ang="0">
                                <a:pos x="connsiteX20" y="connsiteY20"/>
                              </a:cxn>
                              <a:cxn ang="0">
                                <a:pos x="connsiteX21" y="connsiteY21"/>
                              </a:cxn>
                              <a:cxn ang="0">
                                <a:pos x="connsiteX22" y="connsiteY22"/>
                              </a:cxn>
                              <a:cxn ang="0">
                                <a:pos x="connsiteX23" y="connsiteY23"/>
                              </a:cxn>
                              <a:cxn ang="0">
                                <a:pos x="connsiteX24" y="connsiteY24"/>
                              </a:cxn>
                              <a:cxn ang="0">
                                <a:pos x="connsiteX25" y="connsiteY25"/>
                              </a:cxn>
                              <a:cxn ang="0">
                                <a:pos x="connsiteX26" y="connsiteY26"/>
                              </a:cxn>
                              <a:cxn ang="0">
                                <a:pos x="connsiteX27" y="connsiteY27"/>
                              </a:cxn>
                              <a:cxn ang="0">
                                <a:pos x="connsiteX28" y="connsiteY28"/>
                              </a:cxn>
                              <a:cxn ang="0">
                                <a:pos x="connsiteX29" y="connsiteY29"/>
                              </a:cxn>
                              <a:cxn ang="0">
                                <a:pos x="connsiteX30" y="connsiteY30"/>
                              </a:cxn>
                              <a:cxn ang="0">
                                <a:pos x="connsiteX31" y="connsiteY31"/>
                              </a:cxn>
                            </a:cxnLst>
                            <a:rect l="l" t="t" r="r" b="b"/>
                            <a:pathLst>
                              <a:path w="1672361" h="1676400">
                                <a:moveTo>
                                  <a:pt x="1672362" y="918439"/>
                                </a:moveTo>
                                <a:lnTo>
                                  <a:pt x="1144829" y="1481176"/>
                                </a:lnTo>
                                <a:lnTo>
                                  <a:pt x="730453" y="1066800"/>
                                </a:lnTo>
                                <a:lnTo>
                                  <a:pt x="304800" y="1066800"/>
                                </a:lnTo>
                                <a:lnTo>
                                  <a:pt x="304800" y="914400"/>
                                </a:lnTo>
                                <a:lnTo>
                                  <a:pt x="793547" y="914400"/>
                                </a:lnTo>
                                <a:lnTo>
                                  <a:pt x="1141171" y="1262024"/>
                                </a:lnTo>
                                <a:lnTo>
                                  <a:pt x="1664589" y="703783"/>
                                </a:lnTo>
                                <a:cubicBezTo>
                                  <a:pt x="1599971" y="305410"/>
                                  <a:pt x="1254557" y="0"/>
                                  <a:pt x="838200" y="0"/>
                                </a:cubicBezTo>
                                <a:cubicBezTo>
                                  <a:pt x="376047" y="0"/>
                                  <a:pt x="0" y="376047"/>
                                  <a:pt x="0" y="838200"/>
                                </a:cubicBezTo>
                                <a:cubicBezTo>
                                  <a:pt x="0" y="1300353"/>
                                  <a:pt x="376047" y="1676400"/>
                                  <a:pt x="838200" y="1676400"/>
                                </a:cubicBezTo>
                                <a:cubicBezTo>
                                  <a:pt x="1273302" y="1676400"/>
                                  <a:pt x="1631823" y="1343101"/>
                                  <a:pt x="1672362" y="918439"/>
                                </a:cubicBezTo>
                                <a:close/>
                                <a:moveTo>
                                  <a:pt x="1371600" y="609600"/>
                                </a:moveTo>
                                <a:lnTo>
                                  <a:pt x="1524000" y="609600"/>
                                </a:lnTo>
                                <a:lnTo>
                                  <a:pt x="1524000" y="762000"/>
                                </a:lnTo>
                                <a:lnTo>
                                  <a:pt x="1371600" y="762000"/>
                                </a:lnTo>
                                <a:close/>
                                <a:moveTo>
                                  <a:pt x="1066800" y="609600"/>
                                </a:moveTo>
                                <a:lnTo>
                                  <a:pt x="1219200" y="609600"/>
                                </a:lnTo>
                                <a:lnTo>
                                  <a:pt x="1219200" y="762000"/>
                                </a:lnTo>
                                <a:lnTo>
                                  <a:pt x="1066800" y="762000"/>
                                </a:lnTo>
                                <a:close/>
                                <a:moveTo>
                                  <a:pt x="762000" y="609600"/>
                                </a:moveTo>
                                <a:lnTo>
                                  <a:pt x="914400" y="609600"/>
                                </a:lnTo>
                                <a:lnTo>
                                  <a:pt x="914400" y="762000"/>
                                </a:lnTo>
                                <a:lnTo>
                                  <a:pt x="762000" y="762000"/>
                                </a:lnTo>
                                <a:close/>
                                <a:moveTo>
                                  <a:pt x="457200" y="609600"/>
                                </a:moveTo>
                                <a:lnTo>
                                  <a:pt x="609600" y="609600"/>
                                </a:lnTo>
                                <a:lnTo>
                                  <a:pt x="609600" y="762000"/>
                                </a:lnTo>
                                <a:lnTo>
                                  <a:pt x="457200" y="762000"/>
                                </a:lnTo>
                                <a:close/>
                                <a:moveTo>
                                  <a:pt x="152400" y="762000"/>
                                </a:moveTo>
                                <a:lnTo>
                                  <a:pt x="152400" y="609600"/>
                                </a:lnTo>
                                <a:lnTo>
                                  <a:pt x="304800" y="609600"/>
                                </a:lnTo>
                                <a:lnTo>
                                  <a:pt x="304800" y="76200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chemeClr val="accent4"/>
                          </a:solidFill>
                          <a:ln w="76200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80" name="Freeform: Shape 79">
                            <a:extLst>
                              <a:ext uri="{FF2B5EF4-FFF2-40B4-BE49-F238E27FC236}">
                                <a16:creationId xmlns:a16="http://schemas.microsoft.com/office/drawing/2014/main" id="{E07C7DE5-562F-45C2-AD0E-9D4562686F15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800600" y="3571646"/>
                            <a:ext cx="304800" cy="314553"/>
                          </a:xfrm>
                          <a:custGeom>
                            <a:avLst/>
                            <a:gdLst>
                              <a:gd name="connsiteX0" fmla="*/ 0 w 304800"/>
                              <a:gd name="connsiteY0" fmla="*/ 0 h 314553"/>
                              <a:gd name="connsiteX1" fmla="*/ 0 w 304800"/>
                              <a:gd name="connsiteY1" fmla="*/ 314553 h 314553"/>
                              <a:gd name="connsiteX2" fmla="*/ 304800 w 304800"/>
                              <a:gd name="connsiteY2" fmla="*/ 314553 h 314553"/>
                              <a:gd name="connsiteX3" fmla="*/ 304800 w 304800"/>
                              <a:gd name="connsiteY3" fmla="*/ 0 h 314553"/>
                              <a:gd name="connsiteX4" fmla="*/ 152400 w 304800"/>
                              <a:gd name="connsiteY4" fmla="*/ 9753 h 314553"/>
                              <a:gd name="connsiteX5" fmla="*/ 0 w 304800"/>
                              <a:gd name="connsiteY5" fmla="*/ 0 h 314553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</a:cxnLst>
                            <a:rect l="l" t="t" r="r" b="b"/>
                            <a:pathLst>
                              <a:path w="304800" h="314553">
                                <a:moveTo>
                                  <a:pt x="0" y="0"/>
                                </a:moveTo>
                                <a:lnTo>
                                  <a:pt x="0" y="314553"/>
                                </a:lnTo>
                                <a:lnTo>
                                  <a:pt x="304800" y="314553"/>
                                </a:lnTo>
                                <a:lnTo>
                                  <a:pt x="304800" y="0"/>
                                </a:lnTo>
                                <a:cubicBezTo>
                                  <a:pt x="254737" y="5867"/>
                                  <a:pt x="204064" y="9753"/>
                                  <a:pt x="152400" y="9753"/>
                                </a:cubicBezTo>
                                <a:cubicBezTo>
                                  <a:pt x="100736" y="9753"/>
                                  <a:pt x="50063" y="5867"/>
                                  <a:pt x="0" y="0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 w="76200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81" name="Freeform: Shape 80">
                            <a:extLst>
                              <a:ext uri="{FF2B5EF4-FFF2-40B4-BE49-F238E27FC236}">
                                <a16:creationId xmlns:a16="http://schemas.microsoft.com/office/drawing/2014/main" id="{3799C3A1-ACC6-43A6-A704-6363D8B23F89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5486400" y="2971800"/>
                            <a:ext cx="2895600" cy="2743200"/>
                          </a:xfrm>
                          <a:custGeom>
                            <a:avLst/>
                            <a:gdLst>
                              <a:gd name="connsiteX0" fmla="*/ 2286000 w 2895600"/>
                              <a:gd name="connsiteY0" fmla="*/ 2590800 h 2743200"/>
                              <a:gd name="connsiteX1" fmla="*/ 2133600 w 2895600"/>
                              <a:gd name="connsiteY1" fmla="*/ 2590800 h 2743200"/>
                              <a:gd name="connsiteX2" fmla="*/ 2133600 w 2895600"/>
                              <a:gd name="connsiteY2" fmla="*/ 457200 h 2743200"/>
                              <a:gd name="connsiteX3" fmla="*/ 1524000 w 2895600"/>
                              <a:gd name="connsiteY3" fmla="*/ 457200 h 2743200"/>
                              <a:gd name="connsiteX4" fmla="*/ 1524000 w 2895600"/>
                              <a:gd name="connsiteY4" fmla="*/ 2590800 h 2743200"/>
                              <a:gd name="connsiteX5" fmla="*/ 1371600 w 2895600"/>
                              <a:gd name="connsiteY5" fmla="*/ 2590800 h 2743200"/>
                              <a:gd name="connsiteX6" fmla="*/ 1371600 w 2895600"/>
                              <a:gd name="connsiteY6" fmla="*/ 762000 h 2743200"/>
                              <a:gd name="connsiteX7" fmla="*/ 762000 w 2895600"/>
                              <a:gd name="connsiteY7" fmla="*/ 762000 h 2743200"/>
                              <a:gd name="connsiteX8" fmla="*/ 762000 w 2895600"/>
                              <a:gd name="connsiteY8" fmla="*/ 2590800 h 2743200"/>
                              <a:gd name="connsiteX9" fmla="*/ 609600 w 2895600"/>
                              <a:gd name="connsiteY9" fmla="*/ 2590800 h 2743200"/>
                              <a:gd name="connsiteX10" fmla="*/ 609600 w 2895600"/>
                              <a:gd name="connsiteY10" fmla="*/ 1066800 h 2743200"/>
                              <a:gd name="connsiteX11" fmla="*/ 0 w 2895600"/>
                              <a:gd name="connsiteY11" fmla="*/ 1066800 h 2743200"/>
                              <a:gd name="connsiteX12" fmla="*/ 0 w 2895600"/>
                              <a:gd name="connsiteY12" fmla="*/ 2743200 h 2743200"/>
                              <a:gd name="connsiteX13" fmla="*/ 2895600 w 2895600"/>
                              <a:gd name="connsiteY13" fmla="*/ 2743200 h 2743200"/>
                              <a:gd name="connsiteX14" fmla="*/ 2895600 w 2895600"/>
                              <a:gd name="connsiteY14" fmla="*/ 0 h 2743200"/>
                              <a:gd name="connsiteX15" fmla="*/ 2286000 w 2895600"/>
                              <a:gd name="connsiteY15" fmla="*/ 0 h 2743200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</a:cxnLst>
                            <a:rect l="l" t="t" r="r" b="b"/>
                            <a:pathLst>
                              <a:path w="2895600" h="2743200">
                                <a:moveTo>
                                  <a:pt x="2286000" y="2590800"/>
                                </a:moveTo>
                                <a:lnTo>
                                  <a:pt x="2133600" y="2590800"/>
                                </a:lnTo>
                                <a:lnTo>
                                  <a:pt x="2133600" y="457200"/>
                                </a:lnTo>
                                <a:lnTo>
                                  <a:pt x="1524000" y="457200"/>
                                </a:lnTo>
                                <a:lnTo>
                                  <a:pt x="1524000" y="2590800"/>
                                </a:lnTo>
                                <a:lnTo>
                                  <a:pt x="1371600" y="2590800"/>
                                </a:lnTo>
                                <a:lnTo>
                                  <a:pt x="1371600" y="762000"/>
                                </a:lnTo>
                                <a:lnTo>
                                  <a:pt x="762000" y="762000"/>
                                </a:lnTo>
                                <a:lnTo>
                                  <a:pt x="762000" y="2590800"/>
                                </a:lnTo>
                                <a:lnTo>
                                  <a:pt x="609600" y="2590800"/>
                                </a:lnTo>
                                <a:lnTo>
                                  <a:pt x="609600" y="1066800"/>
                                </a:lnTo>
                                <a:lnTo>
                                  <a:pt x="0" y="1066800"/>
                                </a:lnTo>
                                <a:lnTo>
                                  <a:pt x="0" y="2743200"/>
                                </a:lnTo>
                                <a:lnTo>
                                  <a:pt x="2895600" y="2743200"/>
                                </a:lnTo>
                                <a:lnTo>
                                  <a:pt x="2895600" y="0"/>
                                </a:lnTo>
                                <a:lnTo>
                                  <a:pt x="2286000" y="0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76200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6" name="Group 5">
                        <a:extLst>
                          <a:ext uri="{FF2B5EF4-FFF2-40B4-BE49-F238E27FC236}">
                            <a16:creationId xmlns:a16="http://schemas.microsoft.com/office/drawing/2014/main" id="{C64D462B-781E-474B-8A1A-A119DF1291F2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93468" y="3090374"/>
                        <a:ext cx="352596" cy="348352"/>
                        <a:chOff x="431614" y="3038569"/>
                        <a:chExt cx="465723" cy="460120"/>
                      </a:xfrm>
                    </p:grpSpPr>
                    <p:sp>
                      <p:nvSpPr>
                        <p:cNvPr id="175" name="Oval 174">
                          <a:extLst>
                            <a:ext uri="{FF2B5EF4-FFF2-40B4-BE49-F238E27FC236}">
                              <a16:creationId xmlns:a16="http://schemas.microsoft.com/office/drawing/2014/main" id="{70C56EBD-1338-4323-AFC5-1BA235551F6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31614" y="3038569"/>
                          <a:ext cx="465723" cy="460120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000"/>
                        </a:p>
                      </p:txBody>
                    </p:sp>
                    <p:grpSp>
                      <p:nvGrpSpPr>
                        <p:cNvPr id="57" name="Group 56">
                          <a:extLst>
                            <a:ext uri="{FF2B5EF4-FFF2-40B4-BE49-F238E27FC236}">
                              <a16:creationId xmlns:a16="http://schemas.microsoft.com/office/drawing/2014/main" id="{2397267B-E43D-4523-A5A8-1B8BB26DA1B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567804" y="3118696"/>
                          <a:ext cx="199046" cy="269488"/>
                          <a:chOff x="4350193" y="990600"/>
                          <a:chExt cx="3491607" cy="4876799"/>
                        </a:xfrm>
                        <a:solidFill>
                          <a:schemeClr val="accent3"/>
                        </a:solidFill>
                      </p:grpSpPr>
                      <p:sp>
                        <p:nvSpPr>
                          <p:cNvPr id="72" name="Freeform: Shape 71">
                            <a:extLst>
                              <a:ext uri="{FF2B5EF4-FFF2-40B4-BE49-F238E27FC236}">
                                <a16:creationId xmlns:a16="http://schemas.microsoft.com/office/drawing/2014/main" id="{CE108353-6EC7-4E6C-AF16-02671D7A0B31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718101" y="2884118"/>
                            <a:ext cx="2755140" cy="2983281"/>
                          </a:xfrm>
                          <a:custGeom>
                            <a:avLst/>
                            <a:gdLst>
                              <a:gd name="connsiteX0" fmla="*/ 2717894 w 2755140"/>
                              <a:gd name="connsiteY0" fmla="*/ 23473 h 2983281"/>
                              <a:gd name="connsiteX1" fmla="*/ 2624016 w 2755140"/>
                              <a:gd name="connsiteY1" fmla="*/ 4985 h 2983281"/>
                              <a:gd name="connsiteX2" fmla="*/ 1377994 w 2755140"/>
                              <a:gd name="connsiteY2" fmla="*/ 138487 h 2983281"/>
                              <a:gd name="connsiteX3" fmla="*/ 131361 w 2755140"/>
                              <a:gd name="connsiteY3" fmla="*/ 4785 h 2983281"/>
                              <a:gd name="connsiteX4" fmla="*/ 4365 w 2755140"/>
                              <a:gd name="connsiteY4" fmla="*/ 72041 h 2983281"/>
                              <a:gd name="connsiteX5" fmla="*/ 2336 w 2755140"/>
                              <a:gd name="connsiteY5" fmla="*/ 123857 h 2983281"/>
                              <a:gd name="connsiteX6" fmla="*/ 1377994 w 2755140"/>
                              <a:gd name="connsiteY6" fmla="*/ 2983281 h 2983281"/>
                              <a:gd name="connsiteX7" fmla="*/ 2754670 w 2755140"/>
                              <a:gd name="connsiteY7" fmla="*/ 111655 h 2983281"/>
                              <a:gd name="connsiteX8" fmla="*/ 2717894 w 2755140"/>
                              <a:gd name="connsiteY8" fmla="*/ 23473 h 2983281"/>
                              <a:gd name="connsiteX9" fmla="*/ 666800 w 2755140"/>
                              <a:gd name="connsiteY9" fmla="*/ 748078 h 2983281"/>
                              <a:gd name="connsiteX10" fmla="*/ 565197 w 2755140"/>
                              <a:gd name="connsiteY10" fmla="*/ 646475 h 2983281"/>
                              <a:gd name="connsiteX11" fmla="*/ 666800 w 2755140"/>
                              <a:gd name="connsiteY11" fmla="*/ 544881 h 2983281"/>
                              <a:gd name="connsiteX12" fmla="*/ 768403 w 2755140"/>
                              <a:gd name="connsiteY12" fmla="*/ 646484 h 2983281"/>
                              <a:gd name="connsiteX13" fmla="*/ 666800 w 2755140"/>
                              <a:gd name="connsiteY13" fmla="*/ 748078 h 2983281"/>
                              <a:gd name="connsiteX14" fmla="*/ 1073193 w 2755140"/>
                              <a:gd name="connsiteY14" fmla="*/ 748078 h 2983281"/>
                              <a:gd name="connsiteX15" fmla="*/ 971590 w 2755140"/>
                              <a:gd name="connsiteY15" fmla="*/ 646475 h 2983281"/>
                              <a:gd name="connsiteX16" fmla="*/ 1073193 w 2755140"/>
                              <a:gd name="connsiteY16" fmla="*/ 544881 h 2983281"/>
                              <a:gd name="connsiteX17" fmla="*/ 1174797 w 2755140"/>
                              <a:gd name="connsiteY17" fmla="*/ 646484 h 2983281"/>
                              <a:gd name="connsiteX18" fmla="*/ 1073193 w 2755140"/>
                              <a:gd name="connsiteY18" fmla="*/ 748078 h 2983281"/>
                              <a:gd name="connsiteX19" fmla="*/ 1479597 w 2755140"/>
                              <a:gd name="connsiteY19" fmla="*/ 748078 h 2983281"/>
                              <a:gd name="connsiteX20" fmla="*/ 1377994 w 2755140"/>
                              <a:gd name="connsiteY20" fmla="*/ 646475 h 2983281"/>
                              <a:gd name="connsiteX21" fmla="*/ 1479597 w 2755140"/>
                              <a:gd name="connsiteY21" fmla="*/ 544881 h 2983281"/>
                              <a:gd name="connsiteX22" fmla="*/ 1581200 w 2755140"/>
                              <a:gd name="connsiteY22" fmla="*/ 646484 h 2983281"/>
                              <a:gd name="connsiteX23" fmla="*/ 1479597 w 2755140"/>
                              <a:gd name="connsiteY23" fmla="*/ 748078 h 2983281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  <a:cxn ang="0">
                                <a:pos x="connsiteX20" y="connsiteY20"/>
                              </a:cxn>
                              <a:cxn ang="0">
                                <a:pos x="connsiteX21" y="connsiteY21"/>
                              </a:cxn>
                              <a:cxn ang="0">
                                <a:pos x="connsiteX22" y="connsiteY22"/>
                              </a:cxn>
                              <a:cxn ang="0">
                                <a:pos x="connsiteX23" y="connsiteY23"/>
                              </a:cxn>
                            </a:cxnLst>
                            <a:rect l="l" t="t" r="r" b="b"/>
                            <a:pathLst>
                              <a:path w="2755140" h="2983281">
                                <a:moveTo>
                                  <a:pt x="2717894" y="23473"/>
                                </a:moveTo>
                                <a:cubicBezTo>
                                  <a:pt x="2691272" y="1937"/>
                                  <a:pt x="2655915" y="-4978"/>
                                  <a:pt x="2624016" y="4985"/>
                                </a:cubicBezTo>
                                <a:cubicBezTo>
                                  <a:pt x="2349896" y="88500"/>
                                  <a:pt x="1883962" y="138487"/>
                                  <a:pt x="1377994" y="138487"/>
                                </a:cubicBezTo>
                                <a:cubicBezTo>
                                  <a:pt x="871216" y="138487"/>
                                  <a:pt x="405072" y="88500"/>
                                  <a:pt x="131361" y="4785"/>
                                </a:cubicBezTo>
                                <a:cubicBezTo>
                                  <a:pt x="76907" y="-12484"/>
                                  <a:pt x="20824" y="18606"/>
                                  <a:pt x="4365" y="72041"/>
                                </a:cubicBezTo>
                                <a:cubicBezTo>
                                  <a:pt x="-712" y="89519"/>
                                  <a:pt x="-1322" y="107398"/>
                                  <a:pt x="2336" y="123857"/>
                                </a:cubicBezTo>
                                <a:cubicBezTo>
                                  <a:pt x="166518" y="1834795"/>
                                  <a:pt x="718816" y="2983281"/>
                                  <a:pt x="1377994" y="2983281"/>
                                </a:cubicBezTo>
                                <a:cubicBezTo>
                                  <a:pt x="2039000" y="2983281"/>
                                  <a:pt x="2592317" y="1829308"/>
                                  <a:pt x="2754670" y="111655"/>
                                </a:cubicBezTo>
                                <a:cubicBezTo>
                                  <a:pt x="2757928" y="77927"/>
                                  <a:pt x="2744107" y="45009"/>
                                  <a:pt x="2717894" y="23473"/>
                                </a:cubicBezTo>
                                <a:close/>
                                <a:moveTo>
                                  <a:pt x="666800" y="748078"/>
                                </a:moveTo>
                                <a:cubicBezTo>
                                  <a:pt x="610717" y="748078"/>
                                  <a:pt x="565197" y="702558"/>
                                  <a:pt x="565197" y="646475"/>
                                </a:cubicBezTo>
                                <a:cubicBezTo>
                                  <a:pt x="565197" y="590392"/>
                                  <a:pt x="610717" y="544881"/>
                                  <a:pt x="666800" y="544881"/>
                                </a:cubicBezTo>
                                <a:cubicBezTo>
                                  <a:pt x="722883" y="544881"/>
                                  <a:pt x="768403" y="590401"/>
                                  <a:pt x="768403" y="646484"/>
                                </a:cubicBezTo>
                                <a:cubicBezTo>
                                  <a:pt x="768403" y="702567"/>
                                  <a:pt x="722883" y="748078"/>
                                  <a:pt x="666800" y="748078"/>
                                </a:cubicBezTo>
                                <a:close/>
                                <a:moveTo>
                                  <a:pt x="1073193" y="748078"/>
                                </a:moveTo>
                                <a:cubicBezTo>
                                  <a:pt x="1017110" y="748078"/>
                                  <a:pt x="971590" y="702558"/>
                                  <a:pt x="971590" y="646475"/>
                                </a:cubicBezTo>
                                <a:cubicBezTo>
                                  <a:pt x="971590" y="590392"/>
                                  <a:pt x="1017110" y="544881"/>
                                  <a:pt x="1073193" y="544881"/>
                                </a:cubicBezTo>
                                <a:cubicBezTo>
                                  <a:pt x="1129277" y="544881"/>
                                  <a:pt x="1174797" y="590401"/>
                                  <a:pt x="1174797" y="646484"/>
                                </a:cubicBezTo>
                                <a:cubicBezTo>
                                  <a:pt x="1174797" y="702567"/>
                                  <a:pt x="1129277" y="748078"/>
                                  <a:pt x="1073193" y="748078"/>
                                </a:cubicBezTo>
                                <a:close/>
                                <a:moveTo>
                                  <a:pt x="1479597" y="748078"/>
                                </a:moveTo>
                                <a:cubicBezTo>
                                  <a:pt x="1423514" y="748078"/>
                                  <a:pt x="1377994" y="702558"/>
                                  <a:pt x="1377994" y="646475"/>
                                </a:cubicBezTo>
                                <a:cubicBezTo>
                                  <a:pt x="1377994" y="590392"/>
                                  <a:pt x="1423514" y="544881"/>
                                  <a:pt x="1479597" y="544881"/>
                                </a:cubicBezTo>
                                <a:cubicBezTo>
                                  <a:pt x="1535680" y="544881"/>
                                  <a:pt x="1581200" y="590401"/>
                                  <a:pt x="1581200" y="646484"/>
                                </a:cubicBezTo>
                                <a:cubicBezTo>
                                  <a:pt x="1581200" y="702567"/>
                                  <a:pt x="1535680" y="748078"/>
                                  <a:pt x="1479597" y="748078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73" name="Freeform: Shape 72">
                            <a:extLst>
                              <a:ext uri="{FF2B5EF4-FFF2-40B4-BE49-F238E27FC236}">
                                <a16:creationId xmlns:a16="http://schemas.microsoft.com/office/drawing/2014/main" id="{0A18339D-A8CB-4B58-93DB-938551EABCBB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876895" y="990600"/>
                            <a:ext cx="2438400" cy="1828800"/>
                          </a:xfrm>
                          <a:custGeom>
                            <a:avLst/>
                            <a:gdLst>
                              <a:gd name="connsiteX0" fmla="*/ 1219200 w 2438400"/>
                              <a:gd name="connsiteY0" fmla="*/ 0 h 1828800"/>
                              <a:gd name="connsiteX1" fmla="*/ 0 w 2438400"/>
                              <a:gd name="connsiteY1" fmla="*/ 1117597 h 1828800"/>
                              <a:gd name="connsiteX2" fmla="*/ 1219200 w 2438400"/>
                              <a:gd name="connsiteY2" fmla="*/ 1828800 h 1828800"/>
                              <a:gd name="connsiteX3" fmla="*/ 2438400 w 2438400"/>
                              <a:gd name="connsiteY3" fmla="*/ 1117597 h 1828800"/>
                              <a:gd name="connsiteX4" fmla="*/ 1219200 w 2438400"/>
                              <a:gd name="connsiteY4" fmla="*/ 0 h 1828800"/>
                              <a:gd name="connsiteX5" fmla="*/ 985323 w 2438400"/>
                              <a:gd name="connsiteY5" fmla="*/ 1190349 h 1828800"/>
                              <a:gd name="connsiteX6" fmla="*/ 841658 w 2438400"/>
                              <a:gd name="connsiteY6" fmla="*/ 1188320 h 1828800"/>
                              <a:gd name="connsiteX7" fmla="*/ 705917 w 2438400"/>
                              <a:gd name="connsiteY7" fmla="*/ 1118216 h 1828800"/>
                              <a:gd name="connsiteX8" fmla="*/ 586845 w 2438400"/>
                              <a:gd name="connsiteY8" fmla="*/ 1181814 h 1828800"/>
                              <a:gd name="connsiteX9" fmla="*/ 508006 w 2438400"/>
                              <a:gd name="connsiteY9" fmla="*/ 1219200 h 1828800"/>
                              <a:gd name="connsiteX10" fmla="*/ 443998 w 2438400"/>
                              <a:gd name="connsiteY10" fmla="*/ 1196445 h 1828800"/>
                              <a:gd name="connsiteX11" fmla="*/ 429168 w 2438400"/>
                              <a:gd name="connsiteY11" fmla="*/ 1053389 h 1828800"/>
                              <a:gd name="connsiteX12" fmla="*/ 696982 w 2438400"/>
                              <a:gd name="connsiteY12" fmla="*/ 915210 h 1828800"/>
                              <a:gd name="connsiteX13" fmla="*/ 987352 w 2438400"/>
                              <a:gd name="connsiteY13" fmla="*/ 1046683 h 1828800"/>
                              <a:gd name="connsiteX14" fmla="*/ 985323 w 2438400"/>
                              <a:gd name="connsiteY14" fmla="*/ 1190349 h 1828800"/>
                              <a:gd name="connsiteX15" fmla="*/ 2000917 w 2438400"/>
                              <a:gd name="connsiteY15" fmla="*/ 1190549 h 1828800"/>
                              <a:gd name="connsiteX16" fmla="*/ 1930403 w 2438400"/>
                              <a:gd name="connsiteY16" fmla="*/ 1219200 h 1828800"/>
                              <a:gd name="connsiteX17" fmla="*/ 1857451 w 2438400"/>
                              <a:gd name="connsiteY17" fmla="*/ 1188311 h 1828800"/>
                              <a:gd name="connsiteX18" fmla="*/ 1724149 w 2438400"/>
                              <a:gd name="connsiteY18" fmla="*/ 1118616 h 1828800"/>
                              <a:gd name="connsiteX19" fmla="*/ 1601819 w 2438400"/>
                              <a:gd name="connsiteY19" fmla="*/ 1183034 h 1828800"/>
                              <a:gd name="connsiteX20" fmla="*/ 1458973 w 2438400"/>
                              <a:gd name="connsiteY20" fmla="*/ 1195026 h 1828800"/>
                              <a:gd name="connsiteX21" fmla="*/ 1445562 w 2438400"/>
                              <a:gd name="connsiteY21" fmla="*/ 1052989 h 1828800"/>
                              <a:gd name="connsiteX22" fmla="*/ 1714805 w 2438400"/>
                              <a:gd name="connsiteY22" fmla="*/ 915419 h 1828800"/>
                              <a:gd name="connsiteX23" fmla="*/ 2003346 w 2438400"/>
                              <a:gd name="connsiteY23" fmla="*/ 1046893 h 1828800"/>
                              <a:gd name="connsiteX24" fmla="*/ 2000917 w 2438400"/>
                              <a:gd name="connsiteY24" fmla="*/ 1190549 h 1828800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  <a:cxn ang="0">
                                <a:pos x="connsiteX20" y="connsiteY20"/>
                              </a:cxn>
                              <a:cxn ang="0">
                                <a:pos x="connsiteX21" y="connsiteY21"/>
                              </a:cxn>
                              <a:cxn ang="0">
                                <a:pos x="connsiteX22" y="connsiteY22"/>
                              </a:cxn>
                              <a:cxn ang="0">
                                <a:pos x="connsiteX23" y="connsiteY23"/>
                              </a:cxn>
                              <a:cxn ang="0">
                                <a:pos x="connsiteX24" y="connsiteY24"/>
                              </a:cxn>
                            </a:cxnLst>
                            <a:rect l="l" t="t" r="r" b="b"/>
                            <a:pathLst>
                              <a:path w="2438400" h="1828800">
                                <a:moveTo>
                                  <a:pt x="1219200" y="0"/>
                                </a:moveTo>
                                <a:cubicBezTo>
                                  <a:pt x="423672" y="0"/>
                                  <a:pt x="0" y="649024"/>
                                  <a:pt x="0" y="1117597"/>
                                </a:cubicBezTo>
                                <a:cubicBezTo>
                                  <a:pt x="0" y="1383182"/>
                                  <a:pt x="158296" y="1828800"/>
                                  <a:pt x="1219200" y="1828800"/>
                                </a:cubicBezTo>
                                <a:cubicBezTo>
                                  <a:pt x="2280104" y="1828800"/>
                                  <a:pt x="2438400" y="1383182"/>
                                  <a:pt x="2438400" y="1117597"/>
                                </a:cubicBezTo>
                                <a:cubicBezTo>
                                  <a:pt x="2438400" y="580139"/>
                                  <a:pt x="1972266" y="0"/>
                                  <a:pt x="1219200" y="0"/>
                                </a:cubicBezTo>
                                <a:close/>
                                <a:moveTo>
                                  <a:pt x="985323" y="1190349"/>
                                </a:moveTo>
                                <a:cubicBezTo>
                                  <a:pt x="945090" y="1229563"/>
                                  <a:pt x="880672" y="1228754"/>
                                  <a:pt x="841658" y="1188320"/>
                                </a:cubicBezTo>
                                <a:cubicBezTo>
                                  <a:pt x="794309" y="1139962"/>
                                  <a:pt x="750218" y="1115778"/>
                                  <a:pt x="705917" y="1118216"/>
                                </a:cubicBezTo>
                                <a:cubicBezTo>
                                  <a:pt x="640080" y="1121064"/>
                                  <a:pt x="587245" y="1181205"/>
                                  <a:pt x="586845" y="1181814"/>
                                </a:cubicBezTo>
                                <a:cubicBezTo>
                                  <a:pt x="566728" y="1206398"/>
                                  <a:pt x="537467" y="1219200"/>
                                  <a:pt x="508006" y="1219200"/>
                                </a:cubicBezTo>
                                <a:cubicBezTo>
                                  <a:pt x="485451" y="1219200"/>
                                  <a:pt x="462696" y="1211685"/>
                                  <a:pt x="443998" y="1196445"/>
                                </a:cubicBezTo>
                                <a:cubicBezTo>
                                  <a:pt x="400307" y="1160888"/>
                                  <a:pt x="393602" y="1096880"/>
                                  <a:pt x="429168" y="1053389"/>
                                </a:cubicBezTo>
                                <a:cubicBezTo>
                                  <a:pt x="440141" y="1039978"/>
                                  <a:pt x="540525" y="922125"/>
                                  <a:pt x="696982" y="915210"/>
                                </a:cubicBezTo>
                                <a:cubicBezTo>
                                  <a:pt x="800414" y="910133"/>
                                  <a:pt x="897950" y="955034"/>
                                  <a:pt x="987352" y="1046683"/>
                                </a:cubicBezTo>
                                <a:cubicBezTo>
                                  <a:pt x="1026366" y="1086917"/>
                                  <a:pt x="1025557" y="1151334"/>
                                  <a:pt x="985323" y="1190349"/>
                                </a:cubicBezTo>
                                <a:close/>
                                <a:moveTo>
                                  <a:pt x="2000917" y="1190549"/>
                                </a:moveTo>
                                <a:cubicBezTo>
                                  <a:pt x="1981410" y="1209647"/>
                                  <a:pt x="1955806" y="1219200"/>
                                  <a:pt x="1930403" y="1219200"/>
                                </a:cubicBezTo>
                                <a:cubicBezTo>
                                  <a:pt x="1903781" y="1219200"/>
                                  <a:pt x="1877368" y="1208837"/>
                                  <a:pt x="1857451" y="1188311"/>
                                </a:cubicBezTo>
                                <a:cubicBezTo>
                                  <a:pt x="1811322" y="1140762"/>
                                  <a:pt x="1769869" y="1121054"/>
                                  <a:pt x="1724149" y="1118616"/>
                                </a:cubicBezTo>
                                <a:cubicBezTo>
                                  <a:pt x="1656074" y="1120645"/>
                                  <a:pt x="1602429" y="1182424"/>
                                  <a:pt x="1601819" y="1183034"/>
                                </a:cubicBezTo>
                                <a:cubicBezTo>
                                  <a:pt x="1565443" y="1225296"/>
                                  <a:pt x="1502254" y="1230992"/>
                                  <a:pt x="1458973" y="1195026"/>
                                </a:cubicBezTo>
                                <a:cubicBezTo>
                                  <a:pt x="1416301" y="1159059"/>
                                  <a:pt x="1410005" y="1096070"/>
                                  <a:pt x="1445562" y="1052989"/>
                                </a:cubicBezTo>
                                <a:cubicBezTo>
                                  <a:pt x="1456735" y="1039578"/>
                                  <a:pt x="1558138" y="921725"/>
                                  <a:pt x="1714805" y="915419"/>
                                </a:cubicBezTo>
                                <a:cubicBezTo>
                                  <a:pt x="1817218" y="910133"/>
                                  <a:pt x="1914754" y="955453"/>
                                  <a:pt x="2003346" y="1046893"/>
                                </a:cubicBezTo>
                                <a:cubicBezTo>
                                  <a:pt x="2042370" y="1087117"/>
                                  <a:pt x="2041351" y="1151534"/>
                                  <a:pt x="2000917" y="1190549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accent4"/>
                          </a:solidFill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74" name="Freeform: Shape 73">
                            <a:extLst>
                              <a:ext uri="{FF2B5EF4-FFF2-40B4-BE49-F238E27FC236}">
                                <a16:creationId xmlns:a16="http://schemas.microsoft.com/office/drawing/2014/main" id="{35A76541-54E4-4C8C-89EA-3B69C0D6EA4D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350193" y="3225832"/>
                            <a:ext cx="898086" cy="2438371"/>
                          </a:xfrm>
                          <a:custGeom>
                            <a:avLst/>
                            <a:gdLst>
                              <a:gd name="connsiteX0" fmla="*/ 881089 w 898086"/>
                              <a:gd name="connsiteY0" fmla="*/ 2280485 h 2438371"/>
                              <a:gd name="connsiteX1" fmla="*/ 202604 w 898086"/>
                              <a:gd name="connsiteY1" fmla="*/ 88773 h 2438371"/>
                              <a:gd name="connsiteX2" fmla="*/ 88809 w 898086"/>
                              <a:gd name="connsiteY2" fmla="*/ 790 h 2438371"/>
                              <a:gd name="connsiteX3" fmla="*/ 827 w 898086"/>
                              <a:gd name="connsiteY3" fmla="*/ 114376 h 2438371"/>
                              <a:gd name="connsiteX4" fmla="*/ 711820 w 898086"/>
                              <a:gd name="connsiteY4" fmla="*/ 2393061 h 2438371"/>
                              <a:gd name="connsiteX5" fmla="*/ 796555 w 898086"/>
                              <a:gd name="connsiteY5" fmla="*/ 2438371 h 2438371"/>
                              <a:gd name="connsiteX6" fmla="*/ 852838 w 898086"/>
                              <a:gd name="connsiteY6" fmla="*/ 2421302 h 2438371"/>
                              <a:gd name="connsiteX7" fmla="*/ 881089 w 898086"/>
                              <a:gd name="connsiteY7" fmla="*/ 2280485 h 2438371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</a:cxnLst>
                            <a:rect l="l" t="t" r="r" b="b"/>
                            <a:pathLst>
                              <a:path w="898086" h="2438371">
                                <a:moveTo>
                                  <a:pt x="881089" y="2280485"/>
                                </a:moveTo>
                                <a:cubicBezTo>
                                  <a:pt x="562268" y="1801949"/>
                                  <a:pt x="321276" y="1023489"/>
                                  <a:pt x="202604" y="88773"/>
                                </a:cubicBezTo>
                                <a:cubicBezTo>
                                  <a:pt x="195489" y="33099"/>
                                  <a:pt x="144082" y="-6125"/>
                                  <a:pt x="88809" y="790"/>
                                </a:cubicBezTo>
                                <a:cubicBezTo>
                                  <a:pt x="33335" y="7905"/>
                                  <a:pt x="-6289" y="58702"/>
                                  <a:pt x="827" y="114376"/>
                                </a:cubicBezTo>
                                <a:cubicBezTo>
                                  <a:pt x="123556" y="1079573"/>
                                  <a:pt x="375931" y="1888921"/>
                                  <a:pt x="711820" y="2393061"/>
                                </a:cubicBezTo>
                                <a:cubicBezTo>
                                  <a:pt x="731737" y="2422522"/>
                                  <a:pt x="763836" y="2438371"/>
                                  <a:pt x="796555" y="2438371"/>
                                </a:cubicBezTo>
                                <a:cubicBezTo>
                                  <a:pt x="816062" y="2438371"/>
                                  <a:pt x="835569" y="2432885"/>
                                  <a:pt x="852838" y="2421302"/>
                                </a:cubicBezTo>
                                <a:cubicBezTo>
                                  <a:pt x="899377" y="2390213"/>
                                  <a:pt x="912178" y="2327215"/>
                                  <a:pt x="881089" y="2280485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75" name="Freeform: Shape 74">
                            <a:extLst>
                              <a:ext uri="{FF2B5EF4-FFF2-40B4-BE49-F238E27FC236}">
                                <a16:creationId xmlns:a16="http://schemas.microsoft.com/office/drawing/2014/main" id="{F6CD1E50-7BF0-438B-BB81-E553239C7A97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6943658" y="3225824"/>
                            <a:ext cx="898142" cy="2438369"/>
                          </a:xfrm>
                          <a:custGeom>
                            <a:avLst/>
                            <a:gdLst>
                              <a:gd name="connsiteX0" fmla="*/ 809330 w 898142"/>
                              <a:gd name="connsiteY0" fmla="*/ 788 h 2438369"/>
                              <a:gd name="connsiteX1" fmla="*/ 695535 w 898142"/>
                              <a:gd name="connsiteY1" fmla="*/ 88771 h 2438369"/>
                              <a:gd name="connsiteX2" fmla="*/ 17050 w 898142"/>
                              <a:gd name="connsiteY2" fmla="*/ 2280483 h 2438369"/>
                              <a:gd name="connsiteX3" fmla="*/ 45291 w 898142"/>
                              <a:gd name="connsiteY3" fmla="*/ 2421301 h 2438369"/>
                              <a:gd name="connsiteX4" fmla="*/ 101784 w 898142"/>
                              <a:gd name="connsiteY4" fmla="*/ 2438369 h 2438369"/>
                              <a:gd name="connsiteX5" fmla="*/ 186319 w 898142"/>
                              <a:gd name="connsiteY5" fmla="*/ 2393059 h 2438369"/>
                              <a:gd name="connsiteX6" fmla="*/ 897312 w 898142"/>
                              <a:gd name="connsiteY6" fmla="*/ 114374 h 2438369"/>
                              <a:gd name="connsiteX7" fmla="*/ 809330 w 898142"/>
                              <a:gd name="connsiteY7" fmla="*/ 788 h 2438369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</a:cxnLst>
                            <a:rect l="l" t="t" r="r" b="b"/>
                            <a:pathLst>
                              <a:path w="898142" h="2438369">
                                <a:moveTo>
                                  <a:pt x="809330" y="788"/>
                                </a:moveTo>
                                <a:cubicBezTo>
                                  <a:pt x="754466" y="-6117"/>
                                  <a:pt x="702850" y="33097"/>
                                  <a:pt x="695535" y="88771"/>
                                </a:cubicBezTo>
                                <a:cubicBezTo>
                                  <a:pt x="576863" y="1023488"/>
                                  <a:pt x="335871" y="1801947"/>
                                  <a:pt x="17050" y="2280483"/>
                                </a:cubicBezTo>
                                <a:cubicBezTo>
                                  <a:pt x="-14040" y="2327222"/>
                                  <a:pt x="-1438" y="2390411"/>
                                  <a:pt x="45291" y="2421301"/>
                                </a:cubicBezTo>
                                <a:cubicBezTo>
                                  <a:pt x="62560" y="2432883"/>
                                  <a:pt x="82277" y="2438369"/>
                                  <a:pt x="101784" y="2438369"/>
                                </a:cubicBezTo>
                                <a:cubicBezTo>
                                  <a:pt x="134503" y="2438369"/>
                                  <a:pt x="166602" y="2422520"/>
                                  <a:pt x="186319" y="2393059"/>
                                </a:cubicBezTo>
                                <a:cubicBezTo>
                                  <a:pt x="522208" y="1888920"/>
                                  <a:pt x="774783" y="1079571"/>
                                  <a:pt x="897312" y="114374"/>
                                </a:cubicBezTo>
                                <a:cubicBezTo>
                                  <a:pt x="904428" y="58700"/>
                                  <a:pt x="865013" y="7904"/>
                                  <a:pt x="809330" y="788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18" name="Group 17">
                        <a:extLst>
                          <a:ext uri="{FF2B5EF4-FFF2-40B4-BE49-F238E27FC236}">
                            <a16:creationId xmlns:a16="http://schemas.microsoft.com/office/drawing/2014/main" id="{A0BBEC1F-128D-433B-8C09-E73C21A28CC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93467" y="3819925"/>
                        <a:ext cx="352600" cy="348352"/>
                        <a:chOff x="441465" y="3743781"/>
                        <a:chExt cx="465729" cy="460120"/>
                      </a:xfrm>
                    </p:grpSpPr>
                    <p:sp>
                      <p:nvSpPr>
                        <p:cNvPr id="189" name="Oval 188">
                          <a:extLst>
                            <a:ext uri="{FF2B5EF4-FFF2-40B4-BE49-F238E27FC236}">
                              <a16:creationId xmlns:a16="http://schemas.microsoft.com/office/drawing/2014/main" id="{C960B120-0767-4768-8FCB-50F93AC1CC2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1465" y="3743781"/>
                          <a:ext cx="465729" cy="460120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000"/>
                        </a:p>
                      </p:txBody>
                    </p:sp>
                    <p:grpSp>
                      <p:nvGrpSpPr>
                        <p:cNvPr id="59" name="Group 58">
                          <a:extLst>
                            <a:ext uri="{FF2B5EF4-FFF2-40B4-BE49-F238E27FC236}">
                              <a16:creationId xmlns:a16="http://schemas.microsoft.com/office/drawing/2014/main" id="{B3417233-CCB7-49B8-9953-C34FBF5D637A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554564" y="3851842"/>
                          <a:ext cx="230576" cy="210444"/>
                          <a:chOff x="3657600" y="1203512"/>
                          <a:chExt cx="4876876" cy="4451051"/>
                        </a:xfrm>
                        <a:solidFill>
                          <a:schemeClr val="accent3"/>
                        </a:solidFill>
                      </p:grpSpPr>
                      <p:sp>
                        <p:nvSpPr>
                          <p:cNvPr id="68" name="Freeform: Shape 67">
                            <a:extLst>
                              <a:ext uri="{FF2B5EF4-FFF2-40B4-BE49-F238E27FC236}">
                                <a16:creationId xmlns:a16="http://schemas.microsoft.com/office/drawing/2014/main" id="{4B06082B-6539-4A86-81C3-AC10EC3B7402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3657600" y="2816599"/>
                            <a:ext cx="4876876" cy="2837964"/>
                          </a:xfrm>
                          <a:custGeom>
                            <a:avLst/>
                            <a:gdLst>
                              <a:gd name="connsiteX0" fmla="*/ 4572305 w 4876876"/>
                              <a:gd name="connsiteY0" fmla="*/ 2552129 h 2837964"/>
                              <a:gd name="connsiteX1" fmla="*/ 4572305 w 4876876"/>
                              <a:gd name="connsiteY1" fmla="*/ 0 h 2837964"/>
                              <a:gd name="connsiteX2" fmla="*/ 3715017 w 4876876"/>
                              <a:gd name="connsiteY2" fmla="*/ 0 h 2837964"/>
                              <a:gd name="connsiteX3" fmla="*/ 3715017 w 4876876"/>
                              <a:gd name="connsiteY3" fmla="*/ 2551909 h 2837964"/>
                              <a:gd name="connsiteX4" fmla="*/ 3429238 w 4876876"/>
                              <a:gd name="connsiteY4" fmla="*/ 2551833 h 2837964"/>
                              <a:gd name="connsiteX5" fmla="*/ 3429238 w 4876876"/>
                              <a:gd name="connsiteY5" fmla="*/ 571538 h 2837964"/>
                              <a:gd name="connsiteX6" fmla="*/ 2571950 w 4876876"/>
                              <a:gd name="connsiteY6" fmla="*/ 571538 h 2837964"/>
                              <a:gd name="connsiteX7" fmla="*/ 2571950 w 4876876"/>
                              <a:gd name="connsiteY7" fmla="*/ 2551614 h 2837964"/>
                              <a:gd name="connsiteX8" fmla="*/ 2286162 w 4876876"/>
                              <a:gd name="connsiteY8" fmla="*/ 2551538 h 2837964"/>
                              <a:gd name="connsiteX9" fmla="*/ 2286162 w 4876876"/>
                              <a:gd name="connsiteY9" fmla="*/ 1143067 h 2837964"/>
                              <a:gd name="connsiteX10" fmla="*/ 1428874 w 4876876"/>
                              <a:gd name="connsiteY10" fmla="*/ 1143067 h 2837964"/>
                              <a:gd name="connsiteX11" fmla="*/ 1428874 w 4876876"/>
                              <a:gd name="connsiteY11" fmla="*/ 2551319 h 2837964"/>
                              <a:gd name="connsiteX12" fmla="*/ 1143095 w 4876876"/>
                              <a:gd name="connsiteY12" fmla="*/ 2551243 h 2837964"/>
                              <a:gd name="connsiteX13" fmla="*/ 1143095 w 4876876"/>
                              <a:gd name="connsiteY13" fmla="*/ 1714605 h 2837964"/>
                              <a:gd name="connsiteX14" fmla="*/ 285807 w 4876876"/>
                              <a:gd name="connsiteY14" fmla="*/ 1714605 h 2837964"/>
                              <a:gd name="connsiteX15" fmla="*/ 285807 w 4876876"/>
                              <a:gd name="connsiteY15" fmla="*/ 2551024 h 2837964"/>
                              <a:gd name="connsiteX16" fmla="*/ 76 w 4876876"/>
                              <a:gd name="connsiteY16" fmla="*/ 2550948 h 2837964"/>
                              <a:gd name="connsiteX17" fmla="*/ 0 w 4876876"/>
                              <a:gd name="connsiteY17" fmla="*/ 2836698 h 2837964"/>
                              <a:gd name="connsiteX18" fmla="*/ 4876800 w 4876876"/>
                              <a:gd name="connsiteY18" fmla="*/ 2837964 h 2837964"/>
                              <a:gd name="connsiteX19" fmla="*/ 4876876 w 4876876"/>
                              <a:gd name="connsiteY19" fmla="*/ 2552214 h 2837964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</a:cxnLst>
                            <a:rect l="l" t="t" r="r" b="b"/>
                            <a:pathLst>
                              <a:path w="4876876" h="2837964">
                                <a:moveTo>
                                  <a:pt x="4572305" y="2552129"/>
                                </a:moveTo>
                                <a:lnTo>
                                  <a:pt x="4572305" y="0"/>
                                </a:lnTo>
                                <a:lnTo>
                                  <a:pt x="3715017" y="0"/>
                                </a:lnTo>
                                <a:lnTo>
                                  <a:pt x="3715017" y="2551909"/>
                                </a:lnTo>
                                <a:lnTo>
                                  <a:pt x="3429238" y="2551833"/>
                                </a:lnTo>
                                <a:lnTo>
                                  <a:pt x="3429238" y="571538"/>
                                </a:lnTo>
                                <a:lnTo>
                                  <a:pt x="2571950" y="571538"/>
                                </a:lnTo>
                                <a:lnTo>
                                  <a:pt x="2571950" y="2551614"/>
                                </a:lnTo>
                                <a:lnTo>
                                  <a:pt x="2286162" y="2551538"/>
                                </a:lnTo>
                                <a:lnTo>
                                  <a:pt x="2286162" y="1143067"/>
                                </a:lnTo>
                                <a:lnTo>
                                  <a:pt x="1428874" y="1143067"/>
                                </a:lnTo>
                                <a:lnTo>
                                  <a:pt x="1428874" y="2551319"/>
                                </a:lnTo>
                                <a:lnTo>
                                  <a:pt x="1143095" y="2551243"/>
                                </a:lnTo>
                                <a:lnTo>
                                  <a:pt x="1143095" y="1714605"/>
                                </a:lnTo>
                                <a:lnTo>
                                  <a:pt x="285807" y="1714605"/>
                                </a:lnTo>
                                <a:lnTo>
                                  <a:pt x="285807" y="2551024"/>
                                </a:lnTo>
                                <a:lnTo>
                                  <a:pt x="76" y="2550948"/>
                                </a:lnTo>
                                <a:lnTo>
                                  <a:pt x="0" y="2836698"/>
                                </a:lnTo>
                                <a:lnTo>
                                  <a:pt x="4876800" y="2837964"/>
                                </a:lnTo>
                                <a:lnTo>
                                  <a:pt x="4876876" y="2552214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69" name="Freeform: Shape 68">
                            <a:extLst>
                              <a:ext uri="{FF2B5EF4-FFF2-40B4-BE49-F238E27FC236}">
                                <a16:creationId xmlns:a16="http://schemas.microsoft.com/office/drawing/2014/main" id="{AD00A552-805D-48AD-9740-9B394F54D754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271467" y="1203512"/>
                            <a:ext cx="3723475" cy="2444629"/>
                          </a:xfrm>
                          <a:custGeom>
                            <a:avLst/>
                            <a:gdLst>
                              <a:gd name="connsiteX0" fmla="*/ 144456 w 3723475"/>
                              <a:gd name="connsiteY0" fmla="*/ 2444629 h 2444629"/>
                              <a:gd name="connsiteX1" fmla="*/ 3322196 w 3723475"/>
                              <a:gd name="connsiteY1" fmla="*/ 582720 h 2444629"/>
                              <a:gd name="connsiteX2" fmla="*/ 3264770 w 3723475"/>
                              <a:gd name="connsiteY2" fmla="*/ 800148 h 2444629"/>
                              <a:gd name="connsiteX3" fmla="*/ 3541043 w 3723475"/>
                              <a:gd name="connsiteY3" fmla="*/ 873119 h 2444629"/>
                              <a:gd name="connsiteX4" fmla="*/ 3723475 w 3723475"/>
                              <a:gd name="connsiteY4" fmla="*/ 182432 h 2444629"/>
                              <a:gd name="connsiteX5" fmla="*/ 3032789 w 3723475"/>
                              <a:gd name="connsiteY5" fmla="*/ 0 h 2444629"/>
                              <a:gd name="connsiteX6" fmla="*/ 2959808 w 3723475"/>
                              <a:gd name="connsiteY6" fmla="*/ 276273 h 2444629"/>
                              <a:gd name="connsiteX7" fmla="*/ 3180503 w 3723475"/>
                              <a:gd name="connsiteY7" fmla="*/ 334566 h 2444629"/>
                              <a:gd name="connsiteX8" fmla="*/ 0 w 3723475"/>
                              <a:gd name="connsiteY8" fmla="*/ 2198084 h 2444629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</a:cxnLst>
                            <a:rect l="l" t="t" r="r" b="b"/>
                            <a:pathLst>
                              <a:path w="3723475" h="2444629">
                                <a:moveTo>
                                  <a:pt x="144456" y="2444629"/>
                                </a:moveTo>
                                <a:lnTo>
                                  <a:pt x="3322196" y="582720"/>
                                </a:lnTo>
                                <a:lnTo>
                                  <a:pt x="3264770" y="800148"/>
                                </a:lnTo>
                                <a:lnTo>
                                  <a:pt x="3541043" y="873119"/>
                                </a:lnTo>
                                <a:lnTo>
                                  <a:pt x="3723475" y="182432"/>
                                </a:lnTo>
                                <a:lnTo>
                                  <a:pt x="3032789" y="0"/>
                                </a:lnTo>
                                <a:lnTo>
                                  <a:pt x="2959808" y="276273"/>
                                </a:lnTo>
                                <a:lnTo>
                                  <a:pt x="3180503" y="334566"/>
                                </a:lnTo>
                                <a:lnTo>
                                  <a:pt x="0" y="219808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chemeClr val="accent4"/>
                          </a:solidFill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 dirty="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19" name="Group 18">
                        <a:extLst>
                          <a:ext uri="{FF2B5EF4-FFF2-40B4-BE49-F238E27FC236}">
                            <a16:creationId xmlns:a16="http://schemas.microsoft.com/office/drawing/2014/main" id="{ACD13AEA-C0CF-4F51-AF94-97649760538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93467" y="4545997"/>
                        <a:ext cx="352602" cy="348352"/>
                        <a:chOff x="444361" y="4494193"/>
                        <a:chExt cx="465731" cy="460120"/>
                      </a:xfrm>
                    </p:grpSpPr>
                    <p:sp>
                      <p:nvSpPr>
                        <p:cNvPr id="191" name="Oval 190">
                          <a:extLst>
                            <a:ext uri="{FF2B5EF4-FFF2-40B4-BE49-F238E27FC236}">
                              <a16:creationId xmlns:a16="http://schemas.microsoft.com/office/drawing/2014/main" id="{36EB0FC9-DC6A-4B00-ABA4-B2A54406F2E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4361" y="4494193"/>
                          <a:ext cx="465731" cy="460120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000"/>
                        </a:p>
                      </p:txBody>
                    </p:sp>
                    <p:grpSp>
                      <p:nvGrpSpPr>
                        <p:cNvPr id="58" name="Group 57">
                          <a:extLst>
                            <a:ext uri="{FF2B5EF4-FFF2-40B4-BE49-F238E27FC236}">
                              <a16:creationId xmlns:a16="http://schemas.microsoft.com/office/drawing/2014/main" id="{EE8946B7-6F30-4651-82D6-F9C2DE01390D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555200" y="4602706"/>
                          <a:ext cx="230573" cy="211358"/>
                          <a:chOff x="4958468" y="2386260"/>
                          <a:chExt cx="2275063" cy="2085474"/>
                        </a:xfrm>
                        <a:solidFill>
                          <a:schemeClr val="accent3"/>
                        </a:solidFill>
                      </p:grpSpPr>
                      <p:sp>
                        <p:nvSpPr>
                          <p:cNvPr id="70" name="Freeform: Shape 69">
                            <a:extLst>
                              <a:ext uri="{FF2B5EF4-FFF2-40B4-BE49-F238E27FC236}">
                                <a16:creationId xmlns:a16="http://schemas.microsoft.com/office/drawing/2014/main" id="{22EA5049-BA18-4BD6-AF2F-B54C3B13EB93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958468" y="2386260"/>
                            <a:ext cx="2085478" cy="1706302"/>
                          </a:xfrm>
                          <a:custGeom>
                            <a:avLst/>
                            <a:gdLst>
                              <a:gd name="connsiteX0" fmla="*/ 1137532 w 2085478"/>
                              <a:gd name="connsiteY0" fmla="*/ 1564107 h 1706302"/>
                              <a:gd name="connsiteX1" fmla="*/ 1753697 w 2085478"/>
                              <a:gd name="connsiteY1" fmla="*/ 947942 h 1706302"/>
                              <a:gd name="connsiteX2" fmla="*/ 2017715 w 2085478"/>
                              <a:gd name="connsiteY2" fmla="*/ 1008067 h 1706302"/>
                              <a:gd name="connsiteX3" fmla="*/ 2063399 w 2085478"/>
                              <a:gd name="connsiteY3" fmla="*/ 1005334 h 1706302"/>
                              <a:gd name="connsiteX4" fmla="*/ 2085478 w 2085478"/>
                              <a:gd name="connsiteY4" fmla="*/ 965249 h 1706302"/>
                              <a:gd name="connsiteX5" fmla="*/ 2085478 w 2085478"/>
                              <a:gd name="connsiteY5" fmla="*/ 379180 h 1706302"/>
                              <a:gd name="connsiteX6" fmla="*/ 1895888 w 2085478"/>
                              <a:gd name="connsiteY6" fmla="*/ 189590 h 1706302"/>
                              <a:gd name="connsiteX7" fmla="*/ 1014967 w 2085478"/>
                              <a:gd name="connsiteY7" fmla="*/ 189590 h 1706302"/>
                              <a:gd name="connsiteX8" fmla="*/ 839263 w 2085478"/>
                              <a:gd name="connsiteY8" fmla="*/ 13886 h 1706302"/>
                              <a:gd name="connsiteX9" fmla="*/ 805750 w 2085478"/>
                              <a:gd name="connsiteY9" fmla="*/ 0 h 1706302"/>
                              <a:gd name="connsiteX10" fmla="*/ 189590 w 2085478"/>
                              <a:gd name="connsiteY10" fmla="*/ 0 h 1706302"/>
                              <a:gd name="connsiteX11" fmla="*/ 0 w 2085478"/>
                              <a:gd name="connsiteY11" fmla="*/ 189590 h 1706302"/>
                              <a:gd name="connsiteX12" fmla="*/ 0 w 2085478"/>
                              <a:gd name="connsiteY12" fmla="*/ 1516712 h 1706302"/>
                              <a:gd name="connsiteX13" fmla="*/ 189590 w 2085478"/>
                              <a:gd name="connsiteY13" fmla="*/ 1706303 h 1706302"/>
                              <a:gd name="connsiteX14" fmla="*/ 1097683 w 2085478"/>
                              <a:gd name="connsiteY14" fmla="*/ 1706303 h 1706302"/>
                              <a:gd name="connsiteX15" fmla="*/ 1133511 w 2085478"/>
                              <a:gd name="connsiteY15" fmla="*/ 1689964 h 1706302"/>
                              <a:gd name="connsiteX16" fmla="*/ 1144619 w 2085478"/>
                              <a:gd name="connsiteY16" fmla="*/ 1652194 h 1706302"/>
                              <a:gd name="connsiteX17" fmla="*/ 1137532 w 2085478"/>
                              <a:gd name="connsiteY17" fmla="*/ 1564107 h 1706302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</a:cxnLst>
                            <a:rect l="l" t="t" r="r" b="b"/>
                            <a:pathLst>
                              <a:path w="2085478" h="1706302">
                                <a:moveTo>
                                  <a:pt x="1137532" y="1564107"/>
                                </a:moveTo>
                                <a:cubicBezTo>
                                  <a:pt x="1137532" y="1224367"/>
                                  <a:pt x="1413952" y="947942"/>
                                  <a:pt x="1753697" y="947942"/>
                                </a:cubicBezTo>
                                <a:cubicBezTo>
                                  <a:pt x="1845068" y="947942"/>
                                  <a:pt x="1933889" y="968169"/>
                                  <a:pt x="2017715" y="1008067"/>
                                </a:cubicBezTo>
                                <a:cubicBezTo>
                                  <a:pt x="2032481" y="1015012"/>
                                  <a:pt x="2049699" y="1013990"/>
                                  <a:pt x="2063399" y="1005334"/>
                                </a:cubicBezTo>
                                <a:cubicBezTo>
                                  <a:pt x="2077147" y="996634"/>
                                  <a:pt x="2085478" y="981495"/>
                                  <a:pt x="2085478" y="965249"/>
                                </a:cubicBezTo>
                                <a:lnTo>
                                  <a:pt x="2085478" y="379180"/>
                                </a:lnTo>
                                <a:cubicBezTo>
                                  <a:pt x="2085478" y="274621"/>
                                  <a:pt x="2000452" y="189590"/>
                                  <a:pt x="1895888" y="189590"/>
                                </a:cubicBezTo>
                                <a:lnTo>
                                  <a:pt x="1014967" y="189590"/>
                                </a:lnTo>
                                <a:lnTo>
                                  <a:pt x="839263" y="13886"/>
                                </a:lnTo>
                                <a:cubicBezTo>
                                  <a:pt x="830376" y="4999"/>
                                  <a:pt x="818343" y="0"/>
                                  <a:pt x="805750" y="0"/>
                                </a:cubicBezTo>
                                <a:lnTo>
                                  <a:pt x="189590" y="0"/>
                                </a:lnTo>
                                <a:cubicBezTo>
                                  <a:pt x="85026" y="0"/>
                                  <a:pt x="0" y="85031"/>
                                  <a:pt x="0" y="189590"/>
                                </a:cubicBezTo>
                                <a:lnTo>
                                  <a:pt x="0" y="1516712"/>
                                </a:lnTo>
                                <a:cubicBezTo>
                                  <a:pt x="0" y="1621272"/>
                                  <a:pt x="85026" y="1706303"/>
                                  <a:pt x="189590" y="1706303"/>
                                </a:cubicBezTo>
                                <a:lnTo>
                                  <a:pt x="1097683" y="1706303"/>
                                </a:lnTo>
                                <a:cubicBezTo>
                                  <a:pt x="1111431" y="1706303"/>
                                  <a:pt x="1124482" y="1700330"/>
                                  <a:pt x="1133511" y="1689964"/>
                                </a:cubicBezTo>
                                <a:cubicBezTo>
                                  <a:pt x="1142491" y="1679597"/>
                                  <a:pt x="1146566" y="1665800"/>
                                  <a:pt x="1144619" y="1652194"/>
                                </a:cubicBezTo>
                                <a:cubicBezTo>
                                  <a:pt x="1139798" y="1618495"/>
                                  <a:pt x="1137532" y="1590492"/>
                                  <a:pt x="1137532" y="1564107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 w="4428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71" name="Freeform: Shape 70">
                            <a:extLst>
                              <a:ext uri="{FF2B5EF4-FFF2-40B4-BE49-F238E27FC236}">
                                <a16:creationId xmlns:a16="http://schemas.microsoft.com/office/drawing/2014/main" id="{C11E4575-8515-4AC3-91A6-6B81DEF96834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6190797" y="3429000"/>
                            <a:ext cx="1042734" cy="1042734"/>
                          </a:xfrm>
                          <a:custGeom>
                            <a:avLst/>
                            <a:gdLst>
                              <a:gd name="connsiteX0" fmla="*/ 521367 w 1042734"/>
                              <a:gd name="connsiteY0" fmla="*/ 0 h 1042734"/>
                              <a:gd name="connsiteX1" fmla="*/ 0 w 1042734"/>
                              <a:gd name="connsiteY1" fmla="*/ 521367 h 1042734"/>
                              <a:gd name="connsiteX2" fmla="*/ 521367 w 1042734"/>
                              <a:gd name="connsiteY2" fmla="*/ 1042735 h 1042734"/>
                              <a:gd name="connsiteX3" fmla="*/ 1042735 w 1042734"/>
                              <a:gd name="connsiteY3" fmla="*/ 521367 h 1042734"/>
                              <a:gd name="connsiteX4" fmla="*/ 521367 w 1042734"/>
                              <a:gd name="connsiteY4" fmla="*/ 0 h 1042734"/>
                              <a:gd name="connsiteX5" fmla="*/ 744466 w 1042734"/>
                              <a:gd name="connsiteY5" fmla="*/ 460087 h 1042734"/>
                              <a:gd name="connsiteX6" fmla="*/ 710953 w 1042734"/>
                              <a:gd name="connsiteY6" fmla="*/ 473973 h 1042734"/>
                              <a:gd name="connsiteX7" fmla="*/ 677440 w 1042734"/>
                              <a:gd name="connsiteY7" fmla="*/ 460087 h 1042734"/>
                              <a:gd name="connsiteX8" fmla="*/ 568762 w 1042734"/>
                              <a:gd name="connsiteY8" fmla="*/ 351409 h 1042734"/>
                              <a:gd name="connsiteX9" fmla="*/ 568762 w 1042734"/>
                              <a:gd name="connsiteY9" fmla="*/ 805755 h 1042734"/>
                              <a:gd name="connsiteX10" fmla="*/ 521363 w 1042734"/>
                              <a:gd name="connsiteY10" fmla="*/ 853154 h 1042734"/>
                              <a:gd name="connsiteX11" fmla="*/ 473969 w 1042734"/>
                              <a:gd name="connsiteY11" fmla="*/ 805750 h 1042734"/>
                              <a:gd name="connsiteX12" fmla="*/ 473969 w 1042734"/>
                              <a:gd name="connsiteY12" fmla="*/ 351404 h 1042734"/>
                              <a:gd name="connsiteX13" fmla="*/ 365290 w 1042734"/>
                              <a:gd name="connsiteY13" fmla="*/ 460083 h 1042734"/>
                              <a:gd name="connsiteX14" fmla="*/ 298269 w 1042734"/>
                              <a:gd name="connsiteY14" fmla="*/ 460083 h 1042734"/>
                              <a:gd name="connsiteX15" fmla="*/ 298269 w 1042734"/>
                              <a:gd name="connsiteY15" fmla="*/ 393062 h 1042734"/>
                              <a:gd name="connsiteX16" fmla="*/ 487859 w 1042734"/>
                              <a:gd name="connsiteY16" fmla="*/ 203472 h 1042734"/>
                              <a:gd name="connsiteX17" fmla="*/ 554880 w 1042734"/>
                              <a:gd name="connsiteY17" fmla="*/ 203472 h 1042734"/>
                              <a:gd name="connsiteX18" fmla="*/ 744470 w 1042734"/>
                              <a:gd name="connsiteY18" fmla="*/ 393062 h 1042734"/>
                              <a:gd name="connsiteX19" fmla="*/ 744466 w 1042734"/>
                              <a:gd name="connsiteY19" fmla="*/ 460087 h 1042734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</a:cxnLst>
                            <a:rect l="l" t="t" r="r" b="b"/>
                            <a:pathLst>
                              <a:path w="1042734" h="1042734">
                                <a:moveTo>
                                  <a:pt x="521367" y="0"/>
                                </a:moveTo>
                                <a:cubicBezTo>
                                  <a:pt x="233883" y="0"/>
                                  <a:pt x="0" y="233883"/>
                                  <a:pt x="0" y="521367"/>
                                </a:cubicBezTo>
                                <a:cubicBezTo>
                                  <a:pt x="0" y="808852"/>
                                  <a:pt x="233883" y="1042735"/>
                                  <a:pt x="521367" y="1042735"/>
                                </a:cubicBezTo>
                                <a:cubicBezTo>
                                  <a:pt x="808852" y="1042735"/>
                                  <a:pt x="1042735" y="808852"/>
                                  <a:pt x="1042735" y="521367"/>
                                </a:cubicBezTo>
                                <a:cubicBezTo>
                                  <a:pt x="1042735" y="233883"/>
                                  <a:pt x="808852" y="0"/>
                                  <a:pt x="521367" y="0"/>
                                </a:cubicBezTo>
                                <a:close/>
                                <a:moveTo>
                                  <a:pt x="744466" y="460087"/>
                                </a:moveTo>
                                <a:cubicBezTo>
                                  <a:pt x="735210" y="469343"/>
                                  <a:pt x="723079" y="473973"/>
                                  <a:pt x="710953" y="473973"/>
                                </a:cubicBezTo>
                                <a:cubicBezTo>
                                  <a:pt x="698827" y="473973"/>
                                  <a:pt x="686700" y="469343"/>
                                  <a:pt x="677440" y="460087"/>
                                </a:cubicBezTo>
                                <a:lnTo>
                                  <a:pt x="568762" y="351409"/>
                                </a:lnTo>
                                <a:lnTo>
                                  <a:pt x="568762" y="805755"/>
                                </a:lnTo>
                                <a:cubicBezTo>
                                  <a:pt x="568762" y="831954"/>
                                  <a:pt x="547562" y="853154"/>
                                  <a:pt x="521363" y="853154"/>
                                </a:cubicBezTo>
                                <a:cubicBezTo>
                                  <a:pt x="495164" y="853154"/>
                                  <a:pt x="473969" y="831949"/>
                                  <a:pt x="473969" y="805750"/>
                                </a:cubicBezTo>
                                <a:lnTo>
                                  <a:pt x="473969" y="351404"/>
                                </a:lnTo>
                                <a:lnTo>
                                  <a:pt x="365290" y="460083"/>
                                </a:lnTo>
                                <a:cubicBezTo>
                                  <a:pt x="346774" y="478599"/>
                                  <a:pt x="316780" y="478599"/>
                                  <a:pt x="298269" y="460083"/>
                                </a:cubicBezTo>
                                <a:cubicBezTo>
                                  <a:pt x="279753" y="441567"/>
                                  <a:pt x="279753" y="411573"/>
                                  <a:pt x="298269" y="393062"/>
                                </a:cubicBezTo>
                                <a:lnTo>
                                  <a:pt x="487859" y="203472"/>
                                </a:lnTo>
                                <a:cubicBezTo>
                                  <a:pt x="506375" y="184956"/>
                                  <a:pt x="536369" y="184956"/>
                                  <a:pt x="554880" y="203472"/>
                                </a:cubicBezTo>
                                <a:lnTo>
                                  <a:pt x="744470" y="393062"/>
                                </a:lnTo>
                                <a:cubicBezTo>
                                  <a:pt x="762982" y="411578"/>
                                  <a:pt x="762982" y="441571"/>
                                  <a:pt x="744466" y="460087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accent4"/>
                          </a:solidFill>
                          <a:ln w="4428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20" name="Group 19">
                        <a:extLst>
                          <a:ext uri="{FF2B5EF4-FFF2-40B4-BE49-F238E27FC236}">
                            <a16:creationId xmlns:a16="http://schemas.microsoft.com/office/drawing/2014/main" id="{7CA0B48E-1BB6-4927-B511-5E5F9E0CF7EF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93467" y="5261639"/>
                        <a:ext cx="352600" cy="348352"/>
                        <a:chOff x="440303" y="5209836"/>
                        <a:chExt cx="465729" cy="460120"/>
                      </a:xfrm>
                    </p:grpSpPr>
                    <p:sp>
                      <p:nvSpPr>
                        <p:cNvPr id="197" name="Oval 196">
                          <a:extLst>
                            <a:ext uri="{FF2B5EF4-FFF2-40B4-BE49-F238E27FC236}">
                              <a16:creationId xmlns:a16="http://schemas.microsoft.com/office/drawing/2014/main" id="{A06BE5FE-E3CC-4ABA-A18C-F78D2E97E2A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0303" y="5209836"/>
                          <a:ext cx="465729" cy="460120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000"/>
                        </a:p>
                      </p:txBody>
                    </p:sp>
                    <p:grpSp>
                      <p:nvGrpSpPr>
                        <p:cNvPr id="60" name="Group 59">
                          <a:extLst>
                            <a:ext uri="{FF2B5EF4-FFF2-40B4-BE49-F238E27FC236}">
                              <a16:creationId xmlns:a16="http://schemas.microsoft.com/office/drawing/2014/main" id="{BFFD67CB-1B16-4832-A6F8-FE96633656EA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553404" y="5311676"/>
                          <a:ext cx="230573" cy="222887"/>
                          <a:chOff x="3657600" y="1071876"/>
                          <a:chExt cx="4876800" cy="4714246"/>
                        </a:xfrm>
                        <a:solidFill>
                          <a:schemeClr val="accent3"/>
                        </a:solidFill>
                      </p:grpSpPr>
                      <p:sp>
                        <p:nvSpPr>
                          <p:cNvPr id="61" name="Freeform: Shape 60">
                            <a:extLst>
                              <a:ext uri="{FF2B5EF4-FFF2-40B4-BE49-F238E27FC236}">
                                <a16:creationId xmlns:a16="http://schemas.microsoft.com/office/drawing/2014/main" id="{F8E3D4A6-C583-4AF0-9E44-A351E069616B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876800" y="1884683"/>
                            <a:ext cx="2113283" cy="243840"/>
                          </a:xfrm>
                          <a:custGeom>
                            <a:avLst/>
                            <a:gdLst>
                              <a:gd name="connsiteX0" fmla="*/ 0 w 2113283"/>
                              <a:gd name="connsiteY0" fmla="*/ 0 h 243840"/>
                              <a:gd name="connsiteX1" fmla="*/ 2113283 w 2113283"/>
                              <a:gd name="connsiteY1" fmla="*/ 0 h 243840"/>
                              <a:gd name="connsiteX2" fmla="*/ 2113283 w 2113283"/>
                              <a:gd name="connsiteY2" fmla="*/ 243840 h 243840"/>
                              <a:gd name="connsiteX3" fmla="*/ 0 w 2113283"/>
                              <a:gd name="connsiteY3" fmla="*/ 243840 h 243840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</a:cxnLst>
                            <a:rect l="l" t="t" r="r" b="b"/>
                            <a:pathLst>
                              <a:path w="2113283" h="243840">
                                <a:moveTo>
                                  <a:pt x="0" y="0"/>
                                </a:moveTo>
                                <a:lnTo>
                                  <a:pt x="2113283" y="0"/>
                                </a:lnTo>
                                <a:lnTo>
                                  <a:pt x="2113283" y="243840"/>
                                </a:lnTo>
                                <a:lnTo>
                                  <a:pt x="0" y="243840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62" name="Freeform: Shape 61">
                            <a:extLst>
                              <a:ext uri="{FF2B5EF4-FFF2-40B4-BE49-F238E27FC236}">
                                <a16:creationId xmlns:a16="http://schemas.microsoft.com/office/drawing/2014/main" id="{6C130570-5E17-487A-80A8-F2625830CB35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5201916" y="2778756"/>
                            <a:ext cx="487680" cy="162563"/>
                          </a:xfrm>
                          <a:custGeom>
                            <a:avLst/>
                            <a:gdLst>
                              <a:gd name="connsiteX0" fmla="*/ 0 w 487680"/>
                              <a:gd name="connsiteY0" fmla="*/ 0 h 162563"/>
                              <a:gd name="connsiteX1" fmla="*/ 487680 w 487680"/>
                              <a:gd name="connsiteY1" fmla="*/ 0 h 162563"/>
                              <a:gd name="connsiteX2" fmla="*/ 487680 w 487680"/>
                              <a:gd name="connsiteY2" fmla="*/ 162563 h 162563"/>
                              <a:gd name="connsiteX3" fmla="*/ 0 w 487680"/>
                              <a:gd name="connsiteY3" fmla="*/ 162563 h 162563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</a:cxnLst>
                            <a:rect l="l" t="t" r="r" b="b"/>
                            <a:pathLst>
                              <a:path w="487680" h="162563">
                                <a:moveTo>
                                  <a:pt x="0" y="0"/>
                                </a:moveTo>
                                <a:lnTo>
                                  <a:pt x="487680" y="0"/>
                                </a:lnTo>
                                <a:lnTo>
                                  <a:pt x="487680" y="162563"/>
                                </a:lnTo>
                                <a:lnTo>
                                  <a:pt x="0" y="162563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63" name="Freeform: Shape 62">
                            <a:extLst>
                              <a:ext uri="{FF2B5EF4-FFF2-40B4-BE49-F238E27FC236}">
                                <a16:creationId xmlns:a16="http://schemas.microsoft.com/office/drawing/2014/main" id="{BD73599B-C211-4A1E-B052-088EE33C446A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6705523" y="2981220"/>
                            <a:ext cx="663635" cy="657882"/>
                          </a:xfrm>
                          <a:custGeom>
                            <a:avLst/>
                            <a:gdLst>
                              <a:gd name="connsiteX0" fmla="*/ 475078 w 663635"/>
                              <a:gd name="connsiteY0" fmla="*/ 354311 h 657882"/>
                              <a:gd name="connsiteX1" fmla="*/ 448008 w 663635"/>
                              <a:gd name="connsiteY1" fmla="*/ 289284 h 657882"/>
                              <a:gd name="connsiteX2" fmla="*/ 474916 w 663635"/>
                              <a:gd name="connsiteY2" fmla="*/ 224257 h 657882"/>
                              <a:gd name="connsiteX3" fmla="*/ 537829 w 663635"/>
                              <a:gd name="connsiteY3" fmla="*/ 161344 h 657882"/>
                              <a:gd name="connsiteX4" fmla="*/ 0 w 663635"/>
                              <a:gd name="connsiteY4" fmla="*/ 0 h 657882"/>
                              <a:gd name="connsiteX5" fmla="*/ 102899 w 663635"/>
                              <a:gd name="connsiteY5" fmla="*/ 343081 h 657882"/>
                              <a:gd name="connsiteX6" fmla="*/ 161334 w 663635"/>
                              <a:gd name="connsiteY6" fmla="*/ 537829 h 657882"/>
                              <a:gd name="connsiteX7" fmla="*/ 220018 w 663635"/>
                              <a:gd name="connsiteY7" fmla="*/ 479146 h 657882"/>
                              <a:gd name="connsiteX8" fmla="*/ 295037 w 663635"/>
                              <a:gd name="connsiteY8" fmla="*/ 448094 h 657882"/>
                              <a:gd name="connsiteX9" fmla="*/ 370056 w 663635"/>
                              <a:gd name="connsiteY9" fmla="*/ 479146 h 657882"/>
                              <a:gd name="connsiteX10" fmla="*/ 548707 w 663635"/>
                              <a:gd name="connsiteY10" fmla="*/ 657882 h 657882"/>
                              <a:gd name="connsiteX11" fmla="*/ 663635 w 663635"/>
                              <a:gd name="connsiteY11" fmla="*/ 542868 h 657882"/>
                              <a:gd name="connsiteX12" fmla="*/ 475078 w 663635"/>
                              <a:gd name="connsiteY12" fmla="*/ 354311 h 657882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</a:cxnLst>
                            <a:rect l="l" t="t" r="r" b="b"/>
                            <a:pathLst>
                              <a:path w="663635" h="657882">
                                <a:moveTo>
                                  <a:pt x="475078" y="354311"/>
                                </a:moveTo>
                                <a:cubicBezTo>
                                  <a:pt x="457600" y="337156"/>
                                  <a:pt x="448008" y="314001"/>
                                  <a:pt x="448008" y="289284"/>
                                </a:cubicBezTo>
                                <a:cubicBezTo>
                                  <a:pt x="448008" y="264738"/>
                                  <a:pt x="457600" y="241649"/>
                                  <a:pt x="474916" y="224257"/>
                                </a:cubicBezTo>
                                <a:lnTo>
                                  <a:pt x="537829" y="161344"/>
                                </a:lnTo>
                                <a:lnTo>
                                  <a:pt x="0" y="0"/>
                                </a:lnTo>
                                <a:lnTo>
                                  <a:pt x="102899" y="343081"/>
                                </a:lnTo>
                                <a:lnTo>
                                  <a:pt x="161334" y="537829"/>
                                </a:lnTo>
                                <a:lnTo>
                                  <a:pt x="220018" y="479146"/>
                                </a:lnTo>
                                <a:cubicBezTo>
                                  <a:pt x="240659" y="458505"/>
                                  <a:pt x="267814" y="448094"/>
                                  <a:pt x="295037" y="448094"/>
                                </a:cubicBezTo>
                                <a:cubicBezTo>
                                  <a:pt x="322183" y="448094"/>
                                  <a:pt x="349329" y="458419"/>
                                  <a:pt x="370056" y="479146"/>
                                </a:cubicBezTo>
                                <a:lnTo>
                                  <a:pt x="548707" y="657882"/>
                                </a:lnTo>
                                <a:lnTo>
                                  <a:pt x="663635" y="542868"/>
                                </a:lnTo>
                                <a:lnTo>
                                  <a:pt x="475078" y="354311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64" name="Freeform: Shape 63">
                            <a:extLst>
                              <a:ext uri="{FF2B5EF4-FFF2-40B4-BE49-F238E27FC236}">
                                <a16:creationId xmlns:a16="http://schemas.microsoft.com/office/drawing/2014/main" id="{E009CC08-40EF-433B-8B9E-69AAFDFE8D92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876885" y="2291076"/>
                            <a:ext cx="2113283" cy="975359"/>
                          </a:xfrm>
                          <a:custGeom>
                            <a:avLst/>
                            <a:gdLst>
                              <a:gd name="connsiteX0" fmla="*/ 0 w 2113283"/>
                              <a:gd name="connsiteY0" fmla="*/ 0 h 975359"/>
                              <a:gd name="connsiteX1" fmla="*/ 0 w 2113283"/>
                              <a:gd name="connsiteY1" fmla="*/ 975360 h 975359"/>
                              <a:gd name="connsiteX2" fmla="*/ 1744428 w 2113283"/>
                              <a:gd name="connsiteY2" fmla="*/ 975360 h 975359"/>
                              <a:gd name="connsiteX3" fmla="*/ 1668999 w 2113283"/>
                              <a:gd name="connsiteY3" fmla="*/ 723881 h 975359"/>
                              <a:gd name="connsiteX4" fmla="*/ 1640796 w 2113283"/>
                              <a:gd name="connsiteY4" fmla="*/ 630088 h 975359"/>
                              <a:gd name="connsiteX5" fmla="*/ 1647539 w 2113283"/>
                              <a:gd name="connsiteY5" fmla="*/ 514102 h 975359"/>
                              <a:gd name="connsiteX6" fmla="*/ 1649978 w 2113283"/>
                              <a:gd name="connsiteY6" fmla="*/ 511578 h 975359"/>
                              <a:gd name="connsiteX7" fmla="*/ 1793929 w 2113283"/>
                              <a:gd name="connsiteY7" fmla="*/ 510035 h 975359"/>
                              <a:gd name="connsiteX8" fmla="*/ 1951291 w 2113283"/>
                              <a:gd name="connsiteY8" fmla="*/ 557260 h 975359"/>
                              <a:gd name="connsiteX9" fmla="*/ 2113283 w 2113283"/>
                              <a:gd name="connsiteY9" fmla="*/ 605866 h 975359"/>
                              <a:gd name="connsiteX10" fmla="*/ 2113283 w 2113283"/>
                              <a:gd name="connsiteY10" fmla="*/ 9 h 975359"/>
                              <a:gd name="connsiteX11" fmla="*/ 0 w 2113283"/>
                              <a:gd name="connsiteY11" fmla="*/ 9 h 975359"/>
                              <a:gd name="connsiteX12" fmla="*/ 975274 w 2113283"/>
                              <a:gd name="connsiteY12" fmla="*/ 731520 h 975359"/>
                              <a:gd name="connsiteX13" fmla="*/ 893997 w 2113283"/>
                              <a:gd name="connsiteY13" fmla="*/ 812797 h 975359"/>
                              <a:gd name="connsiteX14" fmla="*/ 243754 w 2113283"/>
                              <a:gd name="connsiteY14" fmla="*/ 812797 h 975359"/>
                              <a:gd name="connsiteX15" fmla="*/ 162477 w 2113283"/>
                              <a:gd name="connsiteY15" fmla="*/ 731520 h 975359"/>
                              <a:gd name="connsiteX16" fmla="*/ 162477 w 2113283"/>
                              <a:gd name="connsiteY16" fmla="*/ 406403 h 975359"/>
                              <a:gd name="connsiteX17" fmla="*/ 243754 w 2113283"/>
                              <a:gd name="connsiteY17" fmla="*/ 325126 h 975359"/>
                              <a:gd name="connsiteX18" fmla="*/ 893997 w 2113283"/>
                              <a:gd name="connsiteY18" fmla="*/ 325126 h 975359"/>
                              <a:gd name="connsiteX19" fmla="*/ 975274 w 2113283"/>
                              <a:gd name="connsiteY19" fmla="*/ 406403 h 975359"/>
                              <a:gd name="connsiteX20" fmla="*/ 975274 w 2113283"/>
                              <a:gd name="connsiteY20" fmla="*/ 731520 h 975359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  <a:cxn ang="0">
                                <a:pos x="connsiteX20" y="connsiteY20"/>
                              </a:cxn>
                            </a:cxnLst>
                            <a:rect l="l" t="t" r="r" b="b"/>
                            <a:pathLst>
                              <a:path w="2113283" h="975359">
                                <a:moveTo>
                                  <a:pt x="0" y="0"/>
                                </a:moveTo>
                                <a:lnTo>
                                  <a:pt x="0" y="975360"/>
                                </a:lnTo>
                                <a:lnTo>
                                  <a:pt x="1744428" y="975360"/>
                                </a:lnTo>
                                <a:cubicBezTo>
                                  <a:pt x="1719310" y="891559"/>
                                  <a:pt x="1694116" y="807682"/>
                                  <a:pt x="1668999" y="723881"/>
                                </a:cubicBezTo>
                                <a:cubicBezTo>
                                  <a:pt x="1659569" y="692591"/>
                                  <a:pt x="1650225" y="661292"/>
                                  <a:pt x="1640796" y="630088"/>
                                </a:cubicBezTo>
                                <a:cubicBezTo>
                                  <a:pt x="1628851" y="590179"/>
                                  <a:pt x="1615278" y="549211"/>
                                  <a:pt x="1647539" y="514102"/>
                                </a:cubicBezTo>
                                <a:cubicBezTo>
                                  <a:pt x="1648349" y="513207"/>
                                  <a:pt x="1649168" y="512397"/>
                                  <a:pt x="1649978" y="511578"/>
                                </a:cubicBezTo>
                                <a:cubicBezTo>
                                  <a:pt x="1690783" y="470535"/>
                                  <a:pt x="1746618" y="495891"/>
                                  <a:pt x="1793929" y="510035"/>
                                </a:cubicBezTo>
                                <a:cubicBezTo>
                                  <a:pt x="1846440" y="525799"/>
                                  <a:pt x="1898866" y="541487"/>
                                  <a:pt x="1951291" y="557260"/>
                                </a:cubicBezTo>
                                <a:cubicBezTo>
                                  <a:pt x="2005260" y="573433"/>
                                  <a:pt x="2059314" y="589693"/>
                                  <a:pt x="2113283" y="605866"/>
                                </a:cubicBezTo>
                                <a:lnTo>
                                  <a:pt x="2113283" y="9"/>
                                </a:lnTo>
                                <a:lnTo>
                                  <a:pt x="0" y="9"/>
                                </a:lnTo>
                                <a:close/>
                                <a:moveTo>
                                  <a:pt x="975274" y="731520"/>
                                </a:moveTo>
                                <a:cubicBezTo>
                                  <a:pt x="975274" y="776383"/>
                                  <a:pt x="938860" y="812797"/>
                                  <a:pt x="893997" y="812797"/>
                                </a:cubicBezTo>
                                <a:lnTo>
                                  <a:pt x="243754" y="812797"/>
                                </a:lnTo>
                                <a:cubicBezTo>
                                  <a:pt x="198892" y="812797"/>
                                  <a:pt x="162477" y="776383"/>
                                  <a:pt x="162477" y="731520"/>
                                </a:cubicBezTo>
                                <a:lnTo>
                                  <a:pt x="162477" y="406403"/>
                                </a:lnTo>
                                <a:cubicBezTo>
                                  <a:pt x="162477" y="361540"/>
                                  <a:pt x="198892" y="325126"/>
                                  <a:pt x="243754" y="325126"/>
                                </a:cubicBezTo>
                                <a:lnTo>
                                  <a:pt x="893997" y="325126"/>
                                </a:lnTo>
                                <a:cubicBezTo>
                                  <a:pt x="938860" y="325126"/>
                                  <a:pt x="975274" y="361540"/>
                                  <a:pt x="975274" y="406403"/>
                                </a:cubicBezTo>
                                <a:lnTo>
                                  <a:pt x="975274" y="731520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65" name="Freeform: Shape 64">
                            <a:extLst>
                              <a:ext uri="{FF2B5EF4-FFF2-40B4-BE49-F238E27FC236}">
                                <a16:creationId xmlns:a16="http://schemas.microsoft.com/office/drawing/2014/main" id="{F71A5C95-8B3A-429A-918B-73C163A8E2D6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3657600" y="4160519"/>
                            <a:ext cx="4876800" cy="1625603"/>
                          </a:xfrm>
                          <a:custGeom>
                            <a:avLst/>
                            <a:gdLst>
                              <a:gd name="connsiteX0" fmla="*/ 4470397 w 4876800"/>
                              <a:gd name="connsiteY0" fmla="*/ 0 h 1625603"/>
                              <a:gd name="connsiteX1" fmla="*/ 406403 w 4876800"/>
                              <a:gd name="connsiteY1" fmla="*/ 0 h 1625603"/>
                              <a:gd name="connsiteX2" fmla="*/ 0 w 4876800"/>
                              <a:gd name="connsiteY2" fmla="*/ 0 h 1625603"/>
                              <a:gd name="connsiteX3" fmla="*/ 0 w 4876800"/>
                              <a:gd name="connsiteY3" fmla="*/ 325041 h 1625603"/>
                              <a:gd name="connsiteX4" fmla="*/ 325203 w 4876800"/>
                              <a:gd name="connsiteY4" fmla="*/ 650243 h 1625603"/>
                              <a:gd name="connsiteX5" fmla="*/ 1946815 w 4876800"/>
                              <a:gd name="connsiteY5" fmla="*/ 650243 h 1625603"/>
                              <a:gd name="connsiteX6" fmla="*/ 1544317 w 4876800"/>
                              <a:gd name="connsiteY6" fmla="*/ 1137923 h 1625603"/>
                              <a:gd name="connsiteX7" fmla="*/ 1381754 w 4876800"/>
                              <a:gd name="connsiteY7" fmla="*/ 1137923 h 1625603"/>
                              <a:gd name="connsiteX8" fmla="*/ 1137914 w 4876800"/>
                              <a:gd name="connsiteY8" fmla="*/ 1381763 h 1625603"/>
                              <a:gd name="connsiteX9" fmla="*/ 1381754 w 4876800"/>
                              <a:gd name="connsiteY9" fmla="*/ 1625603 h 1625603"/>
                              <a:gd name="connsiteX10" fmla="*/ 3495037 w 4876800"/>
                              <a:gd name="connsiteY10" fmla="*/ 1625603 h 1625603"/>
                              <a:gd name="connsiteX11" fmla="*/ 3738877 w 4876800"/>
                              <a:gd name="connsiteY11" fmla="*/ 1381763 h 1625603"/>
                              <a:gd name="connsiteX12" fmla="*/ 3495037 w 4876800"/>
                              <a:gd name="connsiteY12" fmla="*/ 1137923 h 1625603"/>
                              <a:gd name="connsiteX13" fmla="*/ 3332474 w 4876800"/>
                              <a:gd name="connsiteY13" fmla="*/ 1137923 h 1625603"/>
                              <a:gd name="connsiteX14" fmla="*/ 2929976 w 4876800"/>
                              <a:gd name="connsiteY14" fmla="*/ 650243 h 1625603"/>
                              <a:gd name="connsiteX15" fmla="*/ 4551598 w 4876800"/>
                              <a:gd name="connsiteY15" fmla="*/ 650243 h 1625603"/>
                              <a:gd name="connsiteX16" fmla="*/ 4876800 w 4876800"/>
                              <a:gd name="connsiteY16" fmla="*/ 325041 h 1625603"/>
                              <a:gd name="connsiteX17" fmla="*/ 4876800 w 4876800"/>
                              <a:gd name="connsiteY17" fmla="*/ 0 h 1625603"/>
                              <a:gd name="connsiteX18" fmla="*/ 4470397 w 4876800"/>
                              <a:gd name="connsiteY18" fmla="*/ 0 h 1625603"/>
                              <a:gd name="connsiteX19" fmla="*/ 2194560 w 4876800"/>
                              <a:gd name="connsiteY19" fmla="*/ 162563 h 1625603"/>
                              <a:gd name="connsiteX20" fmla="*/ 2682240 w 4876800"/>
                              <a:gd name="connsiteY20" fmla="*/ 162563 h 1625603"/>
                              <a:gd name="connsiteX21" fmla="*/ 2763517 w 4876800"/>
                              <a:gd name="connsiteY21" fmla="*/ 243840 h 1625603"/>
                              <a:gd name="connsiteX22" fmla="*/ 2682240 w 4876800"/>
                              <a:gd name="connsiteY22" fmla="*/ 325117 h 1625603"/>
                              <a:gd name="connsiteX23" fmla="*/ 2194560 w 4876800"/>
                              <a:gd name="connsiteY23" fmla="*/ 325117 h 1625603"/>
                              <a:gd name="connsiteX24" fmla="*/ 2113283 w 4876800"/>
                              <a:gd name="connsiteY24" fmla="*/ 243840 h 1625603"/>
                              <a:gd name="connsiteX25" fmla="*/ 2194560 w 4876800"/>
                              <a:gd name="connsiteY25" fmla="*/ 162563 h 1625603"/>
                              <a:gd name="connsiteX26" fmla="*/ 2936567 w 4876800"/>
                              <a:gd name="connsiteY26" fmla="*/ 1137923 h 1625603"/>
                              <a:gd name="connsiteX27" fmla="*/ 1940157 w 4876800"/>
                              <a:gd name="connsiteY27" fmla="*/ 1137923 h 1625603"/>
                              <a:gd name="connsiteX28" fmla="*/ 2111007 w 4876800"/>
                              <a:gd name="connsiteY28" fmla="*/ 650243 h 1625603"/>
                              <a:gd name="connsiteX29" fmla="*/ 2765717 w 4876800"/>
                              <a:gd name="connsiteY29" fmla="*/ 650243 h 1625603"/>
                              <a:gd name="connsiteX30" fmla="*/ 2936567 w 4876800"/>
                              <a:gd name="connsiteY30" fmla="*/ 1137923 h 1625603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  <a:cxn ang="0">
                                <a:pos x="connsiteX20" y="connsiteY20"/>
                              </a:cxn>
                              <a:cxn ang="0">
                                <a:pos x="connsiteX21" y="connsiteY21"/>
                              </a:cxn>
                              <a:cxn ang="0">
                                <a:pos x="connsiteX22" y="connsiteY22"/>
                              </a:cxn>
                              <a:cxn ang="0">
                                <a:pos x="connsiteX23" y="connsiteY23"/>
                              </a:cxn>
                              <a:cxn ang="0">
                                <a:pos x="connsiteX24" y="connsiteY24"/>
                              </a:cxn>
                              <a:cxn ang="0">
                                <a:pos x="connsiteX25" y="connsiteY25"/>
                              </a:cxn>
                              <a:cxn ang="0">
                                <a:pos x="connsiteX26" y="connsiteY26"/>
                              </a:cxn>
                              <a:cxn ang="0">
                                <a:pos x="connsiteX27" y="connsiteY27"/>
                              </a:cxn>
                              <a:cxn ang="0">
                                <a:pos x="connsiteX28" y="connsiteY28"/>
                              </a:cxn>
                              <a:cxn ang="0">
                                <a:pos x="connsiteX29" y="connsiteY29"/>
                              </a:cxn>
                              <a:cxn ang="0">
                                <a:pos x="connsiteX30" y="connsiteY30"/>
                              </a:cxn>
                            </a:cxnLst>
                            <a:rect l="l" t="t" r="r" b="b"/>
                            <a:pathLst>
                              <a:path w="4876800" h="1625603">
                                <a:moveTo>
                                  <a:pt x="4470397" y="0"/>
                                </a:moveTo>
                                <a:lnTo>
                                  <a:pt x="406403" y="0"/>
                                </a:lnTo>
                                <a:lnTo>
                                  <a:pt x="0" y="0"/>
                                </a:lnTo>
                                <a:lnTo>
                                  <a:pt x="0" y="325041"/>
                                </a:lnTo>
                                <a:cubicBezTo>
                                  <a:pt x="0" y="504349"/>
                                  <a:pt x="145894" y="650243"/>
                                  <a:pt x="325203" y="650243"/>
                                </a:cubicBezTo>
                                <a:lnTo>
                                  <a:pt x="1946815" y="650243"/>
                                </a:lnTo>
                                <a:cubicBezTo>
                                  <a:pt x="1927555" y="972598"/>
                                  <a:pt x="1793358" y="1137923"/>
                                  <a:pt x="1544317" y="1137923"/>
                                </a:cubicBezTo>
                                <a:lnTo>
                                  <a:pt x="1381754" y="1137923"/>
                                </a:lnTo>
                                <a:cubicBezTo>
                                  <a:pt x="1247318" y="1137923"/>
                                  <a:pt x="1137914" y="1247327"/>
                                  <a:pt x="1137914" y="1381763"/>
                                </a:cubicBezTo>
                                <a:cubicBezTo>
                                  <a:pt x="1137914" y="1516199"/>
                                  <a:pt x="1247318" y="1625603"/>
                                  <a:pt x="1381754" y="1625603"/>
                                </a:cubicBezTo>
                                <a:lnTo>
                                  <a:pt x="3495037" y="1625603"/>
                                </a:lnTo>
                                <a:cubicBezTo>
                                  <a:pt x="3629473" y="1625603"/>
                                  <a:pt x="3738877" y="1516199"/>
                                  <a:pt x="3738877" y="1381763"/>
                                </a:cubicBezTo>
                                <a:cubicBezTo>
                                  <a:pt x="3738877" y="1247327"/>
                                  <a:pt x="3629473" y="1137923"/>
                                  <a:pt x="3495037" y="1137923"/>
                                </a:cubicBezTo>
                                <a:lnTo>
                                  <a:pt x="3332474" y="1137923"/>
                                </a:lnTo>
                                <a:cubicBezTo>
                                  <a:pt x="3083433" y="1137923"/>
                                  <a:pt x="2949321" y="972598"/>
                                  <a:pt x="2929976" y="650243"/>
                                </a:cubicBezTo>
                                <a:lnTo>
                                  <a:pt x="4551598" y="650243"/>
                                </a:lnTo>
                                <a:cubicBezTo>
                                  <a:pt x="4730906" y="650243"/>
                                  <a:pt x="4876800" y="504349"/>
                                  <a:pt x="4876800" y="325041"/>
                                </a:cubicBezTo>
                                <a:lnTo>
                                  <a:pt x="4876800" y="0"/>
                                </a:lnTo>
                                <a:lnTo>
                                  <a:pt x="4470397" y="0"/>
                                </a:lnTo>
                                <a:close/>
                                <a:moveTo>
                                  <a:pt x="2194560" y="162563"/>
                                </a:moveTo>
                                <a:lnTo>
                                  <a:pt x="2682240" y="162563"/>
                                </a:lnTo>
                                <a:cubicBezTo>
                                  <a:pt x="2727103" y="162563"/>
                                  <a:pt x="2763517" y="198977"/>
                                  <a:pt x="2763517" y="243840"/>
                                </a:cubicBezTo>
                                <a:cubicBezTo>
                                  <a:pt x="2763517" y="288703"/>
                                  <a:pt x="2727103" y="325117"/>
                                  <a:pt x="2682240" y="325117"/>
                                </a:cubicBezTo>
                                <a:lnTo>
                                  <a:pt x="2194560" y="325117"/>
                                </a:lnTo>
                                <a:cubicBezTo>
                                  <a:pt x="2149697" y="325117"/>
                                  <a:pt x="2113283" y="288703"/>
                                  <a:pt x="2113283" y="243840"/>
                                </a:cubicBezTo>
                                <a:cubicBezTo>
                                  <a:pt x="2113283" y="198977"/>
                                  <a:pt x="2149697" y="162563"/>
                                  <a:pt x="2194560" y="162563"/>
                                </a:cubicBezTo>
                                <a:close/>
                                <a:moveTo>
                                  <a:pt x="2936567" y="1137923"/>
                                </a:moveTo>
                                <a:lnTo>
                                  <a:pt x="1940157" y="1137923"/>
                                </a:lnTo>
                                <a:cubicBezTo>
                                  <a:pt x="2040293" y="1027062"/>
                                  <a:pt x="2099224" y="861974"/>
                                  <a:pt x="2111007" y="650243"/>
                                </a:cubicBezTo>
                                <a:lnTo>
                                  <a:pt x="2765717" y="650243"/>
                                </a:lnTo>
                                <a:cubicBezTo>
                                  <a:pt x="2777585" y="861974"/>
                                  <a:pt x="2836431" y="1027052"/>
                                  <a:pt x="2936567" y="1137923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66" name="Freeform: Shape 65">
                            <a:extLst>
                              <a:ext uri="{FF2B5EF4-FFF2-40B4-BE49-F238E27FC236}">
                                <a16:creationId xmlns:a16="http://schemas.microsoft.com/office/drawing/2014/main" id="{8A763CA6-876B-4E76-B76F-E20355CE20DC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4145280" y="1559556"/>
                            <a:ext cx="3901439" cy="2438400"/>
                          </a:xfrm>
                          <a:custGeom>
                            <a:avLst/>
                            <a:gdLst>
                              <a:gd name="connsiteX0" fmla="*/ 0 w 3901439"/>
                              <a:gd name="connsiteY0" fmla="*/ 0 h 2438400"/>
                              <a:gd name="connsiteX1" fmla="*/ 0 w 3901439"/>
                              <a:gd name="connsiteY1" fmla="*/ 2438400 h 2438400"/>
                              <a:gd name="connsiteX2" fmla="*/ 3901440 w 3901439"/>
                              <a:gd name="connsiteY2" fmla="*/ 2438400 h 2438400"/>
                              <a:gd name="connsiteX3" fmla="*/ 3901440 w 3901439"/>
                              <a:gd name="connsiteY3" fmla="*/ 0 h 2438400"/>
                              <a:gd name="connsiteX4" fmla="*/ 0 w 3901439"/>
                              <a:gd name="connsiteY4" fmla="*/ 0 h 2438400"/>
                              <a:gd name="connsiteX5" fmla="*/ 3396205 w 3901439"/>
                              <a:gd name="connsiteY5" fmla="*/ 2022091 h 2438400"/>
                              <a:gd name="connsiteX6" fmla="*/ 3166348 w 3901439"/>
                              <a:gd name="connsiteY6" fmla="*/ 2252034 h 2438400"/>
                              <a:gd name="connsiteX7" fmla="*/ 3108884 w 3901439"/>
                              <a:gd name="connsiteY7" fmla="*/ 2275846 h 2438400"/>
                              <a:gd name="connsiteX8" fmla="*/ 3051420 w 3901439"/>
                              <a:gd name="connsiteY8" fmla="*/ 2252034 h 2438400"/>
                              <a:gd name="connsiteX9" fmla="*/ 2855214 w 3901439"/>
                              <a:gd name="connsiteY9" fmla="*/ 2055743 h 2438400"/>
                              <a:gd name="connsiteX10" fmla="*/ 2740286 w 3901439"/>
                              <a:gd name="connsiteY10" fmla="*/ 2170757 h 2438400"/>
                              <a:gd name="connsiteX11" fmla="*/ 2662904 w 3901439"/>
                              <a:gd name="connsiteY11" fmla="*/ 2192131 h 2438400"/>
                              <a:gd name="connsiteX12" fmla="*/ 2604954 w 3901439"/>
                              <a:gd name="connsiteY12" fmla="*/ 2136619 h 2438400"/>
                              <a:gd name="connsiteX13" fmla="*/ 2524801 w 3901439"/>
                              <a:gd name="connsiteY13" fmla="*/ 1869443 h 2438400"/>
                              <a:gd name="connsiteX14" fmla="*/ 650319 w 3901439"/>
                              <a:gd name="connsiteY14" fmla="*/ 1869443 h 2438400"/>
                              <a:gd name="connsiteX15" fmla="*/ 569043 w 3901439"/>
                              <a:gd name="connsiteY15" fmla="*/ 1788166 h 2438400"/>
                              <a:gd name="connsiteX16" fmla="*/ 569043 w 3901439"/>
                              <a:gd name="connsiteY16" fmla="*/ 650243 h 2438400"/>
                              <a:gd name="connsiteX17" fmla="*/ 569043 w 3901439"/>
                              <a:gd name="connsiteY17" fmla="*/ 243840 h 2438400"/>
                              <a:gd name="connsiteX18" fmla="*/ 650319 w 3901439"/>
                              <a:gd name="connsiteY18" fmla="*/ 162563 h 2438400"/>
                              <a:gd name="connsiteX19" fmla="*/ 2926156 w 3901439"/>
                              <a:gd name="connsiteY19" fmla="*/ 162563 h 2438400"/>
                              <a:gd name="connsiteX20" fmla="*/ 3007433 w 3901439"/>
                              <a:gd name="connsiteY20" fmla="*/ 243840 h 2438400"/>
                              <a:gd name="connsiteX21" fmla="*/ 3007433 w 3901439"/>
                              <a:gd name="connsiteY21" fmla="*/ 650243 h 2438400"/>
                              <a:gd name="connsiteX22" fmla="*/ 3007433 w 3901439"/>
                              <a:gd name="connsiteY22" fmla="*/ 1386154 h 2438400"/>
                              <a:gd name="connsiteX23" fmla="*/ 3275171 w 3901439"/>
                              <a:gd name="connsiteY23" fmla="*/ 1466460 h 2438400"/>
                              <a:gd name="connsiteX24" fmla="*/ 3330607 w 3901439"/>
                              <a:gd name="connsiteY24" fmla="*/ 1524410 h 2438400"/>
                              <a:gd name="connsiteX25" fmla="*/ 3309233 w 3901439"/>
                              <a:gd name="connsiteY25" fmla="*/ 1601791 h 2438400"/>
                              <a:gd name="connsiteX26" fmla="*/ 3200076 w 3901439"/>
                              <a:gd name="connsiteY26" fmla="*/ 1710947 h 2438400"/>
                              <a:gd name="connsiteX27" fmla="*/ 3396282 w 3901439"/>
                              <a:gd name="connsiteY27" fmla="*/ 1907153 h 2438400"/>
                              <a:gd name="connsiteX28" fmla="*/ 3396205 w 3901439"/>
                              <a:gd name="connsiteY28" fmla="*/ 2022091 h 2438400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  <a:cxn ang="0">
                                <a:pos x="connsiteX20" y="connsiteY20"/>
                              </a:cxn>
                              <a:cxn ang="0">
                                <a:pos x="connsiteX21" y="connsiteY21"/>
                              </a:cxn>
                              <a:cxn ang="0">
                                <a:pos x="connsiteX22" y="connsiteY22"/>
                              </a:cxn>
                              <a:cxn ang="0">
                                <a:pos x="connsiteX23" y="connsiteY23"/>
                              </a:cxn>
                              <a:cxn ang="0">
                                <a:pos x="connsiteX24" y="connsiteY24"/>
                              </a:cxn>
                              <a:cxn ang="0">
                                <a:pos x="connsiteX25" y="connsiteY25"/>
                              </a:cxn>
                              <a:cxn ang="0">
                                <a:pos x="connsiteX26" y="connsiteY26"/>
                              </a:cxn>
                              <a:cxn ang="0">
                                <a:pos x="connsiteX27" y="connsiteY27"/>
                              </a:cxn>
                              <a:cxn ang="0">
                                <a:pos x="connsiteX28" y="connsiteY28"/>
                              </a:cxn>
                            </a:cxnLst>
                            <a:rect l="l" t="t" r="r" b="b"/>
                            <a:pathLst>
                              <a:path w="3901439" h="2438400">
                                <a:moveTo>
                                  <a:pt x="0" y="0"/>
                                </a:moveTo>
                                <a:lnTo>
                                  <a:pt x="0" y="2438400"/>
                                </a:lnTo>
                                <a:lnTo>
                                  <a:pt x="3901440" y="2438400"/>
                                </a:lnTo>
                                <a:lnTo>
                                  <a:pt x="3901440" y="0"/>
                                </a:lnTo>
                                <a:lnTo>
                                  <a:pt x="0" y="0"/>
                                </a:lnTo>
                                <a:close/>
                                <a:moveTo>
                                  <a:pt x="3396205" y="2022091"/>
                                </a:moveTo>
                                <a:lnTo>
                                  <a:pt x="3166348" y="2252034"/>
                                </a:lnTo>
                                <a:cubicBezTo>
                                  <a:pt x="3151070" y="2267312"/>
                                  <a:pt x="3130420" y="2275846"/>
                                  <a:pt x="3108884" y="2275846"/>
                                </a:cubicBezTo>
                                <a:cubicBezTo>
                                  <a:pt x="3087348" y="2275846"/>
                                  <a:pt x="3066621" y="2267312"/>
                                  <a:pt x="3051420" y="2252034"/>
                                </a:cubicBezTo>
                                <a:lnTo>
                                  <a:pt x="2855214" y="2055743"/>
                                </a:lnTo>
                                <a:lnTo>
                                  <a:pt x="2740286" y="2170757"/>
                                </a:lnTo>
                                <a:cubicBezTo>
                                  <a:pt x="2719969" y="2190998"/>
                                  <a:pt x="2690546" y="2198961"/>
                                  <a:pt x="2662904" y="2192131"/>
                                </a:cubicBezTo>
                                <a:cubicBezTo>
                                  <a:pt x="2635186" y="2185140"/>
                                  <a:pt x="2613165" y="2164090"/>
                                  <a:pt x="2604954" y="2136619"/>
                                </a:cubicBezTo>
                                <a:lnTo>
                                  <a:pt x="2524801" y="1869443"/>
                                </a:lnTo>
                                <a:lnTo>
                                  <a:pt x="650319" y="1869443"/>
                                </a:lnTo>
                                <a:cubicBezTo>
                                  <a:pt x="605457" y="1869443"/>
                                  <a:pt x="569043" y="1833029"/>
                                  <a:pt x="569043" y="1788166"/>
                                </a:cubicBezTo>
                                <a:lnTo>
                                  <a:pt x="569043" y="650243"/>
                                </a:lnTo>
                                <a:lnTo>
                                  <a:pt x="569043" y="243840"/>
                                </a:lnTo>
                                <a:cubicBezTo>
                                  <a:pt x="569043" y="198977"/>
                                  <a:pt x="605457" y="162563"/>
                                  <a:pt x="650319" y="162563"/>
                                </a:cubicBezTo>
                                <a:lnTo>
                                  <a:pt x="2926156" y="162563"/>
                                </a:lnTo>
                                <a:cubicBezTo>
                                  <a:pt x="2971019" y="162563"/>
                                  <a:pt x="3007433" y="198977"/>
                                  <a:pt x="3007433" y="243840"/>
                                </a:cubicBezTo>
                                <a:lnTo>
                                  <a:pt x="3007433" y="650243"/>
                                </a:lnTo>
                                <a:lnTo>
                                  <a:pt x="3007433" y="1386154"/>
                                </a:lnTo>
                                <a:lnTo>
                                  <a:pt x="3275171" y="1466460"/>
                                </a:lnTo>
                                <a:cubicBezTo>
                                  <a:pt x="3302565" y="1474746"/>
                                  <a:pt x="3323615" y="1496692"/>
                                  <a:pt x="3330607" y="1524410"/>
                                </a:cubicBezTo>
                                <a:cubicBezTo>
                                  <a:pt x="3337598" y="1552127"/>
                                  <a:pt x="3329464" y="1581550"/>
                                  <a:pt x="3309233" y="1601791"/>
                                </a:cubicBezTo>
                                <a:lnTo>
                                  <a:pt x="3200076" y="1710947"/>
                                </a:lnTo>
                                <a:lnTo>
                                  <a:pt x="3396282" y="1907153"/>
                                </a:lnTo>
                                <a:cubicBezTo>
                                  <a:pt x="3427981" y="1938938"/>
                                  <a:pt x="3427981" y="1990392"/>
                                  <a:pt x="3396205" y="2022091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accent4"/>
                          </a:solidFill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67" name="Freeform: Shape 66">
                            <a:extLst>
                              <a:ext uri="{FF2B5EF4-FFF2-40B4-BE49-F238E27FC236}">
                                <a16:creationId xmlns:a16="http://schemas.microsoft.com/office/drawing/2014/main" id="{CB3B7D6E-47A9-42AA-BBAF-1F779D564FDC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3657600" y="1071876"/>
                            <a:ext cx="4876800" cy="2926080"/>
                          </a:xfrm>
                          <a:custGeom>
                            <a:avLst/>
                            <a:gdLst>
                              <a:gd name="connsiteX0" fmla="*/ 4551598 w 4876800"/>
                              <a:gd name="connsiteY0" fmla="*/ 0 h 2926080"/>
                              <a:gd name="connsiteX1" fmla="*/ 325203 w 4876800"/>
                              <a:gd name="connsiteY1" fmla="*/ 0 h 2926080"/>
                              <a:gd name="connsiteX2" fmla="*/ 0 w 4876800"/>
                              <a:gd name="connsiteY2" fmla="*/ 325203 h 2926080"/>
                              <a:gd name="connsiteX3" fmla="*/ 0 w 4876800"/>
                              <a:gd name="connsiteY3" fmla="*/ 2926080 h 2926080"/>
                              <a:gd name="connsiteX4" fmla="*/ 325117 w 4876800"/>
                              <a:gd name="connsiteY4" fmla="*/ 2926080 h 2926080"/>
                              <a:gd name="connsiteX5" fmla="*/ 325117 w 4876800"/>
                              <a:gd name="connsiteY5" fmla="*/ 406403 h 2926080"/>
                              <a:gd name="connsiteX6" fmla="*/ 406394 w 4876800"/>
                              <a:gd name="connsiteY6" fmla="*/ 325126 h 2926080"/>
                              <a:gd name="connsiteX7" fmla="*/ 4470397 w 4876800"/>
                              <a:gd name="connsiteY7" fmla="*/ 325126 h 2926080"/>
                              <a:gd name="connsiteX8" fmla="*/ 4551674 w 4876800"/>
                              <a:gd name="connsiteY8" fmla="*/ 406403 h 2926080"/>
                              <a:gd name="connsiteX9" fmla="*/ 4551674 w 4876800"/>
                              <a:gd name="connsiteY9" fmla="*/ 2926080 h 2926080"/>
                              <a:gd name="connsiteX10" fmla="*/ 4876800 w 4876800"/>
                              <a:gd name="connsiteY10" fmla="*/ 2926080 h 2926080"/>
                              <a:gd name="connsiteX11" fmla="*/ 4876800 w 4876800"/>
                              <a:gd name="connsiteY11" fmla="*/ 325203 h 2926080"/>
                              <a:gd name="connsiteX12" fmla="*/ 4551598 w 4876800"/>
                              <a:gd name="connsiteY12" fmla="*/ 0 h 2926080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</a:cxnLst>
                            <a:rect l="l" t="t" r="r" b="b"/>
                            <a:pathLst>
                              <a:path w="4876800" h="2926080">
                                <a:moveTo>
                                  <a:pt x="4551598" y="0"/>
                                </a:moveTo>
                                <a:lnTo>
                                  <a:pt x="325203" y="0"/>
                                </a:lnTo>
                                <a:cubicBezTo>
                                  <a:pt x="145894" y="0"/>
                                  <a:pt x="0" y="145904"/>
                                  <a:pt x="0" y="325203"/>
                                </a:cubicBezTo>
                                <a:lnTo>
                                  <a:pt x="0" y="2926080"/>
                                </a:lnTo>
                                <a:lnTo>
                                  <a:pt x="325117" y="2926080"/>
                                </a:lnTo>
                                <a:lnTo>
                                  <a:pt x="325117" y="406403"/>
                                </a:lnTo>
                                <a:cubicBezTo>
                                  <a:pt x="325117" y="361540"/>
                                  <a:pt x="361531" y="325126"/>
                                  <a:pt x="406394" y="325126"/>
                                </a:cubicBezTo>
                                <a:lnTo>
                                  <a:pt x="4470397" y="325126"/>
                                </a:lnTo>
                                <a:cubicBezTo>
                                  <a:pt x="4515260" y="325126"/>
                                  <a:pt x="4551674" y="361540"/>
                                  <a:pt x="4551674" y="406403"/>
                                </a:cubicBezTo>
                                <a:lnTo>
                                  <a:pt x="4551674" y="2926080"/>
                                </a:lnTo>
                                <a:lnTo>
                                  <a:pt x="4876800" y="2926080"/>
                                </a:lnTo>
                                <a:lnTo>
                                  <a:pt x="4876800" y="325203"/>
                                </a:lnTo>
                                <a:cubicBezTo>
                                  <a:pt x="4876800" y="145904"/>
                                  <a:pt x="4730906" y="0"/>
                                  <a:pt x="4551598" y="0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14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</p:grpSp>
                </p:grpSp>
              </p:grpSp>
            </p:grpSp>
          </p:grpSp>
        </p:grpSp>
      </p:grpSp>
      <p:pic>
        <p:nvPicPr>
          <p:cNvPr id="35" name="Picture 34" descr="A yellow and orange logo&#10;&#10;Description automatically generated">
            <a:extLst>
              <a:ext uri="{FF2B5EF4-FFF2-40B4-BE49-F238E27FC236}">
                <a16:creationId xmlns:a16="http://schemas.microsoft.com/office/drawing/2014/main" id="{A3893E49-9B3F-05CC-1D19-380491513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228" y="5809355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2400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B9ADB-18E6-4669-A1ED-0C085BAC8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611" y="349495"/>
            <a:ext cx="8596668" cy="1320800"/>
          </a:xfrm>
        </p:spPr>
        <p:txBody>
          <a:bodyPr/>
          <a:lstStyle/>
          <a:p>
            <a:r>
              <a:rPr lang="en-IN" dirty="0"/>
              <a:t>What is Deep Learning?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3DA32-E460-4100-B0A7-9217B69AB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22</a:t>
            </a:fld>
            <a:endParaRPr lang="en-IN"/>
          </a:p>
        </p:txBody>
      </p:sp>
      <p:grpSp>
        <p:nvGrpSpPr>
          <p:cNvPr id="356" name="Group 355">
            <a:extLst>
              <a:ext uri="{FF2B5EF4-FFF2-40B4-BE49-F238E27FC236}">
                <a16:creationId xmlns:a16="http://schemas.microsoft.com/office/drawing/2014/main" id="{D3453577-CEF1-4D18-BFA4-DA5B85335A34}"/>
              </a:ext>
            </a:extLst>
          </p:cNvPr>
          <p:cNvGrpSpPr/>
          <p:nvPr/>
        </p:nvGrpSpPr>
        <p:grpSpPr>
          <a:xfrm>
            <a:off x="180109" y="1128770"/>
            <a:ext cx="11743051" cy="4874052"/>
            <a:chOff x="-800943" y="1277655"/>
            <a:chExt cx="10658447" cy="4423879"/>
          </a:xfrm>
        </p:grpSpPr>
        <p:grpSp>
          <p:nvGrpSpPr>
            <p:cNvPr id="355" name="Group 354">
              <a:extLst>
                <a:ext uri="{FF2B5EF4-FFF2-40B4-BE49-F238E27FC236}">
                  <a16:creationId xmlns:a16="http://schemas.microsoft.com/office/drawing/2014/main" id="{ACF1C353-0EE4-4018-B21A-3DFC11BD3131}"/>
                </a:ext>
              </a:extLst>
            </p:cNvPr>
            <p:cNvGrpSpPr/>
            <p:nvPr/>
          </p:nvGrpSpPr>
          <p:grpSpPr>
            <a:xfrm>
              <a:off x="-599744" y="1277655"/>
              <a:ext cx="10457248" cy="2154476"/>
              <a:chOff x="-599744" y="1277655"/>
              <a:chExt cx="10457248" cy="2154476"/>
            </a:xfrm>
          </p:grpSpPr>
          <p:sp>
            <p:nvSpPr>
              <p:cNvPr id="304" name="Oval 303">
                <a:extLst>
                  <a:ext uri="{FF2B5EF4-FFF2-40B4-BE49-F238E27FC236}">
                    <a16:creationId xmlns:a16="http://schemas.microsoft.com/office/drawing/2014/main" id="{EA9B7B93-CC06-460C-850B-DDA5AAF74088}"/>
                  </a:ext>
                </a:extLst>
              </p:cNvPr>
              <p:cNvSpPr/>
              <p:nvPr/>
            </p:nvSpPr>
            <p:spPr>
              <a:xfrm>
                <a:off x="867815" y="1544220"/>
                <a:ext cx="1621346" cy="1621346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/>
              </a:p>
            </p:txBody>
          </p: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08474BC1-EFDD-43A8-881D-8D3B8B20ECF5}"/>
                  </a:ext>
                </a:extLst>
              </p:cNvPr>
              <p:cNvGrpSpPr/>
              <p:nvPr/>
            </p:nvGrpSpPr>
            <p:grpSpPr>
              <a:xfrm>
                <a:off x="3854418" y="1762723"/>
                <a:ext cx="6003086" cy="1428879"/>
                <a:chOff x="4577661" y="1207296"/>
                <a:chExt cx="8729527" cy="1905172"/>
              </a:xfrm>
            </p:grpSpPr>
            <p:sp>
              <p:nvSpPr>
                <p:cNvPr id="140" name="Rectangle 139">
                  <a:extLst>
                    <a:ext uri="{FF2B5EF4-FFF2-40B4-BE49-F238E27FC236}">
                      <a16:creationId xmlns:a16="http://schemas.microsoft.com/office/drawing/2014/main" id="{2AB35E5F-3702-4197-9A4C-1B9F1BF43E9E}"/>
                    </a:ext>
                  </a:extLst>
                </p:cNvPr>
                <p:cNvSpPr/>
                <p:nvPr/>
              </p:nvSpPr>
              <p:spPr>
                <a:xfrm>
                  <a:off x="4577661" y="1207296"/>
                  <a:ext cx="8632423" cy="782180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dirty="0">
                      <a:solidFill>
                        <a:schemeClr val="accent3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Deep Learning </a:t>
                  </a:r>
                  <a:r>
                    <a:rPr lang="en-US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is a subfield of ML with algorithms inspired by the brain and functions known as </a:t>
                  </a:r>
                  <a:r>
                    <a:rPr lang="en-US" b="1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artificial neural networks</a:t>
                  </a:r>
                  <a:r>
                    <a:rPr lang="en-US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.</a:t>
                  </a:r>
                </a:p>
              </p:txBody>
            </p:sp>
            <p:sp>
              <p:nvSpPr>
                <p:cNvPr id="141" name="Rectangle 140">
                  <a:extLst>
                    <a:ext uri="{FF2B5EF4-FFF2-40B4-BE49-F238E27FC236}">
                      <a16:creationId xmlns:a16="http://schemas.microsoft.com/office/drawing/2014/main" id="{FA34B26A-DF65-4643-A283-6E097069C00D}"/>
                    </a:ext>
                  </a:extLst>
                </p:cNvPr>
                <p:cNvSpPr/>
                <p:nvPr/>
              </p:nvSpPr>
              <p:spPr>
                <a:xfrm>
                  <a:off x="4577661" y="2330288"/>
                  <a:ext cx="8729527" cy="782180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A model can use Deep Learning to run classification using pictures, texts or sounds as input.</a:t>
                  </a:r>
                </a:p>
              </p:txBody>
            </p:sp>
          </p:grpSp>
          <p:grpSp>
            <p:nvGrpSpPr>
              <p:cNvPr id="306" name="Group 305">
                <a:extLst>
                  <a:ext uri="{FF2B5EF4-FFF2-40B4-BE49-F238E27FC236}">
                    <a16:creationId xmlns:a16="http://schemas.microsoft.com/office/drawing/2014/main" id="{3502D08E-0A51-4560-A097-C29C7A410CF0}"/>
                  </a:ext>
                </a:extLst>
              </p:cNvPr>
              <p:cNvGrpSpPr/>
              <p:nvPr/>
            </p:nvGrpSpPr>
            <p:grpSpPr>
              <a:xfrm>
                <a:off x="3255879" y="1907177"/>
                <a:ext cx="347348" cy="297726"/>
                <a:chOff x="3255879" y="1907177"/>
                <a:chExt cx="347348" cy="297726"/>
              </a:xfrm>
            </p:grpSpPr>
            <p:sp>
              <p:nvSpPr>
                <p:cNvPr id="106" name="Freeform: Shape 105">
                  <a:extLst>
                    <a:ext uri="{FF2B5EF4-FFF2-40B4-BE49-F238E27FC236}">
                      <a16:creationId xmlns:a16="http://schemas.microsoft.com/office/drawing/2014/main" id="{FE8CA4A7-DA88-4AB7-9B03-720CA7C07AB6}"/>
                    </a:ext>
                  </a:extLst>
                </p:cNvPr>
                <p:cNvSpPr/>
                <p:nvPr/>
              </p:nvSpPr>
              <p:spPr>
                <a:xfrm>
                  <a:off x="3456009" y="2009436"/>
                  <a:ext cx="57579" cy="52806"/>
                </a:xfrm>
                <a:custGeom>
                  <a:avLst/>
                  <a:gdLst>
                    <a:gd name="connsiteX0" fmla="*/ 208388 w 707364"/>
                    <a:gd name="connsiteY0" fmla="*/ 39129 h 648728"/>
                    <a:gd name="connsiteX1" fmla="*/ 179965 w 707364"/>
                    <a:gd name="connsiteY1" fmla="*/ 37757 h 648728"/>
                    <a:gd name="connsiteX2" fmla="*/ 0 w 707364"/>
                    <a:gd name="connsiteY2" fmla="*/ 397697 h 648728"/>
                    <a:gd name="connsiteX3" fmla="*/ 132188 w 707364"/>
                    <a:gd name="connsiteY3" fmla="*/ 648729 h 648728"/>
                    <a:gd name="connsiteX4" fmla="*/ 589388 w 707364"/>
                    <a:gd name="connsiteY4" fmla="*/ 648729 h 648728"/>
                    <a:gd name="connsiteX5" fmla="*/ 707364 w 707364"/>
                    <a:gd name="connsiteY5" fmla="*/ 408156 h 648728"/>
                    <a:gd name="connsiteX6" fmla="*/ 357521 w 707364"/>
                    <a:gd name="connsiteY6" fmla="*/ 0 h 648728"/>
                    <a:gd name="connsiteX7" fmla="*/ 208388 w 707364"/>
                    <a:gd name="connsiteY7" fmla="*/ 39129 h 6487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707364" h="648728">
                      <a:moveTo>
                        <a:pt x="208388" y="39129"/>
                      </a:moveTo>
                      <a:cubicBezTo>
                        <a:pt x="198806" y="39129"/>
                        <a:pt x="189338" y="38633"/>
                        <a:pt x="179965" y="37757"/>
                      </a:cubicBezTo>
                      <a:lnTo>
                        <a:pt x="0" y="397697"/>
                      </a:lnTo>
                      <a:cubicBezTo>
                        <a:pt x="82715" y="454504"/>
                        <a:pt x="132150" y="548392"/>
                        <a:pt x="132188" y="648729"/>
                      </a:cubicBezTo>
                      <a:lnTo>
                        <a:pt x="589388" y="648729"/>
                      </a:lnTo>
                      <a:cubicBezTo>
                        <a:pt x="589407" y="554612"/>
                        <a:pt x="632955" y="465792"/>
                        <a:pt x="707364" y="408156"/>
                      </a:cubicBezTo>
                      <a:lnTo>
                        <a:pt x="357521" y="0"/>
                      </a:lnTo>
                      <a:cubicBezTo>
                        <a:pt x="312020" y="25689"/>
                        <a:pt x="260642" y="39176"/>
                        <a:pt x="208388" y="39129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07" name="Freeform: Shape 106">
                  <a:extLst>
                    <a:ext uri="{FF2B5EF4-FFF2-40B4-BE49-F238E27FC236}">
                      <a16:creationId xmlns:a16="http://schemas.microsoft.com/office/drawing/2014/main" id="{6DD816F5-B150-43F7-9B65-BBA41EA18915}"/>
                    </a:ext>
                  </a:extLst>
                </p:cNvPr>
                <p:cNvSpPr/>
                <p:nvPr/>
              </p:nvSpPr>
              <p:spPr>
                <a:xfrm>
                  <a:off x="3410853" y="1994014"/>
                  <a:ext cx="48068" cy="44364"/>
                </a:xfrm>
                <a:custGeom>
                  <a:avLst/>
                  <a:gdLst>
                    <a:gd name="connsiteX0" fmla="*/ 467982 w 590521"/>
                    <a:gd name="connsiteY0" fmla="*/ 0 h 545010"/>
                    <a:gd name="connsiteX1" fmla="*/ 67685 w 590521"/>
                    <a:gd name="connsiteY1" fmla="*/ 0 h 545010"/>
                    <a:gd name="connsiteX2" fmla="*/ 0 w 590521"/>
                    <a:gd name="connsiteY2" fmla="*/ 126397 h 545010"/>
                    <a:gd name="connsiteX3" fmla="*/ 299009 w 590521"/>
                    <a:gd name="connsiteY3" fmla="*/ 545011 h 545010"/>
                    <a:gd name="connsiteX4" fmla="*/ 382134 w 590521"/>
                    <a:gd name="connsiteY4" fmla="*/ 533400 h 545010"/>
                    <a:gd name="connsiteX5" fmla="*/ 410556 w 590521"/>
                    <a:gd name="connsiteY5" fmla="*/ 534772 h 545010"/>
                    <a:gd name="connsiteX6" fmla="*/ 590521 w 590521"/>
                    <a:gd name="connsiteY6" fmla="*/ 174831 h 545010"/>
                    <a:gd name="connsiteX7" fmla="*/ 467982 w 590521"/>
                    <a:gd name="connsiteY7" fmla="*/ 0 h 5450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590521" h="545010">
                      <a:moveTo>
                        <a:pt x="467982" y="0"/>
                      </a:moveTo>
                      <a:lnTo>
                        <a:pt x="67685" y="0"/>
                      </a:lnTo>
                      <a:cubicBezTo>
                        <a:pt x="55512" y="46920"/>
                        <a:pt x="32309" y="90259"/>
                        <a:pt x="0" y="126397"/>
                      </a:cubicBezTo>
                      <a:lnTo>
                        <a:pt x="299009" y="545011"/>
                      </a:lnTo>
                      <a:cubicBezTo>
                        <a:pt x="326050" y="537315"/>
                        <a:pt x="354025" y="533410"/>
                        <a:pt x="382134" y="533400"/>
                      </a:cubicBezTo>
                      <a:cubicBezTo>
                        <a:pt x="391716" y="533400"/>
                        <a:pt x="401184" y="533895"/>
                        <a:pt x="410556" y="534772"/>
                      </a:cubicBezTo>
                      <a:lnTo>
                        <a:pt x="590521" y="174831"/>
                      </a:lnTo>
                      <a:cubicBezTo>
                        <a:pt x="529990" y="133169"/>
                        <a:pt x="486489" y="71104"/>
                        <a:pt x="467982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08" name="Freeform: Shape 107">
                  <a:extLst>
                    <a:ext uri="{FF2B5EF4-FFF2-40B4-BE49-F238E27FC236}">
                      <a16:creationId xmlns:a16="http://schemas.microsoft.com/office/drawing/2014/main" id="{4B7018F4-EB49-426D-A2E2-FF405C81AB79}"/>
                    </a:ext>
                  </a:extLst>
                </p:cNvPr>
                <p:cNvSpPr/>
                <p:nvPr/>
              </p:nvSpPr>
              <p:spPr>
                <a:xfrm>
                  <a:off x="3460566" y="1975406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09" name="Freeform: Shape 108">
                  <a:extLst>
                    <a:ext uri="{FF2B5EF4-FFF2-40B4-BE49-F238E27FC236}">
                      <a16:creationId xmlns:a16="http://schemas.microsoft.com/office/drawing/2014/main" id="{BB94A5C5-F5D8-4D05-A285-6E7F4603C90F}"/>
                    </a:ext>
                  </a:extLst>
                </p:cNvPr>
                <p:cNvSpPr/>
                <p:nvPr/>
              </p:nvSpPr>
              <p:spPr>
                <a:xfrm>
                  <a:off x="3516390" y="2049837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0" name="Freeform: Shape 109">
                  <a:extLst>
                    <a:ext uri="{FF2B5EF4-FFF2-40B4-BE49-F238E27FC236}">
                      <a16:creationId xmlns:a16="http://schemas.microsoft.com/office/drawing/2014/main" id="{CEFC6BFC-C9E0-4C7B-8206-18838D32A2C3}"/>
                    </a:ext>
                  </a:extLst>
                </p:cNvPr>
                <p:cNvSpPr/>
                <p:nvPr/>
              </p:nvSpPr>
              <p:spPr>
                <a:xfrm>
                  <a:off x="3488788" y="1940949"/>
                  <a:ext cx="80666" cy="57943"/>
                </a:xfrm>
                <a:custGeom>
                  <a:avLst/>
                  <a:gdLst>
                    <a:gd name="connsiteX0" fmla="*/ 186690 w 990990"/>
                    <a:gd name="connsiteY0" fmla="*/ 42301 h 711831"/>
                    <a:gd name="connsiteX1" fmla="*/ 130340 w 990990"/>
                    <a:gd name="connsiteY1" fmla="*/ 36995 h 711831"/>
                    <a:gd name="connsiteX2" fmla="*/ 0 w 990990"/>
                    <a:gd name="connsiteY2" fmla="*/ 341081 h 711831"/>
                    <a:gd name="connsiteX3" fmla="*/ 104089 w 990990"/>
                    <a:gd name="connsiteY3" fmla="*/ 513617 h 711831"/>
                    <a:gd name="connsiteX4" fmla="*/ 963044 w 990990"/>
                    <a:gd name="connsiteY4" fmla="*/ 711832 h 711831"/>
                    <a:gd name="connsiteX5" fmla="*/ 990991 w 990990"/>
                    <a:gd name="connsiteY5" fmla="*/ 649605 h 711831"/>
                    <a:gd name="connsiteX6" fmla="*/ 341386 w 990990"/>
                    <a:gd name="connsiteY6" fmla="*/ 0 h 711831"/>
                    <a:gd name="connsiteX7" fmla="*/ 186690 w 990990"/>
                    <a:gd name="connsiteY7" fmla="*/ 42301 h 7118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990990" h="711831">
                      <a:moveTo>
                        <a:pt x="186690" y="42301"/>
                      </a:moveTo>
                      <a:cubicBezTo>
                        <a:pt x="167783" y="42282"/>
                        <a:pt x="148914" y="40510"/>
                        <a:pt x="130340" y="36995"/>
                      </a:cubicBezTo>
                      <a:lnTo>
                        <a:pt x="0" y="341081"/>
                      </a:lnTo>
                      <a:cubicBezTo>
                        <a:pt x="53235" y="385143"/>
                        <a:pt x="89935" y="445980"/>
                        <a:pt x="104089" y="513617"/>
                      </a:cubicBezTo>
                      <a:lnTo>
                        <a:pt x="963044" y="711832"/>
                      </a:lnTo>
                      <a:cubicBezTo>
                        <a:pt x="969988" y="690105"/>
                        <a:pt x="979361" y="669227"/>
                        <a:pt x="990991" y="649605"/>
                      </a:cubicBezTo>
                      <a:lnTo>
                        <a:pt x="341386" y="0"/>
                      </a:lnTo>
                      <a:cubicBezTo>
                        <a:pt x="294561" y="27746"/>
                        <a:pt x="241116" y="42358"/>
                        <a:pt x="186690" y="4230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1" name="Freeform: Shape 110">
                  <a:extLst>
                    <a:ext uri="{FF2B5EF4-FFF2-40B4-BE49-F238E27FC236}">
                      <a16:creationId xmlns:a16="http://schemas.microsoft.com/office/drawing/2014/main" id="{991362C9-55B9-43F9-AF90-9A43AA2B548F}"/>
                    </a:ext>
                  </a:extLst>
                </p:cNvPr>
                <p:cNvSpPr/>
                <p:nvPr/>
              </p:nvSpPr>
              <p:spPr>
                <a:xfrm>
                  <a:off x="3459713" y="2084818"/>
                  <a:ext cx="109744" cy="39450"/>
                </a:xfrm>
                <a:custGeom>
                  <a:avLst/>
                  <a:gdLst>
                    <a:gd name="connsiteX0" fmla="*/ 1315526 w 1348206"/>
                    <a:gd name="connsiteY0" fmla="*/ 484651 h 484650"/>
                    <a:gd name="connsiteX1" fmla="*/ 1348207 w 1348206"/>
                    <a:gd name="connsiteY1" fmla="*/ 406146 h 484650"/>
                    <a:gd name="connsiteX2" fmla="*/ 951586 w 1348206"/>
                    <a:gd name="connsiteY2" fmla="*/ 9525 h 484650"/>
                    <a:gd name="connsiteX3" fmla="*/ 722481 w 1348206"/>
                    <a:gd name="connsiteY3" fmla="*/ 0 h 484650"/>
                    <a:gd name="connsiteX4" fmla="*/ 0 w 1348206"/>
                    <a:gd name="connsiteY4" fmla="*/ 481603 h 484650"/>
                    <a:gd name="connsiteX5" fmla="*/ 867 w 1348206"/>
                    <a:gd name="connsiteY5" fmla="*/ 484651 h 484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348206" h="484650">
                      <a:moveTo>
                        <a:pt x="1315526" y="484651"/>
                      </a:moveTo>
                      <a:cubicBezTo>
                        <a:pt x="1322680" y="457076"/>
                        <a:pt x="1333681" y="430644"/>
                        <a:pt x="1348207" y="406146"/>
                      </a:cubicBezTo>
                      <a:lnTo>
                        <a:pt x="951586" y="9525"/>
                      </a:lnTo>
                      <a:cubicBezTo>
                        <a:pt x="876900" y="36376"/>
                        <a:pt x="794680" y="32956"/>
                        <a:pt x="722481" y="0"/>
                      </a:cubicBezTo>
                      <a:lnTo>
                        <a:pt x="0" y="481603"/>
                      </a:lnTo>
                      <a:cubicBezTo>
                        <a:pt x="276" y="482622"/>
                        <a:pt x="600" y="483622"/>
                        <a:pt x="867" y="48465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2" name="Freeform: Shape 111">
                  <a:extLst>
                    <a:ext uri="{FF2B5EF4-FFF2-40B4-BE49-F238E27FC236}">
                      <a16:creationId xmlns:a16="http://schemas.microsoft.com/office/drawing/2014/main" id="{D671AB5B-CB4F-481B-9A3B-CA5A036FFF85}"/>
                    </a:ext>
                  </a:extLst>
                </p:cNvPr>
                <p:cNvSpPr/>
                <p:nvPr/>
              </p:nvSpPr>
              <p:spPr>
                <a:xfrm>
                  <a:off x="3494077" y="1995338"/>
                  <a:ext cx="75070" cy="45848"/>
                </a:xfrm>
                <a:custGeom>
                  <a:avLst/>
                  <a:gdLst>
                    <a:gd name="connsiteX0" fmla="*/ 890092 w 922248"/>
                    <a:gd name="connsiteY0" fmla="*/ 198215 h 563241"/>
                    <a:gd name="connsiteX1" fmla="*/ 31137 w 922248"/>
                    <a:gd name="connsiteY1" fmla="*/ 0 h 563241"/>
                    <a:gd name="connsiteX2" fmla="*/ 0 w 922248"/>
                    <a:gd name="connsiteY2" fmla="*/ 67532 h 563241"/>
                    <a:gd name="connsiteX3" fmla="*/ 387572 w 922248"/>
                    <a:gd name="connsiteY3" fmla="*/ 519703 h 563241"/>
                    <a:gd name="connsiteX4" fmla="*/ 587445 w 922248"/>
                    <a:gd name="connsiteY4" fmla="*/ 563242 h 563241"/>
                    <a:gd name="connsiteX5" fmla="*/ 922249 w 922248"/>
                    <a:gd name="connsiteY5" fmla="*/ 284236 h 563241"/>
                    <a:gd name="connsiteX6" fmla="*/ 890092 w 922248"/>
                    <a:gd name="connsiteY6" fmla="*/ 198215 h 5632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22248" h="563241">
                      <a:moveTo>
                        <a:pt x="890092" y="198215"/>
                      </a:moveTo>
                      <a:lnTo>
                        <a:pt x="31137" y="0"/>
                      </a:lnTo>
                      <a:cubicBezTo>
                        <a:pt x="23565" y="23698"/>
                        <a:pt x="13106" y="46387"/>
                        <a:pt x="0" y="67532"/>
                      </a:cubicBezTo>
                      <a:lnTo>
                        <a:pt x="387572" y="519703"/>
                      </a:lnTo>
                      <a:cubicBezTo>
                        <a:pt x="457229" y="510559"/>
                        <a:pt x="527904" y="525952"/>
                        <a:pt x="587445" y="563242"/>
                      </a:cubicBezTo>
                      <a:lnTo>
                        <a:pt x="922249" y="284236"/>
                      </a:lnTo>
                      <a:cubicBezTo>
                        <a:pt x="907218" y="257366"/>
                        <a:pt x="896379" y="228352"/>
                        <a:pt x="890092" y="198215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3" name="Freeform: Shape 112">
                  <a:extLst>
                    <a:ext uri="{FF2B5EF4-FFF2-40B4-BE49-F238E27FC236}">
                      <a16:creationId xmlns:a16="http://schemas.microsoft.com/office/drawing/2014/main" id="{889272BD-9E78-491E-83DF-EC7577191357}"/>
                    </a:ext>
                  </a:extLst>
                </p:cNvPr>
                <p:cNvSpPr/>
                <p:nvPr/>
              </p:nvSpPr>
              <p:spPr>
                <a:xfrm>
                  <a:off x="3491580" y="1907177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4" name="Freeform: Shape 113">
                  <a:extLst>
                    <a:ext uri="{FF2B5EF4-FFF2-40B4-BE49-F238E27FC236}">
                      <a16:creationId xmlns:a16="http://schemas.microsoft.com/office/drawing/2014/main" id="{3D964F6E-6E26-4C42-8D02-9AC3A90AA6A4}"/>
                    </a:ext>
                  </a:extLst>
                </p:cNvPr>
                <p:cNvSpPr/>
                <p:nvPr/>
              </p:nvSpPr>
              <p:spPr>
                <a:xfrm>
                  <a:off x="3292083" y="1994764"/>
                  <a:ext cx="79980" cy="48934"/>
                </a:xfrm>
                <a:custGeom>
                  <a:avLst/>
                  <a:gdLst>
                    <a:gd name="connsiteX0" fmla="*/ 762048 w 982560"/>
                    <a:gd name="connsiteY0" fmla="*/ 530962 h 601160"/>
                    <a:gd name="connsiteX1" fmla="*/ 982561 w 982560"/>
                    <a:gd name="connsiteY1" fmla="*/ 89954 h 601160"/>
                    <a:gd name="connsiteX2" fmla="*/ 939098 w 982560"/>
                    <a:gd name="connsiteY2" fmla="*/ 0 h 601160"/>
                    <a:gd name="connsiteX3" fmla="*/ 11735 w 982560"/>
                    <a:gd name="connsiteY3" fmla="*/ 123644 h 601160"/>
                    <a:gd name="connsiteX4" fmla="*/ 12430 w 982560"/>
                    <a:gd name="connsiteY4" fmla="*/ 143189 h 601160"/>
                    <a:gd name="connsiteX5" fmla="*/ 0 w 982560"/>
                    <a:gd name="connsiteY5" fmla="*/ 229162 h 601160"/>
                    <a:gd name="connsiteX6" fmla="*/ 496062 w 982560"/>
                    <a:gd name="connsiteY6" fmla="*/ 601161 h 601160"/>
                    <a:gd name="connsiteX7" fmla="*/ 762048 w 982560"/>
                    <a:gd name="connsiteY7" fmla="*/ 530962 h 6011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982560" h="601160">
                      <a:moveTo>
                        <a:pt x="762048" y="530962"/>
                      </a:moveTo>
                      <a:lnTo>
                        <a:pt x="982561" y="89954"/>
                      </a:lnTo>
                      <a:cubicBezTo>
                        <a:pt x="963206" y="62579"/>
                        <a:pt x="948519" y="32185"/>
                        <a:pt x="939098" y="0"/>
                      </a:cubicBezTo>
                      <a:lnTo>
                        <a:pt x="11735" y="123644"/>
                      </a:lnTo>
                      <a:cubicBezTo>
                        <a:pt x="12144" y="130112"/>
                        <a:pt x="12430" y="136617"/>
                        <a:pt x="12430" y="143189"/>
                      </a:cubicBezTo>
                      <a:cubicBezTo>
                        <a:pt x="12427" y="172298"/>
                        <a:pt x="8241" y="201244"/>
                        <a:pt x="0" y="229162"/>
                      </a:cubicBezTo>
                      <a:lnTo>
                        <a:pt x="496062" y="601161"/>
                      </a:lnTo>
                      <a:cubicBezTo>
                        <a:pt x="568462" y="536686"/>
                        <a:pt x="667264" y="510616"/>
                        <a:pt x="762048" y="53096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5" name="Freeform: Shape 114">
                  <a:extLst>
                    <a:ext uri="{FF2B5EF4-FFF2-40B4-BE49-F238E27FC236}">
                      <a16:creationId xmlns:a16="http://schemas.microsoft.com/office/drawing/2014/main" id="{08EF0C5A-7DDB-4F74-A94A-28EB625F63BC}"/>
                    </a:ext>
                  </a:extLst>
                </p:cNvPr>
                <p:cNvSpPr/>
                <p:nvPr/>
              </p:nvSpPr>
              <p:spPr>
                <a:xfrm>
                  <a:off x="3547563" y="2027476"/>
                  <a:ext cx="37055" cy="81630"/>
                </a:xfrm>
                <a:custGeom>
                  <a:avLst/>
                  <a:gdLst>
                    <a:gd name="connsiteX0" fmla="*/ 455228 w 455228"/>
                    <a:gd name="connsiteY0" fmla="*/ 36462 h 1002839"/>
                    <a:gd name="connsiteX1" fmla="*/ 370504 w 455228"/>
                    <a:gd name="connsiteY1" fmla="*/ 0 h 1002839"/>
                    <a:gd name="connsiteX2" fmla="*/ 35700 w 455228"/>
                    <a:gd name="connsiteY2" fmla="*/ 279006 h 1002839"/>
                    <a:gd name="connsiteX3" fmla="*/ 0 w 455228"/>
                    <a:gd name="connsiteY3" fmla="*/ 626116 h 1002839"/>
                    <a:gd name="connsiteX4" fmla="*/ 376723 w 455228"/>
                    <a:gd name="connsiteY4" fmla="*/ 1002840 h 1002839"/>
                    <a:gd name="connsiteX5" fmla="*/ 455228 w 455228"/>
                    <a:gd name="connsiteY5" fmla="*/ 970159 h 10028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55228" h="1002839">
                      <a:moveTo>
                        <a:pt x="455228" y="36462"/>
                      </a:moveTo>
                      <a:cubicBezTo>
                        <a:pt x="425291" y="28708"/>
                        <a:pt x="396716" y="16412"/>
                        <a:pt x="370504" y="0"/>
                      </a:cubicBezTo>
                      <a:lnTo>
                        <a:pt x="35700" y="279006"/>
                      </a:lnTo>
                      <a:cubicBezTo>
                        <a:pt x="98031" y="390697"/>
                        <a:pt x="83763" y="529457"/>
                        <a:pt x="0" y="626116"/>
                      </a:cubicBezTo>
                      <a:lnTo>
                        <a:pt x="376723" y="1002840"/>
                      </a:lnTo>
                      <a:cubicBezTo>
                        <a:pt x="401221" y="988314"/>
                        <a:pt x="427654" y="977313"/>
                        <a:pt x="455228" y="970159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6" name="Freeform: Shape 115">
                  <a:extLst>
                    <a:ext uri="{FF2B5EF4-FFF2-40B4-BE49-F238E27FC236}">
                      <a16:creationId xmlns:a16="http://schemas.microsoft.com/office/drawing/2014/main" id="{F6C34F21-E180-4501-A6B9-60F8851BC274}"/>
                    </a:ext>
                  </a:extLst>
                </p:cNvPr>
                <p:cNvSpPr/>
                <p:nvPr/>
              </p:nvSpPr>
              <p:spPr>
                <a:xfrm>
                  <a:off x="3578416" y="1994014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7" name="Freeform: Shape 116">
                  <a:extLst>
                    <a:ext uri="{FF2B5EF4-FFF2-40B4-BE49-F238E27FC236}">
                      <a16:creationId xmlns:a16="http://schemas.microsoft.com/office/drawing/2014/main" id="{BAE04E9E-CD32-404C-A7AA-C20231E9B56B}"/>
                    </a:ext>
                  </a:extLst>
                </p:cNvPr>
                <p:cNvSpPr/>
                <p:nvPr/>
              </p:nvSpPr>
              <p:spPr>
                <a:xfrm>
                  <a:off x="3429553" y="2049837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8" name="Freeform: Shape 117">
                  <a:extLst>
                    <a:ext uri="{FF2B5EF4-FFF2-40B4-BE49-F238E27FC236}">
                      <a16:creationId xmlns:a16="http://schemas.microsoft.com/office/drawing/2014/main" id="{FB7C7AFF-A847-406E-A727-1AB050A1C078}"/>
                    </a:ext>
                  </a:extLst>
                </p:cNvPr>
                <p:cNvSpPr/>
                <p:nvPr/>
              </p:nvSpPr>
              <p:spPr>
                <a:xfrm>
                  <a:off x="3336513" y="2049837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9" name="Freeform: Shape 118">
                  <a:extLst>
                    <a:ext uri="{FF2B5EF4-FFF2-40B4-BE49-F238E27FC236}">
                      <a16:creationId xmlns:a16="http://schemas.microsoft.com/office/drawing/2014/main" id="{674E048D-84A6-493E-9808-9721C515A278}"/>
                    </a:ext>
                  </a:extLst>
                </p:cNvPr>
                <p:cNvSpPr/>
                <p:nvPr/>
              </p:nvSpPr>
              <p:spPr>
                <a:xfrm>
                  <a:off x="3378343" y="2074648"/>
                  <a:ext cx="57413" cy="33151"/>
                </a:xfrm>
                <a:custGeom>
                  <a:avLst/>
                  <a:gdLst>
                    <a:gd name="connsiteX0" fmla="*/ 705326 w 705326"/>
                    <a:gd name="connsiteY0" fmla="*/ 381000 h 407269"/>
                    <a:gd name="connsiteX1" fmla="*/ 705326 w 705326"/>
                    <a:gd name="connsiteY1" fmla="*/ 142751 h 407269"/>
                    <a:gd name="connsiteX2" fmla="*/ 517731 w 705326"/>
                    <a:gd name="connsiteY2" fmla="*/ 0 h 407269"/>
                    <a:gd name="connsiteX3" fmla="*/ 0 w 705326"/>
                    <a:gd name="connsiteY3" fmla="*/ 0 h 407269"/>
                    <a:gd name="connsiteX4" fmla="*/ 581778 w 705326"/>
                    <a:gd name="connsiteY4" fmla="*/ 407270 h 407269"/>
                    <a:gd name="connsiteX5" fmla="*/ 705326 w 705326"/>
                    <a:gd name="connsiteY5" fmla="*/ 381000 h 4072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705326" h="407269">
                      <a:moveTo>
                        <a:pt x="705326" y="381000"/>
                      </a:moveTo>
                      <a:lnTo>
                        <a:pt x="705326" y="142751"/>
                      </a:lnTo>
                      <a:cubicBezTo>
                        <a:pt x="626240" y="122129"/>
                        <a:pt x="558689" y="70733"/>
                        <a:pt x="517731" y="0"/>
                      </a:cubicBezTo>
                      <a:lnTo>
                        <a:pt x="0" y="0"/>
                      </a:lnTo>
                      <a:lnTo>
                        <a:pt x="581778" y="407270"/>
                      </a:lnTo>
                      <a:cubicBezTo>
                        <a:pt x="620659" y="389925"/>
                        <a:pt x="662759" y="380972"/>
                        <a:pt x="705326" y="3810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20" name="Freeform: Shape 119">
                  <a:extLst>
                    <a:ext uri="{FF2B5EF4-FFF2-40B4-BE49-F238E27FC236}">
                      <a16:creationId xmlns:a16="http://schemas.microsoft.com/office/drawing/2014/main" id="{0C4BD082-AB20-4BE2-98D3-076D38D8D981}"/>
                    </a:ext>
                  </a:extLst>
                </p:cNvPr>
                <p:cNvSpPr/>
                <p:nvPr/>
              </p:nvSpPr>
              <p:spPr>
                <a:xfrm>
                  <a:off x="3365201" y="2010281"/>
                  <a:ext cx="59250" cy="51961"/>
                </a:xfrm>
                <a:custGeom>
                  <a:avLst/>
                  <a:gdLst>
                    <a:gd name="connsiteX0" fmla="*/ 104775 w 727891"/>
                    <a:gd name="connsiteY0" fmla="*/ 638347 h 638346"/>
                    <a:gd name="connsiteX1" fmla="*/ 638175 w 727891"/>
                    <a:gd name="connsiteY1" fmla="*/ 638347 h 638346"/>
                    <a:gd name="connsiteX2" fmla="*/ 727891 w 727891"/>
                    <a:gd name="connsiteY2" fmla="*/ 422596 h 638346"/>
                    <a:gd name="connsiteX3" fmla="*/ 434254 w 727891"/>
                    <a:gd name="connsiteY3" fmla="*/ 11516 h 638346"/>
                    <a:gd name="connsiteX4" fmla="*/ 204340 w 727891"/>
                    <a:gd name="connsiteY4" fmla="*/ 0 h 638346"/>
                    <a:gd name="connsiteX5" fmla="*/ 0 w 727891"/>
                    <a:gd name="connsiteY5" fmla="*/ 408661 h 638346"/>
                    <a:gd name="connsiteX6" fmla="*/ 104775 w 727891"/>
                    <a:gd name="connsiteY6" fmla="*/ 638347 h 6383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727891" h="638346">
                      <a:moveTo>
                        <a:pt x="104775" y="638347"/>
                      </a:moveTo>
                      <a:lnTo>
                        <a:pt x="638175" y="638347"/>
                      </a:lnTo>
                      <a:cubicBezTo>
                        <a:pt x="638127" y="557346"/>
                        <a:pt x="670427" y="479679"/>
                        <a:pt x="727891" y="422596"/>
                      </a:cubicBezTo>
                      <a:lnTo>
                        <a:pt x="434254" y="11516"/>
                      </a:lnTo>
                      <a:cubicBezTo>
                        <a:pt x="359073" y="37967"/>
                        <a:pt x="276501" y="33833"/>
                        <a:pt x="204340" y="0"/>
                      </a:cubicBezTo>
                      <a:lnTo>
                        <a:pt x="0" y="408661"/>
                      </a:lnTo>
                      <a:cubicBezTo>
                        <a:pt x="66551" y="466430"/>
                        <a:pt x="104775" y="550221"/>
                        <a:pt x="104775" y="638347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21" name="Freeform: Shape 120">
                  <a:extLst>
                    <a:ext uri="{FF2B5EF4-FFF2-40B4-BE49-F238E27FC236}">
                      <a16:creationId xmlns:a16="http://schemas.microsoft.com/office/drawing/2014/main" id="{C4D0B0B7-CB80-457A-A74C-ECA72E33DFCD}"/>
                    </a:ext>
                  </a:extLst>
                </p:cNvPr>
                <p:cNvSpPr/>
                <p:nvPr/>
              </p:nvSpPr>
              <p:spPr>
                <a:xfrm>
                  <a:off x="3379932" y="1975406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22" name="Freeform: Shape 121">
                  <a:extLst>
                    <a:ext uri="{FF2B5EF4-FFF2-40B4-BE49-F238E27FC236}">
                      <a16:creationId xmlns:a16="http://schemas.microsoft.com/office/drawing/2014/main" id="{911F3083-E358-4806-A179-4E95AD9EEFEA}"/>
                    </a:ext>
                  </a:extLst>
                </p:cNvPr>
                <p:cNvSpPr/>
                <p:nvPr/>
              </p:nvSpPr>
              <p:spPr>
                <a:xfrm>
                  <a:off x="3305500" y="2118066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23" name="Freeform: Shape 122">
                  <a:extLst>
                    <a:ext uri="{FF2B5EF4-FFF2-40B4-BE49-F238E27FC236}">
                      <a16:creationId xmlns:a16="http://schemas.microsoft.com/office/drawing/2014/main" id="{CB72D545-8EC2-4FC6-9D8B-C429B9BA1C79}"/>
                    </a:ext>
                  </a:extLst>
                </p:cNvPr>
                <p:cNvSpPr/>
                <p:nvPr/>
              </p:nvSpPr>
              <p:spPr>
                <a:xfrm>
                  <a:off x="3466769" y="2180092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24" name="Freeform: Shape 123">
                  <a:extLst>
                    <a:ext uri="{FF2B5EF4-FFF2-40B4-BE49-F238E27FC236}">
                      <a16:creationId xmlns:a16="http://schemas.microsoft.com/office/drawing/2014/main" id="{7E9D1E2E-F12E-4788-89CF-2113D9F30E6C}"/>
                    </a:ext>
                  </a:extLst>
                </p:cNvPr>
                <p:cNvSpPr/>
                <p:nvPr/>
              </p:nvSpPr>
              <p:spPr>
                <a:xfrm>
                  <a:off x="3454604" y="2136674"/>
                  <a:ext cx="113547" cy="35747"/>
                </a:xfrm>
                <a:custGeom>
                  <a:avLst/>
                  <a:gdLst>
                    <a:gd name="connsiteX0" fmla="*/ 1378296 w 1394936"/>
                    <a:gd name="connsiteY0" fmla="*/ 0 h 439150"/>
                    <a:gd name="connsiteX1" fmla="*/ 63598 w 1394936"/>
                    <a:gd name="connsiteY1" fmla="*/ 0 h 439150"/>
                    <a:gd name="connsiteX2" fmla="*/ 0 w 1394936"/>
                    <a:gd name="connsiteY2" fmla="*/ 121672 h 439150"/>
                    <a:gd name="connsiteX3" fmla="*/ 195024 w 1394936"/>
                    <a:gd name="connsiteY3" fmla="*/ 400364 h 439150"/>
                    <a:gd name="connsiteX4" fmla="*/ 480603 w 1394936"/>
                    <a:gd name="connsiteY4" fmla="*/ 439150 h 439150"/>
                    <a:gd name="connsiteX5" fmla="*/ 1394936 w 1394936"/>
                    <a:gd name="connsiteY5" fmla="*/ 47397 h 439150"/>
                    <a:gd name="connsiteX6" fmla="*/ 1378296 w 1394936"/>
                    <a:gd name="connsiteY6" fmla="*/ 0 h 4391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394936" h="439150">
                      <a:moveTo>
                        <a:pt x="1378296" y="0"/>
                      </a:moveTo>
                      <a:lnTo>
                        <a:pt x="63598" y="0"/>
                      </a:lnTo>
                      <a:cubicBezTo>
                        <a:pt x="51949" y="44872"/>
                        <a:pt x="30194" y="86496"/>
                        <a:pt x="0" y="121672"/>
                      </a:cubicBezTo>
                      <a:lnTo>
                        <a:pt x="195024" y="400364"/>
                      </a:lnTo>
                      <a:cubicBezTo>
                        <a:pt x="290684" y="364484"/>
                        <a:pt x="397974" y="379057"/>
                        <a:pt x="480603" y="439150"/>
                      </a:cubicBezTo>
                      <a:lnTo>
                        <a:pt x="1394936" y="47397"/>
                      </a:lnTo>
                      <a:cubicBezTo>
                        <a:pt x="1388078" y="32090"/>
                        <a:pt x="1382516" y="16231"/>
                        <a:pt x="1378296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25" name="Freeform: Shape 124">
                  <a:extLst>
                    <a:ext uri="{FF2B5EF4-FFF2-40B4-BE49-F238E27FC236}">
                      <a16:creationId xmlns:a16="http://schemas.microsoft.com/office/drawing/2014/main" id="{FB38CF6F-8328-4339-975A-7782621C0C90}"/>
                    </a:ext>
                  </a:extLst>
                </p:cNvPr>
                <p:cNvSpPr/>
                <p:nvPr/>
              </p:nvSpPr>
              <p:spPr>
                <a:xfrm>
                  <a:off x="3448161" y="2074648"/>
                  <a:ext cx="60389" cy="38567"/>
                </a:xfrm>
                <a:custGeom>
                  <a:avLst/>
                  <a:gdLst>
                    <a:gd name="connsiteX0" fmla="*/ 726805 w 741883"/>
                    <a:gd name="connsiteY0" fmla="*/ 0 h 473802"/>
                    <a:gd name="connsiteX1" fmla="*/ 187643 w 741883"/>
                    <a:gd name="connsiteY1" fmla="*/ 0 h 473802"/>
                    <a:gd name="connsiteX2" fmla="*/ 0 w 741883"/>
                    <a:gd name="connsiteY2" fmla="*/ 142751 h 473802"/>
                    <a:gd name="connsiteX3" fmla="*/ 0 w 741883"/>
                    <a:gd name="connsiteY3" fmla="*/ 422005 h 473802"/>
                    <a:gd name="connsiteX4" fmla="*/ 66294 w 741883"/>
                    <a:gd name="connsiteY4" fmla="*/ 473802 h 473802"/>
                    <a:gd name="connsiteX5" fmla="*/ 741883 w 741883"/>
                    <a:gd name="connsiteY5" fmla="*/ 23460 h 473802"/>
                    <a:gd name="connsiteX6" fmla="*/ 726805 w 741883"/>
                    <a:gd name="connsiteY6" fmla="*/ 0 h 473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741883" h="473802">
                      <a:moveTo>
                        <a:pt x="726805" y="0"/>
                      </a:moveTo>
                      <a:lnTo>
                        <a:pt x="187643" y="0"/>
                      </a:lnTo>
                      <a:cubicBezTo>
                        <a:pt x="146675" y="70742"/>
                        <a:pt x="79105" y="122139"/>
                        <a:pt x="0" y="142751"/>
                      </a:cubicBezTo>
                      <a:lnTo>
                        <a:pt x="0" y="422005"/>
                      </a:lnTo>
                      <a:cubicBezTo>
                        <a:pt x="24374" y="436140"/>
                        <a:pt x="46682" y="453571"/>
                        <a:pt x="66294" y="473802"/>
                      </a:cubicBezTo>
                      <a:lnTo>
                        <a:pt x="741883" y="23460"/>
                      </a:lnTo>
                      <a:cubicBezTo>
                        <a:pt x="736511" y="15888"/>
                        <a:pt x="731482" y="8068"/>
                        <a:pt x="726805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26" name="Freeform: Shape 125">
                  <a:extLst>
                    <a:ext uri="{FF2B5EF4-FFF2-40B4-BE49-F238E27FC236}">
                      <a16:creationId xmlns:a16="http://schemas.microsoft.com/office/drawing/2014/main" id="{9C6C1987-6393-4120-99C1-4E146B4DE339}"/>
                    </a:ext>
                  </a:extLst>
                </p:cNvPr>
                <p:cNvSpPr/>
                <p:nvPr/>
              </p:nvSpPr>
              <p:spPr>
                <a:xfrm>
                  <a:off x="3501848" y="2150549"/>
                  <a:ext cx="76129" cy="35746"/>
                </a:xfrm>
                <a:custGeom>
                  <a:avLst/>
                  <a:gdLst>
                    <a:gd name="connsiteX0" fmla="*/ 569290 w 935259"/>
                    <a:gd name="connsiteY0" fmla="*/ 439141 h 439140"/>
                    <a:gd name="connsiteX1" fmla="*/ 864441 w 935259"/>
                    <a:gd name="connsiteY1" fmla="*/ 210541 h 439140"/>
                    <a:gd name="connsiteX2" fmla="*/ 876252 w 935259"/>
                    <a:gd name="connsiteY2" fmla="*/ 210836 h 439140"/>
                    <a:gd name="connsiteX3" fmla="*/ 935260 w 935259"/>
                    <a:gd name="connsiteY3" fmla="*/ 14040 h 439140"/>
                    <a:gd name="connsiteX4" fmla="*/ 914305 w 935259"/>
                    <a:gd name="connsiteY4" fmla="*/ 0 h 439140"/>
                    <a:gd name="connsiteX5" fmla="*/ 0 w 935259"/>
                    <a:gd name="connsiteY5" fmla="*/ 391792 h 439140"/>
                    <a:gd name="connsiteX6" fmla="*/ 16593 w 935259"/>
                    <a:gd name="connsiteY6" fmla="*/ 439141 h 4391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35259" h="439140">
                      <a:moveTo>
                        <a:pt x="569290" y="439141"/>
                      </a:moveTo>
                      <a:cubicBezTo>
                        <a:pt x="604209" y="304667"/>
                        <a:pt x="725510" y="210712"/>
                        <a:pt x="864441" y="210541"/>
                      </a:cubicBezTo>
                      <a:cubicBezTo>
                        <a:pt x="868404" y="210541"/>
                        <a:pt x="872328" y="210693"/>
                        <a:pt x="876252" y="210836"/>
                      </a:cubicBezTo>
                      <a:lnTo>
                        <a:pt x="935260" y="14040"/>
                      </a:lnTo>
                      <a:cubicBezTo>
                        <a:pt x="928049" y="9658"/>
                        <a:pt x="921087" y="4934"/>
                        <a:pt x="914305" y="0"/>
                      </a:cubicBezTo>
                      <a:lnTo>
                        <a:pt x="0" y="391792"/>
                      </a:lnTo>
                      <a:cubicBezTo>
                        <a:pt x="6830" y="407089"/>
                        <a:pt x="12383" y="422929"/>
                        <a:pt x="16593" y="43914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27" name="Freeform: Shape 126">
                  <a:extLst>
                    <a:ext uri="{FF2B5EF4-FFF2-40B4-BE49-F238E27FC236}">
                      <a16:creationId xmlns:a16="http://schemas.microsoft.com/office/drawing/2014/main" id="{7F775F91-9D9E-4093-A814-18301C44FAE0}"/>
                    </a:ext>
                  </a:extLst>
                </p:cNvPr>
                <p:cNvSpPr/>
                <p:nvPr/>
              </p:nvSpPr>
              <p:spPr>
                <a:xfrm>
                  <a:off x="3423350" y="2118066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28" name="Freeform: Shape 127">
                  <a:extLst>
                    <a:ext uri="{FF2B5EF4-FFF2-40B4-BE49-F238E27FC236}">
                      <a16:creationId xmlns:a16="http://schemas.microsoft.com/office/drawing/2014/main" id="{00DD608A-DE04-49C9-9774-13430E5CC708}"/>
                    </a:ext>
                  </a:extLst>
                </p:cNvPr>
                <p:cNvSpPr/>
                <p:nvPr/>
              </p:nvSpPr>
              <p:spPr>
                <a:xfrm>
                  <a:off x="3578416" y="2118066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29" name="Freeform: Shape 128">
                  <a:extLst>
                    <a:ext uri="{FF2B5EF4-FFF2-40B4-BE49-F238E27FC236}">
                      <a16:creationId xmlns:a16="http://schemas.microsoft.com/office/drawing/2014/main" id="{DE8F34E4-87D4-41AD-A9CF-9E2727A641C4}"/>
                    </a:ext>
                  </a:extLst>
                </p:cNvPr>
                <p:cNvSpPr/>
                <p:nvPr/>
              </p:nvSpPr>
              <p:spPr>
                <a:xfrm>
                  <a:off x="3369509" y="1925785"/>
                  <a:ext cx="118659" cy="55824"/>
                </a:xfrm>
                <a:custGeom>
                  <a:avLst/>
                  <a:gdLst>
                    <a:gd name="connsiteX0" fmla="*/ 0 w 1457734"/>
                    <a:gd name="connsiteY0" fmla="*/ 171879 h 685800"/>
                    <a:gd name="connsiteX1" fmla="*/ 181194 w 1457734"/>
                    <a:gd name="connsiteY1" fmla="*/ 473878 h 685800"/>
                    <a:gd name="connsiteX2" fmla="*/ 568557 w 1457734"/>
                    <a:gd name="connsiteY2" fmla="*/ 662416 h 685800"/>
                    <a:gd name="connsiteX3" fmla="*/ 575596 w 1457734"/>
                    <a:gd name="connsiteY3" fmla="*/ 685800 h 685800"/>
                    <a:gd name="connsiteX4" fmla="*/ 975893 w 1457734"/>
                    <a:gd name="connsiteY4" fmla="*/ 685800 h 685800"/>
                    <a:gd name="connsiteX5" fmla="*/ 1327366 w 1457734"/>
                    <a:gd name="connsiteY5" fmla="*/ 462506 h 685800"/>
                    <a:gd name="connsiteX6" fmla="*/ 1457735 w 1457734"/>
                    <a:gd name="connsiteY6" fmla="*/ 158410 h 685800"/>
                    <a:gd name="connsiteX7" fmla="*/ 1356893 w 1457734"/>
                    <a:gd name="connsiteY7" fmla="*/ 0 h 685800"/>
                    <a:gd name="connsiteX8" fmla="*/ 118396 w 1457734"/>
                    <a:gd name="connsiteY8" fmla="*/ 0 h 685800"/>
                    <a:gd name="connsiteX9" fmla="*/ 0 w 1457734"/>
                    <a:gd name="connsiteY9" fmla="*/ 171879 h 685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457734" h="685800">
                      <a:moveTo>
                        <a:pt x="0" y="171879"/>
                      </a:moveTo>
                      <a:lnTo>
                        <a:pt x="181194" y="473878"/>
                      </a:lnTo>
                      <a:cubicBezTo>
                        <a:pt x="340223" y="418976"/>
                        <a:pt x="513655" y="503387"/>
                        <a:pt x="568557" y="662416"/>
                      </a:cubicBezTo>
                      <a:cubicBezTo>
                        <a:pt x="571214" y="670112"/>
                        <a:pt x="573567" y="677913"/>
                        <a:pt x="575596" y="685800"/>
                      </a:cubicBezTo>
                      <a:lnTo>
                        <a:pt x="975893" y="685800"/>
                      </a:lnTo>
                      <a:cubicBezTo>
                        <a:pt x="1015898" y="530371"/>
                        <a:pt x="1169670" y="432683"/>
                        <a:pt x="1327366" y="462506"/>
                      </a:cubicBezTo>
                      <a:lnTo>
                        <a:pt x="1457735" y="158410"/>
                      </a:lnTo>
                      <a:cubicBezTo>
                        <a:pt x="1408319" y="117510"/>
                        <a:pt x="1373038" y="62085"/>
                        <a:pt x="1356893" y="0"/>
                      </a:cubicBezTo>
                      <a:lnTo>
                        <a:pt x="118396" y="0"/>
                      </a:lnTo>
                      <a:cubicBezTo>
                        <a:pt x="100317" y="69410"/>
                        <a:pt x="58407" y="130254"/>
                        <a:pt x="0" y="171879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30" name="Freeform: Shape 129">
                  <a:extLst>
                    <a:ext uri="{FF2B5EF4-FFF2-40B4-BE49-F238E27FC236}">
                      <a16:creationId xmlns:a16="http://schemas.microsoft.com/office/drawing/2014/main" id="{DCF34025-4DC9-4298-A4B0-C7988D27DE9F}"/>
                    </a:ext>
                  </a:extLst>
                </p:cNvPr>
                <p:cNvSpPr/>
                <p:nvPr/>
              </p:nvSpPr>
              <p:spPr>
                <a:xfrm>
                  <a:off x="3559808" y="2180092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31" name="Freeform: Shape 130">
                  <a:extLst>
                    <a:ext uri="{FF2B5EF4-FFF2-40B4-BE49-F238E27FC236}">
                      <a16:creationId xmlns:a16="http://schemas.microsoft.com/office/drawing/2014/main" id="{92554B66-A4B3-42A4-AE79-1B35FD04B375}"/>
                    </a:ext>
                  </a:extLst>
                </p:cNvPr>
                <p:cNvSpPr/>
                <p:nvPr/>
              </p:nvSpPr>
              <p:spPr>
                <a:xfrm>
                  <a:off x="3336230" y="2080747"/>
                  <a:ext cx="79444" cy="43522"/>
                </a:xfrm>
                <a:custGeom>
                  <a:avLst/>
                  <a:gdLst>
                    <a:gd name="connsiteX0" fmla="*/ 927526 w 975979"/>
                    <a:gd name="connsiteY0" fmla="*/ 534676 h 534676"/>
                    <a:gd name="connsiteX1" fmla="*/ 975979 w 975979"/>
                    <a:gd name="connsiteY1" fmla="*/ 432178 h 534676"/>
                    <a:gd name="connsiteX2" fmla="*/ 358635 w 975979"/>
                    <a:gd name="connsiteY2" fmla="*/ 0 h 534676"/>
                    <a:gd name="connsiteX3" fmla="*/ 155877 w 975979"/>
                    <a:gd name="connsiteY3" fmla="*/ 77476 h 534676"/>
                    <a:gd name="connsiteX4" fmla="*/ 131683 w 975979"/>
                    <a:gd name="connsiteY4" fmla="*/ 76429 h 534676"/>
                    <a:gd name="connsiteX5" fmla="*/ 0 w 975979"/>
                    <a:gd name="connsiteY5" fmla="*/ 405622 h 534676"/>
                    <a:gd name="connsiteX6" fmla="*/ 70028 w 975979"/>
                    <a:gd name="connsiteY6" fmla="*/ 534676 h 534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75979" h="534676">
                      <a:moveTo>
                        <a:pt x="927526" y="534676"/>
                      </a:moveTo>
                      <a:cubicBezTo>
                        <a:pt x="937098" y="497767"/>
                        <a:pt x="953538" y="463001"/>
                        <a:pt x="975979" y="432178"/>
                      </a:cubicBezTo>
                      <a:lnTo>
                        <a:pt x="358635" y="0"/>
                      </a:lnTo>
                      <a:cubicBezTo>
                        <a:pt x="302905" y="49930"/>
                        <a:pt x="230705" y="77524"/>
                        <a:pt x="155877" y="77476"/>
                      </a:cubicBezTo>
                      <a:cubicBezTo>
                        <a:pt x="147723" y="77476"/>
                        <a:pt x="139684" y="77057"/>
                        <a:pt x="131683" y="76429"/>
                      </a:cubicBezTo>
                      <a:lnTo>
                        <a:pt x="0" y="405622"/>
                      </a:lnTo>
                      <a:cubicBezTo>
                        <a:pt x="33519" y="442284"/>
                        <a:pt x="57560" y="486585"/>
                        <a:pt x="70028" y="5346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32" name="Freeform: Shape 131">
                  <a:extLst>
                    <a:ext uri="{FF2B5EF4-FFF2-40B4-BE49-F238E27FC236}">
                      <a16:creationId xmlns:a16="http://schemas.microsoft.com/office/drawing/2014/main" id="{F9CFCF51-4513-45D7-98F9-B9A0D75B77C0}"/>
                    </a:ext>
                  </a:extLst>
                </p:cNvPr>
                <p:cNvSpPr/>
                <p:nvPr/>
              </p:nvSpPr>
              <p:spPr>
                <a:xfrm>
                  <a:off x="3342716" y="1907177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33" name="Freeform: Shape 132">
                  <a:extLst>
                    <a:ext uri="{FF2B5EF4-FFF2-40B4-BE49-F238E27FC236}">
                      <a16:creationId xmlns:a16="http://schemas.microsoft.com/office/drawing/2014/main" id="{029F45A5-F69F-44C0-AE76-84D620B85F77}"/>
                    </a:ext>
                  </a:extLst>
                </p:cNvPr>
                <p:cNvSpPr/>
                <p:nvPr/>
              </p:nvSpPr>
              <p:spPr>
                <a:xfrm>
                  <a:off x="3255879" y="1994014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34" name="Freeform: Shape 133">
                  <a:extLst>
                    <a:ext uri="{FF2B5EF4-FFF2-40B4-BE49-F238E27FC236}">
                      <a16:creationId xmlns:a16="http://schemas.microsoft.com/office/drawing/2014/main" id="{29389C4C-8F19-490E-9BBC-E75728C734FA}"/>
                    </a:ext>
                  </a:extLst>
                </p:cNvPr>
                <p:cNvSpPr/>
                <p:nvPr/>
              </p:nvSpPr>
              <p:spPr>
                <a:xfrm>
                  <a:off x="3290873" y="1940947"/>
                  <a:ext cx="83035" cy="51654"/>
                </a:xfrm>
                <a:custGeom>
                  <a:avLst/>
                  <a:gdLst>
                    <a:gd name="connsiteX0" fmla="*/ 949366 w 1020089"/>
                    <a:gd name="connsiteY0" fmla="*/ 507987 h 634584"/>
                    <a:gd name="connsiteX1" fmla="*/ 1020089 w 1020089"/>
                    <a:gd name="connsiteY1" fmla="*/ 371904 h 634584"/>
                    <a:gd name="connsiteX2" fmla="*/ 821331 w 1020089"/>
                    <a:gd name="connsiteY2" fmla="*/ 40634 h 634584"/>
                    <a:gd name="connsiteX3" fmla="*/ 789289 w 1020089"/>
                    <a:gd name="connsiteY3" fmla="*/ 42329 h 634584"/>
                    <a:gd name="connsiteX4" fmla="*/ 634584 w 1020089"/>
                    <a:gd name="connsiteY4" fmla="*/ 0 h 634584"/>
                    <a:gd name="connsiteX5" fmla="*/ 0 w 1020089"/>
                    <a:gd name="connsiteY5" fmla="*/ 634584 h 6345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20089" h="634584">
                      <a:moveTo>
                        <a:pt x="949366" y="507987"/>
                      </a:moveTo>
                      <a:cubicBezTo>
                        <a:pt x="960939" y="457333"/>
                        <a:pt x="985285" y="410480"/>
                        <a:pt x="1020089" y="371904"/>
                      </a:cubicBezTo>
                      <a:lnTo>
                        <a:pt x="821331" y="40634"/>
                      </a:lnTo>
                      <a:cubicBezTo>
                        <a:pt x="810692" y="41758"/>
                        <a:pt x="799995" y="42320"/>
                        <a:pt x="789289" y="42329"/>
                      </a:cubicBezTo>
                      <a:cubicBezTo>
                        <a:pt x="734854" y="42377"/>
                        <a:pt x="681409" y="27756"/>
                        <a:pt x="634584" y="0"/>
                      </a:cubicBezTo>
                      <a:lnTo>
                        <a:pt x="0" y="63458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35" name="Freeform: Shape 134">
                  <a:extLst>
                    <a:ext uri="{FF2B5EF4-FFF2-40B4-BE49-F238E27FC236}">
                      <a16:creationId xmlns:a16="http://schemas.microsoft.com/office/drawing/2014/main" id="{A52B948E-007E-43B2-B464-056CA1F37851}"/>
                    </a:ext>
                  </a:extLst>
                </p:cNvPr>
                <p:cNvSpPr/>
                <p:nvPr/>
              </p:nvSpPr>
              <p:spPr>
                <a:xfrm>
                  <a:off x="3255879" y="2074648"/>
                  <a:ext cx="24811" cy="24811"/>
                </a:xfrm>
                <a:custGeom>
                  <a:avLst/>
                  <a:gdLst>
                    <a:gd name="connsiteX0" fmla="*/ 304800 w 304800"/>
                    <a:gd name="connsiteY0" fmla="*/ 152400 h 304800"/>
                    <a:gd name="connsiteX1" fmla="*/ 152400 w 304800"/>
                    <a:gd name="connsiteY1" fmla="*/ 304800 h 304800"/>
                    <a:gd name="connsiteX2" fmla="*/ 0 w 304800"/>
                    <a:gd name="connsiteY2" fmla="*/ 152400 h 304800"/>
                    <a:gd name="connsiteX3" fmla="*/ 152400 w 304800"/>
                    <a:gd name="connsiteY3" fmla="*/ 0 h 304800"/>
                    <a:gd name="connsiteX4" fmla="*/ 304800 w 304800"/>
                    <a:gd name="connsiteY4" fmla="*/ 15240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800" h="304800">
                      <a:moveTo>
                        <a:pt x="304800" y="152400"/>
                      </a:moveTo>
                      <a:cubicBezTo>
                        <a:pt x="304800" y="236568"/>
                        <a:pt x="236568" y="304800"/>
                        <a:pt x="152400" y="304800"/>
                      </a:cubicBezTo>
                      <a:cubicBezTo>
                        <a:pt x="68232" y="304800"/>
                        <a:pt x="0" y="236568"/>
                        <a:pt x="0" y="152400"/>
                      </a:cubicBezTo>
                      <a:cubicBezTo>
                        <a:pt x="0" y="68232"/>
                        <a:pt x="68232" y="0"/>
                        <a:pt x="152400" y="0"/>
                      </a:cubicBezTo>
                      <a:cubicBezTo>
                        <a:pt x="236568" y="0"/>
                        <a:pt x="304800" y="68232"/>
                        <a:pt x="304800" y="15240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36" name="Freeform: Shape 135">
                  <a:extLst>
                    <a:ext uri="{FF2B5EF4-FFF2-40B4-BE49-F238E27FC236}">
                      <a16:creationId xmlns:a16="http://schemas.microsoft.com/office/drawing/2014/main" id="{C9A77D19-AC71-4806-BF7B-C9428DDBB90E}"/>
                    </a:ext>
                  </a:extLst>
                </p:cNvPr>
                <p:cNvSpPr/>
                <p:nvPr/>
              </p:nvSpPr>
              <p:spPr>
                <a:xfrm>
                  <a:off x="3289649" y="2075436"/>
                  <a:ext cx="45563" cy="36268"/>
                </a:xfrm>
                <a:custGeom>
                  <a:avLst/>
                  <a:gdLst>
                    <a:gd name="connsiteX0" fmla="*/ 470183 w 559746"/>
                    <a:gd name="connsiteY0" fmla="*/ 0 h 445560"/>
                    <a:gd name="connsiteX1" fmla="*/ 40224 w 559746"/>
                    <a:gd name="connsiteY1" fmla="*/ 107480 h 445560"/>
                    <a:gd name="connsiteX2" fmla="*/ 0 w 559746"/>
                    <a:gd name="connsiteY2" fmla="*/ 297428 h 445560"/>
                    <a:gd name="connsiteX3" fmla="*/ 148123 w 559746"/>
                    <a:gd name="connsiteY3" fmla="*/ 445561 h 445560"/>
                    <a:gd name="connsiteX4" fmla="*/ 441884 w 559746"/>
                    <a:gd name="connsiteY4" fmla="*/ 386505 h 445560"/>
                    <a:gd name="connsiteX5" fmla="*/ 559746 w 559746"/>
                    <a:gd name="connsiteY5" fmla="*/ 91850 h 445560"/>
                    <a:gd name="connsiteX6" fmla="*/ 470183 w 559746"/>
                    <a:gd name="connsiteY6" fmla="*/ 0 h 4455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59746" h="445560">
                      <a:moveTo>
                        <a:pt x="470183" y="0"/>
                      </a:moveTo>
                      <a:lnTo>
                        <a:pt x="40224" y="107480"/>
                      </a:lnTo>
                      <a:cubicBezTo>
                        <a:pt x="48054" y="173498"/>
                        <a:pt x="33918" y="240249"/>
                        <a:pt x="0" y="297428"/>
                      </a:cubicBezTo>
                      <a:lnTo>
                        <a:pt x="148123" y="445561"/>
                      </a:lnTo>
                      <a:cubicBezTo>
                        <a:pt x="228854" y="375609"/>
                        <a:pt x="340395" y="353187"/>
                        <a:pt x="441884" y="386505"/>
                      </a:cubicBezTo>
                      <a:lnTo>
                        <a:pt x="559746" y="91850"/>
                      </a:lnTo>
                      <a:cubicBezTo>
                        <a:pt x="523761" y="67885"/>
                        <a:pt x="493233" y="36576"/>
                        <a:pt x="470183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37" name="Freeform: Shape 136">
                  <a:extLst>
                    <a:ext uri="{FF2B5EF4-FFF2-40B4-BE49-F238E27FC236}">
                      <a16:creationId xmlns:a16="http://schemas.microsoft.com/office/drawing/2014/main" id="{69E6C5E7-5C7C-45B7-AF0A-1225042B379D}"/>
                    </a:ext>
                  </a:extLst>
                </p:cNvPr>
                <p:cNvSpPr/>
                <p:nvPr/>
              </p:nvSpPr>
              <p:spPr>
                <a:xfrm>
                  <a:off x="3274487" y="2024107"/>
                  <a:ext cx="51035" cy="48425"/>
                </a:xfrm>
                <a:custGeom>
                  <a:avLst/>
                  <a:gdLst>
                    <a:gd name="connsiteX0" fmla="*/ 137265 w 626964"/>
                    <a:gd name="connsiteY0" fmla="*/ 0 h 594912"/>
                    <a:gd name="connsiteX1" fmla="*/ 0 w 626964"/>
                    <a:gd name="connsiteY1" fmla="*/ 77857 h 594912"/>
                    <a:gd name="connsiteX2" fmla="*/ 0 w 626964"/>
                    <a:gd name="connsiteY2" fmla="*/ 478155 h 594912"/>
                    <a:gd name="connsiteX3" fmla="*/ 170717 w 626964"/>
                    <a:gd name="connsiteY3" fmla="*/ 594912 h 594912"/>
                    <a:gd name="connsiteX4" fmla="*/ 610067 w 626964"/>
                    <a:gd name="connsiteY4" fmla="*/ 485099 h 594912"/>
                    <a:gd name="connsiteX5" fmla="*/ 609600 w 626964"/>
                    <a:gd name="connsiteY5" fmla="*/ 468506 h 594912"/>
                    <a:gd name="connsiteX6" fmla="*/ 626964 w 626964"/>
                    <a:gd name="connsiteY6" fmla="*/ 367236 h 5949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26964" h="594912">
                      <a:moveTo>
                        <a:pt x="137265" y="0"/>
                      </a:moveTo>
                      <a:cubicBezTo>
                        <a:pt x="99142" y="37557"/>
                        <a:pt x="51799" y="64408"/>
                        <a:pt x="0" y="77857"/>
                      </a:cubicBezTo>
                      <a:lnTo>
                        <a:pt x="0" y="478155"/>
                      </a:lnTo>
                      <a:cubicBezTo>
                        <a:pt x="68746" y="496052"/>
                        <a:pt x="129110" y="537334"/>
                        <a:pt x="170717" y="594912"/>
                      </a:cubicBezTo>
                      <a:lnTo>
                        <a:pt x="610067" y="485099"/>
                      </a:lnTo>
                      <a:cubicBezTo>
                        <a:pt x="609771" y="479603"/>
                        <a:pt x="609600" y="474069"/>
                        <a:pt x="609600" y="468506"/>
                      </a:cubicBezTo>
                      <a:cubicBezTo>
                        <a:pt x="609591" y="434007"/>
                        <a:pt x="615458" y="399764"/>
                        <a:pt x="626964" y="36723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</p:grpSp>
          <p:grpSp>
            <p:nvGrpSpPr>
              <p:cNvPr id="88" name="Graphic 379">
                <a:extLst>
                  <a:ext uri="{FF2B5EF4-FFF2-40B4-BE49-F238E27FC236}">
                    <a16:creationId xmlns:a16="http://schemas.microsoft.com/office/drawing/2014/main" id="{6965F856-056A-4F15-9C90-B0E82A317B47}"/>
                  </a:ext>
                </a:extLst>
              </p:cNvPr>
              <p:cNvGrpSpPr/>
              <p:nvPr/>
            </p:nvGrpSpPr>
            <p:grpSpPr>
              <a:xfrm>
                <a:off x="3278288" y="2747020"/>
                <a:ext cx="302530" cy="302528"/>
                <a:chOff x="5819775" y="3076575"/>
                <a:chExt cx="552450" cy="552450"/>
              </a:xfrm>
              <a:solidFill>
                <a:schemeClr val="accent3"/>
              </a:solidFill>
            </p:grpSpPr>
            <p:sp>
              <p:nvSpPr>
                <p:cNvPr id="89" name="Freeform: Shape 88">
                  <a:extLst>
                    <a:ext uri="{FF2B5EF4-FFF2-40B4-BE49-F238E27FC236}">
                      <a16:creationId xmlns:a16="http://schemas.microsoft.com/office/drawing/2014/main" id="{0B6F9205-B354-443E-BC7A-20822063AE42}"/>
                    </a:ext>
                  </a:extLst>
                </p:cNvPr>
                <p:cNvSpPr/>
                <p:nvPr/>
              </p:nvSpPr>
              <p:spPr>
                <a:xfrm>
                  <a:off x="5819775" y="3533775"/>
                  <a:ext cx="552450" cy="38100"/>
                </a:xfrm>
                <a:custGeom>
                  <a:avLst/>
                  <a:gdLst>
                    <a:gd name="connsiteX0" fmla="*/ 0 w 552450"/>
                    <a:gd name="connsiteY0" fmla="*/ 9525 h 38100"/>
                    <a:gd name="connsiteX1" fmla="*/ 28575 w 552450"/>
                    <a:gd name="connsiteY1" fmla="*/ 38100 h 38100"/>
                    <a:gd name="connsiteX2" fmla="*/ 523875 w 552450"/>
                    <a:gd name="connsiteY2" fmla="*/ 38100 h 38100"/>
                    <a:gd name="connsiteX3" fmla="*/ 552450 w 552450"/>
                    <a:gd name="connsiteY3" fmla="*/ 9525 h 38100"/>
                    <a:gd name="connsiteX4" fmla="*/ 552450 w 552450"/>
                    <a:gd name="connsiteY4" fmla="*/ 0 h 38100"/>
                    <a:gd name="connsiteX5" fmla="*/ 0 w 552450"/>
                    <a:gd name="connsiteY5" fmla="*/ 0 h 38100"/>
                    <a:gd name="connsiteX6" fmla="*/ 0 w 552450"/>
                    <a:gd name="connsiteY6" fmla="*/ 9525 h 381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52450" h="38100">
                      <a:moveTo>
                        <a:pt x="0" y="9525"/>
                      </a:moveTo>
                      <a:cubicBezTo>
                        <a:pt x="0" y="25279"/>
                        <a:pt x="12821" y="38100"/>
                        <a:pt x="28575" y="38100"/>
                      </a:cubicBezTo>
                      <a:lnTo>
                        <a:pt x="523875" y="38100"/>
                      </a:lnTo>
                      <a:cubicBezTo>
                        <a:pt x="539629" y="38100"/>
                        <a:pt x="552450" y="25279"/>
                        <a:pt x="552450" y="9525"/>
                      </a:cubicBezTo>
                      <a:lnTo>
                        <a:pt x="552450" y="0"/>
                      </a:lnTo>
                      <a:lnTo>
                        <a:pt x="0" y="0"/>
                      </a:lnTo>
                      <a:lnTo>
                        <a:pt x="0" y="9525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90" name="Freeform: Shape 89">
                  <a:extLst>
                    <a:ext uri="{FF2B5EF4-FFF2-40B4-BE49-F238E27FC236}">
                      <a16:creationId xmlns:a16="http://schemas.microsoft.com/office/drawing/2014/main" id="{91B846E4-8A62-4672-A0CC-EC7611098D7E}"/>
                    </a:ext>
                  </a:extLst>
                </p:cNvPr>
                <p:cNvSpPr/>
                <p:nvPr/>
              </p:nvSpPr>
              <p:spPr>
                <a:xfrm>
                  <a:off x="5953125" y="3590925"/>
                  <a:ext cx="285750" cy="38100"/>
                </a:xfrm>
                <a:custGeom>
                  <a:avLst/>
                  <a:gdLst>
                    <a:gd name="connsiteX0" fmla="*/ 247650 w 285750"/>
                    <a:gd name="connsiteY0" fmla="*/ 0 h 38100"/>
                    <a:gd name="connsiteX1" fmla="*/ 38100 w 285750"/>
                    <a:gd name="connsiteY1" fmla="*/ 0 h 38100"/>
                    <a:gd name="connsiteX2" fmla="*/ 38100 w 285750"/>
                    <a:gd name="connsiteY2" fmla="*/ 19050 h 38100"/>
                    <a:gd name="connsiteX3" fmla="*/ 0 w 285750"/>
                    <a:gd name="connsiteY3" fmla="*/ 19050 h 38100"/>
                    <a:gd name="connsiteX4" fmla="*/ 0 w 285750"/>
                    <a:gd name="connsiteY4" fmla="*/ 38100 h 38100"/>
                    <a:gd name="connsiteX5" fmla="*/ 38100 w 285750"/>
                    <a:gd name="connsiteY5" fmla="*/ 38100 h 38100"/>
                    <a:gd name="connsiteX6" fmla="*/ 247650 w 285750"/>
                    <a:gd name="connsiteY6" fmla="*/ 38100 h 38100"/>
                    <a:gd name="connsiteX7" fmla="*/ 285750 w 285750"/>
                    <a:gd name="connsiteY7" fmla="*/ 38100 h 38100"/>
                    <a:gd name="connsiteX8" fmla="*/ 285750 w 285750"/>
                    <a:gd name="connsiteY8" fmla="*/ 19050 h 38100"/>
                    <a:gd name="connsiteX9" fmla="*/ 247650 w 285750"/>
                    <a:gd name="connsiteY9" fmla="*/ 19050 h 381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85750" h="38100">
                      <a:moveTo>
                        <a:pt x="247650" y="0"/>
                      </a:moveTo>
                      <a:lnTo>
                        <a:pt x="38100" y="0"/>
                      </a:lnTo>
                      <a:lnTo>
                        <a:pt x="38100" y="19050"/>
                      </a:lnTo>
                      <a:lnTo>
                        <a:pt x="0" y="19050"/>
                      </a:lnTo>
                      <a:lnTo>
                        <a:pt x="0" y="38100"/>
                      </a:lnTo>
                      <a:lnTo>
                        <a:pt x="38100" y="38100"/>
                      </a:lnTo>
                      <a:lnTo>
                        <a:pt x="247650" y="38100"/>
                      </a:lnTo>
                      <a:lnTo>
                        <a:pt x="285750" y="38100"/>
                      </a:lnTo>
                      <a:lnTo>
                        <a:pt x="285750" y="19050"/>
                      </a:lnTo>
                      <a:lnTo>
                        <a:pt x="247650" y="1905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91" name="Freeform: Shape 90">
                  <a:extLst>
                    <a:ext uri="{FF2B5EF4-FFF2-40B4-BE49-F238E27FC236}">
                      <a16:creationId xmlns:a16="http://schemas.microsoft.com/office/drawing/2014/main" id="{7447076A-6327-4B39-8EEF-51FAA4200B92}"/>
                    </a:ext>
                  </a:extLst>
                </p:cNvPr>
                <p:cNvSpPr/>
                <p:nvPr/>
              </p:nvSpPr>
              <p:spPr>
                <a:xfrm>
                  <a:off x="6080750" y="3393576"/>
                  <a:ext cx="30499" cy="35423"/>
                </a:xfrm>
                <a:custGeom>
                  <a:avLst/>
                  <a:gdLst>
                    <a:gd name="connsiteX0" fmla="*/ 15250 w 30499"/>
                    <a:gd name="connsiteY0" fmla="*/ 0 h 35423"/>
                    <a:gd name="connsiteX1" fmla="*/ 0 w 30499"/>
                    <a:gd name="connsiteY1" fmla="*/ 12202 h 35423"/>
                    <a:gd name="connsiteX2" fmla="*/ 11611 w 30499"/>
                    <a:gd name="connsiteY2" fmla="*/ 35423 h 35423"/>
                    <a:gd name="connsiteX3" fmla="*/ 18888 w 30499"/>
                    <a:gd name="connsiteY3" fmla="*/ 35423 h 35423"/>
                    <a:gd name="connsiteX4" fmla="*/ 30499 w 30499"/>
                    <a:gd name="connsiteY4" fmla="*/ 12202 h 354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499" h="35423">
                      <a:moveTo>
                        <a:pt x="15250" y="0"/>
                      </a:moveTo>
                      <a:lnTo>
                        <a:pt x="0" y="12202"/>
                      </a:lnTo>
                      <a:lnTo>
                        <a:pt x="11611" y="35423"/>
                      </a:lnTo>
                      <a:lnTo>
                        <a:pt x="18888" y="35423"/>
                      </a:lnTo>
                      <a:lnTo>
                        <a:pt x="30499" y="1220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92" name="Freeform: Shape 91">
                  <a:extLst>
                    <a:ext uri="{FF2B5EF4-FFF2-40B4-BE49-F238E27FC236}">
                      <a16:creationId xmlns:a16="http://schemas.microsoft.com/office/drawing/2014/main" id="{EA25A7A4-2AF5-4AA3-ABC5-BEFEEF9D4D7C}"/>
                    </a:ext>
                  </a:extLst>
                </p:cNvPr>
                <p:cNvSpPr/>
                <p:nvPr/>
              </p:nvSpPr>
              <p:spPr>
                <a:xfrm>
                  <a:off x="6076950" y="3324225"/>
                  <a:ext cx="38100" cy="41271"/>
                </a:xfrm>
                <a:custGeom>
                  <a:avLst/>
                  <a:gdLst>
                    <a:gd name="connsiteX0" fmla="*/ 38100 w 38100"/>
                    <a:gd name="connsiteY0" fmla="*/ 15878 h 41271"/>
                    <a:gd name="connsiteX1" fmla="*/ 38100 w 38100"/>
                    <a:gd name="connsiteY1" fmla="*/ 0 h 41271"/>
                    <a:gd name="connsiteX2" fmla="*/ 0 w 38100"/>
                    <a:gd name="connsiteY2" fmla="*/ 0 h 41271"/>
                    <a:gd name="connsiteX3" fmla="*/ 0 w 38100"/>
                    <a:gd name="connsiteY3" fmla="*/ 15878 h 41271"/>
                    <a:gd name="connsiteX4" fmla="*/ 19050 w 38100"/>
                    <a:gd name="connsiteY4" fmla="*/ 41272 h 412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8100" h="41271">
                      <a:moveTo>
                        <a:pt x="38100" y="15878"/>
                      </a:moveTo>
                      <a:lnTo>
                        <a:pt x="38100" y="0"/>
                      </a:lnTo>
                      <a:lnTo>
                        <a:pt x="0" y="0"/>
                      </a:lnTo>
                      <a:lnTo>
                        <a:pt x="0" y="15878"/>
                      </a:lnTo>
                      <a:lnTo>
                        <a:pt x="19050" y="4127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93" name="Freeform: Shape 92">
                  <a:extLst>
                    <a:ext uri="{FF2B5EF4-FFF2-40B4-BE49-F238E27FC236}">
                      <a16:creationId xmlns:a16="http://schemas.microsoft.com/office/drawing/2014/main" id="{20840362-82F3-4B8D-996A-7EFED427860F}"/>
                    </a:ext>
                  </a:extLst>
                </p:cNvPr>
                <p:cNvSpPr/>
                <p:nvPr/>
              </p:nvSpPr>
              <p:spPr>
                <a:xfrm>
                  <a:off x="6109163" y="3354638"/>
                  <a:ext cx="47424" cy="49577"/>
                </a:xfrm>
                <a:custGeom>
                  <a:avLst/>
                  <a:gdLst>
                    <a:gd name="connsiteX0" fmla="*/ 0 w 47424"/>
                    <a:gd name="connsiteY0" fmla="*/ 25070 h 49577"/>
                    <a:gd name="connsiteX1" fmla="*/ 30642 w 47424"/>
                    <a:gd name="connsiteY1" fmla="*/ 49578 h 49577"/>
                    <a:gd name="connsiteX2" fmla="*/ 47425 w 47424"/>
                    <a:gd name="connsiteY2" fmla="*/ 10411 h 49577"/>
                    <a:gd name="connsiteX3" fmla="*/ 18793 w 47424"/>
                    <a:gd name="connsiteY3" fmla="*/ 0 h 495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7424" h="49577">
                      <a:moveTo>
                        <a:pt x="0" y="25070"/>
                      </a:moveTo>
                      <a:lnTo>
                        <a:pt x="30642" y="49578"/>
                      </a:lnTo>
                      <a:lnTo>
                        <a:pt x="47425" y="10411"/>
                      </a:lnTo>
                      <a:lnTo>
                        <a:pt x="18793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94" name="Freeform: Shape 93">
                  <a:extLst>
                    <a:ext uri="{FF2B5EF4-FFF2-40B4-BE49-F238E27FC236}">
                      <a16:creationId xmlns:a16="http://schemas.microsoft.com/office/drawing/2014/main" id="{47DD894D-20FD-41FE-A962-24280B11759A}"/>
                    </a:ext>
                  </a:extLst>
                </p:cNvPr>
                <p:cNvSpPr/>
                <p:nvPr/>
              </p:nvSpPr>
              <p:spPr>
                <a:xfrm>
                  <a:off x="5972175" y="3371564"/>
                  <a:ext cx="103870" cy="105060"/>
                </a:xfrm>
                <a:custGeom>
                  <a:avLst/>
                  <a:gdLst>
                    <a:gd name="connsiteX0" fmla="*/ 88802 w 103870"/>
                    <a:gd name="connsiteY0" fmla="*/ 105061 h 105060"/>
                    <a:gd name="connsiteX1" fmla="*/ 103870 w 103870"/>
                    <a:gd name="connsiteY1" fmla="*/ 67389 h 105060"/>
                    <a:gd name="connsiteX2" fmla="*/ 93364 w 103870"/>
                    <a:gd name="connsiteY2" fmla="*/ 46377 h 105060"/>
                    <a:gd name="connsiteX3" fmla="*/ 72380 w 103870"/>
                    <a:gd name="connsiteY3" fmla="*/ 63160 h 105060"/>
                    <a:gd name="connsiteX4" fmla="*/ 45310 w 103870"/>
                    <a:gd name="connsiteY4" fmla="*/ 0 h 105060"/>
                    <a:gd name="connsiteX5" fmla="*/ 18812 w 103870"/>
                    <a:gd name="connsiteY5" fmla="*/ 9639 h 105060"/>
                    <a:gd name="connsiteX6" fmla="*/ 0 w 103870"/>
                    <a:gd name="connsiteY6" fmla="*/ 36500 h 105060"/>
                    <a:gd name="connsiteX7" fmla="*/ 0 w 103870"/>
                    <a:gd name="connsiteY7" fmla="*/ 105061 h 105060"/>
                    <a:gd name="connsiteX8" fmla="*/ 38100 w 103870"/>
                    <a:gd name="connsiteY8" fmla="*/ 105061 h 105060"/>
                    <a:gd name="connsiteX9" fmla="*/ 38100 w 103870"/>
                    <a:gd name="connsiteY9" fmla="*/ 66961 h 105060"/>
                    <a:gd name="connsiteX10" fmla="*/ 57150 w 103870"/>
                    <a:gd name="connsiteY10" fmla="*/ 66961 h 105060"/>
                    <a:gd name="connsiteX11" fmla="*/ 57150 w 103870"/>
                    <a:gd name="connsiteY11" fmla="*/ 105061 h 105060"/>
                    <a:gd name="connsiteX12" fmla="*/ 88802 w 103870"/>
                    <a:gd name="connsiteY12" fmla="*/ 105061 h 1050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03870" h="105060">
                      <a:moveTo>
                        <a:pt x="88802" y="105061"/>
                      </a:moveTo>
                      <a:lnTo>
                        <a:pt x="103870" y="67389"/>
                      </a:lnTo>
                      <a:lnTo>
                        <a:pt x="93364" y="46377"/>
                      </a:lnTo>
                      <a:lnTo>
                        <a:pt x="72380" y="63160"/>
                      </a:lnTo>
                      <a:lnTo>
                        <a:pt x="45310" y="0"/>
                      </a:lnTo>
                      <a:lnTo>
                        <a:pt x="18812" y="9639"/>
                      </a:lnTo>
                      <a:cubicBezTo>
                        <a:pt x="7563" y="13735"/>
                        <a:pt x="0" y="24527"/>
                        <a:pt x="0" y="36500"/>
                      </a:cubicBezTo>
                      <a:lnTo>
                        <a:pt x="0" y="105061"/>
                      </a:lnTo>
                      <a:lnTo>
                        <a:pt x="38100" y="105061"/>
                      </a:lnTo>
                      <a:lnTo>
                        <a:pt x="38100" y="66961"/>
                      </a:lnTo>
                      <a:lnTo>
                        <a:pt x="57150" y="66961"/>
                      </a:lnTo>
                      <a:lnTo>
                        <a:pt x="57150" y="105061"/>
                      </a:lnTo>
                      <a:lnTo>
                        <a:pt x="88802" y="105061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95" name="Freeform: Shape 94">
                  <a:extLst>
                    <a:ext uri="{FF2B5EF4-FFF2-40B4-BE49-F238E27FC236}">
                      <a16:creationId xmlns:a16="http://schemas.microsoft.com/office/drawing/2014/main" id="{6EC256FD-4452-4440-A2B8-84F9EFE7E8E5}"/>
                    </a:ext>
                  </a:extLst>
                </p:cNvPr>
                <p:cNvSpPr/>
                <p:nvPr/>
              </p:nvSpPr>
              <p:spPr>
                <a:xfrm>
                  <a:off x="6035411" y="3354638"/>
                  <a:ext cx="47424" cy="49577"/>
                </a:xfrm>
                <a:custGeom>
                  <a:avLst/>
                  <a:gdLst>
                    <a:gd name="connsiteX0" fmla="*/ 28632 w 47424"/>
                    <a:gd name="connsiteY0" fmla="*/ 0 h 49577"/>
                    <a:gd name="connsiteX1" fmla="*/ 0 w 47424"/>
                    <a:gd name="connsiteY1" fmla="*/ 10411 h 49577"/>
                    <a:gd name="connsiteX2" fmla="*/ 16783 w 47424"/>
                    <a:gd name="connsiteY2" fmla="*/ 49578 h 49577"/>
                    <a:gd name="connsiteX3" fmla="*/ 47425 w 47424"/>
                    <a:gd name="connsiteY3" fmla="*/ 25070 h 495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7424" h="49577">
                      <a:moveTo>
                        <a:pt x="28632" y="0"/>
                      </a:moveTo>
                      <a:lnTo>
                        <a:pt x="0" y="10411"/>
                      </a:lnTo>
                      <a:lnTo>
                        <a:pt x="16783" y="49578"/>
                      </a:lnTo>
                      <a:lnTo>
                        <a:pt x="47425" y="250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96" name="Freeform: Shape 95">
                  <a:extLst>
                    <a:ext uri="{FF2B5EF4-FFF2-40B4-BE49-F238E27FC236}">
                      <a16:creationId xmlns:a16="http://schemas.microsoft.com/office/drawing/2014/main" id="{2309B8D1-F68F-4FDA-9663-048C27552F0E}"/>
                    </a:ext>
                  </a:extLst>
                </p:cNvPr>
                <p:cNvSpPr/>
                <p:nvPr/>
              </p:nvSpPr>
              <p:spPr>
                <a:xfrm>
                  <a:off x="5981700" y="3076575"/>
                  <a:ext cx="228600" cy="228600"/>
                </a:xfrm>
                <a:custGeom>
                  <a:avLst/>
                  <a:gdLst>
                    <a:gd name="connsiteX0" fmla="*/ 24632 w 228600"/>
                    <a:gd name="connsiteY0" fmla="*/ 146133 h 228600"/>
                    <a:gd name="connsiteX1" fmla="*/ 28394 w 228600"/>
                    <a:gd name="connsiteY1" fmla="*/ 155200 h 228600"/>
                    <a:gd name="connsiteX2" fmla="*/ 30585 w 228600"/>
                    <a:gd name="connsiteY2" fmla="*/ 159791 h 228600"/>
                    <a:gd name="connsiteX3" fmla="*/ 18498 w 228600"/>
                    <a:gd name="connsiteY3" fmla="*/ 180156 h 228600"/>
                    <a:gd name="connsiteX4" fmla="*/ 48454 w 228600"/>
                    <a:gd name="connsiteY4" fmla="*/ 210102 h 228600"/>
                    <a:gd name="connsiteX5" fmla="*/ 68809 w 228600"/>
                    <a:gd name="connsiteY5" fmla="*/ 198025 h 228600"/>
                    <a:gd name="connsiteX6" fmla="*/ 73390 w 228600"/>
                    <a:gd name="connsiteY6" fmla="*/ 200216 h 228600"/>
                    <a:gd name="connsiteX7" fmla="*/ 82477 w 228600"/>
                    <a:gd name="connsiteY7" fmla="*/ 203987 h 228600"/>
                    <a:gd name="connsiteX8" fmla="*/ 87268 w 228600"/>
                    <a:gd name="connsiteY8" fmla="*/ 205683 h 228600"/>
                    <a:gd name="connsiteX9" fmla="*/ 93116 w 228600"/>
                    <a:gd name="connsiteY9" fmla="*/ 228600 h 228600"/>
                    <a:gd name="connsiteX10" fmla="*/ 135474 w 228600"/>
                    <a:gd name="connsiteY10" fmla="*/ 228600 h 228600"/>
                    <a:gd name="connsiteX11" fmla="*/ 141322 w 228600"/>
                    <a:gd name="connsiteY11" fmla="*/ 205683 h 228600"/>
                    <a:gd name="connsiteX12" fmla="*/ 146114 w 228600"/>
                    <a:gd name="connsiteY12" fmla="*/ 203987 h 228600"/>
                    <a:gd name="connsiteX13" fmla="*/ 155200 w 228600"/>
                    <a:gd name="connsiteY13" fmla="*/ 200216 h 228600"/>
                    <a:gd name="connsiteX14" fmla="*/ 159782 w 228600"/>
                    <a:gd name="connsiteY14" fmla="*/ 198025 h 228600"/>
                    <a:gd name="connsiteX15" fmla="*/ 180137 w 228600"/>
                    <a:gd name="connsiteY15" fmla="*/ 210102 h 228600"/>
                    <a:gd name="connsiteX16" fmla="*/ 210093 w 228600"/>
                    <a:gd name="connsiteY16" fmla="*/ 180156 h 228600"/>
                    <a:gd name="connsiteX17" fmla="*/ 198006 w 228600"/>
                    <a:gd name="connsiteY17" fmla="*/ 159791 h 228600"/>
                    <a:gd name="connsiteX18" fmla="*/ 200196 w 228600"/>
                    <a:gd name="connsiteY18" fmla="*/ 155200 h 228600"/>
                    <a:gd name="connsiteX19" fmla="*/ 203959 w 228600"/>
                    <a:gd name="connsiteY19" fmla="*/ 146133 h 228600"/>
                    <a:gd name="connsiteX20" fmla="*/ 205654 w 228600"/>
                    <a:gd name="connsiteY20" fmla="*/ 141332 h 228600"/>
                    <a:gd name="connsiteX21" fmla="*/ 228600 w 228600"/>
                    <a:gd name="connsiteY21" fmla="*/ 135474 h 228600"/>
                    <a:gd name="connsiteX22" fmla="*/ 228600 w 228600"/>
                    <a:gd name="connsiteY22" fmla="*/ 93126 h 228600"/>
                    <a:gd name="connsiteX23" fmla="*/ 205664 w 228600"/>
                    <a:gd name="connsiteY23" fmla="*/ 87278 h 228600"/>
                    <a:gd name="connsiteX24" fmla="*/ 203968 w 228600"/>
                    <a:gd name="connsiteY24" fmla="*/ 82477 h 228600"/>
                    <a:gd name="connsiteX25" fmla="*/ 200206 w 228600"/>
                    <a:gd name="connsiteY25" fmla="*/ 73409 h 228600"/>
                    <a:gd name="connsiteX26" fmla="*/ 198015 w 228600"/>
                    <a:gd name="connsiteY26" fmla="*/ 68818 h 228600"/>
                    <a:gd name="connsiteX27" fmla="*/ 210102 w 228600"/>
                    <a:gd name="connsiteY27" fmla="*/ 48454 h 228600"/>
                    <a:gd name="connsiteX28" fmla="*/ 180146 w 228600"/>
                    <a:gd name="connsiteY28" fmla="*/ 18507 h 228600"/>
                    <a:gd name="connsiteX29" fmla="*/ 159791 w 228600"/>
                    <a:gd name="connsiteY29" fmla="*/ 30575 h 228600"/>
                    <a:gd name="connsiteX30" fmla="*/ 155210 w 228600"/>
                    <a:gd name="connsiteY30" fmla="*/ 28385 h 228600"/>
                    <a:gd name="connsiteX31" fmla="*/ 146123 w 228600"/>
                    <a:gd name="connsiteY31" fmla="*/ 24613 h 228600"/>
                    <a:gd name="connsiteX32" fmla="*/ 141332 w 228600"/>
                    <a:gd name="connsiteY32" fmla="*/ 22917 h 228600"/>
                    <a:gd name="connsiteX33" fmla="*/ 135484 w 228600"/>
                    <a:gd name="connsiteY33" fmla="*/ 0 h 228600"/>
                    <a:gd name="connsiteX34" fmla="*/ 93126 w 228600"/>
                    <a:gd name="connsiteY34" fmla="*/ 0 h 228600"/>
                    <a:gd name="connsiteX35" fmla="*/ 87278 w 228600"/>
                    <a:gd name="connsiteY35" fmla="*/ 22917 h 228600"/>
                    <a:gd name="connsiteX36" fmla="*/ 82487 w 228600"/>
                    <a:gd name="connsiteY36" fmla="*/ 24613 h 228600"/>
                    <a:gd name="connsiteX37" fmla="*/ 73390 w 228600"/>
                    <a:gd name="connsiteY37" fmla="*/ 28385 h 228600"/>
                    <a:gd name="connsiteX38" fmla="*/ 68809 w 228600"/>
                    <a:gd name="connsiteY38" fmla="*/ 30575 h 228600"/>
                    <a:gd name="connsiteX39" fmla="*/ 48454 w 228600"/>
                    <a:gd name="connsiteY39" fmla="*/ 18498 h 228600"/>
                    <a:gd name="connsiteX40" fmla="*/ 18498 w 228600"/>
                    <a:gd name="connsiteY40" fmla="*/ 48444 h 228600"/>
                    <a:gd name="connsiteX41" fmla="*/ 30585 w 228600"/>
                    <a:gd name="connsiteY41" fmla="*/ 68809 h 228600"/>
                    <a:gd name="connsiteX42" fmla="*/ 28394 w 228600"/>
                    <a:gd name="connsiteY42" fmla="*/ 73400 h 228600"/>
                    <a:gd name="connsiteX43" fmla="*/ 24632 w 228600"/>
                    <a:gd name="connsiteY43" fmla="*/ 82467 h 228600"/>
                    <a:gd name="connsiteX44" fmla="*/ 22936 w 228600"/>
                    <a:gd name="connsiteY44" fmla="*/ 87268 h 228600"/>
                    <a:gd name="connsiteX45" fmla="*/ 0 w 228600"/>
                    <a:gd name="connsiteY45" fmla="*/ 93126 h 228600"/>
                    <a:gd name="connsiteX46" fmla="*/ 0 w 228600"/>
                    <a:gd name="connsiteY46" fmla="*/ 135474 h 228600"/>
                    <a:gd name="connsiteX47" fmla="*/ 22936 w 228600"/>
                    <a:gd name="connsiteY47" fmla="*/ 141322 h 228600"/>
                    <a:gd name="connsiteX48" fmla="*/ 24632 w 228600"/>
                    <a:gd name="connsiteY48" fmla="*/ 146133 h 228600"/>
                    <a:gd name="connsiteX49" fmla="*/ 114300 w 228600"/>
                    <a:gd name="connsiteY49" fmla="*/ 38100 h 228600"/>
                    <a:gd name="connsiteX50" fmla="*/ 190500 w 228600"/>
                    <a:gd name="connsiteY50" fmla="*/ 114300 h 228600"/>
                    <a:gd name="connsiteX51" fmla="*/ 114300 w 228600"/>
                    <a:gd name="connsiteY51" fmla="*/ 190500 h 228600"/>
                    <a:gd name="connsiteX52" fmla="*/ 38100 w 228600"/>
                    <a:gd name="connsiteY52" fmla="*/ 114300 h 228600"/>
                    <a:gd name="connsiteX53" fmla="*/ 114300 w 228600"/>
                    <a:gd name="connsiteY53" fmla="*/ 38100 h 22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</a:cxnLst>
                  <a:rect l="l" t="t" r="r" b="b"/>
                  <a:pathLst>
                    <a:path w="228600" h="228600">
                      <a:moveTo>
                        <a:pt x="24632" y="146133"/>
                      </a:moveTo>
                      <a:cubicBezTo>
                        <a:pt x="25718" y="149238"/>
                        <a:pt x="26984" y="152257"/>
                        <a:pt x="28394" y="155200"/>
                      </a:cubicBezTo>
                      <a:lnTo>
                        <a:pt x="30585" y="159791"/>
                      </a:lnTo>
                      <a:lnTo>
                        <a:pt x="18498" y="180156"/>
                      </a:lnTo>
                      <a:lnTo>
                        <a:pt x="48454" y="210102"/>
                      </a:lnTo>
                      <a:lnTo>
                        <a:pt x="68809" y="198025"/>
                      </a:lnTo>
                      <a:lnTo>
                        <a:pt x="73390" y="200216"/>
                      </a:lnTo>
                      <a:cubicBezTo>
                        <a:pt x="76352" y="201625"/>
                        <a:pt x="79372" y="202883"/>
                        <a:pt x="82477" y="203987"/>
                      </a:cubicBezTo>
                      <a:lnTo>
                        <a:pt x="87268" y="205683"/>
                      </a:lnTo>
                      <a:lnTo>
                        <a:pt x="93116" y="228600"/>
                      </a:lnTo>
                      <a:lnTo>
                        <a:pt x="135474" y="228600"/>
                      </a:lnTo>
                      <a:lnTo>
                        <a:pt x="141322" y="205683"/>
                      </a:lnTo>
                      <a:lnTo>
                        <a:pt x="146114" y="203987"/>
                      </a:lnTo>
                      <a:cubicBezTo>
                        <a:pt x="149219" y="202883"/>
                        <a:pt x="152248" y="201625"/>
                        <a:pt x="155200" y="200216"/>
                      </a:cubicBezTo>
                      <a:lnTo>
                        <a:pt x="159782" y="198025"/>
                      </a:lnTo>
                      <a:lnTo>
                        <a:pt x="180137" y="210102"/>
                      </a:lnTo>
                      <a:lnTo>
                        <a:pt x="210093" y="180156"/>
                      </a:lnTo>
                      <a:lnTo>
                        <a:pt x="198006" y="159791"/>
                      </a:lnTo>
                      <a:lnTo>
                        <a:pt x="200196" y="155200"/>
                      </a:lnTo>
                      <a:cubicBezTo>
                        <a:pt x="201597" y="152257"/>
                        <a:pt x="202863" y="149238"/>
                        <a:pt x="203959" y="146133"/>
                      </a:cubicBezTo>
                      <a:lnTo>
                        <a:pt x="205654" y="141332"/>
                      </a:lnTo>
                      <a:lnTo>
                        <a:pt x="228600" y="135474"/>
                      </a:lnTo>
                      <a:lnTo>
                        <a:pt x="228600" y="93126"/>
                      </a:lnTo>
                      <a:lnTo>
                        <a:pt x="205664" y="87278"/>
                      </a:lnTo>
                      <a:lnTo>
                        <a:pt x="203968" y="82477"/>
                      </a:lnTo>
                      <a:cubicBezTo>
                        <a:pt x="202883" y="79372"/>
                        <a:pt x="201616" y="76352"/>
                        <a:pt x="200206" y="73409"/>
                      </a:cubicBezTo>
                      <a:lnTo>
                        <a:pt x="198015" y="68818"/>
                      </a:lnTo>
                      <a:lnTo>
                        <a:pt x="210102" y="48454"/>
                      </a:lnTo>
                      <a:lnTo>
                        <a:pt x="180146" y="18507"/>
                      </a:lnTo>
                      <a:lnTo>
                        <a:pt x="159791" y="30575"/>
                      </a:lnTo>
                      <a:lnTo>
                        <a:pt x="155210" y="28385"/>
                      </a:lnTo>
                      <a:cubicBezTo>
                        <a:pt x="152248" y="26975"/>
                        <a:pt x="149228" y="25717"/>
                        <a:pt x="146123" y="24613"/>
                      </a:cubicBezTo>
                      <a:lnTo>
                        <a:pt x="141332" y="22917"/>
                      </a:lnTo>
                      <a:lnTo>
                        <a:pt x="135484" y="0"/>
                      </a:lnTo>
                      <a:lnTo>
                        <a:pt x="93126" y="0"/>
                      </a:lnTo>
                      <a:lnTo>
                        <a:pt x="87278" y="22917"/>
                      </a:lnTo>
                      <a:lnTo>
                        <a:pt x="82487" y="24613"/>
                      </a:lnTo>
                      <a:cubicBezTo>
                        <a:pt x="79372" y="25717"/>
                        <a:pt x="76352" y="26984"/>
                        <a:pt x="73390" y="28385"/>
                      </a:cubicBezTo>
                      <a:lnTo>
                        <a:pt x="68809" y="30575"/>
                      </a:lnTo>
                      <a:lnTo>
                        <a:pt x="48454" y="18498"/>
                      </a:lnTo>
                      <a:lnTo>
                        <a:pt x="18498" y="48444"/>
                      </a:lnTo>
                      <a:lnTo>
                        <a:pt x="30585" y="68809"/>
                      </a:lnTo>
                      <a:lnTo>
                        <a:pt x="28394" y="73400"/>
                      </a:lnTo>
                      <a:cubicBezTo>
                        <a:pt x="26994" y="76343"/>
                        <a:pt x="25727" y="79362"/>
                        <a:pt x="24632" y="82467"/>
                      </a:cubicBezTo>
                      <a:lnTo>
                        <a:pt x="22936" y="87268"/>
                      </a:lnTo>
                      <a:lnTo>
                        <a:pt x="0" y="93126"/>
                      </a:lnTo>
                      <a:lnTo>
                        <a:pt x="0" y="135474"/>
                      </a:lnTo>
                      <a:lnTo>
                        <a:pt x="22936" y="141322"/>
                      </a:lnTo>
                      <a:lnTo>
                        <a:pt x="24632" y="146133"/>
                      </a:lnTo>
                      <a:close/>
                      <a:moveTo>
                        <a:pt x="114300" y="38100"/>
                      </a:moveTo>
                      <a:cubicBezTo>
                        <a:pt x="156315" y="38100"/>
                        <a:pt x="190500" y="72285"/>
                        <a:pt x="190500" y="114300"/>
                      </a:cubicBezTo>
                      <a:cubicBezTo>
                        <a:pt x="190500" y="156315"/>
                        <a:pt x="156315" y="190500"/>
                        <a:pt x="114300" y="190500"/>
                      </a:cubicBezTo>
                      <a:cubicBezTo>
                        <a:pt x="72285" y="190500"/>
                        <a:pt x="38100" y="156315"/>
                        <a:pt x="38100" y="114300"/>
                      </a:cubicBezTo>
                      <a:cubicBezTo>
                        <a:pt x="38100" y="72285"/>
                        <a:pt x="72285" y="38100"/>
                        <a:pt x="114300" y="3810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97" name="Freeform: Shape 96">
                  <a:extLst>
                    <a:ext uri="{FF2B5EF4-FFF2-40B4-BE49-F238E27FC236}">
                      <a16:creationId xmlns:a16="http://schemas.microsoft.com/office/drawing/2014/main" id="{D7A005D9-B34F-400C-9024-A824592426BF}"/>
                    </a:ext>
                  </a:extLst>
                </p:cNvPr>
                <p:cNvSpPr/>
                <p:nvPr/>
              </p:nvSpPr>
              <p:spPr>
                <a:xfrm>
                  <a:off x="6115954" y="3371573"/>
                  <a:ext cx="103870" cy="105051"/>
                </a:xfrm>
                <a:custGeom>
                  <a:avLst/>
                  <a:gdLst>
                    <a:gd name="connsiteX0" fmla="*/ 103870 w 103870"/>
                    <a:gd name="connsiteY0" fmla="*/ 105051 h 105051"/>
                    <a:gd name="connsiteX1" fmla="*/ 103870 w 103870"/>
                    <a:gd name="connsiteY1" fmla="*/ 36490 h 105051"/>
                    <a:gd name="connsiteX2" fmla="*/ 85058 w 103870"/>
                    <a:gd name="connsiteY2" fmla="*/ 9639 h 105051"/>
                    <a:gd name="connsiteX3" fmla="*/ 58560 w 103870"/>
                    <a:gd name="connsiteY3" fmla="*/ 0 h 105051"/>
                    <a:gd name="connsiteX4" fmla="*/ 31490 w 103870"/>
                    <a:gd name="connsiteY4" fmla="*/ 63160 h 105051"/>
                    <a:gd name="connsiteX5" fmla="*/ 10506 w 103870"/>
                    <a:gd name="connsiteY5" fmla="*/ 46377 h 105051"/>
                    <a:gd name="connsiteX6" fmla="*/ 0 w 103870"/>
                    <a:gd name="connsiteY6" fmla="*/ 67389 h 105051"/>
                    <a:gd name="connsiteX7" fmla="*/ 15069 w 103870"/>
                    <a:gd name="connsiteY7" fmla="*/ 105051 h 105051"/>
                    <a:gd name="connsiteX8" fmla="*/ 46720 w 103870"/>
                    <a:gd name="connsiteY8" fmla="*/ 105051 h 105051"/>
                    <a:gd name="connsiteX9" fmla="*/ 46720 w 103870"/>
                    <a:gd name="connsiteY9" fmla="*/ 66951 h 105051"/>
                    <a:gd name="connsiteX10" fmla="*/ 65770 w 103870"/>
                    <a:gd name="connsiteY10" fmla="*/ 66951 h 105051"/>
                    <a:gd name="connsiteX11" fmla="*/ 65770 w 103870"/>
                    <a:gd name="connsiteY11" fmla="*/ 105051 h 105051"/>
                    <a:gd name="connsiteX12" fmla="*/ 103870 w 103870"/>
                    <a:gd name="connsiteY12" fmla="*/ 105051 h 1050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03870" h="105051">
                      <a:moveTo>
                        <a:pt x="103870" y="105051"/>
                      </a:moveTo>
                      <a:lnTo>
                        <a:pt x="103870" y="36490"/>
                      </a:lnTo>
                      <a:cubicBezTo>
                        <a:pt x="103870" y="24517"/>
                        <a:pt x="96307" y="13726"/>
                        <a:pt x="85058" y="9639"/>
                      </a:cubicBezTo>
                      <a:lnTo>
                        <a:pt x="58560" y="0"/>
                      </a:lnTo>
                      <a:lnTo>
                        <a:pt x="31490" y="63160"/>
                      </a:lnTo>
                      <a:lnTo>
                        <a:pt x="10506" y="46377"/>
                      </a:lnTo>
                      <a:lnTo>
                        <a:pt x="0" y="67389"/>
                      </a:lnTo>
                      <a:lnTo>
                        <a:pt x="15069" y="105051"/>
                      </a:lnTo>
                      <a:lnTo>
                        <a:pt x="46720" y="105051"/>
                      </a:lnTo>
                      <a:lnTo>
                        <a:pt x="46720" y="66951"/>
                      </a:lnTo>
                      <a:lnTo>
                        <a:pt x="65770" y="66951"/>
                      </a:lnTo>
                      <a:lnTo>
                        <a:pt x="65770" y="105051"/>
                      </a:lnTo>
                      <a:lnTo>
                        <a:pt x="103870" y="105051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98" name="Freeform: Shape 97">
                  <a:extLst>
                    <a:ext uri="{FF2B5EF4-FFF2-40B4-BE49-F238E27FC236}">
                      <a16:creationId xmlns:a16="http://schemas.microsoft.com/office/drawing/2014/main" id="{DBD16D79-07BD-44EC-BEDA-24468A8D715E}"/>
                    </a:ext>
                  </a:extLst>
                </p:cNvPr>
                <p:cNvSpPr/>
                <p:nvPr/>
              </p:nvSpPr>
              <p:spPr>
                <a:xfrm>
                  <a:off x="5819775" y="3228975"/>
                  <a:ext cx="552450" cy="285750"/>
                </a:xfrm>
                <a:custGeom>
                  <a:avLst/>
                  <a:gdLst>
                    <a:gd name="connsiteX0" fmla="*/ 523875 w 552450"/>
                    <a:gd name="connsiteY0" fmla="*/ 0 h 285750"/>
                    <a:gd name="connsiteX1" fmla="*/ 401250 w 552450"/>
                    <a:gd name="connsiteY1" fmla="*/ 0 h 285750"/>
                    <a:gd name="connsiteX2" fmla="*/ 382029 w 552450"/>
                    <a:gd name="connsiteY2" fmla="*/ 4905 h 285750"/>
                    <a:gd name="connsiteX3" fmla="*/ 381448 w 552450"/>
                    <a:gd name="connsiteY3" fmla="*/ 6296 h 285750"/>
                    <a:gd name="connsiteX4" fmla="*/ 395945 w 552450"/>
                    <a:gd name="connsiteY4" fmla="*/ 30747 h 285750"/>
                    <a:gd name="connsiteX5" fmla="*/ 345081 w 552450"/>
                    <a:gd name="connsiteY5" fmla="*/ 81620 h 285750"/>
                    <a:gd name="connsiteX6" fmla="*/ 320631 w 552450"/>
                    <a:gd name="connsiteY6" fmla="*/ 67113 h 285750"/>
                    <a:gd name="connsiteX7" fmla="*/ 319240 w 552450"/>
                    <a:gd name="connsiteY7" fmla="*/ 67694 h 285750"/>
                    <a:gd name="connsiteX8" fmla="*/ 314154 w 552450"/>
                    <a:gd name="connsiteY8" fmla="*/ 87592 h 285750"/>
                    <a:gd name="connsiteX9" fmla="*/ 314325 w 552450"/>
                    <a:gd name="connsiteY9" fmla="*/ 87592 h 285750"/>
                    <a:gd name="connsiteX10" fmla="*/ 314325 w 552450"/>
                    <a:gd name="connsiteY10" fmla="*/ 107632 h 285750"/>
                    <a:gd name="connsiteX11" fmla="*/ 387753 w 552450"/>
                    <a:gd name="connsiteY11" fmla="*/ 134331 h 285750"/>
                    <a:gd name="connsiteX12" fmla="*/ 419100 w 552450"/>
                    <a:gd name="connsiteY12" fmla="*/ 179089 h 285750"/>
                    <a:gd name="connsiteX13" fmla="*/ 419100 w 552450"/>
                    <a:gd name="connsiteY13" fmla="*/ 266700 h 285750"/>
                    <a:gd name="connsiteX14" fmla="*/ 133350 w 552450"/>
                    <a:gd name="connsiteY14" fmla="*/ 266700 h 285750"/>
                    <a:gd name="connsiteX15" fmla="*/ 133350 w 552450"/>
                    <a:gd name="connsiteY15" fmla="*/ 179089 h 285750"/>
                    <a:gd name="connsiteX16" fmla="*/ 164697 w 552450"/>
                    <a:gd name="connsiteY16" fmla="*/ 134331 h 285750"/>
                    <a:gd name="connsiteX17" fmla="*/ 238125 w 552450"/>
                    <a:gd name="connsiteY17" fmla="*/ 107632 h 285750"/>
                    <a:gd name="connsiteX18" fmla="*/ 238125 w 552450"/>
                    <a:gd name="connsiteY18" fmla="*/ 87592 h 285750"/>
                    <a:gd name="connsiteX19" fmla="*/ 238296 w 552450"/>
                    <a:gd name="connsiteY19" fmla="*/ 87592 h 285750"/>
                    <a:gd name="connsiteX20" fmla="*/ 233210 w 552450"/>
                    <a:gd name="connsiteY20" fmla="*/ 67694 h 285750"/>
                    <a:gd name="connsiteX21" fmla="*/ 231819 w 552450"/>
                    <a:gd name="connsiteY21" fmla="*/ 67113 h 285750"/>
                    <a:gd name="connsiteX22" fmla="*/ 207369 w 552450"/>
                    <a:gd name="connsiteY22" fmla="*/ 81620 h 285750"/>
                    <a:gd name="connsiteX23" fmla="*/ 156505 w 552450"/>
                    <a:gd name="connsiteY23" fmla="*/ 30747 h 285750"/>
                    <a:gd name="connsiteX24" fmla="*/ 171002 w 552450"/>
                    <a:gd name="connsiteY24" fmla="*/ 6296 h 285750"/>
                    <a:gd name="connsiteX25" fmla="*/ 170421 w 552450"/>
                    <a:gd name="connsiteY25" fmla="*/ 4905 h 285750"/>
                    <a:gd name="connsiteX26" fmla="*/ 151200 w 552450"/>
                    <a:gd name="connsiteY26" fmla="*/ 0 h 285750"/>
                    <a:gd name="connsiteX27" fmla="*/ 28575 w 552450"/>
                    <a:gd name="connsiteY27" fmla="*/ 0 h 285750"/>
                    <a:gd name="connsiteX28" fmla="*/ 0 w 552450"/>
                    <a:gd name="connsiteY28" fmla="*/ 28575 h 285750"/>
                    <a:gd name="connsiteX29" fmla="*/ 0 w 552450"/>
                    <a:gd name="connsiteY29" fmla="*/ 285750 h 285750"/>
                    <a:gd name="connsiteX30" fmla="*/ 552450 w 552450"/>
                    <a:gd name="connsiteY30" fmla="*/ 285750 h 285750"/>
                    <a:gd name="connsiteX31" fmla="*/ 552450 w 552450"/>
                    <a:gd name="connsiteY31" fmla="*/ 28575 h 285750"/>
                    <a:gd name="connsiteX32" fmla="*/ 523875 w 552450"/>
                    <a:gd name="connsiteY32" fmla="*/ 0 h 285750"/>
                    <a:gd name="connsiteX33" fmla="*/ 114300 w 552450"/>
                    <a:gd name="connsiteY33" fmla="*/ 266700 h 285750"/>
                    <a:gd name="connsiteX34" fmla="*/ 19050 w 552450"/>
                    <a:gd name="connsiteY34" fmla="*/ 266700 h 285750"/>
                    <a:gd name="connsiteX35" fmla="*/ 19050 w 552450"/>
                    <a:gd name="connsiteY35" fmla="*/ 247650 h 285750"/>
                    <a:gd name="connsiteX36" fmla="*/ 114300 w 552450"/>
                    <a:gd name="connsiteY36" fmla="*/ 247650 h 285750"/>
                    <a:gd name="connsiteX37" fmla="*/ 114300 w 552450"/>
                    <a:gd name="connsiteY37" fmla="*/ 266700 h 285750"/>
                    <a:gd name="connsiteX38" fmla="*/ 114300 w 552450"/>
                    <a:gd name="connsiteY38" fmla="*/ 228600 h 285750"/>
                    <a:gd name="connsiteX39" fmla="*/ 19050 w 552450"/>
                    <a:gd name="connsiteY39" fmla="*/ 228600 h 285750"/>
                    <a:gd name="connsiteX40" fmla="*/ 19050 w 552450"/>
                    <a:gd name="connsiteY40" fmla="*/ 209550 h 285750"/>
                    <a:gd name="connsiteX41" fmla="*/ 114300 w 552450"/>
                    <a:gd name="connsiteY41" fmla="*/ 209550 h 285750"/>
                    <a:gd name="connsiteX42" fmla="*/ 114300 w 552450"/>
                    <a:gd name="connsiteY42" fmla="*/ 228600 h 285750"/>
                    <a:gd name="connsiteX43" fmla="*/ 114300 w 552450"/>
                    <a:gd name="connsiteY43" fmla="*/ 190500 h 285750"/>
                    <a:gd name="connsiteX44" fmla="*/ 19050 w 552450"/>
                    <a:gd name="connsiteY44" fmla="*/ 190500 h 285750"/>
                    <a:gd name="connsiteX45" fmla="*/ 19050 w 552450"/>
                    <a:gd name="connsiteY45" fmla="*/ 171450 h 285750"/>
                    <a:gd name="connsiteX46" fmla="*/ 114300 w 552450"/>
                    <a:gd name="connsiteY46" fmla="*/ 171450 h 285750"/>
                    <a:gd name="connsiteX47" fmla="*/ 114300 w 552450"/>
                    <a:gd name="connsiteY47" fmla="*/ 190500 h 285750"/>
                    <a:gd name="connsiteX48" fmla="*/ 114300 w 552450"/>
                    <a:gd name="connsiteY48" fmla="*/ 152400 h 285750"/>
                    <a:gd name="connsiteX49" fmla="*/ 19050 w 552450"/>
                    <a:gd name="connsiteY49" fmla="*/ 152400 h 285750"/>
                    <a:gd name="connsiteX50" fmla="*/ 19050 w 552450"/>
                    <a:gd name="connsiteY50" fmla="*/ 133350 h 285750"/>
                    <a:gd name="connsiteX51" fmla="*/ 114300 w 552450"/>
                    <a:gd name="connsiteY51" fmla="*/ 133350 h 285750"/>
                    <a:gd name="connsiteX52" fmla="*/ 114300 w 552450"/>
                    <a:gd name="connsiteY52" fmla="*/ 152400 h 285750"/>
                    <a:gd name="connsiteX53" fmla="*/ 533400 w 552450"/>
                    <a:gd name="connsiteY53" fmla="*/ 152400 h 285750"/>
                    <a:gd name="connsiteX54" fmla="*/ 438150 w 552450"/>
                    <a:gd name="connsiteY54" fmla="*/ 152400 h 285750"/>
                    <a:gd name="connsiteX55" fmla="*/ 438150 w 552450"/>
                    <a:gd name="connsiteY55" fmla="*/ 133350 h 285750"/>
                    <a:gd name="connsiteX56" fmla="*/ 533400 w 552450"/>
                    <a:gd name="connsiteY56" fmla="*/ 133350 h 285750"/>
                    <a:gd name="connsiteX57" fmla="*/ 533400 w 552450"/>
                    <a:gd name="connsiteY57" fmla="*/ 152400 h 285750"/>
                    <a:gd name="connsiteX58" fmla="*/ 533400 w 552450"/>
                    <a:gd name="connsiteY58" fmla="*/ 114300 h 285750"/>
                    <a:gd name="connsiteX59" fmla="*/ 438150 w 552450"/>
                    <a:gd name="connsiteY59" fmla="*/ 114300 h 285750"/>
                    <a:gd name="connsiteX60" fmla="*/ 438150 w 552450"/>
                    <a:gd name="connsiteY60" fmla="*/ 95250 h 285750"/>
                    <a:gd name="connsiteX61" fmla="*/ 533400 w 552450"/>
                    <a:gd name="connsiteY61" fmla="*/ 95250 h 285750"/>
                    <a:gd name="connsiteX62" fmla="*/ 533400 w 552450"/>
                    <a:gd name="connsiteY62" fmla="*/ 114300 h 285750"/>
                    <a:gd name="connsiteX63" fmla="*/ 533400 w 552450"/>
                    <a:gd name="connsiteY63" fmla="*/ 76200 h 285750"/>
                    <a:gd name="connsiteX64" fmla="*/ 438150 w 552450"/>
                    <a:gd name="connsiteY64" fmla="*/ 76200 h 285750"/>
                    <a:gd name="connsiteX65" fmla="*/ 438150 w 552450"/>
                    <a:gd name="connsiteY65" fmla="*/ 57150 h 285750"/>
                    <a:gd name="connsiteX66" fmla="*/ 533400 w 552450"/>
                    <a:gd name="connsiteY66" fmla="*/ 57150 h 285750"/>
                    <a:gd name="connsiteX67" fmla="*/ 533400 w 552450"/>
                    <a:gd name="connsiteY67" fmla="*/ 76200 h 285750"/>
                    <a:gd name="connsiteX68" fmla="*/ 533400 w 552450"/>
                    <a:gd name="connsiteY68" fmla="*/ 38100 h 285750"/>
                    <a:gd name="connsiteX69" fmla="*/ 438150 w 552450"/>
                    <a:gd name="connsiteY69" fmla="*/ 38100 h 285750"/>
                    <a:gd name="connsiteX70" fmla="*/ 438150 w 552450"/>
                    <a:gd name="connsiteY70" fmla="*/ 19050 h 285750"/>
                    <a:gd name="connsiteX71" fmla="*/ 533400 w 552450"/>
                    <a:gd name="connsiteY71" fmla="*/ 19050 h 285750"/>
                    <a:gd name="connsiteX72" fmla="*/ 533400 w 552450"/>
                    <a:gd name="connsiteY72" fmla="*/ 38100 h 2857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</a:cxnLst>
                  <a:rect l="l" t="t" r="r" b="b"/>
                  <a:pathLst>
                    <a:path w="552450" h="285750">
                      <a:moveTo>
                        <a:pt x="523875" y="0"/>
                      </a:moveTo>
                      <a:lnTo>
                        <a:pt x="401250" y="0"/>
                      </a:lnTo>
                      <a:lnTo>
                        <a:pt x="382029" y="4905"/>
                      </a:lnTo>
                      <a:cubicBezTo>
                        <a:pt x="381838" y="5372"/>
                        <a:pt x="381648" y="5839"/>
                        <a:pt x="381448" y="6296"/>
                      </a:cubicBezTo>
                      <a:lnTo>
                        <a:pt x="395945" y="30747"/>
                      </a:lnTo>
                      <a:lnTo>
                        <a:pt x="345081" y="81620"/>
                      </a:lnTo>
                      <a:lnTo>
                        <a:pt x="320631" y="67113"/>
                      </a:lnTo>
                      <a:cubicBezTo>
                        <a:pt x="320164" y="67313"/>
                        <a:pt x="319697" y="67504"/>
                        <a:pt x="319240" y="67694"/>
                      </a:cubicBezTo>
                      <a:lnTo>
                        <a:pt x="314154" y="87592"/>
                      </a:lnTo>
                      <a:lnTo>
                        <a:pt x="314325" y="87592"/>
                      </a:lnTo>
                      <a:lnTo>
                        <a:pt x="314325" y="107632"/>
                      </a:lnTo>
                      <a:lnTo>
                        <a:pt x="387753" y="134331"/>
                      </a:lnTo>
                      <a:cubicBezTo>
                        <a:pt x="406508" y="141151"/>
                        <a:pt x="419100" y="159134"/>
                        <a:pt x="419100" y="179089"/>
                      </a:cubicBezTo>
                      <a:lnTo>
                        <a:pt x="419100" y="266700"/>
                      </a:lnTo>
                      <a:lnTo>
                        <a:pt x="133350" y="266700"/>
                      </a:lnTo>
                      <a:lnTo>
                        <a:pt x="133350" y="179089"/>
                      </a:lnTo>
                      <a:cubicBezTo>
                        <a:pt x="133350" y="159134"/>
                        <a:pt x="145942" y="141151"/>
                        <a:pt x="164697" y="134331"/>
                      </a:cubicBezTo>
                      <a:lnTo>
                        <a:pt x="238125" y="107632"/>
                      </a:lnTo>
                      <a:lnTo>
                        <a:pt x="238125" y="87592"/>
                      </a:lnTo>
                      <a:lnTo>
                        <a:pt x="238296" y="87592"/>
                      </a:lnTo>
                      <a:lnTo>
                        <a:pt x="233210" y="67694"/>
                      </a:lnTo>
                      <a:cubicBezTo>
                        <a:pt x="232743" y="67504"/>
                        <a:pt x="232277" y="67313"/>
                        <a:pt x="231819" y="67113"/>
                      </a:cubicBezTo>
                      <a:lnTo>
                        <a:pt x="207369" y="81620"/>
                      </a:lnTo>
                      <a:lnTo>
                        <a:pt x="156505" y="30747"/>
                      </a:lnTo>
                      <a:lnTo>
                        <a:pt x="171002" y="6296"/>
                      </a:lnTo>
                      <a:cubicBezTo>
                        <a:pt x="170802" y="5829"/>
                        <a:pt x="170612" y="5363"/>
                        <a:pt x="170421" y="4905"/>
                      </a:cubicBezTo>
                      <a:lnTo>
                        <a:pt x="151200" y="0"/>
                      </a:lnTo>
                      <a:lnTo>
                        <a:pt x="28575" y="0"/>
                      </a:lnTo>
                      <a:cubicBezTo>
                        <a:pt x="12821" y="0"/>
                        <a:pt x="0" y="12821"/>
                        <a:pt x="0" y="28575"/>
                      </a:cubicBezTo>
                      <a:lnTo>
                        <a:pt x="0" y="285750"/>
                      </a:lnTo>
                      <a:lnTo>
                        <a:pt x="552450" y="285750"/>
                      </a:lnTo>
                      <a:lnTo>
                        <a:pt x="552450" y="28575"/>
                      </a:lnTo>
                      <a:cubicBezTo>
                        <a:pt x="552450" y="12821"/>
                        <a:pt x="539629" y="0"/>
                        <a:pt x="523875" y="0"/>
                      </a:cubicBezTo>
                      <a:close/>
                      <a:moveTo>
                        <a:pt x="114300" y="266700"/>
                      </a:moveTo>
                      <a:lnTo>
                        <a:pt x="19050" y="266700"/>
                      </a:lnTo>
                      <a:lnTo>
                        <a:pt x="19050" y="247650"/>
                      </a:lnTo>
                      <a:lnTo>
                        <a:pt x="114300" y="247650"/>
                      </a:lnTo>
                      <a:lnTo>
                        <a:pt x="114300" y="266700"/>
                      </a:lnTo>
                      <a:close/>
                      <a:moveTo>
                        <a:pt x="114300" y="228600"/>
                      </a:moveTo>
                      <a:lnTo>
                        <a:pt x="19050" y="228600"/>
                      </a:lnTo>
                      <a:lnTo>
                        <a:pt x="19050" y="209550"/>
                      </a:lnTo>
                      <a:lnTo>
                        <a:pt x="114300" y="209550"/>
                      </a:lnTo>
                      <a:lnTo>
                        <a:pt x="114300" y="228600"/>
                      </a:lnTo>
                      <a:close/>
                      <a:moveTo>
                        <a:pt x="114300" y="190500"/>
                      </a:moveTo>
                      <a:lnTo>
                        <a:pt x="19050" y="190500"/>
                      </a:lnTo>
                      <a:lnTo>
                        <a:pt x="19050" y="171450"/>
                      </a:lnTo>
                      <a:lnTo>
                        <a:pt x="114300" y="171450"/>
                      </a:lnTo>
                      <a:lnTo>
                        <a:pt x="114300" y="190500"/>
                      </a:lnTo>
                      <a:close/>
                      <a:moveTo>
                        <a:pt x="114300" y="152400"/>
                      </a:moveTo>
                      <a:lnTo>
                        <a:pt x="19050" y="152400"/>
                      </a:lnTo>
                      <a:lnTo>
                        <a:pt x="19050" y="133350"/>
                      </a:lnTo>
                      <a:lnTo>
                        <a:pt x="114300" y="133350"/>
                      </a:lnTo>
                      <a:lnTo>
                        <a:pt x="114300" y="152400"/>
                      </a:lnTo>
                      <a:close/>
                      <a:moveTo>
                        <a:pt x="533400" y="152400"/>
                      </a:moveTo>
                      <a:lnTo>
                        <a:pt x="438150" y="152400"/>
                      </a:lnTo>
                      <a:lnTo>
                        <a:pt x="438150" y="133350"/>
                      </a:lnTo>
                      <a:lnTo>
                        <a:pt x="533400" y="133350"/>
                      </a:lnTo>
                      <a:lnTo>
                        <a:pt x="533400" y="152400"/>
                      </a:lnTo>
                      <a:close/>
                      <a:moveTo>
                        <a:pt x="533400" y="114300"/>
                      </a:moveTo>
                      <a:lnTo>
                        <a:pt x="438150" y="114300"/>
                      </a:lnTo>
                      <a:lnTo>
                        <a:pt x="438150" y="95250"/>
                      </a:lnTo>
                      <a:lnTo>
                        <a:pt x="533400" y="95250"/>
                      </a:lnTo>
                      <a:lnTo>
                        <a:pt x="533400" y="114300"/>
                      </a:lnTo>
                      <a:close/>
                      <a:moveTo>
                        <a:pt x="533400" y="76200"/>
                      </a:moveTo>
                      <a:lnTo>
                        <a:pt x="438150" y="76200"/>
                      </a:lnTo>
                      <a:lnTo>
                        <a:pt x="438150" y="57150"/>
                      </a:lnTo>
                      <a:lnTo>
                        <a:pt x="533400" y="57150"/>
                      </a:lnTo>
                      <a:lnTo>
                        <a:pt x="533400" y="76200"/>
                      </a:lnTo>
                      <a:close/>
                      <a:moveTo>
                        <a:pt x="533400" y="38100"/>
                      </a:moveTo>
                      <a:lnTo>
                        <a:pt x="438150" y="38100"/>
                      </a:lnTo>
                      <a:lnTo>
                        <a:pt x="438150" y="19050"/>
                      </a:lnTo>
                      <a:lnTo>
                        <a:pt x="533400" y="19050"/>
                      </a:lnTo>
                      <a:lnTo>
                        <a:pt x="533400" y="3810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99" name="Freeform: Shape 98">
                  <a:extLst>
                    <a:ext uri="{FF2B5EF4-FFF2-40B4-BE49-F238E27FC236}">
                      <a16:creationId xmlns:a16="http://schemas.microsoft.com/office/drawing/2014/main" id="{D45DE828-21DC-4F54-B071-4C55DA3C9A4D}"/>
                    </a:ext>
                  </a:extLst>
                </p:cNvPr>
                <p:cNvSpPr/>
                <p:nvPr/>
              </p:nvSpPr>
              <p:spPr>
                <a:xfrm>
                  <a:off x="6038850" y="3133725"/>
                  <a:ext cx="114300" cy="114300"/>
                </a:xfrm>
                <a:custGeom>
                  <a:avLst/>
                  <a:gdLst>
                    <a:gd name="connsiteX0" fmla="*/ 57150 w 114300"/>
                    <a:gd name="connsiteY0" fmla="*/ 114300 h 114300"/>
                    <a:gd name="connsiteX1" fmla="*/ 114300 w 114300"/>
                    <a:gd name="connsiteY1" fmla="*/ 57150 h 114300"/>
                    <a:gd name="connsiteX2" fmla="*/ 57150 w 114300"/>
                    <a:gd name="connsiteY2" fmla="*/ 0 h 114300"/>
                    <a:gd name="connsiteX3" fmla="*/ 0 w 114300"/>
                    <a:gd name="connsiteY3" fmla="*/ 57150 h 114300"/>
                    <a:gd name="connsiteX4" fmla="*/ 57150 w 114300"/>
                    <a:gd name="connsiteY4" fmla="*/ 114300 h 114300"/>
                    <a:gd name="connsiteX5" fmla="*/ 57150 w 114300"/>
                    <a:gd name="connsiteY5" fmla="*/ 19050 h 114300"/>
                    <a:gd name="connsiteX6" fmla="*/ 95250 w 114300"/>
                    <a:gd name="connsiteY6" fmla="*/ 57150 h 114300"/>
                    <a:gd name="connsiteX7" fmla="*/ 57150 w 114300"/>
                    <a:gd name="connsiteY7" fmla="*/ 95250 h 114300"/>
                    <a:gd name="connsiteX8" fmla="*/ 19050 w 114300"/>
                    <a:gd name="connsiteY8" fmla="*/ 57150 h 114300"/>
                    <a:gd name="connsiteX9" fmla="*/ 57150 w 114300"/>
                    <a:gd name="connsiteY9" fmla="*/ 19050 h 114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14300" h="114300">
                      <a:moveTo>
                        <a:pt x="57150" y="114300"/>
                      </a:moveTo>
                      <a:cubicBezTo>
                        <a:pt x="88668" y="114300"/>
                        <a:pt x="114300" y="88668"/>
                        <a:pt x="114300" y="57150"/>
                      </a:cubicBezTo>
                      <a:cubicBezTo>
                        <a:pt x="114300" y="25632"/>
                        <a:pt x="88668" y="0"/>
                        <a:pt x="57150" y="0"/>
                      </a:cubicBezTo>
                      <a:cubicBezTo>
                        <a:pt x="25632" y="0"/>
                        <a:pt x="0" y="25632"/>
                        <a:pt x="0" y="57150"/>
                      </a:cubicBezTo>
                      <a:cubicBezTo>
                        <a:pt x="0" y="88668"/>
                        <a:pt x="25632" y="114300"/>
                        <a:pt x="57150" y="114300"/>
                      </a:cubicBezTo>
                      <a:close/>
                      <a:moveTo>
                        <a:pt x="57150" y="19050"/>
                      </a:moveTo>
                      <a:cubicBezTo>
                        <a:pt x="78162" y="19050"/>
                        <a:pt x="95250" y="36138"/>
                        <a:pt x="95250" y="57150"/>
                      </a:cubicBezTo>
                      <a:cubicBezTo>
                        <a:pt x="95250" y="78162"/>
                        <a:pt x="78162" y="95250"/>
                        <a:pt x="57150" y="95250"/>
                      </a:cubicBezTo>
                      <a:cubicBezTo>
                        <a:pt x="36138" y="95250"/>
                        <a:pt x="19050" y="78162"/>
                        <a:pt x="19050" y="57150"/>
                      </a:cubicBezTo>
                      <a:cubicBezTo>
                        <a:pt x="19050" y="36138"/>
                        <a:pt x="36138" y="19050"/>
                        <a:pt x="57150" y="1905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00" name="Freeform: Shape 99">
                  <a:extLst>
                    <a:ext uri="{FF2B5EF4-FFF2-40B4-BE49-F238E27FC236}">
                      <a16:creationId xmlns:a16="http://schemas.microsoft.com/office/drawing/2014/main" id="{08CEC2AE-FEAB-4309-968F-31AC370D70C8}"/>
                    </a:ext>
                  </a:extLst>
                </p:cNvPr>
                <p:cNvSpPr/>
                <p:nvPr/>
              </p:nvSpPr>
              <p:spPr>
                <a:xfrm>
                  <a:off x="6076950" y="3171825"/>
                  <a:ext cx="38100" cy="38100"/>
                </a:xfrm>
                <a:custGeom>
                  <a:avLst/>
                  <a:gdLst>
                    <a:gd name="connsiteX0" fmla="*/ 38100 w 38100"/>
                    <a:gd name="connsiteY0" fmla="*/ 19050 h 38100"/>
                    <a:gd name="connsiteX1" fmla="*/ 19050 w 38100"/>
                    <a:gd name="connsiteY1" fmla="*/ 38100 h 38100"/>
                    <a:gd name="connsiteX2" fmla="*/ 0 w 38100"/>
                    <a:gd name="connsiteY2" fmla="*/ 19050 h 38100"/>
                    <a:gd name="connsiteX3" fmla="*/ 19050 w 38100"/>
                    <a:gd name="connsiteY3" fmla="*/ 0 h 38100"/>
                    <a:gd name="connsiteX4" fmla="*/ 38100 w 38100"/>
                    <a:gd name="connsiteY4" fmla="*/ 19050 h 381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8100" h="38100">
                      <a:moveTo>
                        <a:pt x="38100" y="19050"/>
                      </a:moveTo>
                      <a:cubicBezTo>
                        <a:pt x="38100" y="29571"/>
                        <a:pt x="29571" y="38100"/>
                        <a:pt x="19050" y="38100"/>
                      </a:cubicBezTo>
                      <a:cubicBezTo>
                        <a:pt x="8529" y="38100"/>
                        <a:pt x="0" y="29571"/>
                        <a:pt x="0" y="19050"/>
                      </a:cubicBezTo>
                      <a:cubicBezTo>
                        <a:pt x="0" y="8529"/>
                        <a:pt x="8529" y="0"/>
                        <a:pt x="19050" y="0"/>
                      </a:cubicBezTo>
                      <a:cubicBezTo>
                        <a:pt x="29571" y="0"/>
                        <a:pt x="38100" y="8529"/>
                        <a:pt x="38100" y="1905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01" name="Freeform: Shape 100">
                  <a:extLst>
                    <a:ext uri="{FF2B5EF4-FFF2-40B4-BE49-F238E27FC236}">
                      <a16:creationId xmlns:a16="http://schemas.microsoft.com/office/drawing/2014/main" id="{281E2A7D-225E-4E04-84E1-97BF46F5C8CB}"/>
                    </a:ext>
                  </a:extLst>
                </p:cNvPr>
                <p:cNvSpPr/>
                <p:nvPr/>
              </p:nvSpPr>
              <p:spPr>
                <a:xfrm>
                  <a:off x="6081493" y="3448050"/>
                  <a:ext cx="29013" cy="28575"/>
                </a:xfrm>
                <a:custGeom>
                  <a:avLst/>
                  <a:gdLst>
                    <a:gd name="connsiteX0" fmla="*/ 11430 w 29013"/>
                    <a:gd name="connsiteY0" fmla="*/ 0 h 28575"/>
                    <a:gd name="connsiteX1" fmla="*/ 0 w 29013"/>
                    <a:gd name="connsiteY1" fmla="*/ 28575 h 28575"/>
                    <a:gd name="connsiteX2" fmla="*/ 29013 w 29013"/>
                    <a:gd name="connsiteY2" fmla="*/ 28575 h 28575"/>
                    <a:gd name="connsiteX3" fmla="*/ 17583 w 29013"/>
                    <a:gd name="connsiteY3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013" h="28575">
                      <a:moveTo>
                        <a:pt x="11430" y="0"/>
                      </a:moveTo>
                      <a:lnTo>
                        <a:pt x="0" y="28575"/>
                      </a:lnTo>
                      <a:lnTo>
                        <a:pt x="29013" y="28575"/>
                      </a:lnTo>
                      <a:lnTo>
                        <a:pt x="17583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</p:grpSp>
          <p:sp>
            <p:nvSpPr>
              <p:cNvPr id="296" name="Arc 295">
                <a:extLst>
                  <a:ext uri="{FF2B5EF4-FFF2-40B4-BE49-F238E27FC236}">
                    <a16:creationId xmlns:a16="http://schemas.microsoft.com/office/drawing/2014/main" id="{3D446983-4F9E-4897-8E58-D02D06684345}"/>
                  </a:ext>
                </a:extLst>
              </p:cNvPr>
              <p:cNvSpPr/>
              <p:nvPr/>
            </p:nvSpPr>
            <p:spPr>
              <a:xfrm>
                <a:off x="601250" y="1277655"/>
                <a:ext cx="2154476" cy="2154476"/>
              </a:xfrm>
              <a:prstGeom prst="arc">
                <a:avLst>
                  <a:gd name="adj1" fmla="val 6612386"/>
                  <a:gd name="adj2" fmla="val 4332969"/>
                </a:avLst>
              </a:prstGeom>
              <a:noFill/>
              <a:ln w="190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/>
              </a:p>
            </p:txBody>
          </p:sp>
          <p:grpSp>
            <p:nvGrpSpPr>
              <p:cNvPr id="300" name="Group 299">
                <a:extLst>
                  <a:ext uri="{FF2B5EF4-FFF2-40B4-BE49-F238E27FC236}">
                    <a16:creationId xmlns:a16="http://schemas.microsoft.com/office/drawing/2014/main" id="{D8B80ECE-0C7B-46A1-AF64-C04E0E0501BB}"/>
                  </a:ext>
                </a:extLst>
              </p:cNvPr>
              <p:cNvGrpSpPr/>
              <p:nvPr/>
            </p:nvGrpSpPr>
            <p:grpSpPr>
              <a:xfrm>
                <a:off x="-599744" y="3367022"/>
                <a:ext cx="10374310" cy="13002"/>
                <a:chOff x="-578074" y="3358354"/>
                <a:chExt cx="10374310" cy="13002"/>
              </a:xfrm>
            </p:grpSpPr>
            <p:cxnSp>
              <p:nvCxnSpPr>
                <p:cNvPr id="298" name="Straight Connector 297">
                  <a:extLst>
                    <a:ext uri="{FF2B5EF4-FFF2-40B4-BE49-F238E27FC236}">
                      <a16:creationId xmlns:a16="http://schemas.microsoft.com/office/drawing/2014/main" id="{B9EF33D0-EEC7-4BF4-86EB-AC5D71BE771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-578074" y="3358354"/>
                  <a:ext cx="1907788" cy="0"/>
                </a:xfrm>
                <a:prstGeom prst="line">
                  <a:avLst/>
                </a:prstGeom>
                <a:ln w="1905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9" name="Straight Connector 298">
                  <a:extLst>
                    <a:ext uri="{FF2B5EF4-FFF2-40B4-BE49-F238E27FC236}">
                      <a16:creationId xmlns:a16="http://schemas.microsoft.com/office/drawing/2014/main" id="{95FDA543-F0CE-4027-BEDA-AC83DF460A7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026397" y="3371356"/>
                  <a:ext cx="7769839" cy="0"/>
                </a:xfrm>
                <a:prstGeom prst="line">
                  <a:avLst/>
                </a:prstGeom>
                <a:ln w="1905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3" name="Group 302">
                <a:extLst>
                  <a:ext uri="{FF2B5EF4-FFF2-40B4-BE49-F238E27FC236}">
                    <a16:creationId xmlns:a16="http://schemas.microsoft.com/office/drawing/2014/main" id="{245BFCF1-8B6A-478A-B70A-CAC937AC87BC}"/>
                  </a:ext>
                </a:extLst>
              </p:cNvPr>
              <p:cNvGrpSpPr/>
              <p:nvPr/>
            </p:nvGrpSpPr>
            <p:grpSpPr>
              <a:xfrm>
                <a:off x="1243188" y="1828611"/>
                <a:ext cx="870600" cy="1052564"/>
                <a:chOff x="1210692" y="1694329"/>
                <a:chExt cx="1136268" cy="1373758"/>
              </a:xfrm>
            </p:grpSpPr>
            <p:grpSp>
              <p:nvGrpSpPr>
                <p:cNvPr id="302" name="Group 301">
                  <a:extLst>
                    <a:ext uri="{FF2B5EF4-FFF2-40B4-BE49-F238E27FC236}">
                      <a16:creationId xmlns:a16="http://schemas.microsoft.com/office/drawing/2014/main" id="{CBAD4879-0A66-422B-8B32-A47D633870F4}"/>
                    </a:ext>
                  </a:extLst>
                </p:cNvPr>
                <p:cNvGrpSpPr/>
                <p:nvPr/>
              </p:nvGrpSpPr>
              <p:grpSpPr>
                <a:xfrm>
                  <a:off x="1210692" y="1694329"/>
                  <a:ext cx="1136268" cy="1373758"/>
                  <a:chOff x="1210692" y="1694329"/>
                  <a:chExt cx="1136268" cy="1373758"/>
                </a:xfrm>
              </p:grpSpPr>
              <p:sp>
                <p:nvSpPr>
                  <p:cNvPr id="142" name="Freeform: Shape 141">
                    <a:extLst>
                      <a:ext uri="{FF2B5EF4-FFF2-40B4-BE49-F238E27FC236}">
                        <a16:creationId xmlns:a16="http://schemas.microsoft.com/office/drawing/2014/main" id="{5807C096-3DE7-41AA-A584-2F71C2EE9709}"/>
                      </a:ext>
                    </a:extLst>
                  </p:cNvPr>
                  <p:cNvSpPr/>
                  <p:nvPr/>
                </p:nvSpPr>
                <p:spPr>
                  <a:xfrm flipH="1">
                    <a:off x="1210692" y="1694329"/>
                    <a:ext cx="1136268" cy="1373758"/>
                  </a:xfrm>
                  <a:custGeom>
                    <a:avLst/>
                    <a:gdLst>
                      <a:gd name="connsiteX0" fmla="*/ 1353927 w 2955229"/>
                      <a:gd name="connsiteY0" fmla="*/ 3571511 h 3572905"/>
                      <a:gd name="connsiteX1" fmla="*/ 688724 w 2955229"/>
                      <a:gd name="connsiteY1" fmla="*/ 3022056 h 3572905"/>
                      <a:gd name="connsiteX2" fmla="*/ 295459 w 2955229"/>
                      <a:gd name="connsiteY2" fmla="*/ 2694335 h 3572905"/>
                      <a:gd name="connsiteX3" fmla="*/ 188078 w 2955229"/>
                      <a:gd name="connsiteY3" fmla="*/ 2454472 h 3572905"/>
                      <a:gd name="connsiteX4" fmla="*/ 234099 w 2955229"/>
                      <a:gd name="connsiteY4" fmla="*/ 2358248 h 3572905"/>
                      <a:gd name="connsiteX5" fmla="*/ 162976 w 2955229"/>
                      <a:gd name="connsiteY5" fmla="*/ 2296887 h 3572905"/>
                      <a:gd name="connsiteX6" fmla="*/ 188078 w 2955229"/>
                      <a:gd name="connsiteY6" fmla="*/ 2044473 h 3572905"/>
                      <a:gd name="connsiteX7" fmla="*/ 2602 w 2955229"/>
                      <a:gd name="connsiteY7" fmla="*/ 1888283 h 3572905"/>
                      <a:gd name="connsiteX8" fmla="*/ 239677 w 2955229"/>
                      <a:gd name="connsiteY8" fmla="*/ 1468521 h 3572905"/>
                      <a:gd name="connsiteX9" fmla="*/ 374949 w 2955229"/>
                      <a:gd name="connsiteY9" fmla="*/ 1210529 h 3572905"/>
                      <a:gd name="connsiteX10" fmla="*/ 405629 w 2955229"/>
                      <a:gd name="connsiteY10" fmla="*/ 644339 h 3572905"/>
                      <a:gd name="connsiteX11" fmla="*/ 2663414 w 2955229"/>
                      <a:gd name="connsiteY11" fmla="*/ 419815 h 3572905"/>
                      <a:gd name="connsiteX12" fmla="*/ 2618789 w 2955229"/>
                      <a:gd name="connsiteY12" fmla="*/ 2200663 h 3572905"/>
                      <a:gd name="connsiteX13" fmla="*/ 2345455 w 2955229"/>
                      <a:gd name="connsiteY13" fmla="*/ 2787771 h 3572905"/>
                      <a:gd name="connsiteX14" fmla="*/ 2660625 w 2955229"/>
                      <a:gd name="connsiteY14" fmla="*/ 3572905 h 3572905"/>
                      <a:gd name="connsiteX15" fmla="*/ 1353927 w 2955229"/>
                      <a:gd name="connsiteY15" fmla="*/ 3572905 h 35729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2955229" h="3572905">
                        <a:moveTo>
                          <a:pt x="1353927" y="3571511"/>
                        </a:moveTo>
                        <a:cubicBezTo>
                          <a:pt x="1252124" y="3116886"/>
                          <a:pt x="1001104" y="3001138"/>
                          <a:pt x="688724" y="3022056"/>
                        </a:cubicBezTo>
                        <a:cubicBezTo>
                          <a:pt x="376343" y="3042974"/>
                          <a:pt x="264779" y="2882600"/>
                          <a:pt x="295459" y="2694335"/>
                        </a:cubicBezTo>
                        <a:cubicBezTo>
                          <a:pt x="326139" y="2506071"/>
                          <a:pt x="218758" y="2521411"/>
                          <a:pt x="188078" y="2454472"/>
                        </a:cubicBezTo>
                        <a:cubicBezTo>
                          <a:pt x="157398" y="2388928"/>
                          <a:pt x="234099" y="2358248"/>
                          <a:pt x="234099" y="2358248"/>
                        </a:cubicBezTo>
                        <a:cubicBezTo>
                          <a:pt x="234099" y="2358248"/>
                          <a:pt x="208997" y="2333146"/>
                          <a:pt x="162976" y="2296887"/>
                        </a:cubicBezTo>
                        <a:cubicBezTo>
                          <a:pt x="116956" y="2260629"/>
                          <a:pt x="220153" y="2105833"/>
                          <a:pt x="188078" y="2044473"/>
                        </a:cubicBezTo>
                        <a:cubicBezTo>
                          <a:pt x="156003" y="1983112"/>
                          <a:pt x="30493" y="1997058"/>
                          <a:pt x="2602" y="1888283"/>
                        </a:cubicBezTo>
                        <a:cubicBezTo>
                          <a:pt x="-23894" y="1779507"/>
                          <a:pt x="158793" y="1587059"/>
                          <a:pt x="239677" y="1468521"/>
                        </a:cubicBezTo>
                        <a:cubicBezTo>
                          <a:pt x="330323" y="1336039"/>
                          <a:pt x="374949" y="1210529"/>
                          <a:pt x="374949" y="1210529"/>
                        </a:cubicBezTo>
                        <a:cubicBezTo>
                          <a:pt x="374949" y="1210529"/>
                          <a:pt x="211786" y="1061311"/>
                          <a:pt x="405629" y="644339"/>
                        </a:cubicBezTo>
                        <a:cubicBezTo>
                          <a:pt x="784948" y="-172871"/>
                          <a:pt x="2091646" y="-172871"/>
                          <a:pt x="2663414" y="419815"/>
                        </a:cubicBezTo>
                        <a:cubicBezTo>
                          <a:pt x="3137563" y="912094"/>
                          <a:pt x="2968822" y="1688861"/>
                          <a:pt x="2618789" y="2200663"/>
                        </a:cubicBezTo>
                        <a:cubicBezTo>
                          <a:pt x="2618789" y="2200663"/>
                          <a:pt x="2320354" y="2556275"/>
                          <a:pt x="2345455" y="2787771"/>
                        </a:cubicBezTo>
                        <a:cubicBezTo>
                          <a:pt x="2370557" y="3019267"/>
                          <a:pt x="2660625" y="3572905"/>
                          <a:pt x="2660625" y="3572905"/>
                        </a:cubicBezTo>
                        <a:lnTo>
                          <a:pt x="1353927" y="3572905"/>
                        </a:lnTo>
                      </a:path>
                    </a:pathLst>
                  </a:custGeom>
                  <a:solidFill>
                    <a:schemeClr val="accent3"/>
                  </a:solidFill>
                  <a:ln w="1394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43" name="Graphic 4">
                    <a:extLst>
                      <a:ext uri="{FF2B5EF4-FFF2-40B4-BE49-F238E27FC236}">
                        <a16:creationId xmlns:a16="http://schemas.microsoft.com/office/drawing/2014/main" id="{E41184E5-97CD-400E-9C7D-F3CCC139353F}"/>
                      </a:ext>
                    </a:extLst>
                  </p:cNvPr>
                  <p:cNvGrpSpPr/>
                  <p:nvPr/>
                </p:nvGrpSpPr>
                <p:grpSpPr>
                  <a:xfrm flipH="1">
                    <a:off x="1515925" y="2337251"/>
                    <a:ext cx="188205" cy="474534"/>
                    <a:chOff x="7616065" y="3606109"/>
                    <a:chExt cx="489488" cy="1234181"/>
                  </a:xfrm>
                  <a:solidFill>
                    <a:schemeClr val="accent3"/>
                  </a:solidFill>
                </p:grpSpPr>
                <p:sp>
                  <p:nvSpPr>
                    <p:cNvPr id="282" name="Freeform: Shape 281">
                      <a:extLst>
                        <a:ext uri="{FF2B5EF4-FFF2-40B4-BE49-F238E27FC236}">
                          <a16:creationId xmlns:a16="http://schemas.microsoft.com/office/drawing/2014/main" id="{B412C9A9-099F-4E27-9349-6A67706C6F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37800" y="3706516"/>
                      <a:ext cx="175714" cy="1094725"/>
                    </a:xfrm>
                    <a:custGeom>
                      <a:avLst/>
                      <a:gdLst>
                        <a:gd name="connsiteX0" fmla="*/ 175714 w 175714"/>
                        <a:gd name="connsiteY0" fmla="*/ 0 h 1094725"/>
                        <a:gd name="connsiteX1" fmla="*/ 175714 w 175714"/>
                        <a:gd name="connsiteY1" fmla="*/ 135272 h 1094725"/>
                        <a:gd name="connsiteX2" fmla="*/ 0 w 175714"/>
                        <a:gd name="connsiteY2" fmla="*/ 464387 h 1094725"/>
                        <a:gd name="connsiteX3" fmla="*/ 0 w 175714"/>
                        <a:gd name="connsiteY3" fmla="*/ 1094726 h 10947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5714" h="1094725">
                          <a:moveTo>
                            <a:pt x="175714" y="0"/>
                          </a:moveTo>
                          <a:lnTo>
                            <a:pt x="175714" y="135272"/>
                          </a:lnTo>
                          <a:lnTo>
                            <a:pt x="0" y="464387"/>
                          </a:lnTo>
                          <a:lnTo>
                            <a:pt x="0" y="1094726"/>
                          </a:lnTo>
                        </a:path>
                      </a:pathLst>
                    </a:custGeom>
                    <a:grpFill/>
                    <a:ln w="13077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83" name="Freeform: Shape 282">
                      <a:extLst>
                        <a:ext uri="{FF2B5EF4-FFF2-40B4-BE49-F238E27FC236}">
                          <a16:creationId xmlns:a16="http://schemas.microsoft.com/office/drawing/2014/main" id="{72DB6459-4F72-48E2-9A87-7E6A4D0E75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9092" y="4303386"/>
                      <a:ext cx="39047" cy="39047"/>
                    </a:xfrm>
                    <a:custGeom>
                      <a:avLst/>
                      <a:gdLst>
                        <a:gd name="connsiteX0" fmla="*/ 39048 w 39047"/>
                        <a:gd name="connsiteY0" fmla="*/ 19524 h 39047"/>
                        <a:gd name="connsiteX1" fmla="*/ 19524 w 39047"/>
                        <a:gd name="connsiteY1" fmla="*/ 39048 h 39047"/>
                        <a:gd name="connsiteX2" fmla="*/ -1 w 39047"/>
                        <a:gd name="connsiteY2" fmla="*/ 19524 h 39047"/>
                        <a:gd name="connsiteX3" fmla="*/ 19524 w 39047"/>
                        <a:gd name="connsiteY3" fmla="*/ 0 h 39047"/>
                        <a:gd name="connsiteX4" fmla="*/ 39048 w 39047"/>
                        <a:gd name="connsiteY4" fmla="*/ 19524 h 390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9047" h="39047">
                          <a:moveTo>
                            <a:pt x="39048" y="19524"/>
                          </a:moveTo>
                          <a:cubicBezTo>
                            <a:pt x="39048" y="30306"/>
                            <a:pt x="30306" y="39048"/>
                            <a:pt x="19524" y="39048"/>
                          </a:cubicBezTo>
                          <a:cubicBezTo>
                            <a:pt x="8741" y="39048"/>
                            <a:pt x="-1" y="30306"/>
                            <a:pt x="-1" y="19524"/>
                          </a:cubicBezTo>
                          <a:cubicBezTo>
                            <a:pt x="-1" y="8741"/>
                            <a:pt x="8741" y="0"/>
                            <a:pt x="19524" y="0"/>
                          </a:cubicBezTo>
                          <a:cubicBezTo>
                            <a:pt x="30306" y="0"/>
                            <a:pt x="39048" y="8741"/>
                            <a:pt x="39048" y="19524"/>
                          </a:cubicBezTo>
                          <a:close/>
                        </a:path>
                      </a:pathLst>
                    </a:custGeom>
                    <a:grpFill/>
                    <a:ln w="13945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84" name="Freeform: Shape 283">
                      <a:extLst>
                        <a:ext uri="{FF2B5EF4-FFF2-40B4-BE49-F238E27FC236}">
                          <a16:creationId xmlns:a16="http://schemas.microsoft.com/office/drawing/2014/main" id="{0604E3FE-0286-4674-8543-C7293878E7F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79636" y="4529304"/>
                      <a:ext cx="39047" cy="39047"/>
                    </a:xfrm>
                    <a:custGeom>
                      <a:avLst/>
                      <a:gdLst>
                        <a:gd name="connsiteX0" fmla="*/ 39048 w 39047"/>
                        <a:gd name="connsiteY0" fmla="*/ 19524 h 39047"/>
                        <a:gd name="connsiteX1" fmla="*/ 19524 w 39047"/>
                        <a:gd name="connsiteY1" fmla="*/ 39047 h 39047"/>
                        <a:gd name="connsiteX2" fmla="*/ 0 w 39047"/>
                        <a:gd name="connsiteY2" fmla="*/ 19524 h 39047"/>
                        <a:gd name="connsiteX3" fmla="*/ 19524 w 39047"/>
                        <a:gd name="connsiteY3" fmla="*/ 0 h 39047"/>
                        <a:gd name="connsiteX4" fmla="*/ 39048 w 39047"/>
                        <a:gd name="connsiteY4" fmla="*/ 19524 h 390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9047" h="39047">
                          <a:moveTo>
                            <a:pt x="39048" y="19524"/>
                          </a:moveTo>
                          <a:cubicBezTo>
                            <a:pt x="39048" y="30306"/>
                            <a:pt x="30307" y="39047"/>
                            <a:pt x="19524" y="39047"/>
                          </a:cubicBezTo>
                          <a:cubicBezTo>
                            <a:pt x="8741" y="39047"/>
                            <a:pt x="0" y="30306"/>
                            <a:pt x="0" y="19524"/>
                          </a:cubicBezTo>
                          <a:cubicBezTo>
                            <a:pt x="0" y="8741"/>
                            <a:pt x="8741" y="0"/>
                            <a:pt x="19524" y="0"/>
                          </a:cubicBezTo>
                          <a:cubicBezTo>
                            <a:pt x="30307" y="0"/>
                            <a:pt x="39048" y="8741"/>
                            <a:pt x="39048" y="19524"/>
                          </a:cubicBezTo>
                          <a:close/>
                        </a:path>
                      </a:pathLst>
                    </a:custGeom>
                    <a:grpFill/>
                    <a:ln w="13945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85" name="Freeform: Shape 284">
                      <a:extLst>
                        <a:ext uri="{FF2B5EF4-FFF2-40B4-BE49-F238E27FC236}">
                          <a16:creationId xmlns:a16="http://schemas.microsoft.com/office/drawing/2014/main" id="{0CC63AC6-25A8-4C0A-8A48-4E9A160DD0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18276" y="4801243"/>
                      <a:ext cx="39047" cy="39047"/>
                    </a:xfrm>
                    <a:custGeom>
                      <a:avLst/>
                      <a:gdLst>
                        <a:gd name="connsiteX0" fmla="*/ 39047 w 39047"/>
                        <a:gd name="connsiteY0" fmla="*/ 19524 h 39047"/>
                        <a:gd name="connsiteX1" fmla="*/ 19524 w 39047"/>
                        <a:gd name="connsiteY1" fmla="*/ 39047 h 39047"/>
                        <a:gd name="connsiteX2" fmla="*/ 0 w 39047"/>
                        <a:gd name="connsiteY2" fmla="*/ 19524 h 39047"/>
                        <a:gd name="connsiteX3" fmla="*/ 19524 w 39047"/>
                        <a:gd name="connsiteY3" fmla="*/ 0 h 39047"/>
                        <a:gd name="connsiteX4" fmla="*/ 39047 w 39047"/>
                        <a:gd name="connsiteY4" fmla="*/ 19524 h 390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9047" h="39047">
                          <a:moveTo>
                            <a:pt x="39047" y="19524"/>
                          </a:moveTo>
                          <a:cubicBezTo>
                            <a:pt x="39047" y="30306"/>
                            <a:pt x="30306" y="39047"/>
                            <a:pt x="19524" y="39047"/>
                          </a:cubicBezTo>
                          <a:cubicBezTo>
                            <a:pt x="8741" y="39047"/>
                            <a:pt x="0" y="30306"/>
                            <a:pt x="0" y="19524"/>
                          </a:cubicBezTo>
                          <a:cubicBezTo>
                            <a:pt x="0" y="8741"/>
                            <a:pt x="8741" y="0"/>
                            <a:pt x="19524" y="0"/>
                          </a:cubicBezTo>
                          <a:cubicBezTo>
                            <a:pt x="30306" y="0"/>
                            <a:pt x="39047" y="8741"/>
                            <a:pt x="39047" y="19524"/>
                          </a:cubicBezTo>
                          <a:close/>
                        </a:path>
                      </a:pathLst>
                    </a:custGeom>
                    <a:grpFill/>
                    <a:ln w="13945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86" name="Freeform: Shape 285">
                      <a:extLst>
                        <a:ext uri="{FF2B5EF4-FFF2-40B4-BE49-F238E27FC236}">
                          <a16:creationId xmlns:a16="http://schemas.microsoft.com/office/drawing/2014/main" id="{E45A7294-DA93-4A37-845B-6A5CCFB27B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44364" y="4387060"/>
                      <a:ext cx="39047" cy="39047"/>
                    </a:xfrm>
                    <a:custGeom>
                      <a:avLst/>
                      <a:gdLst>
                        <a:gd name="connsiteX0" fmla="*/ 39048 w 39047"/>
                        <a:gd name="connsiteY0" fmla="*/ 19524 h 39047"/>
                        <a:gd name="connsiteX1" fmla="*/ 19524 w 39047"/>
                        <a:gd name="connsiteY1" fmla="*/ 39048 h 39047"/>
                        <a:gd name="connsiteX2" fmla="*/ 0 w 39047"/>
                        <a:gd name="connsiteY2" fmla="*/ 19524 h 39047"/>
                        <a:gd name="connsiteX3" fmla="*/ 19524 w 39047"/>
                        <a:gd name="connsiteY3" fmla="*/ 0 h 39047"/>
                        <a:gd name="connsiteX4" fmla="*/ 39048 w 39047"/>
                        <a:gd name="connsiteY4" fmla="*/ 19524 h 390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9047" h="39047">
                          <a:moveTo>
                            <a:pt x="39048" y="19524"/>
                          </a:moveTo>
                          <a:cubicBezTo>
                            <a:pt x="39048" y="30306"/>
                            <a:pt x="30306" y="39048"/>
                            <a:pt x="19524" y="39048"/>
                          </a:cubicBezTo>
                          <a:cubicBezTo>
                            <a:pt x="8741" y="39048"/>
                            <a:pt x="0" y="30306"/>
                            <a:pt x="0" y="19524"/>
                          </a:cubicBezTo>
                          <a:cubicBezTo>
                            <a:pt x="0" y="8741"/>
                            <a:pt x="8741" y="0"/>
                            <a:pt x="19524" y="0"/>
                          </a:cubicBezTo>
                          <a:cubicBezTo>
                            <a:pt x="30306" y="0"/>
                            <a:pt x="39048" y="8741"/>
                            <a:pt x="39048" y="19524"/>
                          </a:cubicBezTo>
                          <a:close/>
                        </a:path>
                      </a:pathLst>
                    </a:custGeom>
                    <a:grpFill/>
                    <a:ln w="13945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87" name="Freeform: Shape 286">
                      <a:extLst>
                        <a:ext uri="{FF2B5EF4-FFF2-40B4-BE49-F238E27FC236}">
                          <a16:creationId xmlns:a16="http://schemas.microsoft.com/office/drawing/2014/main" id="{712965F2-B0E1-4DE0-9076-FC59A60684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74637" y="4579508"/>
                      <a:ext cx="39047" cy="39047"/>
                    </a:xfrm>
                    <a:custGeom>
                      <a:avLst/>
                      <a:gdLst>
                        <a:gd name="connsiteX0" fmla="*/ 39048 w 39047"/>
                        <a:gd name="connsiteY0" fmla="*/ 19524 h 39047"/>
                        <a:gd name="connsiteX1" fmla="*/ 19524 w 39047"/>
                        <a:gd name="connsiteY1" fmla="*/ 39047 h 39047"/>
                        <a:gd name="connsiteX2" fmla="*/ 0 w 39047"/>
                        <a:gd name="connsiteY2" fmla="*/ 19524 h 39047"/>
                        <a:gd name="connsiteX3" fmla="*/ 19524 w 39047"/>
                        <a:gd name="connsiteY3" fmla="*/ 0 h 39047"/>
                        <a:gd name="connsiteX4" fmla="*/ 39048 w 39047"/>
                        <a:gd name="connsiteY4" fmla="*/ 19524 h 390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9047" h="39047">
                          <a:moveTo>
                            <a:pt x="39048" y="19524"/>
                          </a:moveTo>
                          <a:cubicBezTo>
                            <a:pt x="39048" y="30306"/>
                            <a:pt x="30306" y="39047"/>
                            <a:pt x="19524" y="39047"/>
                          </a:cubicBezTo>
                          <a:cubicBezTo>
                            <a:pt x="8741" y="39047"/>
                            <a:pt x="0" y="30306"/>
                            <a:pt x="0" y="19524"/>
                          </a:cubicBezTo>
                          <a:cubicBezTo>
                            <a:pt x="0" y="8741"/>
                            <a:pt x="8741" y="0"/>
                            <a:pt x="19524" y="0"/>
                          </a:cubicBezTo>
                          <a:cubicBezTo>
                            <a:pt x="30306" y="0"/>
                            <a:pt x="39048" y="8741"/>
                            <a:pt x="39048" y="19524"/>
                          </a:cubicBezTo>
                          <a:close/>
                        </a:path>
                      </a:pathLst>
                    </a:custGeom>
                    <a:grpFill/>
                    <a:ln w="13945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88" name="Freeform: Shape 287">
                      <a:extLst>
                        <a:ext uri="{FF2B5EF4-FFF2-40B4-BE49-F238E27FC236}">
                          <a16:creationId xmlns:a16="http://schemas.microsoft.com/office/drawing/2014/main" id="{E0803676-872E-4974-BD5E-2EB923A3672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16065" y="4043999"/>
                      <a:ext cx="39047" cy="39047"/>
                    </a:xfrm>
                    <a:custGeom>
                      <a:avLst/>
                      <a:gdLst>
                        <a:gd name="connsiteX0" fmla="*/ 39047 w 39047"/>
                        <a:gd name="connsiteY0" fmla="*/ 19524 h 39047"/>
                        <a:gd name="connsiteX1" fmla="*/ 19524 w 39047"/>
                        <a:gd name="connsiteY1" fmla="*/ 39047 h 39047"/>
                        <a:gd name="connsiteX2" fmla="*/ 0 w 39047"/>
                        <a:gd name="connsiteY2" fmla="*/ 19524 h 39047"/>
                        <a:gd name="connsiteX3" fmla="*/ 19524 w 39047"/>
                        <a:gd name="connsiteY3" fmla="*/ 0 h 39047"/>
                        <a:gd name="connsiteX4" fmla="*/ 39047 w 39047"/>
                        <a:gd name="connsiteY4" fmla="*/ 19524 h 390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9047" h="39047">
                          <a:moveTo>
                            <a:pt x="39047" y="19524"/>
                          </a:moveTo>
                          <a:cubicBezTo>
                            <a:pt x="39047" y="30306"/>
                            <a:pt x="30306" y="39047"/>
                            <a:pt x="19524" y="39047"/>
                          </a:cubicBezTo>
                          <a:cubicBezTo>
                            <a:pt x="8741" y="39047"/>
                            <a:pt x="0" y="30306"/>
                            <a:pt x="0" y="19524"/>
                          </a:cubicBezTo>
                          <a:cubicBezTo>
                            <a:pt x="0" y="8741"/>
                            <a:pt x="8741" y="0"/>
                            <a:pt x="19524" y="0"/>
                          </a:cubicBezTo>
                          <a:cubicBezTo>
                            <a:pt x="30306" y="0"/>
                            <a:pt x="39047" y="8741"/>
                            <a:pt x="39047" y="19524"/>
                          </a:cubicBezTo>
                          <a:close/>
                        </a:path>
                      </a:pathLst>
                    </a:custGeom>
                    <a:grpFill/>
                    <a:ln w="13945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89" name="Freeform: Shape 288">
                      <a:extLst>
                        <a:ext uri="{FF2B5EF4-FFF2-40B4-BE49-F238E27FC236}">
                          <a16:creationId xmlns:a16="http://schemas.microsoft.com/office/drawing/2014/main" id="{6F65F77C-AA75-4B85-8CD9-70F630EFC3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60691" y="3871074"/>
                      <a:ext cx="39047" cy="39047"/>
                    </a:xfrm>
                    <a:custGeom>
                      <a:avLst/>
                      <a:gdLst>
                        <a:gd name="connsiteX0" fmla="*/ 39048 w 39047"/>
                        <a:gd name="connsiteY0" fmla="*/ 19524 h 39047"/>
                        <a:gd name="connsiteX1" fmla="*/ 19524 w 39047"/>
                        <a:gd name="connsiteY1" fmla="*/ 39048 h 39047"/>
                        <a:gd name="connsiteX2" fmla="*/ 0 w 39047"/>
                        <a:gd name="connsiteY2" fmla="*/ 19524 h 39047"/>
                        <a:gd name="connsiteX3" fmla="*/ 19524 w 39047"/>
                        <a:gd name="connsiteY3" fmla="*/ 0 h 39047"/>
                        <a:gd name="connsiteX4" fmla="*/ 39048 w 39047"/>
                        <a:gd name="connsiteY4" fmla="*/ 19524 h 390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9047" h="39047">
                          <a:moveTo>
                            <a:pt x="39048" y="19524"/>
                          </a:moveTo>
                          <a:cubicBezTo>
                            <a:pt x="39048" y="30306"/>
                            <a:pt x="30306" y="39048"/>
                            <a:pt x="19524" y="39048"/>
                          </a:cubicBezTo>
                          <a:cubicBezTo>
                            <a:pt x="8741" y="39048"/>
                            <a:pt x="0" y="30306"/>
                            <a:pt x="0" y="19524"/>
                          </a:cubicBezTo>
                          <a:cubicBezTo>
                            <a:pt x="0" y="8741"/>
                            <a:pt x="8741" y="0"/>
                            <a:pt x="19524" y="0"/>
                          </a:cubicBezTo>
                          <a:cubicBezTo>
                            <a:pt x="30306" y="0"/>
                            <a:pt x="39048" y="8741"/>
                            <a:pt x="39048" y="19524"/>
                          </a:cubicBezTo>
                          <a:close/>
                        </a:path>
                      </a:pathLst>
                    </a:custGeom>
                    <a:grpFill/>
                    <a:ln w="13945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90" name="Freeform: Shape 289">
                      <a:extLst>
                        <a:ext uri="{FF2B5EF4-FFF2-40B4-BE49-F238E27FC236}">
                          <a16:creationId xmlns:a16="http://schemas.microsoft.com/office/drawing/2014/main" id="{7DC5AA67-D2CA-4F62-8E4F-A7509AD0D63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99160" y="3719067"/>
                      <a:ext cx="206394" cy="821393"/>
                    </a:xfrm>
                    <a:custGeom>
                      <a:avLst/>
                      <a:gdLst>
                        <a:gd name="connsiteX0" fmla="*/ 206394 w 206394"/>
                        <a:gd name="connsiteY0" fmla="*/ 0 h 821393"/>
                        <a:gd name="connsiteX1" fmla="*/ 206394 w 206394"/>
                        <a:gd name="connsiteY1" fmla="*/ 99014 h 821393"/>
                        <a:gd name="connsiteX2" fmla="*/ 0 w 206394"/>
                        <a:gd name="connsiteY2" fmla="*/ 461598 h 821393"/>
                        <a:gd name="connsiteX3" fmla="*/ 0 w 206394"/>
                        <a:gd name="connsiteY3" fmla="*/ 821394 h 82139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06394" h="821393">
                          <a:moveTo>
                            <a:pt x="206394" y="0"/>
                          </a:moveTo>
                          <a:lnTo>
                            <a:pt x="206394" y="99014"/>
                          </a:lnTo>
                          <a:lnTo>
                            <a:pt x="0" y="461598"/>
                          </a:lnTo>
                          <a:lnTo>
                            <a:pt x="0" y="821394"/>
                          </a:lnTo>
                        </a:path>
                      </a:pathLst>
                    </a:custGeom>
                    <a:grpFill/>
                    <a:ln w="13077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91" name="Freeform: Shape 290">
                      <a:extLst>
                        <a:ext uri="{FF2B5EF4-FFF2-40B4-BE49-F238E27FC236}">
                          <a16:creationId xmlns:a16="http://schemas.microsoft.com/office/drawing/2014/main" id="{37ED963C-A4D4-41E8-B082-14322D398D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63888" y="3719067"/>
                      <a:ext cx="198026" cy="667992"/>
                    </a:xfrm>
                    <a:custGeom>
                      <a:avLst/>
                      <a:gdLst>
                        <a:gd name="connsiteX0" fmla="*/ 198027 w 198026"/>
                        <a:gd name="connsiteY0" fmla="*/ 0 h 667992"/>
                        <a:gd name="connsiteX1" fmla="*/ 198027 w 198026"/>
                        <a:gd name="connsiteY1" fmla="*/ 99014 h 667992"/>
                        <a:gd name="connsiteX2" fmla="*/ 0 w 198026"/>
                        <a:gd name="connsiteY2" fmla="*/ 410000 h 667992"/>
                        <a:gd name="connsiteX3" fmla="*/ 0 w 198026"/>
                        <a:gd name="connsiteY3" fmla="*/ 667992 h 66799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98026" h="667992">
                          <a:moveTo>
                            <a:pt x="198027" y="0"/>
                          </a:moveTo>
                          <a:lnTo>
                            <a:pt x="198027" y="99014"/>
                          </a:lnTo>
                          <a:lnTo>
                            <a:pt x="0" y="410000"/>
                          </a:lnTo>
                          <a:lnTo>
                            <a:pt x="0" y="667992"/>
                          </a:lnTo>
                        </a:path>
                      </a:pathLst>
                    </a:custGeom>
                    <a:grpFill/>
                    <a:ln w="13077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92" name="Freeform: Shape 291">
                      <a:extLst>
                        <a:ext uri="{FF2B5EF4-FFF2-40B4-BE49-F238E27FC236}">
                          <a16:creationId xmlns:a16="http://schemas.microsoft.com/office/drawing/2014/main" id="{3CE40201-5AA1-4D54-BEF2-033CE094914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80215" y="3606109"/>
                      <a:ext cx="13945" cy="264965"/>
                    </a:xfrm>
                    <a:custGeom>
                      <a:avLst/>
                      <a:gdLst>
                        <a:gd name="connsiteX0" fmla="*/ 0 w 13945"/>
                        <a:gd name="connsiteY0" fmla="*/ 0 h 264965"/>
                        <a:gd name="connsiteX1" fmla="*/ 0 w 13945"/>
                        <a:gd name="connsiteY1" fmla="*/ 264966 h 26496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13945" h="264965">
                          <a:moveTo>
                            <a:pt x="0" y="0"/>
                          </a:moveTo>
                          <a:lnTo>
                            <a:pt x="0" y="264966"/>
                          </a:lnTo>
                        </a:path>
                      </a:pathLst>
                    </a:custGeom>
                    <a:grpFill/>
                    <a:ln w="13077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93" name="Freeform: Shape 292">
                      <a:extLst>
                        <a:ext uri="{FF2B5EF4-FFF2-40B4-BE49-F238E27FC236}">
                          <a16:creationId xmlns:a16="http://schemas.microsoft.com/office/drawing/2014/main" id="{B2BFA473-FD70-4DBC-8BBB-9C9BAEC964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38616" y="3940802"/>
                      <a:ext cx="13945" cy="366768"/>
                    </a:xfrm>
                    <a:custGeom>
                      <a:avLst/>
                      <a:gdLst>
                        <a:gd name="connsiteX0" fmla="*/ 0 w 13945"/>
                        <a:gd name="connsiteY0" fmla="*/ 0 h 366768"/>
                        <a:gd name="connsiteX1" fmla="*/ 0 w 13945"/>
                        <a:gd name="connsiteY1" fmla="*/ 366768 h 3667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13945" h="366768">
                          <a:moveTo>
                            <a:pt x="0" y="0"/>
                          </a:moveTo>
                          <a:lnTo>
                            <a:pt x="0" y="366768"/>
                          </a:lnTo>
                        </a:path>
                      </a:pathLst>
                    </a:custGeom>
                    <a:grpFill/>
                    <a:ln w="13077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94" name="Freeform: Shape 293">
                      <a:extLst>
                        <a:ext uri="{FF2B5EF4-FFF2-40B4-BE49-F238E27FC236}">
                          <a16:creationId xmlns:a16="http://schemas.microsoft.com/office/drawing/2014/main" id="{1AAF176E-ED31-4949-9B1F-F5A4670260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4160" y="3719067"/>
                      <a:ext cx="168741" cy="860440"/>
                    </a:xfrm>
                    <a:custGeom>
                      <a:avLst/>
                      <a:gdLst>
                        <a:gd name="connsiteX0" fmla="*/ 168741 w 168741"/>
                        <a:gd name="connsiteY0" fmla="*/ 0 h 860440"/>
                        <a:gd name="connsiteX1" fmla="*/ 168741 w 168741"/>
                        <a:gd name="connsiteY1" fmla="*/ 111564 h 860440"/>
                        <a:gd name="connsiteX2" fmla="*/ 0 w 168741"/>
                        <a:gd name="connsiteY2" fmla="*/ 393265 h 860440"/>
                        <a:gd name="connsiteX3" fmla="*/ 0 w 168741"/>
                        <a:gd name="connsiteY3" fmla="*/ 860441 h 86044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68741" h="860440">
                          <a:moveTo>
                            <a:pt x="168741" y="0"/>
                          </a:moveTo>
                          <a:lnTo>
                            <a:pt x="168741" y="111564"/>
                          </a:lnTo>
                          <a:lnTo>
                            <a:pt x="0" y="393265"/>
                          </a:lnTo>
                          <a:lnTo>
                            <a:pt x="0" y="860441"/>
                          </a:lnTo>
                        </a:path>
                      </a:pathLst>
                    </a:custGeom>
                    <a:grpFill/>
                    <a:ln w="13077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95" name="Freeform: Shape 294">
                      <a:extLst>
                        <a:ext uri="{FF2B5EF4-FFF2-40B4-BE49-F238E27FC236}">
                          <a16:creationId xmlns:a16="http://schemas.microsoft.com/office/drawing/2014/main" id="{EB6AF232-FF3F-4A3F-8F8E-64477020C2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42562" y="3670258"/>
                      <a:ext cx="118537" cy="382108"/>
                    </a:xfrm>
                    <a:custGeom>
                      <a:avLst/>
                      <a:gdLst>
                        <a:gd name="connsiteX0" fmla="*/ 118537 w 118537"/>
                        <a:gd name="connsiteY0" fmla="*/ 0 h 382108"/>
                        <a:gd name="connsiteX1" fmla="*/ 118537 w 118537"/>
                        <a:gd name="connsiteY1" fmla="*/ 206394 h 382108"/>
                        <a:gd name="connsiteX2" fmla="*/ 0 w 118537"/>
                        <a:gd name="connsiteY2" fmla="*/ 382109 h 38210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118537" h="382108">
                          <a:moveTo>
                            <a:pt x="118537" y="0"/>
                          </a:moveTo>
                          <a:lnTo>
                            <a:pt x="118537" y="206394"/>
                          </a:lnTo>
                          <a:lnTo>
                            <a:pt x="0" y="382109"/>
                          </a:lnTo>
                        </a:path>
                      </a:pathLst>
                    </a:custGeom>
                    <a:grpFill/>
                    <a:ln w="13077" cap="flat">
                      <a:solidFill>
                        <a:schemeClr val="accent4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44" name="Group 143">
                  <a:extLst>
                    <a:ext uri="{FF2B5EF4-FFF2-40B4-BE49-F238E27FC236}">
                      <a16:creationId xmlns:a16="http://schemas.microsoft.com/office/drawing/2014/main" id="{CCB0133E-BC08-4489-9AD3-D179DF13A28B}"/>
                    </a:ext>
                  </a:extLst>
                </p:cNvPr>
                <p:cNvGrpSpPr/>
                <p:nvPr/>
              </p:nvGrpSpPr>
              <p:grpSpPr>
                <a:xfrm flipH="1">
                  <a:off x="1255331" y="1741767"/>
                  <a:ext cx="918906" cy="658036"/>
                  <a:chOff x="6621860" y="1365308"/>
                  <a:chExt cx="3484425" cy="2495228"/>
                </a:xfrm>
                <a:solidFill>
                  <a:schemeClr val="accent3"/>
                </a:solidFill>
              </p:grpSpPr>
              <p:sp>
                <p:nvSpPr>
                  <p:cNvPr id="145" name="Freeform: Shape 144">
                    <a:extLst>
                      <a:ext uri="{FF2B5EF4-FFF2-40B4-BE49-F238E27FC236}">
                        <a16:creationId xmlns:a16="http://schemas.microsoft.com/office/drawing/2014/main" id="{D6DC180A-8FF5-4435-86BD-2E6927222129}"/>
                      </a:ext>
                    </a:extLst>
                  </p:cNvPr>
                  <p:cNvSpPr/>
                  <p:nvPr/>
                </p:nvSpPr>
                <p:spPr>
                  <a:xfrm>
                    <a:off x="8274344" y="3432219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7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46" name="Freeform: Shape 145">
                    <a:extLst>
                      <a:ext uri="{FF2B5EF4-FFF2-40B4-BE49-F238E27FC236}">
                        <a16:creationId xmlns:a16="http://schemas.microsoft.com/office/drawing/2014/main" id="{087EDE50-FB7B-4A2B-8A6E-7BEC7ADAE9E3}"/>
                      </a:ext>
                    </a:extLst>
                  </p:cNvPr>
                  <p:cNvSpPr/>
                  <p:nvPr/>
                </p:nvSpPr>
                <p:spPr>
                  <a:xfrm>
                    <a:off x="8337374" y="336105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47" name="Freeform: Shape 146">
                    <a:extLst>
                      <a:ext uri="{FF2B5EF4-FFF2-40B4-BE49-F238E27FC236}">
                        <a16:creationId xmlns:a16="http://schemas.microsoft.com/office/drawing/2014/main" id="{7E395193-2474-481B-9F4C-DB8437ED301B}"/>
                      </a:ext>
                    </a:extLst>
                  </p:cNvPr>
                  <p:cNvSpPr/>
                  <p:nvPr/>
                </p:nvSpPr>
                <p:spPr>
                  <a:xfrm>
                    <a:off x="8274344" y="3015407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48" name="Freeform: Shape 147">
                    <a:extLst>
                      <a:ext uri="{FF2B5EF4-FFF2-40B4-BE49-F238E27FC236}">
                        <a16:creationId xmlns:a16="http://schemas.microsoft.com/office/drawing/2014/main" id="{A90FCFF0-4B43-4805-8273-6D24292DB295}"/>
                      </a:ext>
                    </a:extLst>
                  </p:cNvPr>
                  <p:cNvSpPr/>
                  <p:nvPr/>
                </p:nvSpPr>
                <p:spPr>
                  <a:xfrm>
                    <a:off x="8150318" y="2909681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49" name="Freeform: Shape 148">
                    <a:extLst>
                      <a:ext uri="{FF2B5EF4-FFF2-40B4-BE49-F238E27FC236}">
                        <a16:creationId xmlns:a16="http://schemas.microsoft.com/office/drawing/2014/main" id="{C4CF089B-3A02-4CCE-9F90-6DC41CC0FEEF}"/>
                      </a:ext>
                    </a:extLst>
                  </p:cNvPr>
                  <p:cNvSpPr/>
                  <p:nvPr/>
                </p:nvSpPr>
                <p:spPr>
                  <a:xfrm>
                    <a:off x="8054756" y="318416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50" name="Freeform: Shape 149">
                    <a:extLst>
                      <a:ext uri="{FF2B5EF4-FFF2-40B4-BE49-F238E27FC236}">
                        <a16:creationId xmlns:a16="http://schemas.microsoft.com/office/drawing/2014/main" id="{63BD18FE-2024-48FA-ACD8-F07EC55FE69A}"/>
                      </a:ext>
                    </a:extLst>
                  </p:cNvPr>
                  <p:cNvSpPr/>
                  <p:nvPr/>
                </p:nvSpPr>
                <p:spPr>
                  <a:xfrm>
                    <a:off x="8168617" y="327362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51" name="Freeform: Shape 150">
                    <a:extLst>
                      <a:ext uri="{FF2B5EF4-FFF2-40B4-BE49-F238E27FC236}">
                        <a16:creationId xmlns:a16="http://schemas.microsoft.com/office/drawing/2014/main" id="{17CFC285-F08B-4CD3-8E51-6E0E8B04033A}"/>
                      </a:ext>
                    </a:extLst>
                  </p:cNvPr>
                  <p:cNvSpPr/>
                  <p:nvPr/>
                </p:nvSpPr>
                <p:spPr>
                  <a:xfrm>
                    <a:off x="8770450" y="3594877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7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7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52" name="Freeform: Shape 151">
                    <a:extLst>
                      <a:ext uri="{FF2B5EF4-FFF2-40B4-BE49-F238E27FC236}">
                        <a16:creationId xmlns:a16="http://schemas.microsoft.com/office/drawing/2014/main" id="{BF82D635-12C4-4A10-BB96-7055774B602E}"/>
                      </a:ext>
                    </a:extLst>
                  </p:cNvPr>
                  <p:cNvSpPr/>
                  <p:nvPr/>
                </p:nvSpPr>
                <p:spPr>
                  <a:xfrm>
                    <a:off x="9486146" y="3566412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3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3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53" name="Freeform: Shape 152">
                    <a:extLst>
                      <a:ext uri="{FF2B5EF4-FFF2-40B4-BE49-F238E27FC236}">
                        <a16:creationId xmlns:a16="http://schemas.microsoft.com/office/drawing/2014/main" id="{5AA59017-95CE-4516-BA3D-1D5FA0E3E58F}"/>
                      </a:ext>
                    </a:extLst>
                  </p:cNvPr>
                  <p:cNvSpPr/>
                  <p:nvPr/>
                </p:nvSpPr>
                <p:spPr>
                  <a:xfrm>
                    <a:off x="9486146" y="3432219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3 w 39047"/>
                      <a:gd name="connsiteY1" fmla="*/ 39048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3" y="39048"/>
                        </a:cubicBezTo>
                        <a:cubicBezTo>
                          <a:pt x="8741" y="39048"/>
                          <a:pt x="-1" y="30307"/>
                          <a:pt x="-1" y="19524"/>
                        </a:cubicBezTo>
                        <a:cubicBezTo>
                          <a:pt x="-1" y="8741"/>
                          <a:pt x="8741" y="0"/>
                          <a:pt x="19523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54" name="Freeform: Shape 153">
                    <a:extLst>
                      <a:ext uri="{FF2B5EF4-FFF2-40B4-BE49-F238E27FC236}">
                        <a16:creationId xmlns:a16="http://schemas.microsoft.com/office/drawing/2014/main" id="{91E293AF-6CEE-418F-9524-BD41811A7044}"/>
                      </a:ext>
                    </a:extLst>
                  </p:cNvPr>
                  <p:cNvSpPr/>
                  <p:nvPr/>
                </p:nvSpPr>
                <p:spPr>
                  <a:xfrm>
                    <a:off x="9134399" y="331632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55" name="Freeform: Shape 154">
                    <a:extLst>
                      <a:ext uri="{FF2B5EF4-FFF2-40B4-BE49-F238E27FC236}">
                        <a16:creationId xmlns:a16="http://schemas.microsoft.com/office/drawing/2014/main" id="{7640B559-601F-49C9-AE82-0CCA89942F71}"/>
                      </a:ext>
                    </a:extLst>
                  </p:cNvPr>
                  <p:cNvSpPr/>
                  <p:nvPr/>
                </p:nvSpPr>
                <p:spPr>
                  <a:xfrm>
                    <a:off x="9656936" y="3265495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56" name="Freeform: Shape 155">
                    <a:extLst>
                      <a:ext uri="{FF2B5EF4-FFF2-40B4-BE49-F238E27FC236}">
                        <a16:creationId xmlns:a16="http://schemas.microsoft.com/office/drawing/2014/main" id="{1089135E-6C46-4875-A192-1EF111762E17}"/>
                      </a:ext>
                    </a:extLst>
                  </p:cNvPr>
                  <p:cNvSpPr/>
                  <p:nvPr/>
                </p:nvSpPr>
                <p:spPr>
                  <a:xfrm>
                    <a:off x="9640671" y="3157733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3" y="39047"/>
                        </a:cubicBezTo>
                        <a:cubicBezTo>
                          <a:pt x="8740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0" y="0"/>
                          <a:pt x="19523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57" name="Freeform: Shape 156">
                    <a:extLst>
                      <a:ext uri="{FF2B5EF4-FFF2-40B4-BE49-F238E27FC236}">
                        <a16:creationId xmlns:a16="http://schemas.microsoft.com/office/drawing/2014/main" id="{BDE97646-E2EB-4D1E-9009-02FF900E8DCF}"/>
                      </a:ext>
                    </a:extLst>
                  </p:cNvPr>
                  <p:cNvSpPr/>
                  <p:nvPr/>
                </p:nvSpPr>
                <p:spPr>
                  <a:xfrm>
                    <a:off x="9742333" y="2980843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3" y="39047"/>
                        </a:cubicBezTo>
                        <a:cubicBezTo>
                          <a:pt x="8740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0" y="0"/>
                          <a:pt x="19523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58" name="Freeform: Shape 157">
                    <a:extLst>
                      <a:ext uri="{FF2B5EF4-FFF2-40B4-BE49-F238E27FC236}">
                        <a16:creationId xmlns:a16="http://schemas.microsoft.com/office/drawing/2014/main" id="{14278F16-C688-4B1B-B1D9-F32AE0E16534}"/>
                      </a:ext>
                    </a:extLst>
                  </p:cNvPr>
                  <p:cNvSpPr/>
                  <p:nvPr/>
                </p:nvSpPr>
                <p:spPr>
                  <a:xfrm>
                    <a:off x="9850093" y="2854784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59" name="Freeform: Shape 158">
                    <a:extLst>
                      <a:ext uri="{FF2B5EF4-FFF2-40B4-BE49-F238E27FC236}">
                        <a16:creationId xmlns:a16="http://schemas.microsoft.com/office/drawing/2014/main" id="{9B3E4666-A9F3-4A4B-BD85-816E67EA44E6}"/>
                      </a:ext>
                    </a:extLst>
                  </p:cNvPr>
                  <p:cNvSpPr/>
                  <p:nvPr/>
                </p:nvSpPr>
                <p:spPr>
                  <a:xfrm>
                    <a:off x="9874492" y="2698225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3 w 39047"/>
                      <a:gd name="connsiteY1" fmla="*/ 39048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3" y="39048"/>
                        </a:cubicBezTo>
                        <a:cubicBezTo>
                          <a:pt x="8740" y="39048"/>
                          <a:pt x="-1" y="30306"/>
                          <a:pt x="-1" y="19524"/>
                        </a:cubicBezTo>
                        <a:cubicBezTo>
                          <a:pt x="-1" y="8741"/>
                          <a:pt x="8740" y="0"/>
                          <a:pt x="19523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60" name="Freeform: Shape 159">
                    <a:extLst>
                      <a:ext uri="{FF2B5EF4-FFF2-40B4-BE49-F238E27FC236}">
                        <a16:creationId xmlns:a16="http://schemas.microsoft.com/office/drawing/2014/main" id="{5674888F-83C7-4990-918D-0FFEFCEAB5D1}"/>
                      </a:ext>
                    </a:extLst>
                  </p:cNvPr>
                  <p:cNvSpPr/>
                  <p:nvPr/>
                </p:nvSpPr>
                <p:spPr>
                  <a:xfrm>
                    <a:off x="9850093" y="252946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61" name="Freeform: Shape 160">
                    <a:extLst>
                      <a:ext uri="{FF2B5EF4-FFF2-40B4-BE49-F238E27FC236}">
                        <a16:creationId xmlns:a16="http://schemas.microsoft.com/office/drawing/2014/main" id="{A42C9F01-2EBD-4F59-9C91-F7247F41F97B}"/>
                      </a:ext>
                    </a:extLst>
                  </p:cNvPr>
                  <p:cNvSpPr/>
                  <p:nvPr/>
                </p:nvSpPr>
                <p:spPr>
                  <a:xfrm>
                    <a:off x="9850093" y="2403407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62" name="Freeform: Shape 161">
                    <a:extLst>
                      <a:ext uri="{FF2B5EF4-FFF2-40B4-BE49-F238E27FC236}">
                        <a16:creationId xmlns:a16="http://schemas.microsoft.com/office/drawing/2014/main" id="{901E1BE0-5CE7-426C-9ABF-8D2AC9BA4C78}"/>
                      </a:ext>
                    </a:extLst>
                  </p:cNvPr>
                  <p:cNvSpPr/>
                  <p:nvPr/>
                </p:nvSpPr>
                <p:spPr>
                  <a:xfrm>
                    <a:off x="9772830" y="2277348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3" y="39047"/>
                        </a:cubicBezTo>
                        <a:cubicBezTo>
                          <a:pt x="8740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0" y="0"/>
                          <a:pt x="19523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63" name="Freeform: Shape 162">
                    <a:extLst>
                      <a:ext uri="{FF2B5EF4-FFF2-40B4-BE49-F238E27FC236}">
                        <a16:creationId xmlns:a16="http://schemas.microsoft.com/office/drawing/2014/main" id="{25FCD70D-92FB-4541-97EE-A7357CAE0393}"/>
                      </a:ext>
                    </a:extLst>
                  </p:cNvPr>
                  <p:cNvSpPr/>
                  <p:nvPr/>
                </p:nvSpPr>
                <p:spPr>
                  <a:xfrm>
                    <a:off x="9626438" y="2153321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64" name="Freeform: Shape 163">
                    <a:extLst>
                      <a:ext uri="{FF2B5EF4-FFF2-40B4-BE49-F238E27FC236}">
                        <a16:creationId xmlns:a16="http://schemas.microsoft.com/office/drawing/2014/main" id="{0A56714E-2059-427B-A7BE-28FA47C23B1E}"/>
                      </a:ext>
                    </a:extLst>
                  </p:cNvPr>
                  <p:cNvSpPr/>
                  <p:nvPr/>
                </p:nvSpPr>
                <p:spPr>
                  <a:xfrm>
                    <a:off x="9551210" y="2039460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65" name="Freeform: Shape 164">
                    <a:extLst>
                      <a:ext uri="{FF2B5EF4-FFF2-40B4-BE49-F238E27FC236}">
                        <a16:creationId xmlns:a16="http://schemas.microsoft.com/office/drawing/2014/main" id="{C74F74A5-9891-469A-84D4-66E78DA993AA}"/>
                      </a:ext>
                    </a:extLst>
                  </p:cNvPr>
                  <p:cNvSpPr/>
                  <p:nvPr/>
                </p:nvSpPr>
                <p:spPr>
                  <a:xfrm>
                    <a:off x="9506478" y="1907301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3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3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66" name="Freeform: Shape 165">
                    <a:extLst>
                      <a:ext uri="{FF2B5EF4-FFF2-40B4-BE49-F238E27FC236}">
                        <a16:creationId xmlns:a16="http://schemas.microsoft.com/office/drawing/2014/main" id="{899867CB-C531-4568-870C-8ED8E1359C14}"/>
                      </a:ext>
                    </a:extLst>
                  </p:cNvPr>
                  <p:cNvSpPr/>
                  <p:nvPr/>
                </p:nvSpPr>
                <p:spPr>
                  <a:xfrm>
                    <a:off x="9398717" y="178530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67" name="Freeform: Shape 166">
                    <a:extLst>
                      <a:ext uri="{FF2B5EF4-FFF2-40B4-BE49-F238E27FC236}">
                        <a16:creationId xmlns:a16="http://schemas.microsoft.com/office/drawing/2014/main" id="{284D5216-70CD-4091-9206-14DD50E7CDD1}"/>
                      </a:ext>
                    </a:extLst>
                  </p:cNvPr>
                  <p:cNvSpPr/>
                  <p:nvPr/>
                </p:nvSpPr>
                <p:spPr>
                  <a:xfrm>
                    <a:off x="9272657" y="1663313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3 w 39047"/>
                      <a:gd name="connsiteY1" fmla="*/ 39047 h 39047"/>
                      <a:gd name="connsiteX2" fmla="*/ -1 w 39047"/>
                      <a:gd name="connsiteY2" fmla="*/ 19524 h 39047"/>
                      <a:gd name="connsiteX3" fmla="*/ 19523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3" y="39047"/>
                        </a:cubicBezTo>
                        <a:cubicBezTo>
                          <a:pt x="8741" y="39047"/>
                          <a:pt x="-1" y="30306"/>
                          <a:pt x="-1" y="19524"/>
                        </a:cubicBezTo>
                        <a:cubicBezTo>
                          <a:pt x="-1" y="8741"/>
                          <a:pt x="8741" y="0"/>
                          <a:pt x="19523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68" name="Freeform: Shape 167">
                    <a:extLst>
                      <a:ext uri="{FF2B5EF4-FFF2-40B4-BE49-F238E27FC236}">
                        <a16:creationId xmlns:a16="http://schemas.microsoft.com/office/drawing/2014/main" id="{24815A7E-7323-4D18-878C-FC1C31EA0427}"/>
                      </a:ext>
                    </a:extLst>
                  </p:cNvPr>
                  <p:cNvSpPr/>
                  <p:nvPr/>
                </p:nvSpPr>
                <p:spPr>
                  <a:xfrm>
                    <a:off x="8776551" y="155758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69" name="Freeform: Shape 168">
                    <a:extLst>
                      <a:ext uri="{FF2B5EF4-FFF2-40B4-BE49-F238E27FC236}">
                        <a16:creationId xmlns:a16="http://schemas.microsoft.com/office/drawing/2014/main" id="{617BF2D1-77CE-4AC6-A39A-EC2A3A2017C1}"/>
                      </a:ext>
                    </a:extLst>
                  </p:cNvPr>
                  <p:cNvSpPr/>
                  <p:nvPr/>
                </p:nvSpPr>
                <p:spPr>
                  <a:xfrm>
                    <a:off x="8776551" y="155758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70" name="Freeform: Shape 169">
                    <a:extLst>
                      <a:ext uri="{FF2B5EF4-FFF2-40B4-BE49-F238E27FC236}">
                        <a16:creationId xmlns:a16="http://schemas.microsoft.com/office/drawing/2014/main" id="{7FE6AE52-1998-4970-9DF7-37A7E6F341ED}"/>
                      </a:ext>
                    </a:extLst>
                  </p:cNvPr>
                  <p:cNvSpPr/>
                  <p:nvPr/>
                </p:nvSpPr>
                <p:spPr>
                  <a:xfrm>
                    <a:off x="8626092" y="1455924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71" name="Freeform: Shape 170">
                    <a:extLst>
                      <a:ext uri="{FF2B5EF4-FFF2-40B4-BE49-F238E27FC236}">
                        <a16:creationId xmlns:a16="http://schemas.microsoft.com/office/drawing/2014/main" id="{7AE7B28C-BEA8-4E7C-92B9-76BDC3564DAD}"/>
                      </a:ext>
                    </a:extLst>
                  </p:cNvPr>
                  <p:cNvSpPr/>
                  <p:nvPr/>
                </p:nvSpPr>
                <p:spPr>
                  <a:xfrm>
                    <a:off x="8556962" y="1415260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72" name="Freeform: Shape 171">
                    <a:extLst>
                      <a:ext uri="{FF2B5EF4-FFF2-40B4-BE49-F238E27FC236}">
                        <a16:creationId xmlns:a16="http://schemas.microsoft.com/office/drawing/2014/main" id="{9FFBC62B-873F-435A-9810-EDCA28323F1F}"/>
                      </a:ext>
                    </a:extLst>
                  </p:cNvPr>
                  <p:cNvSpPr/>
                  <p:nvPr/>
                </p:nvSpPr>
                <p:spPr>
                  <a:xfrm>
                    <a:off x="8400404" y="1415260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73" name="Freeform: Shape 172">
                    <a:extLst>
                      <a:ext uri="{FF2B5EF4-FFF2-40B4-BE49-F238E27FC236}">
                        <a16:creationId xmlns:a16="http://schemas.microsoft.com/office/drawing/2014/main" id="{B9ADE145-86E4-4DD7-82E4-F84B526651F5}"/>
                      </a:ext>
                    </a:extLst>
                  </p:cNvPr>
                  <p:cNvSpPr/>
                  <p:nvPr/>
                </p:nvSpPr>
                <p:spPr>
                  <a:xfrm>
                    <a:off x="8260112" y="1429492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74" name="Freeform: Shape 173">
                    <a:extLst>
                      <a:ext uri="{FF2B5EF4-FFF2-40B4-BE49-F238E27FC236}">
                        <a16:creationId xmlns:a16="http://schemas.microsoft.com/office/drawing/2014/main" id="{DF46F93C-D1E1-4434-8FD0-3862245EF5F9}"/>
                      </a:ext>
                    </a:extLst>
                  </p:cNvPr>
                  <p:cNvSpPr/>
                  <p:nvPr/>
                </p:nvSpPr>
                <p:spPr>
                  <a:xfrm>
                    <a:off x="8274344" y="1935766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75" name="Freeform: Shape 174">
                    <a:extLst>
                      <a:ext uri="{FF2B5EF4-FFF2-40B4-BE49-F238E27FC236}">
                        <a16:creationId xmlns:a16="http://schemas.microsoft.com/office/drawing/2014/main" id="{29EF298B-56D9-4E2B-9A2F-CA42BCF222CB}"/>
                      </a:ext>
                    </a:extLst>
                  </p:cNvPr>
                  <p:cNvSpPr/>
                  <p:nvPr/>
                </p:nvSpPr>
                <p:spPr>
                  <a:xfrm>
                    <a:off x="8150318" y="1651115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76" name="Freeform: Shape 175">
                    <a:extLst>
                      <a:ext uri="{FF2B5EF4-FFF2-40B4-BE49-F238E27FC236}">
                        <a16:creationId xmlns:a16="http://schemas.microsoft.com/office/drawing/2014/main" id="{D3083378-9C90-4272-B97D-852EF3FF6CB2}"/>
                      </a:ext>
                    </a:extLst>
                  </p:cNvPr>
                  <p:cNvSpPr/>
                  <p:nvPr/>
                </p:nvSpPr>
                <p:spPr>
                  <a:xfrm>
                    <a:off x="8103553" y="157181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77" name="Freeform: Shape 176">
                    <a:extLst>
                      <a:ext uri="{FF2B5EF4-FFF2-40B4-BE49-F238E27FC236}">
                        <a16:creationId xmlns:a16="http://schemas.microsoft.com/office/drawing/2014/main" id="{235FCB01-28AA-4B98-9F42-04FBF8509BB9}"/>
                      </a:ext>
                    </a:extLst>
                  </p:cNvPr>
                  <p:cNvSpPr/>
                  <p:nvPr/>
                </p:nvSpPr>
                <p:spPr>
                  <a:xfrm>
                    <a:off x="8022224" y="1691779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78" name="Freeform: Shape 177">
                    <a:extLst>
                      <a:ext uri="{FF2B5EF4-FFF2-40B4-BE49-F238E27FC236}">
                        <a16:creationId xmlns:a16="http://schemas.microsoft.com/office/drawing/2014/main" id="{A86D5A32-D96F-44E2-8F61-87EADFAB15FA}"/>
                      </a:ext>
                    </a:extLst>
                  </p:cNvPr>
                  <p:cNvSpPr/>
                  <p:nvPr/>
                </p:nvSpPr>
                <p:spPr>
                  <a:xfrm>
                    <a:off x="7422423" y="1600284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79" name="Freeform: Shape 178">
                    <a:extLst>
                      <a:ext uri="{FF2B5EF4-FFF2-40B4-BE49-F238E27FC236}">
                        <a16:creationId xmlns:a16="http://schemas.microsoft.com/office/drawing/2014/main" id="{15246BBA-CF9E-43E9-9EC1-3B6E182B2D05}"/>
                      </a:ext>
                    </a:extLst>
                  </p:cNvPr>
                  <p:cNvSpPr/>
                  <p:nvPr/>
                </p:nvSpPr>
                <p:spPr>
                  <a:xfrm>
                    <a:off x="7186570" y="2096390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0" name="Freeform: Shape 179">
                    <a:extLst>
                      <a:ext uri="{FF2B5EF4-FFF2-40B4-BE49-F238E27FC236}">
                        <a16:creationId xmlns:a16="http://schemas.microsoft.com/office/drawing/2014/main" id="{3310456C-7B88-460D-9B55-C559F4974D6C}"/>
                      </a:ext>
                    </a:extLst>
                  </p:cNvPr>
                  <p:cNvSpPr/>
                  <p:nvPr/>
                </p:nvSpPr>
                <p:spPr>
                  <a:xfrm>
                    <a:off x="6946648" y="2340377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1" name="Freeform: Shape 180">
                    <a:extLst>
                      <a:ext uri="{FF2B5EF4-FFF2-40B4-BE49-F238E27FC236}">
                        <a16:creationId xmlns:a16="http://schemas.microsoft.com/office/drawing/2014/main" id="{5BCE9298-1507-4B28-AAD1-8940110748AB}"/>
                      </a:ext>
                    </a:extLst>
                  </p:cNvPr>
                  <p:cNvSpPr/>
                  <p:nvPr/>
                </p:nvSpPr>
                <p:spPr>
                  <a:xfrm>
                    <a:off x="6869386" y="2606730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2" name="Freeform: Shape 181">
                    <a:extLst>
                      <a:ext uri="{FF2B5EF4-FFF2-40B4-BE49-F238E27FC236}">
                        <a16:creationId xmlns:a16="http://schemas.microsoft.com/office/drawing/2014/main" id="{E17FBEEB-AE42-451D-A1E0-3B4CC0D08F75}"/>
                      </a:ext>
                    </a:extLst>
                  </p:cNvPr>
                  <p:cNvSpPr/>
                  <p:nvPr/>
                </p:nvSpPr>
                <p:spPr>
                  <a:xfrm>
                    <a:off x="7330928" y="252946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3" name="Freeform: Shape 182">
                    <a:extLst>
                      <a:ext uri="{FF2B5EF4-FFF2-40B4-BE49-F238E27FC236}">
                        <a16:creationId xmlns:a16="http://schemas.microsoft.com/office/drawing/2014/main" id="{49DF99CD-3A13-4558-96AC-4C3F5A5C96FE}"/>
                      </a:ext>
                    </a:extLst>
                  </p:cNvPr>
                  <p:cNvSpPr/>
                  <p:nvPr/>
                </p:nvSpPr>
                <p:spPr>
                  <a:xfrm>
                    <a:off x="7186570" y="2875115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4" name="Freeform: Shape 183">
                    <a:extLst>
                      <a:ext uri="{FF2B5EF4-FFF2-40B4-BE49-F238E27FC236}">
                        <a16:creationId xmlns:a16="http://schemas.microsoft.com/office/drawing/2014/main" id="{0670CD2D-4E4E-435D-8E79-666B3ADE9331}"/>
                      </a:ext>
                    </a:extLst>
                  </p:cNvPr>
                  <p:cNvSpPr/>
                  <p:nvPr/>
                </p:nvSpPr>
                <p:spPr>
                  <a:xfrm>
                    <a:off x="6889719" y="2986943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5" name="Freeform: Shape 184">
                    <a:extLst>
                      <a:ext uri="{FF2B5EF4-FFF2-40B4-BE49-F238E27FC236}">
                        <a16:creationId xmlns:a16="http://schemas.microsoft.com/office/drawing/2014/main" id="{D17322A4-0126-4AAA-840C-1433EB07D044}"/>
                      </a:ext>
                    </a:extLst>
                  </p:cNvPr>
                  <p:cNvSpPr/>
                  <p:nvPr/>
                </p:nvSpPr>
                <p:spPr>
                  <a:xfrm>
                    <a:off x="7129639" y="3143501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6" name="Freeform: Shape 185">
                    <a:extLst>
                      <a:ext uri="{FF2B5EF4-FFF2-40B4-BE49-F238E27FC236}">
                        <a16:creationId xmlns:a16="http://schemas.microsoft.com/office/drawing/2014/main" id="{6BDEA4F1-FBD6-4CF4-AB1E-5AD308FE29B7}"/>
                      </a:ext>
                    </a:extLst>
                  </p:cNvPr>
                  <p:cNvSpPr/>
                  <p:nvPr/>
                </p:nvSpPr>
                <p:spPr>
                  <a:xfrm>
                    <a:off x="7485453" y="3265495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7" name="Freeform: Shape 186">
                    <a:extLst>
                      <a:ext uri="{FF2B5EF4-FFF2-40B4-BE49-F238E27FC236}">
                        <a16:creationId xmlns:a16="http://schemas.microsoft.com/office/drawing/2014/main" id="{2449B992-2981-4CC6-8994-E66AA0CFB622}"/>
                      </a:ext>
                    </a:extLst>
                  </p:cNvPr>
                  <p:cNvSpPr/>
                  <p:nvPr/>
                </p:nvSpPr>
                <p:spPr>
                  <a:xfrm>
                    <a:off x="7829068" y="3247196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8" name="Freeform: Shape 187">
                    <a:extLst>
                      <a:ext uri="{FF2B5EF4-FFF2-40B4-BE49-F238E27FC236}">
                        <a16:creationId xmlns:a16="http://schemas.microsoft.com/office/drawing/2014/main" id="{AAE20506-E09A-453F-B500-71AA17319F70}"/>
                      </a:ext>
                    </a:extLst>
                  </p:cNvPr>
                  <p:cNvSpPr/>
                  <p:nvPr/>
                </p:nvSpPr>
                <p:spPr>
                  <a:xfrm>
                    <a:off x="7894131" y="3476951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89" name="Freeform: Shape 188">
                    <a:extLst>
                      <a:ext uri="{FF2B5EF4-FFF2-40B4-BE49-F238E27FC236}">
                        <a16:creationId xmlns:a16="http://schemas.microsoft.com/office/drawing/2014/main" id="{D1BDCA72-15D2-452D-816B-FD31AD2C3186}"/>
                      </a:ext>
                    </a:extLst>
                  </p:cNvPr>
                  <p:cNvSpPr/>
                  <p:nvPr/>
                </p:nvSpPr>
                <p:spPr>
                  <a:xfrm>
                    <a:off x="8083222" y="3346824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0" name="Freeform: Shape 189">
                    <a:extLst>
                      <a:ext uri="{FF2B5EF4-FFF2-40B4-BE49-F238E27FC236}">
                        <a16:creationId xmlns:a16="http://schemas.microsoft.com/office/drawing/2014/main" id="{3DF702E4-9AB6-43D7-B1C3-8D6646570525}"/>
                      </a:ext>
                    </a:extLst>
                  </p:cNvPr>
                  <p:cNvSpPr/>
                  <p:nvPr/>
                </p:nvSpPr>
                <p:spPr>
                  <a:xfrm>
                    <a:off x="7967327" y="2781588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1" name="Freeform: Shape 190">
                    <a:extLst>
                      <a:ext uri="{FF2B5EF4-FFF2-40B4-BE49-F238E27FC236}">
                        <a16:creationId xmlns:a16="http://schemas.microsoft.com/office/drawing/2014/main" id="{A4C3BDC9-0841-40B6-8AB0-1C00ED7512B6}"/>
                      </a:ext>
                    </a:extLst>
                  </p:cNvPr>
                  <p:cNvSpPr/>
                  <p:nvPr/>
                </p:nvSpPr>
                <p:spPr>
                  <a:xfrm>
                    <a:off x="7696908" y="3100804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2" name="Freeform: Shape 191">
                    <a:extLst>
                      <a:ext uri="{FF2B5EF4-FFF2-40B4-BE49-F238E27FC236}">
                        <a16:creationId xmlns:a16="http://schemas.microsoft.com/office/drawing/2014/main" id="{0278A839-DDBB-4E95-A664-2A3FA51AE472}"/>
                      </a:ext>
                    </a:extLst>
                  </p:cNvPr>
                  <p:cNvSpPr/>
                  <p:nvPr/>
                </p:nvSpPr>
                <p:spPr>
                  <a:xfrm>
                    <a:off x="7894131" y="3049973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3" name="Freeform: Shape 192">
                    <a:extLst>
                      <a:ext uri="{FF2B5EF4-FFF2-40B4-BE49-F238E27FC236}">
                        <a16:creationId xmlns:a16="http://schemas.microsoft.com/office/drawing/2014/main" id="{E5C5D6A6-F908-43AA-9A5E-3AECE0E92934}"/>
                      </a:ext>
                    </a:extLst>
                  </p:cNvPr>
                  <p:cNvSpPr/>
                  <p:nvPr/>
                </p:nvSpPr>
                <p:spPr>
                  <a:xfrm>
                    <a:off x="7322795" y="2726691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4" name="Freeform: Shape 193">
                    <a:extLst>
                      <a:ext uri="{FF2B5EF4-FFF2-40B4-BE49-F238E27FC236}">
                        <a16:creationId xmlns:a16="http://schemas.microsoft.com/office/drawing/2014/main" id="{7E76B23D-5CA0-4C58-868D-E86D85DBC0A3}"/>
                      </a:ext>
                    </a:extLst>
                  </p:cNvPr>
                  <p:cNvSpPr/>
                  <p:nvPr/>
                </p:nvSpPr>
                <p:spPr>
                  <a:xfrm>
                    <a:off x="7611513" y="2909681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5" name="Freeform: Shape 194">
                    <a:extLst>
                      <a:ext uri="{FF2B5EF4-FFF2-40B4-BE49-F238E27FC236}">
                        <a16:creationId xmlns:a16="http://schemas.microsoft.com/office/drawing/2014/main" id="{069FB254-6553-44F2-8D44-FFA3030C2D15}"/>
                      </a:ext>
                    </a:extLst>
                  </p:cNvPr>
                  <p:cNvSpPr/>
                  <p:nvPr/>
                </p:nvSpPr>
                <p:spPr>
                  <a:xfrm>
                    <a:off x="7017812" y="1937799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6" name="Freeform: Shape 195">
                    <a:extLst>
                      <a:ext uri="{FF2B5EF4-FFF2-40B4-BE49-F238E27FC236}">
                        <a16:creationId xmlns:a16="http://schemas.microsoft.com/office/drawing/2014/main" id="{FC8FD204-27DF-45A9-94D5-3B92A006DC2C}"/>
                      </a:ext>
                    </a:extLst>
                  </p:cNvPr>
                  <p:cNvSpPr/>
                  <p:nvPr/>
                </p:nvSpPr>
                <p:spPr>
                  <a:xfrm>
                    <a:off x="6771791" y="2246850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7" name="Freeform: Shape 196">
                    <a:extLst>
                      <a:ext uri="{FF2B5EF4-FFF2-40B4-BE49-F238E27FC236}">
                        <a16:creationId xmlns:a16="http://schemas.microsoft.com/office/drawing/2014/main" id="{5C8DF63A-2158-4E3B-9E9A-2D85CA3D717F}"/>
                      </a:ext>
                    </a:extLst>
                  </p:cNvPr>
                  <p:cNvSpPr/>
                  <p:nvPr/>
                </p:nvSpPr>
                <p:spPr>
                  <a:xfrm>
                    <a:off x="7430556" y="2153321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8" name="Freeform: Shape 197">
                    <a:extLst>
                      <a:ext uri="{FF2B5EF4-FFF2-40B4-BE49-F238E27FC236}">
                        <a16:creationId xmlns:a16="http://schemas.microsoft.com/office/drawing/2014/main" id="{8046EA3D-5A83-4850-A7A6-544CC2348D3E}"/>
                      </a:ext>
                    </a:extLst>
                  </p:cNvPr>
                  <p:cNvSpPr/>
                  <p:nvPr/>
                </p:nvSpPr>
                <p:spPr>
                  <a:xfrm>
                    <a:off x="7091008" y="252946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199" name="Freeform: Shape 198">
                    <a:extLst>
                      <a:ext uri="{FF2B5EF4-FFF2-40B4-BE49-F238E27FC236}">
                        <a16:creationId xmlns:a16="http://schemas.microsoft.com/office/drawing/2014/main" id="{0F89937E-604C-4BE0-926E-1EAD89F13400}"/>
                      </a:ext>
                    </a:extLst>
                  </p:cNvPr>
                  <p:cNvSpPr/>
                  <p:nvPr/>
                </p:nvSpPr>
                <p:spPr>
                  <a:xfrm>
                    <a:off x="7339060" y="1750742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0" name="Freeform: Shape 199">
                    <a:extLst>
                      <a:ext uri="{FF2B5EF4-FFF2-40B4-BE49-F238E27FC236}">
                        <a16:creationId xmlns:a16="http://schemas.microsoft.com/office/drawing/2014/main" id="{6BA0E640-7C90-4D26-ABEF-7FE6BBC92D12}"/>
                      </a:ext>
                    </a:extLst>
                  </p:cNvPr>
                  <p:cNvSpPr/>
                  <p:nvPr/>
                </p:nvSpPr>
                <p:spPr>
                  <a:xfrm>
                    <a:off x="7914463" y="1470157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1" name="Freeform: Shape 200">
                    <a:extLst>
                      <a:ext uri="{FF2B5EF4-FFF2-40B4-BE49-F238E27FC236}">
                        <a16:creationId xmlns:a16="http://schemas.microsoft.com/office/drawing/2014/main" id="{3044549A-E50F-40BE-A1FD-DF80986923C8}"/>
                      </a:ext>
                    </a:extLst>
                  </p:cNvPr>
                  <p:cNvSpPr/>
                  <p:nvPr/>
                </p:nvSpPr>
                <p:spPr>
                  <a:xfrm>
                    <a:off x="7570849" y="2010995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2" name="Freeform: Shape 201">
                    <a:extLst>
                      <a:ext uri="{FF2B5EF4-FFF2-40B4-BE49-F238E27FC236}">
                        <a16:creationId xmlns:a16="http://schemas.microsoft.com/office/drawing/2014/main" id="{AEE0AA18-9301-4BB7-9D68-17545C1ABCB5}"/>
                      </a:ext>
                    </a:extLst>
                  </p:cNvPr>
                  <p:cNvSpPr/>
                  <p:nvPr/>
                </p:nvSpPr>
                <p:spPr>
                  <a:xfrm>
                    <a:off x="7888031" y="1966264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3" name="Freeform: Shape 202">
                    <a:extLst>
                      <a:ext uri="{FF2B5EF4-FFF2-40B4-BE49-F238E27FC236}">
                        <a16:creationId xmlns:a16="http://schemas.microsoft.com/office/drawing/2014/main" id="{B5B5795F-B66D-47B9-8374-51FA4ED79FC4}"/>
                      </a:ext>
                    </a:extLst>
                  </p:cNvPr>
                  <p:cNvSpPr/>
                  <p:nvPr/>
                </p:nvSpPr>
                <p:spPr>
                  <a:xfrm>
                    <a:off x="7709107" y="1799539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4" name="Freeform: Shape 203">
                    <a:extLst>
                      <a:ext uri="{FF2B5EF4-FFF2-40B4-BE49-F238E27FC236}">
                        <a16:creationId xmlns:a16="http://schemas.microsoft.com/office/drawing/2014/main" id="{2CBC7CF0-4B12-4675-A2E5-FD90ABD13E2B}"/>
                      </a:ext>
                    </a:extLst>
                  </p:cNvPr>
                  <p:cNvSpPr/>
                  <p:nvPr/>
                </p:nvSpPr>
                <p:spPr>
                  <a:xfrm>
                    <a:off x="7709107" y="2076058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5" name="Freeform: Shape 204">
                    <a:extLst>
                      <a:ext uri="{FF2B5EF4-FFF2-40B4-BE49-F238E27FC236}">
                        <a16:creationId xmlns:a16="http://schemas.microsoft.com/office/drawing/2014/main" id="{5AE5B5B7-7D33-4407-A6A0-FB384A4C647B}"/>
                      </a:ext>
                    </a:extLst>
                  </p:cNvPr>
                  <p:cNvSpPr/>
                  <p:nvPr/>
                </p:nvSpPr>
                <p:spPr>
                  <a:xfrm>
                    <a:off x="7583048" y="2216350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6" name="Freeform: Shape 205">
                    <a:extLst>
                      <a:ext uri="{FF2B5EF4-FFF2-40B4-BE49-F238E27FC236}">
                        <a16:creationId xmlns:a16="http://schemas.microsoft.com/office/drawing/2014/main" id="{15C21397-3ABC-4644-A12C-DC644F18311C}"/>
                      </a:ext>
                    </a:extLst>
                  </p:cNvPr>
                  <p:cNvSpPr/>
                  <p:nvPr/>
                </p:nvSpPr>
                <p:spPr>
                  <a:xfrm>
                    <a:off x="7513918" y="2326145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7" name="Freeform: Shape 206">
                    <a:extLst>
                      <a:ext uri="{FF2B5EF4-FFF2-40B4-BE49-F238E27FC236}">
                        <a16:creationId xmlns:a16="http://schemas.microsoft.com/office/drawing/2014/main" id="{3FBF4686-885B-4B18-8008-D8958A6C37B7}"/>
                      </a:ext>
                    </a:extLst>
                  </p:cNvPr>
                  <p:cNvSpPr/>
                  <p:nvPr/>
                </p:nvSpPr>
                <p:spPr>
                  <a:xfrm>
                    <a:off x="7499685" y="2501002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8" name="Freeform: Shape 207">
                    <a:extLst>
                      <a:ext uri="{FF2B5EF4-FFF2-40B4-BE49-F238E27FC236}">
                        <a16:creationId xmlns:a16="http://schemas.microsoft.com/office/drawing/2014/main" id="{A460C86A-0B7F-4012-AE73-5D234D69E098}"/>
                      </a:ext>
                    </a:extLst>
                  </p:cNvPr>
                  <p:cNvSpPr/>
                  <p:nvPr/>
                </p:nvSpPr>
                <p:spPr>
                  <a:xfrm>
                    <a:off x="7599313" y="2557933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09" name="Freeform: Shape 208">
                    <a:extLst>
                      <a:ext uri="{FF2B5EF4-FFF2-40B4-BE49-F238E27FC236}">
                        <a16:creationId xmlns:a16="http://schemas.microsoft.com/office/drawing/2014/main" id="{337719CD-7300-41E1-A9CF-0B57E321DAD1}"/>
                      </a:ext>
                    </a:extLst>
                  </p:cNvPr>
                  <p:cNvSpPr/>
                  <p:nvPr/>
                </p:nvSpPr>
                <p:spPr>
                  <a:xfrm>
                    <a:off x="7471220" y="2635196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10" name="Freeform: Shape 209">
                    <a:extLst>
                      <a:ext uri="{FF2B5EF4-FFF2-40B4-BE49-F238E27FC236}">
                        <a16:creationId xmlns:a16="http://schemas.microsoft.com/office/drawing/2014/main" id="{2F87E423-5357-4FFC-8C0D-DD6E4234EBC4}"/>
                      </a:ext>
                    </a:extLst>
                  </p:cNvPr>
                  <p:cNvSpPr/>
                  <p:nvPr/>
                </p:nvSpPr>
                <p:spPr>
                  <a:xfrm>
                    <a:off x="7570849" y="2714490"/>
                    <a:ext cx="56929" cy="56929"/>
                  </a:xfrm>
                  <a:custGeom>
                    <a:avLst/>
                    <a:gdLst>
                      <a:gd name="connsiteX0" fmla="*/ 39047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7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7" y="19524"/>
                        </a:moveTo>
                        <a:cubicBezTo>
                          <a:pt x="39047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7" y="8741"/>
                          <a:pt x="39047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11" name="Freeform: Shape 210">
                    <a:extLst>
                      <a:ext uri="{FF2B5EF4-FFF2-40B4-BE49-F238E27FC236}">
                        <a16:creationId xmlns:a16="http://schemas.microsoft.com/office/drawing/2014/main" id="{2E79A91F-F5EA-48AF-8B2C-AC2B72661FDB}"/>
                      </a:ext>
                    </a:extLst>
                  </p:cNvPr>
                  <p:cNvSpPr/>
                  <p:nvPr/>
                </p:nvSpPr>
                <p:spPr>
                  <a:xfrm>
                    <a:off x="7668443" y="2403407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8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7" y="39048"/>
                          <a:pt x="19524" y="39048"/>
                        </a:cubicBezTo>
                        <a:cubicBezTo>
                          <a:pt x="8741" y="39048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7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12" name="Freeform: Shape 211">
                    <a:extLst>
                      <a:ext uri="{FF2B5EF4-FFF2-40B4-BE49-F238E27FC236}">
                        <a16:creationId xmlns:a16="http://schemas.microsoft.com/office/drawing/2014/main" id="{FB8A699C-2195-410F-933C-6F98178796C1}"/>
                      </a:ext>
                    </a:extLst>
                  </p:cNvPr>
                  <p:cNvSpPr/>
                  <p:nvPr/>
                </p:nvSpPr>
                <p:spPr>
                  <a:xfrm>
                    <a:off x="7859566" y="2340377"/>
                    <a:ext cx="56929" cy="56929"/>
                  </a:xfrm>
                  <a:custGeom>
                    <a:avLst/>
                    <a:gdLst>
                      <a:gd name="connsiteX0" fmla="*/ 39048 w 39047"/>
                      <a:gd name="connsiteY0" fmla="*/ 19524 h 39047"/>
                      <a:gd name="connsiteX1" fmla="*/ 19524 w 39047"/>
                      <a:gd name="connsiteY1" fmla="*/ 39047 h 39047"/>
                      <a:gd name="connsiteX2" fmla="*/ 0 w 39047"/>
                      <a:gd name="connsiteY2" fmla="*/ 19524 h 39047"/>
                      <a:gd name="connsiteX3" fmla="*/ 19524 w 39047"/>
                      <a:gd name="connsiteY3" fmla="*/ 0 h 39047"/>
                      <a:gd name="connsiteX4" fmla="*/ 39048 w 39047"/>
                      <a:gd name="connsiteY4" fmla="*/ 19524 h 39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9047" h="39047">
                        <a:moveTo>
                          <a:pt x="39048" y="19524"/>
                        </a:moveTo>
                        <a:cubicBezTo>
                          <a:pt x="39048" y="30306"/>
                          <a:pt x="30306" y="39047"/>
                          <a:pt x="19524" y="39047"/>
                        </a:cubicBezTo>
                        <a:cubicBezTo>
                          <a:pt x="8741" y="39047"/>
                          <a:pt x="0" y="30306"/>
                          <a:pt x="0" y="19524"/>
                        </a:cubicBezTo>
                        <a:cubicBezTo>
                          <a:pt x="0" y="8741"/>
                          <a:pt x="8741" y="0"/>
                          <a:pt x="19524" y="0"/>
                        </a:cubicBezTo>
                        <a:cubicBezTo>
                          <a:pt x="30306" y="0"/>
                          <a:pt x="39048" y="8741"/>
                          <a:pt x="39048" y="19524"/>
                        </a:cubicBez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13" name="Freeform: Shape 212">
                    <a:extLst>
                      <a:ext uri="{FF2B5EF4-FFF2-40B4-BE49-F238E27FC236}">
                        <a16:creationId xmlns:a16="http://schemas.microsoft.com/office/drawing/2014/main" id="{6D55F717-9A65-4E73-BACD-9AA886049DF6}"/>
                      </a:ext>
                    </a:extLst>
                  </p:cNvPr>
                  <p:cNvSpPr/>
                  <p:nvPr/>
                </p:nvSpPr>
                <p:spPr>
                  <a:xfrm>
                    <a:off x="6621860" y="1365308"/>
                    <a:ext cx="3484425" cy="2495228"/>
                  </a:xfrm>
                  <a:custGeom>
                    <a:avLst/>
                    <a:gdLst>
                      <a:gd name="connsiteX0" fmla="*/ 2216981 w 2389910"/>
                      <a:gd name="connsiteY0" fmla="*/ 539091 h 1711436"/>
                      <a:gd name="connsiteX1" fmla="*/ 1972934 w 2389910"/>
                      <a:gd name="connsiteY1" fmla="*/ 236472 h 1711436"/>
                      <a:gd name="connsiteX2" fmla="*/ 1448581 w 2389910"/>
                      <a:gd name="connsiteY2" fmla="*/ 46813 h 1711436"/>
                      <a:gd name="connsiteX3" fmla="*/ 1196167 w 2389910"/>
                      <a:gd name="connsiteY3" fmla="*/ 2187 h 1711436"/>
                      <a:gd name="connsiteX4" fmla="*/ 1055317 w 2389910"/>
                      <a:gd name="connsiteY4" fmla="*/ 28683 h 1711436"/>
                      <a:gd name="connsiteX5" fmla="*/ 699705 w 2389910"/>
                      <a:gd name="connsiteY5" fmla="*/ 28683 h 1711436"/>
                      <a:gd name="connsiteX6" fmla="*/ 344093 w 2389910"/>
                      <a:gd name="connsiteY6" fmla="*/ 264363 h 1711436"/>
                      <a:gd name="connsiteX7" fmla="*/ 213005 w 2389910"/>
                      <a:gd name="connsiteY7" fmla="*/ 336880 h 1711436"/>
                      <a:gd name="connsiteX8" fmla="*/ 65182 w 2389910"/>
                      <a:gd name="connsiteY8" fmla="*/ 546063 h 1711436"/>
                      <a:gd name="connsiteX9" fmla="*/ 27529 w 2389910"/>
                      <a:gd name="connsiteY9" fmla="*/ 767798 h 1711436"/>
                      <a:gd name="connsiteX10" fmla="*/ 80522 w 2389910"/>
                      <a:gd name="connsiteY10" fmla="*/ 986743 h 1711436"/>
                      <a:gd name="connsiteX11" fmla="*/ 118175 w 2389910"/>
                      <a:gd name="connsiteY11" fmla="*/ 1233579 h 1711436"/>
                      <a:gd name="connsiteX12" fmla="*/ 431950 w 2389910"/>
                      <a:gd name="connsiteY12" fmla="*/ 1338171 h 1711436"/>
                      <a:gd name="connsiteX13" fmla="*/ 528175 w 2389910"/>
                      <a:gd name="connsiteY13" fmla="*/ 1419055 h 1711436"/>
                      <a:gd name="connsiteX14" fmla="*/ 804297 w 2389910"/>
                      <a:gd name="connsiteY14" fmla="*/ 1499939 h 1711436"/>
                      <a:gd name="connsiteX15" fmla="*/ 1127834 w 2389910"/>
                      <a:gd name="connsiteY15" fmla="*/ 1494361 h 1711436"/>
                      <a:gd name="connsiteX16" fmla="*/ 1194772 w 2389910"/>
                      <a:gd name="connsiteY16" fmla="*/ 1499939 h 1711436"/>
                      <a:gd name="connsiteX17" fmla="*/ 1377459 w 2389910"/>
                      <a:gd name="connsiteY17" fmla="*/ 1617082 h 1711436"/>
                      <a:gd name="connsiteX18" fmla="*/ 1631268 w 2389910"/>
                      <a:gd name="connsiteY18" fmla="*/ 1631028 h 1711436"/>
                      <a:gd name="connsiteX19" fmla="*/ 1872526 w 2389910"/>
                      <a:gd name="connsiteY19" fmla="*/ 1709123 h 1711436"/>
                      <a:gd name="connsiteX20" fmla="*/ 2055213 w 2389910"/>
                      <a:gd name="connsiteY20" fmla="*/ 1621266 h 1711436"/>
                      <a:gd name="connsiteX21" fmla="*/ 2116573 w 2389910"/>
                      <a:gd name="connsiteY21" fmla="*/ 1492967 h 1711436"/>
                      <a:gd name="connsiteX22" fmla="*/ 2172355 w 2389910"/>
                      <a:gd name="connsiteY22" fmla="*/ 1313069 h 1711436"/>
                      <a:gd name="connsiteX23" fmla="*/ 2355042 w 2389910"/>
                      <a:gd name="connsiteY23" fmla="*/ 1063443 h 1711436"/>
                      <a:gd name="connsiteX24" fmla="*/ 2216981 w 2389910"/>
                      <a:gd name="connsiteY24" fmla="*/ 539091 h 17114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</a:cxnLst>
                    <a:rect l="l" t="t" r="r" b="b"/>
                    <a:pathLst>
                      <a:path w="2389910" h="1711436">
                        <a:moveTo>
                          <a:pt x="2216981" y="539091"/>
                        </a:moveTo>
                        <a:cubicBezTo>
                          <a:pt x="2136097" y="480519"/>
                          <a:pt x="2059396" y="364771"/>
                          <a:pt x="1972934" y="236472"/>
                        </a:cubicBezTo>
                        <a:cubicBezTo>
                          <a:pt x="1885077" y="108173"/>
                          <a:pt x="1530860" y="113751"/>
                          <a:pt x="1448581" y="46813"/>
                        </a:cubicBezTo>
                        <a:cubicBezTo>
                          <a:pt x="1396983" y="3581"/>
                          <a:pt x="1290996" y="-4786"/>
                          <a:pt x="1196167" y="2187"/>
                        </a:cubicBezTo>
                        <a:cubicBezTo>
                          <a:pt x="1141779" y="6371"/>
                          <a:pt x="1091575" y="16132"/>
                          <a:pt x="1055317" y="28683"/>
                        </a:cubicBezTo>
                        <a:cubicBezTo>
                          <a:pt x="956303" y="63547"/>
                          <a:pt x="918650" y="-602"/>
                          <a:pt x="699705" y="28683"/>
                        </a:cubicBezTo>
                        <a:cubicBezTo>
                          <a:pt x="480759" y="57969"/>
                          <a:pt x="378957" y="232288"/>
                          <a:pt x="344093" y="264363"/>
                        </a:cubicBezTo>
                        <a:cubicBezTo>
                          <a:pt x="309229" y="296438"/>
                          <a:pt x="213005" y="336880"/>
                          <a:pt x="213005" y="336880"/>
                        </a:cubicBezTo>
                        <a:cubicBezTo>
                          <a:pt x="146066" y="371744"/>
                          <a:pt x="183719" y="447050"/>
                          <a:pt x="65182" y="546063"/>
                        </a:cubicBezTo>
                        <a:cubicBezTo>
                          <a:pt x="-54750" y="645077"/>
                          <a:pt x="27529" y="767798"/>
                          <a:pt x="27529" y="767798"/>
                        </a:cubicBezTo>
                        <a:cubicBezTo>
                          <a:pt x="9400" y="890519"/>
                          <a:pt x="80522" y="986743"/>
                          <a:pt x="80522" y="986743"/>
                        </a:cubicBezTo>
                        <a:cubicBezTo>
                          <a:pt x="113992" y="1052287"/>
                          <a:pt x="69366" y="1071811"/>
                          <a:pt x="118175" y="1233579"/>
                        </a:cubicBezTo>
                        <a:cubicBezTo>
                          <a:pt x="166985" y="1396742"/>
                          <a:pt x="394297" y="1327014"/>
                          <a:pt x="431950" y="1338171"/>
                        </a:cubicBezTo>
                        <a:cubicBezTo>
                          <a:pt x="469603" y="1349327"/>
                          <a:pt x="477971" y="1423239"/>
                          <a:pt x="528175" y="1419055"/>
                        </a:cubicBezTo>
                        <a:cubicBezTo>
                          <a:pt x="576984" y="1416266"/>
                          <a:pt x="702494" y="1439973"/>
                          <a:pt x="804297" y="1499939"/>
                        </a:cubicBezTo>
                        <a:cubicBezTo>
                          <a:pt x="906099" y="1561300"/>
                          <a:pt x="993956" y="1497150"/>
                          <a:pt x="1127834" y="1494361"/>
                        </a:cubicBezTo>
                        <a:cubicBezTo>
                          <a:pt x="1152935" y="1494361"/>
                          <a:pt x="1175248" y="1495756"/>
                          <a:pt x="1194772" y="1499939"/>
                        </a:cubicBezTo>
                        <a:cubicBezTo>
                          <a:pt x="1279840" y="1516674"/>
                          <a:pt x="1323071" y="1566878"/>
                          <a:pt x="1377459" y="1617082"/>
                        </a:cubicBezTo>
                        <a:cubicBezTo>
                          <a:pt x="1444397" y="1678442"/>
                          <a:pt x="1569907" y="1654735"/>
                          <a:pt x="1631268" y="1631028"/>
                        </a:cubicBezTo>
                        <a:cubicBezTo>
                          <a:pt x="1692628" y="1607320"/>
                          <a:pt x="1695418" y="1695177"/>
                          <a:pt x="1872526" y="1709123"/>
                        </a:cubicBezTo>
                        <a:cubicBezTo>
                          <a:pt x="2049634" y="1723068"/>
                          <a:pt x="1998036" y="1671470"/>
                          <a:pt x="2055213" y="1621266"/>
                        </a:cubicBezTo>
                        <a:cubicBezTo>
                          <a:pt x="2113784" y="1572456"/>
                          <a:pt x="2060791" y="1533409"/>
                          <a:pt x="2116573" y="1492967"/>
                        </a:cubicBezTo>
                        <a:cubicBezTo>
                          <a:pt x="2172355" y="1452524"/>
                          <a:pt x="2169567" y="1393953"/>
                          <a:pt x="2172355" y="1313069"/>
                        </a:cubicBezTo>
                        <a:cubicBezTo>
                          <a:pt x="2175144" y="1232185"/>
                          <a:pt x="2250451" y="1193137"/>
                          <a:pt x="2355042" y="1063443"/>
                        </a:cubicBezTo>
                        <a:cubicBezTo>
                          <a:pt x="2461028" y="935144"/>
                          <a:pt x="2299260" y="597662"/>
                          <a:pt x="2216981" y="539091"/>
                        </a:cubicBezTo>
                        <a:close/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214" name="Graphic 4">
                    <a:extLst>
                      <a:ext uri="{FF2B5EF4-FFF2-40B4-BE49-F238E27FC236}">
                        <a16:creationId xmlns:a16="http://schemas.microsoft.com/office/drawing/2014/main" id="{21EF917E-5262-41E5-8B8A-7877E84BA822}"/>
                      </a:ext>
                    </a:extLst>
                  </p:cNvPr>
                  <p:cNvGrpSpPr/>
                  <p:nvPr/>
                </p:nvGrpSpPr>
                <p:grpSpPr>
                  <a:xfrm>
                    <a:off x="8050690" y="1457958"/>
                    <a:ext cx="1634712" cy="2165384"/>
                    <a:chOff x="7373413" y="2120907"/>
                    <a:chExt cx="1121222" cy="1485201"/>
                  </a:xfrm>
                  <a:grpFill/>
                </p:grpSpPr>
                <p:grpSp>
                  <p:nvGrpSpPr>
                    <p:cNvPr id="262" name="Graphic 4">
                      <a:extLst>
                        <a:ext uri="{FF2B5EF4-FFF2-40B4-BE49-F238E27FC236}">
                          <a16:creationId xmlns:a16="http://schemas.microsoft.com/office/drawing/2014/main" id="{65B7BAC9-6CE0-441B-9680-AAEE3AF73790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373413" y="2120907"/>
                      <a:ext cx="857651" cy="469965"/>
                      <a:chOff x="7373413" y="2120907"/>
                      <a:chExt cx="857651" cy="469965"/>
                    </a:xfrm>
                    <a:grpFill/>
                  </p:grpSpPr>
                  <p:sp>
                    <p:nvSpPr>
                      <p:cNvPr id="273" name="Freeform: Shape 272">
                        <a:extLst>
                          <a:ext uri="{FF2B5EF4-FFF2-40B4-BE49-F238E27FC236}">
                            <a16:creationId xmlns:a16="http://schemas.microsoft.com/office/drawing/2014/main" id="{183681AA-0EE3-4635-8ED9-F7391B4476E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373413" y="2310567"/>
                        <a:ext cx="44625" cy="280305"/>
                      </a:xfrm>
                      <a:custGeom>
                        <a:avLst/>
                        <a:gdLst>
                          <a:gd name="connsiteX0" fmla="*/ 44626 w 44625"/>
                          <a:gd name="connsiteY0" fmla="*/ 280306 h 280305"/>
                          <a:gd name="connsiteX1" fmla="*/ 44626 w 44625"/>
                          <a:gd name="connsiteY1" fmla="*/ 228707 h 280305"/>
                          <a:gd name="connsiteX2" fmla="*/ 0 w 44625"/>
                          <a:gd name="connsiteY2" fmla="*/ 125510 h 280305"/>
                          <a:gd name="connsiteX3" fmla="*/ 0 w 44625"/>
                          <a:gd name="connsiteY3" fmla="*/ 0 h 28030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44625" h="280305">
                            <a:moveTo>
                              <a:pt x="44626" y="280306"/>
                            </a:moveTo>
                            <a:lnTo>
                              <a:pt x="44626" y="228707"/>
                            </a:lnTo>
                            <a:lnTo>
                              <a:pt x="0" y="12551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74" name="Freeform: Shape 273">
                        <a:extLst>
                          <a:ext uri="{FF2B5EF4-FFF2-40B4-BE49-F238E27FC236}">
                            <a16:creationId xmlns:a16="http://schemas.microsoft.com/office/drawing/2014/main" id="{606F72BE-5F71-483A-90F4-D206FF760BE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29195" y="2228288"/>
                        <a:ext cx="32074" cy="362584"/>
                      </a:xfrm>
                      <a:custGeom>
                        <a:avLst/>
                        <a:gdLst>
                          <a:gd name="connsiteX0" fmla="*/ 32075 w 32074"/>
                          <a:gd name="connsiteY0" fmla="*/ 362584 h 362584"/>
                          <a:gd name="connsiteX1" fmla="*/ 32075 w 32074"/>
                          <a:gd name="connsiteY1" fmla="*/ 310986 h 362584"/>
                          <a:gd name="connsiteX2" fmla="*/ 32075 w 32074"/>
                          <a:gd name="connsiteY2" fmla="*/ 269149 h 362584"/>
                          <a:gd name="connsiteX3" fmla="*/ 0 w 32074"/>
                          <a:gd name="connsiteY3" fmla="*/ 198027 h 362584"/>
                          <a:gd name="connsiteX4" fmla="*/ 0 w 32074"/>
                          <a:gd name="connsiteY4" fmla="*/ 0 h 36258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2074" h="362584">
                            <a:moveTo>
                              <a:pt x="32075" y="362584"/>
                            </a:moveTo>
                            <a:lnTo>
                              <a:pt x="32075" y="310986"/>
                            </a:lnTo>
                            <a:lnTo>
                              <a:pt x="32075" y="269149"/>
                            </a:lnTo>
                            <a:lnTo>
                              <a:pt x="0" y="198027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75" name="Freeform: Shape 274">
                        <a:extLst>
                          <a:ext uri="{FF2B5EF4-FFF2-40B4-BE49-F238E27FC236}">
                            <a16:creationId xmlns:a16="http://schemas.microsoft.com/office/drawing/2014/main" id="{37BF9C77-7006-4827-A13B-152A1798B71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61270" y="2281281"/>
                        <a:ext cx="41836" cy="309591"/>
                      </a:xfrm>
                      <a:custGeom>
                        <a:avLst/>
                        <a:gdLst>
                          <a:gd name="connsiteX0" fmla="*/ 41837 w 41836"/>
                          <a:gd name="connsiteY0" fmla="*/ 309591 h 309591"/>
                          <a:gd name="connsiteX1" fmla="*/ 41837 w 41836"/>
                          <a:gd name="connsiteY1" fmla="*/ 257993 h 309591"/>
                          <a:gd name="connsiteX2" fmla="*/ 41837 w 41836"/>
                          <a:gd name="connsiteY2" fmla="*/ 189660 h 309591"/>
                          <a:gd name="connsiteX3" fmla="*/ 0 w 41836"/>
                          <a:gd name="connsiteY3" fmla="*/ 111564 h 309591"/>
                          <a:gd name="connsiteX4" fmla="*/ 0 w 41836"/>
                          <a:gd name="connsiteY4" fmla="*/ 0 h 30959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41836" h="309591">
                            <a:moveTo>
                              <a:pt x="41837" y="309591"/>
                            </a:moveTo>
                            <a:lnTo>
                              <a:pt x="41837" y="257993"/>
                            </a:lnTo>
                            <a:lnTo>
                              <a:pt x="41837" y="189660"/>
                            </a:lnTo>
                            <a:lnTo>
                              <a:pt x="0" y="111564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76" name="Freeform: Shape 275">
                        <a:extLst>
                          <a:ext uri="{FF2B5EF4-FFF2-40B4-BE49-F238E27FC236}">
                            <a16:creationId xmlns:a16="http://schemas.microsoft.com/office/drawing/2014/main" id="{524CBA76-1066-4060-BF22-8DA1085D08C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46338" y="2477913"/>
                        <a:ext cx="13945" cy="112958"/>
                      </a:xfrm>
                      <a:custGeom>
                        <a:avLst/>
                        <a:gdLst>
                          <a:gd name="connsiteX0" fmla="*/ 0 w 13945"/>
                          <a:gd name="connsiteY0" fmla="*/ 112959 h 112958"/>
                          <a:gd name="connsiteX1" fmla="*/ 0 w 13945"/>
                          <a:gd name="connsiteY1" fmla="*/ 61360 h 112958"/>
                          <a:gd name="connsiteX2" fmla="*/ 0 w 13945"/>
                          <a:gd name="connsiteY2" fmla="*/ 0 h 11295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3945" h="112958">
                            <a:moveTo>
                              <a:pt x="0" y="112959"/>
                            </a:moveTo>
                            <a:lnTo>
                              <a:pt x="0" y="6136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77" name="Freeform: Shape 276">
                        <a:extLst>
                          <a:ext uri="{FF2B5EF4-FFF2-40B4-BE49-F238E27FC236}">
                            <a16:creationId xmlns:a16="http://schemas.microsoft.com/office/drawing/2014/main" id="{3C09B4D9-2809-4086-9B39-886D2155C7C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89569" y="2539274"/>
                        <a:ext cx="13945" cy="51598"/>
                      </a:xfrm>
                      <a:custGeom>
                        <a:avLst/>
                        <a:gdLst>
                          <a:gd name="connsiteX0" fmla="*/ 0 w 13945"/>
                          <a:gd name="connsiteY0" fmla="*/ 51598 h 51598"/>
                          <a:gd name="connsiteX1" fmla="*/ 0 w 13945"/>
                          <a:gd name="connsiteY1" fmla="*/ 0 h 5159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</a:cxnLst>
                        <a:rect l="l" t="t" r="r" b="b"/>
                        <a:pathLst>
                          <a:path w="13945" h="51598">
                            <a:moveTo>
                              <a:pt x="0" y="51598"/>
                            </a:move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78" name="Freeform: Shape 277">
                        <a:extLst>
                          <a:ext uri="{FF2B5EF4-FFF2-40B4-BE49-F238E27FC236}">
                            <a16:creationId xmlns:a16="http://schemas.microsoft.com/office/drawing/2014/main" id="{197BAFE1-A77C-4B73-96EA-5AA545FF3B8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632800" y="2120907"/>
                        <a:ext cx="13945" cy="469965"/>
                      </a:xfrm>
                      <a:custGeom>
                        <a:avLst/>
                        <a:gdLst>
                          <a:gd name="connsiteX0" fmla="*/ 0 w 13945"/>
                          <a:gd name="connsiteY0" fmla="*/ 469965 h 469965"/>
                          <a:gd name="connsiteX1" fmla="*/ 0 w 13945"/>
                          <a:gd name="connsiteY1" fmla="*/ 418367 h 469965"/>
                          <a:gd name="connsiteX2" fmla="*/ 0 w 13945"/>
                          <a:gd name="connsiteY2" fmla="*/ 0 h 46996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3945" h="469965">
                            <a:moveTo>
                              <a:pt x="0" y="469965"/>
                            </a:moveTo>
                            <a:lnTo>
                              <a:pt x="0" y="418367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79" name="Freeform: Shape 278">
                        <a:extLst>
                          <a:ext uri="{FF2B5EF4-FFF2-40B4-BE49-F238E27FC236}">
                            <a16:creationId xmlns:a16="http://schemas.microsoft.com/office/drawing/2014/main" id="{03267F70-B92E-45E1-9196-D5850E06148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674637" y="2120907"/>
                        <a:ext cx="65543" cy="469965"/>
                      </a:xfrm>
                      <a:custGeom>
                        <a:avLst/>
                        <a:gdLst>
                          <a:gd name="connsiteX0" fmla="*/ 0 w 65543"/>
                          <a:gd name="connsiteY0" fmla="*/ 469965 h 469965"/>
                          <a:gd name="connsiteX1" fmla="*/ 0 w 65543"/>
                          <a:gd name="connsiteY1" fmla="*/ 418367 h 469965"/>
                          <a:gd name="connsiteX2" fmla="*/ 0 w 65543"/>
                          <a:gd name="connsiteY2" fmla="*/ 220340 h 469965"/>
                          <a:gd name="connsiteX3" fmla="*/ 65544 w 65543"/>
                          <a:gd name="connsiteY3" fmla="*/ 128299 h 469965"/>
                          <a:gd name="connsiteX4" fmla="*/ 65544 w 65543"/>
                          <a:gd name="connsiteY4" fmla="*/ 0 h 46996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5543" h="469965">
                            <a:moveTo>
                              <a:pt x="0" y="469965"/>
                            </a:moveTo>
                            <a:lnTo>
                              <a:pt x="0" y="418367"/>
                            </a:lnTo>
                            <a:lnTo>
                              <a:pt x="0" y="220340"/>
                            </a:lnTo>
                            <a:lnTo>
                              <a:pt x="65544" y="128299"/>
                            </a:lnTo>
                            <a:lnTo>
                              <a:pt x="65544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80" name="Freeform: Shape 279">
                        <a:extLst>
                          <a:ext uri="{FF2B5EF4-FFF2-40B4-BE49-F238E27FC236}">
                            <a16:creationId xmlns:a16="http://schemas.microsoft.com/office/drawing/2014/main" id="{4AE62F31-EF9E-4727-9400-5831E53093D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17868" y="2139036"/>
                        <a:ext cx="69727" cy="451835"/>
                      </a:xfrm>
                      <a:custGeom>
                        <a:avLst/>
                        <a:gdLst>
                          <a:gd name="connsiteX0" fmla="*/ 0 w 69727"/>
                          <a:gd name="connsiteY0" fmla="*/ 451836 h 451835"/>
                          <a:gd name="connsiteX1" fmla="*/ 0 w 69727"/>
                          <a:gd name="connsiteY1" fmla="*/ 400237 h 451835"/>
                          <a:gd name="connsiteX2" fmla="*/ 0 w 69727"/>
                          <a:gd name="connsiteY2" fmla="*/ 214761 h 451835"/>
                          <a:gd name="connsiteX3" fmla="*/ 69728 w 69727"/>
                          <a:gd name="connsiteY3" fmla="*/ 128299 h 451835"/>
                          <a:gd name="connsiteX4" fmla="*/ 69728 w 69727"/>
                          <a:gd name="connsiteY4" fmla="*/ 0 h 45183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9727" h="451835">
                            <a:moveTo>
                              <a:pt x="0" y="451836"/>
                            </a:moveTo>
                            <a:lnTo>
                              <a:pt x="0" y="400237"/>
                            </a:lnTo>
                            <a:lnTo>
                              <a:pt x="0" y="214761"/>
                            </a:lnTo>
                            <a:lnTo>
                              <a:pt x="69728" y="128299"/>
                            </a:lnTo>
                            <a:lnTo>
                              <a:pt x="69728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81" name="Freeform: Shape 280">
                        <a:extLst>
                          <a:ext uri="{FF2B5EF4-FFF2-40B4-BE49-F238E27FC236}">
                            <a16:creationId xmlns:a16="http://schemas.microsoft.com/office/drawing/2014/main" id="{279565F5-1FDC-4667-858A-487F20D179D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61099" y="2281281"/>
                        <a:ext cx="469964" cy="309591"/>
                      </a:xfrm>
                      <a:custGeom>
                        <a:avLst/>
                        <a:gdLst>
                          <a:gd name="connsiteX0" fmla="*/ 0 w 469964"/>
                          <a:gd name="connsiteY0" fmla="*/ 309591 h 309591"/>
                          <a:gd name="connsiteX1" fmla="*/ 0 w 469964"/>
                          <a:gd name="connsiteY1" fmla="*/ 257993 h 309591"/>
                          <a:gd name="connsiteX2" fmla="*/ 257993 w 469964"/>
                          <a:gd name="connsiteY2" fmla="*/ 0 h 309591"/>
                          <a:gd name="connsiteX3" fmla="*/ 469965 w 469964"/>
                          <a:gd name="connsiteY3" fmla="*/ 0 h 30959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469964" h="309591">
                            <a:moveTo>
                              <a:pt x="0" y="309591"/>
                            </a:moveTo>
                            <a:lnTo>
                              <a:pt x="0" y="257993"/>
                            </a:lnTo>
                            <a:lnTo>
                              <a:pt x="257993" y="0"/>
                            </a:lnTo>
                            <a:lnTo>
                              <a:pt x="469965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grpSp>
                  <p:nvGrpSpPr>
                    <p:cNvPr id="263" name="Graphic 4">
                      <a:extLst>
                        <a:ext uri="{FF2B5EF4-FFF2-40B4-BE49-F238E27FC236}">
                          <a16:creationId xmlns:a16="http://schemas.microsoft.com/office/drawing/2014/main" id="{7541A15C-5D61-47BA-A65B-D31785BD9D7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395726" y="2986926"/>
                      <a:ext cx="1098909" cy="619182"/>
                      <a:chOff x="7395726" y="2986926"/>
                      <a:chExt cx="1098909" cy="619182"/>
                    </a:xfrm>
                    <a:grpFill/>
                  </p:grpSpPr>
                  <p:sp>
                    <p:nvSpPr>
                      <p:cNvPr id="264" name="Freeform: Shape 263">
                        <a:extLst>
                          <a:ext uri="{FF2B5EF4-FFF2-40B4-BE49-F238E27FC236}">
                            <a16:creationId xmlns:a16="http://schemas.microsoft.com/office/drawing/2014/main" id="{F8DCCFA8-866F-4597-95D0-18640EAB3F5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395726" y="2986926"/>
                        <a:ext cx="22312" cy="327720"/>
                      </a:xfrm>
                      <a:custGeom>
                        <a:avLst/>
                        <a:gdLst>
                          <a:gd name="connsiteX0" fmla="*/ 22313 w 22312"/>
                          <a:gd name="connsiteY0" fmla="*/ 0 h 327720"/>
                          <a:gd name="connsiteX1" fmla="*/ 22313 w 22312"/>
                          <a:gd name="connsiteY1" fmla="*/ 50204 h 327720"/>
                          <a:gd name="connsiteX2" fmla="*/ 22313 w 22312"/>
                          <a:gd name="connsiteY2" fmla="*/ 189659 h 327720"/>
                          <a:gd name="connsiteX3" fmla="*/ 0 w 22312"/>
                          <a:gd name="connsiteY3" fmla="*/ 253809 h 327720"/>
                          <a:gd name="connsiteX4" fmla="*/ 0 w 22312"/>
                          <a:gd name="connsiteY4" fmla="*/ 327721 h 32772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2312" h="327720">
                            <a:moveTo>
                              <a:pt x="22313" y="0"/>
                            </a:moveTo>
                            <a:lnTo>
                              <a:pt x="22313" y="50204"/>
                            </a:lnTo>
                            <a:lnTo>
                              <a:pt x="22313" y="189659"/>
                            </a:lnTo>
                            <a:lnTo>
                              <a:pt x="0" y="253809"/>
                            </a:lnTo>
                            <a:lnTo>
                              <a:pt x="0" y="327721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65" name="Freeform: Shape 264">
                        <a:extLst>
                          <a:ext uri="{FF2B5EF4-FFF2-40B4-BE49-F238E27FC236}">
                            <a16:creationId xmlns:a16="http://schemas.microsoft.com/office/drawing/2014/main" id="{E5190BDA-C8A8-412D-AD61-B12B916BAC5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61270" y="2986926"/>
                        <a:ext cx="13945" cy="149217"/>
                      </a:xfrm>
                      <a:custGeom>
                        <a:avLst/>
                        <a:gdLst>
                          <a:gd name="connsiteX0" fmla="*/ 0 w 13945"/>
                          <a:gd name="connsiteY0" fmla="*/ 0 h 149217"/>
                          <a:gd name="connsiteX1" fmla="*/ 0 w 13945"/>
                          <a:gd name="connsiteY1" fmla="*/ 50204 h 149217"/>
                          <a:gd name="connsiteX2" fmla="*/ 0 w 13945"/>
                          <a:gd name="connsiteY2" fmla="*/ 149217 h 14921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3945" h="149217">
                            <a:moveTo>
                              <a:pt x="0" y="0"/>
                            </a:moveTo>
                            <a:lnTo>
                              <a:pt x="0" y="50204"/>
                            </a:lnTo>
                            <a:lnTo>
                              <a:pt x="0" y="149217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66" name="Freeform: Shape 265">
                        <a:extLst>
                          <a:ext uri="{FF2B5EF4-FFF2-40B4-BE49-F238E27FC236}">
                            <a16:creationId xmlns:a16="http://schemas.microsoft.com/office/drawing/2014/main" id="{EA601C73-B52A-4D52-9AE2-14E203AFC0A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73820" y="2986926"/>
                        <a:ext cx="29285" cy="398842"/>
                      </a:xfrm>
                      <a:custGeom>
                        <a:avLst/>
                        <a:gdLst>
                          <a:gd name="connsiteX0" fmla="*/ 29286 w 29285"/>
                          <a:gd name="connsiteY0" fmla="*/ 0 h 398842"/>
                          <a:gd name="connsiteX1" fmla="*/ 29286 w 29285"/>
                          <a:gd name="connsiteY1" fmla="*/ 50204 h 398842"/>
                          <a:gd name="connsiteX2" fmla="*/ 29286 w 29285"/>
                          <a:gd name="connsiteY2" fmla="*/ 245442 h 398842"/>
                          <a:gd name="connsiteX3" fmla="*/ 0 w 29285"/>
                          <a:gd name="connsiteY3" fmla="*/ 338877 h 398842"/>
                          <a:gd name="connsiteX4" fmla="*/ 0 w 29285"/>
                          <a:gd name="connsiteY4" fmla="*/ 398843 h 39884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9285" h="398842">
                            <a:moveTo>
                              <a:pt x="29286" y="0"/>
                            </a:moveTo>
                            <a:lnTo>
                              <a:pt x="29286" y="50204"/>
                            </a:lnTo>
                            <a:lnTo>
                              <a:pt x="29286" y="245442"/>
                            </a:lnTo>
                            <a:lnTo>
                              <a:pt x="0" y="338877"/>
                            </a:lnTo>
                            <a:lnTo>
                              <a:pt x="0" y="398843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67" name="Freeform: Shape 266">
                        <a:extLst>
                          <a:ext uri="{FF2B5EF4-FFF2-40B4-BE49-F238E27FC236}">
                            <a16:creationId xmlns:a16="http://schemas.microsoft.com/office/drawing/2014/main" id="{27B50136-528F-4BDE-AE17-0179EE14488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46338" y="2986926"/>
                        <a:ext cx="13945" cy="218945"/>
                      </a:xfrm>
                      <a:custGeom>
                        <a:avLst/>
                        <a:gdLst>
                          <a:gd name="connsiteX0" fmla="*/ 0 w 13945"/>
                          <a:gd name="connsiteY0" fmla="*/ 0 h 218945"/>
                          <a:gd name="connsiteX1" fmla="*/ 0 w 13945"/>
                          <a:gd name="connsiteY1" fmla="*/ 50204 h 218945"/>
                          <a:gd name="connsiteX2" fmla="*/ 0 w 13945"/>
                          <a:gd name="connsiteY2" fmla="*/ 218945 h 2189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3945" h="218945">
                            <a:moveTo>
                              <a:pt x="0" y="0"/>
                            </a:moveTo>
                            <a:lnTo>
                              <a:pt x="0" y="50204"/>
                            </a:lnTo>
                            <a:lnTo>
                              <a:pt x="0" y="218945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68" name="Freeform: Shape 267">
                        <a:extLst>
                          <a:ext uri="{FF2B5EF4-FFF2-40B4-BE49-F238E27FC236}">
                            <a16:creationId xmlns:a16="http://schemas.microsoft.com/office/drawing/2014/main" id="{B5AE8C57-4E1F-4879-9050-16CE62EDCE7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46338" y="2986926"/>
                        <a:ext cx="43231" cy="507618"/>
                      </a:xfrm>
                      <a:custGeom>
                        <a:avLst/>
                        <a:gdLst>
                          <a:gd name="connsiteX0" fmla="*/ 43231 w 43231"/>
                          <a:gd name="connsiteY0" fmla="*/ 0 h 507618"/>
                          <a:gd name="connsiteX1" fmla="*/ 43231 w 43231"/>
                          <a:gd name="connsiteY1" fmla="*/ 50204 h 507618"/>
                          <a:gd name="connsiteX2" fmla="*/ 43231 w 43231"/>
                          <a:gd name="connsiteY2" fmla="*/ 239863 h 507618"/>
                          <a:gd name="connsiteX3" fmla="*/ 0 w 43231"/>
                          <a:gd name="connsiteY3" fmla="*/ 365373 h 507618"/>
                          <a:gd name="connsiteX4" fmla="*/ 0 w 43231"/>
                          <a:gd name="connsiteY4" fmla="*/ 507618 h 50761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43231" h="507618">
                            <a:moveTo>
                              <a:pt x="43231" y="0"/>
                            </a:moveTo>
                            <a:lnTo>
                              <a:pt x="43231" y="50204"/>
                            </a:lnTo>
                            <a:lnTo>
                              <a:pt x="43231" y="239863"/>
                            </a:lnTo>
                            <a:lnTo>
                              <a:pt x="0" y="365373"/>
                            </a:lnTo>
                            <a:lnTo>
                              <a:pt x="0" y="507618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69" name="Freeform: Shape 268">
                        <a:extLst>
                          <a:ext uri="{FF2B5EF4-FFF2-40B4-BE49-F238E27FC236}">
                            <a16:creationId xmlns:a16="http://schemas.microsoft.com/office/drawing/2014/main" id="{0A313272-C934-4E69-B82C-F245AFE686E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89569" y="2986926"/>
                        <a:ext cx="43231" cy="478332"/>
                      </a:xfrm>
                      <a:custGeom>
                        <a:avLst/>
                        <a:gdLst>
                          <a:gd name="connsiteX0" fmla="*/ 43231 w 43231"/>
                          <a:gd name="connsiteY0" fmla="*/ 0 h 478332"/>
                          <a:gd name="connsiteX1" fmla="*/ 43231 w 43231"/>
                          <a:gd name="connsiteY1" fmla="*/ 50204 h 478332"/>
                          <a:gd name="connsiteX2" fmla="*/ 43231 w 43231"/>
                          <a:gd name="connsiteY2" fmla="*/ 245442 h 478332"/>
                          <a:gd name="connsiteX3" fmla="*/ 0 w 43231"/>
                          <a:gd name="connsiteY3" fmla="*/ 363979 h 478332"/>
                          <a:gd name="connsiteX4" fmla="*/ 0 w 43231"/>
                          <a:gd name="connsiteY4" fmla="*/ 478333 h 47833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43231" h="478332">
                            <a:moveTo>
                              <a:pt x="43231" y="0"/>
                            </a:moveTo>
                            <a:lnTo>
                              <a:pt x="43231" y="50204"/>
                            </a:lnTo>
                            <a:lnTo>
                              <a:pt x="43231" y="245442"/>
                            </a:lnTo>
                            <a:lnTo>
                              <a:pt x="0" y="363979"/>
                            </a:lnTo>
                            <a:lnTo>
                              <a:pt x="0" y="478333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70" name="Freeform: Shape 269">
                        <a:extLst>
                          <a:ext uri="{FF2B5EF4-FFF2-40B4-BE49-F238E27FC236}">
                            <a16:creationId xmlns:a16="http://schemas.microsoft.com/office/drawing/2014/main" id="{970C5BAC-A7B7-46FC-999D-442565EEEE5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674637" y="2986926"/>
                        <a:ext cx="211972" cy="619182"/>
                      </a:xfrm>
                      <a:custGeom>
                        <a:avLst/>
                        <a:gdLst>
                          <a:gd name="connsiteX0" fmla="*/ 0 w 211972"/>
                          <a:gd name="connsiteY0" fmla="*/ 0 h 619182"/>
                          <a:gd name="connsiteX1" fmla="*/ 0 w 211972"/>
                          <a:gd name="connsiteY1" fmla="*/ 50204 h 619182"/>
                          <a:gd name="connsiteX2" fmla="*/ 0 w 211972"/>
                          <a:gd name="connsiteY2" fmla="*/ 358401 h 619182"/>
                          <a:gd name="connsiteX3" fmla="*/ 0 w 211972"/>
                          <a:gd name="connsiteY3" fmla="*/ 485305 h 619182"/>
                          <a:gd name="connsiteX4" fmla="*/ 211972 w 211972"/>
                          <a:gd name="connsiteY4" fmla="*/ 619183 h 61918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11972" h="619182">
                            <a:moveTo>
                              <a:pt x="0" y="0"/>
                            </a:moveTo>
                            <a:lnTo>
                              <a:pt x="0" y="50204"/>
                            </a:lnTo>
                            <a:lnTo>
                              <a:pt x="0" y="358401"/>
                            </a:lnTo>
                            <a:lnTo>
                              <a:pt x="0" y="485305"/>
                            </a:lnTo>
                            <a:lnTo>
                              <a:pt x="211972" y="619183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71" name="Freeform: Shape 270">
                        <a:extLst>
                          <a:ext uri="{FF2B5EF4-FFF2-40B4-BE49-F238E27FC236}">
                            <a16:creationId xmlns:a16="http://schemas.microsoft.com/office/drawing/2014/main" id="{8E20431B-3096-4B85-9CD8-9D91179BB11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17868" y="2986926"/>
                        <a:ext cx="651257" cy="598264"/>
                      </a:xfrm>
                      <a:custGeom>
                        <a:avLst/>
                        <a:gdLst>
                          <a:gd name="connsiteX0" fmla="*/ 0 w 651257"/>
                          <a:gd name="connsiteY0" fmla="*/ 0 h 598264"/>
                          <a:gd name="connsiteX1" fmla="*/ 0 w 651257"/>
                          <a:gd name="connsiteY1" fmla="*/ 50204 h 598264"/>
                          <a:gd name="connsiteX2" fmla="*/ 0 w 651257"/>
                          <a:gd name="connsiteY2" fmla="*/ 414183 h 598264"/>
                          <a:gd name="connsiteX3" fmla="*/ 295646 w 651257"/>
                          <a:gd name="connsiteY3" fmla="*/ 598264 h 598264"/>
                          <a:gd name="connsiteX4" fmla="*/ 651258 w 651257"/>
                          <a:gd name="connsiteY4" fmla="*/ 598264 h 59826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51257" h="598264">
                            <a:moveTo>
                              <a:pt x="0" y="0"/>
                            </a:moveTo>
                            <a:lnTo>
                              <a:pt x="0" y="50204"/>
                            </a:lnTo>
                            <a:lnTo>
                              <a:pt x="0" y="414183"/>
                            </a:lnTo>
                            <a:lnTo>
                              <a:pt x="295646" y="598264"/>
                            </a:lnTo>
                            <a:lnTo>
                              <a:pt x="651258" y="598264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72" name="Freeform: Shape 271">
                        <a:extLst>
                          <a:ext uri="{FF2B5EF4-FFF2-40B4-BE49-F238E27FC236}">
                            <a16:creationId xmlns:a16="http://schemas.microsoft.com/office/drawing/2014/main" id="{61159BCF-FA63-4093-8A6A-A7864E7D3A5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61099" y="2986926"/>
                        <a:ext cx="733536" cy="393264"/>
                      </a:xfrm>
                      <a:custGeom>
                        <a:avLst/>
                        <a:gdLst>
                          <a:gd name="connsiteX0" fmla="*/ 0 w 733536"/>
                          <a:gd name="connsiteY0" fmla="*/ 0 h 393264"/>
                          <a:gd name="connsiteX1" fmla="*/ 0 w 733536"/>
                          <a:gd name="connsiteY1" fmla="*/ 50204 h 393264"/>
                          <a:gd name="connsiteX2" fmla="*/ 476938 w 733536"/>
                          <a:gd name="connsiteY2" fmla="*/ 393265 h 393264"/>
                          <a:gd name="connsiteX3" fmla="*/ 733536 w 733536"/>
                          <a:gd name="connsiteY3" fmla="*/ 393265 h 39326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733536" h="393264">
                            <a:moveTo>
                              <a:pt x="0" y="0"/>
                            </a:moveTo>
                            <a:lnTo>
                              <a:pt x="0" y="50204"/>
                            </a:lnTo>
                            <a:lnTo>
                              <a:pt x="476938" y="393265"/>
                            </a:lnTo>
                            <a:lnTo>
                              <a:pt x="733536" y="393265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215" name="Graphic 4">
                    <a:extLst>
                      <a:ext uri="{FF2B5EF4-FFF2-40B4-BE49-F238E27FC236}">
                        <a16:creationId xmlns:a16="http://schemas.microsoft.com/office/drawing/2014/main" id="{9DD50181-B1CD-4114-8E88-056D66942A62}"/>
                      </a:ext>
                    </a:extLst>
                  </p:cNvPr>
                  <p:cNvGrpSpPr/>
                  <p:nvPr/>
                </p:nvGrpSpPr>
                <p:grpSpPr>
                  <a:xfrm>
                    <a:off x="7513918" y="2067926"/>
                    <a:ext cx="2389038" cy="1118273"/>
                    <a:chOff x="7005250" y="2539274"/>
                    <a:chExt cx="1638602" cy="767005"/>
                  </a:xfrm>
                  <a:grpFill/>
                </p:grpSpPr>
                <p:grpSp>
                  <p:nvGrpSpPr>
                    <p:cNvPr id="242" name="Graphic 4">
                      <a:extLst>
                        <a:ext uri="{FF2B5EF4-FFF2-40B4-BE49-F238E27FC236}">
                          <a16:creationId xmlns:a16="http://schemas.microsoft.com/office/drawing/2014/main" id="{897A865F-8E1A-4552-A137-943DEAA12310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787595" y="2539274"/>
                      <a:ext cx="856257" cy="767005"/>
                      <a:chOff x="7787595" y="2539274"/>
                      <a:chExt cx="856257" cy="767005"/>
                    </a:xfrm>
                    <a:grpFill/>
                  </p:grpSpPr>
                  <p:sp>
                    <p:nvSpPr>
                      <p:cNvPr id="253" name="Freeform: Shape 252">
                        <a:extLst>
                          <a:ext uri="{FF2B5EF4-FFF2-40B4-BE49-F238E27FC236}">
                            <a16:creationId xmlns:a16="http://schemas.microsoft.com/office/drawing/2014/main" id="{9DD4AEED-D691-477B-8318-7E68269F084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539274"/>
                        <a:ext cx="630339" cy="78095"/>
                      </a:xfrm>
                      <a:custGeom>
                        <a:avLst/>
                        <a:gdLst>
                          <a:gd name="connsiteX0" fmla="*/ 0 w 630339"/>
                          <a:gd name="connsiteY0" fmla="*/ 78095 h 78095"/>
                          <a:gd name="connsiteX1" fmla="*/ 51599 w 630339"/>
                          <a:gd name="connsiteY1" fmla="*/ 78095 h 78095"/>
                          <a:gd name="connsiteX2" fmla="*/ 375136 w 630339"/>
                          <a:gd name="connsiteY2" fmla="*/ 78095 h 78095"/>
                          <a:gd name="connsiteX3" fmla="*/ 460203 w 630339"/>
                          <a:gd name="connsiteY3" fmla="*/ 0 h 78095"/>
                          <a:gd name="connsiteX4" fmla="*/ 630339 w 630339"/>
                          <a:gd name="connsiteY4" fmla="*/ 0 h 7809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30339" h="78095">
                            <a:moveTo>
                              <a:pt x="0" y="78095"/>
                            </a:moveTo>
                            <a:lnTo>
                              <a:pt x="51599" y="78095"/>
                            </a:lnTo>
                            <a:lnTo>
                              <a:pt x="375136" y="78095"/>
                            </a:lnTo>
                            <a:lnTo>
                              <a:pt x="460203" y="0"/>
                            </a:lnTo>
                            <a:lnTo>
                              <a:pt x="630339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54" name="Freeform: Shape 253">
                        <a:extLst>
                          <a:ext uri="{FF2B5EF4-FFF2-40B4-BE49-F238E27FC236}">
                            <a16:creationId xmlns:a16="http://schemas.microsoft.com/office/drawing/2014/main" id="{D6D493BE-5C48-4E09-8EB4-4A7213760B4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660600"/>
                        <a:ext cx="786529" cy="41836"/>
                      </a:xfrm>
                      <a:custGeom>
                        <a:avLst/>
                        <a:gdLst>
                          <a:gd name="connsiteX0" fmla="*/ 0 w 786529"/>
                          <a:gd name="connsiteY0" fmla="*/ 0 h 41836"/>
                          <a:gd name="connsiteX1" fmla="*/ 51599 w 786529"/>
                          <a:gd name="connsiteY1" fmla="*/ 0 h 41836"/>
                          <a:gd name="connsiteX2" fmla="*/ 384898 w 786529"/>
                          <a:gd name="connsiteY2" fmla="*/ 0 h 41836"/>
                          <a:gd name="connsiteX3" fmla="*/ 462993 w 786529"/>
                          <a:gd name="connsiteY3" fmla="*/ 41837 h 41836"/>
                          <a:gd name="connsiteX4" fmla="*/ 786530 w 786529"/>
                          <a:gd name="connsiteY4" fmla="*/ 41837 h 4183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786529" h="41836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384898" y="0"/>
                            </a:lnTo>
                            <a:lnTo>
                              <a:pt x="462993" y="41837"/>
                            </a:lnTo>
                            <a:lnTo>
                              <a:pt x="786530" y="41837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55" name="Freeform: Shape 254">
                        <a:extLst>
                          <a:ext uri="{FF2B5EF4-FFF2-40B4-BE49-F238E27FC236}">
                            <a16:creationId xmlns:a16="http://schemas.microsoft.com/office/drawing/2014/main" id="{C62B48F6-7D04-4362-88FE-008FC49ABBD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702437"/>
                        <a:ext cx="839522" cy="86462"/>
                      </a:xfrm>
                      <a:custGeom>
                        <a:avLst/>
                        <a:gdLst>
                          <a:gd name="connsiteX0" fmla="*/ 0 w 839522"/>
                          <a:gd name="connsiteY0" fmla="*/ 0 h 86462"/>
                          <a:gd name="connsiteX1" fmla="*/ 51599 w 839522"/>
                          <a:gd name="connsiteY1" fmla="*/ 0 h 86462"/>
                          <a:gd name="connsiteX2" fmla="*/ 299829 w 839522"/>
                          <a:gd name="connsiteY2" fmla="*/ 0 h 86462"/>
                          <a:gd name="connsiteX3" fmla="*/ 446258 w 839522"/>
                          <a:gd name="connsiteY3" fmla="*/ 86463 h 86462"/>
                          <a:gd name="connsiteX4" fmla="*/ 839523 w 839522"/>
                          <a:gd name="connsiteY4" fmla="*/ 86463 h 8646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39522" h="86462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299829" y="0"/>
                            </a:lnTo>
                            <a:lnTo>
                              <a:pt x="446258" y="86463"/>
                            </a:lnTo>
                            <a:lnTo>
                              <a:pt x="839523" y="86463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56" name="Freeform: Shape 255">
                        <a:extLst>
                          <a:ext uri="{FF2B5EF4-FFF2-40B4-BE49-F238E27FC236}">
                            <a16:creationId xmlns:a16="http://schemas.microsoft.com/office/drawing/2014/main" id="{0AEB089B-8E25-4532-81CC-087E7C4F24A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745668"/>
                        <a:ext cx="839522" cy="129693"/>
                      </a:xfrm>
                      <a:custGeom>
                        <a:avLst/>
                        <a:gdLst>
                          <a:gd name="connsiteX0" fmla="*/ 0 w 839522"/>
                          <a:gd name="connsiteY0" fmla="*/ 0 h 129693"/>
                          <a:gd name="connsiteX1" fmla="*/ 51599 w 839522"/>
                          <a:gd name="connsiteY1" fmla="*/ 0 h 129693"/>
                          <a:gd name="connsiteX2" fmla="*/ 246836 w 839522"/>
                          <a:gd name="connsiteY2" fmla="*/ 0 h 129693"/>
                          <a:gd name="connsiteX3" fmla="*/ 450441 w 839522"/>
                          <a:gd name="connsiteY3" fmla="*/ 129694 h 129693"/>
                          <a:gd name="connsiteX4" fmla="*/ 839523 w 839522"/>
                          <a:gd name="connsiteY4" fmla="*/ 129694 h 12969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39522" h="129693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246836" y="0"/>
                            </a:lnTo>
                            <a:lnTo>
                              <a:pt x="450441" y="129694"/>
                            </a:lnTo>
                            <a:lnTo>
                              <a:pt x="839523" y="129694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57" name="Freeform: Shape 256">
                        <a:extLst>
                          <a:ext uri="{FF2B5EF4-FFF2-40B4-BE49-F238E27FC236}">
                            <a16:creationId xmlns:a16="http://schemas.microsoft.com/office/drawing/2014/main" id="{FA381D90-18E6-47ED-BCCC-3A147BF53C9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788899"/>
                        <a:ext cx="856257" cy="202210"/>
                      </a:xfrm>
                      <a:custGeom>
                        <a:avLst/>
                        <a:gdLst>
                          <a:gd name="connsiteX0" fmla="*/ 0 w 856257"/>
                          <a:gd name="connsiteY0" fmla="*/ 0 h 202210"/>
                          <a:gd name="connsiteX1" fmla="*/ 51599 w 856257"/>
                          <a:gd name="connsiteY1" fmla="*/ 0 h 202210"/>
                          <a:gd name="connsiteX2" fmla="*/ 175714 w 856257"/>
                          <a:gd name="connsiteY2" fmla="*/ 0 h 202210"/>
                          <a:gd name="connsiteX3" fmla="*/ 462993 w 856257"/>
                          <a:gd name="connsiteY3" fmla="*/ 202211 h 202210"/>
                          <a:gd name="connsiteX4" fmla="*/ 856257 w 856257"/>
                          <a:gd name="connsiteY4" fmla="*/ 202211 h 20221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56257" h="202210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175714" y="0"/>
                            </a:lnTo>
                            <a:lnTo>
                              <a:pt x="462993" y="202211"/>
                            </a:lnTo>
                            <a:lnTo>
                              <a:pt x="856257" y="202211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58" name="Freeform: Shape 257">
                        <a:extLst>
                          <a:ext uri="{FF2B5EF4-FFF2-40B4-BE49-F238E27FC236}">
                            <a16:creationId xmlns:a16="http://schemas.microsoft.com/office/drawing/2014/main" id="{CAE3AAFC-26A8-409B-8365-654C6B04D12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832130"/>
                        <a:ext cx="839522" cy="266360"/>
                      </a:xfrm>
                      <a:custGeom>
                        <a:avLst/>
                        <a:gdLst>
                          <a:gd name="connsiteX0" fmla="*/ 0 w 839522"/>
                          <a:gd name="connsiteY0" fmla="*/ 0 h 266360"/>
                          <a:gd name="connsiteX1" fmla="*/ 51599 w 839522"/>
                          <a:gd name="connsiteY1" fmla="*/ 0 h 266360"/>
                          <a:gd name="connsiteX2" fmla="*/ 111564 w 839522"/>
                          <a:gd name="connsiteY2" fmla="*/ 0 h 266360"/>
                          <a:gd name="connsiteX3" fmla="*/ 479727 w 839522"/>
                          <a:gd name="connsiteY3" fmla="*/ 266360 h 266360"/>
                          <a:gd name="connsiteX4" fmla="*/ 839523 w 839522"/>
                          <a:gd name="connsiteY4" fmla="*/ 266360 h 26636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39522" h="266360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111564" y="0"/>
                            </a:lnTo>
                            <a:lnTo>
                              <a:pt x="479727" y="266360"/>
                            </a:lnTo>
                            <a:lnTo>
                              <a:pt x="839523" y="26636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59" name="Freeform: Shape 258">
                        <a:extLst>
                          <a:ext uri="{FF2B5EF4-FFF2-40B4-BE49-F238E27FC236}">
                            <a16:creationId xmlns:a16="http://schemas.microsoft.com/office/drawing/2014/main" id="{A0017349-2CA2-416A-AAA5-66E1E05884E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873967"/>
                        <a:ext cx="760032" cy="310985"/>
                      </a:xfrm>
                      <a:custGeom>
                        <a:avLst/>
                        <a:gdLst>
                          <a:gd name="connsiteX0" fmla="*/ 0 w 760032"/>
                          <a:gd name="connsiteY0" fmla="*/ 0 h 310985"/>
                          <a:gd name="connsiteX1" fmla="*/ 51599 w 760032"/>
                          <a:gd name="connsiteY1" fmla="*/ 0 h 310985"/>
                          <a:gd name="connsiteX2" fmla="*/ 476938 w 760032"/>
                          <a:gd name="connsiteY2" fmla="*/ 310986 h 310985"/>
                          <a:gd name="connsiteX3" fmla="*/ 760033 w 760032"/>
                          <a:gd name="connsiteY3" fmla="*/ 310986 h 31098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760032" h="310985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476938" y="310986"/>
                            </a:lnTo>
                            <a:lnTo>
                              <a:pt x="760033" y="310986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60" name="Freeform: Shape 259">
                        <a:extLst>
                          <a:ext uri="{FF2B5EF4-FFF2-40B4-BE49-F238E27FC236}">
                            <a16:creationId xmlns:a16="http://schemas.microsoft.com/office/drawing/2014/main" id="{60D2152C-2B98-405F-828E-9C11ADAA44D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5" y="2917198"/>
                        <a:ext cx="695883" cy="389080"/>
                      </a:xfrm>
                      <a:custGeom>
                        <a:avLst/>
                        <a:gdLst>
                          <a:gd name="connsiteX0" fmla="*/ 0 w 695883"/>
                          <a:gd name="connsiteY0" fmla="*/ 0 h 389080"/>
                          <a:gd name="connsiteX1" fmla="*/ 51599 w 695883"/>
                          <a:gd name="connsiteY1" fmla="*/ 0 h 389080"/>
                          <a:gd name="connsiteX2" fmla="*/ 51599 w 695883"/>
                          <a:gd name="connsiteY2" fmla="*/ 94830 h 389080"/>
                          <a:gd name="connsiteX3" fmla="*/ 462993 w 695883"/>
                          <a:gd name="connsiteY3" fmla="*/ 389081 h 389080"/>
                          <a:gd name="connsiteX4" fmla="*/ 695883 w 695883"/>
                          <a:gd name="connsiteY4" fmla="*/ 389081 h 38908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695883" h="389080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  <a:lnTo>
                              <a:pt x="51599" y="94830"/>
                            </a:lnTo>
                            <a:lnTo>
                              <a:pt x="462993" y="389081"/>
                            </a:lnTo>
                            <a:lnTo>
                              <a:pt x="695883" y="389081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61" name="Freeform: Shape 260">
                        <a:extLst>
                          <a:ext uri="{FF2B5EF4-FFF2-40B4-BE49-F238E27FC236}">
                            <a16:creationId xmlns:a16="http://schemas.microsoft.com/office/drawing/2014/main" id="{9C60EFFB-B56F-401B-8421-74BCB56DECC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87596" y="2960429"/>
                        <a:ext cx="51598" cy="13945"/>
                      </a:xfrm>
                      <a:custGeom>
                        <a:avLst/>
                        <a:gdLst>
                          <a:gd name="connsiteX0" fmla="*/ 0 w 51598"/>
                          <a:gd name="connsiteY0" fmla="*/ 0 h 13945"/>
                          <a:gd name="connsiteX1" fmla="*/ 51599 w 51598"/>
                          <a:gd name="connsiteY1" fmla="*/ 0 h 139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</a:cxnLst>
                        <a:rect l="l" t="t" r="r" b="b"/>
                        <a:pathLst>
                          <a:path w="51598" h="13945">
                            <a:moveTo>
                              <a:pt x="0" y="0"/>
                            </a:moveTo>
                            <a:lnTo>
                              <a:pt x="51599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grpSp>
                  <p:nvGrpSpPr>
                    <p:cNvPr id="243" name="Graphic 4">
                      <a:extLst>
                        <a:ext uri="{FF2B5EF4-FFF2-40B4-BE49-F238E27FC236}">
                          <a16:creationId xmlns:a16="http://schemas.microsoft.com/office/drawing/2014/main" id="{4C2948E9-B1C5-4956-A1A6-E03912A5A15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005250" y="2564376"/>
                      <a:ext cx="386291" cy="437890"/>
                      <a:chOff x="7005250" y="2564376"/>
                      <a:chExt cx="386291" cy="437890"/>
                    </a:xfrm>
                    <a:grpFill/>
                  </p:grpSpPr>
                  <p:sp>
                    <p:nvSpPr>
                      <p:cNvPr id="244" name="Freeform: Shape 243">
                        <a:extLst>
                          <a:ext uri="{FF2B5EF4-FFF2-40B4-BE49-F238E27FC236}">
                            <a16:creationId xmlns:a16="http://schemas.microsoft.com/office/drawing/2014/main" id="{95AA5674-2C98-4D2E-AA20-1F38D0316A4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158651" y="2564376"/>
                        <a:ext cx="232890" cy="52993"/>
                      </a:xfrm>
                      <a:custGeom>
                        <a:avLst/>
                        <a:gdLst>
                          <a:gd name="connsiteX0" fmla="*/ 232890 w 232890"/>
                          <a:gd name="connsiteY0" fmla="*/ 52993 h 52993"/>
                          <a:gd name="connsiteX1" fmla="*/ 181292 w 232890"/>
                          <a:gd name="connsiteY1" fmla="*/ 52993 h 52993"/>
                          <a:gd name="connsiteX2" fmla="*/ 108775 w 232890"/>
                          <a:gd name="connsiteY2" fmla="*/ 52993 h 52993"/>
                          <a:gd name="connsiteX3" fmla="*/ 65544 w 232890"/>
                          <a:gd name="connsiteY3" fmla="*/ 0 h 52993"/>
                          <a:gd name="connsiteX4" fmla="*/ 0 w 232890"/>
                          <a:gd name="connsiteY4" fmla="*/ 0 h 5299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32890" h="52993">
                            <a:moveTo>
                              <a:pt x="232890" y="52993"/>
                            </a:moveTo>
                            <a:lnTo>
                              <a:pt x="181292" y="52993"/>
                            </a:lnTo>
                            <a:lnTo>
                              <a:pt x="108775" y="52993"/>
                            </a:lnTo>
                            <a:lnTo>
                              <a:pt x="65544" y="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5" name="Freeform: Shape 244">
                        <a:extLst>
                          <a:ext uri="{FF2B5EF4-FFF2-40B4-BE49-F238E27FC236}">
                            <a16:creationId xmlns:a16="http://schemas.microsoft.com/office/drawing/2014/main" id="{FA0A478E-5F6C-4AAC-A25B-20FC895975F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83345" y="2660600"/>
                        <a:ext cx="308196" cy="13945"/>
                      </a:xfrm>
                      <a:custGeom>
                        <a:avLst/>
                        <a:gdLst>
                          <a:gd name="connsiteX0" fmla="*/ 308197 w 308196"/>
                          <a:gd name="connsiteY0" fmla="*/ 0 h 13945"/>
                          <a:gd name="connsiteX1" fmla="*/ 256599 w 308196"/>
                          <a:gd name="connsiteY1" fmla="*/ 0 h 13945"/>
                          <a:gd name="connsiteX2" fmla="*/ 0 w 308196"/>
                          <a:gd name="connsiteY2" fmla="*/ 0 h 139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308196" h="13945">
                            <a:moveTo>
                              <a:pt x="308197" y="0"/>
                            </a:moveTo>
                            <a:lnTo>
                              <a:pt x="256599" y="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6" name="Freeform: Shape 245">
                        <a:extLst>
                          <a:ext uri="{FF2B5EF4-FFF2-40B4-BE49-F238E27FC236}">
                            <a16:creationId xmlns:a16="http://schemas.microsoft.com/office/drawing/2014/main" id="{45679EA1-FE80-4F71-8DF4-3F0BC9F2A26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34536" y="2702437"/>
                        <a:ext cx="357006" cy="33469"/>
                      </a:xfrm>
                      <a:custGeom>
                        <a:avLst/>
                        <a:gdLst>
                          <a:gd name="connsiteX0" fmla="*/ 357006 w 357006"/>
                          <a:gd name="connsiteY0" fmla="*/ 0 h 33469"/>
                          <a:gd name="connsiteX1" fmla="*/ 305408 w 357006"/>
                          <a:gd name="connsiteY1" fmla="*/ 0 h 33469"/>
                          <a:gd name="connsiteX2" fmla="*/ 202211 w 357006"/>
                          <a:gd name="connsiteY2" fmla="*/ 0 h 33469"/>
                          <a:gd name="connsiteX3" fmla="*/ 132483 w 357006"/>
                          <a:gd name="connsiteY3" fmla="*/ 33469 h 33469"/>
                          <a:gd name="connsiteX4" fmla="*/ 0 w 357006"/>
                          <a:gd name="connsiteY4" fmla="*/ 33469 h 3346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57006" h="33469">
                            <a:moveTo>
                              <a:pt x="357006" y="0"/>
                            </a:moveTo>
                            <a:lnTo>
                              <a:pt x="305408" y="0"/>
                            </a:lnTo>
                            <a:lnTo>
                              <a:pt x="202211" y="0"/>
                            </a:lnTo>
                            <a:lnTo>
                              <a:pt x="132483" y="33469"/>
                            </a:lnTo>
                            <a:lnTo>
                              <a:pt x="0" y="33469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7" name="Freeform: Shape 246">
                        <a:extLst>
                          <a:ext uri="{FF2B5EF4-FFF2-40B4-BE49-F238E27FC236}">
                            <a16:creationId xmlns:a16="http://schemas.microsoft.com/office/drawing/2014/main" id="{FDEBA0FE-D690-4599-9C7A-61BA309B51B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281372" y="2745668"/>
                        <a:ext cx="110169" cy="13945"/>
                      </a:xfrm>
                      <a:custGeom>
                        <a:avLst/>
                        <a:gdLst>
                          <a:gd name="connsiteX0" fmla="*/ 0 w 110169"/>
                          <a:gd name="connsiteY0" fmla="*/ 0 h 13945"/>
                          <a:gd name="connsiteX1" fmla="*/ 110170 w 110169"/>
                          <a:gd name="connsiteY1" fmla="*/ 0 h 139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</a:cxnLst>
                        <a:rect l="l" t="t" r="r" b="b"/>
                        <a:pathLst>
                          <a:path w="110169" h="13945">
                            <a:moveTo>
                              <a:pt x="0" y="0"/>
                            </a:moveTo>
                            <a:lnTo>
                              <a:pt x="11017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8" name="Freeform: Shape 247">
                        <a:extLst>
                          <a:ext uri="{FF2B5EF4-FFF2-40B4-BE49-F238E27FC236}">
                            <a16:creationId xmlns:a16="http://schemas.microsoft.com/office/drawing/2014/main" id="{F153BD3F-BC74-44E4-9AB4-DE54E06E092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139127" y="2788899"/>
                        <a:ext cx="252414" cy="13945"/>
                      </a:xfrm>
                      <a:custGeom>
                        <a:avLst/>
                        <a:gdLst>
                          <a:gd name="connsiteX0" fmla="*/ 252415 w 252414"/>
                          <a:gd name="connsiteY0" fmla="*/ 0 h 13945"/>
                          <a:gd name="connsiteX1" fmla="*/ 200816 w 252414"/>
                          <a:gd name="connsiteY1" fmla="*/ 0 h 13945"/>
                          <a:gd name="connsiteX2" fmla="*/ 0 w 252414"/>
                          <a:gd name="connsiteY2" fmla="*/ 0 h 139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252414" h="13945">
                            <a:moveTo>
                              <a:pt x="252415" y="0"/>
                            </a:moveTo>
                            <a:lnTo>
                              <a:pt x="200816" y="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9" name="Freeform: Shape 248">
                        <a:extLst>
                          <a:ext uri="{FF2B5EF4-FFF2-40B4-BE49-F238E27FC236}">
                            <a16:creationId xmlns:a16="http://schemas.microsoft.com/office/drawing/2014/main" id="{A54E74BB-E548-49D3-89B4-F39CB268569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24774" y="2832130"/>
                        <a:ext cx="366767" cy="23707"/>
                      </a:xfrm>
                      <a:custGeom>
                        <a:avLst/>
                        <a:gdLst>
                          <a:gd name="connsiteX0" fmla="*/ 366768 w 366767"/>
                          <a:gd name="connsiteY0" fmla="*/ 0 h 23707"/>
                          <a:gd name="connsiteX1" fmla="*/ 315170 w 366767"/>
                          <a:gd name="connsiteY1" fmla="*/ 0 h 23707"/>
                          <a:gd name="connsiteX2" fmla="*/ 200816 w 366767"/>
                          <a:gd name="connsiteY2" fmla="*/ 0 h 23707"/>
                          <a:gd name="connsiteX3" fmla="*/ 133877 w 366767"/>
                          <a:gd name="connsiteY3" fmla="*/ 23707 h 23707"/>
                          <a:gd name="connsiteX4" fmla="*/ 0 w 366767"/>
                          <a:gd name="connsiteY4" fmla="*/ 23707 h 2370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66767" h="23707">
                            <a:moveTo>
                              <a:pt x="366768" y="0"/>
                            </a:moveTo>
                            <a:lnTo>
                              <a:pt x="315170" y="0"/>
                            </a:lnTo>
                            <a:lnTo>
                              <a:pt x="200816" y="0"/>
                            </a:lnTo>
                            <a:lnTo>
                              <a:pt x="133877" y="23707"/>
                            </a:lnTo>
                            <a:lnTo>
                              <a:pt x="0" y="23707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50" name="Freeform: Shape 249">
                        <a:extLst>
                          <a:ext uri="{FF2B5EF4-FFF2-40B4-BE49-F238E27FC236}">
                            <a16:creationId xmlns:a16="http://schemas.microsoft.com/office/drawing/2014/main" id="{910B632F-BBCE-457C-ACB2-FA2E76DD268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91712" y="2873967"/>
                        <a:ext cx="299829" cy="20918"/>
                      </a:xfrm>
                      <a:custGeom>
                        <a:avLst/>
                        <a:gdLst>
                          <a:gd name="connsiteX0" fmla="*/ 299829 w 299829"/>
                          <a:gd name="connsiteY0" fmla="*/ 0 h 20918"/>
                          <a:gd name="connsiteX1" fmla="*/ 248231 w 299829"/>
                          <a:gd name="connsiteY1" fmla="*/ 0 h 20918"/>
                          <a:gd name="connsiteX2" fmla="*/ 145034 w 299829"/>
                          <a:gd name="connsiteY2" fmla="*/ 0 h 20918"/>
                          <a:gd name="connsiteX3" fmla="*/ 86463 w 299829"/>
                          <a:gd name="connsiteY3" fmla="*/ 20918 h 20918"/>
                          <a:gd name="connsiteX4" fmla="*/ 0 w 299829"/>
                          <a:gd name="connsiteY4" fmla="*/ 20918 h 2091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99829" h="20918">
                            <a:moveTo>
                              <a:pt x="299829" y="0"/>
                            </a:moveTo>
                            <a:lnTo>
                              <a:pt x="248231" y="0"/>
                            </a:lnTo>
                            <a:lnTo>
                              <a:pt x="145034" y="0"/>
                            </a:lnTo>
                            <a:lnTo>
                              <a:pt x="86463" y="20918"/>
                            </a:lnTo>
                            <a:lnTo>
                              <a:pt x="0" y="20918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51" name="Freeform: Shape 250">
                        <a:extLst>
                          <a:ext uri="{FF2B5EF4-FFF2-40B4-BE49-F238E27FC236}">
                            <a16:creationId xmlns:a16="http://schemas.microsoft.com/office/drawing/2014/main" id="{FE05696C-F222-4A1F-AEC3-33C4299B8C1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05250" y="2917198"/>
                        <a:ext cx="386291" cy="30680"/>
                      </a:xfrm>
                      <a:custGeom>
                        <a:avLst/>
                        <a:gdLst>
                          <a:gd name="connsiteX0" fmla="*/ 386292 w 386291"/>
                          <a:gd name="connsiteY0" fmla="*/ 0 h 30680"/>
                          <a:gd name="connsiteX1" fmla="*/ 334693 w 386291"/>
                          <a:gd name="connsiteY1" fmla="*/ 0 h 30680"/>
                          <a:gd name="connsiteX2" fmla="*/ 256598 w 386291"/>
                          <a:gd name="connsiteY2" fmla="*/ 0 h 30680"/>
                          <a:gd name="connsiteX3" fmla="*/ 184081 w 386291"/>
                          <a:gd name="connsiteY3" fmla="*/ 30680 h 30680"/>
                          <a:gd name="connsiteX4" fmla="*/ 0 w 386291"/>
                          <a:gd name="connsiteY4" fmla="*/ 30680 h 3068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86291" h="30680">
                            <a:moveTo>
                              <a:pt x="386292" y="0"/>
                            </a:moveTo>
                            <a:lnTo>
                              <a:pt x="334693" y="0"/>
                            </a:lnTo>
                            <a:lnTo>
                              <a:pt x="256598" y="0"/>
                            </a:lnTo>
                            <a:lnTo>
                              <a:pt x="184081" y="30680"/>
                            </a:lnTo>
                            <a:lnTo>
                              <a:pt x="0" y="30680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52" name="Freeform: Shape 251">
                        <a:extLst>
                          <a:ext uri="{FF2B5EF4-FFF2-40B4-BE49-F238E27FC236}">
                            <a16:creationId xmlns:a16="http://schemas.microsoft.com/office/drawing/2014/main" id="{FF81D9B2-7FA6-4C20-9FBF-B4C23458496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72189" y="2960429"/>
                        <a:ext cx="319353" cy="41836"/>
                      </a:xfrm>
                      <a:custGeom>
                        <a:avLst/>
                        <a:gdLst>
                          <a:gd name="connsiteX0" fmla="*/ 319353 w 319353"/>
                          <a:gd name="connsiteY0" fmla="*/ 0 h 41836"/>
                          <a:gd name="connsiteX1" fmla="*/ 267755 w 319353"/>
                          <a:gd name="connsiteY1" fmla="*/ 0 h 41836"/>
                          <a:gd name="connsiteX2" fmla="*/ 209183 w 319353"/>
                          <a:gd name="connsiteY2" fmla="*/ 0 h 41836"/>
                          <a:gd name="connsiteX3" fmla="*/ 125510 w 319353"/>
                          <a:gd name="connsiteY3" fmla="*/ 41837 h 41836"/>
                          <a:gd name="connsiteX4" fmla="*/ 0 w 319353"/>
                          <a:gd name="connsiteY4" fmla="*/ 41837 h 4183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19353" h="41836">
                            <a:moveTo>
                              <a:pt x="319353" y="0"/>
                            </a:moveTo>
                            <a:lnTo>
                              <a:pt x="267755" y="0"/>
                            </a:lnTo>
                            <a:lnTo>
                              <a:pt x="209183" y="0"/>
                            </a:lnTo>
                            <a:lnTo>
                              <a:pt x="125510" y="41837"/>
                            </a:lnTo>
                            <a:lnTo>
                              <a:pt x="0" y="41837"/>
                            </a:lnTo>
                          </a:path>
                        </a:pathLst>
                      </a:custGeom>
                      <a:grpFill/>
                      <a:ln w="13077" cap="flat">
                        <a:solidFill>
                          <a:schemeClr val="accent4"/>
                        </a:solidFill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sp>
                <p:nvSpPr>
                  <p:cNvPr id="216" name="Freeform: Shape 215">
                    <a:extLst>
                      <a:ext uri="{FF2B5EF4-FFF2-40B4-BE49-F238E27FC236}">
                        <a16:creationId xmlns:a16="http://schemas.microsoft.com/office/drawing/2014/main" id="{C1396F24-4596-4236-A644-0E5621B56BF8}"/>
                      </a:ext>
                    </a:extLst>
                  </p:cNvPr>
                  <p:cNvSpPr/>
                  <p:nvPr/>
                </p:nvSpPr>
                <p:spPr>
                  <a:xfrm>
                    <a:off x="8071021" y="2135022"/>
                    <a:ext cx="591667" cy="591667"/>
                  </a:xfrm>
                  <a:custGeom>
                    <a:avLst/>
                    <a:gdLst>
                      <a:gd name="connsiteX0" fmla="*/ 0 w 405815"/>
                      <a:gd name="connsiteY0" fmla="*/ 0 h 405815"/>
                      <a:gd name="connsiteX1" fmla="*/ 405816 w 405815"/>
                      <a:gd name="connsiteY1" fmla="*/ 0 h 405815"/>
                      <a:gd name="connsiteX2" fmla="*/ 405816 w 405815"/>
                      <a:gd name="connsiteY2" fmla="*/ 405816 h 405815"/>
                      <a:gd name="connsiteX3" fmla="*/ 0 w 405815"/>
                      <a:gd name="connsiteY3" fmla="*/ 405816 h 4058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05815" h="405815">
                        <a:moveTo>
                          <a:pt x="0" y="0"/>
                        </a:moveTo>
                        <a:lnTo>
                          <a:pt x="405816" y="0"/>
                        </a:lnTo>
                        <a:lnTo>
                          <a:pt x="405816" y="405816"/>
                        </a:lnTo>
                        <a:lnTo>
                          <a:pt x="0" y="405816"/>
                        </a:lnTo>
                        <a:close/>
                      </a:path>
                    </a:pathLst>
                  </a:custGeom>
                  <a:grpFill/>
                  <a:ln w="13945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17" name="Freeform: Shape 216">
                    <a:extLst>
                      <a:ext uri="{FF2B5EF4-FFF2-40B4-BE49-F238E27FC236}">
                        <a16:creationId xmlns:a16="http://schemas.microsoft.com/office/drawing/2014/main" id="{DD8AACF1-A1AB-4AB9-9887-F65BE4FD6DAB}"/>
                      </a:ext>
                    </a:extLst>
                  </p:cNvPr>
                  <p:cNvSpPr/>
                  <p:nvPr/>
                </p:nvSpPr>
                <p:spPr>
                  <a:xfrm>
                    <a:off x="9201494" y="2181786"/>
                    <a:ext cx="453408" cy="20331"/>
                  </a:xfrm>
                  <a:custGeom>
                    <a:avLst/>
                    <a:gdLst>
                      <a:gd name="connsiteX0" fmla="*/ 0 w 310985"/>
                      <a:gd name="connsiteY0" fmla="*/ 0 h 13945"/>
                      <a:gd name="connsiteX1" fmla="*/ 310986 w 310985"/>
                      <a:gd name="connsiteY1" fmla="*/ 0 h 139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310985" h="13945">
                        <a:moveTo>
                          <a:pt x="0" y="0"/>
                        </a:moveTo>
                        <a:lnTo>
                          <a:pt x="310986" y="0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18" name="Freeform: Shape 217">
                    <a:extLst>
                      <a:ext uri="{FF2B5EF4-FFF2-40B4-BE49-F238E27FC236}">
                        <a16:creationId xmlns:a16="http://schemas.microsoft.com/office/drawing/2014/main" id="{44D38D3A-1E7E-4653-97B4-DD785DCA4CCA}"/>
                      </a:ext>
                    </a:extLst>
                  </p:cNvPr>
                  <p:cNvSpPr/>
                  <p:nvPr/>
                </p:nvSpPr>
                <p:spPr>
                  <a:xfrm>
                    <a:off x="8967673" y="1935766"/>
                    <a:ext cx="563202" cy="246020"/>
                  </a:xfrm>
                  <a:custGeom>
                    <a:avLst/>
                    <a:gdLst>
                      <a:gd name="connsiteX0" fmla="*/ 0 w 386291"/>
                      <a:gd name="connsiteY0" fmla="*/ 168741 h 168741"/>
                      <a:gd name="connsiteX1" fmla="*/ 153401 w 386291"/>
                      <a:gd name="connsiteY1" fmla="*/ 0 h 168741"/>
                      <a:gd name="connsiteX2" fmla="*/ 386292 w 386291"/>
                      <a:gd name="connsiteY2" fmla="*/ 0 h 1687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86291" h="168741">
                        <a:moveTo>
                          <a:pt x="0" y="168741"/>
                        </a:moveTo>
                        <a:lnTo>
                          <a:pt x="153401" y="0"/>
                        </a:lnTo>
                        <a:lnTo>
                          <a:pt x="386292" y="0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19" name="Freeform: Shape 218">
                    <a:extLst>
                      <a:ext uri="{FF2B5EF4-FFF2-40B4-BE49-F238E27FC236}">
                        <a16:creationId xmlns:a16="http://schemas.microsoft.com/office/drawing/2014/main" id="{39D73265-03BC-47AB-9D61-1B4C8EF50A6C}"/>
                      </a:ext>
                    </a:extLst>
                  </p:cNvPr>
                  <p:cNvSpPr/>
                  <p:nvPr/>
                </p:nvSpPr>
                <p:spPr>
                  <a:xfrm>
                    <a:off x="8754185" y="1807672"/>
                    <a:ext cx="672996" cy="374113"/>
                  </a:xfrm>
                  <a:custGeom>
                    <a:avLst/>
                    <a:gdLst>
                      <a:gd name="connsiteX0" fmla="*/ 0 w 461597"/>
                      <a:gd name="connsiteY0" fmla="*/ 256598 h 256598"/>
                      <a:gd name="connsiteX1" fmla="*/ 255203 w 461597"/>
                      <a:gd name="connsiteY1" fmla="*/ 0 h 256598"/>
                      <a:gd name="connsiteX2" fmla="*/ 461597 w 461597"/>
                      <a:gd name="connsiteY2" fmla="*/ 0 h 2565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61597" h="256598">
                        <a:moveTo>
                          <a:pt x="0" y="256598"/>
                        </a:moveTo>
                        <a:lnTo>
                          <a:pt x="255203" y="0"/>
                        </a:lnTo>
                        <a:lnTo>
                          <a:pt x="461597" y="0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0" name="Freeform: Shape 219">
                    <a:extLst>
                      <a:ext uri="{FF2B5EF4-FFF2-40B4-BE49-F238E27FC236}">
                        <a16:creationId xmlns:a16="http://schemas.microsoft.com/office/drawing/2014/main" id="{1FD3014D-F375-4E60-AF39-727A33990C1F}"/>
                      </a:ext>
                    </a:extLst>
                  </p:cNvPr>
                  <p:cNvSpPr/>
                  <p:nvPr/>
                </p:nvSpPr>
                <p:spPr>
                  <a:xfrm>
                    <a:off x="8670823" y="2834451"/>
                    <a:ext cx="831589" cy="626233"/>
                  </a:xfrm>
                  <a:custGeom>
                    <a:avLst/>
                    <a:gdLst>
                      <a:gd name="connsiteX0" fmla="*/ 0 w 570373"/>
                      <a:gd name="connsiteY0" fmla="*/ 0 h 429523"/>
                      <a:gd name="connsiteX1" fmla="*/ 0 w 570373"/>
                      <a:gd name="connsiteY1" fmla="*/ 278911 h 429523"/>
                      <a:gd name="connsiteX2" fmla="*/ 244047 w 570373"/>
                      <a:gd name="connsiteY2" fmla="*/ 429523 h 429523"/>
                      <a:gd name="connsiteX3" fmla="*/ 570373 w 570373"/>
                      <a:gd name="connsiteY3" fmla="*/ 429523 h 4295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70373" h="429523">
                        <a:moveTo>
                          <a:pt x="0" y="0"/>
                        </a:moveTo>
                        <a:lnTo>
                          <a:pt x="0" y="278911"/>
                        </a:lnTo>
                        <a:lnTo>
                          <a:pt x="244047" y="429523"/>
                        </a:lnTo>
                        <a:lnTo>
                          <a:pt x="570373" y="429523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1" name="Freeform: Shape 220">
                    <a:extLst>
                      <a:ext uri="{FF2B5EF4-FFF2-40B4-BE49-F238E27FC236}">
                        <a16:creationId xmlns:a16="http://schemas.microsoft.com/office/drawing/2014/main" id="{72BFC7AC-DD11-4293-BEA2-114702945358}"/>
                      </a:ext>
                    </a:extLst>
                  </p:cNvPr>
                  <p:cNvSpPr/>
                  <p:nvPr/>
                </p:nvSpPr>
                <p:spPr>
                  <a:xfrm>
                    <a:off x="8817215" y="2938145"/>
                    <a:ext cx="345648" cy="406645"/>
                  </a:xfrm>
                  <a:custGeom>
                    <a:avLst/>
                    <a:gdLst>
                      <a:gd name="connsiteX0" fmla="*/ 0 w 237074"/>
                      <a:gd name="connsiteY0" fmla="*/ 0 h 278911"/>
                      <a:gd name="connsiteX1" fmla="*/ 0 w 237074"/>
                      <a:gd name="connsiteY1" fmla="*/ 170136 h 278911"/>
                      <a:gd name="connsiteX2" fmla="*/ 170136 w 237074"/>
                      <a:gd name="connsiteY2" fmla="*/ 278911 h 278911"/>
                      <a:gd name="connsiteX3" fmla="*/ 237074 w 237074"/>
                      <a:gd name="connsiteY3" fmla="*/ 278911 h 27891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37074" h="278911">
                        <a:moveTo>
                          <a:pt x="0" y="0"/>
                        </a:moveTo>
                        <a:lnTo>
                          <a:pt x="0" y="170136"/>
                        </a:lnTo>
                        <a:lnTo>
                          <a:pt x="170136" y="278911"/>
                        </a:lnTo>
                        <a:lnTo>
                          <a:pt x="237074" y="278911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2" name="Freeform: Shape 221">
                    <a:extLst>
                      <a:ext uri="{FF2B5EF4-FFF2-40B4-BE49-F238E27FC236}">
                        <a16:creationId xmlns:a16="http://schemas.microsoft.com/office/drawing/2014/main" id="{86C8D66E-194B-4009-B7D7-9D8E54DA4E43}"/>
                      </a:ext>
                    </a:extLst>
                  </p:cNvPr>
                  <p:cNvSpPr/>
                  <p:nvPr/>
                </p:nvSpPr>
                <p:spPr>
                  <a:xfrm>
                    <a:off x="8552896" y="1600284"/>
                    <a:ext cx="252120" cy="197222"/>
                  </a:xfrm>
                  <a:custGeom>
                    <a:avLst/>
                    <a:gdLst>
                      <a:gd name="connsiteX0" fmla="*/ 0 w 172925"/>
                      <a:gd name="connsiteY0" fmla="*/ 135272 h 135271"/>
                      <a:gd name="connsiteX1" fmla="*/ 110170 w 172925"/>
                      <a:gd name="connsiteY1" fmla="*/ 135272 h 135271"/>
                      <a:gd name="connsiteX2" fmla="*/ 172925 w 172925"/>
                      <a:gd name="connsiteY2" fmla="*/ 62755 h 135271"/>
                      <a:gd name="connsiteX3" fmla="*/ 172925 w 172925"/>
                      <a:gd name="connsiteY3" fmla="*/ 0 h 1352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72925" h="135271">
                        <a:moveTo>
                          <a:pt x="0" y="135272"/>
                        </a:moveTo>
                        <a:lnTo>
                          <a:pt x="110170" y="135272"/>
                        </a:lnTo>
                        <a:lnTo>
                          <a:pt x="172925" y="62755"/>
                        </a:lnTo>
                        <a:lnTo>
                          <a:pt x="172925" y="0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3" name="Freeform: Shape 222">
                    <a:extLst>
                      <a:ext uri="{FF2B5EF4-FFF2-40B4-BE49-F238E27FC236}">
                        <a16:creationId xmlns:a16="http://schemas.microsoft.com/office/drawing/2014/main" id="{109BBC22-48EE-4D75-954F-4C05B0E6A724}"/>
                      </a:ext>
                    </a:extLst>
                  </p:cNvPr>
                  <p:cNvSpPr/>
                  <p:nvPr/>
                </p:nvSpPr>
                <p:spPr>
                  <a:xfrm>
                    <a:off x="8288576" y="1457958"/>
                    <a:ext cx="77262" cy="622167"/>
                  </a:xfrm>
                  <a:custGeom>
                    <a:avLst/>
                    <a:gdLst>
                      <a:gd name="connsiteX0" fmla="*/ 52993 w 52993"/>
                      <a:gd name="connsiteY0" fmla="*/ 426734 h 426734"/>
                      <a:gd name="connsiteX1" fmla="*/ 52993 w 52993"/>
                      <a:gd name="connsiteY1" fmla="*/ 285884 h 426734"/>
                      <a:gd name="connsiteX2" fmla="*/ 0 w 52993"/>
                      <a:gd name="connsiteY2" fmla="*/ 205000 h 426734"/>
                      <a:gd name="connsiteX3" fmla="*/ 0 w 52993"/>
                      <a:gd name="connsiteY3" fmla="*/ 0 h 4267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2993" h="426734">
                        <a:moveTo>
                          <a:pt x="52993" y="426734"/>
                        </a:moveTo>
                        <a:lnTo>
                          <a:pt x="52993" y="285884"/>
                        </a:lnTo>
                        <a:lnTo>
                          <a:pt x="0" y="205000"/>
                        </a:lnTo>
                        <a:lnTo>
                          <a:pt x="0" y="0"/>
                        </a:ln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4" name="Freeform: Shape 223">
                    <a:extLst>
                      <a:ext uri="{FF2B5EF4-FFF2-40B4-BE49-F238E27FC236}">
                        <a16:creationId xmlns:a16="http://schemas.microsoft.com/office/drawing/2014/main" id="{95694221-C132-4033-BACF-ED59FF3E96CB}"/>
                      </a:ext>
                    </a:extLst>
                  </p:cNvPr>
                  <p:cNvSpPr/>
                  <p:nvPr/>
                </p:nvSpPr>
                <p:spPr>
                  <a:xfrm>
                    <a:off x="7448855" y="1498622"/>
                    <a:ext cx="494072" cy="176189"/>
                  </a:xfrm>
                  <a:custGeom>
                    <a:avLst/>
                    <a:gdLst>
                      <a:gd name="connsiteX0" fmla="*/ 338877 w 338876"/>
                      <a:gd name="connsiteY0" fmla="*/ 0 h 120845"/>
                      <a:gd name="connsiteX1" fmla="*/ 205000 w 338876"/>
                      <a:gd name="connsiteY1" fmla="*/ 114354 h 120845"/>
                      <a:gd name="connsiteX2" fmla="*/ 0 w 338876"/>
                      <a:gd name="connsiteY2" fmla="*/ 83673 h 1208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38876" h="120845">
                        <a:moveTo>
                          <a:pt x="338877" y="0"/>
                        </a:moveTo>
                        <a:cubicBezTo>
                          <a:pt x="338877" y="0"/>
                          <a:pt x="324931" y="89252"/>
                          <a:pt x="205000" y="114354"/>
                        </a:cubicBezTo>
                        <a:cubicBezTo>
                          <a:pt x="85068" y="139456"/>
                          <a:pt x="0" y="83673"/>
                          <a:pt x="0" y="83673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5" name="Freeform: Shape 224">
                    <a:extLst>
                      <a:ext uri="{FF2B5EF4-FFF2-40B4-BE49-F238E27FC236}">
                        <a16:creationId xmlns:a16="http://schemas.microsoft.com/office/drawing/2014/main" id="{3EDC4E09-E407-481C-90DD-EFB58111D723}"/>
                      </a:ext>
                    </a:extLst>
                  </p:cNvPr>
                  <p:cNvSpPr/>
                  <p:nvPr/>
                </p:nvSpPr>
                <p:spPr>
                  <a:xfrm>
                    <a:off x="7556371" y="1675512"/>
                    <a:ext cx="140536" cy="363947"/>
                  </a:xfrm>
                  <a:custGeom>
                    <a:avLst/>
                    <a:gdLst>
                      <a:gd name="connsiteX0" fmla="*/ 96392 w 96391"/>
                      <a:gd name="connsiteY0" fmla="*/ 0 h 249625"/>
                      <a:gd name="connsiteX1" fmla="*/ 21086 w 96391"/>
                      <a:gd name="connsiteY1" fmla="*/ 249626 h 2496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6391" h="249625">
                        <a:moveTo>
                          <a:pt x="96392" y="0"/>
                        </a:moveTo>
                        <a:cubicBezTo>
                          <a:pt x="96392" y="0"/>
                          <a:pt x="-54220" y="54388"/>
                          <a:pt x="21086" y="249626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6" name="Freeform: Shape 225">
                    <a:extLst>
                      <a:ext uri="{FF2B5EF4-FFF2-40B4-BE49-F238E27FC236}">
                        <a16:creationId xmlns:a16="http://schemas.microsoft.com/office/drawing/2014/main" id="{E06EC836-F55D-43FC-93CB-0806D061048E}"/>
                      </a:ext>
                    </a:extLst>
                  </p:cNvPr>
                  <p:cNvSpPr/>
                  <p:nvPr/>
                </p:nvSpPr>
                <p:spPr>
                  <a:xfrm>
                    <a:off x="7749771" y="1827978"/>
                    <a:ext cx="164691" cy="166750"/>
                  </a:xfrm>
                  <a:custGeom>
                    <a:avLst/>
                    <a:gdLst>
                      <a:gd name="connsiteX0" fmla="*/ 0 w 112959"/>
                      <a:gd name="connsiteY0" fmla="*/ 18 h 114371"/>
                      <a:gd name="connsiteX1" fmla="*/ 112959 w 112959"/>
                      <a:gd name="connsiteY1" fmla="*/ 114372 h 1143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12959" h="114371">
                        <a:moveTo>
                          <a:pt x="0" y="18"/>
                        </a:moveTo>
                        <a:cubicBezTo>
                          <a:pt x="0" y="18"/>
                          <a:pt x="107381" y="-4165"/>
                          <a:pt x="112959" y="114372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7" name="Freeform: Shape 226">
                    <a:extLst>
                      <a:ext uri="{FF2B5EF4-FFF2-40B4-BE49-F238E27FC236}">
                        <a16:creationId xmlns:a16="http://schemas.microsoft.com/office/drawing/2014/main" id="{FBD4926D-20B3-4053-A7E9-0F864957993D}"/>
                      </a:ext>
                    </a:extLst>
                  </p:cNvPr>
                  <p:cNvSpPr/>
                  <p:nvPr/>
                </p:nvSpPr>
                <p:spPr>
                  <a:xfrm>
                    <a:off x="7115406" y="1767007"/>
                    <a:ext cx="140288" cy="335481"/>
                  </a:xfrm>
                  <a:custGeom>
                    <a:avLst/>
                    <a:gdLst>
                      <a:gd name="connsiteX0" fmla="*/ 0 w 96221"/>
                      <a:gd name="connsiteY0" fmla="*/ 0 h 230101"/>
                      <a:gd name="connsiteX1" fmla="*/ 73911 w 96221"/>
                      <a:gd name="connsiteY1" fmla="*/ 230102 h 2301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6221" h="230101">
                        <a:moveTo>
                          <a:pt x="0" y="0"/>
                        </a:moveTo>
                        <a:cubicBezTo>
                          <a:pt x="0" y="0"/>
                          <a:pt x="152006" y="65544"/>
                          <a:pt x="73911" y="230102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8" name="Freeform: Shape 227">
                    <a:extLst>
                      <a:ext uri="{FF2B5EF4-FFF2-40B4-BE49-F238E27FC236}">
                        <a16:creationId xmlns:a16="http://schemas.microsoft.com/office/drawing/2014/main" id="{178EC27A-BDB5-49E6-803A-DA7E1326A4E6}"/>
                      </a:ext>
                    </a:extLst>
                  </p:cNvPr>
                  <p:cNvSpPr/>
                  <p:nvPr/>
                </p:nvSpPr>
                <p:spPr>
                  <a:xfrm>
                    <a:off x="7221134" y="1797507"/>
                    <a:ext cx="138260" cy="64581"/>
                  </a:xfrm>
                  <a:custGeom>
                    <a:avLst/>
                    <a:gdLst>
                      <a:gd name="connsiteX0" fmla="*/ 0 w 94830"/>
                      <a:gd name="connsiteY0" fmla="*/ 40442 h 44295"/>
                      <a:gd name="connsiteX1" fmla="*/ 94830 w 94830"/>
                      <a:gd name="connsiteY1" fmla="*/ 0 h 442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4830" h="44295">
                        <a:moveTo>
                          <a:pt x="0" y="40442"/>
                        </a:moveTo>
                        <a:cubicBezTo>
                          <a:pt x="0" y="40442"/>
                          <a:pt x="75306" y="62755"/>
                          <a:pt x="94830" y="0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29" name="Freeform: Shape 228">
                    <a:extLst>
                      <a:ext uri="{FF2B5EF4-FFF2-40B4-BE49-F238E27FC236}">
                        <a16:creationId xmlns:a16="http://schemas.microsoft.com/office/drawing/2014/main" id="{3F1324EC-AE9C-4394-9C38-B89760AC2453}"/>
                      </a:ext>
                    </a:extLst>
                  </p:cNvPr>
                  <p:cNvSpPr/>
                  <p:nvPr/>
                </p:nvSpPr>
                <p:spPr>
                  <a:xfrm>
                    <a:off x="6664030" y="2385108"/>
                    <a:ext cx="298883" cy="108096"/>
                  </a:xfrm>
                  <a:custGeom>
                    <a:avLst/>
                    <a:gdLst>
                      <a:gd name="connsiteX0" fmla="*/ 0 w 204999"/>
                      <a:gd name="connsiteY0" fmla="*/ 69728 h 74141"/>
                      <a:gd name="connsiteX1" fmla="*/ 205000 w 204999"/>
                      <a:gd name="connsiteY1" fmla="*/ 0 h 741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04999" h="74141">
                        <a:moveTo>
                          <a:pt x="0" y="69728"/>
                        </a:moveTo>
                        <a:cubicBezTo>
                          <a:pt x="0" y="69728"/>
                          <a:pt x="147823" y="100408"/>
                          <a:pt x="205000" y="0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0" name="Freeform: Shape 229">
                    <a:extLst>
                      <a:ext uri="{FF2B5EF4-FFF2-40B4-BE49-F238E27FC236}">
                        <a16:creationId xmlns:a16="http://schemas.microsoft.com/office/drawing/2014/main" id="{A2FE05C4-6898-4D80-8346-DCD0AFCE6342}"/>
                      </a:ext>
                    </a:extLst>
                  </p:cNvPr>
                  <p:cNvSpPr/>
                  <p:nvPr/>
                </p:nvSpPr>
                <p:spPr>
                  <a:xfrm>
                    <a:off x="6800256" y="1978463"/>
                    <a:ext cx="245352" cy="296849"/>
                  </a:xfrm>
                  <a:custGeom>
                    <a:avLst/>
                    <a:gdLst>
                      <a:gd name="connsiteX0" fmla="*/ 167347 w 168283"/>
                      <a:gd name="connsiteY0" fmla="*/ 0 h 203604"/>
                      <a:gd name="connsiteX1" fmla="*/ 0 w 168283"/>
                      <a:gd name="connsiteY1" fmla="*/ 203605 h 2036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68283" h="203604">
                        <a:moveTo>
                          <a:pt x="167347" y="0"/>
                        </a:moveTo>
                        <a:cubicBezTo>
                          <a:pt x="167347" y="0"/>
                          <a:pt x="191054" y="174319"/>
                          <a:pt x="0" y="203605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1" name="Freeform: Shape 230">
                    <a:extLst>
                      <a:ext uri="{FF2B5EF4-FFF2-40B4-BE49-F238E27FC236}">
                        <a16:creationId xmlns:a16="http://schemas.microsoft.com/office/drawing/2014/main" id="{FDAF8147-2054-4955-8F12-B5F645B27047}"/>
                      </a:ext>
                    </a:extLst>
                  </p:cNvPr>
                  <p:cNvSpPr/>
                  <p:nvPr/>
                </p:nvSpPr>
                <p:spPr>
                  <a:xfrm>
                    <a:off x="7117440" y="2181786"/>
                    <a:ext cx="313116" cy="347680"/>
                  </a:xfrm>
                  <a:custGeom>
                    <a:avLst/>
                    <a:gdLst>
                      <a:gd name="connsiteX0" fmla="*/ 214761 w 214761"/>
                      <a:gd name="connsiteY0" fmla="*/ 0 h 238468"/>
                      <a:gd name="connsiteX1" fmla="*/ 0 w 214761"/>
                      <a:gd name="connsiteY1" fmla="*/ 238469 h 2384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14761" h="238468">
                        <a:moveTo>
                          <a:pt x="214761" y="0"/>
                        </a:moveTo>
                        <a:cubicBezTo>
                          <a:pt x="214761" y="0"/>
                          <a:pt x="13946" y="36258"/>
                          <a:pt x="0" y="238469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2" name="Freeform: Shape 231">
                    <a:extLst>
                      <a:ext uri="{FF2B5EF4-FFF2-40B4-BE49-F238E27FC236}">
                        <a16:creationId xmlns:a16="http://schemas.microsoft.com/office/drawing/2014/main" id="{681D4A72-FA66-4D64-9FA5-2D054D1FA7A4}"/>
                      </a:ext>
                    </a:extLst>
                  </p:cNvPr>
                  <p:cNvSpPr/>
                  <p:nvPr/>
                </p:nvSpPr>
                <p:spPr>
                  <a:xfrm>
                    <a:off x="7198768" y="2315978"/>
                    <a:ext cx="160623" cy="239920"/>
                  </a:xfrm>
                  <a:custGeom>
                    <a:avLst/>
                    <a:gdLst>
                      <a:gd name="connsiteX0" fmla="*/ 0 w 110169"/>
                      <a:gd name="connsiteY0" fmla="*/ 0 h 164557"/>
                      <a:gd name="connsiteX1" fmla="*/ 110170 w 110169"/>
                      <a:gd name="connsiteY1" fmla="*/ 164558 h 16455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10169" h="164557">
                        <a:moveTo>
                          <a:pt x="0" y="0"/>
                        </a:moveTo>
                        <a:cubicBezTo>
                          <a:pt x="0" y="0"/>
                          <a:pt x="103197" y="0"/>
                          <a:pt x="110170" y="164558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3" name="Freeform: Shape 232">
                    <a:extLst>
                      <a:ext uri="{FF2B5EF4-FFF2-40B4-BE49-F238E27FC236}">
                        <a16:creationId xmlns:a16="http://schemas.microsoft.com/office/drawing/2014/main" id="{0910E21E-EACD-4AF7-A729-D5142A831FDF}"/>
                      </a:ext>
                    </a:extLst>
                  </p:cNvPr>
                  <p:cNvSpPr/>
                  <p:nvPr/>
                </p:nvSpPr>
                <p:spPr>
                  <a:xfrm>
                    <a:off x="6757558" y="2796003"/>
                    <a:ext cx="441209" cy="85213"/>
                  </a:xfrm>
                  <a:custGeom>
                    <a:avLst/>
                    <a:gdLst>
                      <a:gd name="connsiteX0" fmla="*/ 0 w 302618"/>
                      <a:gd name="connsiteY0" fmla="*/ 40317 h 58446"/>
                      <a:gd name="connsiteX1" fmla="*/ 302619 w 302618"/>
                      <a:gd name="connsiteY1" fmla="*/ 58446 h 584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302618" h="58446">
                        <a:moveTo>
                          <a:pt x="0" y="40317"/>
                        </a:moveTo>
                        <a:cubicBezTo>
                          <a:pt x="0" y="40317"/>
                          <a:pt x="145034" y="-61485"/>
                          <a:pt x="302619" y="58446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4" name="Freeform: Shape 233">
                    <a:extLst>
                      <a:ext uri="{FF2B5EF4-FFF2-40B4-BE49-F238E27FC236}">
                        <a16:creationId xmlns:a16="http://schemas.microsoft.com/office/drawing/2014/main" id="{B3425D00-8DB6-4838-88C4-CD12C0D8E229}"/>
                      </a:ext>
                    </a:extLst>
                  </p:cNvPr>
                  <p:cNvSpPr/>
                  <p:nvPr/>
                </p:nvSpPr>
                <p:spPr>
                  <a:xfrm>
                    <a:off x="6946648" y="3014388"/>
                    <a:ext cx="201289" cy="143345"/>
                  </a:xfrm>
                  <a:custGeom>
                    <a:avLst/>
                    <a:gdLst>
                      <a:gd name="connsiteX0" fmla="*/ 0 w 138061"/>
                      <a:gd name="connsiteY0" fmla="*/ 700 h 98318"/>
                      <a:gd name="connsiteX1" fmla="*/ 138061 w 138061"/>
                      <a:gd name="connsiteY1" fmla="*/ 98319 h 983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38061" h="98318">
                        <a:moveTo>
                          <a:pt x="0" y="700"/>
                        </a:moveTo>
                        <a:cubicBezTo>
                          <a:pt x="0" y="700"/>
                          <a:pt x="129694" y="-14640"/>
                          <a:pt x="138061" y="98319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5" name="Freeform: Shape 234">
                    <a:extLst>
                      <a:ext uri="{FF2B5EF4-FFF2-40B4-BE49-F238E27FC236}">
                        <a16:creationId xmlns:a16="http://schemas.microsoft.com/office/drawing/2014/main" id="{3B6F4A34-9FDD-4A07-8D92-61ED07502D5C}"/>
                      </a:ext>
                    </a:extLst>
                  </p:cNvPr>
                  <p:cNvSpPr/>
                  <p:nvPr/>
                </p:nvSpPr>
                <p:spPr>
                  <a:xfrm>
                    <a:off x="6849810" y="2641294"/>
                    <a:ext cx="39908" cy="168758"/>
                  </a:xfrm>
                  <a:custGeom>
                    <a:avLst/>
                    <a:gdLst>
                      <a:gd name="connsiteX0" fmla="*/ 5060 w 27372"/>
                      <a:gd name="connsiteY0" fmla="*/ 115748 h 115748"/>
                      <a:gd name="connsiteX1" fmla="*/ 27372 w 27372"/>
                      <a:gd name="connsiteY1" fmla="*/ 0 h 1157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7372" h="115748">
                        <a:moveTo>
                          <a:pt x="5060" y="115748"/>
                        </a:moveTo>
                        <a:cubicBezTo>
                          <a:pt x="5060" y="115748"/>
                          <a:pt x="-15859" y="48809"/>
                          <a:pt x="27372" y="0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6" name="Freeform: Shape 235">
                    <a:extLst>
                      <a:ext uri="{FF2B5EF4-FFF2-40B4-BE49-F238E27FC236}">
                        <a16:creationId xmlns:a16="http://schemas.microsoft.com/office/drawing/2014/main" id="{86D41520-AB79-423B-AA95-92E1E66FF170}"/>
                      </a:ext>
                    </a:extLst>
                  </p:cNvPr>
                  <p:cNvSpPr/>
                  <p:nvPr/>
                </p:nvSpPr>
                <p:spPr>
                  <a:xfrm>
                    <a:off x="7727408" y="2810052"/>
                    <a:ext cx="256185" cy="296851"/>
                  </a:xfrm>
                  <a:custGeom>
                    <a:avLst/>
                    <a:gdLst>
                      <a:gd name="connsiteX0" fmla="*/ 175714 w 175713"/>
                      <a:gd name="connsiteY0" fmla="*/ 0 h 203605"/>
                      <a:gd name="connsiteX1" fmla="*/ 0 w 175713"/>
                      <a:gd name="connsiteY1" fmla="*/ 203605 h 2036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75713" h="203605">
                        <a:moveTo>
                          <a:pt x="175714" y="0"/>
                        </a:moveTo>
                        <a:cubicBezTo>
                          <a:pt x="175714" y="0"/>
                          <a:pt x="5578" y="20918"/>
                          <a:pt x="0" y="203605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7" name="Freeform: Shape 236">
                    <a:extLst>
                      <a:ext uri="{FF2B5EF4-FFF2-40B4-BE49-F238E27FC236}">
                        <a16:creationId xmlns:a16="http://schemas.microsoft.com/office/drawing/2014/main" id="{4EA85255-590C-4A1B-87FB-2401F6ECA233}"/>
                      </a:ext>
                    </a:extLst>
                  </p:cNvPr>
                  <p:cNvSpPr/>
                  <p:nvPr/>
                </p:nvSpPr>
                <p:spPr>
                  <a:xfrm>
                    <a:off x="7351261" y="2763289"/>
                    <a:ext cx="268385" cy="181910"/>
                  </a:xfrm>
                  <a:custGeom>
                    <a:avLst/>
                    <a:gdLst>
                      <a:gd name="connsiteX0" fmla="*/ 0 w 184081"/>
                      <a:gd name="connsiteY0" fmla="*/ 0 h 124769"/>
                      <a:gd name="connsiteX1" fmla="*/ 184081 w 184081"/>
                      <a:gd name="connsiteY1" fmla="*/ 124116 h 1247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84081" h="124769">
                        <a:moveTo>
                          <a:pt x="0" y="0"/>
                        </a:moveTo>
                        <a:cubicBezTo>
                          <a:pt x="0" y="0"/>
                          <a:pt x="-1394" y="135272"/>
                          <a:pt x="184081" y="124116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8" name="Freeform: Shape 237">
                    <a:extLst>
                      <a:ext uri="{FF2B5EF4-FFF2-40B4-BE49-F238E27FC236}">
                        <a16:creationId xmlns:a16="http://schemas.microsoft.com/office/drawing/2014/main" id="{DF5DB8C9-3BE4-4744-AE1C-6119445EA5FC}"/>
                      </a:ext>
                    </a:extLst>
                  </p:cNvPr>
                  <p:cNvSpPr/>
                  <p:nvPr/>
                </p:nvSpPr>
                <p:spPr>
                  <a:xfrm>
                    <a:off x="7388336" y="2905613"/>
                    <a:ext cx="113384" cy="370047"/>
                  </a:xfrm>
                  <a:custGeom>
                    <a:avLst/>
                    <a:gdLst>
                      <a:gd name="connsiteX0" fmla="*/ 28959 w 77768"/>
                      <a:gd name="connsiteY0" fmla="*/ 0 h 253809"/>
                      <a:gd name="connsiteX1" fmla="*/ 77768 w 77768"/>
                      <a:gd name="connsiteY1" fmla="*/ 253809 h 2538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77768" h="253809">
                        <a:moveTo>
                          <a:pt x="28959" y="0"/>
                        </a:moveTo>
                        <a:cubicBezTo>
                          <a:pt x="28959" y="0"/>
                          <a:pt x="-61687" y="156190"/>
                          <a:pt x="77768" y="253809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39" name="Freeform: Shape 238">
                    <a:extLst>
                      <a:ext uri="{FF2B5EF4-FFF2-40B4-BE49-F238E27FC236}">
                        <a16:creationId xmlns:a16="http://schemas.microsoft.com/office/drawing/2014/main" id="{4CB18297-5AA3-435C-8CF7-87031AA97966}"/>
                      </a:ext>
                    </a:extLst>
                  </p:cNvPr>
                  <p:cNvSpPr/>
                  <p:nvPr/>
                </p:nvSpPr>
                <p:spPr>
                  <a:xfrm>
                    <a:off x="7668443" y="3295993"/>
                    <a:ext cx="189089" cy="193155"/>
                  </a:xfrm>
                  <a:custGeom>
                    <a:avLst/>
                    <a:gdLst>
                      <a:gd name="connsiteX0" fmla="*/ 0 w 129693"/>
                      <a:gd name="connsiteY0" fmla="*/ 132483 h 132482"/>
                      <a:gd name="connsiteX1" fmla="*/ 129694 w 129693"/>
                      <a:gd name="connsiteY1" fmla="*/ 0 h 1324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9693" h="132482">
                        <a:moveTo>
                          <a:pt x="0" y="132483"/>
                        </a:moveTo>
                        <a:cubicBezTo>
                          <a:pt x="0" y="132483"/>
                          <a:pt x="117143" y="121326"/>
                          <a:pt x="129694" y="0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0" name="Freeform: Shape 239">
                    <a:extLst>
                      <a:ext uri="{FF2B5EF4-FFF2-40B4-BE49-F238E27FC236}">
                        <a16:creationId xmlns:a16="http://schemas.microsoft.com/office/drawing/2014/main" id="{2ADCAD70-BE09-4378-975B-5F31FC3CE701}"/>
                      </a:ext>
                    </a:extLst>
                  </p:cNvPr>
                  <p:cNvSpPr/>
                  <p:nvPr/>
                </p:nvSpPr>
                <p:spPr>
                  <a:xfrm>
                    <a:off x="7922597" y="3370718"/>
                    <a:ext cx="176890" cy="122497"/>
                  </a:xfrm>
                  <a:custGeom>
                    <a:avLst/>
                    <a:gdLst>
                      <a:gd name="connsiteX0" fmla="*/ 121326 w 121326"/>
                      <a:gd name="connsiteY0" fmla="*/ 1741 h 84019"/>
                      <a:gd name="connsiteX1" fmla="*/ 0 w 121326"/>
                      <a:gd name="connsiteY1" fmla="*/ 84019 h 840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326" h="84019">
                        <a:moveTo>
                          <a:pt x="121326" y="1741"/>
                        </a:moveTo>
                        <a:cubicBezTo>
                          <a:pt x="121326" y="1741"/>
                          <a:pt x="27891" y="-19178"/>
                          <a:pt x="0" y="84019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241" name="Freeform: Shape 240">
                    <a:extLst>
                      <a:ext uri="{FF2B5EF4-FFF2-40B4-BE49-F238E27FC236}">
                        <a16:creationId xmlns:a16="http://schemas.microsoft.com/office/drawing/2014/main" id="{BBAF860C-7291-494C-A4C6-4D2A9140E5D2}"/>
                      </a:ext>
                    </a:extLst>
                  </p:cNvPr>
                  <p:cNvSpPr/>
                  <p:nvPr/>
                </p:nvSpPr>
                <p:spPr>
                  <a:xfrm>
                    <a:off x="7835168" y="2875115"/>
                    <a:ext cx="87427" cy="182989"/>
                  </a:xfrm>
                  <a:custGeom>
                    <a:avLst/>
                    <a:gdLst>
                      <a:gd name="connsiteX0" fmla="*/ 0 w 59965"/>
                      <a:gd name="connsiteY0" fmla="*/ 0 h 125509"/>
                      <a:gd name="connsiteX1" fmla="*/ 59966 w 59965"/>
                      <a:gd name="connsiteY1" fmla="*/ 125510 h 1255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59965" h="125509">
                        <a:moveTo>
                          <a:pt x="0" y="0"/>
                        </a:moveTo>
                        <a:cubicBezTo>
                          <a:pt x="0" y="0"/>
                          <a:pt x="59966" y="22313"/>
                          <a:pt x="59966" y="125510"/>
                        </a:cubicBezTo>
                      </a:path>
                    </a:pathLst>
                  </a:custGeom>
                  <a:grpFill/>
                  <a:ln w="13077" cap="flat">
                    <a:solidFill>
                      <a:schemeClr val="accent4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</p:grpSp>
          </p:grpSp>
        </p:grpSp>
        <p:grpSp>
          <p:nvGrpSpPr>
            <p:cNvPr id="354" name="Group 353">
              <a:extLst>
                <a:ext uri="{FF2B5EF4-FFF2-40B4-BE49-F238E27FC236}">
                  <a16:creationId xmlns:a16="http://schemas.microsoft.com/office/drawing/2014/main" id="{81E54F63-0F53-4011-8508-AB31373E504A}"/>
                </a:ext>
              </a:extLst>
            </p:cNvPr>
            <p:cNvGrpSpPr/>
            <p:nvPr/>
          </p:nvGrpSpPr>
          <p:grpSpPr>
            <a:xfrm>
              <a:off x="-800943" y="3539796"/>
              <a:ext cx="10550358" cy="436726"/>
              <a:chOff x="-800943" y="3539796"/>
              <a:chExt cx="10550358" cy="436726"/>
            </a:xfrm>
          </p:grpSpPr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97CA185A-6EB1-4CBE-983C-2106522E068B}"/>
                  </a:ext>
                </a:extLst>
              </p:cNvPr>
              <p:cNvGrpSpPr/>
              <p:nvPr/>
            </p:nvGrpSpPr>
            <p:grpSpPr>
              <a:xfrm>
                <a:off x="3389908" y="3608177"/>
                <a:ext cx="2364186" cy="284584"/>
                <a:chOff x="4519876" y="3565284"/>
                <a:chExt cx="3152248" cy="379445"/>
              </a:xfrm>
              <a:solidFill>
                <a:schemeClr val="accent3"/>
              </a:solidFill>
            </p:grpSpPr>
            <p:sp>
              <p:nvSpPr>
                <p:cNvPr id="35" name="Rectangle: Rounded Corners 34">
                  <a:extLst>
                    <a:ext uri="{FF2B5EF4-FFF2-40B4-BE49-F238E27FC236}">
                      <a16:creationId xmlns:a16="http://schemas.microsoft.com/office/drawing/2014/main" id="{F98EA9AC-D011-4501-A20B-D7F41C15AAD4}"/>
                    </a:ext>
                  </a:extLst>
                </p:cNvPr>
                <p:cNvSpPr/>
                <p:nvPr/>
              </p:nvSpPr>
              <p:spPr>
                <a:xfrm>
                  <a:off x="4519876" y="3565284"/>
                  <a:ext cx="3152248" cy="379445"/>
                </a:xfrm>
                <a:prstGeom prst="roundRect">
                  <a:avLst>
                    <a:gd name="adj" fmla="val 28679"/>
                  </a:avLst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IN" sz="140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6" name="TextBox 35">
                  <a:extLst>
                    <a:ext uri="{FF2B5EF4-FFF2-40B4-BE49-F238E27FC236}">
                      <a16:creationId xmlns:a16="http://schemas.microsoft.com/office/drawing/2014/main" id="{DDDE3898-CDBC-4A07-8521-7BC6F5CBEACD}"/>
                    </a:ext>
                  </a:extLst>
                </p:cNvPr>
                <p:cNvSpPr txBox="1"/>
                <p:nvPr/>
              </p:nvSpPr>
              <p:spPr>
                <a:xfrm>
                  <a:off x="4921798" y="3568773"/>
                  <a:ext cx="2348401" cy="37246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1400" b="1" dirty="0">
                      <a:solidFill>
                        <a:schemeClr val="bg1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What is Deep Learning?</a:t>
                  </a:r>
                  <a:endParaRPr lang="en-IN" sz="1400" b="1" dirty="0">
                    <a:solidFill>
                      <a:schemeClr val="bg1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308" name="Group 307">
                <a:extLst>
                  <a:ext uri="{FF2B5EF4-FFF2-40B4-BE49-F238E27FC236}">
                    <a16:creationId xmlns:a16="http://schemas.microsoft.com/office/drawing/2014/main" id="{DE620C8C-DCB1-4542-88F2-B5D21270FBE3}"/>
                  </a:ext>
                </a:extLst>
              </p:cNvPr>
              <p:cNvGrpSpPr/>
              <p:nvPr/>
            </p:nvGrpSpPr>
            <p:grpSpPr>
              <a:xfrm>
                <a:off x="-800943" y="3541092"/>
                <a:ext cx="4544256" cy="435430"/>
                <a:chOff x="-800943" y="3541092"/>
                <a:chExt cx="4544256" cy="435430"/>
              </a:xfrm>
            </p:grpSpPr>
            <p:sp>
              <p:nvSpPr>
                <p:cNvPr id="307" name="Arc 306">
                  <a:extLst>
                    <a:ext uri="{FF2B5EF4-FFF2-40B4-BE49-F238E27FC236}">
                      <a16:creationId xmlns:a16="http://schemas.microsoft.com/office/drawing/2014/main" id="{1D0F6133-4756-4DDA-8093-D6C46077056C}"/>
                    </a:ext>
                  </a:extLst>
                </p:cNvPr>
                <p:cNvSpPr/>
                <p:nvPr/>
              </p:nvSpPr>
              <p:spPr>
                <a:xfrm>
                  <a:off x="3307883" y="3541092"/>
                  <a:ext cx="435430" cy="435430"/>
                </a:xfrm>
                <a:prstGeom prst="arc">
                  <a:avLst>
                    <a:gd name="adj1" fmla="val 2645981"/>
                    <a:gd name="adj2" fmla="val 18925771"/>
                  </a:avLst>
                </a:prstGeom>
                <a:ln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  <p:grpSp>
              <p:nvGrpSpPr>
                <p:cNvPr id="22" name="Group 21">
                  <a:extLst>
                    <a:ext uri="{FF2B5EF4-FFF2-40B4-BE49-F238E27FC236}">
                      <a16:creationId xmlns:a16="http://schemas.microsoft.com/office/drawing/2014/main" id="{DE19FF9B-9018-4FD0-88D3-AFF12B3294A5}"/>
                    </a:ext>
                  </a:extLst>
                </p:cNvPr>
                <p:cNvGrpSpPr/>
                <p:nvPr/>
              </p:nvGrpSpPr>
              <p:grpSpPr>
                <a:xfrm>
                  <a:off x="-800943" y="3634093"/>
                  <a:ext cx="4145504" cy="232751"/>
                  <a:chOff x="-1170331" y="3600859"/>
                  <a:chExt cx="5373087" cy="310334"/>
                </a:xfrm>
              </p:grpSpPr>
              <p:cxnSp>
                <p:nvCxnSpPr>
                  <p:cNvPr id="37" name="Straight Connector 36">
                    <a:extLst>
                      <a:ext uri="{FF2B5EF4-FFF2-40B4-BE49-F238E27FC236}">
                        <a16:creationId xmlns:a16="http://schemas.microsoft.com/office/drawing/2014/main" id="{87CC0C2C-DA8D-4A9D-81A6-4C29D73F8A7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-1170331" y="3756026"/>
                    <a:ext cx="5019193" cy="0"/>
                  </a:xfrm>
                  <a:prstGeom prst="line">
                    <a:avLst/>
                  </a:prstGeom>
                  <a:ln w="6350" cap="sq">
                    <a:solidFill>
                      <a:schemeClr val="accent3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38" name="Group 37">
                    <a:extLst>
                      <a:ext uri="{FF2B5EF4-FFF2-40B4-BE49-F238E27FC236}">
                        <a16:creationId xmlns:a16="http://schemas.microsoft.com/office/drawing/2014/main" id="{F25439F9-99C8-4F7F-9A44-75D1562CB250}"/>
                      </a:ext>
                    </a:extLst>
                  </p:cNvPr>
                  <p:cNvGrpSpPr/>
                  <p:nvPr/>
                </p:nvGrpSpPr>
                <p:grpSpPr>
                  <a:xfrm flipH="1">
                    <a:off x="3664721" y="3600859"/>
                    <a:ext cx="538035" cy="310334"/>
                    <a:chOff x="3538576" y="3067466"/>
                    <a:chExt cx="538035" cy="310334"/>
                  </a:xfrm>
                </p:grpSpPr>
                <p:grpSp>
                  <p:nvGrpSpPr>
                    <p:cNvPr id="39" name="Group 38">
                      <a:extLst>
                        <a:ext uri="{FF2B5EF4-FFF2-40B4-BE49-F238E27FC236}">
                          <a16:creationId xmlns:a16="http://schemas.microsoft.com/office/drawing/2014/main" id="{47B48BA7-2371-4263-AFC4-05F4D95F82AB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538576" y="3067466"/>
                      <a:ext cx="538035" cy="129831"/>
                      <a:chOff x="3538576" y="3241300"/>
                      <a:chExt cx="538035" cy="129831"/>
                    </a:xfrm>
                  </p:grpSpPr>
                  <p:cxnSp>
                    <p:nvCxnSpPr>
                      <p:cNvPr id="44" name="Straight Connector 43">
                        <a:extLst>
                          <a:ext uri="{FF2B5EF4-FFF2-40B4-BE49-F238E27FC236}">
                            <a16:creationId xmlns:a16="http://schemas.microsoft.com/office/drawing/2014/main" id="{DD35FA7B-1203-49FD-BB30-6A303B5B7F0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660775" y="3371131"/>
                        <a:ext cx="415836" cy="0"/>
                      </a:xfrm>
                      <a:prstGeom prst="line">
                        <a:avLst/>
                      </a:prstGeom>
                      <a:noFill/>
                      <a:ln w="6350" cap="sq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</p:cxnSp>
                  <p:cxnSp>
                    <p:nvCxnSpPr>
                      <p:cNvPr id="45" name="Straight Connector 44">
                        <a:extLst>
                          <a:ext uri="{FF2B5EF4-FFF2-40B4-BE49-F238E27FC236}">
                            <a16:creationId xmlns:a16="http://schemas.microsoft.com/office/drawing/2014/main" id="{8163C5E8-8868-4190-A8FF-F2E23488A16E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3582194" y="3283744"/>
                        <a:ext cx="76200" cy="85006"/>
                      </a:xfrm>
                      <a:prstGeom prst="line">
                        <a:avLst/>
                      </a:prstGeom>
                      <a:noFill/>
                      <a:ln w="6350" cap="sq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</p:cxnSp>
                  <p:sp>
                    <p:nvSpPr>
                      <p:cNvPr id="46" name="Oval 45">
                        <a:extLst>
                          <a:ext uri="{FF2B5EF4-FFF2-40B4-BE49-F238E27FC236}">
                            <a16:creationId xmlns:a16="http://schemas.microsoft.com/office/drawing/2014/main" id="{A02AA064-1931-4AAB-BF92-9931F502137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538576" y="3241300"/>
                        <a:ext cx="50291" cy="50291"/>
                      </a:xfrm>
                      <a:prstGeom prst="ellipse">
                        <a:avLst/>
                      </a:prstGeom>
                      <a:solidFill>
                        <a:schemeClr val="accent2"/>
                      </a:solidFill>
                      <a:ln w="0" cap="flat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400" kern="0">
                          <a:solidFill>
                            <a:prstClr val="white"/>
                          </a:solidFill>
                          <a:latin typeface="Arial" panose="020B0604020202020204"/>
                        </a:endParaRPr>
                      </a:p>
                    </p:txBody>
                  </p:sp>
                </p:grpSp>
                <p:grpSp>
                  <p:nvGrpSpPr>
                    <p:cNvPr id="40" name="Group 39">
                      <a:extLst>
                        <a:ext uri="{FF2B5EF4-FFF2-40B4-BE49-F238E27FC236}">
                          <a16:creationId xmlns:a16="http://schemas.microsoft.com/office/drawing/2014/main" id="{70C0B505-A1A2-4991-82E0-8F74E94ECFF0}"/>
                        </a:ext>
                      </a:extLst>
                    </p:cNvPr>
                    <p:cNvGrpSpPr/>
                    <p:nvPr/>
                  </p:nvGrpSpPr>
                  <p:grpSpPr>
                    <a:xfrm flipV="1">
                      <a:off x="3538576" y="3247969"/>
                      <a:ext cx="538035" cy="129831"/>
                      <a:chOff x="3538576" y="3241300"/>
                      <a:chExt cx="538035" cy="129831"/>
                    </a:xfrm>
                  </p:grpSpPr>
                  <p:cxnSp>
                    <p:nvCxnSpPr>
                      <p:cNvPr id="41" name="Straight Connector 40">
                        <a:extLst>
                          <a:ext uri="{FF2B5EF4-FFF2-40B4-BE49-F238E27FC236}">
                            <a16:creationId xmlns:a16="http://schemas.microsoft.com/office/drawing/2014/main" id="{F1BC6E39-EA29-4E38-AFA3-7197D5FF591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660775" y="3371131"/>
                        <a:ext cx="415836" cy="0"/>
                      </a:xfrm>
                      <a:prstGeom prst="line">
                        <a:avLst/>
                      </a:prstGeom>
                      <a:noFill/>
                      <a:ln w="6350" cap="sq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</p:cxnSp>
                  <p:cxnSp>
                    <p:nvCxnSpPr>
                      <p:cNvPr id="42" name="Straight Connector 41">
                        <a:extLst>
                          <a:ext uri="{FF2B5EF4-FFF2-40B4-BE49-F238E27FC236}">
                            <a16:creationId xmlns:a16="http://schemas.microsoft.com/office/drawing/2014/main" id="{B5D618DC-9FC7-4E90-BF6B-4022C7E7B900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3582194" y="3283744"/>
                        <a:ext cx="76200" cy="85006"/>
                      </a:xfrm>
                      <a:prstGeom prst="line">
                        <a:avLst/>
                      </a:prstGeom>
                      <a:noFill/>
                      <a:ln w="6350" cap="sq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</p:cxnSp>
                  <p:sp>
                    <p:nvSpPr>
                      <p:cNvPr id="43" name="Oval 42">
                        <a:extLst>
                          <a:ext uri="{FF2B5EF4-FFF2-40B4-BE49-F238E27FC236}">
                            <a16:creationId xmlns:a16="http://schemas.microsoft.com/office/drawing/2014/main" id="{7C65A483-10E9-42CF-8BC9-448B89357E9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538576" y="3241300"/>
                        <a:ext cx="50291" cy="50291"/>
                      </a:xfrm>
                      <a:prstGeom prst="ellipse">
                        <a:avLst/>
                      </a:prstGeom>
                      <a:solidFill>
                        <a:schemeClr val="accent2"/>
                      </a:solidFill>
                      <a:ln w="0" cap="flat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400" kern="0">
                          <a:solidFill>
                            <a:prstClr val="white"/>
                          </a:solidFill>
                          <a:latin typeface="Arial" panose="020B0604020202020204"/>
                        </a:endParaRPr>
                      </a:p>
                    </p:txBody>
                  </p:sp>
                </p:grpSp>
              </p:grpSp>
            </p:grpSp>
          </p:grpSp>
          <p:grpSp>
            <p:nvGrpSpPr>
              <p:cNvPr id="322" name="Group 321">
                <a:extLst>
                  <a:ext uri="{FF2B5EF4-FFF2-40B4-BE49-F238E27FC236}">
                    <a16:creationId xmlns:a16="http://schemas.microsoft.com/office/drawing/2014/main" id="{4F48B22B-382B-4510-9E82-40F801457C20}"/>
                  </a:ext>
                </a:extLst>
              </p:cNvPr>
              <p:cNvGrpSpPr/>
              <p:nvPr/>
            </p:nvGrpSpPr>
            <p:grpSpPr>
              <a:xfrm flipH="1">
                <a:off x="5426974" y="3539796"/>
                <a:ext cx="4322441" cy="435430"/>
                <a:chOff x="-579128" y="3541092"/>
                <a:chExt cx="4322441" cy="435430"/>
              </a:xfrm>
            </p:grpSpPr>
            <p:sp>
              <p:nvSpPr>
                <p:cNvPr id="323" name="Arc 322">
                  <a:extLst>
                    <a:ext uri="{FF2B5EF4-FFF2-40B4-BE49-F238E27FC236}">
                      <a16:creationId xmlns:a16="http://schemas.microsoft.com/office/drawing/2014/main" id="{980C6E50-B4A8-441F-8C06-BDE8BA85E9DD}"/>
                    </a:ext>
                  </a:extLst>
                </p:cNvPr>
                <p:cNvSpPr/>
                <p:nvPr/>
              </p:nvSpPr>
              <p:spPr>
                <a:xfrm>
                  <a:off x="3307883" y="3541092"/>
                  <a:ext cx="435430" cy="435430"/>
                </a:xfrm>
                <a:prstGeom prst="arc">
                  <a:avLst>
                    <a:gd name="adj1" fmla="val 2645981"/>
                    <a:gd name="adj2" fmla="val 18925771"/>
                  </a:avLst>
                </a:prstGeom>
                <a:ln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  <p:grpSp>
              <p:nvGrpSpPr>
                <p:cNvPr id="324" name="Group 323">
                  <a:extLst>
                    <a:ext uri="{FF2B5EF4-FFF2-40B4-BE49-F238E27FC236}">
                      <a16:creationId xmlns:a16="http://schemas.microsoft.com/office/drawing/2014/main" id="{350BABE4-1C84-4BB4-982D-87AE24B0A0E5}"/>
                    </a:ext>
                  </a:extLst>
                </p:cNvPr>
                <p:cNvGrpSpPr/>
                <p:nvPr/>
              </p:nvGrpSpPr>
              <p:grpSpPr>
                <a:xfrm>
                  <a:off x="-579128" y="3634093"/>
                  <a:ext cx="3923689" cy="232751"/>
                  <a:chOff x="-882831" y="3600859"/>
                  <a:chExt cx="5085587" cy="310334"/>
                </a:xfrm>
              </p:grpSpPr>
              <p:cxnSp>
                <p:nvCxnSpPr>
                  <p:cNvPr id="325" name="Straight Connector 324">
                    <a:extLst>
                      <a:ext uri="{FF2B5EF4-FFF2-40B4-BE49-F238E27FC236}">
                        <a16:creationId xmlns:a16="http://schemas.microsoft.com/office/drawing/2014/main" id="{A7FB5137-6D2C-4C28-9714-C99A45C7F4D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-882831" y="3756027"/>
                    <a:ext cx="4731694" cy="0"/>
                  </a:xfrm>
                  <a:prstGeom prst="line">
                    <a:avLst/>
                  </a:prstGeom>
                  <a:ln w="6350" cap="sq">
                    <a:solidFill>
                      <a:schemeClr val="accent3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326" name="Group 325">
                    <a:extLst>
                      <a:ext uri="{FF2B5EF4-FFF2-40B4-BE49-F238E27FC236}">
                        <a16:creationId xmlns:a16="http://schemas.microsoft.com/office/drawing/2014/main" id="{14D4324E-06A2-4262-8F9B-8DF6E38C9068}"/>
                      </a:ext>
                    </a:extLst>
                  </p:cNvPr>
                  <p:cNvGrpSpPr/>
                  <p:nvPr/>
                </p:nvGrpSpPr>
                <p:grpSpPr>
                  <a:xfrm flipH="1">
                    <a:off x="3664721" y="3600859"/>
                    <a:ext cx="538035" cy="310334"/>
                    <a:chOff x="3538576" y="3067466"/>
                    <a:chExt cx="538035" cy="310334"/>
                  </a:xfrm>
                </p:grpSpPr>
                <p:grpSp>
                  <p:nvGrpSpPr>
                    <p:cNvPr id="327" name="Group 326">
                      <a:extLst>
                        <a:ext uri="{FF2B5EF4-FFF2-40B4-BE49-F238E27FC236}">
                          <a16:creationId xmlns:a16="http://schemas.microsoft.com/office/drawing/2014/main" id="{AC6D5482-5AA8-4831-95FE-CFB7230D049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538576" y="3067466"/>
                      <a:ext cx="538035" cy="129831"/>
                      <a:chOff x="3538576" y="3241300"/>
                      <a:chExt cx="538035" cy="129831"/>
                    </a:xfrm>
                  </p:grpSpPr>
                  <p:cxnSp>
                    <p:nvCxnSpPr>
                      <p:cNvPr id="332" name="Straight Connector 331">
                        <a:extLst>
                          <a:ext uri="{FF2B5EF4-FFF2-40B4-BE49-F238E27FC236}">
                            <a16:creationId xmlns:a16="http://schemas.microsoft.com/office/drawing/2014/main" id="{E829272B-268C-442D-B83B-5EF5185372F1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660775" y="3371131"/>
                        <a:ext cx="415836" cy="0"/>
                      </a:xfrm>
                      <a:prstGeom prst="line">
                        <a:avLst/>
                      </a:prstGeom>
                      <a:noFill/>
                      <a:ln w="6350" cap="sq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</p:cxnSp>
                  <p:cxnSp>
                    <p:nvCxnSpPr>
                      <p:cNvPr id="333" name="Straight Connector 332">
                        <a:extLst>
                          <a:ext uri="{FF2B5EF4-FFF2-40B4-BE49-F238E27FC236}">
                            <a16:creationId xmlns:a16="http://schemas.microsoft.com/office/drawing/2014/main" id="{AFCF6230-688B-457C-8529-E525A65CB967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3582194" y="3283744"/>
                        <a:ext cx="76200" cy="85006"/>
                      </a:xfrm>
                      <a:prstGeom prst="line">
                        <a:avLst/>
                      </a:prstGeom>
                      <a:noFill/>
                      <a:ln w="6350" cap="sq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</p:cxnSp>
                  <p:sp>
                    <p:nvSpPr>
                      <p:cNvPr id="334" name="Oval 333">
                        <a:extLst>
                          <a:ext uri="{FF2B5EF4-FFF2-40B4-BE49-F238E27FC236}">
                            <a16:creationId xmlns:a16="http://schemas.microsoft.com/office/drawing/2014/main" id="{F904C956-E3F9-46DC-A325-2D594E90C4E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538576" y="3241300"/>
                        <a:ext cx="50291" cy="50291"/>
                      </a:xfrm>
                      <a:prstGeom prst="ellipse">
                        <a:avLst/>
                      </a:prstGeom>
                      <a:solidFill>
                        <a:schemeClr val="accent2"/>
                      </a:solidFill>
                      <a:ln w="0" cap="flat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400" kern="0">
                          <a:solidFill>
                            <a:prstClr val="white"/>
                          </a:solidFill>
                          <a:latin typeface="Arial" panose="020B0604020202020204"/>
                        </a:endParaRPr>
                      </a:p>
                    </p:txBody>
                  </p:sp>
                </p:grpSp>
                <p:grpSp>
                  <p:nvGrpSpPr>
                    <p:cNvPr id="328" name="Group 327">
                      <a:extLst>
                        <a:ext uri="{FF2B5EF4-FFF2-40B4-BE49-F238E27FC236}">
                          <a16:creationId xmlns:a16="http://schemas.microsoft.com/office/drawing/2014/main" id="{3DAE5EAA-FAEA-401E-99CB-1E0B5A1E3BEE}"/>
                        </a:ext>
                      </a:extLst>
                    </p:cNvPr>
                    <p:cNvGrpSpPr/>
                    <p:nvPr/>
                  </p:nvGrpSpPr>
                  <p:grpSpPr>
                    <a:xfrm flipV="1">
                      <a:off x="3538576" y="3247969"/>
                      <a:ext cx="538035" cy="129831"/>
                      <a:chOff x="3538576" y="3241300"/>
                      <a:chExt cx="538035" cy="129831"/>
                    </a:xfrm>
                  </p:grpSpPr>
                  <p:cxnSp>
                    <p:nvCxnSpPr>
                      <p:cNvPr id="329" name="Straight Connector 328">
                        <a:extLst>
                          <a:ext uri="{FF2B5EF4-FFF2-40B4-BE49-F238E27FC236}">
                            <a16:creationId xmlns:a16="http://schemas.microsoft.com/office/drawing/2014/main" id="{5C36E1D5-1212-4AD1-8F19-D7CB5C628B6D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660775" y="3371131"/>
                        <a:ext cx="415836" cy="0"/>
                      </a:xfrm>
                      <a:prstGeom prst="line">
                        <a:avLst/>
                      </a:prstGeom>
                      <a:noFill/>
                      <a:ln w="6350" cap="sq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</p:cxnSp>
                  <p:cxnSp>
                    <p:nvCxnSpPr>
                      <p:cNvPr id="330" name="Straight Connector 329">
                        <a:extLst>
                          <a:ext uri="{FF2B5EF4-FFF2-40B4-BE49-F238E27FC236}">
                            <a16:creationId xmlns:a16="http://schemas.microsoft.com/office/drawing/2014/main" id="{B85C6B20-CFBD-4A76-817B-55C12A4DB504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3582194" y="3283744"/>
                        <a:ext cx="76200" cy="85006"/>
                      </a:xfrm>
                      <a:prstGeom prst="line">
                        <a:avLst/>
                      </a:prstGeom>
                      <a:noFill/>
                      <a:ln w="6350" cap="sq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</p:cxnSp>
                  <p:sp>
                    <p:nvSpPr>
                      <p:cNvPr id="331" name="Oval 330">
                        <a:extLst>
                          <a:ext uri="{FF2B5EF4-FFF2-40B4-BE49-F238E27FC236}">
                            <a16:creationId xmlns:a16="http://schemas.microsoft.com/office/drawing/2014/main" id="{58E566FB-BC63-4A1E-86E0-795DF1043C2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538576" y="3241300"/>
                        <a:ext cx="50291" cy="50291"/>
                      </a:xfrm>
                      <a:prstGeom prst="ellipse">
                        <a:avLst/>
                      </a:prstGeom>
                      <a:solidFill>
                        <a:schemeClr val="accent2"/>
                      </a:solidFill>
                      <a:ln w="0" cap="flat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400" kern="0">
                          <a:solidFill>
                            <a:prstClr val="white"/>
                          </a:solidFill>
                          <a:latin typeface="Arial" panose="020B0604020202020204"/>
                        </a:endParaRPr>
                      </a:p>
                    </p:txBody>
                  </p:sp>
                </p:grpSp>
              </p:grpSp>
            </p:grpSp>
          </p:grpSp>
        </p:grpSp>
        <p:grpSp>
          <p:nvGrpSpPr>
            <p:cNvPr id="353" name="Group 352">
              <a:extLst>
                <a:ext uri="{FF2B5EF4-FFF2-40B4-BE49-F238E27FC236}">
                  <a16:creationId xmlns:a16="http://schemas.microsoft.com/office/drawing/2014/main" id="{4BAFC2D2-FE0D-4152-8884-60C2B710DDEF}"/>
                </a:ext>
              </a:extLst>
            </p:cNvPr>
            <p:cNvGrpSpPr/>
            <p:nvPr/>
          </p:nvGrpSpPr>
          <p:grpSpPr>
            <a:xfrm>
              <a:off x="637880" y="4221271"/>
              <a:ext cx="7883455" cy="1480263"/>
              <a:chOff x="637880" y="4221271"/>
              <a:chExt cx="7883455" cy="1480263"/>
            </a:xfrm>
          </p:grpSpPr>
          <p:grpSp>
            <p:nvGrpSpPr>
              <p:cNvPr id="352" name="Group 351">
                <a:extLst>
                  <a:ext uri="{FF2B5EF4-FFF2-40B4-BE49-F238E27FC236}">
                    <a16:creationId xmlns:a16="http://schemas.microsoft.com/office/drawing/2014/main" id="{2924B289-E731-497E-8FE8-93FEFC65B66B}"/>
                  </a:ext>
                </a:extLst>
              </p:cNvPr>
              <p:cNvGrpSpPr/>
              <p:nvPr/>
            </p:nvGrpSpPr>
            <p:grpSpPr>
              <a:xfrm>
                <a:off x="1056880" y="4221271"/>
                <a:ext cx="6914613" cy="714536"/>
                <a:chOff x="1056880" y="4221271"/>
                <a:chExt cx="6914613" cy="714536"/>
              </a:xfrm>
            </p:grpSpPr>
            <p:grpSp>
              <p:nvGrpSpPr>
                <p:cNvPr id="10" name="Group 9">
                  <a:extLst>
                    <a:ext uri="{FF2B5EF4-FFF2-40B4-BE49-F238E27FC236}">
                      <a16:creationId xmlns:a16="http://schemas.microsoft.com/office/drawing/2014/main" id="{1950909F-D5D6-47E4-82B1-B4D953D8FE8D}"/>
                    </a:ext>
                  </a:extLst>
                </p:cNvPr>
                <p:cNvGrpSpPr/>
                <p:nvPr/>
              </p:nvGrpSpPr>
              <p:grpSpPr>
                <a:xfrm>
                  <a:off x="1056880" y="4308953"/>
                  <a:ext cx="1139654" cy="539172"/>
                  <a:chOff x="1134787" y="4567926"/>
                  <a:chExt cx="2068308" cy="978518"/>
                </a:xfrm>
                <a:solidFill>
                  <a:schemeClr val="accent3"/>
                </a:solidFill>
              </p:grpSpPr>
              <p:sp>
                <p:nvSpPr>
                  <p:cNvPr id="84" name="Freeform: Shape 83">
                    <a:extLst>
                      <a:ext uri="{FF2B5EF4-FFF2-40B4-BE49-F238E27FC236}">
                        <a16:creationId xmlns:a16="http://schemas.microsoft.com/office/drawing/2014/main" id="{A654DADA-8B22-4E6B-8968-A5AE0E49AC40}"/>
                      </a:ext>
                    </a:extLst>
                  </p:cNvPr>
                  <p:cNvSpPr/>
                  <p:nvPr/>
                </p:nvSpPr>
                <p:spPr>
                  <a:xfrm>
                    <a:off x="1587222" y="5222130"/>
                    <a:ext cx="129265" cy="129556"/>
                  </a:xfrm>
                  <a:custGeom>
                    <a:avLst/>
                    <a:gdLst>
                      <a:gd name="connsiteX0" fmla="*/ 152400 w 304800"/>
                      <a:gd name="connsiteY0" fmla="*/ 0 h 305485"/>
                      <a:gd name="connsiteX1" fmla="*/ 0 w 304800"/>
                      <a:gd name="connsiteY1" fmla="*/ 152743 h 305485"/>
                      <a:gd name="connsiteX2" fmla="*/ 152400 w 304800"/>
                      <a:gd name="connsiteY2" fmla="*/ 305486 h 305485"/>
                      <a:gd name="connsiteX3" fmla="*/ 304800 w 304800"/>
                      <a:gd name="connsiteY3" fmla="*/ 152743 h 305485"/>
                      <a:gd name="connsiteX4" fmla="*/ 152400 w 304800"/>
                      <a:gd name="connsiteY4" fmla="*/ 0 h 3054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04800" h="305485">
                        <a:moveTo>
                          <a:pt x="152400" y="0"/>
                        </a:moveTo>
                        <a:cubicBezTo>
                          <a:pt x="68370" y="0"/>
                          <a:pt x="0" y="68513"/>
                          <a:pt x="0" y="152743"/>
                        </a:cubicBezTo>
                        <a:cubicBezTo>
                          <a:pt x="0" y="236972"/>
                          <a:pt x="68370" y="305486"/>
                          <a:pt x="152400" y="305486"/>
                        </a:cubicBezTo>
                        <a:cubicBezTo>
                          <a:pt x="236430" y="305486"/>
                          <a:pt x="304800" y="236972"/>
                          <a:pt x="304800" y="152743"/>
                        </a:cubicBezTo>
                        <a:cubicBezTo>
                          <a:pt x="304800" y="68513"/>
                          <a:pt x="236430" y="0"/>
                          <a:pt x="152400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85" name="Freeform: Shape 84">
                    <a:extLst>
                      <a:ext uri="{FF2B5EF4-FFF2-40B4-BE49-F238E27FC236}">
                        <a16:creationId xmlns:a16="http://schemas.microsoft.com/office/drawing/2014/main" id="{EEF79A23-5A97-442D-B519-70B95131E925}"/>
                      </a:ext>
                    </a:extLst>
                  </p:cNvPr>
                  <p:cNvSpPr/>
                  <p:nvPr/>
                </p:nvSpPr>
                <p:spPr>
                  <a:xfrm>
                    <a:off x="2524393" y="5222130"/>
                    <a:ext cx="129265" cy="129556"/>
                  </a:xfrm>
                  <a:custGeom>
                    <a:avLst/>
                    <a:gdLst>
                      <a:gd name="connsiteX0" fmla="*/ 152400 w 304800"/>
                      <a:gd name="connsiteY0" fmla="*/ 0 h 305485"/>
                      <a:gd name="connsiteX1" fmla="*/ 0 w 304800"/>
                      <a:gd name="connsiteY1" fmla="*/ 152743 h 305485"/>
                      <a:gd name="connsiteX2" fmla="*/ 152400 w 304800"/>
                      <a:gd name="connsiteY2" fmla="*/ 305486 h 305485"/>
                      <a:gd name="connsiteX3" fmla="*/ 304800 w 304800"/>
                      <a:gd name="connsiteY3" fmla="*/ 152743 h 305485"/>
                      <a:gd name="connsiteX4" fmla="*/ 152400 w 304800"/>
                      <a:gd name="connsiteY4" fmla="*/ 0 h 3054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04800" h="305485">
                        <a:moveTo>
                          <a:pt x="152400" y="0"/>
                        </a:moveTo>
                        <a:cubicBezTo>
                          <a:pt x="68370" y="0"/>
                          <a:pt x="0" y="68513"/>
                          <a:pt x="0" y="152743"/>
                        </a:cubicBezTo>
                        <a:cubicBezTo>
                          <a:pt x="0" y="236972"/>
                          <a:pt x="68370" y="305486"/>
                          <a:pt x="152400" y="305486"/>
                        </a:cubicBezTo>
                        <a:cubicBezTo>
                          <a:pt x="236429" y="305486"/>
                          <a:pt x="304800" y="236972"/>
                          <a:pt x="304800" y="152743"/>
                        </a:cubicBezTo>
                        <a:cubicBezTo>
                          <a:pt x="304800" y="68513"/>
                          <a:pt x="236429" y="0"/>
                          <a:pt x="152400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86" name="Freeform: Shape 85">
                    <a:extLst>
                      <a:ext uri="{FF2B5EF4-FFF2-40B4-BE49-F238E27FC236}">
                        <a16:creationId xmlns:a16="http://schemas.microsoft.com/office/drawing/2014/main" id="{1E544522-18D4-472B-B485-FF9FD6D78022}"/>
                      </a:ext>
                    </a:extLst>
                  </p:cNvPr>
                  <p:cNvSpPr/>
                  <p:nvPr/>
                </p:nvSpPr>
                <p:spPr>
                  <a:xfrm>
                    <a:off x="1134787" y="4567926"/>
                    <a:ext cx="2068308" cy="978518"/>
                  </a:xfrm>
                  <a:custGeom>
                    <a:avLst/>
                    <a:gdLst>
                      <a:gd name="connsiteX0" fmla="*/ 4872933 w 4876962"/>
                      <a:gd name="connsiteY0" fmla="*/ 1259924 h 2307293"/>
                      <a:gd name="connsiteX1" fmla="*/ 4815250 w 4876962"/>
                      <a:gd name="connsiteY1" fmla="*/ 1086102 h 2307293"/>
                      <a:gd name="connsiteX2" fmla="*/ 4484389 w 4876962"/>
                      <a:gd name="connsiteY2" fmla="*/ 798762 h 2307293"/>
                      <a:gd name="connsiteX3" fmla="*/ 3650342 w 4876962"/>
                      <a:gd name="connsiteY3" fmla="*/ 648733 h 2307293"/>
                      <a:gd name="connsiteX4" fmla="*/ 3485893 w 4876962"/>
                      <a:gd name="connsiteY4" fmla="*/ 481865 h 2307293"/>
                      <a:gd name="connsiteX5" fmla="*/ 2341293 w 4876962"/>
                      <a:gd name="connsiteY5" fmla="*/ 2243 h 2307293"/>
                      <a:gd name="connsiteX6" fmla="*/ 914190 w 4876962"/>
                      <a:gd name="connsiteY6" fmla="*/ 68537 h 2307293"/>
                      <a:gd name="connsiteX7" fmla="*/ 619087 w 4876962"/>
                      <a:gd name="connsiteY7" fmla="*/ 208278 h 2307293"/>
                      <a:gd name="connsiteX8" fmla="*/ 347053 w 4876962"/>
                      <a:gd name="connsiteY8" fmla="*/ 406170 h 2307293"/>
                      <a:gd name="connsiteX9" fmla="*/ 0 w 4876962"/>
                      <a:gd name="connsiteY9" fmla="*/ 1189934 h 2307293"/>
                      <a:gd name="connsiteX10" fmla="*/ 0 w 4876962"/>
                      <a:gd name="connsiteY10" fmla="*/ 1456301 h 2307293"/>
                      <a:gd name="connsiteX11" fmla="*/ 302228 w 4876962"/>
                      <a:gd name="connsiteY11" fmla="*/ 1763168 h 2307293"/>
                      <a:gd name="connsiteX12" fmla="*/ 613610 w 4876962"/>
                      <a:gd name="connsiteY12" fmla="*/ 1763168 h 2307293"/>
                      <a:gd name="connsiteX13" fmla="*/ 1219219 w 4876962"/>
                      <a:gd name="connsiteY13" fmla="*/ 2307293 h 2307293"/>
                      <a:gd name="connsiteX14" fmla="*/ 1823961 w 4876962"/>
                      <a:gd name="connsiteY14" fmla="*/ 1771217 h 2307293"/>
                      <a:gd name="connsiteX15" fmla="*/ 2824315 w 4876962"/>
                      <a:gd name="connsiteY15" fmla="*/ 1771521 h 2307293"/>
                      <a:gd name="connsiteX16" fmla="*/ 3429019 w 4876962"/>
                      <a:gd name="connsiteY16" fmla="*/ 2307293 h 2307293"/>
                      <a:gd name="connsiteX17" fmla="*/ 4033723 w 4876962"/>
                      <a:gd name="connsiteY17" fmla="*/ 1771521 h 2307293"/>
                      <a:gd name="connsiteX18" fmla="*/ 4676794 w 4876962"/>
                      <a:gd name="connsiteY18" fmla="*/ 1771521 h 2307293"/>
                      <a:gd name="connsiteX19" fmla="*/ 4749765 w 4876962"/>
                      <a:gd name="connsiteY19" fmla="*/ 1717286 h 2307293"/>
                      <a:gd name="connsiteX20" fmla="*/ 4872933 w 4876962"/>
                      <a:gd name="connsiteY20" fmla="*/ 1259924 h 2307293"/>
                      <a:gd name="connsiteX21" fmla="*/ 1283008 w 4876962"/>
                      <a:gd name="connsiteY21" fmla="*/ 156319 h 2307293"/>
                      <a:gd name="connsiteX22" fmla="*/ 2133019 w 4876962"/>
                      <a:gd name="connsiteY22" fmla="*/ 154634 h 2307293"/>
                      <a:gd name="connsiteX23" fmla="*/ 2271046 w 4876962"/>
                      <a:gd name="connsiteY23" fmla="*/ 643247 h 2307293"/>
                      <a:gd name="connsiteX24" fmla="*/ 1073010 w 4876962"/>
                      <a:gd name="connsiteY24" fmla="*/ 643247 h 2307293"/>
                      <a:gd name="connsiteX25" fmla="*/ 1283008 w 4876962"/>
                      <a:gd name="connsiteY25" fmla="*/ 156319 h 2307293"/>
                      <a:gd name="connsiteX26" fmla="*/ 1219219 w 4876962"/>
                      <a:gd name="connsiteY26" fmla="*/ 2154884 h 2307293"/>
                      <a:gd name="connsiteX27" fmla="*/ 762019 w 4876962"/>
                      <a:gd name="connsiteY27" fmla="*/ 1695312 h 2307293"/>
                      <a:gd name="connsiteX28" fmla="*/ 1219219 w 4876962"/>
                      <a:gd name="connsiteY28" fmla="*/ 1235740 h 2307293"/>
                      <a:gd name="connsiteX29" fmla="*/ 1676419 w 4876962"/>
                      <a:gd name="connsiteY29" fmla="*/ 1695312 h 2307293"/>
                      <a:gd name="connsiteX30" fmla="*/ 1219219 w 4876962"/>
                      <a:gd name="connsiteY30" fmla="*/ 2154884 h 2307293"/>
                      <a:gd name="connsiteX31" fmla="*/ 2247919 w 4876962"/>
                      <a:gd name="connsiteY31" fmla="*/ 1178342 h 2307293"/>
                      <a:gd name="connsiteX32" fmla="*/ 2095519 w 4876962"/>
                      <a:gd name="connsiteY32" fmla="*/ 1178342 h 2307293"/>
                      <a:gd name="connsiteX33" fmla="*/ 2019319 w 4876962"/>
                      <a:gd name="connsiteY33" fmla="*/ 1102143 h 2307293"/>
                      <a:gd name="connsiteX34" fmla="*/ 2095519 w 4876962"/>
                      <a:gd name="connsiteY34" fmla="*/ 1025943 h 2307293"/>
                      <a:gd name="connsiteX35" fmla="*/ 2247919 w 4876962"/>
                      <a:gd name="connsiteY35" fmla="*/ 1025943 h 2307293"/>
                      <a:gd name="connsiteX36" fmla="*/ 2324119 w 4876962"/>
                      <a:gd name="connsiteY36" fmla="*/ 1102143 h 2307293"/>
                      <a:gd name="connsiteX37" fmla="*/ 2247919 w 4876962"/>
                      <a:gd name="connsiteY37" fmla="*/ 1178342 h 2307293"/>
                      <a:gd name="connsiteX38" fmla="*/ 2429466 w 4876962"/>
                      <a:gd name="connsiteY38" fmla="*/ 643247 h 2307293"/>
                      <a:gd name="connsiteX39" fmla="*/ 2291448 w 4876962"/>
                      <a:gd name="connsiteY39" fmla="*/ 154634 h 2307293"/>
                      <a:gd name="connsiteX40" fmla="*/ 2341283 w 4876962"/>
                      <a:gd name="connsiteY40" fmla="*/ 154634 h 2307293"/>
                      <a:gd name="connsiteX41" fmla="*/ 3377336 w 4876962"/>
                      <a:gd name="connsiteY41" fmla="*/ 588831 h 2307293"/>
                      <a:gd name="connsiteX42" fmla="*/ 3430962 w 4876962"/>
                      <a:gd name="connsiteY42" fmla="*/ 643247 h 2307293"/>
                      <a:gd name="connsiteX43" fmla="*/ 3429019 w 4876962"/>
                      <a:gd name="connsiteY43" fmla="*/ 2154884 h 2307293"/>
                      <a:gd name="connsiteX44" fmla="*/ 2971819 w 4876962"/>
                      <a:gd name="connsiteY44" fmla="*/ 1695312 h 2307293"/>
                      <a:gd name="connsiteX45" fmla="*/ 3429019 w 4876962"/>
                      <a:gd name="connsiteY45" fmla="*/ 1235740 h 2307293"/>
                      <a:gd name="connsiteX46" fmla="*/ 3886219 w 4876962"/>
                      <a:gd name="connsiteY46" fmla="*/ 1695312 h 2307293"/>
                      <a:gd name="connsiteX47" fmla="*/ 3429019 w 4876962"/>
                      <a:gd name="connsiteY47" fmla="*/ 2154884 h 23072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</a:cxnLst>
                    <a:rect l="l" t="t" r="r" b="b"/>
                    <a:pathLst>
                      <a:path w="4876962" h="2307293">
                        <a:moveTo>
                          <a:pt x="4872933" y="1259924"/>
                        </a:moveTo>
                        <a:lnTo>
                          <a:pt x="4815250" y="1086102"/>
                        </a:lnTo>
                        <a:cubicBezTo>
                          <a:pt x="4765643" y="936655"/>
                          <a:pt x="4638866" y="826546"/>
                          <a:pt x="4484389" y="798762"/>
                        </a:cubicBezTo>
                        <a:lnTo>
                          <a:pt x="3650342" y="648733"/>
                        </a:lnTo>
                        <a:lnTo>
                          <a:pt x="3485893" y="481865"/>
                        </a:lnTo>
                        <a:cubicBezTo>
                          <a:pt x="3173749" y="165121"/>
                          <a:pt x="2756954" y="2243"/>
                          <a:pt x="2341293" y="2243"/>
                        </a:cubicBezTo>
                        <a:cubicBezTo>
                          <a:pt x="1300524" y="2243"/>
                          <a:pt x="1191587" y="-18883"/>
                          <a:pt x="914190" y="68537"/>
                        </a:cubicBezTo>
                        <a:cubicBezTo>
                          <a:pt x="873452" y="81377"/>
                          <a:pt x="650634" y="189886"/>
                          <a:pt x="619087" y="208278"/>
                        </a:cubicBezTo>
                        <a:cubicBezTo>
                          <a:pt x="587540" y="226671"/>
                          <a:pt x="377314" y="376928"/>
                          <a:pt x="347053" y="406170"/>
                        </a:cubicBezTo>
                        <a:cubicBezTo>
                          <a:pt x="109442" y="635798"/>
                          <a:pt x="10" y="905165"/>
                          <a:pt x="0" y="1189934"/>
                        </a:cubicBezTo>
                        <a:lnTo>
                          <a:pt x="0" y="1456301"/>
                        </a:lnTo>
                        <a:cubicBezTo>
                          <a:pt x="0" y="1623522"/>
                          <a:pt x="135569" y="1761854"/>
                          <a:pt x="302228" y="1763168"/>
                        </a:cubicBezTo>
                        <a:lnTo>
                          <a:pt x="613610" y="1763168"/>
                        </a:lnTo>
                        <a:cubicBezTo>
                          <a:pt x="647910" y="2068197"/>
                          <a:pt x="906361" y="2307293"/>
                          <a:pt x="1219219" y="2307293"/>
                        </a:cubicBezTo>
                        <a:cubicBezTo>
                          <a:pt x="1529734" y="2307293"/>
                          <a:pt x="1786585" y="2072949"/>
                          <a:pt x="1823961" y="1771217"/>
                        </a:cubicBezTo>
                        <a:cubicBezTo>
                          <a:pt x="1825133" y="1771217"/>
                          <a:pt x="2090166" y="1771521"/>
                          <a:pt x="2824315" y="1771521"/>
                        </a:cubicBezTo>
                        <a:cubicBezTo>
                          <a:pt x="2861825" y="2073111"/>
                          <a:pt x="3118609" y="2307293"/>
                          <a:pt x="3429019" y="2307293"/>
                        </a:cubicBezTo>
                        <a:cubicBezTo>
                          <a:pt x="3739429" y="2307293"/>
                          <a:pt x="3996214" y="2073111"/>
                          <a:pt x="4033723" y="1771521"/>
                        </a:cubicBezTo>
                        <a:lnTo>
                          <a:pt x="4676794" y="1771521"/>
                        </a:lnTo>
                        <a:cubicBezTo>
                          <a:pt x="4710418" y="1771521"/>
                          <a:pt x="4740069" y="1749481"/>
                          <a:pt x="4749765" y="1717286"/>
                        </a:cubicBezTo>
                        <a:cubicBezTo>
                          <a:pt x="4881963" y="1278031"/>
                          <a:pt x="4883677" y="1292271"/>
                          <a:pt x="4872933" y="1259924"/>
                        </a:cubicBezTo>
                        <a:close/>
                        <a:moveTo>
                          <a:pt x="1283008" y="156319"/>
                        </a:moveTo>
                        <a:cubicBezTo>
                          <a:pt x="1331824" y="153957"/>
                          <a:pt x="1272416" y="154634"/>
                          <a:pt x="2133019" y="154634"/>
                        </a:cubicBezTo>
                        <a:cubicBezTo>
                          <a:pt x="2147078" y="204840"/>
                          <a:pt x="2271046" y="643247"/>
                          <a:pt x="2271046" y="643247"/>
                        </a:cubicBezTo>
                        <a:lnTo>
                          <a:pt x="1073010" y="643247"/>
                        </a:lnTo>
                        <a:cubicBezTo>
                          <a:pt x="1294438" y="131888"/>
                          <a:pt x="1280693" y="164568"/>
                          <a:pt x="1283008" y="156319"/>
                        </a:cubicBezTo>
                        <a:close/>
                        <a:moveTo>
                          <a:pt x="1219219" y="2154884"/>
                        </a:moveTo>
                        <a:cubicBezTo>
                          <a:pt x="967121" y="2154884"/>
                          <a:pt x="762019" y="1948715"/>
                          <a:pt x="762019" y="1695312"/>
                        </a:cubicBezTo>
                        <a:cubicBezTo>
                          <a:pt x="762019" y="1441909"/>
                          <a:pt x="967121" y="1235740"/>
                          <a:pt x="1219219" y="1235740"/>
                        </a:cubicBezTo>
                        <a:cubicBezTo>
                          <a:pt x="1471317" y="1235740"/>
                          <a:pt x="1676419" y="1441899"/>
                          <a:pt x="1676419" y="1695312"/>
                        </a:cubicBezTo>
                        <a:cubicBezTo>
                          <a:pt x="1676419" y="1948724"/>
                          <a:pt x="1471317" y="2154884"/>
                          <a:pt x="1219219" y="2154884"/>
                        </a:cubicBezTo>
                        <a:close/>
                        <a:moveTo>
                          <a:pt x="2247919" y="1178342"/>
                        </a:moveTo>
                        <a:lnTo>
                          <a:pt x="2095519" y="1178342"/>
                        </a:lnTo>
                        <a:cubicBezTo>
                          <a:pt x="2053438" y="1178342"/>
                          <a:pt x="2019319" y="1144224"/>
                          <a:pt x="2019319" y="1102143"/>
                        </a:cubicBezTo>
                        <a:cubicBezTo>
                          <a:pt x="2019319" y="1060061"/>
                          <a:pt x="2053438" y="1025943"/>
                          <a:pt x="2095519" y="1025943"/>
                        </a:cubicBezTo>
                        <a:lnTo>
                          <a:pt x="2247919" y="1025943"/>
                        </a:lnTo>
                        <a:cubicBezTo>
                          <a:pt x="2290001" y="1025943"/>
                          <a:pt x="2324119" y="1060061"/>
                          <a:pt x="2324119" y="1102143"/>
                        </a:cubicBezTo>
                        <a:cubicBezTo>
                          <a:pt x="2324119" y="1144224"/>
                          <a:pt x="2290001" y="1178342"/>
                          <a:pt x="2247919" y="1178342"/>
                        </a:cubicBezTo>
                        <a:close/>
                        <a:moveTo>
                          <a:pt x="2429466" y="643247"/>
                        </a:moveTo>
                        <a:cubicBezTo>
                          <a:pt x="2415121" y="592041"/>
                          <a:pt x="2291448" y="154634"/>
                          <a:pt x="2291448" y="154634"/>
                        </a:cubicBezTo>
                        <a:lnTo>
                          <a:pt x="2341283" y="154634"/>
                        </a:lnTo>
                        <a:cubicBezTo>
                          <a:pt x="2716263" y="154634"/>
                          <a:pt x="3093920" y="301242"/>
                          <a:pt x="3377336" y="588831"/>
                        </a:cubicBezTo>
                        <a:lnTo>
                          <a:pt x="3430962" y="643247"/>
                        </a:lnTo>
                        <a:close/>
                        <a:moveTo>
                          <a:pt x="3429019" y="2154884"/>
                        </a:moveTo>
                        <a:cubicBezTo>
                          <a:pt x="3176921" y="2154884"/>
                          <a:pt x="2971819" y="1948715"/>
                          <a:pt x="2971819" y="1695312"/>
                        </a:cubicBezTo>
                        <a:cubicBezTo>
                          <a:pt x="2971819" y="1441909"/>
                          <a:pt x="3176921" y="1235740"/>
                          <a:pt x="3429019" y="1235740"/>
                        </a:cubicBezTo>
                        <a:cubicBezTo>
                          <a:pt x="3681117" y="1235740"/>
                          <a:pt x="3886219" y="1441899"/>
                          <a:pt x="3886219" y="1695312"/>
                        </a:cubicBezTo>
                        <a:cubicBezTo>
                          <a:pt x="3886219" y="1948724"/>
                          <a:pt x="3681117" y="2154884"/>
                          <a:pt x="3429019" y="2154884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</p:grpSp>
            <p:grpSp>
              <p:nvGrpSpPr>
                <p:cNvPr id="14" name="Group 13">
                  <a:extLst>
                    <a:ext uri="{FF2B5EF4-FFF2-40B4-BE49-F238E27FC236}">
                      <a16:creationId xmlns:a16="http://schemas.microsoft.com/office/drawing/2014/main" id="{0DDD6CEE-BF18-49BD-9C8D-562C7D4EDBE4}"/>
                    </a:ext>
                  </a:extLst>
                </p:cNvPr>
                <p:cNvGrpSpPr/>
                <p:nvPr/>
              </p:nvGrpSpPr>
              <p:grpSpPr>
                <a:xfrm>
                  <a:off x="4300383" y="4296427"/>
                  <a:ext cx="564110" cy="564224"/>
                  <a:chOff x="5546074" y="4428151"/>
                  <a:chExt cx="1094282" cy="1094501"/>
                </a:xfrm>
              </p:grpSpPr>
              <p:sp>
                <p:nvSpPr>
                  <p:cNvPr id="68" name="Freeform: Shape 67">
                    <a:extLst>
                      <a:ext uri="{FF2B5EF4-FFF2-40B4-BE49-F238E27FC236}">
                        <a16:creationId xmlns:a16="http://schemas.microsoft.com/office/drawing/2014/main" id="{B9F31727-40BB-44BB-8924-18814B4A1ECF}"/>
                      </a:ext>
                    </a:extLst>
                  </p:cNvPr>
                  <p:cNvSpPr/>
                  <p:nvPr/>
                </p:nvSpPr>
                <p:spPr>
                  <a:xfrm>
                    <a:off x="5546074" y="4428151"/>
                    <a:ext cx="1094282" cy="1094501"/>
                  </a:xfrm>
                  <a:custGeom>
                    <a:avLst/>
                    <a:gdLst>
                      <a:gd name="connsiteX0" fmla="*/ 547032 w 1094282"/>
                      <a:gd name="connsiteY0" fmla="*/ 0 h 1094501"/>
                      <a:gd name="connsiteX1" fmla="*/ 650901 w 1094282"/>
                      <a:gd name="connsiteY1" fmla="*/ 102319 h 1094501"/>
                      <a:gd name="connsiteX2" fmla="*/ 788877 w 1094282"/>
                      <a:gd name="connsiteY2" fmla="*/ 159680 h 1094501"/>
                      <a:gd name="connsiteX3" fmla="*/ 934603 w 1094282"/>
                      <a:gd name="connsiteY3" fmla="*/ 161230 h 1094501"/>
                      <a:gd name="connsiteX4" fmla="*/ 936153 w 1094282"/>
                      <a:gd name="connsiteY4" fmla="*/ 306957 h 1094501"/>
                      <a:gd name="connsiteX5" fmla="*/ 991964 w 1094282"/>
                      <a:gd name="connsiteY5" fmla="*/ 443382 h 1094501"/>
                      <a:gd name="connsiteX6" fmla="*/ 1094282 w 1094282"/>
                      <a:gd name="connsiteY6" fmla="*/ 547251 h 1094501"/>
                      <a:gd name="connsiteX7" fmla="*/ 991964 w 1094282"/>
                      <a:gd name="connsiteY7" fmla="*/ 651120 h 1094501"/>
                      <a:gd name="connsiteX8" fmla="*/ 936153 w 1094282"/>
                      <a:gd name="connsiteY8" fmla="*/ 789095 h 1094501"/>
                      <a:gd name="connsiteX9" fmla="*/ 934603 w 1094282"/>
                      <a:gd name="connsiteY9" fmla="*/ 934822 h 1094501"/>
                      <a:gd name="connsiteX10" fmla="*/ 788877 w 1094282"/>
                      <a:gd name="connsiteY10" fmla="*/ 936372 h 1094501"/>
                      <a:gd name="connsiteX11" fmla="*/ 650901 w 1094282"/>
                      <a:gd name="connsiteY11" fmla="*/ 992182 h 1094501"/>
                      <a:gd name="connsiteX12" fmla="*/ 547032 w 1094282"/>
                      <a:gd name="connsiteY12" fmla="*/ 1094501 h 1094501"/>
                      <a:gd name="connsiteX13" fmla="*/ 443163 w 1094282"/>
                      <a:gd name="connsiteY13" fmla="*/ 992182 h 1094501"/>
                      <a:gd name="connsiteX14" fmla="*/ 306738 w 1094282"/>
                      <a:gd name="connsiteY14" fmla="*/ 936372 h 1094501"/>
                      <a:gd name="connsiteX15" fmla="*/ 233875 w 1094282"/>
                      <a:gd name="connsiteY15" fmla="*/ 964277 h 1094501"/>
                      <a:gd name="connsiteX16" fmla="*/ 130006 w 1094282"/>
                      <a:gd name="connsiteY16" fmla="*/ 861959 h 1094501"/>
                      <a:gd name="connsiteX17" fmla="*/ 159461 w 1094282"/>
                      <a:gd name="connsiteY17" fmla="*/ 789095 h 1094501"/>
                      <a:gd name="connsiteX18" fmla="*/ 125355 w 1094282"/>
                      <a:gd name="connsiteY18" fmla="*/ 722433 h 1094501"/>
                      <a:gd name="connsiteX19" fmla="*/ 102101 w 1094282"/>
                      <a:gd name="connsiteY19" fmla="*/ 651120 h 1094501"/>
                      <a:gd name="connsiteX20" fmla="*/ 30787 w 1094282"/>
                      <a:gd name="connsiteY20" fmla="*/ 474387 h 1094501"/>
                      <a:gd name="connsiteX21" fmla="*/ 102101 w 1094282"/>
                      <a:gd name="connsiteY21" fmla="*/ 443382 h 1094501"/>
                      <a:gd name="connsiteX22" fmla="*/ 159461 w 1094282"/>
                      <a:gd name="connsiteY22" fmla="*/ 306957 h 1094501"/>
                      <a:gd name="connsiteX23" fmla="*/ 130006 w 1094282"/>
                      <a:gd name="connsiteY23" fmla="*/ 234093 h 1094501"/>
                      <a:gd name="connsiteX24" fmla="*/ 233875 w 1094282"/>
                      <a:gd name="connsiteY24" fmla="*/ 130224 h 1094501"/>
                      <a:gd name="connsiteX25" fmla="*/ 306738 w 1094282"/>
                      <a:gd name="connsiteY25" fmla="*/ 159680 h 1094501"/>
                      <a:gd name="connsiteX26" fmla="*/ 443163 w 1094282"/>
                      <a:gd name="connsiteY26" fmla="*/ 102319 h 1094501"/>
                      <a:gd name="connsiteX27" fmla="*/ 547032 w 1094282"/>
                      <a:gd name="connsiteY27" fmla="*/ 0 h 1094501"/>
                      <a:gd name="connsiteX28" fmla="*/ 446264 w 1094282"/>
                      <a:gd name="connsiteY28" fmla="*/ 128674 h 1094501"/>
                      <a:gd name="connsiteX29" fmla="*/ 322241 w 1094282"/>
                      <a:gd name="connsiteY29" fmla="*/ 179833 h 1094501"/>
                      <a:gd name="connsiteX30" fmla="*/ 316040 w 1094282"/>
                      <a:gd name="connsiteY30" fmla="*/ 297655 h 1094501"/>
                      <a:gd name="connsiteX31" fmla="*/ 415258 w 1094282"/>
                      <a:gd name="connsiteY31" fmla="*/ 396873 h 1094501"/>
                      <a:gd name="connsiteX32" fmla="*/ 470293 w 1094282"/>
                      <a:gd name="connsiteY32" fmla="*/ 362186 h 1094501"/>
                      <a:gd name="connsiteX33" fmla="*/ 481440 w 1094282"/>
                      <a:gd name="connsiteY33" fmla="*/ 359601 h 1094501"/>
                      <a:gd name="connsiteX34" fmla="*/ 469661 w 1094282"/>
                      <a:gd name="connsiteY34" fmla="*/ 363257 h 1094501"/>
                      <a:gd name="connsiteX35" fmla="*/ 405383 w 1094282"/>
                      <a:gd name="connsiteY35" fmla="*/ 406595 h 1094501"/>
                      <a:gd name="connsiteX36" fmla="*/ 370123 w 1094282"/>
                      <a:gd name="connsiteY36" fmla="*/ 458892 h 1094501"/>
                      <a:gd name="connsiteX37" fmla="*/ 396655 w 1094282"/>
                      <a:gd name="connsiteY37" fmla="*/ 415477 h 1094501"/>
                      <a:gd name="connsiteX38" fmla="*/ 297436 w 1094282"/>
                      <a:gd name="connsiteY38" fmla="*/ 316258 h 1094501"/>
                      <a:gd name="connsiteX39" fmla="*/ 179615 w 1094282"/>
                      <a:gd name="connsiteY39" fmla="*/ 322460 h 1094501"/>
                      <a:gd name="connsiteX40" fmla="*/ 128455 w 1094282"/>
                      <a:gd name="connsiteY40" fmla="*/ 446482 h 1094501"/>
                      <a:gd name="connsiteX41" fmla="*/ 207520 w 1094282"/>
                      <a:gd name="connsiteY41" fmla="*/ 534849 h 1094501"/>
                      <a:gd name="connsiteX42" fmla="*/ 347045 w 1094282"/>
                      <a:gd name="connsiteY42" fmla="*/ 534849 h 1094501"/>
                      <a:gd name="connsiteX43" fmla="*/ 348059 w 1094282"/>
                      <a:gd name="connsiteY43" fmla="*/ 530695 h 1094501"/>
                      <a:gd name="connsiteX44" fmla="*/ 346154 w 1094282"/>
                      <a:gd name="connsiteY44" fmla="*/ 549587 h 1094501"/>
                      <a:gd name="connsiteX45" fmla="*/ 347526 w 1094282"/>
                      <a:gd name="connsiteY45" fmla="*/ 563200 h 1094501"/>
                      <a:gd name="connsiteX46" fmla="*/ 347045 w 1094282"/>
                      <a:gd name="connsiteY46" fmla="*/ 561203 h 1094501"/>
                      <a:gd name="connsiteX47" fmla="*/ 207520 w 1094282"/>
                      <a:gd name="connsiteY47" fmla="*/ 561203 h 1094501"/>
                      <a:gd name="connsiteX48" fmla="*/ 128455 w 1094282"/>
                      <a:gd name="connsiteY48" fmla="*/ 648019 h 1094501"/>
                      <a:gd name="connsiteX49" fmla="*/ 150159 w 1094282"/>
                      <a:gd name="connsiteY49" fmla="*/ 713131 h 1094501"/>
                      <a:gd name="connsiteX50" fmla="*/ 179615 w 1094282"/>
                      <a:gd name="connsiteY50" fmla="*/ 772042 h 1094501"/>
                      <a:gd name="connsiteX51" fmla="*/ 297436 w 1094282"/>
                      <a:gd name="connsiteY51" fmla="*/ 779793 h 1094501"/>
                      <a:gd name="connsiteX52" fmla="*/ 396655 w 1094282"/>
                      <a:gd name="connsiteY52" fmla="*/ 680575 h 1094501"/>
                      <a:gd name="connsiteX53" fmla="*/ 389439 w 1094282"/>
                      <a:gd name="connsiteY53" fmla="*/ 668931 h 1094501"/>
                      <a:gd name="connsiteX54" fmla="*/ 405383 w 1094282"/>
                      <a:gd name="connsiteY54" fmla="*/ 692579 h 1094501"/>
                      <a:gd name="connsiteX55" fmla="*/ 415224 w 1094282"/>
                      <a:gd name="connsiteY55" fmla="*/ 699214 h 1094501"/>
                      <a:gd name="connsiteX56" fmla="*/ 316040 w 1094282"/>
                      <a:gd name="connsiteY56" fmla="*/ 798397 h 1094501"/>
                      <a:gd name="connsiteX57" fmla="*/ 322241 w 1094282"/>
                      <a:gd name="connsiteY57" fmla="*/ 914668 h 1094501"/>
                      <a:gd name="connsiteX58" fmla="*/ 446264 w 1094282"/>
                      <a:gd name="connsiteY58" fmla="*/ 965828 h 1094501"/>
                      <a:gd name="connsiteX59" fmla="*/ 534630 w 1094282"/>
                      <a:gd name="connsiteY59" fmla="*/ 888313 h 1094501"/>
                      <a:gd name="connsiteX60" fmla="*/ 534630 w 1094282"/>
                      <a:gd name="connsiteY60" fmla="*/ 750423 h 1094501"/>
                      <a:gd name="connsiteX61" fmla="*/ 548375 w 1094282"/>
                      <a:gd name="connsiteY61" fmla="*/ 751808 h 1094501"/>
                      <a:gd name="connsiteX62" fmla="*/ 560985 w 1094282"/>
                      <a:gd name="connsiteY62" fmla="*/ 750537 h 1094501"/>
                      <a:gd name="connsiteX63" fmla="*/ 560985 w 1094282"/>
                      <a:gd name="connsiteY63" fmla="*/ 888313 h 1094501"/>
                      <a:gd name="connsiteX64" fmla="*/ 647801 w 1094282"/>
                      <a:gd name="connsiteY64" fmla="*/ 965828 h 1094501"/>
                      <a:gd name="connsiteX65" fmla="*/ 771823 w 1094282"/>
                      <a:gd name="connsiteY65" fmla="*/ 914668 h 1094501"/>
                      <a:gd name="connsiteX66" fmla="*/ 779575 w 1094282"/>
                      <a:gd name="connsiteY66" fmla="*/ 798397 h 1094501"/>
                      <a:gd name="connsiteX67" fmla="*/ 680849 w 1094282"/>
                      <a:gd name="connsiteY67" fmla="*/ 699671 h 1094501"/>
                      <a:gd name="connsiteX68" fmla="*/ 691367 w 1094282"/>
                      <a:gd name="connsiteY68" fmla="*/ 692579 h 1094501"/>
                      <a:gd name="connsiteX69" fmla="*/ 699259 w 1094282"/>
                      <a:gd name="connsiteY69" fmla="*/ 680874 h 1094501"/>
                      <a:gd name="connsiteX70" fmla="*/ 798178 w 1094282"/>
                      <a:gd name="connsiteY70" fmla="*/ 779793 h 1094501"/>
                      <a:gd name="connsiteX71" fmla="*/ 914449 w 1094282"/>
                      <a:gd name="connsiteY71" fmla="*/ 772042 h 1094501"/>
                      <a:gd name="connsiteX72" fmla="*/ 965609 w 1094282"/>
                      <a:gd name="connsiteY72" fmla="*/ 648019 h 1094501"/>
                      <a:gd name="connsiteX73" fmla="*/ 888095 w 1094282"/>
                      <a:gd name="connsiteY73" fmla="*/ 561203 h 1094501"/>
                      <a:gd name="connsiteX74" fmla="*/ 749425 w 1094282"/>
                      <a:gd name="connsiteY74" fmla="*/ 561203 h 1094501"/>
                      <a:gd name="connsiteX75" fmla="*/ 750596 w 1094282"/>
                      <a:gd name="connsiteY75" fmla="*/ 549587 h 1094501"/>
                      <a:gd name="connsiteX76" fmla="*/ 749111 w 1094282"/>
                      <a:gd name="connsiteY76" fmla="*/ 534849 h 1094501"/>
                      <a:gd name="connsiteX77" fmla="*/ 888095 w 1094282"/>
                      <a:gd name="connsiteY77" fmla="*/ 534849 h 1094501"/>
                      <a:gd name="connsiteX78" fmla="*/ 965609 w 1094282"/>
                      <a:gd name="connsiteY78" fmla="*/ 446482 h 1094501"/>
                      <a:gd name="connsiteX79" fmla="*/ 914449 w 1094282"/>
                      <a:gd name="connsiteY79" fmla="*/ 322460 h 1094501"/>
                      <a:gd name="connsiteX80" fmla="*/ 798178 w 1094282"/>
                      <a:gd name="connsiteY80" fmla="*/ 316258 h 1094501"/>
                      <a:gd name="connsiteX81" fmla="*/ 698960 w 1094282"/>
                      <a:gd name="connsiteY81" fmla="*/ 415477 h 1094501"/>
                      <a:gd name="connsiteX82" fmla="*/ 716001 w 1094282"/>
                      <a:gd name="connsiteY82" fmla="*/ 443132 h 1094501"/>
                      <a:gd name="connsiteX83" fmla="*/ 691367 w 1094282"/>
                      <a:gd name="connsiteY83" fmla="*/ 406595 h 1094501"/>
                      <a:gd name="connsiteX84" fmla="*/ 638188 w 1094282"/>
                      <a:gd name="connsiteY84" fmla="*/ 370740 h 1094501"/>
                      <a:gd name="connsiteX85" fmla="*/ 680357 w 1094282"/>
                      <a:gd name="connsiteY85" fmla="*/ 396873 h 1094501"/>
                      <a:gd name="connsiteX86" fmla="*/ 779575 w 1094282"/>
                      <a:gd name="connsiteY86" fmla="*/ 297655 h 1094501"/>
                      <a:gd name="connsiteX87" fmla="*/ 771823 w 1094282"/>
                      <a:gd name="connsiteY87" fmla="*/ 179833 h 1094501"/>
                      <a:gd name="connsiteX88" fmla="*/ 647801 w 1094282"/>
                      <a:gd name="connsiteY88" fmla="*/ 128674 h 1094501"/>
                      <a:gd name="connsiteX89" fmla="*/ 560985 w 1094282"/>
                      <a:gd name="connsiteY89" fmla="*/ 207738 h 1094501"/>
                      <a:gd name="connsiteX90" fmla="*/ 560985 w 1094282"/>
                      <a:gd name="connsiteY90" fmla="*/ 347264 h 1094501"/>
                      <a:gd name="connsiteX91" fmla="*/ 570781 w 1094282"/>
                      <a:gd name="connsiteY91" fmla="*/ 349625 h 1094501"/>
                      <a:gd name="connsiteX92" fmla="*/ 548375 w 1094282"/>
                      <a:gd name="connsiteY92" fmla="*/ 347366 h 1094501"/>
                      <a:gd name="connsiteX93" fmla="*/ 523287 w 1094282"/>
                      <a:gd name="connsiteY93" fmla="*/ 349895 h 1094501"/>
                      <a:gd name="connsiteX94" fmla="*/ 534630 w 1094282"/>
                      <a:gd name="connsiteY94" fmla="*/ 347264 h 1094501"/>
                      <a:gd name="connsiteX95" fmla="*/ 534630 w 1094282"/>
                      <a:gd name="connsiteY95" fmla="*/ 207738 h 1094501"/>
                      <a:gd name="connsiteX96" fmla="*/ 446264 w 1094282"/>
                      <a:gd name="connsiteY96" fmla="*/ 128674 h 10945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</a:cxnLst>
                    <a:rect l="l" t="t" r="r" b="b"/>
                    <a:pathLst>
                      <a:path w="1094282" h="1094501">
                        <a:moveTo>
                          <a:pt x="547032" y="0"/>
                        </a:moveTo>
                        <a:cubicBezTo>
                          <a:pt x="604393" y="0"/>
                          <a:pt x="650901" y="46509"/>
                          <a:pt x="650901" y="102319"/>
                        </a:cubicBezTo>
                        <a:cubicBezTo>
                          <a:pt x="700510" y="114721"/>
                          <a:pt x="747019" y="133325"/>
                          <a:pt x="788877" y="159680"/>
                        </a:cubicBezTo>
                        <a:cubicBezTo>
                          <a:pt x="829184" y="120922"/>
                          <a:pt x="894296" y="120922"/>
                          <a:pt x="934603" y="161230"/>
                        </a:cubicBezTo>
                        <a:cubicBezTo>
                          <a:pt x="973360" y="201537"/>
                          <a:pt x="974911" y="266649"/>
                          <a:pt x="936153" y="306957"/>
                        </a:cubicBezTo>
                        <a:cubicBezTo>
                          <a:pt x="962508" y="348814"/>
                          <a:pt x="981112" y="395323"/>
                          <a:pt x="991964" y="443382"/>
                        </a:cubicBezTo>
                        <a:cubicBezTo>
                          <a:pt x="1049324" y="444932"/>
                          <a:pt x="1094282" y="491441"/>
                          <a:pt x="1094282" y="547251"/>
                        </a:cubicBezTo>
                        <a:cubicBezTo>
                          <a:pt x="1094282" y="604611"/>
                          <a:pt x="1049324" y="651120"/>
                          <a:pt x="991964" y="651120"/>
                        </a:cubicBezTo>
                        <a:cubicBezTo>
                          <a:pt x="981112" y="700729"/>
                          <a:pt x="962508" y="747238"/>
                          <a:pt x="936153" y="789095"/>
                        </a:cubicBezTo>
                        <a:cubicBezTo>
                          <a:pt x="974911" y="829403"/>
                          <a:pt x="974911" y="894514"/>
                          <a:pt x="934603" y="934822"/>
                        </a:cubicBezTo>
                        <a:cubicBezTo>
                          <a:pt x="894296" y="973579"/>
                          <a:pt x="829184" y="975129"/>
                          <a:pt x="788877" y="936372"/>
                        </a:cubicBezTo>
                        <a:cubicBezTo>
                          <a:pt x="747019" y="962727"/>
                          <a:pt x="700510" y="981330"/>
                          <a:pt x="650901" y="992182"/>
                        </a:cubicBezTo>
                        <a:cubicBezTo>
                          <a:pt x="650901" y="1049543"/>
                          <a:pt x="604393" y="1094501"/>
                          <a:pt x="547032" y="1094501"/>
                        </a:cubicBezTo>
                        <a:cubicBezTo>
                          <a:pt x="491222" y="1094501"/>
                          <a:pt x="444713" y="1049543"/>
                          <a:pt x="443163" y="992182"/>
                        </a:cubicBezTo>
                        <a:cubicBezTo>
                          <a:pt x="395104" y="981330"/>
                          <a:pt x="348596" y="962727"/>
                          <a:pt x="306738" y="936372"/>
                        </a:cubicBezTo>
                        <a:cubicBezTo>
                          <a:pt x="286584" y="954976"/>
                          <a:pt x="260230" y="964277"/>
                          <a:pt x="233875" y="964277"/>
                        </a:cubicBezTo>
                        <a:cubicBezTo>
                          <a:pt x="176514" y="964277"/>
                          <a:pt x="130006" y="917769"/>
                          <a:pt x="130006" y="861959"/>
                        </a:cubicBezTo>
                        <a:cubicBezTo>
                          <a:pt x="130006" y="835604"/>
                          <a:pt x="140858" y="809249"/>
                          <a:pt x="159461" y="789095"/>
                        </a:cubicBezTo>
                        <a:cubicBezTo>
                          <a:pt x="147059" y="767391"/>
                          <a:pt x="134657" y="745687"/>
                          <a:pt x="125355" y="722433"/>
                        </a:cubicBezTo>
                        <a:cubicBezTo>
                          <a:pt x="116053" y="699179"/>
                          <a:pt x="108302" y="675924"/>
                          <a:pt x="102101" y="651120"/>
                        </a:cubicBezTo>
                        <a:cubicBezTo>
                          <a:pt x="10634" y="649570"/>
                          <a:pt x="-34324" y="539499"/>
                          <a:pt x="30787" y="474387"/>
                        </a:cubicBezTo>
                        <a:cubicBezTo>
                          <a:pt x="49391" y="455784"/>
                          <a:pt x="74195" y="444932"/>
                          <a:pt x="102101" y="443382"/>
                        </a:cubicBezTo>
                        <a:cubicBezTo>
                          <a:pt x="114503" y="395323"/>
                          <a:pt x="133106" y="348814"/>
                          <a:pt x="159461" y="306957"/>
                        </a:cubicBezTo>
                        <a:cubicBezTo>
                          <a:pt x="140858" y="286803"/>
                          <a:pt x="130006" y="260448"/>
                          <a:pt x="130006" y="234093"/>
                        </a:cubicBezTo>
                        <a:cubicBezTo>
                          <a:pt x="130006" y="176733"/>
                          <a:pt x="176514" y="130224"/>
                          <a:pt x="233875" y="130224"/>
                        </a:cubicBezTo>
                        <a:cubicBezTo>
                          <a:pt x="260230" y="130224"/>
                          <a:pt x="286584" y="141076"/>
                          <a:pt x="306738" y="159680"/>
                        </a:cubicBezTo>
                        <a:cubicBezTo>
                          <a:pt x="348596" y="133325"/>
                          <a:pt x="395104" y="114721"/>
                          <a:pt x="443163" y="102319"/>
                        </a:cubicBezTo>
                        <a:cubicBezTo>
                          <a:pt x="444713" y="46509"/>
                          <a:pt x="491222" y="0"/>
                          <a:pt x="547032" y="0"/>
                        </a:cubicBezTo>
                        <a:close/>
                        <a:moveTo>
                          <a:pt x="446264" y="128674"/>
                        </a:moveTo>
                        <a:cubicBezTo>
                          <a:pt x="402856" y="139526"/>
                          <a:pt x="360998" y="156579"/>
                          <a:pt x="322241" y="179833"/>
                        </a:cubicBezTo>
                        <a:cubicBezTo>
                          <a:pt x="345495" y="217040"/>
                          <a:pt x="342395" y="263549"/>
                          <a:pt x="316040" y="297655"/>
                        </a:cubicBezTo>
                        <a:lnTo>
                          <a:pt x="415258" y="396873"/>
                        </a:lnTo>
                        <a:cubicBezTo>
                          <a:pt x="431536" y="382146"/>
                          <a:pt x="450140" y="370519"/>
                          <a:pt x="470293" y="362186"/>
                        </a:cubicBezTo>
                        <a:lnTo>
                          <a:pt x="481440" y="359601"/>
                        </a:lnTo>
                        <a:lnTo>
                          <a:pt x="469661" y="363257"/>
                        </a:lnTo>
                        <a:cubicBezTo>
                          <a:pt x="445468" y="373491"/>
                          <a:pt x="423681" y="388298"/>
                          <a:pt x="405383" y="406595"/>
                        </a:cubicBezTo>
                        <a:lnTo>
                          <a:pt x="370123" y="458892"/>
                        </a:lnTo>
                        <a:lnTo>
                          <a:pt x="396655" y="415477"/>
                        </a:lnTo>
                        <a:lnTo>
                          <a:pt x="297436" y="316258"/>
                        </a:lnTo>
                        <a:cubicBezTo>
                          <a:pt x="263330" y="342613"/>
                          <a:pt x="216822" y="345714"/>
                          <a:pt x="179615" y="322460"/>
                        </a:cubicBezTo>
                        <a:cubicBezTo>
                          <a:pt x="156361" y="361217"/>
                          <a:pt x="139307" y="403074"/>
                          <a:pt x="128455" y="446482"/>
                        </a:cubicBezTo>
                        <a:cubicBezTo>
                          <a:pt x="170313" y="457334"/>
                          <a:pt x="201319" y="491441"/>
                          <a:pt x="207520" y="534849"/>
                        </a:cubicBezTo>
                        <a:lnTo>
                          <a:pt x="347045" y="534849"/>
                        </a:lnTo>
                        <a:lnTo>
                          <a:pt x="348059" y="530695"/>
                        </a:lnTo>
                        <a:lnTo>
                          <a:pt x="346154" y="549587"/>
                        </a:lnTo>
                        <a:lnTo>
                          <a:pt x="347526" y="563200"/>
                        </a:lnTo>
                        <a:lnTo>
                          <a:pt x="347045" y="561203"/>
                        </a:lnTo>
                        <a:lnTo>
                          <a:pt x="207520" y="561203"/>
                        </a:lnTo>
                        <a:cubicBezTo>
                          <a:pt x="201319" y="603061"/>
                          <a:pt x="170313" y="638717"/>
                          <a:pt x="128455" y="648019"/>
                        </a:cubicBezTo>
                        <a:cubicBezTo>
                          <a:pt x="134657" y="671274"/>
                          <a:pt x="140858" y="691427"/>
                          <a:pt x="150159" y="713131"/>
                        </a:cubicBezTo>
                        <a:cubicBezTo>
                          <a:pt x="157911" y="733285"/>
                          <a:pt x="168763" y="753439"/>
                          <a:pt x="179615" y="772042"/>
                        </a:cubicBezTo>
                        <a:cubicBezTo>
                          <a:pt x="216822" y="750338"/>
                          <a:pt x="263330" y="753439"/>
                          <a:pt x="297436" y="779793"/>
                        </a:cubicBezTo>
                        <a:lnTo>
                          <a:pt x="396655" y="680575"/>
                        </a:lnTo>
                        <a:lnTo>
                          <a:pt x="389439" y="668931"/>
                        </a:lnTo>
                        <a:lnTo>
                          <a:pt x="405383" y="692579"/>
                        </a:lnTo>
                        <a:lnTo>
                          <a:pt x="415224" y="699214"/>
                        </a:lnTo>
                        <a:lnTo>
                          <a:pt x="316040" y="798397"/>
                        </a:lnTo>
                        <a:cubicBezTo>
                          <a:pt x="342395" y="830953"/>
                          <a:pt x="345495" y="879012"/>
                          <a:pt x="322241" y="914668"/>
                        </a:cubicBezTo>
                        <a:cubicBezTo>
                          <a:pt x="360998" y="937922"/>
                          <a:pt x="402856" y="956526"/>
                          <a:pt x="446264" y="965828"/>
                        </a:cubicBezTo>
                        <a:cubicBezTo>
                          <a:pt x="457116" y="925520"/>
                          <a:pt x="491222" y="892964"/>
                          <a:pt x="534630" y="888313"/>
                        </a:cubicBezTo>
                        <a:lnTo>
                          <a:pt x="534630" y="750423"/>
                        </a:lnTo>
                        <a:lnTo>
                          <a:pt x="548375" y="751808"/>
                        </a:lnTo>
                        <a:lnTo>
                          <a:pt x="560985" y="750537"/>
                        </a:lnTo>
                        <a:lnTo>
                          <a:pt x="560985" y="888313"/>
                        </a:lnTo>
                        <a:cubicBezTo>
                          <a:pt x="602842" y="892964"/>
                          <a:pt x="638499" y="925520"/>
                          <a:pt x="647801" y="965828"/>
                        </a:cubicBezTo>
                        <a:cubicBezTo>
                          <a:pt x="692759" y="956526"/>
                          <a:pt x="734616" y="937922"/>
                          <a:pt x="771823" y="914668"/>
                        </a:cubicBezTo>
                        <a:cubicBezTo>
                          <a:pt x="750119" y="879012"/>
                          <a:pt x="753220" y="830953"/>
                          <a:pt x="779575" y="798397"/>
                        </a:cubicBezTo>
                        <a:lnTo>
                          <a:pt x="680849" y="699671"/>
                        </a:lnTo>
                        <a:lnTo>
                          <a:pt x="691367" y="692579"/>
                        </a:lnTo>
                        <a:lnTo>
                          <a:pt x="699259" y="680874"/>
                        </a:lnTo>
                        <a:lnTo>
                          <a:pt x="798178" y="779793"/>
                        </a:lnTo>
                        <a:cubicBezTo>
                          <a:pt x="830734" y="753439"/>
                          <a:pt x="878793" y="750338"/>
                          <a:pt x="914449" y="772042"/>
                        </a:cubicBezTo>
                        <a:cubicBezTo>
                          <a:pt x="937704" y="734835"/>
                          <a:pt x="956307" y="692978"/>
                          <a:pt x="965609" y="648019"/>
                        </a:cubicBezTo>
                        <a:cubicBezTo>
                          <a:pt x="925302" y="638717"/>
                          <a:pt x="892745" y="603061"/>
                          <a:pt x="888095" y="561203"/>
                        </a:cubicBezTo>
                        <a:lnTo>
                          <a:pt x="749425" y="561203"/>
                        </a:lnTo>
                        <a:lnTo>
                          <a:pt x="750596" y="549587"/>
                        </a:lnTo>
                        <a:lnTo>
                          <a:pt x="749111" y="534849"/>
                        </a:lnTo>
                        <a:lnTo>
                          <a:pt x="888095" y="534849"/>
                        </a:lnTo>
                        <a:cubicBezTo>
                          <a:pt x="892745" y="491441"/>
                          <a:pt x="925302" y="457334"/>
                          <a:pt x="965609" y="446482"/>
                        </a:cubicBezTo>
                        <a:cubicBezTo>
                          <a:pt x="956307" y="403074"/>
                          <a:pt x="937704" y="361217"/>
                          <a:pt x="914449" y="322460"/>
                        </a:cubicBezTo>
                        <a:cubicBezTo>
                          <a:pt x="878793" y="345714"/>
                          <a:pt x="830734" y="342613"/>
                          <a:pt x="798178" y="316258"/>
                        </a:cubicBezTo>
                        <a:lnTo>
                          <a:pt x="698960" y="415477"/>
                        </a:lnTo>
                        <a:lnTo>
                          <a:pt x="716001" y="443132"/>
                        </a:lnTo>
                        <a:lnTo>
                          <a:pt x="691367" y="406595"/>
                        </a:lnTo>
                        <a:lnTo>
                          <a:pt x="638188" y="370740"/>
                        </a:lnTo>
                        <a:lnTo>
                          <a:pt x="680357" y="396873"/>
                        </a:lnTo>
                        <a:lnTo>
                          <a:pt x="779575" y="297655"/>
                        </a:lnTo>
                        <a:cubicBezTo>
                          <a:pt x="753220" y="263549"/>
                          <a:pt x="750119" y="217040"/>
                          <a:pt x="771823" y="179833"/>
                        </a:cubicBezTo>
                        <a:cubicBezTo>
                          <a:pt x="734616" y="156579"/>
                          <a:pt x="692759" y="139526"/>
                          <a:pt x="647801" y="128674"/>
                        </a:cubicBezTo>
                        <a:cubicBezTo>
                          <a:pt x="638499" y="170531"/>
                          <a:pt x="602842" y="201537"/>
                          <a:pt x="560985" y="207738"/>
                        </a:cubicBezTo>
                        <a:lnTo>
                          <a:pt x="560985" y="347264"/>
                        </a:lnTo>
                        <a:lnTo>
                          <a:pt x="570781" y="349625"/>
                        </a:lnTo>
                        <a:lnTo>
                          <a:pt x="548375" y="347366"/>
                        </a:lnTo>
                        <a:lnTo>
                          <a:pt x="523287" y="349895"/>
                        </a:lnTo>
                        <a:lnTo>
                          <a:pt x="534630" y="347264"/>
                        </a:lnTo>
                        <a:lnTo>
                          <a:pt x="534630" y="207738"/>
                        </a:lnTo>
                        <a:cubicBezTo>
                          <a:pt x="491222" y="201537"/>
                          <a:pt x="457116" y="170531"/>
                          <a:pt x="446264" y="128674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69" name="Freeform: Shape 68">
                    <a:extLst>
                      <a:ext uri="{FF2B5EF4-FFF2-40B4-BE49-F238E27FC236}">
                        <a16:creationId xmlns:a16="http://schemas.microsoft.com/office/drawing/2014/main" id="{0616964F-14BF-4FC7-A5B8-245468D3250B}"/>
                      </a:ext>
                    </a:extLst>
                  </p:cNvPr>
                  <p:cNvSpPr/>
                  <p:nvPr/>
                </p:nvSpPr>
                <p:spPr>
                  <a:xfrm>
                    <a:off x="6116856" y="4777777"/>
                    <a:ext cx="67407" cy="21115"/>
                  </a:xfrm>
                  <a:custGeom>
                    <a:avLst/>
                    <a:gdLst>
                      <a:gd name="connsiteX0" fmla="*/ 0 w 67407"/>
                      <a:gd name="connsiteY0" fmla="*/ 0 h 21115"/>
                      <a:gd name="connsiteX1" fmla="*/ 18349 w 67407"/>
                      <a:gd name="connsiteY1" fmla="*/ 1849 h 21115"/>
                      <a:gd name="connsiteX2" fmla="*/ 56308 w 67407"/>
                      <a:gd name="connsiteY2" fmla="*/ 13632 h 21115"/>
                      <a:gd name="connsiteX3" fmla="*/ 67407 w 67407"/>
                      <a:gd name="connsiteY3" fmla="*/ 21115 h 21115"/>
                      <a:gd name="connsiteX4" fmla="*/ 54541 w 67407"/>
                      <a:gd name="connsiteY4" fmla="*/ 13142 h 21115"/>
                      <a:gd name="connsiteX5" fmla="*/ 0 w 67407"/>
                      <a:gd name="connsiteY5" fmla="*/ 0 h 211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67407" h="21115">
                        <a:moveTo>
                          <a:pt x="0" y="0"/>
                        </a:moveTo>
                        <a:lnTo>
                          <a:pt x="18349" y="1849"/>
                        </a:lnTo>
                        <a:cubicBezTo>
                          <a:pt x="31513" y="4543"/>
                          <a:pt x="44211" y="8516"/>
                          <a:pt x="56308" y="13632"/>
                        </a:cubicBezTo>
                        <a:lnTo>
                          <a:pt x="67407" y="21115"/>
                        </a:lnTo>
                        <a:lnTo>
                          <a:pt x="54541" y="1314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70" name="Freeform: Shape 69">
                    <a:extLst>
                      <a:ext uri="{FF2B5EF4-FFF2-40B4-BE49-F238E27FC236}">
                        <a16:creationId xmlns:a16="http://schemas.microsoft.com/office/drawing/2014/main" id="{96DE3C36-8105-48D9-BB97-6E1E551F20CF}"/>
                      </a:ext>
                    </a:extLst>
                  </p:cNvPr>
                  <p:cNvSpPr/>
                  <p:nvPr/>
                </p:nvSpPr>
                <p:spPr>
                  <a:xfrm>
                    <a:off x="6027515" y="4778046"/>
                    <a:ext cx="41847" cy="9706"/>
                  </a:xfrm>
                  <a:custGeom>
                    <a:avLst/>
                    <a:gdLst>
                      <a:gd name="connsiteX0" fmla="*/ 41847 w 41847"/>
                      <a:gd name="connsiteY0" fmla="*/ 0 h 9706"/>
                      <a:gd name="connsiteX1" fmla="*/ 0 w 41847"/>
                      <a:gd name="connsiteY1" fmla="*/ 9706 h 9706"/>
                      <a:gd name="connsiteX2" fmla="*/ 26180 w 41847"/>
                      <a:gd name="connsiteY2" fmla="*/ 1579 h 9706"/>
                      <a:gd name="connsiteX3" fmla="*/ 41847 w 41847"/>
                      <a:gd name="connsiteY3" fmla="*/ 0 h 97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1847" h="9706">
                        <a:moveTo>
                          <a:pt x="41847" y="0"/>
                        </a:moveTo>
                        <a:lnTo>
                          <a:pt x="0" y="9706"/>
                        </a:lnTo>
                        <a:lnTo>
                          <a:pt x="26180" y="1579"/>
                        </a:lnTo>
                        <a:lnTo>
                          <a:pt x="41847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71" name="Freeform: Shape 70">
                    <a:extLst>
                      <a:ext uri="{FF2B5EF4-FFF2-40B4-BE49-F238E27FC236}">
                        <a16:creationId xmlns:a16="http://schemas.microsoft.com/office/drawing/2014/main" id="{FD53BD45-525A-4DC2-8D4C-EDA8ED905A0C}"/>
                      </a:ext>
                    </a:extLst>
                  </p:cNvPr>
                  <p:cNvSpPr/>
                  <p:nvPr/>
                </p:nvSpPr>
                <p:spPr>
                  <a:xfrm>
                    <a:off x="6262075" y="4871284"/>
                    <a:ext cx="33110" cy="91717"/>
                  </a:xfrm>
                  <a:custGeom>
                    <a:avLst/>
                    <a:gdLst>
                      <a:gd name="connsiteX0" fmla="*/ 0 w 33110"/>
                      <a:gd name="connsiteY0" fmla="*/ 0 h 91717"/>
                      <a:gd name="connsiteX1" fmla="*/ 18704 w 33110"/>
                      <a:gd name="connsiteY1" fmla="*/ 27741 h 91717"/>
                      <a:gd name="connsiteX2" fmla="*/ 30487 w 33110"/>
                      <a:gd name="connsiteY2" fmla="*/ 65700 h 91717"/>
                      <a:gd name="connsiteX3" fmla="*/ 33110 w 33110"/>
                      <a:gd name="connsiteY3" fmla="*/ 91717 h 91717"/>
                      <a:gd name="connsiteX4" fmla="*/ 31018 w 33110"/>
                      <a:gd name="connsiteY4" fmla="*/ 91717 h 91717"/>
                      <a:gd name="connsiteX5" fmla="*/ 16872 w 33110"/>
                      <a:gd name="connsiteY5" fmla="*/ 27380 h 91717"/>
                      <a:gd name="connsiteX6" fmla="*/ 0 w 33110"/>
                      <a:gd name="connsiteY6" fmla="*/ 0 h 9171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3110" h="91717">
                        <a:moveTo>
                          <a:pt x="0" y="0"/>
                        </a:moveTo>
                        <a:lnTo>
                          <a:pt x="18704" y="27741"/>
                        </a:lnTo>
                        <a:cubicBezTo>
                          <a:pt x="23820" y="39838"/>
                          <a:pt x="27793" y="52536"/>
                          <a:pt x="30487" y="65700"/>
                        </a:cubicBezTo>
                        <a:lnTo>
                          <a:pt x="33110" y="91717"/>
                        </a:lnTo>
                        <a:lnTo>
                          <a:pt x="31018" y="91717"/>
                        </a:lnTo>
                        <a:cubicBezTo>
                          <a:pt x="30243" y="69238"/>
                          <a:pt x="25205" y="47533"/>
                          <a:pt x="16872" y="2738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72" name="Freeform: Shape 71">
                    <a:extLst>
                      <a:ext uri="{FF2B5EF4-FFF2-40B4-BE49-F238E27FC236}">
                        <a16:creationId xmlns:a16="http://schemas.microsoft.com/office/drawing/2014/main" id="{43707400-A6E9-4FAB-B965-A2264906FD08}"/>
                      </a:ext>
                    </a:extLst>
                  </p:cNvPr>
                  <p:cNvSpPr/>
                  <p:nvPr/>
                </p:nvSpPr>
                <p:spPr>
                  <a:xfrm>
                    <a:off x="5894133" y="4887044"/>
                    <a:ext cx="22064" cy="71803"/>
                  </a:xfrm>
                  <a:custGeom>
                    <a:avLst/>
                    <a:gdLst>
                      <a:gd name="connsiteX0" fmla="*/ 22064 w 22064"/>
                      <a:gd name="connsiteY0" fmla="*/ 0 h 71803"/>
                      <a:gd name="connsiteX1" fmla="*/ 14489 w 22064"/>
                      <a:gd name="connsiteY1" fmla="*/ 12395 h 71803"/>
                      <a:gd name="connsiteX2" fmla="*/ 0 w 22064"/>
                      <a:gd name="connsiteY2" fmla="*/ 71803 h 71803"/>
                      <a:gd name="connsiteX3" fmla="*/ 2203 w 22064"/>
                      <a:gd name="connsiteY3" fmla="*/ 49940 h 71803"/>
                      <a:gd name="connsiteX4" fmla="*/ 13986 w 22064"/>
                      <a:gd name="connsiteY4" fmla="*/ 11981 h 71803"/>
                      <a:gd name="connsiteX5" fmla="*/ 22064 w 22064"/>
                      <a:gd name="connsiteY5" fmla="*/ 0 h 718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22064" h="71803">
                        <a:moveTo>
                          <a:pt x="22064" y="0"/>
                        </a:moveTo>
                        <a:lnTo>
                          <a:pt x="14489" y="12395"/>
                        </a:lnTo>
                        <a:lnTo>
                          <a:pt x="0" y="71803"/>
                        </a:lnTo>
                        <a:lnTo>
                          <a:pt x="2203" y="49940"/>
                        </a:lnTo>
                        <a:cubicBezTo>
                          <a:pt x="4897" y="36776"/>
                          <a:pt x="8870" y="24078"/>
                          <a:pt x="13986" y="11981"/>
                        </a:cubicBezTo>
                        <a:lnTo>
                          <a:pt x="22064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73" name="Freeform: Shape 72">
                    <a:extLst>
                      <a:ext uri="{FF2B5EF4-FFF2-40B4-BE49-F238E27FC236}">
                        <a16:creationId xmlns:a16="http://schemas.microsoft.com/office/drawing/2014/main" id="{70E4C2EB-5D17-4335-9099-33EBDD15417D}"/>
                      </a:ext>
                    </a:extLst>
                  </p:cNvPr>
                  <p:cNvSpPr/>
                  <p:nvPr/>
                </p:nvSpPr>
                <p:spPr>
                  <a:xfrm>
                    <a:off x="6245035" y="4989355"/>
                    <a:ext cx="50465" cy="119671"/>
                  </a:xfrm>
                  <a:custGeom>
                    <a:avLst/>
                    <a:gdLst>
                      <a:gd name="connsiteX0" fmla="*/ 48059 w 50465"/>
                      <a:gd name="connsiteY0" fmla="*/ 0 h 119671"/>
                      <a:gd name="connsiteX1" fmla="*/ 50465 w 50465"/>
                      <a:gd name="connsiteY1" fmla="*/ 0 h 119671"/>
                      <a:gd name="connsiteX2" fmla="*/ 47528 w 50465"/>
                      <a:gd name="connsiteY2" fmla="*/ 29139 h 119671"/>
                      <a:gd name="connsiteX3" fmla="*/ 35745 w 50465"/>
                      <a:gd name="connsiteY3" fmla="*/ 67098 h 119671"/>
                      <a:gd name="connsiteX4" fmla="*/ 299 w 50465"/>
                      <a:gd name="connsiteY4" fmla="*/ 119671 h 119671"/>
                      <a:gd name="connsiteX5" fmla="*/ 0 w 50465"/>
                      <a:gd name="connsiteY5" fmla="*/ 119372 h 119671"/>
                      <a:gd name="connsiteX6" fmla="*/ 34106 w 50465"/>
                      <a:gd name="connsiteY6" fmla="*/ 63562 h 119671"/>
                      <a:gd name="connsiteX7" fmla="*/ 48059 w 50465"/>
                      <a:gd name="connsiteY7" fmla="*/ 0 h 1196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50465" h="119671">
                        <a:moveTo>
                          <a:pt x="48059" y="0"/>
                        </a:moveTo>
                        <a:lnTo>
                          <a:pt x="50465" y="0"/>
                        </a:lnTo>
                        <a:lnTo>
                          <a:pt x="47528" y="29139"/>
                        </a:lnTo>
                        <a:cubicBezTo>
                          <a:pt x="44834" y="42303"/>
                          <a:pt x="40861" y="55001"/>
                          <a:pt x="35745" y="67098"/>
                        </a:cubicBezTo>
                        <a:lnTo>
                          <a:pt x="299" y="119671"/>
                        </a:lnTo>
                        <a:lnTo>
                          <a:pt x="0" y="119372"/>
                        </a:lnTo>
                        <a:cubicBezTo>
                          <a:pt x="13953" y="102319"/>
                          <a:pt x="24805" y="83716"/>
                          <a:pt x="34106" y="63562"/>
                        </a:cubicBezTo>
                        <a:cubicBezTo>
                          <a:pt x="41858" y="43408"/>
                          <a:pt x="46509" y="21704"/>
                          <a:pt x="4805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74" name="Freeform: Shape 73">
                    <a:extLst>
                      <a:ext uri="{FF2B5EF4-FFF2-40B4-BE49-F238E27FC236}">
                        <a16:creationId xmlns:a16="http://schemas.microsoft.com/office/drawing/2014/main" id="{59E5A33A-693A-42B6-BFF9-EA4AA4B1AC31}"/>
                      </a:ext>
                    </a:extLst>
                  </p:cNvPr>
                  <p:cNvSpPr/>
                  <p:nvPr/>
                </p:nvSpPr>
                <p:spPr>
                  <a:xfrm>
                    <a:off x="5893601" y="4991352"/>
                    <a:ext cx="41913" cy="105731"/>
                  </a:xfrm>
                  <a:custGeom>
                    <a:avLst/>
                    <a:gdLst>
                      <a:gd name="connsiteX0" fmla="*/ 0 w 41913"/>
                      <a:gd name="connsiteY0" fmla="*/ 0 h 105731"/>
                      <a:gd name="connsiteX1" fmla="*/ 15022 w 41913"/>
                      <a:gd name="connsiteY1" fmla="*/ 62340 h 105731"/>
                      <a:gd name="connsiteX2" fmla="*/ 41913 w 41913"/>
                      <a:gd name="connsiteY2" fmla="*/ 105731 h 105731"/>
                      <a:gd name="connsiteX3" fmla="*/ 14519 w 41913"/>
                      <a:gd name="connsiteY3" fmla="*/ 65101 h 105731"/>
                      <a:gd name="connsiteX4" fmla="*/ 2736 w 41913"/>
                      <a:gd name="connsiteY4" fmla="*/ 27142 h 105731"/>
                      <a:gd name="connsiteX5" fmla="*/ 0 w 41913"/>
                      <a:gd name="connsiteY5" fmla="*/ 0 h 10573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41913" h="105731">
                        <a:moveTo>
                          <a:pt x="0" y="0"/>
                        </a:moveTo>
                        <a:lnTo>
                          <a:pt x="15022" y="62340"/>
                        </a:lnTo>
                        <a:lnTo>
                          <a:pt x="41913" y="105731"/>
                        </a:lnTo>
                        <a:lnTo>
                          <a:pt x="14519" y="65101"/>
                        </a:lnTo>
                        <a:cubicBezTo>
                          <a:pt x="9403" y="53004"/>
                          <a:pt x="5430" y="40306"/>
                          <a:pt x="2736" y="27142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75" name="Freeform: Shape 74">
                    <a:extLst>
                      <a:ext uri="{FF2B5EF4-FFF2-40B4-BE49-F238E27FC236}">
                        <a16:creationId xmlns:a16="http://schemas.microsoft.com/office/drawing/2014/main" id="{90FC572E-8BFC-4841-B749-A14A6A415195}"/>
                      </a:ext>
                    </a:extLst>
                  </p:cNvPr>
                  <p:cNvSpPr/>
                  <p:nvPr/>
                </p:nvSpPr>
                <p:spPr>
                  <a:xfrm>
                    <a:off x="5961298" y="5127330"/>
                    <a:ext cx="119406" cy="51244"/>
                  </a:xfrm>
                  <a:custGeom>
                    <a:avLst/>
                    <a:gdLst>
                      <a:gd name="connsiteX0" fmla="*/ 34 w 119406"/>
                      <a:gd name="connsiteY0" fmla="*/ 0 h 51244"/>
                      <a:gd name="connsiteX1" fmla="*/ 119406 w 119406"/>
                      <a:gd name="connsiteY1" fmla="*/ 48059 h 51244"/>
                      <a:gd name="connsiteX2" fmla="*/ 119406 w 119406"/>
                      <a:gd name="connsiteY2" fmla="*/ 51244 h 51244"/>
                      <a:gd name="connsiteX3" fmla="*/ 92396 w 119406"/>
                      <a:gd name="connsiteY3" fmla="*/ 48521 h 51244"/>
                      <a:gd name="connsiteX4" fmla="*/ 54437 w 119406"/>
                      <a:gd name="connsiteY4" fmla="*/ 36738 h 51244"/>
                      <a:gd name="connsiteX5" fmla="*/ 0 w 119406"/>
                      <a:gd name="connsiteY5" fmla="*/ 35 h 51244"/>
                      <a:gd name="connsiteX6" fmla="*/ 34 w 119406"/>
                      <a:gd name="connsiteY6" fmla="*/ 0 h 51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19406" h="51244">
                        <a:moveTo>
                          <a:pt x="34" y="0"/>
                        </a:moveTo>
                        <a:cubicBezTo>
                          <a:pt x="32590" y="27905"/>
                          <a:pt x="74448" y="46508"/>
                          <a:pt x="119406" y="48059"/>
                        </a:cubicBezTo>
                        <a:lnTo>
                          <a:pt x="119406" y="51244"/>
                        </a:lnTo>
                        <a:lnTo>
                          <a:pt x="92396" y="48521"/>
                        </a:lnTo>
                        <a:cubicBezTo>
                          <a:pt x="79232" y="45827"/>
                          <a:pt x="66534" y="41854"/>
                          <a:pt x="54437" y="36738"/>
                        </a:cubicBezTo>
                        <a:lnTo>
                          <a:pt x="0" y="35"/>
                        </a:lnTo>
                        <a:lnTo>
                          <a:pt x="34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76" name="Freeform: Shape 75">
                    <a:extLst>
                      <a:ext uri="{FF2B5EF4-FFF2-40B4-BE49-F238E27FC236}">
                        <a16:creationId xmlns:a16="http://schemas.microsoft.com/office/drawing/2014/main" id="{7F33E261-EADB-420D-8000-3FEFD1B4BECB}"/>
                      </a:ext>
                    </a:extLst>
                  </p:cNvPr>
                  <p:cNvSpPr/>
                  <p:nvPr/>
                </p:nvSpPr>
                <p:spPr>
                  <a:xfrm>
                    <a:off x="6107059" y="5127330"/>
                    <a:ext cx="119864" cy="51358"/>
                  </a:xfrm>
                  <a:custGeom>
                    <a:avLst/>
                    <a:gdLst>
                      <a:gd name="connsiteX0" fmla="*/ 119372 w 119864"/>
                      <a:gd name="connsiteY0" fmla="*/ 0 h 51358"/>
                      <a:gd name="connsiteX1" fmla="*/ 119864 w 119864"/>
                      <a:gd name="connsiteY1" fmla="*/ 492 h 51358"/>
                      <a:gd name="connsiteX2" fmla="*/ 66104 w 119864"/>
                      <a:gd name="connsiteY2" fmla="*/ 36738 h 51358"/>
                      <a:gd name="connsiteX3" fmla="*/ 28145 w 119864"/>
                      <a:gd name="connsiteY3" fmla="*/ 48521 h 51358"/>
                      <a:gd name="connsiteX4" fmla="*/ 0 w 119864"/>
                      <a:gd name="connsiteY4" fmla="*/ 51358 h 51358"/>
                      <a:gd name="connsiteX5" fmla="*/ 0 w 119864"/>
                      <a:gd name="connsiteY5" fmla="*/ 48059 h 51358"/>
                      <a:gd name="connsiteX6" fmla="*/ 119372 w 119864"/>
                      <a:gd name="connsiteY6" fmla="*/ 0 h 513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19864" h="51358">
                        <a:moveTo>
                          <a:pt x="119372" y="0"/>
                        </a:moveTo>
                        <a:lnTo>
                          <a:pt x="119864" y="492"/>
                        </a:lnTo>
                        <a:lnTo>
                          <a:pt x="66104" y="36738"/>
                        </a:lnTo>
                        <a:cubicBezTo>
                          <a:pt x="54007" y="41854"/>
                          <a:pt x="41309" y="45827"/>
                          <a:pt x="28145" y="48521"/>
                        </a:cubicBezTo>
                        <a:lnTo>
                          <a:pt x="0" y="51358"/>
                        </a:lnTo>
                        <a:lnTo>
                          <a:pt x="0" y="48059"/>
                        </a:lnTo>
                        <a:cubicBezTo>
                          <a:pt x="43408" y="46508"/>
                          <a:pt x="85265" y="27905"/>
                          <a:pt x="119372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77" name="Freeform: Shape 76">
                    <a:extLst>
                      <a:ext uri="{FF2B5EF4-FFF2-40B4-BE49-F238E27FC236}">
                        <a16:creationId xmlns:a16="http://schemas.microsoft.com/office/drawing/2014/main" id="{2E27F205-8003-470F-A2BC-53124E625FA8}"/>
                      </a:ext>
                    </a:extLst>
                  </p:cNvPr>
                  <p:cNvSpPr/>
                  <p:nvPr/>
                </p:nvSpPr>
                <p:spPr>
                  <a:xfrm>
                    <a:off x="5886930" y="4769116"/>
                    <a:ext cx="412570" cy="412570"/>
                  </a:xfrm>
                  <a:custGeom>
                    <a:avLst/>
                    <a:gdLst>
                      <a:gd name="connsiteX0" fmla="*/ 202221 w 404442"/>
                      <a:gd name="connsiteY0" fmla="*/ 0 h 404442"/>
                      <a:gd name="connsiteX1" fmla="*/ 224627 w 404442"/>
                      <a:gd name="connsiteY1" fmla="*/ 2259 h 404442"/>
                      <a:gd name="connsiteX2" fmla="*/ 279168 w 404442"/>
                      <a:gd name="connsiteY2" fmla="*/ 15401 h 404442"/>
                      <a:gd name="connsiteX3" fmla="*/ 292034 w 404442"/>
                      <a:gd name="connsiteY3" fmla="*/ 23374 h 404442"/>
                      <a:gd name="connsiteX4" fmla="*/ 345213 w 404442"/>
                      <a:gd name="connsiteY4" fmla="*/ 59229 h 404442"/>
                      <a:gd name="connsiteX5" fmla="*/ 369847 w 404442"/>
                      <a:gd name="connsiteY5" fmla="*/ 95766 h 404442"/>
                      <a:gd name="connsiteX6" fmla="*/ 386719 w 404442"/>
                      <a:gd name="connsiteY6" fmla="*/ 123146 h 404442"/>
                      <a:gd name="connsiteX7" fmla="*/ 400865 w 404442"/>
                      <a:gd name="connsiteY7" fmla="*/ 187483 h 404442"/>
                      <a:gd name="connsiteX8" fmla="*/ 402957 w 404442"/>
                      <a:gd name="connsiteY8" fmla="*/ 187483 h 404442"/>
                      <a:gd name="connsiteX9" fmla="*/ 404442 w 404442"/>
                      <a:gd name="connsiteY9" fmla="*/ 202221 h 404442"/>
                      <a:gd name="connsiteX10" fmla="*/ 403271 w 404442"/>
                      <a:gd name="connsiteY10" fmla="*/ 213837 h 404442"/>
                      <a:gd name="connsiteX11" fmla="*/ 400865 w 404442"/>
                      <a:gd name="connsiteY11" fmla="*/ 213837 h 404442"/>
                      <a:gd name="connsiteX12" fmla="*/ 386912 w 404442"/>
                      <a:gd name="connsiteY12" fmla="*/ 277399 h 404442"/>
                      <a:gd name="connsiteX13" fmla="*/ 352806 w 404442"/>
                      <a:gd name="connsiteY13" fmla="*/ 333209 h 404442"/>
                      <a:gd name="connsiteX14" fmla="*/ 353105 w 404442"/>
                      <a:gd name="connsiteY14" fmla="*/ 333508 h 404442"/>
                      <a:gd name="connsiteX15" fmla="*/ 345213 w 404442"/>
                      <a:gd name="connsiteY15" fmla="*/ 345213 h 404442"/>
                      <a:gd name="connsiteX16" fmla="*/ 334695 w 404442"/>
                      <a:gd name="connsiteY16" fmla="*/ 352305 h 404442"/>
                      <a:gd name="connsiteX17" fmla="*/ 334203 w 404442"/>
                      <a:gd name="connsiteY17" fmla="*/ 351813 h 404442"/>
                      <a:gd name="connsiteX18" fmla="*/ 214831 w 404442"/>
                      <a:gd name="connsiteY18" fmla="*/ 399872 h 404442"/>
                      <a:gd name="connsiteX19" fmla="*/ 214831 w 404442"/>
                      <a:gd name="connsiteY19" fmla="*/ 403171 h 404442"/>
                      <a:gd name="connsiteX20" fmla="*/ 202221 w 404442"/>
                      <a:gd name="connsiteY20" fmla="*/ 404442 h 404442"/>
                      <a:gd name="connsiteX21" fmla="*/ 188476 w 404442"/>
                      <a:gd name="connsiteY21" fmla="*/ 403057 h 404442"/>
                      <a:gd name="connsiteX22" fmla="*/ 188476 w 404442"/>
                      <a:gd name="connsiteY22" fmla="*/ 399872 h 404442"/>
                      <a:gd name="connsiteX23" fmla="*/ 69104 w 404442"/>
                      <a:gd name="connsiteY23" fmla="*/ 351813 h 404442"/>
                      <a:gd name="connsiteX24" fmla="*/ 69070 w 404442"/>
                      <a:gd name="connsiteY24" fmla="*/ 351848 h 404442"/>
                      <a:gd name="connsiteX25" fmla="*/ 59229 w 404442"/>
                      <a:gd name="connsiteY25" fmla="*/ 345213 h 404442"/>
                      <a:gd name="connsiteX26" fmla="*/ 43285 w 404442"/>
                      <a:gd name="connsiteY26" fmla="*/ 321565 h 404442"/>
                      <a:gd name="connsiteX27" fmla="*/ 16394 w 404442"/>
                      <a:gd name="connsiteY27" fmla="*/ 278174 h 404442"/>
                      <a:gd name="connsiteX28" fmla="*/ 1372 w 404442"/>
                      <a:gd name="connsiteY28" fmla="*/ 215834 h 404442"/>
                      <a:gd name="connsiteX29" fmla="*/ 0 w 404442"/>
                      <a:gd name="connsiteY29" fmla="*/ 202221 h 404442"/>
                      <a:gd name="connsiteX30" fmla="*/ 1905 w 404442"/>
                      <a:gd name="connsiteY30" fmla="*/ 183329 h 404442"/>
                      <a:gd name="connsiteX31" fmla="*/ 16394 w 404442"/>
                      <a:gd name="connsiteY31" fmla="*/ 123921 h 404442"/>
                      <a:gd name="connsiteX32" fmla="*/ 23969 w 404442"/>
                      <a:gd name="connsiteY32" fmla="*/ 111526 h 404442"/>
                      <a:gd name="connsiteX33" fmla="*/ 59229 w 404442"/>
                      <a:gd name="connsiteY33" fmla="*/ 59229 h 404442"/>
                      <a:gd name="connsiteX34" fmla="*/ 123507 w 404442"/>
                      <a:gd name="connsiteY34" fmla="*/ 15891 h 404442"/>
                      <a:gd name="connsiteX35" fmla="*/ 135286 w 404442"/>
                      <a:gd name="connsiteY35" fmla="*/ 12235 h 404442"/>
                      <a:gd name="connsiteX36" fmla="*/ 177133 w 404442"/>
                      <a:gd name="connsiteY36" fmla="*/ 2529 h 404442"/>
                      <a:gd name="connsiteX37" fmla="*/ 202221 w 404442"/>
                      <a:gd name="connsiteY37" fmla="*/ 0 h 4044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</a:cxnLst>
                    <a:rect l="l" t="t" r="r" b="b"/>
                    <a:pathLst>
                      <a:path w="404442" h="404442">
                        <a:moveTo>
                          <a:pt x="202221" y="0"/>
                        </a:moveTo>
                        <a:lnTo>
                          <a:pt x="224627" y="2259"/>
                        </a:lnTo>
                        <a:lnTo>
                          <a:pt x="279168" y="15401"/>
                        </a:lnTo>
                        <a:lnTo>
                          <a:pt x="292034" y="23374"/>
                        </a:lnTo>
                        <a:lnTo>
                          <a:pt x="345213" y="59229"/>
                        </a:lnTo>
                        <a:lnTo>
                          <a:pt x="369847" y="95766"/>
                        </a:lnTo>
                        <a:lnTo>
                          <a:pt x="386719" y="123146"/>
                        </a:lnTo>
                        <a:cubicBezTo>
                          <a:pt x="395052" y="143299"/>
                          <a:pt x="400090" y="165004"/>
                          <a:pt x="400865" y="187483"/>
                        </a:cubicBezTo>
                        <a:lnTo>
                          <a:pt x="402957" y="187483"/>
                        </a:lnTo>
                        <a:lnTo>
                          <a:pt x="404442" y="202221"/>
                        </a:lnTo>
                        <a:lnTo>
                          <a:pt x="403271" y="213837"/>
                        </a:lnTo>
                        <a:lnTo>
                          <a:pt x="400865" y="213837"/>
                        </a:lnTo>
                        <a:cubicBezTo>
                          <a:pt x="399315" y="235541"/>
                          <a:pt x="394664" y="257245"/>
                          <a:pt x="386912" y="277399"/>
                        </a:cubicBezTo>
                        <a:cubicBezTo>
                          <a:pt x="377611" y="297553"/>
                          <a:pt x="366759" y="316156"/>
                          <a:pt x="352806" y="333209"/>
                        </a:cubicBezTo>
                        <a:lnTo>
                          <a:pt x="353105" y="333508"/>
                        </a:lnTo>
                        <a:lnTo>
                          <a:pt x="345213" y="345213"/>
                        </a:lnTo>
                        <a:lnTo>
                          <a:pt x="334695" y="352305"/>
                        </a:lnTo>
                        <a:lnTo>
                          <a:pt x="334203" y="351813"/>
                        </a:lnTo>
                        <a:cubicBezTo>
                          <a:pt x="300096" y="379718"/>
                          <a:pt x="258239" y="398321"/>
                          <a:pt x="214831" y="399872"/>
                        </a:cubicBezTo>
                        <a:lnTo>
                          <a:pt x="214831" y="403171"/>
                        </a:lnTo>
                        <a:lnTo>
                          <a:pt x="202221" y="404442"/>
                        </a:lnTo>
                        <a:lnTo>
                          <a:pt x="188476" y="403057"/>
                        </a:lnTo>
                        <a:lnTo>
                          <a:pt x="188476" y="399872"/>
                        </a:lnTo>
                        <a:cubicBezTo>
                          <a:pt x="143518" y="398321"/>
                          <a:pt x="101660" y="379718"/>
                          <a:pt x="69104" y="351813"/>
                        </a:cubicBezTo>
                        <a:lnTo>
                          <a:pt x="69070" y="351848"/>
                        </a:lnTo>
                        <a:lnTo>
                          <a:pt x="59229" y="345213"/>
                        </a:lnTo>
                        <a:lnTo>
                          <a:pt x="43285" y="321565"/>
                        </a:lnTo>
                        <a:lnTo>
                          <a:pt x="16394" y="278174"/>
                        </a:lnTo>
                        <a:lnTo>
                          <a:pt x="1372" y="215834"/>
                        </a:lnTo>
                        <a:lnTo>
                          <a:pt x="0" y="202221"/>
                        </a:lnTo>
                        <a:lnTo>
                          <a:pt x="1905" y="183329"/>
                        </a:lnTo>
                        <a:lnTo>
                          <a:pt x="16394" y="123921"/>
                        </a:lnTo>
                        <a:lnTo>
                          <a:pt x="23969" y="111526"/>
                        </a:lnTo>
                        <a:lnTo>
                          <a:pt x="59229" y="59229"/>
                        </a:lnTo>
                        <a:cubicBezTo>
                          <a:pt x="77527" y="40932"/>
                          <a:pt x="99314" y="26125"/>
                          <a:pt x="123507" y="15891"/>
                        </a:cubicBezTo>
                        <a:lnTo>
                          <a:pt x="135286" y="12235"/>
                        </a:lnTo>
                        <a:lnTo>
                          <a:pt x="177133" y="2529"/>
                        </a:lnTo>
                        <a:lnTo>
                          <a:pt x="202221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</p:grpSp>
            <p:grpSp>
              <p:nvGrpSpPr>
                <p:cNvPr id="15" name="Group 14">
                  <a:extLst>
                    <a:ext uri="{FF2B5EF4-FFF2-40B4-BE49-F238E27FC236}">
                      <a16:creationId xmlns:a16="http://schemas.microsoft.com/office/drawing/2014/main" id="{ED4FA781-4A42-4765-8D07-FEBF1D6C85D0}"/>
                    </a:ext>
                  </a:extLst>
                </p:cNvPr>
                <p:cNvGrpSpPr/>
                <p:nvPr/>
              </p:nvGrpSpPr>
              <p:grpSpPr>
                <a:xfrm>
                  <a:off x="7101571" y="4221271"/>
                  <a:ext cx="869922" cy="714536"/>
                  <a:chOff x="9419601" y="4444984"/>
                  <a:chExt cx="1258214" cy="1033469"/>
                </a:xfrm>
              </p:grpSpPr>
              <p:sp>
                <p:nvSpPr>
                  <p:cNvPr id="66" name="Rectangle: Rounded Corners 65">
                    <a:extLst>
                      <a:ext uri="{FF2B5EF4-FFF2-40B4-BE49-F238E27FC236}">
                        <a16:creationId xmlns:a16="http://schemas.microsoft.com/office/drawing/2014/main" id="{B1FBFFCB-E7C5-437B-96ED-CA6D06F06892}"/>
                      </a:ext>
                    </a:extLst>
                  </p:cNvPr>
                  <p:cNvSpPr/>
                  <p:nvPr/>
                </p:nvSpPr>
                <p:spPr>
                  <a:xfrm>
                    <a:off x="9419601" y="4444984"/>
                    <a:ext cx="1258214" cy="1033469"/>
                  </a:xfrm>
                  <a:prstGeom prst="roundRect">
                    <a:avLst/>
                  </a:prstGeom>
                  <a:solidFill>
                    <a:schemeClr val="accent4"/>
                  </a:soli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14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67" name="TextBox 66">
                    <a:extLst>
                      <a:ext uri="{FF2B5EF4-FFF2-40B4-BE49-F238E27FC236}">
                        <a16:creationId xmlns:a16="http://schemas.microsoft.com/office/drawing/2014/main" id="{E241A161-71A9-4A57-9FFA-4DD157CDCCB3}"/>
                      </a:ext>
                    </a:extLst>
                  </p:cNvPr>
                  <p:cNvSpPr txBox="1"/>
                  <p:nvPr/>
                </p:nvSpPr>
                <p:spPr>
                  <a:xfrm>
                    <a:off x="9519250" y="4577884"/>
                    <a:ext cx="1058918" cy="767671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non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1600" b="1" dirty="0">
                        <a:solidFill>
                          <a:schemeClr val="bg1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Car </a:t>
                    </a:r>
                  </a:p>
                  <a:p>
                    <a:pPr algn="ctr" defTabSz="685800">
                      <a:defRPr/>
                    </a:pPr>
                    <a:r>
                      <a:rPr lang="en-US" sz="1600" b="1" dirty="0">
                        <a:solidFill>
                          <a:schemeClr val="bg1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Not Car</a:t>
                    </a:r>
                    <a:endParaRPr lang="en-IN" sz="1600" b="1" dirty="0">
                      <a:solidFill>
                        <a:schemeClr val="bg1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cxnSp>
              <p:nvCxnSpPr>
                <p:cNvPr id="50" name="Straight Connector 49">
                  <a:extLst>
                    <a:ext uri="{FF2B5EF4-FFF2-40B4-BE49-F238E27FC236}">
                      <a16:creationId xmlns:a16="http://schemas.microsoft.com/office/drawing/2014/main" id="{AF5A7251-FEE5-4BE6-A365-19194248CED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169353" y="4577823"/>
                  <a:ext cx="1554480" cy="1433"/>
                </a:xfrm>
                <a:prstGeom prst="line">
                  <a:avLst/>
                </a:prstGeom>
                <a:noFill/>
                <a:ln w="6350" cap="flat" cmpd="sng" algn="ctr">
                  <a:solidFill>
                    <a:schemeClr val="accent3"/>
                  </a:solidFill>
                  <a:prstDash val="solid"/>
                  <a:miter lim="800000"/>
                  <a:headEnd w="sm" len="sm"/>
                  <a:tailEnd type="triangle"/>
                </a:ln>
                <a:effectLst/>
              </p:spPr>
            </p:cxnSp>
            <p:cxnSp>
              <p:nvCxnSpPr>
                <p:cNvPr id="336" name="Straight Connector 335">
                  <a:extLst>
                    <a:ext uri="{FF2B5EF4-FFF2-40B4-BE49-F238E27FC236}">
                      <a16:creationId xmlns:a16="http://schemas.microsoft.com/office/drawing/2014/main" id="{9F796B4A-9240-4BA6-8C09-470B1C916DD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449766" y="4577823"/>
                  <a:ext cx="1554480" cy="1433"/>
                </a:xfrm>
                <a:prstGeom prst="line">
                  <a:avLst/>
                </a:prstGeom>
                <a:noFill/>
                <a:ln w="6350" cap="flat" cmpd="sng" algn="ctr">
                  <a:solidFill>
                    <a:schemeClr val="accent3"/>
                  </a:solidFill>
                  <a:prstDash val="solid"/>
                  <a:miter lim="800000"/>
                  <a:headEnd w="sm" len="sm"/>
                  <a:tailEnd type="triangle"/>
                </a:ln>
                <a:effectLst/>
              </p:spPr>
            </p:cxnSp>
          </p:grpSp>
          <p:grpSp>
            <p:nvGrpSpPr>
              <p:cNvPr id="351" name="Group 350">
                <a:extLst>
                  <a:ext uri="{FF2B5EF4-FFF2-40B4-BE49-F238E27FC236}">
                    <a16:creationId xmlns:a16="http://schemas.microsoft.com/office/drawing/2014/main" id="{74B94D8B-BA5F-403D-AEFD-88AE1A7AED1B}"/>
                  </a:ext>
                </a:extLst>
              </p:cNvPr>
              <p:cNvGrpSpPr/>
              <p:nvPr/>
            </p:nvGrpSpPr>
            <p:grpSpPr>
              <a:xfrm>
                <a:off x="637880" y="5395744"/>
                <a:ext cx="7883455" cy="305790"/>
                <a:chOff x="637880" y="5333114"/>
                <a:chExt cx="7883455" cy="305790"/>
              </a:xfrm>
            </p:grpSpPr>
            <p:grpSp>
              <p:nvGrpSpPr>
                <p:cNvPr id="350" name="Group 349">
                  <a:extLst>
                    <a:ext uri="{FF2B5EF4-FFF2-40B4-BE49-F238E27FC236}">
                      <a16:creationId xmlns:a16="http://schemas.microsoft.com/office/drawing/2014/main" id="{1681A866-CBCC-4C1A-9E9C-5BE6DFB53320}"/>
                    </a:ext>
                  </a:extLst>
                </p:cNvPr>
                <p:cNvGrpSpPr/>
                <p:nvPr/>
              </p:nvGrpSpPr>
              <p:grpSpPr>
                <a:xfrm>
                  <a:off x="637880" y="5333114"/>
                  <a:ext cx="1946635" cy="305790"/>
                  <a:chOff x="637880" y="5333114"/>
                  <a:chExt cx="1946635" cy="305790"/>
                </a:xfrm>
              </p:grpSpPr>
              <p:grpSp>
                <p:nvGrpSpPr>
                  <p:cNvPr id="12" name="Group 11">
                    <a:extLst>
                      <a:ext uri="{FF2B5EF4-FFF2-40B4-BE49-F238E27FC236}">
                        <a16:creationId xmlns:a16="http://schemas.microsoft.com/office/drawing/2014/main" id="{821F1434-588B-443D-8CE9-C89AEEB66820}"/>
                      </a:ext>
                    </a:extLst>
                  </p:cNvPr>
                  <p:cNvGrpSpPr/>
                  <p:nvPr/>
                </p:nvGrpSpPr>
                <p:grpSpPr>
                  <a:xfrm>
                    <a:off x="671682" y="5333114"/>
                    <a:ext cx="1876990" cy="305790"/>
                    <a:chOff x="4846478" y="6024074"/>
                    <a:chExt cx="2502653" cy="407720"/>
                  </a:xfrm>
                  <a:noFill/>
                </p:grpSpPr>
                <p:sp>
                  <p:nvSpPr>
                    <p:cNvPr id="80" name="Rectangle: Rounded Corners 79">
                      <a:extLst>
                        <a:ext uri="{FF2B5EF4-FFF2-40B4-BE49-F238E27FC236}">
                          <a16:creationId xmlns:a16="http://schemas.microsoft.com/office/drawing/2014/main" id="{BE677DD1-0FC6-4907-A213-8B7F1AC86A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46478" y="6024074"/>
                      <a:ext cx="2502653" cy="407720"/>
                    </a:xfrm>
                    <a:prstGeom prst="rect">
                      <a:avLst/>
                    </a:prstGeom>
                    <a:grpFill/>
                    <a:ln>
                      <a:solidFill>
                        <a:schemeClr val="accent3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IN" sz="140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1" name="TextBox 80">
                      <a:extLst>
                        <a:ext uri="{FF2B5EF4-FFF2-40B4-BE49-F238E27FC236}">
                          <a16:creationId xmlns:a16="http://schemas.microsoft.com/office/drawing/2014/main" id="{F52494F0-2ADA-4F7F-9B88-9A2C4F1AC4A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797892" y="6060325"/>
                      <a:ext cx="599827" cy="335220"/>
                    </a:xfrm>
                    <a:prstGeom prst="rect">
                      <a:avLst/>
                    </a:prstGeom>
                    <a:grp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200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Input</a:t>
                      </a:r>
                      <a:endParaRPr lang="en-IN" sz="12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339" name="Group 338">
                    <a:extLst>
                      <a:ext uri="{FF2B5EF4-FFF2-40B4-BE49-F238E27FC236}">
                        <a16:creationId xmlns:a16="http://schemas.microsoft.com/office/drawing/2014/main" id="{3AA821A4-BBF9-4246-95D9-9EFBC9402A6A}"/>
                      </a:ext>
                    </a:extLst>
                  </p:cNvPr>
                  <p:cNvGrpSpPr/>
                  <p:nvPr/>
                </p:nvGrpSpPr>
                <p:grpSpPr>
                  <a:xfrm>
                    <a:off x="637880" y="5451444"/>
                    <a:ext cx="1946635" cy="69130"/>
                    <a:chOff x="637880" y="5438480"/>
                    <a:chExt cx="1946635" cy="69130"/>
                  </a:xfrm>
                </p:grpSpPr>
                <p:sp>
                  <p:nvSpPr>
                    <p:cNvPr id="337" name="Oval 336">
                      <a:extLst>
                        <a:ext uri="{FF2B5EF4-FFF2-40B4-BE49-F238E27FC236}">
                          <a16:creationId xmlns:a16="http://schemas.microsoft.com/office/drawing/2014/main" id="{73D5355D-921F-43C6-91FD-CB725C5203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7880" y="5438480"/>
                      <a:ext cx="69130" cy="69130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sp>
                  <p:nvSpPr>
                    <p:cNvPr id="338" name="Oval 337">
                      <a:extLst>
                        <a:ext uri="{FF2B5EF4-FFF2-40B4-BE49-F238E27FC236}">
                          <a16:creationId xmlns:a16="http://schemas.microsoft.com/office/drawing/2014/main" id="{2DE5F59C-26B1-4211-903D-5641E48A90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15385" y="5438480"/>
                      <a:ext cx="69130" cy="69130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</p:grpSp>
            </p:grpSp>
            <p:grpSp>
              <p:nvGrpSpPr>
                <p:cNvPr id="349" name="Group 348">
                  <a:extLst>
                    <a:ext uri="{FF2B5EF4-FFF2-40B4-BE49-F238E27FC236}">
                      <a16:creationId xmlns:a16="http://schemas.microsoft.com/office/drawing/2014/main" id="{E4CBA602-E7C9-4084-AF14-B4CB4B53F191}"/>
                    </a:ext>
                  </a:extLst>
                </p:cNvPr>
                <p:cNvGrpSpPr/>
                <p:nvPr/>
              </p:nvGrpSpPr>
              <p:grpSpPr>
                <a:xfrm>
                  <a:off x="3559374" y="5333114"/>
                  <a:ext cx="2027965" cy="305790"/>
                  <a:chOff x="3559374" y="5333114"/>
                  <a:chExt cx="2027965" cy="305790"/>
                </a:xfrm>
              </p:grpSpPr>
              <p:grpSp>
                <p:nvGrpSpPr>
                  <p:cNvPr id="11" name="Group 10">
                    <a:extLst>
                      <a:ext uri="{FF2B5EF4-FFF2-40B4-BE49-F238E27FC236}">
                        <a16:creationId xmlns:a16="http://schemas.microsoft.com/office/drawing/2014/main" id="{D91F2C8E-557D-4607-8E11-2DA42EE01B58}"/>
                      </a:ext>
                    </a:extLst>
                  </p:cNvPr>
                  <p:cNvGrpSpPr/>
                  <p:nvPr/>
                </p:nvGrpSpPr>
                <p:grpSpPr>
                  <a:xfrm>
                    <a:off x="3559374" y="5333114"/>
                    <a:ext cx="2027965" cy="305790"/>
                    <a:chOff x="4745829" y="6024074"/>
                    <a:chExt cx="2703952" cy="407720"/>
                  </a:xfrm>
                  <a:noFill/>
                </p:grpSpPr>
                <p:sp>
                  <p:nvSpPr>
                    <p:cNvPr id="82" name="Rectangle: Rounded Corners 81">
                      <a:extLst>
                        <a:ext uri="{FF2B5EF4-FFF2-40B4-BE49-F238E27FC236}">
                          <a16:creationId xmlns:a16="http://schemas.microsoft.com/office/drawing/2014/main" id="{1E312E38-91BA-48A9-9999-A8B9793E7C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46478" y="6024074"/>
                      <a:ext cx="2502653" cy="407720"/>
                    </a:xfrm>
                    <a:prstGeom prst="rect">
                      <a:avLst/>
                    </a:prstGeom>
                    <a:grpFill/>
                    <a:ln>
                      <a:solidFill>
                        <a:schemeClr val="accent3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IN" sz="140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3" name="TextBox 82">
                      <a:extLst>
                        <a:ext uri="{FF2B5EF4-FFF2-40B4-BE49-F238E27FC236}">
                          <a16:creationId xmlns:a16="http://schemas.microsoft.com/office/drawing/2014/main" id="{6F0C66CB-DDDD-47F6-9881-BF24366012B0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745829" y="6060325"/>
                      <a:ext cx="2703952" cy="335220"/>
                    </a:xfrm>
                    <a:prstGeom prst="rect">
                      <a:avLst/>
                    </a:prstGeom>
                    <a:grp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200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Feature Extraction + Classification</a:t>
                      </a:r>
                      <a:endParaRPr lang="en-IN" sz="12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341" name="Group 340">
                    <a:extLst>
                      <a:ext uri="{FF2B5EF4-FFF2-40B4-BE49-F238E27FC236}">
                        <a16:creationId xmlns:a16="http://schemas.microsoft.com/office/drawing/2014/main" id="{1631CAE3-2F1B-42E3-8555-C9547072D7FA}"/>
                      </a:ext>
                    </a:extLst>
                  </p:cNvPr>
                  <p:cNvGrpSpPr/>
                  <p:nvPr/>
                </p:nvGrpSpPr>
                <p:grpSpPr>
                  <a:xfrm>
                    <a:off x="3605427" y="5451444"/>
                    <a:ext cx="1946635" cy="69130"/>
                    <a:chOff x="637880" y="5438480"/>
                    <a:chExt cx="1946635" cy="69130"/>
                  </a:xfrm>
                </p:grpSpPr>
                <p:sp>
                  <p:nvSpPr>
                    <p:cNvPr id="342" name="Oval 341">
                      <a:extLst>
                        <a:ext uri="{FF2B5EF4-FFF2-40B4-BE49-F238E27FC236}">
                          <a16:creationId xmlns:a16="http://schemas.microsoft.com/office/drawing/2014/main" id="{16BC4291-64CB-4163-B403-FE27C846A9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7880" y="5438480"/>
                      <a:ext cx="69130" cy="69130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sp>
                  <p:nvSpPr>
                    <p:cNvPr id="343" name="Oval 342">
                      <a:extLst>
                        <a:ext uri="{FF2B5EF4-FFF2-40B4-BE49-F238E27FC236}">
                          <a16:creationId xmlns:a16="http://schemas.microsoft.com/office/drawing/2014/main" id="{0BBEB8E9-CBB7-47A6-AD7F-D053CF4EB1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15385" y="5438480"/>
                      <a:ext cx="69130" cy="69130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</p:grpSp>
            </p:grpSp>
            <p:grpSp>
              <p:nvGrpSpPr>
                <p:cNvPr id="348" name="Group 347">
                  <a:extLst>
                    <a:ext uri="{FF2B5EF4-FFF2-40B4-BE49-F238E27FC236}">
                      <a16:creationId xmlns:a16="http://schemas.microsoft.com/office/drawing/2014/main" id="{2B666467-BF15-4D93-9D93-BC7F2109427C}"/>
                    </a:ext>
                  </a:extLst>
                </p:cNvPr>
                <p:cNvGrpSpPr/>
                <p:nvPr/>
              </p:nvGrpSpPr>
              <p:grpSpPr>
                <a:xfrm>
                  <a:off x="6574700" y="5333114"/>
                  <a:ext cx="1946635" cy="305790"/>
                  <a:chOff x="6574700" y="5333114"/>
                  <a:chExt cx="1946635" cy="305790"/>
                </a:xfrm>
              </p:grpSpPr>
              <p:grpSp>
                <p:nvGrpSpPr>
                  <p:cNvPr id="13" name="Group 12">
                    <a:extLst>
                      <a:ext uri="{FF2B5EF4-FFF2-40B4-BE49-F238E27FC236}">
                        <a16:creationId xmlns:a16="http://schemas.microsoft.com/office/drawing/2014/main" id="{15F6A888-E461-4298-891C-0DA0809E4EFB}"/>
                      </a:ext>
                    </a:extLst>
                  </p:cNvPr>
                  <p:cNvGrpSpPr/>
                  <p:nvPr/>
                </p:nvGrpSpPr>
                <p:grpSpPr>
                  <a:xfrm>
                    <a:off x="6609522" y="5333114"/>
                    <a:ext cx="1876990" cy="305790"/>
                    <a:chOff x="4846478" y="6024074"/>
                    <a:chExt cx="2502653" cy="407720"/>
                  </a:xfrm>
                  <a:noFill/>
                </p:grpSpPr>
                <p:sp>
                  <p:nvSpPr>
                    <p:cNvPr id="78" name="Rectangle: Rounded Corners 77">
                      <a:extLst>
                        <a:ext uri="{FF2B5EF4-FFF2-40B4-BE49-F238E27FC236}">
                          <a16:creationId xmlns:a16="http://schemas.microsoft.com/office/drawing/2014/main" id="{9DE10830-2884-476B-BFEA-16B01AD80E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46478" y="6024074"/>
                      <a:ext cx="2502653" cy="407720"/>
                    </a:xfrm>
                    <a:prstGeom prst="rect">
                      <a:avLst/>
                    </a:prstGeom>
                    <a:grpFill/>
                    <a:ln>
                      <a:solidFill>
                        <a:schemeClr val="accent4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IN" sz="140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9" name="TextBox 78">
                      <a:extLst>
                        <a:ext uri="{FF2B5EF4-FFF2-40B4-BE49-F238E27FC236}">
                          <a16:creationId xmlns:a16="http://schemas.microsoft.com/office/drawing/2014/main" id="{72D752E4-B752-422B-B44A-16B8CC18A70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706716" y="6060325"/>
                      <a:ext cx="782180" cy="335220"/>
                    </a:xfrm>
                    <a:prstGeom prst="rect">
                      <a:avLst/>
                    </a:prstGeom>
                    <a:grp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Output</a:t>
                      </a:r>
                      <a:endParaRPr lang="en-IN" sz="12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345" name="Group 344">
                    <a:extLst>
                      <a:ext uri="{FF2B5EF4-FFF2-40B4-BE49-F238E27FC236}">
                        <a16:creationId xmlns:a16="http://schemas.microsoft.com/office/drawing/2014/main" id="{8E3F015C-0B2F-4A91-BB0A-D496FF9C55AF}"/>
                      </a:ext>
                    </a:extLst>
                  </p:cNvPr>
                  <p:cNvGrpSpPr/>
                  <p:nvPr/>
                </p:nvGrpSpPr>
                <p:grpSpPr>
                  <a:xfrm>
                    <a:off x="6574700" y="5451444"/>
                    <a:ext cx="1946635" cy="69130"/>
                    <a:chOff x="637880" y="5438480"/>
                    <a:chExt cx="1946635" cy="69130"/>
                  </a:xfrm>
                </p:grpSpPr>
                <p:sp>
                  <p:nvSpPr>
                    <p:cNvPr id="346" name="Oval 345">
                      <a:extLst>
                        <a:ext uri="{FF2B5EF4-FFF2-40B4-BE49-F238E27FC236}">
                          <a16:creationId xmlns:a16="http://schemas.microsoft.com/office/drawing/2014/main" id="{B59E258E-ACD4-457D-92D2-38C4C1DB56E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7880" y="5438480"/>
                      <a:ext cx="69130" cy="69130"/>
                    </a:xfrm>
                    <a:prstGeom prst="ellipse">
                      <a:avLst/>
                    </a:prstGeom>
                    <a:solidFill>
                      <a:schemeClr val="accent4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sp>
                  <p:nvSpPr>
                    <p:cNvPr id="347" name="Oval 346">
                      <a:extLst>
                        <a:ext uri="{FF2B5EF4-FFF2-40B4-BE49-F238E27FC236}">
                          <a16:creationId xmlns:a16="http://schemas.microsoft.com/office/drawing/2014/main" id="{7E796710-0392-4CFF-8739-D7606ACE542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15385" y="5438480"/>
                      <a:ext cx="69130" cy="69130"/>
                    </a:xfrm>
                    <a:prstGeom prst="ellipse">
                      <a:avLst/>
                    </a:prstGeom>
                    <a:solidFill>
                      <a:schemeClr val="accent4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</p:grpSp>
            </p:grpSp>
          </p:grpSp>
        </p:grpSp>
      </p:grp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F8D8BF0A-9561-4CAD-C95F-7A38231A14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202" y="5695870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8435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9CD20-064B-480E-9263-0DB4F94A4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Deep Learning Process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D64580-C31E-4B2B-A4EF-84C8F9BF1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23</a:t>
            </a:fld>
            <a:endParaRPr lang="en-IN"/>
          </a:p>
        </p:txBody>
      </p:sp>
      <p:grpSp>
        <p:nvGrpSpPr>
          <p:cNvPr id="1033" name="Group 1032">
            <a:extLst>
              <a:ext uri="{FF2B5EF4-FFF2-40B4-BE49-F238E27FC236}">
                <a16:creationId xmlns:a16="http://schemas.microsoft.com/office/drawing/2014/main" id="{3524F10C-44E9-486C-9777-53D578FF3B0D}"/>
              </a:ext>
            </a:extLst>
          </p:cNvPr>
          <p:cNvGrpSpPr/>
          <p:nvPr/>
        </p:nvGrpSpPr>
        <p:grpSpPr>
          <a:xfrm>
            <a:off x="1730644" y="1379235"/>
            <a:ext cx="8730712" cy="4757658"/>
            <a:chOff x="655319" y="1623733"/>
            <a:chExt cx="7833362" cy="4268662"/>
          </a:xfrm>
        </p:grpSpPr>
        <p:grpSp>
          <p:nvGrpSpPr>
            <p:cNvPr id="982" name="Group 981">
              <a:extLst>
                <a:ext uri="{FF2B5EF4-FFF2-40B4-BE49-F238E27FC236}">
                  <a16:creationId xmlns:a16="http://schemas.microsoft.com/office/drawing/2014/main" id="{3F09BDC8-88E9-41D0-A41D-9F108E125258}"/>
                </a:ext>
              </a:extLst>
            </p:cNvPr>
            <p:cNvGrpSpPr/>
            <p:nvPr/>
          </p:nvGrpSpPr>
          <p:grpSpPr>
            <a:xfrm>
              <a:off x="1343891" y="1623733"/>
              <a:ext cx="6510716" cy="4268662"/>
              <a:chOff x="955046" y="1369871"/>
              <a:chExt cx="7285110" cy="4776383"/>
            </a:xfrm>
          </p:grpSpPr>
          <p:sp>
            <p:nvSpPr>
              <p:cNvPr id="977" name="TextBox 976">
                <a:extLst>
                  <a:ext uri="{FF2B5EF4-FFF2-40B4-BE49-F238E27FC236}">
                    <a16:creationId xmlns:a16="http://schemas.microsoft.com/office/drawing/2014/main" id="{BAACDFCB-1E88-428B-BE53-619CD4FE559A}"/>
                  </a:ext>
                </a:extLst>
              </p:cNvPr>
              <p:cNvSpPr txBox="1"/>
              <p:nvPr/>
            </p:nvSpPr>
            <p:spPr>
              <a:xfrm>
                <a:off x="955046" y="1369871"/>
                <a:ext cx="1111716" cy="51657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12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Understand </a:t>
                </a:r>
              </a:p>
              <a:p>
                <a:pPr algn="ctr" defTabSz="685800">
                  <a:defRPr/>
                </a:pPr>
                <a:r>
                  <a:rPr lang="en-US" sz="12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the Problem</a:t>
                </a:r>
                <a:endParaRPr lang="en-IN" sz="1200" b="1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8" name="TextBox 977">
                <a:extLst>
                  <a:ext uri="{FF2B5EF4-FFF2-40B4-BE49-F238E27FC236}">
                    <a16:creationId xmlns:a16="http://schemas.microsoft.com/office/drawing/2014/main" id="{1CF39135-5BA7-4D15-96A9-DB6ED3EA4128}"/>
                  </a:ext>
                </a:extLst>
              </p:cNvPr>
              <p:cNvSpPr txBox="1"/>
              <p:nvPr/>
            </p:nvSpPr>
            <p:spPr>
              <a:xfrm>
                <a:off x="3472439" y="1369871"/>
                <a:ext cx="1869788" cy="51657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12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Select Deep Learning Algorithms</a:t>
                </a:r>
                <a:endParaRPr lang="en-IN" sz="1200" b="1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9" name="TextBox 978">
                <a:extLst>
                  <a:ext uri="{FF2B5EF4-FFF2-40B4-BE49-F238E27FC236}">
                    <a16:creationId xmlns:a16="http://schemas.microsoft.com/office/drawing/2014/main" id="{A72D925D-1DB0-406E-B773-5D7957DB0CE9}"/>
                  </a:ext>
                </a:extLst>
              </p:cNvPr>
              <p:cNvSpPr txBox="1"/>
              <p:nvPr/>
            </p:nvSpPr>
            <p:spPr>
              <a:xfrm>
                <a:off x="6512903" y="1369871"/>
                <a:ext cx="1727253" cy="51657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12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Test</a:t>
                </a:r>
              </a:p>
              <a:p>
                <a:pPr algn="ctr" defTabSz="685800">
                  <a:defRPr/>
                </a:pPr>
                <a:r>
                  <a:rPr lang="en-US" sz="12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 the Model</a:t>
                </a:r>
                <a:endParaRPr lang="en-IN" sz="1200" b="1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0" name="TextBox 979">
                <a:extLst>
                  <a:ext uri="{FF2B5EF4-FFF2-40B4-BE49-F238E27FC236}">
                    <a16:creationId xmlns:a16="http://schemas.microsoft.com/office/drawing/2014/main" id="{8E074348-71E8-44E1-822C-7F6EACF47DF5}"/>
                  </a:ext>
                </a:extLst>
              </p:cNvPr>
              <p:cNvSpPr txBox="1"/>
              <p:nvPr/>
            </p:nvSpPr>
            <p:spPr>
              <a:xfrm>
                <a:off x="5354076" y="5629678"/>
                <a:ext cx="1111716" cy="51657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12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Training </a:t>
                </a:r>
              </a:p>
              <a:p>
                <a:pPr algn="ctr" defTabSz="685800">
                  <a:defRPr/>
                </a:pPr>
                <a:r>
                  <a:rPr lang="en-US" sz="12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the Model</a:t>
                </a:r>
                <a:endParaRPr lang="en-IN" sz="1200" b="1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1" name="TextBox 980">
                <a:extLst>
                  <a:ext uri="{FF2B5EF4-FFF2-40B4-BE49-F238E27FC236}">
                    <a16:creationId xmlns:a16="http://schemas.microsoft.com/office/drawing/2014/main" id="{BA279385-E048-4B92-A2ED-A194F493E428}"/>
                  </a:ext>
                </a:extLst>
              </p:cNvPr>
              <p:cNvSpPr txBox="1"/>
              <p:nvPr/>
            </p:nvSpPr>
            <p:spPr>
              <a:xfrm>
                <a:off x="2347499" y="5574260"/>
                <a:ext cx="1111716" cy="51657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12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Identify</a:t>
                </a:r>
              </a:p>
              <a:p>
                <a:pPr algn="ctr" defTabSz="685800">
                  <a:defRPr/>
                </a:pPr>
                <a:r>
                  <a:rPr lang="en-US" sz="12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Data</a:t>
                </a:r>
                <a:endParaRPr lang="en-IN" sz="1200" b="1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032" name="Group 1031">
              <a:extLst>
                <a:ext uri="{FF2B5EF4-FFF2-40B4-BE49-F238E27FC236}">
                  <a16:creationId xmlns:a16="http://schemas.microsoft.com/office/drawing/2014/main" id="{383A54D5-082C-4EEC-88A4-FE84C26F9AF2}"/>
                </a:ext>
              </a:extLst>
            </p:cNvPr>
            <p:cNvGrpSpPr/>
            <p:nvPr/>
          </p:nvGrpSpPr>
          <p:grpSpPr>
            <a:xfrm>
              <a:off x="655319" y="2139866"/>
              <a:ext cx="7833362" cy="3255570"/>
              <a:chOff x="655319" y="2139866"/>
              <a:chExt cx="7833362" cy="3255570"/>
            </a:xfrm>
          </p:grpSpPr>
          <p:grpSp>
            <p:nvGrpSpPr>
              <p:cNvPr id="1031" name="Group 1030">
                <a:extLst>
                  <a:ext uri="{FF2B5EF4-FFF2-40B4-BE49-F238E27FC236}">
                    <a16:creationId xmlns:a16="http://schemas.microsoft.com/office/drawing/2014/main" id="{5388F00E-06F5-4F4F-A870-9F265F878F1B}"/>
                  </a:ext>
                </a:extLst>
              </p:cNvPr>
              <p:cNvGrpSpPr/>
              <p:nvPr/>
            </p:nvGrpSpPr>
            <p:grpSpPr>
              <a:xfrm>
                <a:off x="655319" y="3183081"/>
                <a:ext cx="7833362" cy="1170335"/>
                <a:chOff x="655319" y="3183081"/>
                <a:chExt cx="7833362" cy="1170335"/>
              </a:xfrm>
            </p:grpSpPr>
            <p:cxnSp>
              <p:nvCxnSpPr>
                <p:cNvPr id="716" name="Straight Connector 715">
                  <a:extLst>
                    <a:ext uri="{FF2B5EF4-FFF2-40B4-BE49-F238E27FC236}">
                      <a16:creationId xmlns:a16="http://schemas.microsoft.com/office/drawing/2014/main" id="{DE2C7ABB-DF3F-4944-BB16-896BFDC78AD3}"/>
                    </a:ext>
                  </a:extLst>
                </p:cNvPr>
                <p:cNvCxnSpPr/>
                <p:nvPr/>
              </p:nvCxnSpPr>
              <p:spPr>
                <a:xfrm flipV="1">
                  <a:off x="655319" y="3780280"/>
                  <a:ext cx="7833362" cy="0"/>
                </a:xfrm>
                <a:prstGeom prst="line">
                  <a:avLst/>
                </a:prstGeom>
                <a:noFill/>
                <a:ln w="6350" cap="flat" cmpd="sng" algn="ctr">
                  <a:solidFill>
                    <a:schemeClr val="accent3"/>
                  </a:solidFill>
                  <a:prstDash val="solid"/>
                  <a:miter lim="800000"/>
                  <a:headEnd type="oval" w="med" len="med"/>
                  <a:tailEnd type="oval" w="med" len="med"/>
                </a:ln>
                <a:effectLst/>
              </p:spPr>
            </p:cxnSp>
            <p:grpSp>
              <p:nvGrpSpPr>
                <p:cNvPr id="975" name="Group 974">
                  <a:extLst>
                    <a:ext uri="{FF2B5EF4-FFF2-40B4-BE49-F238E27FC236}">
                      <a16:creationId xmlns:a16="http://schemas.microsoft.com/office/drawing/2014/main" id="{54E02C3C-6EC1-4E16-867B-A09FB45EAA19}"/>
                    </a:ext>
                  </a:extLst>
                </p:cNvPr>
                <p:cNvGrpSpPr/>
                <p:nvPr/>
              </p:nvGrpSpPr>
              <p:grpSpPr>
                <a:xfrm>
                  <a:off x="1726376" y="3183081"/>
                  <a:ext cx="5413197" cy="1170335"/>
                  <a:chOff x="1363247" y="3108483"/>
                  <a:chExt cx="6103976" cy="1319682"/>
                </a:xfrm>
              </p:grpSpPr>
              <p:grpSp>
                <p:nvGrpSpPr>
                  <p:cNvPr id="974" name="Group 973">
                    <a:extLst>
                      <a:ext uri="{FF2B5EF4-FFF2-40B4-BE49-F238E27FC236}">
                        <a16:creationId xmlns:a16="http://schemas.microsoft.com/office/drawing/2014/main" id="{E5FFB6E0-2E7C-4250-B3BD-13283322357F}"/>
                      </a:ext>
                    </a:extLst>
                  </p:cNvPr>
                  <p:cNvGrpSpPr/>
                  <p:nvPr/>
                </p:nvGrpSpPr>
                <p:grpSpPr>
                  <a:xfrm>
                    <a:off x="1450761" y="3108483"/>
                    <a:ext cx="5928948" cy="1319682"/>
                    <a:chOff x="1450761" y="3108483"/>
                    <a:chExt cx="5928948" cy="1319682"/>
                  </a:xfrm>
                </p:grpSpPr>
                <p:cxnSp>
                  <p:nvCxnSpPr>
                    <p:cNvPr id="712" name="Straight Connector 711">
                      <a:extLst>
                        <a:ext uri="{FF2B5EF4-FFF2-40B4-BE49-F238E27FC236}">
                          <a16:creationId xmlns:a16="http://schemas.microsoft.com/office/drawing/2014/main" id="{BBFEC496-B1BD-4D5A-B979-719917255CA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1450761" y="3108483"/>
                      <a:ext cx="0" cy="637104"/>
                    </a:xfrm>
                    <a:prstGeom prst="line">
                      <a:avLst/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headEnd type="oval" w="med" len="med"/>
                      <a:tailEnd type="oval" w="med" len="med"/>
                    </a:ln>
                    <a:effectLst/>
                  </p:spPr>
                </p:cxnSp>
                <p:cxnSp>
                  <p:nvCxnSpPr>
                    <p:cNvPr id="685" name="Straight Connector 684">
                      <a:extLst>
                        <a:ext uri="{FF2B5EF4-FFF2-40B4-BE49-F238E27FC236}">
                          <a16:creationId xmlns:a16="http://schemas.microsoft.com/office/drawing/2014/main" id="{BC9F438E-8D27-43DD-8807-68C34E559A5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4415234" y="3108483"/>
                      <a:ext cx="0" cy="637104"/>
                    </a:xfrm>
                    <a:prstGeom prst="line">
                      <a:avLst/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headEnd type="oval" w="med" len="med"/>
                      <a:tailEnd type="oval" w="med" len="med"/>
                    </a:ln>
                    <a:effectLst/>
                  </p:spPr>
                </p:cxnSp>
                <p:cxnSp>
                  <p:nvCxnSpPr>
                    <p:cNvPr id="661" name="Straight Connector 660">
                      <a:extLst>
                        <a:ext uri="{FF2B5EF4-FFF2-40B4-BE49-F238E27FC236}">
                          <a16:creationId xmlns:a16="http://schemas.microsoft.com/office/drawing/2014/main" id="{AF24604E-061F-45E9-9644-B59BE8710D6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7379709" y="3108483"/>
                      <a:ext cx="0" cy="637104"/>
                    </a:xfrm>
                    <a:prstGeom prst="line">
                      <a:avLst/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headEnd type="oval" w="med" len="med"/>
                      <a:tailEnd type="oval" w="med" len="med"/>
                    </a:ln>
                    <a:effectLst/>
                  </p:spPr>
                </p:cxnSp>
                <p:cxnSp>
                  <p:nvCxnSpPr>
                    <p:cNvPr id="616" name="Straight Connector 615">
                      <a:extLst>
                        <a:ext uri="{FF2B5EF4-FFF2-40B4-BE49-F238E27FC236}">
                          <a16:creationId xmlns:a16="http://schemas.microsoft.com/office/drawing/2014/main" id="{5E0964B4-F96D-4602-B001-DD31D3EE89D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5895014" y="3791061"/>
                      <a:ext cx="0" cy="637104"/>
                    </a:xfrm>
                    <a:prstGeom prst="line">
                      <a:avLst/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headEnd type="oval" w="med" len="med"/>
                      <a:tailEnd type="oval" w="med" len="med"/>
                    </a:ln>
                    <a:effectLst/>
                  </p:spPr>
                </p:cxnSp>
                <p:cxnSp>
                  <p:nvCxnSpPr>
                    <p:cNvPr id="641" name="Straight Connector 640">
                      <a:extLst>
                        <a:ext uri="{FF2B5EF4-FFF2-40B4-BE49-F238E27FC236}">
                          <a16:creationId xmlns:a16="http://schemas.microsoft.com/office/drawing/2014/main" id="{F6F433E2-8905-4BB1-ADD8-354CDF85155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2932997" y="3791061"/>
                      <a:ext cx="0" cy="637104"/>
                    </a:xfrm>
                    <a:prstGeom prst="line">
                      <a:avLst/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  <a:headEnd type="oval" w="med" len="med"/>
                      <a:tailEnd type="oval" w="med" len="med"/>
                    </a:ln>
                    <a:effectLst/>
                  </p:spPr>
                </p:cxnSp>
              </p:grpSp>
              <p:grpSp>
                <p:nvGrpSpPr>
                  <p:cNvPr id="973" name="Group 972">
                    <a:extLst>
                      <a:ext uri="{FF2B5EF4-FFF2-40B4-BE49-F238E27FC236}">
                        <a16:creationId xmlns:a16="http://schemas.microsoft.com/office/drawing/2014/main" id="{3BFA6D71-8E4D-4E7F-B798-987D9C4DC4B6}"/>
                      </a:ext>
                    </a:extLst>
                  </p:cNvPr>
                  <p:cNvGrpSpPr/>
                  <p:nvPr/>
                </p:nvGrpSpPr>
                <p:grpSpPr>
                  <a:xfrm>
                    <a:off x="1363247" y="3679116"/>
                    <a:ext cx="6103976" cy="221448"/>
                    <a:chOff x="1363247" y="3679116"/>
                    <a:chExt cx="6103976" cy="221448"/>
                  </a:xfrm>
                </p:grpSpPr>
                <p:grpSp>
                  <p:nvGrpSpPr>
                    <p:cNvPr id="713" name="Group 712">
                      <a:extLst>
                        <a:ext uri="{FF2B5EF4-FFF2-40B4-BE49-F238E27FC236}">
                          <a16:creationId xmlns:a16="http://schemas.microsoft.com/office/drawing/2014/main" id="{8309D6F5-255D-4989-B6FC-3DCBE8EED645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363247" y="3679116"/>
                      <a:ext cx="175028" cy="175030"/>
                      <a:chOff x="1469730" y="3014639"/>
                      <a:chExt cx="402183" cy="402185"/>
                    </a:xfrm>
                  </p:grpSpPr>
                  <p:sp>
                    <p:nvSpPr>
                      <p:cNvPr id="714" name="Oval 713">
                        <a:extLst>
                          <a:ext uri="{FF2B5EF4-FFF2-40B4-BE49-F238E27FC236}">
                            <a16:creationId xmlns:a16="http://schemas.microsoft.com/office/drawing/2014/main" id="{11097BDF-F23D-4BA4-ABEA-EEAE36424CB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469730" y="3014639"/>
                        <a:ext cx="402183" cy="402185"/>
                      </a:xfrm>
                      <a:prstGeom prst="ellipse">
                        <a:avLst/>
                      </a:prstGeom>
                      <a:solidFill>
                        <a:schemeClr val="accent6"/>
                      </a:solidFill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350" kern="0">
                          <a:solidFill>
                            <a:prstClr val="whit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715" name="Oval 714">
                        <a:extLst>
                          <a:ext uri="{FF2B5EF4-FFF2-40B4-BE49-F238E27FC236}">
                            <a16:creationId xmlns:a16="http://schemas.microsoft.com/office/drawing/2014/main" id="{C4787E50-8667-4C30-838C-2903709A02B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557220" y="3107114"/>
                        <a:ext cx="231807" cy="231807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350" kern="0">
                          <a:solidFill>
                            <a:prstClr val="whit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686" name="Group 685">
                      <a:extLst>
                        <a:ext uri="{FF2B5EF4-FFF2-40B4-BE49-F238E27FC236}">
                          <a16:creationId xmlns:a16="http://schemas.microsoft.com/office/drawing/2014/main" id="{03769E1A-3C8D-4C84-874C-148C5DBF70F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327720" y="3679116"/>
                      <a:ext cx="175028" cy="175030"/>
                      <a:chOff x="1469730" y="3014639"/>
                      <a:chExt cx="402183" cy="402185"/>
                    </a:xfrm>
                  </p:grpSpPr>
                  <p:sp>
                    <p:nvSpPr>
                      <p:cNvPr id="687" name="Oval 686">
                        <a:extLst>
                          <a:ext uri="{FF2B5EF4-FFF2-40B4-BE49-F238E27FC236}">
                            <a16:creationId xmlns:a16="http://schemas.microsoft.com/office/drawing/2014/main" id="{1D511754-5596-4C7B-83DF-B04F5DED9FF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469730" y="3014639"/>
                        <a:ext cx="402183" cy="402185"/>
                      </a:xfrm>
                      <a:prstGeom prst="ellipse">
                        <a:avLst/>
                      </a:prstGeom>
                      <a:solidFill>
                        <a:schemeClr val="accent6"/>
                      </a:solidFill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350" kern="0">
                          <a:solidFill>
                            <a:prstClr val="whit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688" name="Oval 687">
                        <a:extLst>
                          <a:ext uri="{FF2B5EF4-FFF2-40B4-BE49-F238E27FC236}">
                            <a16:creationId xmlns:a16="http://schemas.microsoft.com/office/drawing/2014/main" id="{9F24B7A1-001C-4EBD-B02D-CEA51A8D6BC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557220" y="3107114"/>
                        <a:ext cx="231807" cy="231807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350" kern="0">
                          <a:solidFill>
                            <a:prstClr val="whit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662" name="Group 661">
                      <a:extLst>
                        <a:ext uri="{FF2B5EF4-FFF2-40B4-BE49-F238E27FC236}">
                          <a16:creationId xmlns:a16="http://schemas.microsoft.com/office/drawing/2014/main" id="{973BAC82-AC40-4CC3-B5F6-FBE5DD0190B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292195" y="3679116"/>
                      <a:ext cx="175028" cy="175030"/>
                      <a:chOff x="1469730" y="3014639"/>
                      <a:chExt cx="402183" cy="402185"/>
                    </a:xfrm>
                  </p:grpSpPr>
                  <p:sp>
                    <p:nvSpPr>
                      <p:cNvPr id="663" name="Oval 662">
                        <a:extLst>
                          <a:ext uri="{FF2B5EF4-FFF2-40B4-BE49-F238E27FC236}">
                            <a16:creationId xmlns:a16="http://schemas.microsoft.com/office/drawing/2014/main" id="{D62CBEF4-98B0-498B-965D-44F4AF6641E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469730" y="3014639"/>
                        <a:ext cx="402183" cy="402185"/>
                      </a:xfrm>
                      <a:prstGeom prst="ellipse">
                        <a:avLst/>
                      </a:prstGeom>
                      <a:solidFill>
                        <a:schemeClr val="accent6"/>
                      </a:solidFill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350" kern="0">
                          <a:solidFill>
                            <a:prstClr val="whit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664" name="Oval 663">
                        <a:extLst>
                          <a:ext uri="{FF2B5EF4-FFF2-40B4-BE49-F238E27FC236}">
                            <a16:creationId xmlns:a16="http://schemas.microsoft.com/office/drawing/2014/main" id="{54BC1148-5FF1-48F1-B8AD-E3500EBA658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557220" y="3107114"/>
                        <a:ext cx="231807" cy="231807"/>
                      </a:xfrm>
                      <a:prstGeom prst="ellipse">
                        <a:avLst/>
                      </a:prstGeom>
                      <a:solidFill>
                        <a:schemeClr val="accent3"/>
                      </a:solidFill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350" kern="0">
                          <a:solidFill>
                            <a:prstClr val="whit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617" name="Group 616">
                      <a:extLst>
                        <a:ext uri="{FF2B5EF4-FFF2-40B4-BE49-F238E27FC236}">
                          <a16:creationId xmlns:a16="http://schemas.microsoft.com/office/drawing/2014/main" id="{560D90F7-F6FB-42F0-8A49-92B5395FFB75}"/>
                        </a:ext>
                      </a:extLst>
                    </p:cNvPr>
                    <p:cNvGrpSpPr/>
                    <p:nvPr/>
                  </p:nvGrpSpPr>
                  <p:grpSpPr>
                    <a:xfrm flipV="1">
                      <a:off x="5807500" y="3725534"/>
                      <a:ext cx="175028" cy="175030"/>
                      <a:chOff x="1469730" y="3014639"/>
                      <a:chExt cx="402183" cy="402185"/>
                    </a:xfrm>
                  </p:grpSpPr>
                  <p:sp>
                    <p:nvSpPr>
                      <p:cNvPr id="618" name="Oval 617">
                        <a:extLst>
                          <a:ext uri="{FF2B5EF4-FFF2-40B4-BE49-F238E27FC236}">
                            <a16:creationId xmlns:a16="http://schemas.microsoft.com/office/drawing/2014/main" id="{CF3978A7-B7BA-4FE7-99C2-87A9D7F962C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469730" y="3014639"/>
                        <a:ext cx="402183" cy="402185"/>
                      </a:xfrm>
                      <a:prstGeom prst="ellipse">
                        <a:avLst/>
                      </a:prstGeom>
                      <a:solidFill>
                        <a:schemeClr val="accent6"/>
                      </a:solidFill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350" kern="0">
                          <a:solidFill>
                            <a:prstClr val="whit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619" name="Oval 618">
                        <a:extLst>
                          <a:ext uri="{FF2B5EF4-FFF2-40B4-BE49-F238E27FC236}">
                            <a16:creationId xmlns:a16="http://schemas.microsoft.com/office/drawing/2014/main" id="{275FB52B-018A-4409-A056-B8A99088E40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557220" y="3107114"/>
                        <a:ext cx="231807" cy="231807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350" kern="0">
                          <a:solidFill>
                            <a:prstClr val="whit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642" name="Group 641">
                      <a:extLst>
                        <a:ext uri="{FF2B5EF4-FFF2-40B4-BE49-F238E27FC236}">
                          <a16:creationId xmlns:a16="http://schemas.microsoft.com/office/drawing/2014/main" id="{E68450AF-FEA9-4D38-8035-8389F0537F10}"/>
                        </a:ext>
                      </a:extLst>
                    </p:cNvPr>
                    <p:cNvGrpSpPr/>
                    <p:nvPr/>
                  </p:nvGrpSpPr>
                  <p:grpSpPr>
                    <a:xfrm flipV="1">
                      <a:off x="2845483" y="3725534"/>
                      <a:ext cx="175028" cy="175030"/>
                      <a:chOff x="1469730" y="3014639"/>
                      <a:chExt cx="402183" cy="402185"/>
                    </a:xfrm>
                  </p:grpSpPr>
                  <p:sp>
                    <p:nvSpPr>
                      <p:cNvPr id="643" name="Oval 642">
                        <a:extLst>
                          <a:ext uri="{FF2B5EF4-FFF2-40B4-BE49-F238E27FC236}">
                            <a16:creationId xmlns:a16="http://schemas.microsoft.com/office/drawing/2014/main" id="{006528D3-BC9F-49DE-BC53-B39BA962E40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469730" y="3014639"/>
                        <a:ext cx="402183" cy="402185"/>
                      </a:xfrm>
                      <a:prstGeom prst="ellipse">
                        <a:avLst/>
                      </a:prstGeom>
                      <a:solidFill>
                        <a:schemeClr val="accent6"/>
                      </a:solidFill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350" kern="0">
                          <a:solidFill>
                            <a:prstClr val="whit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644" name="Oval 643">
                        <a:extLst>
                          <a:ext uri="{FF2B5EF4-FFF2-40B4-BE49-F238E27FC236}">
                            <a16:creationId xmlns:a16="http://schemas.microsoft.com/office/drawing/2014/main" id="{8C02D01F-BDDD-4A6C-BA93-A3C159B4B4B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557220" y="3107114"/>
                        <a:ext cx="231807" cy="231807"/>
                      </a:xfrm>
                      <a:prstGeom prst="ellipse">
                        <a:avLst/>
                      </a:prstGeom>
                      <a:solidFill>
                        <a:schemeClr val="bg2"/>
                      </a:solidFill>
                      <a:ln w="12700" cap="flat" cmpd="sng" algn="ctr">
                        <a:noFill/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350" kern="0">
                          <a:solidFill>
                            <a:prstClr val="whit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</p:grpSp>
          </p:grpSp>
          <p:grpSp>
            <p:nvGrpSpPr>
              <p:cNvPr id="1030" name="Group 1029">
                <a:extLst>
                  <a:ext uri="{FF2B5EF4-FFF2-40B4-BE49-F238E27FC236}">
                    <a16:creationId xmlns:a16="http://schemas.microsoft.com/office/drawing/2014/main" id="{8643BE96-F0CB-4C63-995D-348D8BCAB24A}"/>
                  </a:ext>
                </a:extLst>
              </p:cNvPr>
              <p:cNvGrpSpPr/>
              <p:nvPr/>
            </p:nvGrpSpPr>
            <p:grpSpPr>
              <a:xfrm>
                <a:off x="1360652" y="2139866"/>
                <a:ext cx="6144645" cy="3255570"/>
                <a:chOff x="1360652" y="2139866"/>
                <a:chExt cx="6144645" cy="3255570"/>
              </a:xfrm>
            </p:grpSpPr>
            <p:grpSp>
              <p:nvGrpSpPr>
                <p:cNvPr id="1014" name="Group 1013">
                  <a:extLst>
                    <a:ext uri="{FF2B5EF4-FFF2-40B4-BE49-F238E27FC236}">
                      <a16:creationId xmlns:a16="http://schemas.microsoft.com/office/drawing/2014/main" id="{3047E517-3CF1-42AA-88EC-2784F3966D2D}"/>
                    </a:ext>
                  </a:extLst>
                </p:cNvPr>
                <p:cNvGrpSpPr/>
                <p:nvPr/>
              </p:nvGrpSpPr>
              <p:grpSpPr>
                <a:xfrm>
                  <a:off x="1360652" y="2139866"/>
                  <a:ext cx="886667" cy="874863"/>
                  <a:chOff x="1360652" y="2139866"/>
                  <a:chExt cx="886667" cy="874863"/>
                </a:xfrm>
              </p:grpSpPr>
              <p:grpSp>
                <p:nvGrpSpPr>
                  <p:cNvPr id="1013" name="Group 1012">
                    <a:extLst>
                      <a:ext uri="{FF2B5EF4-FFF2-40B4-BE49-F238E27FC236}">
                        <a16:creationId xmlns:a16="http://schemas.microsoft.com/office/drawing/2014/main" id="{F3E92891-1E06-42DA-BA8D-BB828B8F343D}"/>
                      </a:ext>
                    </a:extLst>
                  </p:cNvPr>
                  <p:cNvGrpSpPr/>
                  <p:nvPr/>
                </p:nvGrpSpPr>
                <p:grpSpPr>
                  <a:xfrm>
                    <a:off x="1677619" y="2405909"/>
                    <a:ext cx="252732" cy="342777"/>
                    <a:chOff x="851138" y="2945777"/>
                    <a:chExt cx="252732" cy="342777"/>
                  </a:xfrm>
                </p:grpSpPr>
                <p:sp>
                  <p:nvSpPr>
                    <p:cNvPr id="1012" name="Freeform: Shape 1011">
                      <a:extLst>
                        <a:ext uri="{FF2B5EF4-FFF2-40B4-BE49-F238E27FC236}">
                          <a16:creationId xmlns:a16="http://schemas.microsoft.com/office/drawing/2014/main" id="{D72825A3-8D88-4413-9E9A-4405F52048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76146" y="2945777"/>
                      <a:ext cx="67222" cy="67223"/>
                    </a:xfrm>
                    <a:custGeom>
                      <a:avLst/>
                      <a:gdLst>
                        <a:gd name="connsiteX0" fmla="*/ 33611 w 67222"/>
                        <a:gd name="connsiteY0" fmla="*/ 0 h 67223"/>
                        <a:gd name="connsiteX1" fmla="*/ 67222 w 67222"/>
                        <a:gd name="connsiteY1" fmla="*/ 33611 h 67223"/>
                        <a:gd name="connsiteX2" fmla="*/ 33611 w 67222"/>
                        <a:gd name="connsiteY2" fmla="*/ 67223 h 67223"/>
                        <a:gd name="connsiteX3" fmla="*/ 0 w 67222"/>
                        <a:gd name="connsiteY3" fmla="*/ 33611 h 67223"/>
                        <a:gd name="connsiteX4" fmla="*/ 33611 w 67222"/>
                        <a:gd name="connsiteY4" fmla="*/ 0 h 672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67222" h="67223">
                          <a:moveTo>
                            <a:pt x="33611" y="0"/>
                          </a:moveTo>
                          <a:cubicBezTo>
                            <a:pt x="52174" y="0"/>
                            <a:pt x="67222" y="15049"/>
                            <a:pt x="67222" y="33611"/>
                          </a:cubicBezTo>
                          <a:cubicBezTo>
                            <a:pt x="67222" y="52175"/>
                            <a:pt x="52174" y="67223"/>
                            <a:pt x="33611" y="67223"/>
                          </a:cubicBezTo>
                          <a:cubicBezTo>
                            <a:pt x="15048" y="67223"/>
                            <a:pt x="0" y="52175"/>
                            <a:pt x="0" y="33611"/>
                          </a:cubicBezTo>
                          <a:cubicBezTo>
                            <a:pt x="0" y="15049"/>
                            <a:pt x="15048" y="0"/>
                            <a:pt x="33611" y="0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wrap="square" rtlCol="0" anchor="ctr">
                      <a:noAutofit/>
                    </a:bodyPr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011" name="Freeform: Shape 1010">
                      <a:extLst>
                        <a:ext uri="{FF2B5EF4-FFF2-40B4-BE49-F238E27FC236}">
                          <a16:creationId xmlns:a16="http://schemas.microsoft.com/office/drawing/2014/main" id="{3A7F4FFA-4516-441F-91C2-46160C7835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1138" y="3025521"/>
                      <a:ext cx="195406" cy="263033"/>
                    </a:xfrm>
                    <a:custGeom>
                      <a:avLst/>
                      <a:gdLst>
                        <a:gd name="connsiteX0" fmla="*/ 25882 w 195406"/>
                        <a:gd name="connsiteY0" fmla="*/ 0 h 263033"/>
                        <a:gd name="connsiteX1" fmla="*/ 91251 w 195406"/>
                        <a:gd name="connsiteY1" fmla="*/ 0 h 263033"/>
                        <a:gd name="connsiteX2" fmla="*/ 100799 w 195406"/>
                        <a:gd name="connsiteY2" fmla="*/ 3498 h 263033"/>
                        <a:gd name="connsiteX3" fmla="*/ 136124 w 195406"/>
                        <a:gd name="connsiteY3" fmla="*/ 32667 h 263033"/>
                        <a:gd name="connsiteX4" fmla="*/ 171205 w 195406"/>
                        <a:gd name="connsiteY4" fmla="*/ 4931 h 263033"/>
                        <a:gd name="connsiteX5" fmla="*/ 172673 w 195406"/>
                        <a:gd name="connsiteY5" fmla="*/ 3911 h 263033"/>
                        <a:gd name="connsiteX6" fmla="*/ 193344 w 195406"/>
                        <a:gd name="connsiteY6" fmla="*/ 8919 h 263033"/>
                        <a:gd name="connsiteX7" fmla="*/ 189322 w 195406"/>
                        <a:gd name="connsiteY7" fmla="*/ 28925 h 263033"/>
                        <a:gd name="connsiteX8" fmla="*/ 145253 w 195406"/>
                        <a:gd name="connsiteY8" fmla="*/ 63865 h 263033"/>
                        <a:gd name="connsiteX9" fmla="*/ 126366 w 195406"/>
                        <a:gd name="connsiteY9" fmla="*/ 63655 h 263033"/>
                        <a:gd name="connsiteX10" fmla="*/ 96707 w 195406"/>
                        <a:gd name="connsiteY10" fmla="*/ 38858 h 263033"/>
                        <a:gd name="connsiteX11" fmla="*/ 96707 w 195406"/>
                        <a:gd name="connsiteY11" fmla="*/ 247066 h 263033"/>
                        <a:gd name="connsiteX12" fmla="*/ 80741 w 195406"/>
                        <a:gd name="connsiteY12" fmla="*/ 263033 h 263033"/>
                        <a:gd name="connsiteX13" fmla="*/ 64774 w 195406"/>
                        <a:gd name="connsiteY13" fmla="*/ 247066 h 263033"/>
                        <a:gd name="connsiteX14" fmla="*/ 64774 w 195406"/>
                        <a:gd name="connsiteY14" fmla="*/ 153752 h 263033"/>
                        <a:gd name="connsiteX15" fmla="*/ 64660 w 195406"/>
                        <a:gd name="connsiteY15" fmla="*/ 152552 h 263033"/>
                        <a:gd name="connsiteX16" fmla="*/ 57779 w 195406"/>
                        <a:gd name="connsiteY16" fmla="*/ 147981 h 263033"/>
                        <a:gd name="connsiteX17" fmla="*/ 52918 w 195406"/>
                        <a:gd name="connsiteY17" fmla="*/ 154066 h 263033"/>
                        <a:gd name="connsiteX18" fmla="*/ 52918 w 195406"/>
                        <a:gd name="connsiteY18" fmla="*/ 247066 h 263033"/>
                        <a:gd name="connsiteX19" fmla="*/ 36952 w 195406"/>
                        <a:gd name="connsiteY19" fmla="*/ 263033 h 263033"/>
                        <a:gd name="connsiteX20" fmla="*/ 20985 w 195406"/>
                        <a:gd name="connsiteY20" fmla="*/ 247066 h 263033"/>
                        <a:gd name="connsiteX21" fmla="*/ 20985 w 195406"/>
                        <a:gd name="connsiteY21" fmla="*/ 116258 h 263033"/>
                        <a:gd name="connsiteX22" fmla="*/ 0 w 195406"/>
                        <a:gd name="connsiteY22" fmla="*/ 90866 h 263033"/>
                        <a:gd name="connsiteX23" fmla="*/ 0 w 195406"/>
                        <a:gd name="connsiteY23" fmla="*/ 25882 h 263033"/>
                        <a:gd name="connsiteX24" fmla="*/ 25882 w 195406"/>
                        <a:gd name="connsiteY24" fmla="*/ 0 h 26303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</a:cxnLst>
                      <a:rect l="l" t="t" r="r" b="b"/>
                      <a:pathLst>
                        <a:path w="195406" h="263033">
                          <a:moveTo>
                            <a:pt x="25882" y="0"/>
                          </a:moveTo>
                          <a:lnTo>
                            <a:pt x="91251" y="0"/>
                          </a:lnTo>
                          <a:cubicBezTo>
                            <a:pt x="94744" y="16"/>
                            <a:pt x="98122" y="1253"/>
                            <a:pt x="100799" y="3498"/>
                          </a:cubicBezTo>
                          <a:lnTo>
                            <a:pt x="136124" y="32667"/>
                          </a:lnTo>
                          <a:lnTo>
                            <a:pt x="171205" y="4931"/>
                          </a:lnTo>
                          <a:cubicBezTo>
                            <a:pt x="171673" y="4562"/>
                            <a:pt x="172164" y="4222"/>
                            <a:pt x="172673" y="3911"/>
                          </a:cubicBezTo>
                          <a:cubicBezTo>
                            <a:pt x="179764" y="-414"/>
                            <a:pt x="189018" y="1828"/>
                            <a:pt x="193344" y="8919"/>
                          </a:cubicBezTo>
                          <a:cubicBezTo>
                            <a:pt x="197220" y="15651"/>
                            <a:pt x="195498" y="24214"/>
                            <a:pt x="189322" y="28925"/>
                          </a:cubicBezTo>
                          <a:lnTo>
                            <a:pt x="145253" y="63865"/>
                          </a:lnTo>
                          <a:cubicBezTo>
                            <a:pt x="139693" y="68250"/>
                            <a:pt x="131827" y="68163"/>
                            <a:pt x="126366" y="63655"/>
                          </a:cubicBezTo>
                          <a:lnTo>
                            <a:pt x="96707" y="38858"/>
                          </a:lnTo>
                          <a:lnTo>
                            <a:pt x="96707" y="247066"/>
                          </a:lnTo>
                          <a:cubicBezTo>
                            <a:pt x="96707" y="255884"/>
                            <a:pt x="89559" y="263033"/>
                            <a:pt x="80741" y="263033"/>
                          </a:cubicBezTo>
                          <a:cubicBezTo>
                            <a:pt x="71923" y="263033"/>
                            <a:pt x="64774" y="255884"/>
                            <a:pt x="64774" y="247066"/>
                          </a:cubicBezTo>
                          <a:lnTo>
                            <a:pt x="64774" y="153752"/>
                          </a:lnTo>
                          <a:cubicBezTo>
                            <a:pt x="64778" y="153349"/>
                            <a:pt x="64739" y="152947"/>
                            <a:pt x="64660" y="152552"/>
                          </a:cubicBezTo>
                          <a:cubicBezTo>
                            <a:pt x="64022" y="149390"/>
                            <a:pt x="60942" y="147343"/>
                            <a:pt x="57779" y="147981"/>
                          </a:cubicBezTo>
                          <a:cubicBezTo>
                            <a:pt x="54895" y="148558"/>
                            <a:pt x="52844" y="151126"/>
                            <a:pt x="52918" y="154066"/>
                          </a:cubicBezTo>
                          <a:lnTo>
                            <a:pt x="52918" y="247066"/>
                          </a:lnTo>
                          <a:cubicBezTo>
                            <a:pt x="52918" y="255884"/>
                            <a:pt x="45770" y="263033"/>
                            <a:pt x="36952" y="263033"/>
                          </a:cubicBezTo>
                          <a:cubicBezTo>
                            <a:pt x="28133" y="263033"/>
                            <a:pt x="20985" y="255884"/>
                            <a:pt x="20985" y="247066"/>
                          </a:cubicBezTo>
                          <a:lnTo>
                            <a:pt x="20985" y="116258"/>
                          </a:lnTo>
                          <a:cubicBezTo>
                            <a:pt x="8811" y="113913"/>
                            <a:pt x="11" y="103264"/>
                            <a:pt x="0" y="90866"/>
                          </a:cubicBezTo>
                          <a:lnTo>
                            <a:pt x="0" y="25882"/>
                          </a:lnTo>
                          <a:cubicBezTo>
                            <a:pt x="0" y="11588"/>
                            <a:pt x="11588" y="0"/>
                            <a:pt x="25882" y="0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wrap="square" rtlCol="0" anchor="ctr">
                      <a:noAutofit/>
                    </a:bodyPr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010" name="Freeform: Shape 1009">
                      <a:extLst>
                        <a:ext uri="{FF2B5EF4-FFF2-40B4-BE49-F238E27FC236}">
                          <a16:creationId xmlns:a16="http://schemas.microsoft.com/office/drawing/2014/main" id="{0026CB28-1F34-4C81-BB7C-C00790135A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2436" y="3093656"/>
                      <a:ext cx="121434" cy="161758"/>
                    </a:xfrm>
                    <a:custGeom>
                      <a:avLst/>
                      <a:gdLst>
                        <a:gd name="connsiteX0" fmla="*/ 65334 w 121434"/>
                        <a:gd name="connsiteY0" fmla="*/ 522 h 161758"/>
                        <a:gd name="connsiteX1" fmla="*/ 72945 w 121434"/>
                        <a:gd name="connsiteY1" fmla="*/ 4066 h 161758"/>
                        <a:gd name="connsiteX2" fmla="*/ 76910 w 121434"/>
                        <a:gd name="connsiteY2" fmla="*/ 32279 h 161758"/>
                        <a:gd name="connsiteX3" fmla="*/ 75931 w 121434"/>
                        <a:gd name="connsiteY3" fmla="*/ 35077 h 161758"/>
                        <a:gd name="connsiteX4" fmla="*/ 75931 w 121434"/>
                        <a:gd name="connsiteY4" fmla="*/ 36057 h 161758"/>
                        <a:gd name="connsiteX5" fmla="*/ 80373 w 121434"/>
                        <a:gd name="connsiteY5" fmla="*/ 40499 h 161758"/>
                        <a:gd name="connsiteX6" fmla="*/ 106255 w 121434"/>
                        <a:gd name="connsiteY6" fmla="*/ 40499 h 161758"/>
                        <a:gd name="connsiteX7" fmla="*/ 121434 w 121434"/>
                        <a:gd name="connsiteY7" fmla="*/ 55678 h 161758"/>
                        <a:gd name="connsiteX8" fmla="*/ 121434 w 121434"/>
                        <a:gd name="connsiteY8" fmla="*/ 81630 h 161758"/>
                        <a:gd name="connsiteX9" fmla="*/ 116992 w 121434"/>
                        <a:gd name="connsiteY9" fmla="*/ 86071 h 161758"/>
                        <a:gd name="connsiteX10" fmla="*/ 116013 w 121434"/>
                        <a:gd name="connsiteY10" fmla="*/ 86071 h 161758"/>
                        <a:gd name="connsiteX11" fmla="*/ 113215 w 121434"/>
                        <a:gd name="connsiteY11" fmla="*/ 85092 h 161758"/>
                        <a:gd name="connsiteX12" fmla="*/ 96069 w 121434"/>
                        <a:gd name="connsiteY12" fmla="*/ 81601 h 161758"/>
                        <a:gd name="connsiteX13" fmla="*/ 96077 w 121434"/>
                        <a:gd name="connsiteY13" fmla="*/ 81595 h 161758"/>
                        <a:gd name="connsiteX14" fmla="*/ 96042 w 121434"/>
                        <a:gd name="connsiteY14" fmla="*/ 81595 h 161758"/>
                        <a:gd name="connsiteX15" fmla="*/ 96069 w 121434"/>
                        <a:gd name="connsiteY15" fmla="*/ 81601 h 161758"/>
                        <a:gd name="connsiteX16" fmla="*/ 85188 w 121434"/>
                        <a:gd name="connsiteY16" fmla="*/ 88812 h 161758"/>
                        <a:gd name="connsiteX17" fmla="*/ 80972 w 121434"/>
                        <a:gd name="connsiteY17" fmla="*/ 101177 h 161758"/>
                        <a:gd name="connsiteX18" fmla="*/ 101218 w 121434"/>
                        <a:gd name="connsiteY18" fmla="*/ 121432 h 161758"/>
                        <a:gd name="connsiteX19" fmla="*/ 113110 w 121434"/>
                        <a:gd name="connsiteY19" fmla="*/ 117374 h 161758"/>
                        <a:gd name="connsiteX20" fmla="*/ 115908 w 121434"/>
                        <a:gd name="connsiteY20" fmla="*/ 116395 h 161758"/>
                        <a:gd name="connsiteX21" fmla="*/ 116853 w 121434"/>
                        <a:gd name="connsiteY21" fmla="*/ 116395 h 161758"/>
                        <a:gd name="connsiteX22" fmla="*/ 121294 w 121434"/>
                        <a:gd name="connsiteY22" fmla="*/ 120837 h 161758"/>
                        <a:gd name="connsiteX23" fmla="*/ 121294 w 121434"/>
                        <a:gd name="connsiteY23" fmla="*/ 146579 h 161758"/>
                        <a:gd name="connsiteX24" fmla="*/ 106115 w 121434"/>
                        <a:gd name="connsiteY24" fmla="*/ 161758 h 161758"/>
                        <a:gd name="connsiteX25" fmla="*/ 15179 w 121434"/>
                        <a:gd name="connsiteY25" fmla="*/ 161758 h 161758"/>
                        <a:gd name="connsiteX26" fmla="*/ 0 w 121434"/>
                        <a:gd name="connsiteY26" fmla="*/ 146579 h 161758"/>
                        <a:gd name="connsiteX27" fmla="*/ 0 w 121434"/>
                        <a:gd name="connsiteY27" fmla="*/ 55643 h 161758"/>
                        <a:gd name="connsiteX28" fmla="*/ 15179 w 121434"/>
                        <a:gd name="connsiteY28" fmla="*/ 40463 h 161758"/>
                        <a:gd name="connsiteX29" fmla="*/ 41131 w 121434"/>
                        <a:gd name="connsiteY29" fmla="*/ 40463 h 161758"/>
                        <a:gd name="connsiteX30" fmla="*/ 45573 w 121434"/>
                        <a:gd name="connsiteY30" fmla="*/ 36022 h 161758"/>
                        <a:gd name="connsiteX31" fmla="*/ 45573 w 121434"/>
                        <a:gd name="connsiteY31" fmla="*/ 35077 h 161758"/>
                        <a:gd name="connsiteX32" fmla="*/ 44593 w 121434"/>
                        <a:gd name="connsiteY32" fmla="*/ 32279 h 161758"/>
                        <a:gd name="connsiteX33" fmla="*/ 40536 w 121434"/>
                        <a:gd name="connsiteY33" fmla="*/ 20248 h 161758"/>
                        <a:gd name="connsiteX34" fmla="*/ 41053 w 121434"/>
                        <a:gd name="connsiteY34" fmla="*/ 15709 h 161758"/>
                        <a:gd name="connsiteX35" fmla="*/ 65334 w 121434"/>
                        <a:gd name="connsiteY35" fmla="*/ 522 h 16175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</a:cxnLst>
                      <a:rect l="l" t="t" r="r" b="b"/>
                      <a:pathLst>
                        <a:path w="121434" h="161758">
                          <a:moveTo>
                            <a:pt x="65334" y="522"/>
                          </a:moveTo>
                          <a:cubicBezTo>
                            <a:pt x="68092" y="1156"/>
                            <a:pt x="70685" y="2363"/>
                            <a:pt x="72945" y="4066"/>
                          </a:cubicBezTo>
                          <a:cubicBezTo>
                            <a:pt x="81831" y="10762"/>
                            <a:pt x="83606" y="23394"/>
                            <a:pt x="76910" y="32279"/>
                          </a:cubicBezTo>
                          <a:cubicBezTo>
                            <a:pt x="76288" y="33080"/>
                            <a:pt x="75944" y="34063"/>
                            <a:pt x="75931" y="35077"/>
                          </a:cubicBezTo>
                          <a:lnTo>
                            <a:pt x="75931" y="36057"/>
                          </a:lnTo>
                          <a:cubicBezTo>
                            <a:pt x="75931" y="38510"/>
                            <a:pt x="77920" y="40499"/>
                            <a:pt x="80373" y="40499"/>
                          </a:cubicBezTo>
                          <a:lnTo>
                            <a:pt x="106255" y="40499"/>
                          </a:lnTo>
                          <a:cubicBezTo>
                            <a:pt x="114638" y="40499"/>
                            <a:pt x="121434" y="47295"/>
                            <a:pt x="121434" y="55678"/>
                          </a:cubicBezTo>
                          <a:lnTo>
                            <a:pt x="121434" y="81630"/>
                          </a:lnTo>
                          <a:cubicBezTo>
                            <a:pt x="121434" y="84083"/>
                            <a:pt x="119446" y="86071"/>
                            <a:pt x="116992" y="86071"/>
                          </a:cubicBezTo>
                          <a:lnTo>
                            <a:pt x="116013" y="86071"/>
                          </a:lnTo>
                          <a:cubicBezTo>
                            <a:pt x="114999" y="86059"/>
                            <a:pt x="114016" y="85715"/>
                            <a:pt x="113215" y="85092"/>
                          </a:cubicBezTo>
                          <a:lnTo>
                            <a:pt x="96069" y="81601"/>
                          </a:lnTo>
                          <a:lnTo>
                            <a:pt x="96077" y="81595"/>
                          </a:lnTo>
                          <a:lnTo>
                            <a:pt x="96042" y="81595"/>
                          </a:lnTo>
                          <a:lnTo>
                            <a:pt x="96069" y="81601"/>
                          </a:lnTo>
                          <a:lnTo>
                            <a:pt x="85188" y="88812"/>
                          </a:lnTo>
                          <a:cubicBezTo>
                            <a:pt x="82525" y="92265"/>
                            <a:pt x="80973" y="96577"/>
                            <a:pt x="80972" y="101177"/>
                          </a:cubicBezTo>
                          <a:cubicBezTo>
                            <a:pt x="80969" y="112361"/>
                            <a:pt x="90034" y="121429"/>
                            <a:pt x="101218" y="121432"/>
                          </a:cubicBezTo>
                          <a:cubicBezTo>
                            <a:pt x="105516" y="121396"/>
                            <a:pt x="109687" y="119973"/>
                            <a:pt x="113110" y="117374"/>
                          </a:cubicBezTo>
                          <a:cubicBezTo>
                            <a:pt x="113912" y="116754"/>
                            <a:pt x="114894" y="116410"/>
                            <a:pt x="115908" y="116395"/>
                          </a:cubicBezTo>
                          <a:lnTo>
                            <a:pt x="116853" y="116395"/>
                          </a:lnTo>
                          <a:cubicBezTo>
                            <a:pt x="119306" y="116395"/>
                            <a:pt x="121294" y="118384"/>
                            <a:pt x="121294" y="120837"/>
                          </a:cubicBezTo>
                          <a:lnTo>
                            <a:pt x="121294" y="146579"/>
                          </a:lnTo>
                          <a:cubicBezTo>
                            <a:pt x="121294" y="154962"/>
                            <a:pt x="114498" y="161758"/>
                            <a:pt x="106115" y="161758"/>
                          </a:cubicBezTo>
                          <a:lnTo>
                            <a:pt x="15179" y="161758"/>
                          </a:lnTo>
                          <a:cubicBezTo>
                            <a:pt x="6796" y="161758"/>
                            <a:pt x="0" y="154962"/>
                            <a:pt x="0" y="146579"/>
                          </a:cubicBezTo>
                          <a:lnTo>
                            <a:pt x="0" y="55643"/>
                          </a:lnTo>
                          <a:cubicBezTo>
                            <a:pt x="0" y="47260"/>
                            <a:pt x="6796" y="40463"/>
                            <a:pt x="15179" y="40463"/>
                          </a:cubicBezTo>
                          <a:lnTo>
                            <a:pt x="41131" y="40463"/>
                          </a:lnTo>
                          <a:cubicBezTo>
                            <a:pt x="43584" y="40463"/>
                            <a:pt x="45573" y="38475"/>
                            <a:pt x="45573" y="36022"/>
                          </a:cubicBezTo>
                          <a:lnTo>
                            <a:pt x="45573" y="35077"/>
                          </a:lnTo>
                          <a:cubicBezTo>
                            <a:pt x="45557" y="34063"/>
                            <a:pt x="45214" y="33081"/>
                            <a:pt x="44593" y="32279"/>
                          </a:cubicBezTo>
                          <a:cubicBezTo>
                            <a:pt x="41966" y="28818"/>
                            <a:pt x="40541" y="24594"/>
                            <a:pt x="40536" y="20248"/>
                          </a:cubicBezTo>
                          <a:cubicBezTo>
                            <a:pt x="40537" y="18720"/>
                            <a:pt x="40710" y="17197"/>
                            <a:pt x="41053" y="15709"/>
                          </a:cubicBezTo>
                          <a:cubicBezTo>
                            <a:pt x="43564" y="4810"/>
                            <a:pt x="54435" y="-1989"/>
                            <a:pt x="65334" y="522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wrap="square" rtlCol="0" anchor="ctr">
                      <a:noAutofit/>
                    </a:bodyPr>
                    <a:lstStyle/>
                    <a:p>
                      <a:pPr algn="ctr"/>
                      <a:endParaRPr lang="en-US"/>
                    </a:p>
                  </p:txBody>
                </p:sp>
              </p:grpSp>
              <p:grpSp>
                <p:nvGrpSpPr>
                  <p:cNvPr id="947" name="Group 946">
                    <a:extLst>
                      <a:ext uri="{FF2B5EF4-FFF2-40B4-BE49-F238E27FC236}">
                        <a16:creationId xmlns:a16="http://schemas.microsoft.com/office/drawing/2014/main" id="{F4269004-65BB-4702-BE1D-14332FB83547}"/>
                      </a:ext>
                    </a:extLst>
                  </p:cNvPr>
                  <p:cNvGrpSpPr/>
                  <p:nvPr/>
                </p:nvGrpSpPr>
                <p:grpSpPr>
                  <a:xfrm>
                    <a:off x="1360652" y="2139866"/>
                    <a:ext cx="886667" cy="874863"/>
                    <a:chOff x="5140934" y="2371116"/>
                    <a:chExt cx="2997158" cy="2997158"/>
                  </a:xfrm>
                </p:grpSpPr>
                <p:sp>
                  <p:nvSpPr>
                    <p:cNvPr id="965" name="Arc 964">
                      <a:extLst>
                        <a:ext uri="{FF2B5EF4-FFF2-40B4-BE49-F238E27FC236}">
                          <a16:creationId xmlns:a16="http://schemas.microsoft.com/office/drawing/2014/main" id="{C76AF86B-0241-49AD-BD3C-6F6E8F3D21FF}"/>
                        </a:ext>
                      </a:extLst>
                    </p:cNvPr>
                    <p:cNvSpPr/>
                    <p:nvPr/>
                  </p:nvSpPr>
                  <p:spPr>
                    <a:xfrm rot="3005313">
                      <a:off x="5140934" y="2371116"/>
                      <a:ext cx="2997158" cy="2997158"/>
                    </a:xfrm>
                    <a:prstGeom prst="arc">
                      <a:avLst>
                        <a:gd name="adj1" fmla="val 8855015"/>
                        <a:gd name="adj2" fmla="val 4260621"/>
                      </a:avLst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66" name="Block Arc 965">
                      <a:extLst>
                        <a:ext uri="{FF2B5EF4-FFF2-40B4-BE49-F238E27FC236}">
                          <a16:creationId xmlns:a16="http://schemas.microsoft.com/office/drawing/2014/main" id="{B73FE315-B298-4284-BF50-EB70D299F9E1}"/>
                        </a:ext>
                      </a:extLst>
                    </p:cNvPr>
                    <p:cNvSpPr/>
                    <p:nvPr/>
                  </p:nvSpPr>
                  <p:spPr>
                    <a:xfrm rot="4002966">
                      <a:off x="5423218" y="2662282"/>
                      <a:ext cx="2432595" cy="2432593"/>
                    </a:xfrm>
                    <a:prstGeom prst="blockArc">
                      <a:avLst>
                        <a:gd name="adj1" fmla="val 6864443"/>
                        <a:gd name="adj2" fmla="val 1138191"/>
                        <a:gd name="adj3" fmla="val 11379"/>
                      </a:avLst>
                    </a:prstGeom>
                    <a:solidFill>
                      <a:schemeClr val="accent1"/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67" name="Block Arc 966">
                      <a:extLst>
                        <a:ext uri="{FF2B5EF4-FFF2-40B4-BE49-F238E27FC236}">
                          <a16:creationId xmlns:a16="http://schemas.microsoft.com/office/drawing/2014/main" id="{EDB59D91-72A5-40A3-9981-D1F917B9B040}"/>
                        </a:ext>
                      </a:extLst>
                    </p:cNvPr>
                    <p:cNvSpPr/>
                    <p:nvPr/>
                  </p:nvSpPr>
                  <p:spPr>
                    <a:xfrm rot="13660350">
                      <a:off x="5275334" y="2518337"/>
                      <a:ext cx="2728359" cy="2713343"/>
                    </a:xfrm>
                    <a:prstGeom prst="blockArc">
                      <a:avLst>
                        <a:gd name="adj1" fmla="val 7722565"/>
                        <a:gd name="adj2" fmla="val 2395283"/>
                        <a:gd name="adj3" fmla="val 5540"/>
                      </a:avLst>
                    </a:prstGeom>
                    <a:solidFill>
                      <a:schemeClr val="accent3"/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005" name="Group 1004">
                  <a:extLst>
                    <a:ext uri="{FF2B5EF4-FFF2-40B4-BE49-F238E27FC236}">
                      <a16:creationId xmlns:a16="http://schemas.microsoft.com/office/drawing/2014/main" id="{8851A4EE-5B7A-47DD-87A9-0CB2D72B6C16}"/>
                    </a:ext>
                  </a:extLst>
                </p:cNvPr>
                <p:cNvGrpSpPr/>
                <p:nvPr/>
              </p:nvGrpSpPr>
              <p:grpSpPr>
                <a:xfrm>
                  <a:off x="3989641" y="2148560"/>
                  <a:ext cx="886667" cy="874863"/>
                  <a:chOff x="3989641" y="2148560"/>
                  <a:chExt cx="886667" cy="874863"/>
                </a:xfrm>
              </p:grpSpPr>
              <p:grpSp>
                <p:nvGrpSpPr>
                  <p:cNvPr id="926" name="Group 925">
                    <a:extLst>
                      <a:ext uri="{FF2B5EF4-FFF2-40B4-BE49-F238E27FC236}">
                        <a16:creationId xmlns:a16="http://schemas.microsoft.com/office/drawing/2014/main" id="{0418867B-A6E3-4355-A022-D8717C57D7C8}"/>
                      </a:ext>
                    </a:extLst>
                  </p:cNvPr>
                  <p:cNvGrpSpPr/>
                  <p:nvPr/>
                </p:nvGrpSpPr>
                <p:grpSpPr>
                  <a:xfrm>
                    <a:off x="3989641" y="2148560"/>
                    <a:ext cx="886667" cy="874863"/>
                    <a:chOff x="5140934" y="2371116"/>
                    <a:chExt cx="2997158" cy="2997158"/>
                  </a:xfrm>
                </p:grpSpPr>
                <p:sp>
                  <p:nvSpPr>
                    <p:cNvPr id="944" name="Arc 943">
                      <a:extLst>
                        <a:ext uri="{FF2B5EF4-FFF2-40B4-BE49-F238E27FC236}">
                          <a16:creationId xmlns:a16="http://schemas.microsoft.com/office/drawing/2014/main" id="{3411154C-90A8-4145-9E5C-9A29CD2A4019}"/>
                        </a:ext>
                      </a:extLst>
                    </p:cNvPr>
                    <p:cNvSpPr/>
                    <p:nvPr/>
                  </p:nvSpPr>
                  <p:spPr>
                    <a:xfrm rot="3005313">
                      <a:off x="5140934" y="2371116"/>
                      <a:ext cx="2997158" cy="2997158"/>
                    </a:xfrm>
                    <a:prstGeom prst="arc">
                      <a:avLst>
                        <a:gd name="adj1" fmla="val 8855015"/>
                        <a:gd name="adj2" fmla="val 4260621"/>
                      </a:avLst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45" name="Block Arc 944">
                      <a:extLst>
                        <a:ext uri="{FF2B5EF4-FFF2-40B4-BE49-F238E27FC236}">
                          <a16:creationId xmlns:a16="http://schemas.microsoft.com/office/drawing/2014/main" id="{77CF0CC7-1238-49F0-99EE-ED409B2B9D31}"/>
                        </a:ext>
                      </a:extLst>
                    </p:cNvPr>
                    <p:cNvSpPr/>
                    <p:nvPr/>
                  </p:nvSpPr>
                  <p:spPr>
                    <a:xfrm rot="4002966">
                      <a:off x="5423218" y="2662282"/>
                      <a:ext cx="2432595" cy="2432593"/>
                    </a:xfrm>
                    <a:prstGeom prst="blockArc">
                      <a:avLst>
                        <a:gd name="adj1" fmla="val 6864443"/>
                        <a:gd name="adj2" fmla="val 1138191"/>
                        <a:gd name="adj3" fmla="val 11379"/>
                      </a:avLst>
                    </a:prstGeom>
                    <a:solidFill>
                      <a:schemeClr val="accent4"/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46" name="Block Arc 945">
                      <a:extLst>
                        <a:ext uri="{FF2B5EF4-FFF2-40B4-BE49-F238E27FC236}">
                          <a16:creationId xmlns:a16="http://schemas.microsoft.com/office/drawing/2014/main" id="{F28DF448-0A30-432A-A13F-324CBD4097F9}"/>
                        </a:ext>
                      </a:extLst>
                    </p:cNvPr>
                    <p:cNvSpPr/>
                    <p:nvPr/>
                  </p:nvSpPr>
                  <p:spPr>
                    <a:xfrm rot="13660350">
                      <a:off x="5275334" y="2518337"/>
                      <a:ext cx="2728359" cy="2713343"/>
                    </a:xfrm>
                    <a:prstGeom prst="blockArc">
                      <a:avLst>
                        <a:gd name="adj1" fmla="val 7722565"/>
                        <a:gd name="adj2" fmla="val 2395283"/>
                        <a:gd name="adj3" fmla="val 5540"/>
                      </a:avLst>
                    </a:prstGeom>
                    <a:solidFill>
                      <a:schemeClr val="accent3"/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grpSp>
                <p:nvGrpSpPr>
                  <p:cNvPr id="987" name="Group 986">
                    <a:extLst>
                      <a:ext uri="{FF2B5EF4-FFF2-40B4-BE49-F238E27FC236}">
                        <a16:creationId xmlns:a16="http://schemas.microsoft.com/office/drawing/2014/main" id="{760EB971-B7E9-48EE-B8E7-4BD43A187A2F}"/>
                      </a:ext>
                    </a:extLst>
                  </p:cNvPr>
                  <p:cNvGrpSpPr/>
                  <p:nvPr/>
                </p:nvGrpSpPr>
                <p:grpSpPr>
                  <a:xfrm>
                    <a:off x="4299903" y="2452920"/>
                    <a:ext cx="266142" cy="266142"/>
                    <a:chOff x="5810250" y="3067050"/>
                    <a:chExt cx="571500" cy="571500"/>
                  </a:xfrm>
                  <a:solidFill>
                    <a:schemeClr val="accent3"/>
                  </a:solidFill>
                </p:grpSpPr>
                <p:sp>
                  <p:nvSpPr>
                    <p:cNvPr id="988" name="Freeform: Shape 987">
                      <a:extLst>
                        <a:ext uri="{FF2B5EF4-FFF2-40B4-BE49-F238E27FC236}">
                          <a16:creationId xmlns:a16="http://schemas.microsoft.com/office/drawing/2014/main" id="{8D6E3A29-98F5-48B5-995E-4BC2B7B0FB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10250" y="3067050"/>
                      <a:ext cx="571500" cy="571500"/>
                    </a:xfrm>
                    <a:custGeom>
                      <a:avLst/>
                      <a:gdLst>
                        <a:gd name="connsiteX0" fmla="*/ 571500 w 571500"/>
                        <a:gd name="connsiteY0" fmla="*/ 142875 h 571500"/>
                        <a:gd name="connsiteX1" fmla="*/ 571500 w 571500"/>
                        <a:gd name="connsiteY1" fmla="*/ 123825 h 571500"/>
                        <a:gd name="connsiteX2" fmla="*/ 523875 w 571500"/>
                        <a:gd name="connsiteY2" fmla="*/ 123825 h 571500"/>
                        <a:gd name="connsiteX3" fmla="*/ 523875 w 571500"/>
                        <a:gd name="connsiteY3" fmla="*/ 95250 h 571500"/>
                        <a:gd name="connsiteX4" fmla="*/ 521113 w 571500"/>
                        <a:gd name="connsiteY4" fmla="*/ 88487 h 571500"/>
                        <a:gd name="connsiteX5" fmla="*/ 483013 w 571500"/>
                        <a:gd name="connsiteY5" fmla="*/ 50387 h 571500"/>
                        <a:gd name="connsiteX6" fmla="*/ 476250 w 571500"/>
                        <a:gd name="connsiteY6" fmla="*/ 47625 h 571500"/>
                        <a:gd name="connsiteX7" fmla="*/ 447675 w 571500"/>
                        <a:gd name="connsiteY7" fmla="*/ 47625 h 571500"/>
                        <a:gd name="connsiteX8" fmla="*/ 447675 w 571500"/>
                        <a:gd name="connsiteY8" fmla="*/ 0 h 571500"/>
                        <a:gd name="connsiteX9" fmla="*/ 428625 w 571500"/>
                        <a:gd name="connsiteY9" fmla="*/ 0 h 571500"/>
                        <a:gd name="connsiteX10" fmla="*/ 428625 w 571500"/>
                        <a:gd name="connsiteY10" fmla="*/ 47625 h 571500"/>
                        <a:gd name="connsiteX11" fmla="*/ 400050 w 571500"/>
                        <a:gd name="connsiteY11" fmla="*/ 47625 h 571500"/>
                        <a:gd name="connsiteX12" fmla="*/ 400050 w 571500"/>
                        <a:gd name="connsiteY12" fmla="*/ 0 h 571500"/>
                        <a:gd name="connsiteX13" fmla="*/ 381000 w 571500"/>
                        <a:gd name="connsiteY13" fmla="*/ 0 h 571500"/>
                        <a:gd name="connsiteX14" fmla="*/ 381000 w 571500"/>
                        <a:gd name="connsiteY14" fmla="*/ 47625 h 571500"/>
                        <a:gd name="connsiteX15" fmla="*/ 352425 w 571500"/>
                        <a:gd name="connsiteY15" fmla="*/ 47625 h 571500"/>
                        <a:gd name="connsiteX16" fmla="*/ 352425 w 571500"/>
                        <a:gd name="connsiteY16" fmla="*/ 0 h 571500"/>
                        <a:gd name="connsiteX17" fmla="*/ 333375 w 571500"/>
                        <a:gd name="connsiteY17" fmla="*/ 0 h 571500"/>
                        <a:gd name="connsiteX18" fmla="*/ 333375 w 571500"/>
                        <a:gd name="connsiteY18" fmla="*/ 47625 h 571500"/>
                        <a:gd name="connsiteX19" fmla="*/ 304800 w 571500"/>
                        <a:gd name="connsiteY19" fmla="*/ 47625 h 571500"/>
                        <a:gd name="connsiteX20" fmla="*/ 304800 w 571500"/>
                        <a:gd name="connsiteY20" fmla="*/ 0 h 571500"/>
                        <a:gd name="connsiteX21" fmla="*/ 285750 w 571500"/>
                        <a:gd name="connsiteY21" fmla="*/ 0 h 571500"/>
                        <a:gd name="connsiteX22" fmla="*/ 285750 w 571500"/>
                        <a:gd name="connsiteY22" fmla="*/ 47625 h 571500"/>
                        <a:gd name="connsiteX23" fmla="*/ 257175 w 571500"/>
                        <a:gd name="connsiteY23" fmla="*/ 47625 h 571500"/>
                        <a:gd name="connsiteX24" fmla="*/ 257175 w 571500"/>
                        <a:gd name="connsiteY24" fmla="*/ 0 h 571500"/>
                        <a:gd name="connsiteX25" fmla="*/ 238125 w 571500"/>
                        <a:gd name="connsiteY25" fmla="*/ 0 h 571500"/>
                        <a:gd name="connsiteX26" fmla="*/ 238125 w 571500"/>
                        <a:gd name="connsiteY26" fmla="*/ 47625 h 571500"/>
                        <a:gd name="connsiteX27" fmla="*/ 209550 w 571500"/>
                        <a:gd name="connsiteY27" fmla="*/ 47625 h 571500"/>
                        <a:gd name="connsiteX28" fmla="*/ 209550 w 571500"/>
                        <a:gd name="connsiteY28" fmla="*/ 0 h 571500"/>
                        <a:gd name="connsiteX29" fmla="*/ 190500 w 571500"/>
                        <a:gd name="connsiteY29" fmla="*/ 0 h 571500"/>
                        <a:gd name="connsiteX30" fmla="*/ 190500 w 571500"/>
                        <a:gd name="connsiteY30" fmla="*/ 47625 h 571500"/>
                        <a:gd name="connsiteX31" fmla="*/ 161925 w 571500"/>
                        <a:gd name="connsiteY31" fmla="*/ 47625 h 571500"/>
                        <a:gd name="connsiteX32" fmla="*/ 161925 w 571500"/>
                        <a:gd name="connsiteY32" fmla="*/ 0 h 571500"/>
                        <a:gd name="connsiteX33" fmla="*/ 142875 w 571500"/>
                        <a:gd name="connsiteY33" fmla="*/ 0 h 571500"/>
                        <a:gd name="connsiteX34" fmla="*/ 142875 w 571500"/>
                        <a:gd name="connsiteY34" fmla="*/ 47625 h 571500"/>
                        <a:gd name="connsiteX35" fmla="*/ 114300 w 571500"/>
                        <a:gd name="connsiteY35" fmla="*/ 47625 h 571500"/>
                        <a:gd name="connsiteX36" fmla="*/ 114300 w 571500"/>
                        <a:gd name="connsiteY36" fmla="*/ 0 h 571500"/>
                        <a:gd name="connsiteX37" fmla="*/ 95250 w 571500"/>
                        <a:gd name="connsiteY37" fmla="*/ 0 h 571500"/>
                        <a:gd name="connsiteX38" fmla="*/ 95250 w 571500"/>
                        <a:gd name="connsiteY38" fmla="*/ 47625 h 571500"/>
                        <a:gd name="connsiteX39" fmla="*/ 57150 w 571500"/>
                        <a:gd name="connsiteY39" fmla="*/ 47625 h 571500"/>
                        <a:gd name="connsiteX40" fmla="*/ 47625 w 571500"/>
                        <a:gd name="connsiteY40" fmla="*/ 57150 h 571500"/>
                        <a:gd name="connsiteX41" fmla="*/ 47625 w 571500"/>
                        <a:gd name="connsiteY41" fmla="*/ 114300 h 571500"/>
                        <a:gd name="connsiteX42" fmla="*/ 0 w 571500"/>
                        <a:gd name="connsiteY42" fmla="*/ 114300 h 571500"/>
                        <a:gd name="connsiteX43" fmla="*/ 0 w 571500"/>
                        <a:gd name="connsiteY43" fmla="*/ 133350 h 571500"/>
                        <a:gd name="connsiteX44" fmla="*/ 47625 w 571500"/>
                        <a:gd name="connsiteY44" fmla="*/ 133350 h 571500"/>
                        <a:gd name="connsiteX45" fmla="*/ 47625 w 571500"/>
                        <a:gd name="connsiteY45" fmla="*/ 161925 h 571500"/>
                        <a:gd name="connsiteX46" fmla="*/ 0 w 571500"/>
                        <a:gd name="connsiteY46" fmla="*/ 161925 h 571500"/>
                        <a:gd name="connsiteX47" fmla="*/ 0 w 571500"/>
                        <a:gd name="connsiteY47" fmla="*/ 180975 h 571500"/>
                        <a:gd name="connsiteX48" fmla="*/ 47625 w 571500"/>
                        <a:gd name="connsiteY48" fmla="*/ 180975 h 571500"/>
                        <a:gd name="connsiteX49" fmla="*/ 47625 w 571500"/>
                        <a:gd name="connsiteY49" fmla="*/ 209550 h 571500"/>
                        <a:gd name="connsiteX50" fmla="*/ 0 w 571500"/>
                        <a:gd name="connsiteY50" fmla="*/ 209550 h 571500"/>
                        <a:gd name="connsiteX51" fmla="*/ 0 w 571500"/>
                        <a:gd name="connsiteY51" fmla="*/ 228600 h 571500"/>
                        <a:gd name="connsiteX52" fmla="*/ 47625 w 571500"/>
                        <a:gd name="connsiteY52" fmla="*/ 228600 h 571500"/>
                        <a:gd name="connsiteX53" fmla="*/ 47625 w 571500"/>
                        <a:gd name="connsiteY53" fmla="*/ 257175 h 571500"/>
                        <a:gd name="connsiteX54" fmla="*/ 0 w 571500"/>
                        <a:gd name="connsiteY54" fmla="*/ 257175 h 571500"/>
                        <a:gd name="connsiteX55" fmla="*/ 0 w 571500"/>
                        <a:gd name="connsiteY55" fmla="*/ 276225 h 571500"/>
                        <a:gd name="connsiteX56" fmla="*/ 47625 w 571500"/>
                        <a:gd name="connsiteY56" fmla="*/ 276225 h 571500"/>
                        <a:gd name="connsiteX57" fmla="*/ 47625 w 571500"/>
                        <a:gd name="connsiteY57" fmla="*/ 304800 h 571500"/>
                        <a:gd name="connsiteX58" fmla="*/ 0 w 571500"/>
                        <a:gd name="connsiteY58" fmla="*/ 304800 h 571500"/>
                        <a:gd name="connsiteX59" fmla="*/ 0 w 571500"/>
                        <a:gd name="connsiteY59" fmla="*/ 323850 h 571500"/>
                        <a:gd name="connsiteX60" fmla="*/ 47625 w 571500"/>
                        <a:gd name="connsiteY60" fmla="*/ 323850 h 571500"/>
                        <a:gd name="connsiteX61" fmla="*/ 47625 w 571500"/>
                        <a:gd name="connsiteY61" fmla="*/ 352425 h 571500"/>
                        <a:gd name="connsiteX62" fmla="*/ 0 w 571500"/>
                        <a:gd name="connsiteY62" fmla="*/ 352425 h 571500"/>
                        <a:gd name="connsiteX63" fmla="*/ 0 w 571500"/>
                        <a:gd name="connsiteY63" fmla="*/ 371475 h 571500"/>
                        <a:gd name="connsiteX64" fmla="*/ 47625 w 571500"/>
                        <a:gd name="connsiteY64" fmla="*/ 371475 h 571500"/>
                        <a:gd name="connsiteX65" fmla="*/ 47625 w 571500"/>
                        <a:gd name="connsiteY65" fmla="*/ 400050 h 571500"/>
                        <a:gd name="connsiteX66" fmla="*/ 0 w 571500"/>
                        <a:gd name="connsiteY66" fmla="*/ 400050 h 571500"/>
                        <a:gd name="connsiteX67" fmla="*/ 0 w 571500"/>
                        <a:gd name="connsiteY67" fmla="*/ 419100 h 571500"/>
                        <a:gd name="connsiteX68" fmla="*/ 47625 w 571500"/>
                        <a:gd name="connsiteY68" fmla="*/ 419100 h 571500"/>
                        <a:gd name="connsiteX69" fmla="*/ 47625 w 571500"/>
                        <a:gd name="connsiteY69" fmla="*/ 447675 h 571500"/>
                        <a:gd name="connsiteX70" fmla="*/ 0 w 571500"/>
                        <a:gd name="connsiteY70" fmla="*/ 447675 h 571500"/>
                        <a:gd name="connsiteX71" fmla="*/ 0 w 571500"/>
                        <a:gd name="connsiteY71" fmla="*/ 466725 h 571500"/>
                        <a:gd name="connsiteX72" fmla="*/ 47625 w 571500"/>
                        <a:gd name="connsiteY72" fmla="*/ 466725 h 571500"/>
                        <a:gd name="connsiteX73" fmla="*/ 47625 w 571500"/>
                        <a:gd name="connsiteY73" fmla="*/ 514350 h 571500"/>
                        <a:gd name="connsiteX74" fmla="*/ 57150 w 571500"/>
                        <a:gd name="connsiteY74" fmla="*/ 523875 h 571500"/>
                        <a:gd name="connsiteX75" fmla="*/ 104775 w 571500"/>
                        <a:gd name="connsiteY75" fmla="*/ 523875 h 571500"/>
                        <a:gd name="connsiteX76" fmla="*/ 104775 w 571500"/>
                        <a:gd name="connsiteY76" fmla="*/ 571500 h 571500"/>
                        <a:gd name="connsiteX77" fmla="*/ 123825 w 571500"/>
                        <a:gd name="connsiteY77" fmla="*/ 571500 h 571500"/>
                        <a:gd name="connsiteX78" fmla="*/ 123825 w 571500"/>
                        <a:gd name="connsiteY78" fmla="*/ 523875 h 571500"/>
                        <a:gd name="connsiteX79" fmla="*/ 152400 w 571500"/>
                        <a:gd name="connsiteY79" fmla="*/ 523875 h 571500"/>
                        <a:gd name="connsiteX80" fmla="*/ 152400 w 571500"/>
                        <a:gd name="connsiteY80" fmla="*/ 571500 h 571500"/>
                        <a:gd name="connsiteX81" fmla="*/ 171450 w 571500"/>
                        <a:gd name="connsiteY81" fmla="*/ 571500 h 571500"/>
                        <a:gd name="connsiteX82" fmla="*/ 171450 w 571500"/>
                        <a:gd name="connsiteY82" fmla="*/ 523875 h 571500"/>
                        <a:gd name="connsiteX83" fmla="*/ 200025 w 571500"/>
                        <a:gd name="connsiteY83" fmla="*/ 523875 h 571500"/>
                        <a:gd name="connsiteX84" fmla="*/ 200025 w 571500"/>
                        <a:gd name="connsiteY84" fmla="*/ 571500 h 571500"/>
                        <a:gd name="connsiteX85" fmla="*/ 219075 w 571500"/>
                        <a:gd name="connsiteY85" fmla="*/ 571500 h 571500"/>
                        <a:gd name="connsiteX86" fmla="*/ 219075 w 571500"/>
                        <a:gd name="connsiteY86" fmla="*/ 523875 h 571500"/>
                        <a:gd name="connsiteX87" fmla="*/ 247650 w 571500"/>
                        <a:gd name="connsiteY87" fmla="*/ 523875 h 571500"/>
                        <a:gd name="connsiteX88" fmla="*/ 247650 w 571500"/>
                        <a:gd name="connsiteY88" fmla="*/ 571500 h 571500"/>
                        <a:gd name="connsiteX89" fmla="*/ 266700 w 571500"/>
                        <a:gd name="connsiteY89" fmla="*/ 571500 h 571500"/>
                        <a:gd name="connsiteX90" fmla="*/ 266700 w 571500"/>
                        <a:gd name="connsiteY90" fmla="*/ 523875 h 571500"/>
                        <a:gd name="connsiteX91" fmla="*/ 295275 w 571500"/>
                        <a:gd name="connsiteY91" fmla="*/ 523875 h 571500"/>
                        <a:gd name="connsiteX92" fmla="*/ 295275 w 571500"/>
                        <a:gd name="connsiteY92" fmla="*/ 571500 h 571500"/>
                        <a:gd name="connsiteX93" fmla="*/ 314325 w 571500"/>
                        <a:gd name="connsiteY93" fmla="*/ 571500 h 571500"/>
                        <a:gd name="connsiteX94" fmla="*/ 314325 w 571500"/>
                        <a:gd name="connsiteY94" fmla="*/ 523875 h 571500"/>
                        <a:gd name="connsiteX95" fmla="*/ 342900 w 571500"/>
                        <a:gd name="connsiteY95" fmla="*/ 523875 h 571500"/>
                        <a:gd name="connsiteX96" fmla="*/ 342900 w 571500"/>
                        <a:gd name="connsiteY96" fmla="*/ 571500 h 571500"/>
                        <a:gd name="connsiteX97" fmla="*/ 361950 w 571500"/>
                        <a:gd name="connsiteY97" fmla="*/ 571500 h 571500"/>
                        <a:gd name="connsiteX98" fmla="*/ 361950 w 571500"/>
                        <a:gd name="connsiteY98" fmla="*/ 523875 h 571500"/>
                        <a:gd name="connsiteX99" fmla="*/ 390525 w 571500"/>
                        <a:gd name="connsiteY99" fmla="*/ 523875 h 571500"/>
                        <a:gd name="connsiteX100" fmla="*/ 390525 w 571500"/>
                        <a:gd name="connsiteY100" fmla="*/ 571500 h 571500"/>
                        <a:gd name="connsiteX101" fmla="*/ 409575 w 571500"/>
                        <a:gd name="connsiteY101" fmla="*/ 571500 h 571500"/>
                        <a:gd name="connsiteX102" fmla="*/ 409575 w 571500"/>
                        <a:gd name="connsiteY102" fmla="*/ 523875 h 571500"/>
                        <a:gd name="connsiteX103" fmla="*/ 438150 w 571500"/>
                        <a:gd name="connsiteY103" fmla="*/ 523875 h 571500"/>
                        <a:gd name="connsiteX104" fmla="*/ 438150 w 571500"/>
                        <a:gd name="connsiteY104" fmla="*/ 571500 h 571500"/>
                        <a:gd name="connsiteX105" fmla="*/ 457200 w 571500"/>
                        <a:gd name="connsiteY105" fmla="*/ 571500 h 571500"/>
                        <a:gd name="connsiteX106" fmla="*/ 457200 w 571500"/>
                        <a:gd name="connsiteY106" fmla="*/ 523875 h 571500"/>
                        <a:gd name="connsiteX107" fmla="*/ 514350 w 571500"/>
                        <a:gd name="connsiteY107" fmla="*/ 523875 h 571500"/>
                        <a:gd name="connsiteX108" fmla="*/ 523875 w 571500"/>
                        <a:gd name="connsiteY108" fmla="*/ 514350 h 571500"/>
                        <a:gd name="connsiteX109" fmla="*/ 523875 w 571500"/>
                        <a:gd name="connsiteY109" fmla="*/ 476250 h 571500"/>
                        <a:gd name="connsiteX110" fmla="*/ 571500 w 571500"/>
                        <a:gd name="connsiteY110" fmla="*/ 476250 h 571500"/>
                        <a:gd name="connsiteX111" fmla="*/ 571500 w 571500"/>
                        <a:gd name="connsiteY111" fmla="*/ 457200 h 571500"/>
                        <a:gd name="connsiteX112" fmla="*/ 523875 w 571500"/>
                        <a:gd name="connsiteY112" fmla="*/ 457200 h 571500"/>
                        <a:gd name="connsiteX113" fmla="*/ 523875 w 571500"/>
                        <a:gd name="connsiteY113" fmla="*/ 428625 h 571500"/>
                        <a:gd name="connsiteX114" fmla="*/ 571500 w 571500"/>
                        <a:gd name="connsiteY114" fmla="*/ 428625 h 571500"/>
                        <a:gd name="connsiteX115" fmla="*/ 571500 w 571500"/>
                        <a:gd name="connsiteY115" fmla="*/ 409575 h 571500"/>
                        <a:gd name="connsiteX116" fmla="*/ 523875 w 571500"/>
                        <a:gd name="connsiteY116" fmla="*/ 409575 h 571500"/>
                        <a:gd name="connsiteX117" fmla="*/ 523875 w 571500"/>
                        <a:gd name="connsiteY117" fmla="*/ 381000 h 571500"/>
                        <a:gd name="connsiteX118" fmla="*/ 571500 w 571500"/>
                        <a:gd name="connsiteY118" fmla="*/ 381000 h 571500"/>
                        <a:gd name="connsiteX119" fmla="*/ 571500 w 571500"/>
                        <a:gd name="connsiteY119" fmla="*/ 361950 h 571500"/>
                        <a:gd name="connsiteX120" fmla="*/ 523875 w 571500"/>
                        <a:gd name="connsiteY120" fmla="*/ 361950 h 571500"/>
                        <a:gd name="connsiteX121" fmla="*/ 523875 w 571500"/>
                        <a:gd name="connsiteY121" fmla="*/ 333375 h 571500"/>
                        <a:gd name="connsiteX122" fmla="*/ 571500 w 571500"/>
                        <a:gd name="connsiteY122" fmla="*/ 333375 h 571500"/>
                        <a:gd name="connsiteX123" fmla="*/ 571500 w 571500"/>
                        <a:gd name="connsiteY123" fmla="*/ 314325 h 571500"/>
                        <a:gd name="connsiteX124" fmla="*/ 523875 w 571500"/>
                        <a:gd name="connsiteY124" fmla="*/ 314325 h 571500"/>
                        <a:gd name="connsiteX125" fmla="*/ 523875 w 571500"/>
                        <a:gd name="connsiteY125" fmla="*/ 285750 h 571500"/>
                        <a:gd name="connsiteX126" fmla="*/ 571500 w 571500"/>
                        <a:gd name="connsiteY126" fmla="*/ 285750 h 571500"/>
                        <a:gd name="connsiteX127" fmla="*/ 571500 w 571500"/>
                        <a:gd name="connsiteY127" fmla="*/ 266700 h 571500"/>
                        <a:gd name="connsiteX128" fmla="*/ 523875 w 571500"/>
                        <a:gd name="connsiteY128" fmla="*/ 266700 h 571500"/>
                        <a:gd name="connsiteX129" fmla="*/ 523875 w 571500"/>
                        <a:gd name="connsiteY129" fmla="*/ 238125 h 571500"/>
                        <a:gd name="connsiteX130" fmla="*/ 571500 w 571500"/>
                        <a:gd name="connsiteY130" fmla="*/ 238125 h 571500"/>
                        <a:gd name="connsiteX131" fmla="*/ 571500 w 571500"/>
                        <a:gd name="connsiteY131" fmla="*/ 219075 h 571500"/>
                        <a:gd name="connsiteX132" fmla="*/ 523875 w 571500"/>
                        <a:gd name="connsiteY132" fmla="*/ 219075 h 571500"/>
                        <a:gd name="connsiteX133" fmla="*/ 523875 w 571500"/>
                        <a:gd name="connsiteY133" fmla="*/ 190500 h 571500"/>
                        <a:gd name="connsiteX134" fmla="*/ 571500 w 571500"/>
                        <a:gd name="connsiteY134" fmla="*/ 190500 h 571500"/>
                        <a:gd name="connsiteX135" fmla="*/ 571500 w 571500"/>
                        <a:gd name="connsiteY135" fmla="*/ 171450 h 571500"/>
                        <a:gd name="connsiteX136" fmla="*/ 523875 w 571500"/>
                        <a:gd name="connsiteY136" fmla="*/ 171450 h 571500"/>
                        <a:gd name="connsiteX137" fmla="*/ 523875 w 571500"/>
                        <a:gd name="connsiteY137" fmla="*/ 142875 h 571500"/>
                        <a:gd name="connsiteX138" fmla="*/ 476250 w 571500"/>
                        <a:gd name="connsiteY138" fmla="*/ 466725 h 571500"/>
                        <a:gd name="connsiteX139" fmla="*/ 466725 w 571500"/>
                        <a:gd name="connsiteY139" fmla="*/ 476250 h 571500"/>
                        <a:gd name="connsiteX140" fmla="*/ 104775 w 571500"/>
                        <a:gd name="connsiteY140" fmla="*/ 476250 h 571500"/>
                        <a:gd name="connsiteX141" fmla="*/ 95250 w 571500"/>
                        <a:gd name="connsiteY141" fmla="*/ 466725 h 571500"/>
                        <a:gd name="connsiteX142" fmla="*/ 95250 w 571500"/>
                        <a:gd name="connsiteY142" fmla="*/ 104775 h 571500"/>
                        <a:gd name="connsiteX143" fmla="*/ 104775 w 571500"/>
                        <a:gd name="connsiteY143" fmla="*/ 95250 h 571500"/>
                        <a:gd name="connsiteX144" fmla="*/ 466725 w 571500"/>
                        <a:gd name="connsiteY144" fmla="*/ 95250 h 571500"/>
                        <a:gd name="connsiteX145" fmla="*/ 476250 w 571500"/>
                        <a:gd name="connsiteY145" fmla="*/ 104775 h 5715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</a:cxnLst>
                      <a:rect l="l" t="t" r="r" b="b"/>
                      <a:pathLst>
                        <a:path w="571500" h="571500">
                          <a:moveTo>
                            <a:pt x="571500" y="142875"/>
                          </a:moveTo>
                          <a:lnTo>
                            <a:pt x="571500" y="123825"/>
                          </a:lnTo>
                          <a:lnTo>
                            <a:pt x="523875" y="123825"/>
                          </a:lnTo>
                          <a:lnTo>
                            <a:pt x="523875" y="95250"/>
                          </a:lnTo>
                          <a:cubicBezTo>
                            <a:pt x="523856" y="92725"/>
                            <a:pt x="522867" y="90304"/>
                            <a:pt x="521113" y="88487"/>
                          </a:cubicBezTo>
                          <a:lnTo>
                            <a:pt x="483013" y="50387"/>
                          </a:lnTo>
                          <a:cubicBezTo>
                            <a:pt x="481196" y="48633"/>
                            <a:pt x="478775" y="47644"/>
                            <a:pt x="476250" y="47625"/>
                          </a:cubicBezTo>
                          <a:lnTo>
                            <a:pt x="447675" y="47625"/>
                          </a:lnTo>
                          <a:lnTo>
                            <a:pt x="447675" y="0"/>
                          </a:lnTo>
                          <a:lnTo>
                            <a:pt x="428625" y="0"/>
                          </a:lnTo>
                          <a:lnTo>
                            <a:pt x="428625" y="47625"/>
                          </a:lnTo>
                          <a:lnTo>
                            <a:pt x="400050" y="47625"/>
                          </a:lnTo>
                          <a:lnTo>
                            <a:pt x="400050" y="0"/>
                          </a:lnTo>
                          <a:lnTo>
                            <a:pt x="381000" y="0"/>
                          </a:lnTo>
                          <a:lnTo>
                            <a:pt x="381000" y="47625"/>
                          </a:lnTo>
                          <a:lnTo>
                            <a:pt x="352425" y="47625"/>
                          </a:lnTo>
                          <a:lnTo>
                            <a:pt x="352425" y="0"/>
                          </a:lnTo>
                          <a:lnTo>
                            <a:pt x="333375" y="0"/>
                          </a:lnTo>
                          <a:lnTo>
                            <a:pt x="333375" y="47625"/>
                          </a:lnTo>
                          <a:lnTo>
                            <a:pt x="304800" y="47625"/>
                          </a:lnTo>
                          <a:lnTo>
                            <a:pt x="304800" y="0"/>
                          </a:lnTo>
                          <a:lnTo>
                            <a:pt x="285750" y="0"/>
                          </a:lnTo>
                          <a:lnTo>
                            <a:pt x="285750" y="47625"/>
                          </a:lnTo>
                          <a:lnTo>
                            <a:pt x="257175" y="47625"/>
                          </a:lnTo>
                          <a:lnTo>
                            <a:pt x="257175" y="0"/>
                          </a:lnTo>
                          <a:lnTo>
                            <a:pt x="238125" y="0"/>
                          </a:lnTo>
                          <a:lnTo>
                            <a:pt x="238125" y="47625"/>
                          </a:lnTo>
                          <a:lnTo>
                            <a:pt x="209550" y="47625"/>
                          </a:lnTo>
                          <a:lnTo>
                            <a:pt x="209550" y="0"/>
                          </a:lnTo>
                          <a:lnTo>
                            <a:pt x="190500" y="0"/>
                          </a:lnTo>
                          <a:lnTo>
                            <a:pt x="190500" y="47625"/>
                          </a:lnTo>
                          <a:lnTo>
                            <a:pt x="161925" y="47625"/>
                          </a:lnTo>
                          <a:lnTo>
                            <a:pt x="161925" y="0"/>
                          </a:lnTo>
                          <a:lnTo>
                            <a:pt x="142875" y="0"/>
                          </a:lnTo>
                          <a:lnTo>
                            <a:pt x="142875" y="47625"/>
                          </a:lnTo>
                          <a:lnTo>
                            <a:pt x="114300" y="47625"/>
                          </a:lnTo>
                          <a:lnTo>
                            <a:pt x="114300" y="0"/>
                          </a:lnTo>
                          <a:lnTo>
                            <a:pt x="95250" y="0"/>
                          </a:lnTo>
                          <a:lnTo>
                            <a:pt x="95250" y="47625"/>
                          </a:lnTo>
                          <a:lnTo>
                            <a:pt x="57150" y="47625"/>
                          </a:lnTo>
                          <a:cubicBezTo>
                            <a:pt x="51890" y="47625"/>
                            <a:pt x="47625" y="51890"/>
                            <a:pt x="47625" y="57150"/>
                          </a:cubicBezTo>
                          <a:lnTo>
                            <a:pt x="47625" y="114300"/>
                          </a:lnTo>
                          <a:lnTo>
                            <a:pt x="0" y="114300"/>
                          </a:lnTo>
                          <a:lnTo>
                            <a:pt x="0" y="133350"/>
                          </a:lnTo>
                          <a:lnTo>
                            <a:pt x="47625" y="133350"/>
                          </a:lnTo>
                          <a:lnTo>
                            <a:pt x="47625" y="161925"/>
                          </a:lnTo>
                          <a:lnTo>
                            <a:pt x="0" y="161925"/>
                          </a:lnTo>
                          <a:lnTo>
                            <a:pt x="0" y="180975"/>
                          </a:lnTo>
                          <a:lnTo>
                            <a:pt x="47625" y="180975"/>
                          </a:lnTo>
                          <a:lnTo>
                            <a:pt x="47625" y="209550"/>
                          </a:lnTo>
                          <a:lnTo>
                            <a:pt x="0" y="209550"/>
                          </a:lnTo>
                          <a:lnTo>
                            <a:pt x="0" y="228600"/>
                          </a:lnTo>
                          <a:lnTo>
                            <a:pt x="47625" y="228600"/>
                          </a:lnTo>
                          <a:lnTo>
                            <a:pt x="47625" y="257175"/>
                          </a:lnTo>
                          <a:lnTo>
                            <a:pt x="0" y="257175"/>
                          </a:lnTo>
                          <a:lnTo>
                            <a:pt x="0" y="276225"/>
                          </a:lnTo>
                          <a:lnTo>
                            <a:pt x="47625" y="276225"/>
                          </a:lnTo>
                          <a:lnTo>
                            <a:pt x="47625" y="304800"/>
                          </a:lnTo>
                          <a:lnTo>
                            <a:pt x="0" y="304800"/>
                          </a:lnTo>
                          <a:lnTo>
                            <a:pt x="0" y="323850"/>
                          </a:lnTo>
                          <a:lnTo>
                            <a:pt x="47625" y="323850"/>
                          </a:lnTo>
                          <a:lnTo>
                            <a:pt x="47625" y="352425"/>
                          </a:lnTo>
                          <a:lnTo>
                            <a:pt x="0" y="352425"/>
                          </a:lnTo>
                          <a:lnTo>
                            <a:pt x="0" y="371475"/>
                          </a:lnTo>
                          <a:lnTo>
                            <a:pt x="47625" y="371475"/>
                          </a:lnTo>
                          <a:lnTo>
                            <a:pt x="47625" y="400050"/>
                          </a:lnTo>
                          <a:lnTo>
                            <a:pt x="0" y="400050"/>
                          </a:lnTo>
                          <a:lnTo>
                            <a:pt x="0" y="419100"/>
                          </a:lnTo>
                          <a:lnTo>
                            <a:pt x="47625" y="419100"/>
                          </a:lnTo>
                          <a:lnTo>
                            <a:pt x="47625" y="447675"/>
                          </a:lnTo>
                          <a:lnTo>
                            <a:pt x="0" y="447675"/>
                          </a:lnTo>
                          <a:lnTo>
                            <a:pt x="0" y="466725"/>
                          </a:lnTo>
                          <a:lnTo>
                            <a:pt x="47625" y="466725"/>
                          </a:lnTo>
                          <a:lnTo>
                            <a:pt x="47625" y="514350"/>
                          </a:lnTo>
                          <a:cubicBezTo>
                            <a:pt x="47625" y="519611"/>
                            <a:pt x="51890" y="523875"/>
                            <a:pt x="57150" y="523875"/>
                          </a:cubicBezTo>
                          <a:lnTo>
                            <a:pt x="104775" y="523875"/>
                          </a:lnTo>
                          <a:lnTo>
                            <a:pt x="104775" y="571500"/>
                          </a:lnTo>
                          <a:lnTo>
                            <a:pt x="123825" y="571500"/>
                          </a:lnTo>
                          <a:lnTo>
                            <a:pt x="123825" y="523875"/>
                          </a:lnTo>
                          <a:lnTo>
                            <a:pt x="152400" y="523875"/>
                          </a:lnTo>
                          <a:lnTo>
                            <a:pt x="152400" y="571500"/>
                          </a:lnTo>
                          <a:lnTo>
                            <a:pt x="171450" y="571500"/>
                          </a:lnTo>
                          <a:lnTo>
                            <a:pt x="171450" y="523875"/>
                          </a:lnTo>
                          <a:lnTo>
                            <a:pt x="200025" y="523875"/>
                          </a:lnTo>
                          <a:lnTo>
                            <a:pt x="200025" y="571500"/>
                          </a:lnTo>
                          <a:lnTo>
                            <a:pt x="219075" y="571500"/>
                          </a:lnTo>
                          <a:lnTo>
                            <a:pt x="219075" y="523875"/>
                          </a:lnTo>
                          <a:lnTo>
                            <a:pt x="247650" y="523875"/>
                          </a:lnTo>
                          <a:lnTo>
                            <a:pt x="247650" y="571500"/>
                          </a:lnTo>
                          <a:lnTo>
                            <a:pt x="266700" y="571500"/>
                          </a:lnTo>
                          <a:lnTo>
                            <a:pt x="266700" y="523875"/>
                          </a:lnTo>
                          <a:lnTo>
                            <a:pt x="295275" y="523875"/>
                          </a:lnTo>
                          <a:lnTo>
                            <a:pt x="295275" y="571500"/>
                          </a:lnTo>
                          <a:lnTo>
                            <a:pt x="314325" y="571500"/>
                          </a:lnTo>
                          <a:lnTo>
                            <a:pt x="314325" y="523875"/>
                          </a:lnTo>
                          <a:lnTo>
                            <a:pt x="342900" y="523875"/>
                          </a:lnTo>
                          <a:lnTo>
                            <a:pt x="342900" y="571500"/>
                          </a:lnTo>
                          <a:lnTo>
                            <a:pt x="361950" y="571500"/>
                          </a:lnTo>
                          <a:lnTo>
                            <a:pt x="361950" y="523875"/>
                          </a:lnTo>
                          <a:lnTo>
                            <a:pt x="390525" y="523875"/>
                          </a:lnTo>
                          <a:lnTo>
                            <a:pt x="390525" y="571500"/>
                          </a:lnTo>
                          <a:lnTo>
                            <a:pt x="409575" y="571500"/>
                          </a:lnTo>
                          <a:lnTo>
                            <a:pt x="409575" y="523875"/>
                          </a:lnTo>
                          <a:lnTo>
                            <a:pt x="438150" y="523875"/>
                          </a:lnTo>
                          <a:lnTo>
                            <a:pt x="438150" y="571500"/>
                          </a:lnTo>
                          <a:lnTo>
                            <a:pt x="457200" y="571500"/>
                          </a:lnTo>
                          <a:lnTo>
                            <a:pt x="457200" y="523875"/>
                          </a:lnTo>
                          <a:lnTo>
                            <a:pt x="514350" y="523875"/>
                          </a:lnTo>
                          <a:cubicBezTo>
                            <a:pt x="519611" y="523875"/>
                            <a:pt x="523875" y="519611"/>
                            <a:pt x="523875" y="514350"/>
                          </a:cubicBezTo>
                          <a:lnTo>
                            <a:pt x="523875" y="476250"/>
                          </a:lnTo>
                          <a:lnTo>
                            <a:pt x="571500" y="476250"/>
                          </a:lnTo>
                          <a:lnTo>
                            <a:pt x="571500" y="457200"/>
                          </a:lnTo>
                          <a:lnTo>
                            <a:pt x="523875" y="457200"/>
                          </a:lnTo>
                          <a:lnTo>
                            <a:pt x="523875" y="428625"/>
                          </a:lnTo>
                          <a:lnTo>
                            <a:pt x="571500" y="428625"/>
                          </a:lnTo>
                          <a:lnTo>
                            <a:pt x="571500" y="409575"/>
                          </a:lnTo>
                          <a:lnTo>
                            <a:pt x="523875" y="409575"/>
                          </a:lnTo>
                          <a:lnTo>
                            <a:pt x="523875" y="381000"/>
                          </a:lnTo>
                          <a:lnTo>
                            <a:pt x="571500" y="381000"/>
                          </a:lnTo>
                          <a:lnTo>
                            <a:pt x="571500" y="361950"/>
                          </a:lnTo>
                          <a:lnTo>
                            <a:pt x="523875" y="361950"/>
                          </a:lnTo>
                          <a:lnTo>
                            <a:pt x="523875" y="333375"/>
                          </a:lnTo>
                          <a:lnTo>
                            <a:pt x="571500" y="333375"/>
                          </a:lnTo>
                          <a:lnTo>
                            <a:pt x="571500" y="314325"/>
                          </a:lnTo>
                          <a:lnTo>
                            <a:pt x="523875" y="314325"/>
                          </a:lnTo>
                          <a:lnTo>
                            <a:pt x="523875" y="285750"/>
                          </a:lnTo>
                          <a:lnTo>
                            <a:pt x="571500" y="285750"/>
                          </a:lnTo>
                          <a:lnTo>
                            <a:pt x="571500" y="266700"/>
                          </a:lnTo>
                          <a:lnTo>
                            <a:pt x="523875" y="266700"/>
                          </a:lnTo>
                          <a:lnTo>
                            <a:pt x="523875" y="238125"/>
                          </a:lnTo>
                          <a:lnTo>
                            <a:pt x="571500" y="238125"/>
                          </a:lnTo>
                          <a:lnTo>
                            <a:pt x="571500" y="219075"/>
                          </a:lnTo>
                          <a:lnTo>
                            <a:pt x="523875" y="219075"/>
                          </a:lnTo>
                          <a:lnTo>
                            <a:pt x="523875" y="190500"/>
                          </a:lnTo>
                          <a:lnTo>
                            <a:pt x="571500" y="190500"/>
                          </a:lnTo>
                          <a:lnTo>
                            <a:pt x="571500" y="171450"/>
                          </a:lnTo>
                          <a:lnTo>
                            <a:pt x="523875" y="171450"/>
                          </a:lnTo>
                          <a:lnTo>
                            <a:pt x="523875" y="142875"/>
                          </a:lnTo>
                          <a:close/>
                          <a:moveTo>
                            <a:pt x="476250" y="466725"/>
                          </a:moveTo>
                          <a:cubicBezTo>
                            <a:pt x="476250" y="471986"/>
                            <a:pt x="471986" y="476250"/>
                            <a:pt x="466725" y="476250"/>
                          </a:cubicBezTo>
                          <a:lnTo>
                            <a:pt x="104775" y="476250"/>
                          </a:lnTo>
                          <a:cubicBezTo>
                            <a:pt x="99514" y="476250"/>
                            <a:pt x="95250" y="471986"/>
                            <a:pt x="95250" y="466725"/>
                          </a:cubicBezTo>
                          <a:lnTo>
                            <a:pt x="95250" y="104775"/>
                          </a:lnTo>
                          <a:cubicBezTo>
                            <a:pt x="95250" y="99514"/>
                            <a:pt x="99514" y="95250"/>
                            <a:pt x="104775" y="95250"/>
                          </a:cubicBezTo>
                          <a:lnTo>
                            <a:pt x="466725" y="95250"/>
                          </a:lnTo>
                          <a:cubicBezTo>
                            <a:pt x="471986" y="95250"/>
                            <a:pt x="476250" y="99514"/>
                            <a:pt x="476250" y="10477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89" name="Freeform: Shape 988">
                      <a:extLst>
                        <a:ext uri="{FF2B5EF4-FFF2-40B4-BE49-F238E27FC236}">
                          <a16:creationId xmlns:a16="http://schemas.microsoft.com/office/drawing/2014/main" id="{32D3FB87-DBFA-4E51-AEE3-E0438190BB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86475" y="3467100"/>
                      <a:ext cx="19050" cy="19050"/>
                    </a:xfrm>
                    <a:custGeom>
                      <a:avLst/>
                      <a:gdLst>
                        <a:gd name="connsiteX0" fmla="*/ 19050 w 19050"/>
                        <a:gd name="connsiteY0" fmla="*/ 9525 h 19050"/>
                        <a:gd name="connsiteX1" fmla="*/ 9525 w 19050"/>
                        <a:gd name="connsiteY1" fmla="*/ 19050 h 19050"/>
                        <a:gd name="connsiteX2" fmla="*/ 0 w 19050"/>
                        <a:gd name="connsiteY2" fmla="*/ 9525 h 19050"/>
                        <a:gd name="connsiteX3" fmla="*/ 9525 w 19050"/>
                        <a:gd name="connsiteY3" fmla="*/ 0 h 19050"/>
                        <a:gd name="connsiteX4" fmla="*/ 19050 w 19050"/>
                        <a:gd name="connsiteY4" fmla="*/ 9525 h 190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9050" h="19050">
                          <a:moveTo>
                            <a:pt x="19050" y="9525"/>
                          </a:moveTo>
                          <a:cubicBezTo>
                            <a:pt x="19050" y="14786"/>
                            <a:pt x="14786" y="19050"/>
                            <a:pt x="9525" y="19050"/>
                          </a:cubicBezTo>
                          <a:cubicBezTo>
                            <a:pt x="4264" y="19050"/>
                            <a:pt x="0" y="14786"/>
                            <a:pt x="0" y="9525"/>
                          </a:cubicBezTo>
                          <a:cubicBezTo>
                            <a:pt x="0" y="4264"/>
                            <a:pt x="4264" y="0"/>
                            <a:pt x="9525" y="0"/>
                          </a:cubicBezTo>
                          <a:cubicBezTo>
                            <a:pt x="14786" y="0"/>
                            <a:pt x="19050" y="4264"/>
                            <a:pt x="19050" y="952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90" name="Freeform: Shape 989">
                      <a:extLst>
                        <a:ext uri="{FF2B5EF4-FFF2-40B4-BE49-F238E27FC236}">
                          <a16:creationId xmlns:a16="http://schemas.microsoft.com/office/drawing/2014/main" id="{8F54B6D6-54D1-4A3B-9875-2991CBD470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62650" y="3429000"/>
                      <a:ext cx="19050" cy="19050"/>
                    </a:xfrm>
                    <a:custGeom>
                      <a:avLst/>
                      <a:gdLst>
                        <a:gd name="connsiteX0" fmla="*/ 19050 w 19050"/>
                        <a:gd name="connsiteY0" fmla="*/ 9525 h 19050"/>
                        <a:gd name="connsiteX1" fmla="*/ 9525 w 19050"/>
                        <a:gd name="connsiteY1" fmla="*/ 19050 h 19050"/>
                        <a:gd name="connsiteX2" fmla="*/ 0 w 19050"/>
                        <a:gd name="connsiteY2" fmla="*/ 9525 h 19050"/>
                        <a:gd name="connsiteX3" fmla="*/ 9525 w 19050"/>
                        <a:gd name="connsiteY3" fmla="*/ 0 h 19050"/>
                        <a:gd name="connsiteX4" fmla="*/ 19050 w 19050"/>
                        <a:gd name="connsiteY4" fmla="*/ 9525 h 190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9050" h="19050">
                          <a:moveTo>
                            <a:pt x="19050" y="9525"/>
                          </a:moveTo>
                          <a:cubicBezTo>
                            <a:pt x="19050" y="14786"/>
                            <a:pt x="14786" y="19050"/>
                            <a:pt x="9525" y="19050"/>
                          </a:cubicBezTo>
                          <a:cubicBezTo>
                            <a:pt x="4264" y="19050"/>
                            <a:pt x="0" y="14786"/>
                            <a:pt x="0" y="9525"/>
                          </a:cubicBezTo>
                          <a:cubicBezTo>
                            <a:pt x="0" y="4264"/>
                            <a:pt x="4264" y="0"/>
                            <a:pt x="9525" y="0"/>
                          </a:cubicBezTo>
                          <a:cubicBezTo>
                            <a:pt x="14786" y="0"/>
                            <a:pt x="19050" y="4264"/>
                            <a:pt x="19050" y="952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91" name="Freeform: Shape 990">
                      <a:extLst>
                        <a:ext uri="{FF2B5EF4-FFF2-40B4-BE49-F238E27FC236}">
                          <a16:creationId xmlns:a16="http://schemas.microsoft.com/office/drawing/2014/main" id="{C44D7CB1-7131-4496-AF16-3509C0B438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33725" y="3325120"/>
                      <a:ext cx="124548" cy="55359"/>
                    </a:xfrm>
                    <a:custGeom>
                      <a:avLst/>
                      <a:gdLst>
                        <a:gd name="connsiteX0" fmla="*/ 0 w 124548"/>
                        <a:gd name="connsiteY0" fmla="*/ 27680 h 55359"/>
                        <a:gd name="connsiteX1" fmla="*/ 62274 w 124548"/>
                        <a:gd name="connsiteY1" fmla="*/ 55359 h 55359"/>
                        <a:gd name="connsiteX2" fmla="*/ 124549 w 124548"/>
                        <a:gd name="connsiteY2" fmla="*/ 27680 h 55359"/>
                        <a:gd name="connsiteX3" fmla="*/ 62274 w 124548"/>
                        <a:gd name="connsiteY3" fmla="*/ 0 h 55359"/>
                        <a:gd name="connsiteX4" fmla="*/ 0 w 124548"/>
                        <a:gd name="connsiteY4" fmla="*/ 27680 h 553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24548" h="55359">
                          <a:moveTo>
                            <a:pt x="0" y="27680"/>
                          </a:moveTo>
                          <a:lnTo>
                            <a:pt x="62274" y="55359"/>
                          </a:lnTo>
                          <a:lnTo>
                            <a:pt x="124549" y="27680"/>
                          </a:lnTo>
                          <a:lnTo>
                            <a:pt x="62274" y="0"/>
                          </a:lnTo>
                          <a:lnTo>
                            <a:pt x="0" y="2768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92" name="Freeform: Shape 991">
                      <a:extLst>
                        <a:ext uri="{FF2B5EF4-FFF2-40B4-BE49-F238E27FC236}">
                          <a16:creationId xmlns:a16="http://schemas.microsoft.com/office/drawing/2014/main" id="{ABEECEBF-8F06-45A0-AE1E-B20341E08F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57900" y="3219450"/>
                      <a:ext cx="76200" cy="19050"/>
                    </a:xfrm>
                    <a:custGeom>
                      <a:avLst/>
                      <a:gdLst>
                        <a:gd name="connsiteX0" fmla="*/ 0 w 76200"/>
                        <a:gd name="connsiteY0" fmla="*/ 0 h 19050"/>
                        <a:gd name="connsiteX1" fmla="*/ 76200 w 76200"/>
                        <a:gd name="connsiteY1" fmla="*/ 0 h 19050"/>
                        <a:gd name="connsiteX2" fmla="*/ 76200 w 76200"/>
                        <a:gd name="connsiteY2" fmla="*/ 19050 h 19050"/>
                        <a:gd name="connsiteX3" fmla="*/ 0 w 76200"/>
                        <a:gd name="connsiteY3" fmla="*/ 19050 h 190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6200" h="19050">
                          <a:moveTo>
                            <a:pt x="0" y="0"/>
                          </a:moveTo>
                          <a:lnTo>
                            <a:pt x="76200" y="0"/>
                          </a:lnTo>
                          <a:lnTo>
                            <a:pt x="76200" y="19050"/>
                          </a:lnTo>
                          <a:lnTo>
                            <a:pt x="0" y="1905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93" name="Freeform: Shape 992">
                      <a:extLst>
                        <a:ext uri="{FF2B5EF4-FFF2-40B4-BE49-F238E27FC236}">
                          <a16:creationId xmlns:a16="http://schemas.microsoft.com/office/drawing/2014/main" id="{1EB3C6FF-DD54-4C47-9458-A4D8D02AE2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10300" y="3429000"/>
                      <a:ext cx="19050" cy="19050"/>
                    </a:xfrm>
                    <a:custGeom>
                      <a:avLst/>
                      <a:gdLst>
                        <a:gd name="connsiteX0" fmla="*/ 19050 w 19050"/>
                        <a:gd name="connsiteY0" fmla="*/ 9525 h 19050"/>
                        <a:gd name="connsiteX1" fmla="*/ 9525 w 19050"/>
                        <a:gd name="connsiteY1" fmla="*/ 19050 h 19050"/>
                        <a:gd name="connsiteX2" fmla="*/ 0 w 19050"/>
                        <a:gd name="connsiteY2" fmla="*/ 9525 h 19050"/>
                        <a:gd name="connsiteX3" fmla="*/ 9525 w 19050"/>
                        <a:gd name="connsiteY3" fmla="*/ 0 h 19050"/>
                        <a:gd name="connsiteX4" fmla="*/ 19050 w 19050"/>
                        <a:gd name="connsiteY4" fmla="*/ 9525 h 190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9050" h="19050">
                          <a:moveTo>
                            <a:pt x="19050" y="9525"/>
                          </a:moveTo>
                          <a:cubicBezTo>
                            <a:pt x="19050" y="14786"/>
                            <a:pt x="14786" y="19050"/>
                            <a:pt x="9525" y="19050"/>
                          </a:cubicBezTo>
                          <a:cubicBezTo>
                            <a:pt x="4264" y="19050"/>
                            <a:pt x="0" y="14786"/>
                            <a:pt x="0" y="9525"/>
                          </a:cubicBezTo>
                          <a:cubicBezTo>
                            <a:pt x="0" y="4264"/>
                            <a:pt x="4264" y="0"/>
                            <a:pt x="9525" y="0"/>
                          </a:cubicBezTo>
                          <a:cubicBezTo>
                            <a:pt x="14786" y="0"/>
                            <a:pt x="19050" y="4264"/>
                            <a:pt x="19050" y="952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94" name="Freeform: Shape 993">
                      <a:extLst>
                        <a:ext uri="{FF2B5EF4-FFF2-40B4-BE49-F238E27FC236}">
                          <a16:creationId xmlns:a16="http://schemas.microsoft.com/office/drawing/2014/main" id="{58F80A9F-D3C8-4422-AD49-F8D3015F2F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24550" y="3181350"/>
                      <a:ext cx="342900" cy="342900"/>
                    </a:xfrm>
                    <a:custGeom>
                      <a:avLst/>
                      <a:gdLst>
                        <a:gd name="connsiteX0" fmla="*/ 0 w 342900"/>
                        <a:gd name="connsiteY0" fmla="*/ 0 h 342900"/>
                        <a:gd name="connsiteX1" fmla="*/ 0 w 342900"/>
                        <a:gd name="connsiteY1" fmla="*/ 342900 h 342900"/>
                        <a:gd name="connsiteX2" fmla="*/ 342900 w 342900"/>
                        <a:gd name="connsiteY2" fmla="*/ 342900 h 342900"/>
                        <a:gd name="connsiteX3" fmla="*/ 342900 w 342900"/>
                        <a:gd name="connsiteY3" fmla="*/ 0 h 342900"/>
                        <a:gd name="connsiteX4" fmla="*/ 295275 w 342900"/>
                        <a:gd name="connsiteY4" fmla="*/ 285750 h 342900"/>
                        <a:gd name="connsiteX5" fmla="*/ 266712 w 342900"/>
                        <a:gd name="connsiteY5" fmla="*/ 257296 h 342900"/>
                        <a:gd name="connsiteX6" fmla="*/ 285750 w 342900"/>
                        <a:gd name="connsiteY6" fmla="*/ 230353 h 342900"/>
                        <a:gd name="connsiteX7" fmla="*/ 285750 w 342900"/>
                        <a:gd name="connsiteY7" fmla="*/ 180975 h 342900"/>
                        <a:gd name="connsiteX8" fmla="*/ 259194 w 342900"/>
                        <a:gd name="connsiteY8" fmla="*/ 180975 h 342900"/>
                        <a:gd name="connsiteX9" fmla="*/ 180975 w 342900"/>
                        <a:gd name="connsiteY9" fmla="*/ 215741 h 342900"/>
                        <a:gd name="connsiteX10" fmla="*/ 180975 w 342900"/>
                        <a:gd name="connsiteY10" fmla="*/ 268453 h 342900"/>
                        <a:gd name="connsiteX11" fmla="*/ 198391 w 342900"/>
                        <a:gd name="connsiteY11" fmla="*/ 304918 h 342900"/>
                        <a:gd name="connsiteX12" fmla="*/ 161925 w 342900"/>
                        <a:gd name="connsiteY12" fmla="*/ 322335 h 342900"/>
                        <a:gd name="connsiteX13" fmla="*/ 144510 w 342900"/>
                        <a:gd name="connsiteY13" fmla="*/ 285868 h 342900"/>
                        <a:gd name="connsiteX14" fmla="*/ 161925 w 342900"/>
                        <a:gd name="connsiteY14" fmla="*/ 268453 h 342900"/>
                        <a:gd name="connsiteX15" fmla="*/ 161925 w 342900"/>
                        <a:gd name="connsiteY15" fmla="*/ 215741 h 342900"/>
                        <a:gd name="connsiteX16" fmla="*/ 83706 w 342900"/>
                        <a:gd name="connsiteY16" fmla="*/ 180975 h 342900"/>
                        <a:gd name="connsiteX17" fmla="*/ 57150 w 342900"/>
                        <a:gd name="connsiteY17" fmla="*/ 180975 h 342900"/>
                        <a:gd name="connsiteX18" fmla="*/ 57150 w 342900"/>
                        <a:gd name="connsiteY18" fmla="*/ 230353 h 342900"/>
                        <a:gd name="connsiteX19" fmla="*/ 74566 w 342900"/>
                        <a:gd name="connsiteY19" fmla="*/ 266818 h 342900"/>
                        <a:gd name="connsiteX20" fmla="*/ 38100 w 342900"/>
                        <a:gd name="connsiteY20" fmla="*/ 284235 h 342900"/>
                        <a:gd name="connsiteX21" fmla="*/ 20684 w 342900"/>
                        <a:gd name="connsiteY21" fmla="*/ 247768 h 342900"/>
                        <a:gd name="connsiteX22" fmla="*/ 38100 w 342900"/>
                        <a:gd name="connsiteY22" fmla="*/ 230353 h 342900"/>
                        <a:gd name="connsiteX23" fmla="*/ 38100 w 342900"/>
                        <a:gd name="connsiteY23" fmla="*/ 171450 h 342900"/>
                        <a:gd name="connsiteX24" fmla="*/ 47625 w 342900"/>
                        <a:gd name="connsiteY24" fmla="*/ 161925 h 342900"/>
                        <a:gd name="connsiteX25" fmla="*/ 83706 w 342900"/>
                        <a:gd name="connsiteY25" fmla="*/ 161925 h 342900"/>
                        <a:gd name="connsiteX26" fmla="*/ 161925 w 342900"/>
                        <a:gd name="connsiteY26" fmla="*/ 127159 h 342900"/>
                        <a:gd name="connsiteX27" fmla="*/ 161925 w 342900"/>
                        <a:gd name="connsiteY27" fmla="*/ 76200 h 342900"/>
                        <a:gd name="connsiteX28" fmla="*/ 123825 w 342900"/>
                        <a:gd name="connsiteY28" fmla="*/ 76200 h 342900"/>
                        <a:gd name="connsiteX29" fmla="*/ 114300 w 342900"/>
                        <a:gd name="connsiteY29" fmla="*/ 66675 h 342900"/>
                        <a:gd name="connsiteX30" fmla="*/ 114300 w 342900"/>
                        <a:gd name="connsiteY30" fmla="*/ 28575 h 342900"/>
                        <a:gd name="connsiteX31" fmla="*/ 123825 w 342900"/>
                        <a:gd name="connsiteY31" fmla="*/ 19050 h 342900"/>
                        <a:gd name="connsiteX32" fmla="*/ 219075 w 342900"/>
                        <a:gd name="connsiteY32" fmla="*/ 19050 h 342900"/>
                        <a:gd name="connsiteX33" fmla="*/ 228600 w 342900"/>
                        <a:gd name="connsiteY33" fmla="*/ 28575 h 342900"/>
                        <a:gd name="connsiteX34" fmla="*/ 228600 w 342900"/>
                        <a:gd name="connsiteY34" fmla="*/ 66675 h 342900"/>
                        <a:gd name="connsiteX35" fmla="*/ 219075 w 342900"/>
                        <a:gd name="connsiteY35" fmla="*/ 76200 h 342900"/>
                        <a:gd name="connsiteX36" fmla="*/ 180975 w 342900"/>
                        <a:gd name="connsiteY36" fmla="*/ 76200 h 342900"/>
                        <a:gd name="connsiteX37" fmla="*/ 180975 w 342900"/>
                        <a:gd name="connsiteY37" fmla="*/ 127159 h 342900"/>
                        <a:gd name="connsiteX38" fmla="*/ 259194 w 342900"/>
                        <a:gd name="connsiteY38" fmla="*/ 161925 h 342900"/>
                        <a:gd name="connsiteX39" fmla="*/ 295275 w 342900"/>
                        <a:gd name="connsiteY39" fmla="*/ 161925 h 342900"/>
                        <a:gd name="connsiteX40" fmla="*/ 304800 w 342900"/>
                        <a:gd name="connsiteY40" fmla="*/ 171450 h 342900"/>
                        <a:gd name="connsiteX41" fmla="*/ 304800 w 342900"/>
                        <a:gd name="connsiteY41" fmla="*/ 230353 h 342900"/>
                        <a:gd name="connsiteX42" fmla="*/ 322218 w 342900"/>
                        <a:gd name="connsiteY42" fmla="*/ 266712 h 342900"/>
                        <a:gd name="connsiteX43" fmla="*/ 295275 w 342900"/>
                        <a:gd name="connsiteY43" fmla="*/ 285750 h 3429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</a:cxnLst>
                      <a:rect l="l" t="t" r="r" b="b"/>
                      <a:pathLst>
                        <a:path w="342900" h="342900">
                          <a:moveTo>
                            <a:pt x="0" y="0"/>
                          </a:moveTo>
                          <a:lnTo>
                            <a:pt x="0" y="342900"/>
                          </a:lnTo>
                          <a:lnTo>
                            <a:pt x="342900" y="342900"/>
                          </a:lnTo>
                          <a:lnTo>
                            <a:pt x="342900" y="0"/>
                          </a:lnTo>
                          <a:close/>
                          <a:moveTo>
                            <a:pt x="295275" y="285750"/>
                          </a:moveTo>
                          <a:cubicBezTo>
                            <a:pt x="279530" y="285780"/>
                            <a:pt x="266743" y="273041"/>
                            <a:pt x="266712" y="257296"/>
                          </a:cubicBezTo>
                          <a:cubicBezTo>
                            <a:pt x="266690" y="245182"/>
                            <a:pt x="274325" y="234377"/>
                            <a:pt x="285750" y="230353"/>
                          </a:cubicBezTo>
                          <a:lnTo>
                            <a:pt x="285750" y="180975"/>
                          </a:lnTo>
                          <a:lnTo>
                            <a:pt x="259194" y="180975"/>
                          </a:lnTo>
                          <a:lnTo>
                            <a:pt x="180975" y="215741"/>
                          </a:lnTo>
                          <a:lnTo>
                            <a:pt x="180975" y="268453"/>
                          </a:lnTo>
                          <a:cubicBezTo>
                            <a:pt x="195854" y="273713"/>
                            <a:pt x="203651" y="290039"/>
                            <a:pt x="198391" y="304918"/>
                          </a:cubicBezTo>
                          <a:cubicBezTo>
                            <a:pt x="193130" y="319797"/>
                            <a:pt x="176804" y="327594"/>
                            <a:pt x="161925" y="322335"/>
                          </a:cubicBezTo>
                          <a:cubicBezTo>
                            <a:pt x="147046" y="317074"/>
                            <a:pt x="139249" y="300747"/>
                            <a:pt x="144510" y="285868"/>
                          </a:cubicBezTo>
                          <a:cubicBezTo>
                            <a:pt x="147386" y="277731"/>
                            <a:pt x="153788" y="271330"/>
                            <a:pt x="161925" y="268453"/>
                          </a:cubicBezTo>
                          <a:lnTo>
                            <a:pt x="161925" y="215741"/>
                          </a:lnTo>
                          <a:lnTo>
                            <a:pt x="83706" y="180975"/>
                          </a:lnTo>
                          <a:lnTo>
                            <a:pt x="57150" y="180975"/>
                          </a:lnTo>
                          <a:lnTo>
                            <a:pt x="57150" y="230353"/>
                          </a:lnTo>
                          <a:cubicBezTo>
                            <a:pt x="72029" y="235613"/>
                            <a:pt x="79826" y="251939"/>
                            <a:pt x="74566" y="266818"/>
                          </a:cubicBezTo>
                          <a:cubicBezTo>
                            <a:pt x="69305" y="281697"/>
                            <a:pt x="52979" y="289494"/>
                            <a:pt x="38100" y="284235"/>
                          </a:cubicBezTo>
                          <a:cubicBezTo>
                            <a:pt x="23221" y="278974"/>
                            <a:pt x="15424" y="262647"/>
                            <a:pt x="20684" y="247768"/>
                          </a:cubicBezTo>
                          <a:cubicBezTo>
                            <a:pt x="23561" y="239631"/>
                            <a:pt x="29963" y="233230"/>
                            <a:pt x="38100" y="230353"/>
                          </a:cubicBezTo>
                          <a:lnTo>
                            <a:pt x="38100" y="171450"/>
                          </a:lnTo>
                          <a:cubicBezTo>
                            <a:pt x="38100" y="166189"/>
                            <a:pt x="42364" y="161925"/>
                            <a:pt x="47625" y="161925"/>
                          </a:cubicBezTo>
                          <a:lnTo>
                            <a:pt x="83706" y="161925"/>
                          </a:lnTo>
                          <a:lnTo>
                            <a:pt x="161925" y="127159"/>
                          </a:lnTo>
                          <a:lnTo>
                            <a:pt x="161925" y="76200"/>
                          </a:lnTo>
                          <a:lnTo>
                            <a:pt x="123825" y="76200"/>
                          </a:lnTo>
                          <a:cubicBezTo>
                            <a:pt x="118564" y="76200"/>
                            <a:pt x="114300" y="71936"/>
                            <a:pt x="114300" y="66675"/>
                          </a:cubicBezTo>
                          <a:lnTo>
                            <a:pt x="114300" y="28575"/>
                          </a:lnTo>
                          <a:cubicBezTo>
                            <a:pt x="114300" y="23314"/>
                            <a:pt x="118564" y="19050"/>
                            <a:pt x="123825" y="19050"/>
                          </a:cubicBezTo>
                          <a:lnTo>
                            <a:pt x="219075" y="19050"/>
                          </a:lnTo>
                          <a:cubicBezTo>
                            <a:pt x="224336" y="19050"/>
                            <a:pt x="228600" y="23314"/>
                            <a:pt x="228600" y="28575"/>
                          </a:cubicBezTo>
                          <a:lnTo>
                            <a:pt x="228600" y="66675"/>
                          </a:lnTo>
                          <a:cubicBezTo>
                            <a:pt x="228600" y="71936"/>
                            <a:pt x="224336" y="76200"/>
                            <a:pt x="219075" y="76200"/>
                          </a:cubicBezTo>
                          <a:lnTo>
                            <a:pt x="180975" y="76200"/>
                          </a:lnTo>
                          <a:lnTo>
                            <a:pt x="180975" y="127159"/>
                          </a:lnTo>
                          <a:lnTo>
                            <a:pt x="259194" y="161925"/>
                          </a:lnTo>
                          <a:lnTo>
                            <a:pt x="295275" y="161925"/>
                          </a:lnTo>
                          <a:cubicBezTo>
                            <a:pt x="300536" y="161925"/>
                            <a:pt x="304800" y="166189"/>
                            <a:pt x="304800" y="171450"/>
                          </a:cubicBezTo>
                          <a:lnTo>
                            <a:pt x="304800" y="230353"/>
                          </a:lnTo>
                          <a:cubicBezTo>
                            <a:pt x="319650" y="235584"/>
                            <a:pt x="327449" y="251862"/>
                            <a:pt x="322218" y="266712"/>
                          </a:cubicBezTo>
                          <a:cubicBezTo>
                            <a:pt x="318194" y="278139"/>
                            <a:pt x="307389" y="285773"/>
                            <a:pt x="295275" y="28575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006" name="Group 1005">
                  <a:extLst>
                    <a:ext uri="{FF2B5EF4-FFF2-40B4-BE49-F238E27FC236}">
                      <a16:creationId xmlns:a16="http://schemas.microsoft.com/office/drawing/2014/main" id="{9AF759F7-8A96-4911-B6AA-EA345F3A55F8}"/>
                    </a:ext>
                  </a:extLst>
                </p:cNvPr>
                <p:cNvGrpSpPr/>
                <p:nvPr/>
              </p:nvGrpSpPr>
              <p:grpSpPr>
                <a:xfrm>
                  <a:off x="6618630" y="2142445"/>
                  <a:ext cx="886667" cy="874863"/>
                  <a:chOff x="6618630" y="2142445"/>
                  <a:chExt cx="886667" cy="874863"/>
                </a:xfrm>
              </p:grpSpPr>
              <p:sp>
                <p:nvSpPr>
                  <p:cNvPr id="923" name="Arc 922">
                    <a:extLst>
                      <a:ext uri="{FF2B5EF4-FFF2-40B4-BE49-F238E27FC236}">
                        <a16:creationId xmlns:a16="http://schemas.microsoft.com/office/drawing/2014/main" id="{B2B1C165-6B12-4F76-B047-80686CE89B6F}"/>
                      </a:ext>
                    </a:extLst>
                  </p:cNvPr>
                  <p:cNvSpPr/>
                  <p:nvPr/>
                </p:nvSpPr>
                <p:spPr>
                  <a:xfrm rot="3005313">
                    <a:off x="6624532" y="2136543"/>
                    <a:ext cx="874863" cy="886667"/>
                  </a:xfrm>
                  <a:prstGeom prst="arc">
                    <a:avLst>
                      <a:gd name="adj1" fmla="val 8855015"/>
                      <a:gd name="adj2" fmla="val 4260621"/>
                    </a:avLst>
                  </a:prstGeom>
                  <a:noFill/>
                  <a:ln w="6350" cap="flat" cmpd="sng" algn="ctr">
                    <a:solidFill>
                      <a:schemeClr val="accent3"/>
                    </a:solidFill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algn="ctr" defTabSz="914400">
                      <a:defRPr/>
                    </a:pPr>
                    <a:endParaRPr lang="en-US" sz="1350" b="1" kern="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924" name="Block Arc 923">
                    <a:extLst>
                      <a:ext uri="{FF2B5EF4-FFF2-40B4-BE49-F238E27FC236}">
                        <a16:creationId xmlns:a16="http://schemas.microsoft.com/office/drawing/2014/main" id="{86980A63-56D5-4D5B-930F-A1304A4EA9F4}"/>
                      </a:ext>
                    </a:extLst>
                  </p:cNvPr>
                  <p:cNvSpPr/>
                  <p:nvPr/>
                </p:nvSpPr>
                <p:spPr>
                  <a:xfrm rot="4002966">
                    <a:off x="6706930" y="2222645"/>
                    <a:ext cx="710068" cy="719648"/>
                  </a:xfrm>
                  <a:prstGeom prst="blockArc">
                    <a:avLst>
                      <a:gd name="adj1" fmla="val 6864443"/>
                      <a:gd name="adj2" fmla="val 1138191"/>
                      <a:gd name="adj3" fmla="val 11379"/>
                    </a:avLst>
                  </a:prstGeom>
                  <a:solidFill>
                    <a:schemeClr val="accent1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algn="ctr" defTabSz="914400">
                      <a:defRPr/>
                    </a:pPr>
                    <a:endParaRPr lang="en-US" sz="1350" b="1" kern="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925" name="Block Arc 924">
                    <a:extLst>
                      <a:ext uri="{FF2B5EF4-FFF2-40B4-BE49-F238E27FC236}">
                        <a16:creationId xmlns:a16="http://schemas.microsoft.com/office/drawing/2014/main" id="{16BE26FD-E9FC-4E6F-A4AC-07FA47C2B6BF}"/>
                      </a:ext>
                    </a:extLst>
                  </p:cNvPr>
                  <p:cNvSpPr/>
                  <p:nvPr/>
                </p:nvSpPr>
                <p:spPr>
                  <a:xfrm rot="13660350">
                    <a:off x="6663763" y="2180075"/>
                    <a:ext cx="796401" cy="802704"/>
                  </a:xfrm>
                  <a:prstGeom prst="blockArc">
                    <a:avLst>
                      <a:gd name="adj1" fmla="val 7722565"/>
                      <a:gd name="adj2" fmla="val 2395283"/>
                      <a:gd name="adj3" fmla="val 5540"/>
                    </a:avLst>
                  </a:prstGeom>
                  <a:solidFill>
                    <a:schemeClr val="accent3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algn="ctr" defTabSz="914400">
                      <a:defRPr/>
                    </a:pPr>
                    <a:endParaRPr lang="en-US" sz="1350" b="1" kern="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995" name="Group 994">
                    <a:extLst>
                      <a:ext uri="{FF2B5EF4-FFF2-40B4-BE49-F238E27FC236}">
                        <a16:creationId xmlns:a16="http://schemas.microsoft.com/office/drawing/2014/main" id="{C62E626A-1555-4FF3-97ED-035BF97B10D0}"/>
                      </a:ext>
                    </a:extLst>
                  </p:cNvPr>
                  <p:cNvGrpSpPr/>
                  <p:nvPr/>
                </p:nvGrpSpPr>
                <p:grpSpPr>
                  <a:xfrm>
                    <a:off x="6927390" y="2440497"/>
                    <a:ext cx="269147" cy="278759"/>
                    <a:chOff x="3148012" y="481012"/>
                    <a:chExt cx="5692665" cy="5895974"/>
                  </a:xfrm>
                  <a:solidFill>
                    <a:schemeClr val="accent3"/>
                  </a:solidFill>
                </p:grpSpPr>
                <p:sp>
                  <p:nvSpPr>
                    <p:cNvPr id="996" name="Freeform: Shape 995">
                      <a:extLst>
                        <a:ext uri="{FF2B5EF4-FFF2-40B4-BE49-F238E27FC236}">
                          <a16:creationId xmlns:a16="http://schemas.microsoft.com/office/drawing/2014/main" id="{FFBC4C63-B8CE-42AD-B355-304E36FB08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07582" y="1090940"/>
                      <a:ext cx="1016547" cy="1829886"/>
                    </a:xfrm>
                    <a:custGeom>
                      <a:avLst/>
                      <a:gdLst>
                        <a:gd name="connsiteX0" fmla="*/ 1016547 w 1016547"/>
                        <a:gd name="connsiteY0" fmla="*/ 1016547 h 1829886"/>
                        <a:gd name="connsiteX1" fmla="*/ 406619 w 1016547"/>
                        <a:gd name="connsiteY1" fmla="*/ 1016547 h 1829886"/>
                        <a:gd name="connsiteX2" fmla="*/ 406619 w 1016547"/>
                        <a:gd name="connsiteY2" fmla="*/ 1118202 h 1829886"/>
                        <a:gd name="connsiteX3" fmla="*/ 203309 w 1016547"/>
                        <a:gd name="connsiteY3" fmla="*/ 1118202 h 1829886"/>
                        <a:gd name="connsiteX4" fmla="*/ 203309 w 1016547"/>
                        <a:gd name="connsiteY4" fmla="*/ 203309 h 1829886"/>
                        <a:gd name="connsiteX5" fmla="*/ 0 w 1016547"/>
                        <a:gd name="connsiteY5" fmla="*/ 0 h 1829886"/>
                        <a:gd name="connsiteX6" fmla="*/ 0 w 1016547"/>
                        <a:gd name="connsiteY6" fmla="*/ 1178903 h 1829886"/>
                        <a:gd name="connsiteX7" fmla="*/ 66914 w 1016547"/>
                        <a:gd name="connsiteY7" fmla="*/ 1369417 h 1829886"/>
                        <a:gd name="connsiteX8" fmla="*/ 295180 w 1016547"/>
                        <a:gd name="connsiteY8" fmla="*/ 1654914 h 1829886"/>
                        <a:gd name="connsiteX9" fmla="*/ 384484 w 1016547"/>
                        <a:gd name="connsiteY9" fmla="*/ 1829887 h 1829886"/>
                        <a:gd name="connsiteX10" fmla="*/ 818499 w 1016547"/>
                        <a:gd name="connsiteY10" fmla="*/ 1829887 h 1829886"/>
                        <a:gd name="connsiteX11" fmla="*/ 839249 w 1016547"/>
                        <a:gd name="connsiteY11" fmla="*/ 1735132 h 1829886"/>
                        <a:gd name="connsiteX12" fmla="*/ 1001007 w 1016547"/>
                        <a:gd name="connsiteY12" fmla="*/ 1250328 h 1829886"/>
                        <a:gd name="connsiteX13" fmla="*/ 1016547 w 1016547"/>
                        <a:gd name="connsiteY13" fmla="*/ 1153896 h 182988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016547" h="1829886">
                          <a:moveTo>
                            <a:pt x="1016547" y="1016547"/>
                          </a:moveTo>
                          <a:lnTo>
                            <a:pt x="406619" y="1016547"/>
                          </a:lnTo>
                          <a:lnTo>
                            <a:pt x="406619" y="1118202"/>
                          </a:lnTo>
                          <a:lnTo>
                            <a:pt x="203309" y="1118202"/>
                          </a:lnTo>
                          <a:lnTo>
                            <a:pt x="203309" y="203309"/>
                          </a:lnTo>
                          <a:cubicBezTo>
                            <a:pt x="203309" y="91182"/>
                            <a:pt x="112125" y="0"/>
                            <a:pt x="0" y="0"/>
                          </a:cubicBezTo>
                          <a:lnTo>
                            <a:pt x="0" y="1178903"/>
                          </a:lnTo>
                          <a:cubicBezTo>
                            <a:pt x="0" y="1247901"/>
                            <a:pt x="23673" y="1315501"/>
                            <a:pt x="66914" y="1369417"/>
                          </a:cubicBezTo>
                          <a:lnTo>
                            <a:pt x="295180" y="1654914"/>
                          </a:lnTo>
                          <a:cubicBezTo>
                            <a:pt x="336681" y="1706783"/>
                            <a:pt x="365868" y="1766645"/>
                            <a:pt x="384484" y="1829887"/>
                          </a:cubicBezTo>
                          <a:lnTo>
                            <a:pt x="818499" y="1829887"/>
                          </a:lnTo>
                          <a:cubicBezTo>
                            <a:pt x="822666" y="1797764"/>
                            <a:pt x="828969" y="1766048"/>
                            <a:pt x="839249" y="1735132"/>
                          </a:cubicBezTo>
                          <a:lnTo>
                            <a:pt x="1001007" y="1250328"/>
                          </a:lnTo>
                          <a:cubicBezTo>
                            <a:pt x="1011287" y="1219158"/>
                            <a:pt x="1016547" y="1186705"/>
                            <a:pt x="1016547" y="1153896"/>
                          </a:cubicBezTo>
                          <a:close/>
                        </a:path>
                      </a:pathLst>
                    </a:custGeom>
                    <a:grpFill/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97" name="Freeform: Shape 996">
                      <a:extLst>
                        <a:ext uri="{FF2B5EF4-FFF2-40B4-BE49-F238E27FC236}">
                          <a16:creationId xmlns:a16="http://schemas.microsoft.com/office/drawing/2014/main" id="{E45C7118-003F-4B37-9AA2-0D2FD00FD2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80553" y="1133031"/>
                      <a:ext cx="236957" cy="364527"/>
                    </a:xfrm>
                    <a:custGeom>
                      <a:avLst/>
                      <a:gdLst>
                        <a:gd name="connsiteX0" fmla="*/ 236957 w 236957"/>
                        <a:gd name="connsiteY0" fmla="*/ 364528 h 364527"/>
                        <a:gd name="connsiteX1" fmla="*/ 236957 w 236957"/>
                        <a:gd name="connsiteY1" fmla="*/ 207379 h 364527"/>
                        <a:gd name="connsiteX2" fmla="*/ 0 w 236957"/>
                        <a:gd name="connsiteY2" fmla="*/ 0 h 364527"/>
                        <a:gd name="connsiteX3" fmla="*/ 33648 w 236957"/>
                        <a:gd name="connsiteY3" fmla="*/ 161218 h 364527"/>
                        <a:gd name="connsiteX4" fmla="*/ 33648 w 236957"/>
                        <a:gd name="connsiteY4" fmla="*/ 364528 h 3645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36957" h="364527">
                          <a:moveTo>
                            <a:pt x="236957" y="364528"/>
                          </a:moveTo>
                          <a:lnTo>
                            <a:pt x="236957" y="207379"/>
                          </a:lnTo>
                          <a:lnTo>
                            <a:pt x="0" y="0"/>
                          </a:lnTo>
                          <a:cubicBezTo>
                            <a:pt x="21437" y="49487"/>
                            <a:pt x="33648" y="103889"/>
                            <a:pt x="33648" y="161218"/>
                          </a:cubicBezTo>
                          <a:lnTo>
                            <a:pt x="33648" y="364528"/>
                          </a:lnTo>
                          <a:close/>
                        </a:path>
                      </a:pathLst>
                    </a:custGeom>
                    <a:grpFill/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98" name="Freeform: Shape 997">
                      <a:extLst>
                        <a:ext uri="{FF2B5EF4-FFF2-40B4-BE49-F238E27FC236}">
                          <a16:creationId xmlns:a16="http://schemas.microsoft.com/office/drawing/2014/main" id="{6C2CB20E-89F8-4E7A-B46F-5AEDB5E385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31673" y="481012"/>
                      <a:ext cx="389147" cy="272353"/>
                    </a:xfrm>
                    <a:custGeom>
                      <a:avLst/>
                      <a:gdLst>
                        <a:gd name="connsiteX0" fmla="*/ 389147 w 389147"/>
                        <a:gd name="connsiteY0" fmla="*/ 0 h 272353"/>
                        <a:gd name="connsiteX1" fmla="*/ 0 w 389147"/>
                        <a:gd name="connsiteY1" fmla="*/ 0 h 272353"/>
                        <a:gd name="connsiteX2" fmla="*/ 389147 w 389147"/>
                        <a:gd name="connsiteY2" fmla="*/ 272353 h 2723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389147" h="272353">
                          <a:moveTo>
                            <a:pt x="389147" y="0"/>
                          </a:moveTo>
                          <a:lnTo>
                            <a:pt x="0" y="0"/>
                          </a:lnTo>
                          <a:lnTo>
                            <a:pt x="389147" y="272353"/>
                          </a:lnTo>
                          <a:close/>
                        </a:path>
                      </a:pathLst>
                    </a:custGeom>
                    <a:grpFill/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999" name="Freeform: Shape 998">
                      <a:extLst>
                        <a:ext uri="{FF2B5EF4-FFF2-40B4-BE49-F238E27FC236}">
                          <a16:creationId xmlns:a16="http://schemas.microsoft.com/office/drawing/2014/main" id="{AB8DD40E-F001-406D-88C9-51BA1FB78A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07582" y="481012"/>
                      <a:ext cx="1016547" cy="1016547"/>
                    </a:xfrm>
                    <a:custGeom>
                      <a:avLst/>
                      <a:gdLst>
                        <a:gd name="connsiteX0" fmla="*/ 813238 w 1016547"/>
                        <a:gd name="connsiteY0" fmla="*/ 767077 h 1016547"/>
                        <a:gd name="connsiteX1" fmla="*/ 813238 w 1016547"/>
                        <a:gd name="connsiteY1" fmla="*/ 1016547 h 1016547"/>
                        <a:gd name="connsiteX2" fmla="*/ 1016547 w 1016547"/>
                        <a:gd name="connsiteY2" fmla="*/ 1016547 h 1016547"/>
                        <a:gd name="connsiteX3" fmla="*/ 1016547 w 1016547"/>
                        <a:gd name="connsiteY3" fmla="*/ 715752 h 1016547"/>
                        <a:gd name="connsiteX4" fmla="*/ 973014 w 1016547"/>
                        <a:gd name="connsiteY4" fmla="*/ 632512 h 1016547"/>
                        <a:gd name="connsiteX5" fmla="*/ 79519 w 1016547"/>
                        <a:gd name="connsiteY5" fmla="*/ 6999 h 1016547"/>
                        <a:gd name="connsiteX6" fmla="*/ 57524 w 1016547"/>
                        <a:gd name="connsiteY6" fmla="*/ 0 h 1016547"/>
                        <a:gd name="connsiteX7" fmla="*/ 38222 w 1016547"/>
                        <a:gd name="connsiteY7" fmla="*/ 0 h 1016547"/>
                        <a:gd name="connsiteX8" fmla="*/ 0 w 1016547"/>
                        <a:gd name="connsiteY8" fmla="*/ 38220 h 1016547"/>
                        <a:gd name="connsiteX9" fmla="*/ 13101 w 1016547"/>
                        <a:gd name="connsiteY9" fmla="*/ 67009 h 10165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1016547" h="1016547">
                          <a:moveTo>
                            <a:pt x="813238" y="767077"/>
                          </a:moveTo>
                          <a:lnTo>
                            <a:pt x="813238" y="1016547"/>
                          </a:lnTo>
                          <a:lnTo>
                            <a:pt x="1016547" y="1016547"/>
                          </a:lnTo>
                          <a:lnTo>
                            <a:pt x="1016547" y="715752"/>
                          </a:lnTo>
                          <a:cubicBezTo>
                            <a:pt x="1016547" y="682596"/>
                            <a:pt x="1000270" y="651523"/>
                            <a:pt x="973014" y="632512"/>
                          </a:cubicBezTo>
                          <a:lnTo>
                            <a:pt x="79519" y="6999"/>
                          </a:lnTo>
                          <a:cubicBezTo>
                            <a:pt x="72963" y="2333"/>
                            <a:pt x="65466" y="0"/>
                            <a:pt x="57524" y="0"/>
                          </a:cubicBezTo>
                          <a:lnTo>
                            <a:pt x="38222" y="0"/>
                          </a:lnTo>
                          <a:cubicBezTo>
                            <a:pt x="17180" y="0"/>
                            <a:pt x="0" y="17174"/>
                            <a:pt x="0" y="38220"/>
                          </a:cubicBezTo>
                          <a:cubicBezTo>
                            <a:pt x="0" y="49189"/>
                            <a:pt x="4765" y="59663"/>
                            <a:pt x="13101" y="67009"/>
                          </a:cubicBezTo>
                          <a:close/>
                        </a:path>
                      </a:pathLst>
                    </a:custGeom>
                    <a:grpFill/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00" name="Freeform: Shape 999">
                      <a:extLst>
                        <a:ext uri="{FF2B5EF4-FFF2-40B4-BE49-F238E27FC236}">
                          <a16:creationId xmlns:a16="http://schemas.microsoft.com/office/drawing/2014/main" id="{74541EF4-A89A-403A-A021-20317BB0CC7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14201" y="1700868"/>
                      <a:ext cx="1423166" cy="203309"/>
                    </a:xfrm>
                    <a:custGeom>
                      <a:avLst/>
                      <a:gdLst>
                        <a:gd name="connsiteX0" fmla="*/ 0 w 1423166"/>
                        <a:gd name="connsiteY0" fmla="*/ 203309 h 203309"/>
                        <a:gd name="connsiteX1" fmla="*/ 1321512 w 1423166"/>
                        <a:gd name="connsiteY1" fmla="*/ 203309 h 203309"/>
                        <a:gd name="connsiteX2" fmla="*/ 1423166 w 1423166"/>
                        <a:gd name="connsiteY2" fmla="*/ 101655 h 203309"/>
                        <a:gd name="connsiteX3" fmla="*/ 1321512 w 1423166"/>
                        <a:gd name="connsiteY3" fmla="*/ 0 h 203309"/>
                        <a:gd name="connsiteX4" fmla="*/ 0 w 1423166"/>
                        <a:gd name="connsiteY4" fmla="*/ 0 h 2033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23166" h="203309">
                          <a:moveTo>
                            <a:pt x="0" y="203309"/>
                          </a:moveTo>
                          <a:lnTo>
                            <a:pt x="1321512" y="203309"/>
                          </a:lnTo>
                          <a:cubicBezTo>
                            <a:pt x="1377600" y="203309"/>
                            <a:pt x="1423166" y="157743"/>
                            <a:pt x="1423166" y="101655"/>
                          </a:cubicBezTo>
                          <a:cubicBezTo>
                            <a:pt x="1423166" y="45565"/>
                            <a:pt x="1377600" y="0"/>
                            <a:pt x="1321512" y="0"/>
                          </a:cubicBez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pFill/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01" name="Freeform: Shape 1000">
                      <a:extLst>
                        <a:ext uri="{FF2B5EF4-FFF2-40B4-BE49-F238E27FC236}">
                          <a16:creationId xmlns:a16="http://schemas.microsoft.com/office/drawing/2014/main" id="{03A573C0-F481-42CD-9544-226F37DF37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14201" y="3124035"/>
                      <a:ext cx="406618" cy="203309"/>
                    </a:xfrm>
                    <a:custGeom>
                      <a:avLst/>
                      <a:gdLst>
                        <a:gd name="connsiteX0" fmla="*/ 0 w 406618"/>
                        <a:gd name="connsiteY0" fmla="*/ 0 h 203309"/>
                        <a:gd name="connsiteX1" fmla="*/ 406619 w 406618"/>
                        <a:gd name="connsiteY1" fmla="*/ 0 h 203309"/>
                        <a:gd name="connsiteX2" fmla="*/ 406619 w 406618"/>
                        <a:gd name="connsiteY2" fmla="*/ 203309 h 203309"/>
                        <a:gd name="connsiteX3" fmla="*/ 0 w 406618"/>
                        <a:gd name="connsiteY3" fmla="*/ 203309 h 2033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406618" h="203309">
                          <a:moveTo>
                            <a:pt x="0" y="0"/>
                          </a:moveTo>
                          <a:lnTo>
                            <a:pt x="406619" y="0"/>
                          </a:lnTo>
                          <a:lnTo>
                            <a:pt x="406619" y="203309"/>
                          </a:lnTo>
                          <a:lnTo>
                            <a:pt x="0" y="203309"/>
                          </a:lnTo>
                          <a:close/>
                        </a:path>
                      </a:pathLst>
                    </a:custGeom>
                    <a:grpFill/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02" name="Freeform: Shape 1001">
                      <a:extLst>
                        <a:ext uri="{FF2B5EF4-FFF2-40B4-BE49-F238E27FC236}">
                          <a16:creationId xmlns:a16="http://schemas.microsoft.com/office/drawing/2014/main" id="{13591C9A-8226-42C0-B965-AB6FCC7EB0E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48012" y="3632308"/>
                      <a:ext cx="5692665" cy="2744678"/>
                    </a:xfrm>
                    <a:custGeom>
                      <a:avLst/>
                      <a:gdLst>
                        <a:gd name="connsiteX0" fmla="*/ 4877001 w 5692665"/>
                        <a:gd name="connsiteY0" fmla="*/ 0 h 2744678"/>
                        <a:gd name="connsiteX1" fmla="*/ 2846333 w 5692665"/>
                        <a:gd name="connsiteY1" fmla="*/ 1931440 h 2744678"/>
                        <a:gd name="connsiteX2" fmla="*/ 815670 w 5692665"/>
                        <a:gd name="connsiteY2" fmla="*/ 0 h 2744678"/>
                        <a:gd name="connsiteX3" fmla="*/ 0 w 5692665"/>
                        <a:gd name="connsiteY3" fmla="*/ 0 h 2744678"/>
                        <a:gd name="connsiteX4" fmla="*/ 0 w 5692665"/>
                        <a:gd name="connsiteY4" fmla="*/ 428907 h 2744678"/>
                        <a:gd name="connsiteX5" fmla="*/ 382843 w 5692665"/>
                        <a:gd name="connsiteY5" fmla="*/ 524551 h 2744678"/>
                        <a:gd name="connsiteX6" fmla="*/ 398578 w 5692665"/>
                        <a:gd name="connsiteY6" fmla="*/ 581592 h 2744678"/>
                        <a:gd name="connsiteX7" fmla="*/ 632613 w 5692665"/>
                        <a:gd name="connsiteY7" fmla="*/ 1145852 h 2744678"/>
                        <a:gd name="connsiteX8" fmla="*/ 661649 w 5692665"/>
                        <a:gd name="connsiteY8" fmla="*/ 1197468 h 2744678"/>
                        <a:gd name="connsiteX9" fmla="*/ 458439 w 5692665"/>
                        <a:gd name="connsiteY9" fmla="*/ 1535787 h 2744678"/>
                        <a:gd name="connsiteX10" fmla="*/ 1208887 w 5692665"/>
                        <a:gd name="connsiteY10" fmla="*/ 2286241 h 2744678"/>
                        <a:gd name="connsiteX11" fmla="*/ 1547312 w 5692665"/>
                        <a:gd name="connsiteY11" fmla="*/ 2083033 h 2744678"/>
                        <a:gd name="connsiteX12" fmla="*/ 1598927 w 5692665"/>
                        <a:gd name="connsiteY12" fmla="*/ 2112068 h 2744678"/>
                        <a:gd name="connsiteX13" fmla="*/ 2163188 w 5692665"/>
                        <a:gd name="connsiteY13" fmla="*/ 2346103 h 2744678"/>
                        <a:gd name="connsiteX14" fmla="*/ 2220229 w 5692665"/>
                        <a:gd name="connsiteY14" fmla="*/ 2361834 h 2744678"/>
                        <a:gd name="connsiteX15" fmla="*/ 2315771 w 5692665"/>
                        <a:gd name="connsiteY15" fmla="*/ 2744678 h 2744678"/>
                        <a:gd name="connsiteX16" fmla="*/ 3376894 w 5692665"/>
                        <a:gd name="connsiteY16" fmla="*/ 2744678 h 2744678"/>
                        <a:gd name="connsiteX17" fmla="*/ 3472539 w 5692665"/>
                        <a:gd name="connsiteY17" fmla="*/ 2361834 h 2744678"/>
                        <a:gd name="connsiteX18" fmla="*/ 3529580 w 5692665"/>
                        <a:gd name="connsiteY18" fmla="*/ 2346103 h 2744678"/>
                        <a:gd name="connsiteX19" fmla="*/ 4093840 w 5692665"/>
                        <a:gd name="connsiteY19" fmla="*/ 2112068 h 2744678"/>
                        <a:gd name="connsiteX20" fmla="*/ 4145455 w 5692665"/>
                        <a:gd name="connsiteY20" fmla="*/ 2083033 h 2744678"/>
                        <a:gd name="connsiteX21" fmla="*/ 4483877 w 5692665"/>
                        <a:gd name="connsiteY21" fmla="*/ 2286241 h 2744678"/>
                        <a:gd name="connsiteX22" fmla="*/ 5234330 w 5692665"/>
                        <a:gd name="connsiteY22" fmla="*/ 1535787 h 2744678"/>
                        <a:gd name="connsiteX23" fmla="*/ 5031122 w 5692665"/>
                        <a:gd name="connsiteY23" fmla="*/ 1197366 h 2744678"/>
                        <a:gd name="connsiteX24" fmla="*/ 5060157 w 5692665"/>
                        <a:gd name="connsiteY24" fmla="*/ 1145751 h 2744678"/>
                        <a:gd name="connsiteX25" fmla="*/ 5294192 w 5692665"/>
                        <a:gd name="connsiteY25" fmla="*/ 581490 h 2744678"/>
                        <a:gd name="connsiteX26" fmla="*/ 5309923 w 5692665"/>
                        <a:gd name="connsiteY26" fmla="*/ 524450 h 2744678"/>
                        <a:gd name="connsiteX27" fmla="*/ 5692666 w 5692665"/>
                        <a:gd name="connsiteY27" fmla="*/ 428907 h 2744678"/>
                        <a:gd name="connsiteX28" fmla="*/ 5692666 w 5692665"/>
                        <a:gd name="connsiteY28" fmla="*/ 0 h 2744678"/>
                        <a:gd name="connsiteX29" fmla="*/ 1049257 w 5692665"/>
                        <a:gd name="connsiteY29" fmla="*/ 1839112 h 2744678"/>
                        <a:gd name="connsiteX30" fmla="*/ 905561 w 5692665"/>
                        <a:gd name="connsiteY30" fmla="*/ 1695423 h 2744678"/>
                        <a:gd name="connsiteX31" fmla="*/ 1049257 w 5692665"/>
                        <a:gd name="connsiteY31" fmla="*/ 1551671 h 2744678"/>
                        <a:gd name="connsiteX32" fmla="*/ 1193004 w 5692665"/>
                        <a:gd name="connsiteY32" fmla="*/ 1695423 h 2744678"/>
                        <a:gd name="connsiteX33" fmla="*/ 2947988 w 5692665"/>
                        <a:gd name="connsiteY33" fmla="*/ 2541369 h 2744678"/>
                        <a:gd name="connsiteX34" fmla="*/ 2744678 w 5692665"/>
                        <a:gd name="connsiteY34" fmla="*/ 2541369 h 2744678"/>
                        <a:gd name="connsiteX35" fmla="*/ 2744678 w 5692665"/>
                        <a:gd name="connsiteY35" fmla="*/ 2338059 h 2744678"/>
                        <a:gd name="connsiteX36" fmla="*/ 2947988 w 5692665"/>
                        <a:gd name="connsiteY36" fmla="*/ 2338059 h 2744678"/>
                        <a:gd name="connsiteX37" fmla="*/ 4643411 w 5692665"/>
                        <a:gd name="connsiteY37" fmla="*/ 1839112 h 2744678"/>
                        <a:gd name="connsiteX38" fmla="*/ 4499659 w 5692665"/>
                        <a:gd name="connsiteY38" fmla="*/ 1695423 h 2744678"/>
                        <a:gd name="connsiteX39" fmla="*/ 4643411 w 5692665"/>
                        <a:gd name="connsiteY39" fmla="*/ 1551671 h 2744678"/>
                        <a:gd name="connsiteX40" fmla="*/ 4787100 w 5692665"/>
                        <a:gd name="connsiteY40" fmla="*/ 1695423 h 27446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</a:cxnLst>
                      <a:rect l="l" t="t" r="r" b="b"/>
                      <a:pathLst>
                        <a:path w="5692665" h="2744678">
                          <a:moveTo>
                            <a:pt x="4877001" y="0"/>
                          </a:moveTo>
                          <a:cubicBezTo>
                            <a:pt x="4823835" y="1073982"/>
                            <a:pt x="3933213" y="1931440"/>
                            <a:pt x="2846333" y="1931440"/>
                          </a:cubicBezTo>
                          <a:cubicBezTo>
                            <a:pt x="1759453" y="1931440"/>
                            <a:pt x="868830" y="1073982"/>
                            <a:pt x="815670" y="0"/>
                          </a:cubicBezTo>
                          <a:lnTo>
                            <a:pt x="0" y="0"/>
                          </a:lnTo>
                          <a:lnTo>
                            <a:pt x="0" y="428907"/>
                          </a:lnTo>
                          <a:lnTo>
                            <a:pt x="382843" y="524551"/>
                          </a:lnTo>
                          <a:lnTo>
                            <a:pt x="398578" y="581592"/>
                          </a:lnTo>
                          <a:cubicBezTo>
                            <a:pt x="453376" y="778396"/>
                            <a:pt x="532050" y="968147"/>
                            <a:pt x="632613" y="1145852"/>
                          </a:cubicBezTo>
                          <a:lnTo>
                            <a:pt x="661649" y="1197468"/>
                          </a:lnTo>
                          <a:lnTo>
                            <a:pt x="458439" y="1535787"/>
                          </a:lnTo>
                          <a:lnTo>
                            <a:pt x="1208887" y="2286241"/>
                          </a:lnTo>
                          <a:lnTo>
                            <a:pt x="1547312" y="2083033"/>
                          </a:lnTo>
                          <a:lnTo>
                            <a:pt x="1598927" y="2112068"/>
                          </a:lnTo>
                          <a:cubicBezTo>
                            <a:pt x="1776620" y="2212528"/>
                            <a:pt x="1966435" y="2291298"/>
                            <a:pt x="2163188" y="2346103"/>
                          </a:cubicBezTo>
                          <a:lnTo>
                            <a:pt x="2220229" y="2361834"/>
                          </a:lnTo>
                          <a:lnTo>
                            <a:pt x="2315771" y="2744678"/>
                          </a:lnTo>
                          <a:lnTo>
                            <a:pt x="3376894" y="2744678"/>
                          </a:lnTo>
                          <a:lnTo>
                            <a:pt x="3472539" y="2361834"/>
                          </a:lnTo>
                          <a:lnTo>
                            <a:pt x="3529580" y="2346103"/>
                          </a:lnTo>
                          <a:cubicBezTo>
                            <a:pt x="3726383" y="2291298"/>
                            <a:pt x="3916135" y="2212630"/>
                            <a:pt x="4093840" y="2112068"/>
                          </a:cubicBezTo>
                          <a:lnTo>
                            <a:pt x="4145455" y="2083033"/>
                          </a:lnTo>
                          <a:lnTo>
                            <a:pt x="4483877" y="2286241"/>
                          </a:lnTo>
                          <a:lnTo>
                            <a:pt x="5234330" y="1535787"/>
                          </a:lnTo>
                          <a:lnTo>
                            <a:pt x="5031122" y="1197366"/>
                          </a:lnTo>
                          <a:lnTo>
                            <a:pt x="5060157" y="1145751"/>
                          </a:lnTo>
                          <a:cubicBezTo>
                            <a:pt x="5160618" y="968058"/>
                            <a:pt x="5239387" y="778243"/>
                            <a:pt x="5294192" y="581490"/>
                          </a:cubicBezTo>
                          <a:lnTo>
                            <a:pt x="5309923" y="524450"/>
                          </a:lnTo>
                          <a:lnTo>
                            <a:pt x="5692666" y="428907"/>
                          </a:lnTo>
                          <a:lnTo>
                            <a:pt x="5692666" y="0"/>
                          </a:lnTo>
                          <a:close/>
                          <a:moveTo>
                            <a:pt x="1049257" y="1839112"/>
                          </a:moveTo>
                          <a:lnTo>
                            <a:pt x="905561" y="1695423"/>
                          </a:lnTo>
                          <a:lnTo>
                            <a:pt x="1049257" y="1551671"/>
                          </a:lnTo>
                          <a:lnTo>
                            <a:pt x="1193004" y="1695423"/>
                          </a:lnTo>
                          <a:close/>
                          <a:moveTo>
                            <a:pt x="2947988" y="2541369"/>
                          </a:moveTo>
                          <a:lnTo>
                            <a:pt x="2744678" y="2541369"/>
                          </a:lnTo>
                          <a:lnTo>
                            <a:pt x="2744678" y="2338059"/>
                          </a:lnTo>
                          <a:lnTo>
                            <a:pt x="2947988" y="2338059"/>
                          </a:lnTo>
                          <a:close/>
                          <a:moveTo>
                            <a:pt x="4643411" y="1839112"/>
                          </a:moveTo>
                          <a:lnTo>
                            <a:pt x="4499659" y="1695423"/>
                          </a:lnTo>
                          <a:lnTo>
                            <a:pt x="4643411" y="1551671"/>
                          </a:lnTo>
                          <a:lnTo>
                            <a:pt x="4787100" y="1695423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03" name="Freeform: Shape 1002">
                      <a:extLst>
                        <a:ext uri="{FF2B5EF4-FFF2-40B4-BE49-F238E27FC236}">
                          <a16:creationId xmlns:a16="http://schemas.microsoft.com/office/drawing/2014/main" id="{D6989D26-353B-4B2F-AD63-D9E063CADEE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29823" y="1700868"/>
                      <a:ext cx="974449" cy="203309"/>
                    </a:xfrm>
                    <a:custGeom>
                      <a:avLst/>
                      <a:gdLst>
                        <a:gd name="connsiteX0" fmla="*/ 0 w 974449"/>
                        <a:gd name="connsiteY0" fmla="*/ 101655 h 203309"/>
                        <a:gd name="connsiteX1" fmla="*/ 101655 w 974449"/>
                        <a:gd name="connsiteY1" fmla="*/ 203309 h 203309"/>
                        <a:gd name="connsiteX2" fmla="*/ 974450 w 974449"/>
                        <a:gd name="connsiteY2" fmla="*/ 203309 h 203309"/>
                        <a:gd name="connsiteX3" fmla="*/ 974450 w 974449"/>
                        <a:gd name="connsiteY3" fmla="*/ 0 h 203309"/>
                        <a:gd name="connsiteX4" fmla="*/ 101655 w 974449"/>
                        <a:gd name="connsiteY4" fmla="*/ 0 h 2033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74449" h="203309">
                          <a:moveTo>
                            <a:pt x="0" y="101655"/>
                          </a:moveTo>
                          <a:lnTo>
                            <a:pt x="101655" y="203309"/>
                          </a:lnTo>
                          <a:lnTo>
                            <a:pt x="974450" y="203309"/>
                          </a:lnTo>
                          <a:lnTo>
                            <a:pt x="974450" y="0"/>
                          </a:lnTo>
                          <a:lnTo>
                            <a:pt x="101655" y="0"/>
                          </a:lnTo>
                          <a:close/>
                        </a:path>
                      </a:pathLst>
                    </a:custGeom>
                    <a:grpFill/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04" name="Freeform: Shape 1003">
                      <a:extLst>
                        <a:ext uri="{FF2B5EF4-FFF2-40B4-BE49-F238E27FC236}">
                          <a16:creationId xmlns:a16="http://schemas.microsoft.com/office/drawing/2014/main" id="{685C9858-10D1-44F6-B9C1-DCA4C076B0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67868" y="481012"/>
                      <a:ext cx="3250613" cy="4676118"/>
                    </a:xfrm>
                    <a:custGeom>
                      <a:avLst/>
                      <a:gdLst>
                        <a:gd name="connsiteX0" fmla="*/ 1595255 w 3250613"/>
                        <a:gd name="connsiteY0" fmla="*/ 4675826 h 4676118"/>
                        <a:gd name="connsiteX1" fmla="*/ 1624837 w 3250613"/>
                        <a:gd name="connsiteY1" fmla="*/ 4676118 h 4676118"/>
                        <a:gd name="connsiteX2" fmla="*/ 2743687 w 3250613"/>
                        <a:gd name="connsiteY2" fmla="*/ 4210629 h 4676118"/>
                        <a:gd name="connsiteX3" fmla="*/ 3250614 w 3250613"/>
                        <a:gd name="connsiteY3" fmla="*/ 3049642 h 4676118"/>
                        <a:gd name="connsiteX4" fmla="*/ 2846333 w 3250613"/>
                        <a:gd name="connsiteY4" fmla="*/ 3049642 h 4676118"/>
                        <a:gd name="connsiteX5" fmla="*/ 1626476 w 3250613"/>
                        <a:gd name="connsiteY5" fmla="*/ 4269499 h 4676118"/>
                        <a:gd name="connsiteX6" fmla="*/ 411778 w 3250613"/>
                        <a:gd name="connsiteY6" fmla="*/ 3151297 h 4676118"/>
                        <a:gd name="connsiteX7" fmla="*/ 203309 w 3250613"/>
                        <a:gd name="connsiteY7" fmla="*/ 3151297 h 4676118"/>
                        <a:gd name="connsiteX8" fmla="*/ 203309 w 3250613"/>
                        <a:gd name="connsiteY8" fmla="*/ 1931440 h 4676118"/>
                        <a:gd name="connsiteX9" fmla="*/ 711583 w 3250613"/>
                        <a:gd name="connsiteY9" fmla="*/ 1931440 h 4676118"/>
                        <a:gd name="connsiteX10" fmla="*/ 711583 w 3250613"/>
                        <a:gd name="connsiteY10" fmla="*/ 2134750 h 4676118"/>
                        <a:gd name="connsiteX11" fmla="*/ 406619 w 3250613"/>
                        <a:gd name="connsiteY11" fmla="*/ 2134750 h 4676118"/>
                        <a:gd name="connsiteX12" fmla="*/ 406619 w 3250613"/>
                        <a:gd name="connsiteY12" fmla="*/ 2947988 h 4676118"/>
                        <a:gd name="connsiteX13" fmla="*/ 1219857 w 3250613"/>
                        <a:gd name="connsiteY13" fmla="*/ 2947988 h 4676118"/>
                        <a:gd name="connsiteX14" fmla="*/ 1219857 w 3250613"/>
                        <a:gd name="connsiteY14" fmla="*/ 2541369 h 4676118"/>
                        <a:gd name="connsiteX15" fmla="*/ 1423166 w 3250613"/>
                        <a:gd name="connsiteY15" fmla="*/ 2541369 h 4676118"/>
                        <a:gd name="connsiteX16" fmla="*/ 1423166 w 3250613"/>
                        <a:gd name="connsiteY16" fmla="*/ 3151297 h 4676118"/>
                        <a:gd name="connsiteX17" fmla="*/ 615088 w 3250613"/>
                        <a:gd name="connsiteY17" fmla="*/ 3151297 h 4676118"/>
                        <a:gd name="connsiteX18" fmla="*/ 1626476 w 3250613"/>
                        <a:gd name="connsiteY18" fmla="*/ 4066190 h 4676118"/>
                        <a:gd name="connsiteX19" fmla="*/ 2643023 w 3250613"/>
                        <a:gd name="connsiteY19" fmla="*/ 3049642 h 4676118"/>
                        <a:gd name="connsiteX20" fmla="*/ 2643023 w 3250613"/>
                        <a:gd name="connsiteY20" fmla="*/ 2582323 h 4676118"/>
                        <a:gd name="connsiteX21" fmla="*/ 2576109 w 3250613"/>
                        <a:gd name="connsiteY21" fmla="*/ 2391809 h 4676118"/>
                        <a:gd name="connsiteX22" fmla="*/ 2347843 w 3250613"/>
                        <a:gd name="connsiteY22" fmla="*/ 2106312 h 4676118"/>
                        <a:gd name="connsiteX23" fmla="*/ 2236404 w 3250613"/>
                        <a:gd name="connsiteY23" fmla="*/ 1788831 h 4676118"/>
                        <a:gd name="connsiteX24" fmla="*/ 2236404 w 3250613"/>
                        <a:gd name="connsiteY24" fmla="*/ 1626476 h 4676118"/>
                        <a:gd name="connsiteX25" fmla="*/ 1279427 w 3250613"/>
                        <a:gd name="connsiteY25" fmla="*/ 1626476 h 4676118"/>
                        <a:gd name="connsiteX26" fmla="*/ 1076117 w 3250613"/>
                        <a:gd name="connsiteY26" fmla="*/ 1423166 h 4676118"/>
                        <a:gd name="connsiteX27" fmla="*/ 203309 w 3250613"/>
                        <a:gd name="connsiteY27" fmla="*/ 1423166 h 4676118"/>
                        <a:gd name="connsiteX28" fmla="*/ 203309 w 3250613"/>
                        <a:gd name="connsiteY28" fmla="*/ 203309 h 4676118"/>
                        <a:gd name="connsiteX29" fmla="*/ 711583 w 3250613"/>
                        <a:gd name="connsiteY29" fmla="*/ 203309 h 4676118"/>
                        <a:gd name="connsiteX30" fmla="*/ 711583 w 3250613"/>
                        <a:gd name="connsiteY30" fmla="*/ 406619 h 4676118"/>
                        <a:gd name="connsiteX31" fmla="*/ 406619 w 3250613"/>
                        <a:gd name="connsiteY31" fmla="*/ 406619 h 4676118"/>
                        <a:gd name="connsiteX32" fmla="*/ 406619 w 3250613"/>
                        <a:gd name="connsiteY32" fmla="*/ 1219857 h 4676118"/>
                        <a:gd name="connsiteX33" fmla="*/ 1076117 w 3250613"/>
                        <a:gd name="connsiteY33" fmla="*/ 1219857 h 4676118"/>
                        <a:gd name="connsiteX34" fmla="*/ 1219857 w 3250613"/>
                        <a:gd name="connsiteY34" fmla="*/ 1076111 h 4676118"/>
                        <a:gd name="connsiteX35" fmla="*/ 1219857 w 3250613"/>
                        <a:gd name="connsiteY35" fmla="*/ 813238 h 4676118"/>
                        <a:gd name="connsiteX36" fmla="*/ 1423166 w 3250613"/>
                        <a:gd name="connsiteY36" fmla="*/ 813238 h 4676118"/>
                        <a:gd name="connsiteX37" fmla="*/ 1423166 w 3250613"/>
                        <a:gd name="connsiteY37" fmla="*/ 1016547 h 4676118"/>
                        <a:gd name="connsiteX38" fmla="*/ 2236404 w 3250613"/>
                        <a:gd name="connsiteY38" fmla="*/ 1016547 h 4676118"/>
                        <a:gd name="connsiteX39" fmla="*/ 2236404 w 3250613"/>
                        <a:gd name="connsiteY39" fmla="*/ 609928 h 4676118"/>
                        <a:gd name="connsiteX40" fmla="*/ 2439714 w 3250613"/>
                        <a:gd name="connsiteY40" fmla="*/ 406619 h 4676118"/>
                        <a:gd name="connsiteX41" fmla="*/ 2552741 w 3250613"/>
                        <a:gd name="connsiteY41" fmla="*/ 424588 h 4676118"/>
                        <a:gd name="connsiteX42" fmla="*/ 2318948 w 3250613"/>
                        <a:gd name="connsiteY42" fmla="*/ 219987 h 4676118"/>
                        <a:gd name="connsiteX43" fmla="*/ 2236404 w 3250613"/>
                        <a:gd name="connsiteY43" fmla="*/ 38220 h 4676118"/>
                        <a:gd name="connsiteX44" fmla="*/ 2240280 w 3250613"/>
                        <a:gd name="connsiteY44" fmla="*/ 0 h 4676118"/>
                        <a:gd name="connsiteX45" fmla="*/ 0 w 3250613"/>
                        <a:gd name="connsiteY45" fmla="*/ 0 h 4676118"/>
                        <a:gd name="connsiteX46" fmla="*/ 0 w 3250613"/>
                        <a:gd name="connsiteY46" fmla="*/ 3049642 h 4676118"/>
                        <a:gd name="connsiteX47" fmla="*/ 1595255 w 3250613"/>
                        <a:gd name="connsiteY47" fmla="*/ 4675826 h 4676118"/>
                        <a:gd name="connsiteX48" fmla="*/ 1219857 w 3250613"/>
                        <a:gd name="connsiteY48" fmla="*/ 3557916 h 4676118"/>
                        <a:gd name="connsiteX49" fmla="*/ 1016547 w 3250613"/>
                        <a:gd name="connsiteY49" fmla="*/ 3557916 h 4676118"/>
                        <a:gd name="connsiteX50" fmla="*/ 1016547 w 3250613"/>
                        <a:gd name="connsiteY50" fmla="*/ 3354607 h 4676118"/>
                        <a:gd name="connsiteX51" fmla="*/ 1219857 w 3250613"/>
                        <a:gd name="connsiteY51" fmla="*/ 3354607 h 4676118"/>
                        <a:gd name="connsiteX52" fmla="*/ 2236404 w 3250613"/>
                        <a:gd name="connsiteY52" fmla="*/ 3557916 h 4676118"/>
                        <a:gd name="connsiteX53" fmla="*/ 1423166 w 3250613"/>
                        <a:gd name="connsiteY53" fmla="*/ 3557916 h 4676118"/>
                        <a:gd name="connsiteX54" fmla="*/ 1423166 w 3250613"/>
                        <a:gd name="connsiteY54" fmla="*/ 3354607 h 4676118"/>
                        <a:gd name="connsiteX55" fmla="*/ 2236404 w 3250613"/>
                        <a:gd name="connsiteY55" fmla="*/ 3354607 h 4676118"/>
                        <a:gd name="connsiteX56" fmla="*/ 1626476 w 3250613"/>
                        <a:gd name="connsiteY56" fmla="*/ 2541369 h 4676118"/>
                        <a:gd name="connsiteX57" fmla="*/ 2439714 w 3250613"/>
                        <a:gd name="connsiteY57" fmla="*/ 2541369 h 4676118"/>
                        <a:gd name="connsiteX58" fmla="*/ 2439714 w 3250613"/>
                        <a:gd name="connsiteY58" fmla="*/ 2744678 h 4676118"/>
                        <a:gd name="connsiteX59" fmla="*/ 1626476 w 3250613"/>
                        <a:gd name="connsiteY59" fmla="*/ 2744678 h 4676118"/>
                        <a:gd name="connsiteX60" fmla="*/ 1626476 w 3250613"/>
                        <a:gd name="connsiteY60" fmla="*/ 2947988 h 4676118"/>
                        <a:gd name="connsiteX61" fmla="*/ 2439714 w 3250613"/>
                        <a:gd name="connsiteY61" fmla="*/ 2947988 h 4676118"/>
                        <a:gd name="connsiteX62" fmla="*/ 2439714 w 3250613"/>
                        <a:gd name="connsiteY62" fmla="*/ 3151297 h 4676118"/>
                        <a:gd name="connsiteX63" fmla="*/ 1626476 w 3250613"/>
                        <a:gd name="connsiteY63" fmla="*/ 3151297 h 4676118"/>
                        <a:gd name="connsiteX64" fmla="*/ 1452951 w 3250613"/>
                        <a:gd name="connsiteY64" fmla="*/ 1859570 h 4676118"/>
                        <a:gd name="connsiteX65" fmla="*/ 1596691 w 3250613"/>
                        <a:gd name="connsiteY65" fmla="*/ 2003310 h 4676118"/>
                        <a:gd name="connsiteX66" fmla="*/ 813238 w 3250613"/>
                        <a:gd name="connsiteY66" fmla="*/ 2786776 h 4676118"/>
                        <a:gd name="connsiteX67" fmla="*/ 538059 w 3250613"/>
                        <a:gd name="connsiteY67" fmla="*/ 2511584 h 4676118"/>
                        <a:gd name="connsiteX68" fmla="*/ 681798 w 3250613"/>
                        <a:gd name="connsiteY68" fmla="*/ 2367844 h 4676118"/>
                        <a:gd name="connsiteX69" fmla="*/ 813238 w 3250613"/>
                        <a:gd name="connsiteY69" fmla="*/ 2499284 h 4676118"/>
                        <a:gd name="connsiteX70" fmla="*/ 1452951 w 3250613"/>
                        <a:gd name="connsiteY70" fmla="*/ 131437 h 4676118"/>
                        <a:gd name="connsiteX71" fmla="*/ 1596691 w 3250613"/>
                        <a:gd name="connsiteY71" fmla="*/ 275183 h 4676118"/>
                        <a:gd name="connsiteX72" fmla="*/ 813238 w 3250613"/>
                        <a:gd name="connsiteY72" fmla="*/ 1058639 h 4676118"/>
                        <a:gd name="connsiteX73" fmla="*/ 538059 w 3250613"/>
                        <a:gd name="connsiteY73" fmla="*/ 783457 h 4676118"/>
                        <a:gd name="connsiteX74" fmla="*/ 681798 w 3250613"/>
                        <a:gd name="connsiteY74" fmla="*/ 639711 h 4676118"/>
                        <a:gd name="connsiteX75" fmla="*/ 813238 w 3250613"/>
                        <a:gd name="connsiteY75" fmla="*/ 771147 h 467611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</a:cxnLst>
                      <a:rect l="l" t="t" r="r" b="b"/>
                      <a:pathLst>
                        <a:path w="3250613" h="4676118">
                          <a:moveTo>
                            <a:pt x="1595255" y="4675826"/>
                          </a:moveTo>
                          <a:cubicBezTo>
                            <a:pt x="1605230" y="4676017"/>
                            <a:pt x="1615103" y="4676118"/>
                            <a:pt x="1624837" y="4676118"/>
                          </a:cubicBezTo>
                          <a:cubicBezTo>
                            <a:pt x="2040935" y="4676118"/>
                            <a:pt x="2437084" y="4511527"/>
                            <a:pt x="2743687" y="4210629"/>
                          </a:cubicBezTo>
                          <a:cubicBezTo>
                            <a:pt x="3056339" y="3903733"/>
                            <a:pt x="3238504" y="3482819"/>
                            <a:pt x="3250614" y="3049642"/>
                          </a:cubicBezTo>
                          <a:lnTo>
                            <a:pt x="2846333" y="3049642"/>
                          </a:lnTo>
                          <a:cubicBezTo>
                            <a:pt x="2846333" y="3722317"/>
                            <a:pt x="2299151" y="4269499"/>
                            <a:pt x="1626476" y="4269499"/>
                          </a:cubicBezTo>
                          <a:cubicBezTo>
                            <a:pt x="988109" y="4269499"/>
                            <a:pt x="463749" y="3776461"/>
                            <a:pt x="411778" y="3151297"/>
                          </a:cubicBezTo>
                          <a:lnTo>
                            <a:pt x="203309" y="3151297"/>
                          </a:lnTo>
                          <a:lnTo>
                            <a:pt x="203309" y="1931440"/>
                          </a:lnTo>
                          <a:lnTo>
                            <a:pt x="711583" y="1931440"/>
                          </a:lnTo>
                          <a:lnTo>
                            <a:pt x="711583" y="2134750"/>
                          </a:lnTo>
                          <a:lnTo>
                            <a:pt x="406619" y="2134750"/>
                          </a:lnTo>
                          <a:lnTo>
                            <a:pt x="406619" y="2947988"/>
                          </a:lnTo>
                          <a:lnTo>
                            <a:pt x="1219857" y="2947988"/>
                          </a:lnTo>
                          <a:lnTo>
                            <a:pt x="1219857" y="2541369"/>
                          </a:lnTo>
                          <a:lnTo>
                            <a:pt x="1423166" y="2541369"/>
                          </a:lnTo>
                          <a:lnTo>
                            <a:pt x="1423166" y="3151297"/>
                          </a:lnTo>
                          <a:lnTo>
                            <a:pt x="615088" y="3151297"/>
                          </a:lnTo>
                          <a:cubicBezTo>
                            <a:pt x="666359" y="3664234"/>
                            <a:pt x="1100336" y="4066190"/>
                            <a:pt x="1626476" y="4066190"/>
                          </a:cubicBezTo>
                          <a:cubicBezTo>
                            <a:pt x="2187013" y="4066190"/>
                            <a:pt x="2643023" y="3610179"/>
                            <a:pt x="2643023" y="3049642"/>
                          </a:cubicBezTo>
                          <a:lnTo>
                            <a:pt x="2643023" y="2582323"/>
                          </a:lnTo>
                          <a:cubicBezTo>
                            <a:pt x="2643023" y="2513325"/>
                            <a:pt x="2619350" y="2445724"/>
                            <a:pt x="2576109" y="2391809"/>
                          </a:cubicBezTo>
                          <a:lnTo>
                            <a:pt x="2347843" y="2106312"/>
                          </a:lnTo>
                          <a:cubicBezTo>
                            <a:pt x="2276063" y="2016513"/>
                            <a:pt x="2236404" y="1903790"/>
                            <a:pt x="2236404" y="1788831"/>
                          </a:cubicBezTo>
                          <a:lnTo>
                            <a:pt x="2236404" y="1626476"/>
                          </a:lnTo>
                          <a:lnTo>
                            <a:pt x="1279427" y="1626476"/>
                          </a:lnTo>
                          <a:lnTo>
                            <a:pt x="1076117" y="1423166"/>
                          </a:lnTo>
                          <a:lnTo>
                            <a:pt x="203309" y="1423166"/>
                          </a:lnTo>
                          <a:lnTo>
                            <a:pt x="203309" y="203309"/>
                          </a:lnTo>
                          <a:lnTo>
                            <a:pt x="711583" y="203309"/>
                          </a:lnTo>
                          <a:lnTo>
                            <a:pt x="711583" y="406619"/>
                          </a:lnTo>
                          <a:lnTo>
                            <a:pt x="406619" y="406619"/>
                          </a:lnTo>
                          <a:lnTo>
                            <a:pt x="406619" y="1219857"/>
                          </a:lnTo>
                          <a:lnTo>
                            <a:pt x="1076117" y="1219857"/>
                          </a:lnTo>
                          <a:lnTo>
                            <a:pt x="1219857" y="1076111"/>
                          </a:lnTo>
                          <a:lnTo>
                            <a:pt x="1219857" y="813238"/>
                          </a:lnTo>
                          <a:lnTo>
                            <a:pt x="1423166" y="813238"/>
                          </a:lnTo>
                          <a:lnTo>
                            <a:pt x="1423166" y="1016547"/>
                          </a:lnTo>
                          <a:lnTo>
                            <a:pt x="2236404" y="1016547"/>
                          </a:lnTo>
                          <a:lnTo>
                            <a:pt x="2236404" y="609928"/>
                          </a:lnTo>
                          <a:cubicBezTo>
                            <a:pt x="2236404" y="497801"/>
                            <a:pt x="2327589" y="406619"/>
                            <a:pt x="2439714" y="406619"/>
                          </a:cubicBezTo>
                          <a:cubicBezTo>
                            <a:pt x="2479169" y="406619"/>
                            <a:pt x="2516552" y="414064"/>
                            <a:pt x="2552741" y="424588"/>
                          </a:cubicBezTo>
                          <a:lnTo>
                            <a:pt x="2318948" y="219987"/>
                          </a:lnTo>
                          <a:cubicBezTo>
                            <a:pt x="2266482" y="174024"/>
                            <a:pt x="2236404" y="107859"/>
                            <a:pt x="2236404" y="38220"/>
                          </a:cubicBezTo>
                          <a:cubicBezTo>
                            <a:pt x="2236404" y="25116"/>
                            <a:pt x="2238247" y="12508"/>
                            <a:pt x="2240280" y="0"/>
                          </a:cubicBezTo>
                          <a:lnTo>
                            <a:pt x="0" y="0"/>
                          </a:lnTo>
                          <a:lnTo>
                            <a:pt x="0" y="3049642"/>
                          </a:lnTo>
                          <a:cubicBezTo>
                            <a:pt x="0" y="3929884"/>
                            <a:pt x="715650" y="4659345"/>
                            <a:pt x="1595255" y="4675826"/>
                          </a:cubicBezTo>
                          <a:close/>
                          <a:moveTo>
                            <a:pt x="1219857" y="3557916"/>
                          </a:moveTo>
                          <a:lnTo>
                            <a:pt x="1016547" y="3557916"/>
                          </a:lnTo>
                          <a:lnTo>
                            <a:pt x="1016547" y="3354607"/>
                          </a:lnTo>
                          <a:lnTo>
                            <a:pt x="1219857" y="3354607"/>
                          </a:lnTo>
                          <a:close/>
                          <a:moveTo>
                            <a:pt x="2236404" y="3557916"/>
                          </a:moveTo>
                          <a:lnTo>
                            <a:pt x="1423166" y="3557916"/>
                          </a:lnTo>
                          <a:lnTo>
                            <a:pt x="1423166" y="3354607"/>
                          </a:lnTo>
                          <a:lnTo>
                            <a:pt x="2236404" y="3354607"/>
                          </a:lnTo>
                          <a:close/>
                          <a:moveTo>
                            <a:pt x="1626476" y="2541369"/>
                          </a:moveTo>
                          <a:lnTo>
                            <a:pt x="2439714" y="2541369"/>
                          </a:lnTo>
                          <a:lnTo>
                            <a:pt x="2439714" y="2744678"/>
                          </a:lnTo>
                          <a:lnTo>
                            <a:pt x="1626476" y="2744678"/>
                          </a:lnTo>
                          <a:close/>
                          <a:moveTo>
                            <a:pt x="1626476" y="2947988"/>
                          </a:moveTo>
                          <a:lnTo>
                            <a:pt x="2439714" y="2947988"/>
                          </a:lnTo>
                          <a:lnTo>
                            <a:pt x="2439714" y="3151297"/>
                          </a:lnTo>
                          <a:lnTo>
                            <a:pt x="1626476" y="3151297"/>
                          </a:lnTo>
                          <a:close/>
                          <a:moveTo>
                            <a:pt x="1452951" y="1859570"/>
                          </a:moveTo>
                          <a:lnTo>
                            <a:pt x="1596691" y="2003310"/>
                          </a:lnTo>
                          <a:lnTo>
                            <a:pt x="813238" y="2786776"/>
                          </a:lnTo>
                          <a:lnTo>
                            <a:pt x="538059" y="2511584"/>
                          </a:lnTo>
                          <a:lnTo>
                            <a:pt x="681798" y="2367844"/>
                          </a:lnTo>
                          <a:lnTo>
                            <a:pt x="813238" y="2499284"/>
                          </a:lnTo>
                          <a:close/>
                          <a:moveTo>
                            <a:pt x="1452951" y="131437"/>
                          </a:moveTo>
                          <a:lnTo>
                            <a:pt x="1596691" y="275183"/>
                          </a:lnTo>
                          <a:lnTo>
                            <a:pt x="813238" y="1058639"/>
                          </a:lnTo>
                          <a:lnTo>
                            <a:pt x="538059" y="783457"/>
                          </a:lnTo>
                          <a:lnTo>
                            <a:pt x="681798" y="639711"/>
                          </a:lnTo>
                          <a:lnTo>
                            <a:pt x="813238" y="771147"/>
                          </a:lnTo>
                          <a:close/>
                        </a:path>
                      </a:pathLst>
                    </a:custGeom>
                    <a:grpFill/>
                    <a:ln w="12707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029" name="Group 1028">
                  <a:extLst>
                    <a:ext uri="{FF2B5EF4-FFF2-40B4-BE49-F238E27FC236}">
                      <a16:creationId xmlns:a16="http://schemas.microsoft.com/office/drawing/2014/main" id="{F5DFAADB-F371-4255-94C7-6A4375BE7F41}"/>
                    </a:ext>
                  </a:extLst>
                </p:cNvPr>
                <p:cNvGrpSpPr/>
                <p:nvPr/>
              </p:nvGrpSpPr>
              <p:grpSpPr>
                <a:xfrm>
                  <a:off x="2675147" y="4514970"/>
                  <a:ext cx="886667" cy="874863"/>
                  <a:chOff x="2675147" y="4514970"/>
                  <a:chExt cx="886667" cy="874863"/>
                </a:xfrm>
              </p:grpSpPr>
              <p:grpSp>
                <p:nvGrpSpPr>
                  <p:cNvPr id="842" name="Group 841">
                    <a:extLst>
                      <a:ext uri="{FF2B5EF4-FFF2-40B4-BE49-F238E27FC236}">
                        <a16:creationId xmlns:a16="http://schemas.microsoft.com/office/drawing/2014/main" id="{DA5DE5C1-167C-4BF6-AD15-33C55FEB8124}"/>
                      </a:ext>
                    </a:extLst>
                  </p:cNvPr>
                  <p:cNvGrpSpPr/>
                  <p:nvPr/>
                </p:nvGrpSpPr>
                <p:grpSpPr>
                  <a:xfrm>
                    <a:off x="2675147" y="4514970"/>
                    <a:ext cx="886667" cy="874863"/>
                    <a:chOff x="5140934" y="2371116"/>
                    <a:chExt cx="2997158" cy="2997158"/>
                  </a:xfrm>
                </p:grpSpPr>
                <p:sp>
                  <p:nvSpPr>
                    <p:cNvPr id="860" name="Arc 859">
                      <a:extLst>
                        <a:ext uri="{FF2B5EF4-FFF2-40B4-BE49-F238E27FC236}">
                          <a16:creationId xmlns:a16="http://schemas.microsoft.com/office/drawing/2014/main" id="{DF106AFF-87EB-4041-A113-38E9724B2EC3}"/>
                        </a:ext>
                      </a:extLst>
                    </p:cNvPr>
                    <p:cNvSpPr/>
                    <p:nvPr/>
                  </p:nvSpPr>
                  <p:spPr>
                    <a:xfrm rot="3005313">
                      <a:off x="5140934" y="2371116"/>
                      <a:ext cx="2997158" cy="2997158"/>
                    </a:xfrm>
                    <a:prstGeom prst="arc">
                      <a:avLst>
                        <a:gd name="adj1" fmla="val 8855015"/>
                        <a:gd name="adj2" fmla="val 4260621"/>
                      </a:avLst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61" name="Block Arc 860">
                      <a:extLst>
                        <a:ext uri="{FF2B5EF4-FFF2-40B4-BE49-F238E27FC236}">
                          <a16:creationId xmlns:a16="http://schemas.microsoft.com/office/drawing/2014/main" id="{46D53F7A-A27F-41F3-A8E4-F8B667DDB515}"/>
                        </a:ext>
                      </a:extLst>
                    </p:cNvPr>
                    <p:cNvSpPr/>
                    <p:nvPr/>
                  </p:nvSpPr>
                  <p:spPr>
                    <a:xfrm rot="4002966">
                      <a:off x="5423218" y="2662282"/>
                      <a:ext cx="2432595" cy="2432593"/>
                    </a:xfrm>
                    <a:prstGeom prst="blockArc">
                      <a:avLst>
                        <a:gd name="adj1" fmla="val 6864443"/>
                        <a:gd name="adj2" fmla="val 1138191"/>
                        <a:gd name="adj3" fmla="val 11379"/>
                      </a:avLst>
                    </a:prstGeom>
                    <a:solidFill>
                      <a:schemeClr val="accent4"/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62" name="Block Arc 861">
                      <a:extLst>
                        <a:ext uri="{FF2B5EF4-FFF2-40B4-BE49-F238E27FC236}">
                          <a16:creationId xmlns:a16="http://schemas.microsoft.com/office/drawing/2014/main" id="{B2CC87A3-522D-4C4E-B358-1FD930976D7F}"/>
                        </a:ext>
                      </a:extLst>
                    </p:cNvPr>
                    <p:cNvSpPr/>
                    <p:nvPr/>
                  </p:nvSpPr>
                  <p:spPr>
                    <a:xfrm rot="13660350">
                      <a:off x="5275334" y="2518337"/>
                      <a:ext cx="2728359" cy="2713343"/>
                    </a:xfrm>
                    <a:prstGeom prst="blockArc">
                      <a:avLst>
                        <a:gd name="adj1" fmla="val 7722565"/>
                        <a:gd name="adj2" fmla="val 2395283"/>
                        <a:gd name="adj3" fmla="val 5540"/>
                      </a:avLst>
                    </a:prstGeom>
                    <a:solidFill>
                      <a:schemeClr val="accent3"/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grpSp>
                <p:nvGrpSpPr>
                  <p:cNvPr id="1015" name="Group 1014">
                    <a:extLst>
                      <a:ext uri="{FF2B5EF4-FFF2-40B4-BE49-F238E27FC236}">
                        <a16:creationId xmlns:a16="http://schemas.microsoft.com/office/drawing/2014/main" id="{516E79A4-6D65-4874-B647-7E161F67C3D2}"/>
                      </a:ext>
                    </a:extLst>
                  </p:cNvPr>
                  <p:cNvGrpSpPr/>
                  <p:nvPr/>
                </p:nvGrpSpPr>
                <p:grpSpPr>
                  <a:xfrm>
                    <a:off x="3008925" y="4820374"/>
                    <a:ext cx="219110" cy="264054"/>
                    <a:chOff x="4238625" y="581025"/>
                    <a:chExt cx="3714750" cy="4476750"/>
                  </a:xfrm>
                  <a:solidFill>
                    <a:schemeClr val="accent3"/>
                  </a:solidFill>
                </p:grpSpPr>
                <p:sp>
                  <p:nvSpPr>
                    <p:cNvPr id="1016" name="Freeform: Shape 1015">
                      <a:extLst>
                        <a:ext uri="{FF2B5EF4-FFF2-40B4-BE49-F238E27FC236}">
                          <a16:creationId xmlns:a16="http://schemas.microsoft.com/office/drawing/2014/main" id="{735D0DFF-45E0-4072-9A55-FC49E574B5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10375" y="1724025"/>
                      <a:ext cx="762000" cy="285750"/>
                    </a:xfrm>
                    <a:custGeom>
                      <a:avLst/>
                      <a:gdLst>
                        <a:gd name="connsiteX0" fmla="*/ 0 w 762000"/>
                        <a:gd name="connsiteY0" fmla="*/ 0 h 285750"/>
                        <a:gd name="connsiteX1" fmla="*/ 762000 w 762000"/>
                        <a:gd name="connsiteY1" fmla="*/ 0 h 285750"/>
                        <a:gd name="connsiteX2" fmla="*/ 762000 w 762000"/>
                        <a:gd name="connsiteY2" fmla="*/ 285750 h 285750"/>
                        <a:gd name="connsiteX3" fmla="*/ 0 w 762000"/>
                        <a:gd name="connsiteY3" fmla="*/ 285750 h 2857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62000" h="285750">
                          <a:moveTo>
                            <a:pt x="0" y="0"/>
                          </a:moveTo>
                          <a:lnTo>
                            <a:pt x="762000" y="0"/>
                          </a:lnTo>
                          <a:lnTo>
                            <a:pt x="762000" y="285750"/>
                          </a:lnTo>
                          <a:lnTo>
                            <a:pt x="0" y="28575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17" name="Freeform: Shape 1016">
                      <a:extLst>
                        <a:ext uri="{FF2B5EF4-FFF2-40B4-BE49-F238E27FC236}">
                          <a16:creationId xmlns:a16="http://schemas.microsoft.com/office/drawing/2014/main" id="{37E8B035-669D-4E15-B93D-6735100D89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67375" y="963596"/>
                      <a:ext cx="665178" cy="665178"/>
                    </a:xfrm>
                    <a:custGeom>
                      <a:avLst/>
                      <a:gdLst>
                        <a:gd name="connsiteX0" fmla="*/ 0 w 665178"/>
                        <a:gd name="connsiteY0" fmla="*/ 0 h 665178"/>
                        <a:gd name="connsiteX1" fmla="*/ 0 w 665178"/>
                        <a:gd name="connsiteY1" fmla="*/ 665178 h 665178"/>
                        <a:gd name="connsiteX2" fmla="*/ 665178 w 665178"/>
                        <a:gd name="connsiteY2" fmla="*/ 665178 h 665178"/>
                        <a:gd name="connsiteX3" fmla="*/ 0 w 665178"/>
                        <a:gd name="connsiteY3" fmla="*/ 0 h 6651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665178" h="665178">
                          <a:moveTo>
                            <a:pt x="0" y="0"/>
                          </a:moveTo>
                          <a:lnTo>
                            <a:pt x="0" y="665178"/>
                          </a:lnTo>
                          <a:lnTo>
                            <a:pt x="665178" y="665178"/>
                          </a:lnTo>
                          <a:cubicBezTo>
                            <a:pt x="641613" y="309153"/>
                            <a:pt x="356026" y="23555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18" name="Freeform: Shape 1017">
                      <a:extLst>
                        <a:ext uri="{FF2B5EF4-FFF2-40B4-BE49-F238E27FC236}">
                          <a16:creationId xmlns:a16="http://schemas.microsoft.com/office/drawing/2014/main" id="{C8FCBAA2-F8BF-42F3-8867-04C01205DE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19625" y="1249346"/>
                      <a:ext cx="1427178" cy="1427178"/>
                    </a:xfrm>
                    <a:custGeom>
                      <a:avLst/>
                      <a:gdLst>
                        <a:gd name="connsiteX0" fmla="*/ 714375 w 1427178"/>
                        <a:gd name="connsiteY0" fmla="*/ 1427178 h 1427178"/>
                        <a:gd name="connsiteX1" fmla="*/ 1427179 w 1427178"/>
                        <a:gd name="connsiteY1" fmla="*/ 760428 h 1427178"/>
                        <a:gd name="connsiteX2" fmla="*/ 714375 w 1427178"/>
                        <a:gd name="connsiteY2" fmla="*/ 760428 h 1427178"/>
                        <a:gd name="connsiteX3" fmla="*/ 666750 w 1427178"/>
                        <a:gd name="connsiteY3" fmla="*/ 712803 h 1427178"/>
                        <a:gd name="connsiteX4" fmla="*/ 666750 w 1427178"/>
                        <a:gd name="connsiteY4" fmla="*/ 0 h 1427178"/>
                        <a:gd name="connsiteX5" fmla="*/ 0 w 1427178"/>
                        <a:gd name="connsiteY5" fmla="*/ 712803 h 1427178"/>
                        <a:gd name="connsiteX6" fmla="*/ 714375 w 1427178"/>
                        <a:gd name="connsiteY6" fmla="*/ 1427178 h 14271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427178" h="1427178">
                          <a:moveTo>
                            <a:pt x="714375" y="1427178"/>
                          </a:moveTo>
                          <a:cubicBezTo>
                            <a:pt x="1092270" y="1427178"/>
                            <a:pt x="1402575" y="1132208"/>
                            <a:pt x="1427179" y="760428"/>
                          </a:cubicBezTo>
                          <a:lnTo>
                            <a:pt x="714375" y="760428"/>
                          </a:lnTo>
                          <a:cubicBezTo>
                            <a:pt x="688076" y="760428"/>
                            <a:pt x="666750" y="739102"/>
                            <a:pt x="666750" y="712803"/>
                          </a:cubicBezTo>
                          <a:lnTo>
                            <a:pt x="666750" y="0"/>
                          </a:lnTo>
                          <a:cubicBezTo>
                            <a:pt x="294970" y="24603"/>
                            <a:pt x="0" y="334908"/>
                            <a:pt x="0" y="712803"/>
                          </a:cubicBezTo>
                          <a:cubicBezTo>
                            <a:pt x="0" y="1106710"/>
                            <a:pt x="320469" y="1427178"/>
                            <a:pt x="714375" y="1427178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19" name="Freeform: Shape 1018">
                      <a:extLst>
                        <a:ext uri="{FF2B5EF4-FFF2-40B4-BE49-F238E27FC236}">
                          <a16:creationId xmlns:a16="http://schemas.microsoft.com/office/drawing/2014/main" id="{29AC3ED5-9939-49F2-9120-9378113400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10375" y="2486025"/>
                      <a:ext cx="762000" cy="285750"/>
                    </a:xfrm>
                    <a:custGeom>
                      <a:avLst/>
                      <a:gdLst>
                        <a:gd name="connsiteX0" fmla="*/ 0 w 762000"/>
                        <a:gd name="connsiteY0" fmla="*/ 0 h 285750"/>
                        <a:gd name="connsiteX1" fmla="*/ 762000 w 762000"/>
                        <a:gd name="connsiteY1" fmla="*/ 0 h 285750"/>
                        <a:gd name="connsiteX2" fmla="*/ 762000 w 762000"/>
                        <a:gd name="connsiteY2" fmla="*/ 285750 h 285750"/>
                        <a:gd name="connsiteX3" fmla="*/ 0 w 762000"/>
                        <a:gd name="connsiteY3" fmla="*/ 285750 h 2857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62000" h="285750">
                          <a:moveTo>
                            <a:pt x="0" y="0"/>
                          </a:moveTo>
                          <a:lnTo>
                            <a:pt x="762000" y="0"/>
                          </a:lnTo>
                          <a:lnTo>
                            <a:pt x="762000" y="285750"/>
                          </a:lnTo>
                          <a:lnTo>
                            <a:pt x="0" y="28575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20" name="Freeform: Shape 1019">
                      <a:extLst>
                        <a:ext uri="{FF2B5EF4-FFF2-40B4-BE49-F238E27FC236}">
                          <a16:creationId xmlns:a16="http://schemas.microsoft.com/office/drawing/2014/main" id="{E11A907F-0A1F-4638-A5BD-0024C3EBD2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10375" y="962025"/>
                      <a:ext cx="762000" cy="285750"/>
                    </a:xfrm>
                    <a:custGeom>
                      <a:avLst/>
                      <a:gdLst>
                        <a:gd name="connsiteX0" fmla="*/ 0 w 762000"/>
                        <a:gd name="connsiteY0" fmla="*/ 0 h 285750"/>
                        <a:gd name="connsiteX1" fmla="*/ 762000 w 762000"/>
                        <a:gd name="connsiteY1" fmla="*/ 0 h 285750"/>
                        <a:gd name="connsiteX2" fmla="*/ 762000 w 762000"/>
                        <a:gd name="connsiteY2" fmla="*/ 285750 h 285750"/>
                        <a:gd name="connsiteX3" fmla="*/ 0 w 762000"/>
                        <a:gd name="connsiteY3" fmla="*/ 285750 h 2857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62000" h="285750">
                          <a:moveTo>
                            <a:pt x="0" y="0"/>
                          </a:moveTo>
                          <a:lnTo>
                            <a:pt x="762000" y="0"/>
                          </a:lnTo>
                          <a:lnTo>
                            <a:pt x="762000" y="285750"/>
                          </a:lnTo>
                          <a:lnTo>
                            <a:pt x="0" y="28575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21" name="Freeform: Shape 1020">
                      <a:extLst>
                        <a:ext uri="{FF2B5EF4-FFF2-40B4-BE49-F238E27FC236}">
                          <a16:creationId xmlns:a16="http://schemas.microsoft.com/office/drawing/2014/main" id="{D4F4CC31-8552-4412-A8BB-5EC3BD5F9D3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86625" y="4391025"/>
                      <a:ext cx="599408" cy="599408"/>
                    </a:xfrm>
                    <a:custGeom>
                      <a:avLst/>
                      <a:gdLst>
                        <a:gd name="connsiteX0" fmla="*/ 0 w 599408"/>
                        <a:gd name="connsiteY0" fmla="*/ 599408 h 599408"/>
                        <a:gd name="connsiteX1" fmla="*/ 599408 w 599408"/>
                        <a:gd name="connsiteY1" fmla="*/ 0 h 599408"/>
                        <a:gd name="connsiteX2" fmla="*/ 0 w 599408"/>
                        <a:gd name="connsiteY2" fmla="*/ 0 h 59940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599408" h="599408">
                          <a:moveTo>
                            <a:pt x="0" y="599408"/>
                          </a:moveTo>
                          <a:lnTo>
                            <a:pt x="599408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22" name="Freeform: Shape 1021">
                      <a:extLst>
                        <a:ext uri="{FF2B5EF4-FFF2-40B4-BE49-F238E27FC236}">
                          <a16:creationId xmlns:a16="http://schemas.microsoft.com/office/drawing/2014/main" id="{86E79702-6348-4B1D-910D-187033577F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38625" y="581025"/>
                      <a:ext cx="3714750" cy="4476750"/>
                    </a:xfrm>
                    <a:custGeom>
                      <a:avLst/>
                      <a:gdLst>
                        <a:gd name="connsiteX0" fmla="*/ 0 w 3714750"/>
                        <a:gd name="connsiteY0" fmla="*/ 0 h 4476750"/>
                        <a:gd name="connsiteX1" fmla="*/ 0 w 3714750"/>
                        <a:gd name="connsiteY1" fmla="*/ 4476750 h 4476750"/>
                        <a:gd name="connsiteX2" fmla="*/ 2952750 w 3714750"/>
                        <a:gd name="connsiteY2" fmla="*/ 4476750 h 4476750"/>
                        <a:gd name="connsiteX3" fmla="*/ 2952750 w 3714750"/>
                        <a:gd name="connsiteY3" fmla="*/ 3762375 h 4476750"/>
                        <a:gd name="connsiteX4" fmla="*/ 3000375 w 3714750"/>
                        <a:gd name="connsiteY4" fmla="*/ 3714750 h 4476750"/>
                        <a:gd name="connsiteX5" fmla="*/ 3714750 w 3714750"/>
                        <a:gd name="connsiteY5" fmla="*/ 3714750 h 4476750"/>
                        <a:gd name="connsiteX6" fmla="*/ 3714750 w 3714750"/>
                        <a:gd name="connsiteY6" fmla="*/ 0 h 4476750"/>
                        <a:gd name="connsiteX7" fmla="*/ 0 w 3714750"/>
                        <a:gd name="connsiteY7" fmla="*/ 0 h 4476750"/>
                        <a:gd name="connsiteX8" fmla="*/ 1333500 w 3714750"/>
                        <a:gd name="connsiteY8" fmla="*/ 333375 h 4476750"/>
                        <a:gd name="connsiteX9" fmla="*/ 1381125 w 3714750"/>
                        <a:gd name="connsiteY9" fmla="*/ 285750 h 4476750"/>
                        <a:gd name="connsiteX10" fmla="*/ 2190750 w 3714750"/>
                        <a:gd name="connsiteY10" fmla="*/ 1095375 h 4476750"/>
                        <a:gd name="connsiteX11" fmla="*/ 2143125 w 3714750"/>
                        <a:gd name="connsiteY11" fmla="*/ 1143000 h 4476750"/>
                        <a:gd name="connsiteX12" fmla="*/ 1381125 w 3714750"/>
                        <a:gd name="connsiteY12" fmla="*/ 1143000 h 4476750"/>
                        <a:gd name="connsiteX13" fmla="*/ 1333500 w 3714750"/>
                        <a:gd name="connsiteY13" fmla="*/ 1095375 h 4476750"/>
                        <a:gd name="connsiteX14" fmla="*/ 1333500 w 3714750"/>
                        <a:gd name="connsiteY14" fmla="*/ 333375 h 4476750"/>
                        <a:gd name="connsiteX15" fmla="*/ 1095375 w 3714750"/>
                        <a:gd name="connsiteY15" fmla="*/ 571500 h 4476750"/>
                        <a:gd name="connsiteX16" fmla="*/ 1143000 w 3714750"/>
                        <a:gd name="connsiteY16" fmla="*/ 619125 h 4476750"/>
                        <a:gd name="connsiteX17" fmla="*/ 1143000 w 3714750"/>
                        <a:gd name="connsiteY17" fmla="*/ 1333500 h 4476750"/>
                        <a:gd name="connsiteX18" fmla="*/ 1857375 w 3714750"/>
                        <a:gd name="connsiteY18" fmla="*/ 1333500 h 4476750"/>
                        <a:gd name="connsiteX19" fmla="*/ 1905000 w 3714750"/>
                        <a:gd name="connsiteY19" fmla="*/ 1381125 h 4476750"/>
                        <a:gd name="connsiteX20" fmla="*/ 1095375 w 3714750"/>
                        <a:gd name="connsiteY20" fmla="*/ 2190750 h 4476750"/>
                        <a:gd name="connsiteX21" fmla="*/ 285750 w 3714750"/>
                        <a:gd name="connsiteY21" fmla="*/ 1381125 h 4476750"/>
                        <a:gd name="connsiteX22" fmla="*/ 1095375 w 3714750"/>
                        <a:gd name="connsiteY22" fmla="*/ 571500 h 4476750"/>
                        <a:gd name="connsiteX23" fmla="*/ 1224305 w 3714750"/>
                        <a:gd name="connsiteY23" fmla="*/ 3510296 h 4476750"/>
                        <a:gd name="connsiteX24" fmla="*/ 557555 w 3714750"/>
                        <a:gd name="connsiteY24" fmla="*/ 4177046 h 4476750"/>
                        <a:gd name="connsiteX25" fmla="*/ 523875 w 3714750"/>
                        <a:gd name="connsiteY25" fmla="*/ 4191000 h 4476750"/>
                        <a:gd name="connsiteX26" fmla="*/ 490195 w 3714750"/>
                        <a:gd name="connsiteY26" fmla="*/ 4177046 h 4476750"/>
                        <a:gd name="connsiteX27" fmla="*/ 299695 w 3714750"/>
                        <a:gd name="connsiteY27" fmla="*/ 3986546 h 4476750"/>
                        <a:gd name="connsiteX28" fmla="*/ 299695 w 3714750"/>
                        <a:gd name="connsiteY28" fmla="*/ 3919204 h 4476750"/>
                        <a:gd name="connsiteX29" fmla="*/ 367046 w 3714750"/>
                        <a:gd name="connsiteY29" fmla="*/ 3919204 h 4476750"/>
                        <a:gd name="connsiteX30" fmla="*/ 523875 w 3714750"/>
                        <a:gd name="connsiteY30" fmla="*/ 4076024 h 4476750"/>
                        <a:gd name="connsiteX31" fmla="*/ 1156945 w 3714750"/>
                        <a:gd name="connsiteY31" fmla="*/ 3442954 h 4476750"/>
                        <a:gd name="connsiteX32" fmla="*/ 1224296 w 3714750"/>
                        <a:gd name="connsiteY32" fmla="*/ 3442954 h 4476750"/>
                        <a:gd name="connsiteX33" fmla="*/ 1224305 w 3714750"/>
                        <a:gd name="connsiteY33" fmla="*/ 3510296 h 4476750"/>
                        <a:gd name="connsiteX34" fmla="*/ 1224305 w 3714750"/>
                        <a:gd name="connsiteY34" fmla="*/ 2653046 h 4476750"/>
                        <a:gd name="connsiteX35" fmla="*/ 557555 w 3714750"/>
                        <a:gd name="connsiteY35" fmla="*/ 3319796 h 4476750"/>
                        <a:gd name="connsiteX36" fmla="*/ 523875 w 3714750"/>
                        <a:gd name="connsiteY36" fmla="*/ 3333750 h 4476750"/>
                        <a:gd name="connsiteX37" fmla="*/ 490195 w 3714750"/>
                        <a:gd name="connsiteY37" fmla="*/ 3319796 h 4476750"/>
                        <a:gd name="connsiteX38" fmla="*/ 299695 w 3714750"/>
                        <a:gd name="connsiteY38" fmla="*/ 3129296 h 4476750"/>
                        <a:gd name="connsiteX39" fmla="*/ 299695 w 3714750"/>
                        <a:gd name="connsiteY39" fmla="*/ 3061954 h 4476750"/>
                        <a:gd name="connsiteX40" fmla="*/ 367046 w 3714750"/>
                        <a:gd name="connsiteY40" fmla="*/ 3061954 h 4476750"/>
                        <a:gd name="connsiteX41" fmla="*/ 523875 w 3714750"/>
                        <a:gd name="connsiteY41" fmla="*/ 3218774 h 4476750"/>
                        <a:gd name="connsiteX42" fmla="*/ 1156945 w 3714750"/>
                        <a:gd name="connsiteY42" fmla="*/ 2585704 h 4476750"/>
                        <a:gd name="connsiteX43" fmla="*/ 1224296 w 3714750"/>
                        <a:gd name="connsiteY43" fmla="*/ 2585704 h 4476750"/>
                        <a:gd name="connsiteX44" fmla="*/ 1224305 w 3714750"/>
                        <a:gd name="connsiteY44" fmla="*/ 2653046 h 4476750"/>
                        <a:gd name="connsiteX45" fmla="*/ 2619375 w 3714750"/>
                        <a:gd name="connsiteY45" fmla="*/ 4191000 h 4476750"/>
                        <a:gd name="connsiteX46" fmla="*/ 1476375 w 3714750"/>
                        <a:gd name="connsiteY46" fmla="*/ 4191000 h 4476750"/>
                        <a:gd name="connsiteX47" fmla="*/ 1428750 w 3714750"/>
                        <a:gd name="connsiteY47" fmla="*/ 4143375 h 4476750"/>
                        <a:gd name="connsiteX48" fmla="*/ 1476375 w 3714750"/>
                        <a:gd name="connsiteY48" fmla="*/ 4095750 h 4476750"/>
                        <a:gd name="connsiteX49" fmla="*/ 2619375 w 3714750"/>
                        <a:gd name="connsiteY49" fmla="*/ 4095750 h 4476750"/>
                        <a:gd name="connsiteX50" fmla="*/ 2667000 w 3714750"/>
                        <a:gd name="connsiteY50" fmla="*/ 4143375 h 4476750"/>
                        <a:gd name="connsiteX51" fmla="*/ 2619375 w 3714750"/>
                        <a:gd name="connsiteY51" fmla="*/ 4191000 h 4476750"/>
                        <a:gd name="connsiteX52" fmla="*/ 2619375 w 3714750"/>
                        <a:gd name="connsiteY52" fmla="*/ 3810000 h 4476750"/>
                        <a:gd name="connsiteX53" fmla="*/ 1476375 w 3714750"/>
                        <a:gd name="connsiteY53" fmla="*/ 3810000 h 4476750"/>
                        <a:gd name="connsiteX54" fmla="*/ 1428750 w 3714750"/>
                        <a:gd name="connsiteY54" fmla="*/ 3762375 h 4476750"/>
                        <a:gd name="connsiteX55" fmla="*/ 1476375 w 3714750"/>
                        <a:gd name="connsiteY55" fmla="*/ 3714750 h 4476750"/>
                        <a:gd name="connsiteX56" fmla="*/ 2619375 w 3714750"/>
                        <a:gd name="connsiteY56" fmla="*/ 3714750 h 4476750"/>
                        <a:gd name="connsiteX57" fmla="*/ 2667000 w 3714750"/>
                        <a:gd name="connsiteY57" fmla="*/ 3762375 h 4476750"/>
                        <a:gd name="connsiteX58" fmla="*/ 2619375 w 3714750"/>
                        <a:gd name="connsiteY58" fmla="*/ 3810000 h 4476750"/>
                        <a:gd name="connsiteX59" fmla="*/ 3381375 w 3714750"/>
                        <a:gd name="connsiteY59" fmla="*/ 3429000 h 4476750"/>
                        <a:gd name="connsiteX60" fmla="*/ 1476375 w 3714750"/>
                        <a:gd name="connsiteY60" fmla="*/ 3429000 h 4476750"/>
                        <a:gd name="connsiteX61" fmla="*/ 1428750 w 3714750"/>
                        <a:gd name="connsiteY61" fmla="*/ 3381375 h 4476750"/>
                        <a:gd name="connsiteX62" fmla="*/ 1476375 w 3714750"/>
                        <a:gd name="connsiteY62" fmla="*/ 3333750 h 4476750"/>
                        <a:gd name="connsiteX63" fmla="*/ 3381375 w 3714750"/>
                        <a:gd name="connsiteY63" fmla="*/ 3333750 h 4476750"/>
                        <a:gd name="connsiteX64" fmla="*/ 3429000 w 3714750"/>
                        <a:gd name="connsiteY64" fmla="*/ 3381375 h 4476750"/>
                        <a:gd name="connsiteX65" fmla="*/ 3381375 w 3714750"/>
                        <a:gd name="connsiteY65" fmla="*/ 3429000 h 4476750"/>
                        <a:gd name="connsiteX66" fmla="*/ 3381375 w 3714750"/>
                        <a:gd name="connsiteY66" fmla="*/ 3048000 h 4476750"/>
                        <a:gd name="connsiteX67" fmla="*/ 1476375 w 3714750"/>
                        <a:gd name="connsiteY67" fmla="*/ 3048000 h 4476750"/>
                        <a:gd name="connsiteX68" fmla="*/ 1428750 w 3714750"/>
                        <a:gd name="connsiteY68" fmla="*/ 3000375 h 4476750"/>
                        <a:gd name="connsiteX69" fmla="*/ 1476375 w 3714750"/>
                        <a:gd name="connsiteY69" fmla="*/ 2952750 h 4476750"/>
                        <a:gd name="connsiteX70" fmla="*/ 3381375 w 3714750"/>
                        <a:gd name="connsiteY70" fmla="*/ 2952750 h 4476750"/>
                        <a:gd name="connsiteX71" fmla="*/ 3429000 w 3714750"/>
                        <a:gd name="connsiteY71" fmla="*/ 3000375 h 4476750"/>
                        <a:gd name="connsiteX72" fmla="*/ 3381375 w 3714750"/>
                        <a:gd name="connsiteY72" fmla="*/ 3048000 h 4476750"/>
                        <a:gd name="connsiteX73" fmla="*/ 3381375 w 3714750"/>
                        <a:gd name="connsiteY73" fmla="*/ 2667000 h 4476750"/>
                        <a:gd name="connsiteX74" fmla="*/ 1476375 w 3714750"/>
                        <a:gd name="connsiteY74" fmla="*/ 2667000 h 4476750"/>
                        <a:gd name="connsiteX75" fmla="*/ 1428750 w 3714750"/>
                        <a:gd name="connsiteY75" fmla="*/ 2619375 h 4476750"/>
                        <a:gd name="connsiteX76" fmla="*/ 1476375 w 3714750"/>
                        <a:gd name="connsiteY76" fmla="*/ 2571750 h 4476750"/>
                        <a:gd name="connsiteX77" fmla="*/ 3381375 w 3714750"/>
                        <a:gd name="connsiteY77" fmla="*/ 2571750 h 4476750"/>
                        <a:gd name="connsiteX78" fmla="*/ 3429000 w 3714750"/>
                        <a:gd name="connsiteY78" fmla="*/ 2619375 h 4476750"/>
                        <a:gd name="connsiteX79" fmla="*/ 3381375 w 3714750"/>
                        <a:gd name="connsiteY79" fmla="*/ 2667000 h 4476750"/>
                        <a:gd name="connsiteX80" fmla="*/ 3429000 w 3714750"/>
                        <a:gd name="connsiteY80" fmla="*/ 2238375 h 4476750"/>
                        <a:gd name="connsiteX81" fmla="*/ 3381375 w 3714750"/>
                        <a:gd name="connsiteY81" fmla="*/ 2286000 h 4476750"/>
                        <a:gd name="connsiteX82" fmla="*/ 2524125 w 3714750"/>
                        <a:gd name="connsiteY82" fmla="*/ 2286000 h 4476750"/>
                        <a:gd name="connsiteX83" fmla="*/ 2476500 w 3714750"/>
                        <a:gd name="connsiteY83" fmla="*/ 2238375 h 4476750"/>
                        <a:gd name="connsiteX84" fmla="*/ 2476500 w 3714750"/>
                        <a:gd name="connsiteY84" fmla="*/ 1857375 h 4476750"/>
                        <a:gd name="connsiteX85" fmla="*/ 2524125 w 3714750"/>
                        <a:gd name="connsiteY85" fmla="*/ 1809750 h 4476750"/>
                        <a:gd name="connsiteX86" fmla="*/ 3381375 w 3714750"/>
                        <a:gd name="connsiteY86" fmla="*/ 1809750 h 4476750"/>
                        <a:gd name="connsiteX87" fmla="*/ 3429000 w 3714750"/>
                        <a:gd name="connsiteY87" fmla="*/ 1857375 h 4476750"/>
                        <a:gd name="connsiteX88" fmla="*/ 3429000 w 3714750"/>
                        <a:gd name="connsiteY88" fmla="*/ 2238375 h 4476750"/>
                        <a:gd name="connsiteX89" fmla="*/ 3429000 w 3714750"/>
                        <a:gd name="connsiteY89" fmla="*/ 1476375 h 4476750"/>
                        <a:gd name="connsiteX90" fmla="*/ 3381375 w 3714750"/>
                        <a:gd name="connsiteY90" fmla="*/ 1524000 h 4476750"/>
                        <a:gd name="connsiteX91" fmla="*/ 2524125 w 3714750"/>
                        <a:gd name="connsiteY91" fmla="*/ 1524000 h 4476750"/>
                        <a:gd name="connsiteX92" fmla="*/ 2476500 w 3714750"/>
                        <a:gd name="connsiteY92" fmla="*/ 1476375 h 4476750"/>
                        <a:gd name="connsiteX93" fmla="*/ 2476500 w 3714750"/>
                        <a:gd name="connsiteY93" fmla="*/ 1095375 h 4476750"/>
                        <a:gd name="connsiteX94" fmla="*/ 2524125 w 3714750"/>
                        <a:gd name="connsiteY94" fmla="*/ 1047750 h 4476750"/>
                        <a:gd name="connsiteX95" fmla="*/ 3381375 w 3714750"/>
                        <a:gd name="connsiteY95" fmla="*/ 1047750 h 4476750"/>
                        <a:gd name="connsiteX96" fmla="*/ 3429000 w 3714750"/>
                        <a:gd name="connsiteY96" fmla="*/ 1095375 h 4476750"/>
                        <a:gd name="connsiteX97" fmla="*/ 3429000 w 3714750"/>
                        <a:gd name="connsiteY97" fmla="*/ 1476375 h 4476750"/>
                        <a:gd name="connsiteX98" fmla="*/ 3429000 w 3714750"/>
                        <a:gd name="connsiteY98" fmla="*/ 714375 h 4476750"/>
                        <a:gd name="connsiteX99" fmla="*/ 3381375 w 3714750"/>
                        <a:gd name="connsiteY99" fmla="*/ 762000 h 4476750"/>
                        <a:gd name="connsiteX100" fmla="*/ 2524125 w 3714750"/>
                        <a:gd name="connsiteY100" fmla="*/ 762000 h 4476750"/>
                        <a:gd name="connsiteX101" fmla="*/ 2476500 w 3714750"/>
                        <a:gd name="connsiteY101" fmla="*/ 714375 h 4476750"/>
                        <a:gd name="connsiteX102" fmla="*/ 2476500 w 3714750"/>
                        <a:gd name="connsiteY102" fmla="*/ 333375 h 4476750"/>
                        <a:gd name="connsiteX103" fmla="*/ 2524125 w 3714750"/>
                        <a:gd name="connsiteY103" fmla="*/ 285750 h 4476750"/>
                        <a:gd name="connsiteX104" fmla="*/ 3381375 w 3714750"/>
                        <a:gd name="connsiteY104" fmla="*/ 285750 h 4476750"/>
                        <a:gd name="connsiteX105" fmla="*/ 3429000 w 3714750"/>
                        <a:gd name="connsiteY105" fmla="*/ 333375 h 4476750"/>
                        <a:gd name="connsiteX106" fmla="*/ 3429000 w 3714750"/>
                        <a:gd name="connsiteY106" fmla="*/ 714375 h 44767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</a:cxnLst>
                      <a:rect l="l" t="t" r="r" b="b"/>
                      <a:pathLst>
                        <a:path w="3714750" h="4476750">
                          <a:moveTo>
                            <a:pt x="0" y="0"/>
                          </a:moveTo>
                          <a:lnTo>
                            <a:pt x="0" y="4476750"/>
                          </a:lnTo>
                          <a:lnTo>
                            <a:pt x="2952750" y="4476750"/>
                          </a:lnTo>
                          <a:lnTo>
                            <a:pt x="2952750" y="3762375"/>
                          </a:lnTo>
                          <a:cubicBezTo>
                            <a:pt x="2952750" y="3736067"/>
                            <a:pt x="2974067" y="3714750"/>
                            <a:pt x="3000375" y="3714750"/>
                          </a:cubicBezTo>
                          <a:lnTo>
                            <a:pt x="3714750" y="3714750"/>
                          </a:lnTo>
                          <a:lnTo>
                            <a:pt x="3714750" y="0"/>
                          </a:lnTo>
                          <a:lnTo>
                            <a:pt x="0" y="0"/>
                          </a:lnTo>
                          <a:close/>
                          <a:moveTo>
                            <a:pt x="1333500" y="333375"/>
                          </a:moveTo>
                          <a:cubicBezTo>
                            <a:pt x="1333500" y="307076"/>
                            <a:pt x="1354827" y="285750"/>
                            <a:pt x="1381125" y="285750"/>
                          </a:cubicBezTo>
                          <a:cubicBezTo>
                            <a:pt x="1827552" y="285750"/>
                            <a:pt x="2190750" y="648948"/>
                            <a:pt x="2190750" y="1095375"/>
                          </a:cubicBezTo>
                          <a:cubicBezTo>
                            <a:pt x="2190750" y="1121674"/>
                            <a:pt x="2169433" y="1143000"/>
                            <a:pt x="2143125" y="1143000"/>
                          </a:cubicBezTo>
                          <a:lnTo>
                            <a:pt x="1381125" y="1143000"/>
                          </a:lnTo>
                          <a:cubicBezTo>
                            <a:pt x="1354827" y="1143000"/>
                            <a:pt x="1333500" y="1121674"/>
                            <a:pt x="1333500" y="1095375"/>
                          </a:cubicBezTo>
                          <a:lnTo>
                            <a:pt x="1333500" y="333375"/>
                          </a:lnTo>
                          <a:close/>
                          <a:moveTo>
                            <a:pt x="1095375" y="571500"/>
                          </a:moveTo>
                          <a:cubicBezTo>
                            <a:pt x="1121674" y="571500"/>
                            <a:pt x="1143000" y="592826"/>
                            <a:pt x="1143000" y="619125"/>
                          </a:cubicBezTo>
                          <a:lnTo>
                            <a:pt x="1143000" y="1333500"/>
                          </a:lnTo>
                          <a:lnTo>
                            <a:pt x="1857375" y="1333500"/>
                          </a:lnTo>
                          <a:cubicBezTo>
                            <a:pt x="1883683" y="1333500"/>
                            <a:pt x="1905000" y="1354827"/>
                            <a:pt x="1905000" y="1381125"/>
                          </a:cubicBezTo>
                          <a:cubicBezTo>
                            <a:pt x="1905000" y="1827552"/>
                            <a:pt x="1541802" y="2190750"/>
                            <a:pt x="1095375" y="2190750"/>
                          </a:cubicBezTo>
                          <a:cubicBezTo>
                            <a:pt x="648948" y="2190750"/>
                            <a:pt x="285750" y="1827552"/>
                            <a:pt x="285750" y="1381125"/>
                          </a:cubicBezTo>
                          <a:cubicBezTo>
                            <a:pt x="285750" y="934698"/>
                            <a:pt x="648948" y="571500"/>
                            <a:pt x="1095375" y="571500"/>
                          </a:cubicBezTo>
                          <a:close/>
                          <a:moveTo>
                            <a:pt x="1224305" y="3510296"/>
                          </a:moveTo>
                          <a:lnTo>
                            <a:pt x="557555" y="4177046"/>
                          </a:lnTo>
                          <a:cubicBezTo>
                            <a:pt x="548249" y="4186352"/>
                            <a:pt x="536067" y="4191000"/>
                            <a:pt x="523875" y="4191000"/>
                          </a:cubicBezTo>
                          <a:cubicBezTo>
                            <a:pt x="511683" y="4191000"/>
                            <a:pt x="499501" y="4186352"/>
                            <a:pt x="490195" y="4177046"/>
                          </a:cubicBezTo>
                          <a:lnTo>
                            <a:pt x="299695" y="3986546"/>
                          </a:lnTo>
                          <a:cubicBezTo>
                            <a:pt x="281092" y="3967953"/>
                            <a:pt x="281092" y="3937797"/>
                            <a:pt x="299695" y="3919204"/>
                          </a:cubicBezTo>
                          <a:cubicBezTo>
                            <a:pt x="318297" y="3900602"/>
                            <a:pt x="348444" y="3900602"/>
                            <a:pt x="367046" y="3919204"/>
                          </a:cubicBezTo>
                          <a:lnTo>
                            <a:pt x="523875" y="4076024"/>
                          </a:lnTo>
                          <a:lnTo>
                            <a:pt x="1156945" y="3442954"/>
                          </a:lnTo>
                          <a:cubicBezTo>
                            <a:pt x="1175547" y="3424352"/>
                            <a:pt x="1205694" y="3424352"/>
                            <a:pt x="1224296" y="3442954"/>
                          </a:cubicBezTo>
                          <a:cubicBezTo>
                            <a:pt x="1242898" y="3461547"/>
                            <a:pt x="1242898" y="3491703"/>
                            <a:pt x="1224305" y="3510296"/>
                          </a:cubicBezTo>
                          <a:close/>
                          <a:moveTo>
                            <a:pt x="1224305" y="2653046"/>
                          </a:moveTo>
                          <a:lnTo>
                            <a:pt x="557555" y="3319796"/>
                          </a:lnTo>
                          <a:cubicBezTo>
                            <a:pt x="548249" y="3329102"/>
                            <a:pt x="536067" y="3333750"/>
                            <a:pt x="523875" y="3333750"/>
                          </a:cubicBezTo>
                          <a:cubicBezTo>
                            <a:pt x="511683" y="3333750"/>
                            <a:pt x="499501" y="3329102"/>
                            <a:pt x="490195" y="3319796"/>
                          </a:cubicBezTo>
                          <a:lnTo>
                            <a:pt x="299695" y="3129296"/>
                          </a:lnTo>
                          <a:cubicBezTo>
                            <a:pt x="281092" y="3110703"/>
                            <a:pt x="281092" y="3080547"/>
                            <a:pt x="299695" y="3061954"/>
                          </a:cubicBezTo>
                          <a:cubicBezTo>
                            <a:pt x="318297" y="3043352"/>
                            <a:pt x="348444" y="3043352"/>
                            <a:pt x="367046" y="3061954"/>
                          </a:cubicBezTo>
                          <a:lnTo>
                            <a:pt x="523875" y="3218774"/>
                          </a:lnTo>
                          <a:lnTo>
                            <a:pt x="1156945" y="2585704"/>
                          </a:lnTo>
                          <a:cubicBezTo>
                            <a:pt x="1175547" y="2567102"/>
                            <a:pt x="1205694" y="2567102"/>
                            <a:pt x="1224296" y="2585704"/>
                          </a:cubicBezTo>
                          <a:cubicBezTo>
                            <a:pt x="1242898" y="2604297"/>
                            <a:pt x="1242898" y="2634453"/>
                            <a:pt x="1224305" y="2653046"/>
                          </a:cubicBezTo>
                          <a:close/>
                          <a:moveTo>
                            <a:pt x="2619375" y="4191000"/>
                          </a:moveTo>
                          <a:lnTo>
                            <a:pt x="1476375" y="4191000"/>
                          </a:lnTo>
                          <a:cubicBezTo>
                            <a:pt x="1450077" y="4191000"/>
                            <a:pt x="1428750" y="4169683"/>
                            <a:pt x="1428750" y="4143375"/>
                          </a:cubicBezTo>
                          <a:cubicBezTo>
                            <a:pt x="1428750" y="4117067"/>
                            <a:pt x="1450077" y="4095750"/>
                            <a:pt x="1476375" y="4095750"/>
                          </a:cubicBezTo>
                          <a:lnTo>
                            <a:pt x="2619375" y="4095750"/>
                          </a:lnTo>
                          <a:cubicBezTo>
                            <a:pt x="2645683" y="4095750"/>
                            <a:pt x="2667000" y="4117067"/>
                            <a:pt x="2667000" y="4143375"/>
                          </a:cubicBezTo>
                          <a:cubicBezTo>
                            <a:pt x="2667000" y="4169683"/>
                            <a:pt x="2645683" y="4191000"/>
                            <a:pt x="2619375" y="4191000"/>
                          </a:cubicBezTo>
                          <a:close/>
                          <a:moveTo>
                            <a:pt x="2619375" y="3810000"/>
                          </a:moveTo>
                          <a:lnTo>
                            <a:pt x="1476375" y="3810000"/>
                          </a:lnTo>
                          <a:cubicBezTo>
                            <a:pt x="1450077" y="3810000"/>
                            <a:pt x="1428750" y="3788683"/>
                            <a:pt x="1428750" y="3762375"/>
                          </a:cubicBezTo>
                          <a:cubicBezTo>
                            <a:pt x="1428750" y="3736067"/>
                            <a:pt x="1450077" y="3714750"/>
                            <a:pt x="1476375" y="3714750"/>
                          </a:cubicBezTo>
                          <a:lnTo>
                            <a:pt x="2619375" y="3714750"/>
                          </a:lnTo>
                          <a:cubicBezTo>
                            <a:pt x="2645683" y="3714750"/>
                            <a:pt x="2667000" y="3736067"/>
                            <a:pt x="2667000" y="3762375"/>
                          </a:cubicBezTo>
                          <a:cubicBezTo>
                            <a:pt x="2667000" y="3788683"/>
                            <a:pt x="2645683" y="3810000"/>
                            <a:pt x="2619375" y="3810000"/>
                          </a:cubicBezTo>
                          <a:close/>
                          <a:moveTo>
                            <a:pt x="3381375" y="3429000"/>
                          </a:moveTo>
                          <a:lnTo>
                            <a:pt x="1476375" y="3429000"/>
                          </a:lnTo>
                          <a:cubicBezTo>
                            <a:pt x="1450077" y="3429000"/>
                            <a:pt x="1428750" y="3407683"/>
                            <a:pt x="1428750" y="3381375"/>
                          </a:cubicBezTo>
                          <a:cubicBezTo>
                            <a:pt x="1428750" y="3355067"/>
                            <a:pt x="1450077" y="3333750"/>
                            <a:pt x="1476375" y="3333750"/>
                          </a:cubicBezTo>
                          <a:lnTo>
                            <a:pt x="3381375" y="3333750"/>
                          </a:lnTo>
                          <a:cubicBezTo>
                            <a:pt x="3407683" y="3333750"/>
                            <a:pt x="3429000" y="3355067"/>
                            <a:pt x="3429000" y="3381375"/>
                          </a:cubicBezTo>
                          <a:cubicBezTo>
                            <a:pt x="3429000" y="3407683"/>
                            <a:pt x="3407683" y="3429000"/>
                            <a:pt x="3381375" y="3429000"/>
                          </a:cubicBezTo>
                          <a:close/>
                          <a:moveTo>
                            <a:pt x="3381375" y="3048000"/>
                          </a:moveTo>
                          <a:lnTo>
                            <a:pt x="1476375" y="3048000"/>
                          </a:lnTo>
                          <a:cubicBezTo>
                            <a:pt x="1450077" y="3048000"/>
                            <a:pt x="1428750" y="3026683"/>
                            <a:pt x="1428750" y="3000375"/>
                          </a:cubicBezTo>
                          <a:cubicBezTo>
                            <a:pt x="1428750" y="2974067"/>
                            <a:pt x="1450077" y="2952750"/>
                            <a:pt x="1476375" y="2952750"/>
                          </a:cubicBezTo>
                          <a:lnTo>
                            <a:pt x="3381375" y="2952750"/>
                          </a:lnTo>
                          <a:cubicBezTo>
                            <a:pt x="3407683" y="2952750"/>
                            <a:pt x="3429000" y="2974067"/>
                            <a:pt x="3429000" y="3000375"/>
                          </a:cubicBezTo>
                          <a:cubicBezTo>
                            <a:pt x="3429000" y="3026683"/>
                            <a:pt x="3407683" y="3048000"/>
                            <a:pt x="3381375" y="3048000"/>
                          </a:cubicBezTo>
                          <a:close/>
                          <a:moveTo>
                            <a:pt x="3381375" y="2667000"/>
                          </a:moveTo>
                          <a:lnTo>
                            <a:pt x="1476375" y="2667000"/>
                          </a:lnTo>
                          <a:cubicBezTo>
                            <a:pt x="1450077" y="2667000"/>
                            <a:pt x="1428750" y="2645683"/>
                            <a:pt x="1428750" y="2619375"/>
                          </a:cubicBezTo>
                          <a:cubicBezTo>
                            <a:pt x="1428750" y="2593067"/>
                            <a:pt x="1450077" y="2571750"/>
                            <a:pt x="1476375" y="2571750"/>
                          </a:cubicBezTo>
                          <a:lnTo>
                            <a:pt x="3381375" y="2571750"/>
                          </a:lnTo>
                          <a:cubicBezTo>
                            <a:pt x="3407683" y="2571750"/>
                            <a:pt x="3429000" y="2593067"/>
                            <a:pt x="3429000" y="2619375"/>
                          </a:cubicBezTo>
                          <a:cubicBezTo>
                            <a:pt x="3429000" y="2645683"/>
                            <a:pt x="3407683" y="2667000"/>
                            <a:pt x="3381375" y="2667000"/>
                          </a:cubicBezTo>
                          <a:close/>
                          <a:moveTo>
                            <a:pt x="3429000" y="2238375"/>
                          </a:moveTo>
                          <a:cubicBezTo>
                            <a:pt x="3429000" y="2264683"/>
                            <a:pt x="3407683" y="2286000"/>
                            <a:pt x="3381375" y="2286000"/>
                          </a:cubicBezTo>
                          <a:lnTo>
                            <a:pt x="2524125" y="2286000"/>
                          </a:lnTo>
                          <a:cubicBezTo>
                            <a:pt x="2497817" y="2286000"/>
                            <a:pt x="2476500" y="2264683"/>
                            <a:pt x="2476500" y="2238375"/>
                          </a:cubicBezTo>
                          <a:lnTo>
                            <a:pt x="2476500" y="1857375"/>
                          </a:lnTo>
                          <a:cubicBezTo>
                            <a:pt x="2476500" y="1831077"/>
                            <a:pt x="2497817" y="1809750"/>
                            <a:pt x="2524125" y="1809750"/>
                          </a:cubicBezTo>
                          <a:lnTo>
                            <a:pt x="3381375" y="1809750"/>
                          </a:lnTo>
                          <a:cubicBezTo>
                            <a:pt x="3407683" y="1809750"/>
                            <a:pt x="3429000" y="1831077"/>
                            <a:pt x="3429000" y="1857375"/>
                          </a:cubicBezTo>
                          <a:lnTo>
                            <a:pt x="3429000" y="2238375"/>
                          </a:lnTo>
                          <a:close/>
                          <a:moveTo>
                            <a:pt x="3429000" y="1476375"/>
                          </a:moveTo>
                          <a:cubicBezTo>
                            <a:pt x="3429000" y="1502674"/>
                            <a:pt x="3407683" y="1524000"/>
                            <a:pt x="3381375" y="1524000"/>
                          </a:cubicBezTo>
                          <a:lnTo>
                            <a:pt x="2524125" y="1524000"/>
                          </a:lnTo>
                          <a:cubicBezTo>
                            <a:pt x="2497817" y="1524000"/>
                            <a:pt x="2476500" y="1502674"/>
                            <a:pt x="2476500" y="1476375"/>
                          </a:cubicBezTo>
                          <a:lnTo>
                            <a:pt x="2476500" y="1095375"/>
                          </a:lnTo>
                          <a:cubicBezTo>
                            <a:pt x="2476500" y="1069077"/>
                            <a:pt x="2497817" y="1047750"/>
                            <a:pt x="2524125" y="1047750"/>
                          </a:cubicBezTo>
                          <a:lnTo>
                            <a:pt x="3381375" y="1047750"/>
                          </a:lnTo>
                          <a:cubicBezTo>
                            <a:pt x="3407683" y="1047750"/>
                            <a:pt x="3429000" y="1069077"/>
                            <a:pt x="3429000" y="1095375"/>
                          </a:cubicBezTo>
                          <a:lnTo>
                            <a:pt x="3429000" y="1476375"/>
                          </a:lnTo>
                          <a:close/>
                          <a:moveTo>
                            <a:pt x="3429000" y="714375"/>
                          </a:moveTo>
                          <a:cubicBezTo>
                            <a:pt x="3429000" y="740674"/>
                            <a:pt x="3407683" y="762000"/>
                            <a:pt x="3381375" y="762000"/>
                          </a:cubicBezTo>
                          <a:lnTo>
                            <a:pt x="2524125" y="762000"/>
                          </a:lnTo>
                          <a:cubicBezTo>
                            <a:pt x="2497817" y="762000"/>
                            <a:pt x="2476500" y="740674"/>
                            <a:pt x="2476500" y="714375"/>
                          </a:cubicBezTo>
                          <a:lnTo>
                            <a:pt x="2476500" y="333375"/>
                          </a:lnTo>
                          <a:cubicBezTo>
                            <a:pt x="2476500" y="307076"/>
                            <a:pt x="2497817" y="285750"/>
                            <a:pt x="2524125" y="285750"/>
                          </a:cubicBezTo>
                          <a:lnTo>
                            <a:pt x="3381375" y="285750"/>
                          </a:lnTo>
                          <a:cubicBezTo>
                            <a:pt x="3407683" y="285750"/>
                            <a:pt x="3429000" y="307076"/>
                            <a:pt x="3429000" y="333375"/>
                          </a:cubicBezTo>
                          <a:lnTo>
                            <a:pt x="3429000" y="714375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028" name="Group 1027">
                  <a:extLst>
                    <a:ext uri="{FF2B5EF4-FFF2-40B4-BE49-F238E27FC236}">
                      <a16:creationId xmlns:a16="http://schemas.microsoft.com/office/drawing/2014/main" id="{3F723624-8CBD-411E-924D-CD18280DE526}"/>
                    </a:ext>
                  </a:extLst>
                </p:cNvPr>
                <p:cNvGrpSpPr/>
                <p:nvPr/>
              </p:nvGrpSpPr>
              <p:grpSpPr>
                <a:xfrm>
                  <a:off x="5304135" y="4520573"/>
                  <a:ext cx="886667" cy="874863"/>
                  <a:chOff x="5304135" y="4520573"/>
                  <a:chExt cx="886667" cy="874863"/>
                </a:xfrm>
              </p:grpSpPr>
              <p:grpSp>
                <p:nvGrpSpPr>
                  <p:cNvPr id="863" name="Group 862">
                    <a:extLst>
                      <a:ext uri="{FF2B5EF4-FFF2-40B4-BE49-F238E27FC236}">
                        <a16:creationId xmlns:a16="http://schemas.microsoft.com/office/drawing/2014/main" id="{ED903BDB-B595-4114-B023-3B07E60CE8B4}"/>
                      </a:ext>
                    </a:extLst>
                  </p:cNvPr>
                  <p:cNvGrpSpPr/>
                  <p:nvPr/>
                </p:nvGrpSpPr>
                <p:grpSpPr>
                  <a:xfrm>
                    <a:off x="5304135" y="4520573"/>
                    <a:ext cx="886667" cy="874863"/>
                    <a:chOff x="5140934" y="2371116"/>
                    <a:chExt cx="2997158" cy="2997158"/>
                  </a:xfrm>
                </p:grpSpPr>
                <p:sp>
                  <p:nvSpPr>
                    <p:cNvPr id="881" name="Arc 880">
                      <a:extLst>
                        <a:ext uri="{FF2B5EF4-FFF2-40B4-BE49-F238E27FC236}">
                          <a16:creationId xmlns:a16="http://schemas.microsoft.com/office/drawing/2014/main" id="{5E025CDA-46AE-4033-B660-32D2EAA6B8CC}"/>
                        </a:ext>
                      </a:extLst>
                    </p:cNvPr>
                    <p:cNvSpPr/>
                    <p:nvPr/>
                  </p:nvSpPr>
                  <p:spPr>
                    <a:xfrm rot="3005313">
                      <a:off x="5140934" y="2371116"/>
                      <a:ext cx="2997158" cy="2997158"/>
                    </a:xfrm>
                    <a:prstGeom prst="arc">
                      <a:avLst>
                        <a:gd name="adj1" fmla="val 8855015"/>
                        <a:gd name="adj2" fmla="val 4260621"/>
                      </a:avLst>
                    </a:prstGeom>
                    <a:noFill/>
                    <a:ln w="635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82" name="Block Arc 881">
                      <a:extLst>
                        <a:ext uri="{FF2B5EF4-FFF2-40B4-BE49-F238E27FC236}">
                          <a16:creationId xmlns:a16="http://schemas.microsoft.com/office/drawing/2014/main" id="{DB7ED08E-5869-42BD-8AA6-6489D6D972F2}"/>
                        </a:ext>
                      </a:extLst>
                    </p:cNvPr>
                    <p:cNvSpPr/>
                    <p:nvPr/>
                  </p:nvSpPr>
                  <p:spPr>
                    <a:xfrm rot="4002966">
                      <a:off x="5423218" y="2662282"/>
                      <a:ext cx="2432595" cy="2432593"/>
                    </a:xfrm>
                    <a:prstGeom prst="blockArc">
                      <a:avLst>
                        <a:gd name="adj1" fmla="val 6864443"/>
                        <a:gd name="adj2" fmla="val 1138191"/>
                        <a:gd name="adj3" fmla="val 11379"/>
                      </a:avLst>
                    </a:prstGeom>
                    <a:solidFill>
                      <a:schemeClr val="accent1"/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883" name="Block Arc 882">
                      <a:extLst>
                        <a:ext uri="{FF2B5EF4-FFF2-40B4-BE49-F238E27FC236}">
                          <a16:creationId xmlns:a16="http://schemas.microsoft.com/office/drawing/2014/main" id="{E30B5A3F-8194-4640-B73B-522F49B01580}"/>
                        </a:ext>
                      </a:extLst>
                    </p:cNvPr>
                    <p:cNvSpPr/>
                    <p:nvPr/>
                  </p:nvSpPr>
                  <p:spPr>
                    <a:xfrm rot="13660350">
                      <a:off x="5275334" y="2518337"/>
                      <a:ext cx="2728359" cy="2713343"/>
                    </a:xfrm>
                    <a:prstGeom prst="blockArc">
                      <a:avLst>
                        <a:gd name="adj1" fmla="val 7722565"/>
                        <a:gd name="adj2" fmla="val 2395283"/>
                        <a:gd name="adj3" fmla="val 5540"/>
                      </a:avLst>
                    </a:prstGeom>
                    <a:solidFill>
                      <a:schemeClr val="accent3"/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US" sz="1350" b="1" kern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grpSp>
                <p:nvGrpSpPr>
                  <p:cNvPr id="1023" name="Group 1022">
                    <a:extLst>
                      <a:ext uri="{FF2B5EF4-FFF2-40B4-BE49-F238E27FC236}">
                        <a16:creationId xmlns:a16="http://schemas.microsoft.com/office/drawing/2014/main" id="{40D72F24-AD73-4912-8765-66E461468873}"/>
                      </a:ext>
                    </a:extLst>
                  </p:cNvPr>
                  <p:cNvGrpSpPr/>
                  <p:nvPr/>
                </p:nvGrpSpPr>
                <p:grpSpPr>
                  <a:xfrm>
                    <a:off x="5596290" y="4809035"/>
                    <a:ext cx="302356" cy="297938"/>
                    <a:chOff x="6332705" y="3551209"/>
                    <a:chExt cx="436794" cy="430411"/>
                  </a:xfrm>
                  <a:solidFill>
                    <a:schemeClr val="accent3"/>
                  </a:solidFill>
                </p:grpSpPr>
                <p:sp>
                  <p:nvSpPr>
                    <p:cNvPr id="1024" name="Freeform: Shape 1023">
                      <a:extLst>
                        <a:ext uri="{FF2B5EF4-FFF2-40B4-BE49-F238E27FC236}">
                          <a16:creationId xmlns:a16="http://schemas.microsoft.com/office/drawing/2014/main" id="{070A71D7-2D2A-45BD-B9B7-528DCA2B00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01486" y="3551209"/>
                      <a:ext cx="99257" cy="169423"/>
                    </a:xfrm>
                    <a:custGeom>
                      <a:avLst/>
                      <a:gdLst>
                        <a:gd name="connsiteX0" fmla="*/ 445632 w 1075423"/>
                        <a:gd name="connsiteY0" fmla="*/ 1797510 h 1835650"/>
                        <a:gd name="connsiteX1" fmla="*/ 629826 w 1075423"/>
                        <a:gd name="connsiteY1" fmla="*/ 1797510 h 1835650"/>
                        <a:gd name="connsiteX2" fmla="*/ 1037173 w 1075423"/>
                        <a:gd name="connsiteY2" fmla="*/ 1390202 h 1835650"/>
                        <a:gd name="connsiteX3" fmla="*/ 1065471 w 1075423"/>
                        <a:gd name="connsiteY3" fmla="*/ 1248185 h 1835650"/>
                        <a:gd name="connsiteX4" fmla="*/ 945066 w 1075423"/>
                        <a:gd name="connsiteY4" fmla="*/ 1167746 h 1835650"/>
                        <a:gd name="connsiteX5" fmla="*/ 695663 w 1075423"/>
                        <a:gd name="connsiteY5" fmla="*/ 1167746 h 1835650"/>
                        <a:gd name="connsiteX6" fmla="*/ 695663 w 1075423"/>
                        <a:gd name="connsiteY6" fmla="*/ 158239 h 1835650"/>
                        <a:gd name="connsiteX7" fmla="*/ 537405 w 1075423"/>
                        <a:gd name="connsiteY7" fmla="*/ 0 h 1835650"/>
                        <a:gd name="connsiteX8" fmla="*/ 379205 w 1075423"/>
                        <a:gd name="connsiteY8" fmla="*/ 158239 h 1835650"/>
                        <a:gd name="connsiteX9" fmla="*/ 379205 w 1075423"/>
                        <a:gd name="connsiteY9" fmla="*/ 1167746 h 1835650"/>
                        <a:gd name="connsiteX10" fmla="*/ 130231 w 1075423"/>
                        <a:gd name="connsiteY10" fmla="*/ 1167746 h 1835650"/>
                        <a:gd name="connsiteX11" fmla="*/ 9882 w 1075423"/>
                        <a:gd name="connsiteY11" fmla="*/ 1248185 h 1835650"/>
                        <a:gd name="connsiteX12" fmla="*/ 38143 w 1075423"/>
                        <a:gd name="connsiteY12" fmla="*/ 1390202 h 1835650"/>
                        <a:gd name="connsiteX13" fmla="*/ 445632 w 1075423"/>
                        <a:gd name="connsiteY13" fmla="*/ 1797510 h 18356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075423" h="1835650">
                          <a:moveTo>
                            <a:pt x="445632" y="1797510"/>
                          </a:moveTo>
                          <a:cubicBezTo>
                            <a:pt x="496476" y="1848364"/>
                            <a:pt x="579020" y="1848364"/>
                            <a:pt x="629826" y="1797510"/>
                          </a:cubicBezTo>
                          <a:lnTo>
                            <a:pt x="1037173" y="1390202"/>
                          </a:lnTo>
                          <a:cubicBezTo>
                            <a:pt x="1074568" y="1352950"/>
                            <a:pt x="1085674" y="1296857"/>
                            <a:pt x="1065471" y="1248185"/>
                          </a:cubicBezTo>
                          <a:cubicBezTo>
                            <a:pt x="1045383" y="1199512"/>
                            <a:pt x="997777" y="1167746"/>
                            <a:pt x="945066" y="1167746"/>
                          </a:cubicBezTo>
                          <a:lnTo>
                            <a:pt x="695663" y="1167746"/>
                          </a:lnTo>
                          <a:lnTo>
                            <a:pt x="695663" y="158239"/>
                          </a:lnTo>
                          <a:cubicBezTo>
                            <a:pt x="695663" y="70837"/>
                            <a:pt x="624854" y="0"/>
                            <a:pt x="537405" y="0"/>
                          </a:cubicBezTo>
                          <a:cubicBezTo>
                            <a:pt x="449947" y="0"/>
                            <a:pt x="379205" y="70847"/>
                            <a:pt x="379205" y="158239"/>
                          </a:cubicBezTo>
                          <a:lnTo>
                            <a:pt x="379205" y="1167746"/>
                          </a:lnTo>
                          <a:lnTo>
                            <a:pt x="130231" y="1167746"/>
                          </a:lnTo>
                          <a:cubicBezTo>
                            <a:pt x="77567" y="1167746"/>
                            <a:pt x="30142" y="1199512"/>
                            <a:pt x="9882" y="1248185"/>
                          </a:cubicBezTo>
                          <a:cubicBezTo>
                            <a:pt x="-10225" y="1296857"/>
                            <a:pt x="919" y="1352950"/>
                            <a:pt x="38143" y="1390202"/>
                          </a:cubicBezTo>
                          <a:lnTo>
                            <a:pt x="445632" y="179751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25" name="Freeform: Shape 1024">
                      <a:extLst>
                        <a:ext uri="{FF2B5EF4-FFF2-40B4-BE49-F238E27FC236}">
                          <a16:creationId xmlns:a16="http://schemas.microsoft.com/office/drawing/2014/main" id="{9EC00DDA-63B4-4931-8BC8-A814099A00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2705" y="3623574"/>
                      <a:ext cx="127619" cy="127590"/>
                    </a:xfrm>
                    <a:custGeom>
                      <a:avLst/>
                      <a:gdLst>
                        <a:gd name="connsiteX0" fmla="*/ 1252276 w 1382710"/>
                        <a:gd name="connsiteY0" fmla="*/ 1382247 h 1382398"/>
                        <a:gd name="connsiteX1" fmla="*/ 1382559 w 1382710"/>
                        <a:gd name="connsiteY1" fmla="*/ 1251992 h 1382398"/>
                        <a:gd name="connsiteX2" fmla="*/ 1382711 w 1382710"/>
                        <a:gd name="connsiteY2" fmla="*/ 676063 h 1382398"/>
                        <a:gd name="connsiteX3" fmla="*/ 1302196 w 1382710"/>
                        <a:gd name="connsiteY3" fmla="*/ 555677 h 1382398"/>
                        <a:gd name="connsiteX4" fmla="*/ 1160178 w 1382710"/>
                        <a:gd name="connsiteY4" fmla="*/ 583985 h 1382398"/>
                        <a:gd name="connsiteX5" fmla="*/ 983909 w 1382710"/>
                        <a:gd name="connsiteY5" fmla="*/ 760274 h 1382398"/>
                        <a:gd name="connsiteX6" fmla="*/ 270143 w 1382710"/>
                        <a:gd name="connsiteY6" fmla="*/ 46356 h 1382398"/>
                        <a:gd name="connsiteX7" fmla="*/ 46363 w 1382710"/>
                        <a:gd name="connsiteY7" fmla="*/ 46356 h 1382398"/>
                        <a:gd name="connsiteX8" fmla="*/ 46363 w 1382710"/>
                        <a:gd name="connsiteY8" fmla="*/ 270117 h 1382398"/>
                        <a:gd name="connsiteX9" fmla="*/ 760271 w 1382710"/>
                        <a:gd name="connsiteY9" fmla="*/ 984035 h 1382398"/>
                        <a:gd name="connsiteX10" fmla="*/ 584259 w 1382710"/>
                        <a:gd name="connsiteY10" fmla="*/ 1160038 h 1382398"/>
                        <a:gd name="connsiteX11" fmla="*/ 556170 w 1382710"/>
                        <a:gd name="connsiteY11" fmla="*/ 1301960 h 1382398"/>
                        <a:gd name="connsiteX12" fmla="*/ 676537 w 1382710"/>
                        <a:gd name="connsiteY12" fmla="*/ 1382399 h 1382398"/>
                        <a:gd name="connsiteX13" fmla="*/ 1252276 w 1382710"/>
                        <a:gd name="connsiteY13" fmla="*/ 1382247 h 13823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382710" h="1382398">
                          <a:moveTo>
                            <a:pt x="1252276" y="1382247"/>
                          </a:moveTo>
                          <a:cubicBezTo>
                            <a:pt x="1324313" y="1382247"/>
                            <a:pt x="1382559" y="1323906"/>
                            <a:pt x="1382559" y="1251992"/>
                          </a:cubicBezTo>
                          <a:lnTo>
                            <a:pt x="1382711" y="676063"/>
                          </a:lnTo>
                          <a:cubicBezTo>
                            <a:pt x="1382711" y="623352"/>
                            <a:pt x="1350878" y="575851"/>
                            <a:pt x="1302196" y="555677"/>
                          </a:cubicBezTo>
                          <a:cubicBezTo>
                            <a:pt x="1253533" y="535531"/>
                            <a:pt x="1197612" y="546723"/>
                            <a:pt x="1160178" y="583985"/>
                          </a:cubicBezTo>
                          <a:lnTo>
                            <a:pt x="983909" y="760274"/>
                          </a:lnTo>
                          <a:lnTo>
                            <a:pt x="270143" y="46356"/>
                          </a:lnTo>
                          <a:cubicBezTo>
                            <a:pt x="208345" y="-15452"/>
                            <a:pt x="108161" y="-15452"/>
                            <a:pt x="46363" y="46356"/>
                          </a:cubicBezTo>
                          <a:cubicBezTo>
                            <a:pt x="-15454" y="108164"/>
                            <a:pt x="-15454" y="208319"/>
                            <a:pt x="46363" y="270117"/>
                          </a:cubicBezTo>
                          <a:lnTo>
                            <a:pt x="760271" y="984035"/>
                          </a:lnTo>
                          <a:lnTo>
                            <a:pt x="584259" y="1160038"/>
                          </a:lnTo>
                          <a:cubicBezTo>
                            <a:pt x="547016" y="1197262"/>
                            <a:pt x="535910" y="1253288"/>
                            <a:pt x="556170" y="1301960"/>
                          </a:cubicBezTo>
                          <a:cubicBezTo>
                            <a:pt x="576258" y="1350728"/>
                            <a:pt x="623816" y="1382399"/>
                            <a:pt x="676537" y="1382399"/>
                          </a:cubicBezTo>
                          <a:lnTo>
                            <a:pt x="1252276" y="1382247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26" name="Freeform: Shape 1025">
                      <a:extLst>
                        <a:ext uri="{FF2B5EF4-FFF2-40B4-BE49-F238E27FC236}">
                          <a16:creationId xmlns:a16="http://schemas.microsoft.com/office/drawing/2014/main" id="{96EF8144-E0B6-4413-9D7D-7C1934AA4F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41898" y="3623553"/>
                      <a:ext cx="127601" cy="127612"/>
                    </a:xfrm>
                    <a:custGeom>
                      <a:avLst/>
                      <a:gdLst>
                        <a:gd name="connsiteX0" fmla="*/ 1336186 w 1382522"/>
                        <a:gd name="connsiteY0" fmla="*/ 46363 h 1382634"/>
                        <a:gd name="connsiteX1" fmla="*/ 1112387 w 1382522"/>
                        <a:gd name="connsiteY1" fmla="*/ 46363 h 1382634"/>
                        <a:gd name="connsiteX2" fmla="*/ 398516 w 1382522"/>
                        <a:gd name="connsiteY2" fmla="*/ 760271 h 1382634"/>
                        <a:gd name="connsiteX3" fmla="*/ 222380 w 1382522"/>
                        <a:gd name="connsiteY3" fmla="*/ 584116 h 1382634"/>
                        <a:gd name="connsiteX4" fmla="*/ 80496 w 1382522"/>
                        <a:gd name="connsiteY4" fmla="*/ 555912 h 1382634"/>
                        <a:gd name="connsiteX5" fmla="*/ 0 w 1382522"/>
                        <a:gd name="connsiteY5" fmla="*/ 676232 h 1382634"/>
                        <a:gd name="connsiteX6" fmla="*/ 133 w 1382522"/>
                        <a:gd name="connsiteY6" fmla="*/ 1252380 h 1382634"/>
                        <a:gd name="connsiteX7" fmla="*/ 130435 w 1382522"/>
                        <a:gd name="connsiteY7" fmla="*/ 1382635 h 1382634"/>
                        <a:gd name="connsiteX8" fmla="*/ 706622 w 1382522"/>
                        <a:gd name="connsiteY8" fmla="*/ 1382635 h 1382634"/>
                        <a:gd name="connsiteX9" fmla="*/ 826989 w 1382522"/>
                        <a:gd name="connsiteY9" fmla="*/ 1302196 h 1382634"/>
                        <a:gd name="connsiteX10" fmla="*/ 798728 w 1382522"/>
                        <a:gd name="connsiteY10" fmla="*/ 1160207 h 1382634"/>
                        <a:gd name="connsiteX11" fmla="*/ 622440 w 1382522"/>
                        <a:gd name="connsiteY11" fmla="*/ 983947 h 1382634"/>
                        <a:gd name="connsiteX12" fmla="*/ 1336205 w 1382522"/>
                        <a:gd name="connsiteY12" fmla="*/ 270124 h 1382634"/>
                        <a:gd name="connsiteX13" fmla="*/ 1336186 w 1382522"/>
                        <a:gd name="connsiteY13" fmla="*/ 46363 h 13826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382522" h="1382634">
                          <a:moveTo>
                            <a:pt x="1336186" y="46363"/>
                          </a:moveTo>
                          <a:cubicBezTo>
                            <a:pt x="1274369" y="-15454"/>
                            <a:pt x="1174204" y="-15454"/>
                            <a:pt x="1112387" y="46363"/>
                          </a:cubicBezTo>
                          <a:lnTo>
                            <a:pt x="398516" y="760271"/>
                          </a:lnTo>
                          <a:lnTo>
                            <a:pt x="222380" y="584116"/>
                          </a:lnTo>
                          <a:cubicBezTo>
                            <a:pt x="185118" y="546883"/>
                            <a:pt x="129197" y="535662"/>
                            <a:pt x="80496" y="555912"/>
                          </a:cubicBezTo>
                          <a:cubicBezTo>
                            <a:pt x="31833" y="576077"/>
                            <a:pt x="0" y="623588"/>
                            <a:pt x="0" y="676232"/>
                          </a:cubicBezTo>
                          <a:lnTo>
                            <a:pt x="133" y="1252380"/>
                          </a:lnTo>
                          <a:cubicBezTo>
                            <a:pt x="133" y="1324304"/>
                            <a:pt x="58417" y="1382635"/>
                            <a:pt x="130435" y="1382635"/>
                          </a:cubicBezTo>
                          <a:lnTo>
                            <a:pt x="706622" y="1382635"/>
                          </a:lnTo>
                          <a:cubicBezTo>
                            <a:pt x="759323" y="1382635"/>
                            <a:pt x="806891" y="1350869"/>
                            <a:pt x="826989" y="1302196"/>
                          </a:cubicBezTo>
                          <a:cubicBezTo>
                            <a:pt x="847268" y="1253523"/>
                            <a:pt x="835990" y="1197497"/>
                            <a:pt x="798728" y="1160207"/>
                          </a:cubicBezTo>
                          <a:lnTo>
                            <a:pt x="622440" y="983947"/>
                          </a:lnTo>
                          <a:lnTo>
                            <a:pt x="1336205" y="270124"/>
                          </a:lnTo>
                          <a:cubicBezTo>
                            <a:pt x="1397965" y="208316"/>
                            <a:pt x="1397965" y="108171"/>
                            <a:pt x="1336186" y="46363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27" name="Freeform: Shape 1026">
                      <a:extLst>
                        <a:ext uri="{FF2B5EF4-FFF2-40B4-BE49-F238E27FC236}">
                          <a16:creationId xmlns:a16="http://schemas.microsoft.com/office/drawing/2014/main" id="{87F0FA6F-D1F9-43EC-8A06-07C4F13019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88316" y="3744055"/>
                      <a:ext cx="336727" cy="237565"/>
                    </a:xfrm>
                    <a:custGeom>
                      <a:avLst/>
                      <a:gdLst>
                        <a:gd name="connsiteX0" fmla="*/ 2810009 w 3648332"/>
                        <a:gd name="connsiteY0" fmla="*/ 897398 h 2573940"/>
                        <a:gd name="connsiteX1" fmla="*/ 2790101 w 3648332"/>
                        <a:gd name="connsiteY1" fmla="*/ 898408 h 2573940"/>
                        <a:gd name="connsiteX2" fmla="*/ 1706109 w 3648332"/>
                        <a:gd name="connsiteY2" fmla="*/ 0 h 2573940"/>
                        <a:gd name="connsiteX3" fmla="*/ 601875 w 3648332"/>
                        <a:gd name="connsiteY3" fmla="*/ 1104090 h 2573940"/>
                        <a:gd name="connsiteX4" fmla="*/ 636442 w 3648332"/>
                        <a:gd name="connsiteY4" fmla="*/ 1373115 h 2573940"/>
                        <a:gd name="connsiteX5" fmla="*/ 601875 w 3648332"/>
                        <a:gd name="connsiteY5" fmla="*/ 1369647 h 2573940"/>
                        <a:gd name="connsiteX6" fmla="*/ 0 w 3648332"/>
                        <a:gd name="connsiteY6" fmla="*/ 1971904 h 2573940"/>
                        <a:gd name="connsiteX7" fmla="*/ 554698 w 3648332"/>
                        <a:gd name="connsiteY7" fmla="*/ 2573941 h 2573940"/>
                        <a:gd name="connsiteX8" fmla="*/ 2809999 w 3648332"/>
                        <a:gd name="connsiteY8" fmla="*/ 2573941 h 2573940"/>
                        <a:gd name="connsiteX9" fmla="*/ 3648332 w 3648332"/>
                        <a:gd name="connsiteY9" fmla="*/ 1735617 h 2573940"/>
                        <a:gd name="connsiteX10" fmla="*/ 2810009 w 3648332"/>
                        <a:gd name="connsiteY10" fmla="*/ 897398 h 2573940"/>
                        <a:gd name="connsiteX11" fmla="*/ 1385440 w 3648332"/>
                        <a:gd name="connsiteY11" fmla="*/ 548878 h 2573940"/>
                        <a:gd name="connsiteX12" fmla="*/ 2020395 w 3648332"/>
                        <a:gd name="connsiteY12" fmla="*/ 548878 h 2573940"/>
                        <a:gd name="connsiteX13" fmla="*/ 2178653 w 3648332"/>
                        <a:gd name="connsiteY13" fmla="*/ 707088 h 2573940"/>
                        <a:gd name="connsiteX14" fmla="*/ 2020395 w 3648332"/>
                        <a:gd name="connsiteY14" fmla="*/ 865337 h 2573940"/>
                        <a:gd name="connsiteX15" fmla="*/ 1385440 w 3648332"/>
                        <a:gd name="connsiteY15" fmla="*/ 865337 h 2573940"/>
                        <a:gd name="connsiteX16" fmla="*/ 1227220 w 3648332"/>
                        <a:gd name="connsiteY16" fmla="*/ 707088 h 2573940"/>
                        <a:gd name="connsiteX17" fmla="*/ 1385440 w 3648332"/>
                        <a:gd name="connsiteY17" fmla="*/ 548878 h 2573940"/>
                        <a:gd name="connsiteX18" fmla="*/ 1385440 w 3648332"/>
                        <a:gd name="connsiteY18" fmla="*/ 1159240 h 2573940"/>
                        <a:gd name="connsiteX19" fmla="*/ 2587800 w 3648332"/>
                        <a:gd name="connsiteY19" fmla="*/ 1159240 h 2573940"/>
                        <a:gd name="connsiteX20" fmla="*/ 2746058 w 3648332"/>
                        <a:gd name="connsiteY20" fmla="*/ 1317488 h 2573940"/>
                        <a:gd name="connsiteX21" fmla="*/ 2587800 w 3648332"/>
                        <a:gd name="connsiteY21" fmla="*/ 1475727 h 2573940"/>
                        <a:gd name="connsiteX22" fmla="*/ 1385440 w 3648332"/>
                        <a:gd name="connsiteY22" fmla="*/ 1475727 h 2573940"/>
                        <a:gd name="connsiteX23" fmla="*/ 1227220 w 3648332"/>
                        <a:gd name="connsiteY23" fmla="*/ 1317488 h 2573940"/>
                        <a:gd name="connsiteX24" fmla="*/ 1385440 w 3648332"/>
                        <a:gd name="connsiteY24" fmla="*/ 1159240 h 2573940"/>
                        <a:gd name="connsiteX25" fmla="*/ 2752859 w 3648332"/>
                        <a:gd name="connsiteY25" fmla="*/ 2086156 h 2573940"/>
                        <a:gd name="connsiteX26" fmla="*/ 774935 w 3648332"/>
                        <a:gd name="connsiteY26" fmla="*/ 2086156 h 2573940"/>
                        <a:gd name="connsiteX27" fmla="*/ 616715 w 3648332"/>
                        <a:gd name="connsiteY27" fmla="*/ 1927946 h 2573940"/>
                        <a:gd name="connsiteX28" fmla="*/ 774935 w 3648332"/>
                        <a:gd name="connsiteY28" fmla="*/ 1769697 h 2573940"/>
                        <a:gd name="connsiteX29" fmla="*/ 2752859 w 3648332"/>
                        <a:gd name="connsiteY29" fmla="*/ 1769697 h 2573940"/>
                        <a:gd name="connsiteX30" fmla="*/ 2911097 w 3648332"/>
                        <a:gd name="connsiteY30" fmla="*/ 1927946 h 2573940"/>
                        <a:gd name="connsiteX31" fmla="*/ 2752859 w 3648332"/>
                        <a:gd name="connsiteY31" fmla="*/ 2086156 h 257394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</a:cxnLst>
                      <a:rect l="l" t="t" r="r" b="b"/>
                      <a:pathLst>
                        <a:path w="3648332" h="2573940">
                          <a:moveTo>
                            <a:pt x="2810009" y="897398"/>
                          </a:moveTo>
                          <a:cubicBezTo>
                            <a:pt x="2803217" y="897398"/>
                            <a:pt x="2796912" y="898246"/>
                            <a:pt x="2790101" y="898408"/>
                          </a:cubicBezTo>
                          <a:cubicBezTo>
                            <a:pt x="2693680" y="386925"/>
                            <a:pt x="2245538" y="0"/>
                            <a:pt x="1706109" y="0"/>
                          </a:cubicBezTo>
                          <a:cubicBezTo>
                            <a:pt x="1096356" y="0"/>
                            <a:pt x="601875" y="494252"/>
                            <a:pt x="601875" y="1104090"/>
                          </a:cubicBezTo>
                          <a:cubicBezTo>
                            <a:pt x="601875" y="1197121"/>
                            <a:pt x="614696" y="1286818"/>
                            <a:pt x="636442" y="1373115"/>
                          </a:cubicBezTo>
                          <a:cubicBezTo>
                            <a:pt x="624726" y="1372410"/>
                            <a:pt x="613743" y="1369647"/>
                            <a:pt x="601875" y="1369647"/>
                          </a:cubicBezTo>
                          <a:cubicBezTo>
                            <a:pt x="269453" y="1369647"/>
                            <a:pt x="0" y="1639119"/>
                            <a:pt x="0" y="1971904"/>
                          </a:cubicBezTo>
                          <a:cubicBezTo>
                            <a:pt x="0" y="2290772"/>
                            <a:pt x="241325" y="2553167"/>
                            <a:pt x="554698" y="2573941"/>
                          </a:cubicBezTo>
                          <a:lnTo>
                            <a:pt x="2809999" y="2573941"/>
                          </a:lnTo>
                          <a:cubicBezTo>
                            <a:pt x="3272962" y="2573941"/>
                            <a:pt x="3648332" y="2198608"/>
                            <a:pt x="3648332" y="1735617"/>
                          </a:cubicBezTo>
                          <a:cubicBezTo>
                            <a:pt x="3648342" y="1272683"/>
                            <a:pt x="3272971" y="897398"/>
                            <a:pt x="2810009" y="897398"/>
                          </a:cubicBezTo>
                          <a:close/>
                          <a:moveTo>
                            <a:pt x="1385440" y="548878"/>
                          </a:moveTo>
                          <a:lnTo>
                            <a:pt x="2020395" y="548878"/>
                          </a:lnTo>
                          <a:cubicBezTo>
                            <a:pt x="2107873" y="548878"/>
                            <a:pt x="2178653" y="619735"/>
                            <a:pt x="2178653" y="707088"/>
                          </a:cubicBezTo>
                          <a:cubicBezTo>
                            <a:pt x="2178653" y="794490"/>
                            <a:pt x="2107864" y="865337"/>
                            <a:pt x="2020395" y="865337"/>
                          </a:cubicBezTo>
                          <a:lnTo>
                            <a:pt x="1385440" y="865337"/>
                          </a:lnTo>
                          <a:cubicBezTo>
                            <a:pt x="1298000" y="865337"/>
                            <a:pt x="1227220" y="794490"/>
                            <a:pt x="1227220" y="707088"/>
                          </a:cubicBezTo>
                          <a:cubicBezTo>
                            <a:pt x="1227220" y="619725"/>
                            <a:pt x="1298010" y="548878"/>
                            <a:pt x="1385440" y="548878"/>
                          </a:cubicBezTo>
                          <a:close/>
                          <a:moveTo>
                            <a:pt x="1385440" y="1159240"/>
                          </a:moveTo>
                          <a:lnTo>
                            <a:pt x="2587800" y="1159240"/>
                          </a:lnTo>
                          <a:cubicBezTo>
                            <a:pt x="2675258" y="1159240"/>
                            <a:pt x="2746058" y="1230087"/>
                            <a:pt x="2746058" y="1317488"/>
                          </a:cubicBezTo>
                          <a:cubicBezTo>
                            <a:pt x="2746058" y="1404852"/>
                            <a:pt x="2675249" y="1475727"/>
                            <a:pt x="2587800" y="1475727"/>
                          </a:cubicBezTo>
                          <a:lnTo>
                            <a:pt x="1385440" y="1475727"/>
                          </a:lnTo>
                          <a:cubicBezTo>
                            <a:pt x="1298000" y="1475727"/>
                            <a:pt x="1227220" y="1404852"/>
                            <a:pt x="1227220" y="1317488"/>
                          </a:cubicBezTo>
                          <a:cubicBezTo>
                            <a:pt x="1227220" y="1230077"/>
                            <a:pt x="1298010" y="1159240"/>
                            <a:pt x="1385440" y="1159240"/>
                          </a:cubicBezTo>
                          <a:close/>
                          <a:moveTo>
                            <a:pt x="2752859" y="2086156"/>
                          </a:moveTo>
                          <a:lnTo>
                            <a:pt x="774935" y="2086156"/>
                          </a:lnTo>
                          <a:cubicBezTo>
                            <a:pt x="687496" y="2086156"/>
                            <a:pt x="616715" y="2015300"/>
                            <a:pt x="616715" y="1927946"/>
                          </a:cubicBezTo>
                          <a:cubicBezTo>
                            <a:pt x="616715" y="1840535"/>
                            <a:pt x="687505" y="1769697"/>
                            <a:pt x="774935" y="1769697"/>
                          </a:cubicBezTo>
                          <a:lnTo>
                            <a:pt x="2752859" y="1769697"/>
                          </a:lnTo>
                          <a:cubicBezTo>
                            <a:pt x="2840336" y="1769697"/>
                            <a:pt x="2911097" y="1840544"/>
                            <a:pt x="2911097" y="1927946"/>
                          </a:cubicBezTo>
                          <a:cubicBezTo>
                            <a:pt x="2911097" y="2015309"/>
                            <a:pt x="2840336" y="2086156"/>
                            <a:pt x="2752859" y="2086156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35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</p:grpSp>
      </p:grp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AC0AACF3-0C0E-6BA8-DA05-805E36A74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913" y="5720281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2143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12">
            <a:extLst>
              <a:ext uri="{FF2B5EF4-FFF2-40B4-BE49-F238E27FC236}">
                <a16:creationId xmlns:a16="http://schemas.microsoft.com/office/drawing/2014/main" id="{B0145B15-7F85-4563-ADDD-16ED9BA179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0285288"/>
              </p:ext>
            </p:extLst>
          </p:nvPr>
        </p:nvGraphicFramePr>
        <p:xfrm>
          <a:off x="3818021" y="1759789"/>
          <a:ext cx="7876675" cy="1703952"/>
        </p:xfrm>
        <a:graphic>
          <a:graphicData uri="http://schemas.openxmlformats.org/drawingml/2006/table">
            <a:tbl>
              <a:tblPr firstRow="1" bandRow="1"/>
              <a:tblGrid>
                <a:gridCol w="2140207">
                  <a:extLst>
                    <a:ext uri="{9D8B030D-6E8A-4147-A177-3AD203B41FA5}">
                      <a16:colId xmlns:a16="http://schemas.microsoft.com/office/drawing/2014/main" val="4089916517"/>
                    </a:ext>
                  </a:extLst>
                </a:gridCol>
                <a:gridCol w="2566706">
                  <a:extLst>
                    <a:ext uri="{9D8B030D-6E8A-4147-A177-3AD203B41FA5}">
                      <a16:colId xmlns:a16="http://schemas.microsoft.com/office/drawing/2014/main" val="340269307"/>
                    </a:ext>
                  </a:extLst>
                </a:gridCol>
                <a:gridCol w="3169762">
                  <a:extLst>
                    <a:ext uri="{9D8B030D-6E8A-4147-A177-3AD203B41FA5}">
                      <a16:colId xmlns:a16="http://schemas.microsoft.com/office/drawing/2014/main" val="2482650661"/>
                    </a:ext>
                  </a:extLst>
                </a:gridCol>
              </a:tblGrid>
              <a:tr h="0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1050" b="1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Supervised</a:t>
                      </a:r>
                      <a:endParaRPr lang="en-IN" sz="1050" b="1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T="274320" marB="30735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Artificial Neural Networks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Used for Regression &amp; Classification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7193947"/>
                  </a:ext>
                </a:extLst>
              </a:tr>
              <a:tr h="276128">
                <a:tc vMerge="1">
                  <a:txBody>
                    <a:bodyPr/>
                    <a:lstStyle/>
                    <a:p>
                      <a:pPr algn="l"/>
                      <a:endParaRPr lang="en-IN" sz="1100" b="0" dirty="0">
                        <a:solidFill>
                          <a:schemeClr val="accent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1390" marB="41390" anchor="ctr">
                    <a:lnL w="3175" cap="flat" cmpd="sng" algn="ctr">
                      <a:solidFill>
                        <a:schemeClr val="accent5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5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205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Convolutional Neural Networks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Used for Computer Vision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0851534"/>
                  </a:ext>
                </a:extLst>
              </a:tr>
              <a:tr h="276128">
                <a:tc vMerge="1">
                  <a:txBody>
                    <a:bodyPr/>
                    <a:lstStyle/>
                    <a:p>
                      <a:pPr algn="l"/>
                      <a:endParaRPr lang="en-IN" sz="1100" b="0" dirty="0">
                        <a:solidFill>
                          <a:schemeClr val="accent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1390" marB="41390" anchor="ctr">
                    <a:lnL w="3175" cap="flat" cmpd="sng" algn="ctr">
                      <a:solidFill>
                        <a:schemeClr val="accent5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5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205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Recurrent Neutral Networks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Used for Time Series Analysis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3252604"/>
                  </a:ext>
                </a:extLst>
              </a:tr>
              <a:tr h="0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1050" b="1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Unsupervised</a:t>
                      </a:r>
                    </a:p>
                  </a:txBody>
                  <a:tcPr marL="68580" marT="274320" marB="30735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Self-Organizing Maps</a:t>
                      </a: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Used for Feature Detection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2914553"/>
                  </a:ext>
                </a:extLst>
              </a:tr>
              <a:tr h="276128">
                <a:tc vMerge="1">
                  <a:txBody>
                    <a:bodyPr/>
                    <a:lstStyle/>
                    <a:p>
                      <a:pPr algn="l"/>
                      <a:endParaRPr lang="en-IN" sz="1100" b="0" dirty="0">
                        <a:solidFill>
                          <a:schemeClr val="accent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1390" marB="41390" anchor="ctr">
                    <a:lnL w="3175" cap="flat" cmpd="sng" algn="ctr">
                      <a:solidFill>
                        <a:schemeClr val="accent5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5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205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Deep Boltzmann Machines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Used for Recommendation Systems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5326971"/>
                  </a:ext>
                </a:extLst>
              </a:tr>
              <a:tr h="276128">
                <a:tc vMerge="1">
                  <a:txBody>
                    <a:bodyPr/>
                    <a:lstStyle/>
                    <a:p>
                      <a:pPr algn="l"/>
                      <a:endParaRPr lang="en-IN" sz="1100" b="0" dirty="0">
                        <a:solidFill>
                          <a:schemeClr val="accent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1390" marB="41390" anchor="ctr">
                    <a:lnL w="3175" cap="flat" cmpd="sng" algn="ctr">
                      <a:solidFill>
                        <a:schemeClr val="accent5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5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205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 err="1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AutoEncoders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/>
                      <a:r>
                        <a:rPr lang="en-US" sz="1400" b="0" dirty="0">
                          <a:solidFill>
                            <a:schemeClr val="accent5"/>
                          </a:solidFill>
                          <a:effectLst/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Used for Recommendation Systems</a:t>
                      </a:r>
                      <a:endParaRPr lang="en-IN" sz="1400" b="0" dirty="0">
                        <a:solidFill>
                          <a:schemeClr val="accent5"/>
                        </a:solidFill>
                        <a:effectLst/>
                        <a:latin typeface="Arial Nova Cond" panose="020B0506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28383" marB="28383" anchor="ctr">
                    <a:lnL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6073836"/>
                  </a:ext>
                </a:extLst>
              </a:tr>
            </a:tbl>
          </a:graphicData>
        </a:graphic>
      </p:graphicFrame>
      <p:pic>
        <p:nvPicPr>
          <p:cNvPr id="7" name="Picture Placeholder 6" descr="A circuit board&#10;&#10;Description automatically generated">
            <a:extLst>
              <a:ext uri="{FF2B5EF4-FFF2-40B4-BE49-F238E27FC236}">
                <a16:creationId xmlns:a16="http://schemas.microsoft.com/office/drawing/2014/main" id="{88D4B052-A73E-460D-84AF-63DAE418CC1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" b="90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1ABE7F2-8D14-4005-933A-7BEDC3784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Deep Learning Networks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B3871F-E235-439D-AB3C-8164EF569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24</a:t>
            </a:fld>
            <a:endParaRPr lang="en-IN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EFA28D0-D8E4-4FA1-909B-AC0FB9408206}"/>
              </a:ext>
            </a:extLst>
          </p:cNvPr>
          <p:cNvGrpSpPr/>
          <p:nvPr/>
        </p:nvGrpSpPr>
        <p:grpSpPr>
          <a:xfrm>
            <a:off x="4699231" y="1894815"/>
            <a:ext cx="305935" cy="324160"/>
            <a:chOff x="3886200" y="1219200"/>
            <a:chExt cx="4419600" cy="4419600"/>
          </a:xfrm>
          <a:solidFill>
            <a:schemeClr val="accent3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6B6FF98-F0D8-4D2F-8745-B13FBCCD7EDC}"/>
                </a:ext>
              </a:extLst>
            </p:cNvPr>
            <p:cNvSpPr/>
            <p:nvPr/>
          </p:nvSpPr>
          <p:spPr>
            <a:xfrm>
              <a:off x="5867400" y="3260598"/>
              <a:ext cx="990600" cy="1844801"/>
            </a:xfrm>
            <a:custGeom>
              <a:avLst/>
              <a:gdLst>
                <a:gd name="connsiteX0" fmla="*/ 726110 w 990600"/>
                <a:gd name="connsiteY0" fmla="*/ 31699 h 1844801"/>
                <a:gd name="connsiteX1" fmla="*/ 650291 w 990600"/>
                <a:gd name="connsiteY1" fmla="*/ 0 h 1844801"/>
                <a:gd name="connsiteX2" fmla="*/ 462382 w 990600"/>
                <a:gd name="connsiteY2" fmla="*/ 113690 h 1844801"/>
                <a:gd name="connsiteX3" fmla="*/ 364693 w 990600"/>
                <a:gd name="connsiteY3" fmla="*/ 16002 h 1844801"/>
                <a:gd name="connsiteX4" fmla="*/ 0 w 990600"/>
                <a:gd name="connsiteY4" fmla="*/ 16002 h 1844801"/>
                <a:gd name="connsiteX5" fmla="*/ 0 w 990600"/>
                <a:gd name="connsiteY5" fmla="*/ 1844802 h 1844801"/>
                <a:gd name="connsiteX6" fmla="*/ 990600 w 990600"/>
                <a:gd name="connsiteY6" fmla="*/ 1844802 h 1844801"/>
                <a:gd name="connsiteX7" fmla="*/ 990600 w 990600"/>
                <a:gd name="connsiteY7" fmla="*/ 244602 h 1844801"/>
                <a:gd name="connsiteX8" fmla="*/ 778459 w 990600"/>
                <a:gd name="connsiteY8" fmla="*/ 244602 h 1844801"/>
                <a:gd name="connsiteX9" fmla="*/ 152400 w 990600"/>
                <a:gd name="connsiteY9" fmla="*/ 320802 h 1844801"/>
                <a:gd name="connsiteX10" fmla="*/ 609600 w 990600"/>
                <a:gd name="connsiteY10" fmla="*/ 320802 h 1844801"/>
                <a:gd name="connsiteX11" fmla="*/ 609600 w 990600"/>
                <a:gd name="connsiteY11" fmla="*/ 473202 h 1844801"/>
                <a:gd name="connsiteX12" fmla="*/ 152400 w 990600"/>
                <a:gd name="connsiteY12" fmla="*/ 473202 h 1844801"/>
                <a:gd name="connsiteX13" fmla="*/ 838200 w 990600"/>
                <a:gd name="connsiteY13" fmla="*/ 1692402 h 1844801"/>
                <a:gd name="connsiteX14" fmla="*/ 152400 w 990600"/>
                <a:gd name="connsiteY14" fmla="*/ 1692402 h 1844801"/>
                <a:gd name="connsiteX15" fmla="*/ 152400 w 990600"/>
                <a:gd name="connsiteY15" fmla="*/ 1540002 h 1844801"/>
                <a:gd name="connsiteX16" fmla="*/ 838200 w 990600"/>
                <a:gd name="connsiteY16" fmla="*/ 1540002 h 1844801"/>
                <a:gd name="connsiteX17" fmla="*/ 838200 w 990600"/>
                <a:gd name="connsiteY17" fmla="*/ 1387602 h 1844801"/>
                <a:gd name="connsiteX18" fmla="*/ 152400 w 990600"/>
                <a:gd name="connsiteY18" fmla="*/ 1387602 h 1844801"/>
                <a:gd name="connsiteX19" fmla="*/ 152400 w 990600"/>
                <a:gd name="connsiteY19" fmla="*/ 1235202 h 1844801"/>
                <a:gd name="connsiteX20" fmla="*/ 838200 w 990600"/>
                <a:gd name="connsiteY20" fmla="*/ 1235202 h 1844801"/>
                <a:gd name="connsiteX21" fmla="*/ 838200 w 990600"/>
                <a:gd name="connsiteY21" fmla="*/ 1082802 h 1844801"/>
                <a:gd name="connsiteX22" fmla="*/ 152400 w 990600"/>
                <a:gd name="connsiteY22" fmla="*/ 1082802 h 1844801"/>
                <a:gd name="connsiteX23" fmla="*/ 152400 w 990600"/>
                <a:gd name="connsiteY23" fmla="*/ 930402 h 1844801"/>
                <a:gd name="connsiteX24" fmla="*/ 838200 w 990600"/>
                <a:gd name="connsiteY24" fmla="*/ 930402 h 1844801"/>
                <a:gd name="connsiteX25" fmla="*/ 838200 w 990600"/>
                <a:gd name="connsiteY25" fmla="*/ 778002 h 1844801"/>
                <a:gd name="connsiteX26" fmla="*/ 152400 w 990600"/>
                <a:gd name="connsiteY26" fmla="*/ 778002 h 1844801"/>
                <a:gd name="connsiteX27" fmla="*/ 152400 w 990600"/>
                <a:gd name="connsiteY27" fmla="*/ 625602 h 1844801"/>
                <a:gd name="connsiteX28" fmla="*/ 838200 w 990600"/>
                <a:gd name="connsiteY28" fmla="*/ 625602 h 1844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90600" h="1844801">
                  <a:moveTo>
                    <a:pt x="726110" y="31699"/>
                  </a:moveTo>
                  <a:cubicBezTo>
                    <a:pt x="700735" y="22327"/>
                    <a:pt x="675437" y="11735"/>
                    <a:pt x="650291" y="0"/>
                  </a:cubicBezTo>
                  <a:lnTo>
                    <a:pt x="462382" y="113690"/>
                  </a:lnTo>
                  <a:lnTo>
                    <a:pt x="364693" y="16002"/>
                  </a:lnTo>
                  <a:lnTo>
                    <a:pt x="0" y="16002"/>
                  </a:lnTo>
                  <a:lnTo>
                    <a:pt x="0" y="1844802"/>
                  </a:lnTo>
                  <a:lnTo>
                    <a:pt x="990600" y="1844802"/>
                  </a:lnTo>
                  <a:lnTo>
                    <a:pt x="990600" y="244602"/>
                  </a:lnTo>
                  <a:lnTo>
                    <a:pt x="778459" y="244602"/>
                  </a:lnTo>
                  <a:close/>
                  <a:moveTo>
                    <a:pt x="152400" y="320802"/>
                  </a:moveTo>
                  <a:lnTo>
                    <a:pt x="609600" y="320802"/>
                  </a:lnTo>
                  <a:lnTo>
                    <a:pt x="609600" y="473202"/>
                  </a:lnTo>
                  <a:lnTo>
                    <a:pt x="152400" y="473202"/>
                  </a:lnTo>
                  <a:close/>
                  <a:moveTo>
                    <a:pt x="838200" y="1692402"/>
                  </a:moveTo>
                  <a:lnTo>
                    <a:pt x="152400" y="1692402"/>
                  </a:lnTo>
                  <a:lnTo>
                    <a:pt x="152400" y="1540002"/>
                  </a:lnTo>
                  <a:lnTo>
                    <a:pt x="838200" y="1540002"/>
                  </a:lnTo>
                  <a:close/>
                  <a:moveTo>
                    <a:pt x="838200" y="1387602"/>
                  </a:moveTo>
                  <a:lnTo>
                    <a:pt x="152400" y="1387602"/>
                  </a:lnTo>
                  <a:lnTo>
                    <a:pt x="152400" y="1235202"/>
                  </a:lnTo>
                  <a:lnTo>
                    <a:pt x="838200" y="1235202"/>
                  </a:lnTo>
                  <a:close/>
                  <a:moveTo>
                    <a:pt x="838200" y="1082802"/>
                  </a:moveTo>
                  <a:lnTo>
                    <a:pt x="152400" y="1082802"/>
                  </a:lnTo>
                  <a:lnTo>
                    <a:pt x="152400" y="930402"/>
                  </a:lnTo>
                  <a:lnTo>
                    <a:pt x="838200" y="930402"/>
                  </a:lnTo>
                  <a:close/>
                  <a:moveTo>
                    <a:pt x="838200" y="778002"/>
                  </a:moveTo>
                  <a:lnTo>
                    <a:pt x="152400" y="778002"/>
                  </a:lnTo>
                  <a:lnTo>
                    <a:pt x="152400" y="625602"/>
                  </a:lnTo>
                  <a:lnTo>
                    <a:pt x="838200" y="625602"/>
                  </a:ln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0715240-E5B4-428D-AD73-6DC27F73D759}"/>
                </a:ext>
              </a:extLst>
            </p:cNvPr>
            <p:cNvSpPr/>
            <p:nvPr/>
          </p:nvSpPr>
          <p:spPr>
            <a:xfrm>
              <a:off x="6114288" y="1371600"/>
              <a:ext cx="1810511" cy="1981200"/>
            </a:xfrm>
            <a:custGeom>
              <a:avLst/>
              <a:gdLst>
                <a:gd name="connsiteX0" fmla="*/ 75971 w 1810511"/>
                <a:gd name="connsiteY0" fmla="*/ 605409 h 1981200"/>
                <a:gd name="connsiteX1" fmla="*/ 14249 w 1810511"/>
                <a:gd name="connsiteY1" fmla="*/ 762000 h 1981200"/>
                <a:gd name="connsiteX2" fmla="*/ 96012 w 1810511"/>
                <a:gd name="connsiteY2" fmla="*/ 762000 h 1981200"/>
                <a:gd name="connsiteX3" fmla="*/ 169697 w 1810511"/>
                <a:gd name="connsiteY3" fmla="*/ 773659 h 1981200"/>
                <a:gd name="connsiteX4" fmla="*/ 819912 w 1810511"/>
                <a:gd name="connsiteY4" fmla="*/ 304800 h 1981200"/>
                <a:gd name="connsiteX5" fmla="*/ 1505712 w 1810511"/>
                <a:gd name="connsiteY5" fmla="*/ 990600 h 1981200"/>
                <a:gd name="connsiteX6" fmla="*/ 819912 w 1810511"/>
                <a:gd name="connsiteY6" fmla="*/ 1676400 h 1981200"/>
                <a:gd name="connsiteX7" fmla="*/ 196367 w 1810511"/>
                <a:gd name="connsiteY7" fmla="*/ 1275436 h 1981200"/>
                <a:gd name="connsiteX8" fmla="*/ 96012 w 1810511"/>
                <a:gd name="connsiteY8" fmla="*/ 1295400 h 1981200"/>
                <a:gd name="connsiteX9" fmla="*/ 42596 w 1810511"/>
                <a:gd name="connsiteY9" fmla="*/ 1295400 h 1981200"/>
                <a:gd name="connsiteX10" fmla="*/ 75971 w 1810511"/>
                <a:gd name="connsiteY10" fmla="*/ 1375791 h 1981200"/>
                <a:gd name="connsiteX11" fmla="*/ 95631 w 1810511"/>
                <a:gd name="connsiteY11" fmla="*/ 1413739 h 1981200"/>
                <a:gd name="connsiteX12" fmla="*/ 0 w 1810511"/>
                <a:gd name="connsiteY12" fmla="*/ 1571625 h 1981200"/>
                <a:gd name="connsiteX13" fmla="*/ 238811 w 1810511"/>
                <a:gd name="connsiteY13" fmla="*/ 1810436 h 1981200"/>
                <a:gd name="connsiteX14" fmla="*/ 396773 w 1810511"/>
                <a:gd name="connsiteY14" fmla="*/ 1714805 h 1981200"/>
                <a:gd name="connsiteX15" fmla="*/ 434797 w 1810511"/>
                <a:gd name="connsiteY15" fmla="*/ 1734541 h 1981200"/>
                <a:gd name="connsiteX16" fmla="*/ 566395 w 1810511"/>
                <a:gd name="connsiteY16" fmla="*/ 1789633 h 1981200"/>
                <a:gd name="connsiteX17" fmla="*/ 607085 w 1810511"/>
                <a:gd name="connsiteY17" fmla="*/ 1802587 h 1981200"/>
                <a:gd name="connsiteX18" fmla="*/ 651053 w 1810511"/>
                <a:gd name="connsiteY18" fmla="*/ 1981200 h 1981200"/>
                <a:gd name="connsiteX19" fmla="*/ 988771 w 1810511"/>
                <a:gd name="connsiteY19" fmla="*/ 1981200 h 1981200"/>
                <a:gd name="connsiteX20" fmla="*/ 1032738 w 1810511"/>
                <a:gd name="connsiteY20" fmla="*/ 1802359 h 1981200"/>
                <a:gd name="connsiteX21" fmla="*/ 1073582 w 1810511"/>
                <a:gd name="connsiteY21" fmla="*/ 1789481 h 1981200"/>
                <a:gd name="connsiteX22" fmla="*/ 1205027 w 1810511"/>
                <a:gd name="connsiteY22" fmla="*/ 1734464 h 1981200"/>
                <a:gd name="connsiteX23" fmla="*/ 1243051 w 1810511"/>
                <a:gd name="connsiteY23" fmla="*/ 1714729 h 1981200"/>
                <a:gd name="connsiteX24" fmla="*/ 1401013 w 1810511"/>
                <a:gd name="connsiteY24" fmla="*/ 1810360 h 1981200"/>
                <a:gd name="connsiteX25" fmla="*/ 1639824 w 1810511"/>
                <a:gd name="connsiteY25" fmla="*/ 1571625 h 1981200"/>
                <a:gd name="connsiteX26" fmla="*/ 1544193 w 1810511"/>
                <a:gd name="connsiteY26" fmla="*/ 1413586 h 1981200"/>
                <a:gd name="connsiteX27" fmla="*/ 1563929 w 1810511"/>
                <a:gd name="connsiteY27" fmla="*/ 1375639 h 1981200"/>
                <a:gd name="connsiteX28" fmla="*/ 1618945 w 1810511"/>
                <a:gd name="connsiteY28" fmla="*/ 1244041 h 1981200"/>
                <a:gd name="connsiteX29" fmla="*/ 1631899 w 1810511"/>
                <a:gd name="connsiteY29" fmla="*/ 1203350 h 1981200"/>
                <a:gd name="connsiteX30" fmla="*/ 1810512 w 1810511"/>
                <a:gd name="connsiteY30" fmla="*/ 1159459 h 1981200"/>
                <a:gd name="connsiteX31" fmla="*/ 1810512 w 1810511"/>
                <a:gd name="connsiteY31" fmla="*/ 821741 h 1981200"/>
                <a:gd name="connsiteX32" fmla="*/ 1631823 w 1810511"/>
                <a:gd name="connsiteY32" fmla="*/ 777773 h 1981200"/>
                <a:gd name="connsiteX33" fmla="*/ 1618869 w 1810511"/>
                <a:gd name="connsiteY33" fmla="*/ 737083 h 1981200"/>
                <a:gd name="connsiteX34" fmla="*/ 1563853 w 1810511"/>
                <a:gd name="connsiteY34" fmla="*/ 605485 h 1981200"/>
                <a:gd name="connsiteX35" fmla="*/ 1544117 w 1810511"/>
                <a:gd name="connsiteY35" fmla="*/ 567538 h 1981200"/>
                <a:gd name="connsiteX36" fmla="*/ 1639748 w 1810511"/>
                <a:gd name="connsiteY36" fmla="*/ 409499 h 1981200"/>
                <a:gd name="connsiteX37" fmla="*/ 1400937 w 1810511"/>
                <a:gd name="connsiteY37" fmla="*/ 170764 h 1981200"/>
                <a:gd name="connsiteX38" fmla="*/ 1242974 w 1810511"/>
                <a:gd name="connsiteY38" fmla="*/ 266395 h 1981200"/>
                <a:gd name="connsiteX39" fmla="*/ 1204951 w 1810511"/>
                <a:gd name="connsiteY39" fmla="*/ 246659 h 1981200"/>
                <a:gd name="connsiteX40" fmla="*/ 1073505 w 1810511"/>
                <a:gd name="connsiteY40" fmla="*/ 191643 h 1981200"/>
                <a:gd name="connsiteX41" fmla="*/ 1032662 w 1810511"/>
                <a:gd name="connsiteY41" fmla="*/ 178765 h 1981200"/>
                <a:gd name="connsiteX42" fmla="*/ 988771 w 1810511"/>
                <a:gd name="connsiteY42" fmla="*/ 0 h 1981200"/>
                <a:gd name="connsiteX43" fmla="*/ 651053 w 1810511"/>
                <a:gd name="connsiteY43" fmla="*/ 0 h 1981200"/>
                <a:gd name="connsiteX44" fmla="*/ 607085 w 1810511"/>
                <a:gd name="connsiteY44" fmla="*/ 178841 h 1981200"/>
                <a:gd name="connsiteX45" fmla="*/ 566242 w 1810511"/>
                <a:gd name="connsiteY45" fmla="*/ 191719 h 1981200"/>
                <a:gd name="connsiteX46" fmla="*/ 434797 w 1810511"/>
                <a:gd name="connsiteY46" fmla="*/ 246736 h 1981200"/>
                <a:gd name="connsiteX47" fmla="*/ 396773 w 1810511"/>
                <a:gd name="connsiteY47" fmla="*/ 266471 h 1981200"/>
                <a:gd name="connsiteX48" fmla="*/ 238811 w 1810511"/>
                <a:gd name="connsiteY48" fmla="*/ 170840 h 1981200"/>
                <a:gd name="connsiteX49" fmla="*/ 0 w 1810511"/>
                <a:gd name="connsiteY49" fmla="*/ 409575 h 1981200"/>
                <a:gd name="connsiteX50" fmla="*/ 95631 w 1810511"/>
                <a:gd name="connsiteY50" fmla="*/ 567538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810511" h="1981200">
                  <a:moveTo>
                    <a:pt x="75971" y="605409"/>
                  </a:moveTo>
                  <a:cubicBezTo>
                    <a:pt x="65837" y="625069"/>
                    <a:pt x="39548" y="693496"/>
                    <a:pt x="14249" y="762000"/>
                  </a:cubicBezTo>
                  <a:lnTo>
                    <a:pt x="96012" y="762000"/>
                  </a:lnTo>
                  <a:cubicBezTo>
                    <a:pt x="121768" y="762000"/>
                    <a:pt x="146152" y="766801"/>
                    <a:pt x="169697" y="773659"/>
                  </a:cubicBezTo>
                  <a:cubicBezTo>
                    <a:pt x="261442" y="497053"/>
                    <a:pt x="520370" y="304800"/>
                    <a:pt x="819912" y="304800"/>
                  </a:cubicBezTo>
                  <a:cubicBezTo>
                    <a:pt x="1198016" y="304800"/>
                    <a:pt x="1505712" y="612419"/>
                    <a:pt x="1505712" y="990600"/>
                  </a:cubicBezTo>
                  <a:cubicBezTo>
                    <a:pt x="1505712" y="1368781"/>
                    <a:pt x="1198016" y="1676400"/>
                    <a:pt x="819912" y="1676400"/>
                  </a:cubicBezTo>
                  <a:cubicBezTo>
                    <a:pt x="550012" y="1676400"/>
                    <a:pt x="306553" y="1515694"/>
                    <a:pt x="196367" y="1275436"/>
                  </a:cubicBezTo>
                  <a:cubicBezTo>
                    <a:pt x="165354" y="1288085"/>
                    <a:pt x="131521" y="1295400"/>
                    <a:pt x="96012" y="1295400"/>
                  </a:cubicBezTo>
                  <a:lnTo>
                    <a:pt x="42596" y="1295400"/>
                  </a:lnTo>
                  <a:cubicBezTo>
                    <a:pt x="55702" y="1329766"/>
                    <a:pt x="68351" y="1361008"/>
                    <a:pt x="75971" y="1375791"/>
                  </a:cubicBezTo>
                  <a:lnTo>
                    <a:pt x="95631" y="1413739"/>
                  </a:lnTo>
                  <a:lnTo>
                    <a:pt x="0" y="1571625"/>
                  </a:lnTo>
                  <a:lnTo>
                    <a:pt x="238811" y="1810436"/>
                  </a:lnTo>
                  <a:lnTo>
                    <a:pt x="396773" y="1714805"/>
                  </a:lnTo>
                  <a:lnTo>
                    <a:pt x="434797" y="1734541"/>
                  </a:lnTo>
                  <a:cubicBezTo>
                    <a:pt x="478460" y="1757248"/>
                    <a:pt x="522656" y="1775765"/>
                    <a:pt x="566395" y="1789633"/>
                  </a:cubicBezTo>
                  <a:lnTo>
                    <a:pt x="607085" y="1802587"/>
                  </a:lnTo>
                  <a:lnTo>
                    <a:pt x="651053" y="1981200"/>
                  </a:lnTo>
                  <a:lnTo>
                    <a:pt x="988771" y="1981200"/>
                  </a:lnTo>
                  <a:lnTo>
                    <a:pt x="1032738" y="1802359"/>
                  </a:lnTo>
                  <a:lnTo>
                    <a:pt x="1073582" y="1789481"/>
                  </a:lnTo>
                  <a:cubicBezTo>
                    <a:pt x="1117092" y="1775689"/>
                    <a:pt x="1161288" y="1757172"/>
                    <a:pt x="1205027" y="1734464"/>
                  </a:cubicBezTo>
                  <a:lnTo>
                    <a:pt x="1243051" y="1714729"/>
                  </a:lnTo>
                  <a:lnTo>
                    <a:pt x="1401013" y="1810360"/>
                  </a:lnTo>
                  <a:lnTo>
                    <a:pt x="1639824" y="1571625"/>
                  </a:lnTo>
                  <a:lnTo>
                    <a:pt x="1544193" y="1413586"/>
                  </a:lnTo>
                  <a:lnTo>
                    <a:pt x="1563929" y="1375639"/>
                  </a:lnTo>
                  <a:cubicBezTo>
                    <a:pt x="1586484" y="1332128"/>
                    <a:pt x="1605077" y="1287856"/>
                    <a:pt x="1618945" y="1244041"/>
                  </a:cubicBezTo>
                  <a:lnTo>
                    <a:pt x="1631899" y="1203350"/>
                  </a:lnTo>
                  <a:lnTo>
                    <a:pt x="1810512" y="1159459"/>
                  </a:lnTo>
                  <a:lnTo>
                    <a:pt x="1810512" y="821741"/>
                  </a:lnTo>
                  <a:lnTo>
                    <a:pt x="1631823" y="777773"/>
                  </a:lnTo>
                  <a:lnTo>
                    <a:pt x="1618869" y="737083"/>
                  </a:lnTo>
                  <a:cubicBezTo>
                    <a:pt x="1605001" y="693344"/>
                    <a:pt x="1586484" y="649072"/>
                    <a:pt x="1563853" y="605485"/>
                  </a:cubicBezTo>
                  <a:lnTo>
                    <a:pt x="1544117" y="567538"/>
                  </a:lnTo>
                  <a:lnTo>
                    <a:pt x="1639748" y="409499"/>
                  </a:lnTo>
                  <a:lnTo>
                    <a:pt x="1400937" y="170764"/>
                  </a:lnTo>
                  <a:lnTo>
                    <a:pt x="1242974" y="266395"/>
                  </a:lnTo>
                  <a:lnTo>
                    <a:pt x="1204951" y="246659"/>
                  </a:lnTo>
                  <a:cubicBezTo>
                    <a:pt x="1161212" y="223952"/>
                    <a:pt x="1117016" y="205435"/>
                    <a:pt x="1073505" y="191643"/>
                  </a:cubicBezTo>
                  <a:lnTo>
                    <a:pt x="1032662" y="178765"/>
                  </a:lnTo>
                  <a:lnTo>
                    <a:pt x="988771" y="0"/>
                  </a:lnTo>
                  <a:lnTo>
                    <a:pt x="651053" y="0"/>
                  </a:lnTo>
                  <a:lnTo>
                    <a:pt x="607085" y="178841"/>
                  </a:lnTo>
                  <a:lnTo>
                    <a:pt x="566242" y="191719"/>
                  </a:lnTo>
                  <a:cubicBezTo>
                    <a:pt x="522732" y="205511"/>
                    <a:pt x="478536" y="224028"/>
                    <a:pt x="434797" y="246736"/>
                  </a:cubicBezTo>
                  <a:lnTo>
                    <a:pt x="396773" y="266471"/>
                  </a:lnTo>
                  <a:lnTo>
                    <a:pt x="238811" y="170840"/>
                  </a:lnTo>
                  <a:lnTo>
                    <a:pt x="0" y="409575"/>
                  </a:lnTo>
                  <a:lnTo>
                    <a:pt x="95631" y="567538"/>
                  </a:ln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5DC71D4-2889-4CFA-9B93-EC4B7F3B226D}"/>
                </a:ext>
              </a:extLst>
            </p:cNvPr>
            <p:cNvSpPr/>
            <p:nvPr/>
          </p:nvSpPr>
          <p:spPr>
            <a:xfrm>
              <a:off x="7010400" y="3260598"/>
              <a:ext cx="990600" cy="1844801"/>
            </a:xfrm>
            <a:custGeom>
              <a:avLst/>
              <a:gdLst>
                <a:gd name="connsiteX0" fmla="*/ 528142 w 990600"/>
                <a:gd name="connsiteY0" fmla="*/ 113690 h 1844801"/>
                <a:gd name="connsiteX1" fmla="*/ 340233 w 990600"/>
                <a:gd name="connsiteY1" fmla="*/ 0 h 1844801"/>
                <a:gd name="connsiteX2" fmla="*/ 264414 w 990600"/>
                <a:gd name="connsiteY2" fmla="*/ 31699 h 1844801"/>
                <a:gd name="connsiteX3" fmla="*/ 212141 w 990600"/>
                <a:gd name="connsiteY3" fmla="*/ 244602 h 1844801"/>
                <a:gd name="connsiteX4" fmla="*/ 0 w 990600"/>
                <a:gd name="connsiteY4" fmla="*/ 244602 h 1844801"/>
                <a:gd name="connsiteX5" fmla="*/ 0 w 990600"/>
                <a:gd name="connsiteY5" fmla="*/ 1844802 h 1844801"/>
                <a:gd name="connsiteX6" fmla="*/ 990600 w 990600"/>
                <a:gd name="connsiteY6" fmla="*/ 1844802 h 1844801"/>
                <a:gd name="connsiteX7" fmla="*/ 990600 w 990600"/>
                <a:gd name="connsiteY7" fmla="*/ 16002 h 1844801"/>
                <a:gd name="connsiteX8" fmla="*/ 625831 w 990600"/>
                <a:gd name="connsiteY8" fmla="*/ 16002 h 1844801"/>
                <a:gd name="connsiteX9" fmla="*/ 838200 w 990600"/>
                <a:gd name="connsiteY9" fmla="*/ 1692402 h 1844801"/>
                <a:gd name="connsiteX10" fmla="*/ 152400 w 990600"/>
                <a:gd name="connsiteY10" fmla="*/ 1692402 h 1844801"/>
                <a:gd name="connsiteX11" fmla="*/ 152400 w 990600"/>
                <a:gd name="connsiteY11" fmla="*/ 1540002 h 1844801"/>
                <a:gd name="connsiteX12" fmla="*/ 838200 w 990600"/>
                <a:gd name="connsiteY12" fmla="*/ 1540002 h 1844801"/>
                <a:gd name="connsiteX13" fmla="*/ 838200 w 990600"/>
                <a:gd name="connsiteY13" fmla="*/ 1387602 h 1844801"/>
                <a:gd name="connsiteX14" fmla="*/ 152400 w 990600"/>
                <a:gd name="connsiteY14" fmla="*/ 1387602 h 1844801"/>
                <a:gd name="connsiteX15" fmla="*/ 152400 w 990600"/>
                <a:gd name="connsiteY15" fmla="*/ 1235202 h 1844801"/>
                <a:gd name="connsiteX16" fmla="*/ 838200 w 990600"/>
                <a:gd name="connsiteY16" fmla="*/ 1235202 h 1844801"/>
                <a:gd name="connsiteX17" fmla="*/ 838200 w 990600"/>
                <a:gd name="connsiteY17" fmla="*/ 1082802 h 1844801"/>
                <a:gd name="connsiteX18" fmla="*/ 152400 w 990600"/>
                <a:gd name="connsiteY18" fmla="*/ 1082802 h 1844801"/>
                <a:gd name="connsiteX19" fmla="*/ 152400 w 990600"/>
                <a:gd name="connsiteY19" fmla="*/ 930402 h 1844801"/>
                <a:gd name="connsiteX20" fmla="*/ 838200 w 990600"/>
                <a:gd name="connsiteY20" fmla="*/ 930402 h 1844801"/>
                <a:gd name="connsiteX21" fmla="*/ 838200 w 990600"/>
                <a:gd name="connsiteY21" fmla="*/ 778002 h 1844801"/>
                <a:gd name="connsiteX22" fmla="*/ 152400 w 990600"/>
                <a:gd name="connsiteY22" fmla="*/ 778002 h 1844801"/>
                <a:gd name="connsiteX23" fmla="*/ 152400 w 990600"/>
                <a:gd name="connsiteY23" fmla="*/ 625602 h 1844801"/>
                <a:gd name="connsiteX24" fmla="*/ 838200 w 990600"/>
                <a:gd name="connsiteY24" fmla="*/ 625602 h 1844801"/>
                <a:gd name="connsiteX25" fmla="*/ 838200 w 990600"/>
                <a:gd name="connsiteY25" fmla="*/ 473202 h 1844801"/>
                <a:gd name="connsiteX26" fmla="*/ 381000 w 990600"/>
                <a:gd name="connsiteY26" fmla="*/ 473202 h 1844801"/>
                <a:gd name="connsiteX27" fmla="*/ 381000 w 990600"/>
                <a:gd name="connsiteY27" fmla="*/ 320802 h 1844801"/>
                <a:gd name="connsiteX28" fmla="*/ 838200 w 990600"/>
                <a:gd name="connsiteY28" fmla="*/ 320802 h 1844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90600" h="1844801">
                  <a:moveTo>
                    <a:pt x="528142" y="113690"/>
                  </a:moveTo>
                  <a:lnTo>
                    <a:pt x="340233" y="0"/>
                  </a:lnTo>
                  <a:cubicBezTo>
                    <a:pt x="315011" y="11735"/>
                    <a:pt x="289712" y="22327"/>
                    <a:pt x="264414" y="31699"/>
                  </a:cubicBezTo>
                  <a:lnTo>
                    <a:pt x="212141" y="244602"/>
                  </a:lnTo>
                  <a:lnTo>
                    <a:pt x="0" y="244602"/>
                  </a:lnTo>
                  <a:lnTo>
                    <a:pt x="0" y="1844802"/>
                  </a:lnTo>
                  <a:lnTo>
                    <a:pt x="990600" y="1844802"/>
                  </a:lnTo>
                  <a:lnTo>
                    <a:pt x="990600" y="16002"/>
                  </a:lnTo>
                  <a:lnTo>
                    <a:pt x="625831" y="16002"/>
                  </a:lnTo>
                  <a:close/>
                  <a:moveTo>
                    <a:pt x="838200" y="1692402"/>
                  </a:moveTo>
                  <a:lnTo>
                    <a:pt x="152400" y="1692402"/>
                  </a:lnTo>
                  <a:lnTo>
                    <a:pt x="152400" y="1540002"/>
                  </a:lnTo>
                  <a:lnTo>
                    <a:pt x="838200" y="1540002"/>
                  </a:lnTo>
                  <a:close/>
                  <a:moveTo>
                    <a:pt x="838200" y="1387602"/>
                  </a:moveTo>
                  <a:lnTo>
                    <a:pt x="152400" y="1387602"/>
                  </a:lnTo>
                  <a:lnTo>
                    <a:pt x="152400" y="1235202"/>
                  </a:lnTo>
                  <a:lnTo>
                    <a:pt x="838200" y="1235202"/>
                  </a:lnTo>
                  <a:close/>
                  <a:moveTo>
                    <a:pt x="838200" y="1082802"/>
                  </a:moveTo>
                  <a:lnTo>
                    <a:pt x="152400" y="1082802"/>
                  </a:lnTo>
                  <a:lnTo>
                    <a:pt x="152400" y="930402"/>
                  </a:lnTo>
                  <a:lnTo>
                    <a:pt x="838200" y="930402"/>
                  </a:lnTo>
                  <a:close/>
                  <a:moveTo>
                    <a:pt x="838200" y="778002"/>
                  </a:moveTo>
                  <a:lnTo>
                    <a:pt x="152400" y="778002"/>
                  </a:lnTo>
                  <a:lnTo>
                    <a:pt x="152400" y="625602"/>
                  </a:lnTo>
                  <a:lnTo>
                    <a:pt x="838200" y="625602"/>
                  </a:lnTo>
                  <a:close/>
                  <a:moveTo>
                    <a:pt x="838200" y="473202"/>
                  </a:moveTo>
                  <a:lnTo>
                    <a:pt x="381000" y="473202"/>
                  </a:lnTo>
                  <a:lnTo>
                    <a:pt x="381000" y="320802"/>
                  </a:lnTo>
                  <a:lnTo>
                    <a:pt x="838200" y="320802"/>
                  </a:ln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15E0CB2-3E54-439C-ACEE-09DA73A051EF}"/>
                </a:ext>
              </a:extLst>
            </p:cNvPr>
            <p:cNvSpPr/>
            <p:nvPr/>
          </p:nvSpPr>
          <p:spPr>
            <a:xfrm>
              <a:off x="6705600" y="2133600"/>
              <a:ext cx="457200" cy="457200"/>
            </a:xfrm>
            <a:custGeom>
              <a:avLst/>
              <a:gdLst>
                <a:gd name="connsiteX0" fmla="*/ 457200 w 457200"/>
                <a:gd name="connsiteY0" fmla="*/ 228600 h 457200"/>
                <a:gd name="connsiteX1" fmla="*/ 228600 w 457200"/>
                <a:gd name="connsiteY1" fmla="*/ 457200 h 457200"/>
                <a:gd name="connsiteX2" fmla="*/ 0 w 457200"/>
                <a:gd name="connsiteY2" fmla="*/ 228600 h 457200"/>
                <a:gd name="connsiteX3" fmla="*/ 228600 w 457200"/>
                <a:gd name="connsiteY3" fmla="*/ 0 h 457200"/>
                <a:gd name="connsiteX4" fmla="*/ 457200 w 457200"/>
                <a:gd name="connsiteY4" fmla="*/ 22860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200" h="457200">
                  <a:moveTo>
                    <a:pt x="457200" y="228600"/>
                  </a:moveTo>
                  <a:cubicBezTo>
                    <a:pt x="457200" y="354852"/>
                    <a:pt x="354852" y="457200"/>
                    <a:pt x="228600" y="457200"/>
                  </a:cubicBezTo>
                  <a:cubicBezTo>
                    <a:pt x="102348" y="457200"/>
                    <a:pt x="0" y="354852"/>
                    <a:pt x="0" y="228600"/>
                  </a:cubicBezTo>
                  <a:cubicBezTo>
                    <a:pt x="0" y="102348"/>
                    <a:pt x="102348" y="0"/>
                    <a:pt x="228600" y="0"/>
                  </a:cubicBezTo>
                  <a:cubicBezTo>
                    <a:pt x="354852" y="0"/>
                    <a:pt x="457200" y="102348"/>
                    <a:pt x="457200" y="228600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7DC0DCB-40A4-4CD8-BE1D-3B713B72AACB}"/>
                </a:ext>
              </a:extLst>
            </p:cNvPr>
            <p:cNvSpPr/>
            <p:nvPr/>
          </p:nvSpPr>
          <p:spPr>
            <a:xfrm>
              <a:off x="3886200" y="2286000"/>
              <a:ext cx="2438400" cy="3352800"/>
            </a:xfrm>
            <a:custGeom>
              <a:avLst/>
              <a:gdLst>
                <a:gd name="connsiteX0" fmla="*/ 2438400 w 2438400"/>
                <a:gd name="connsiteY0" fmla="*/ 114300 h 3352800"/>
                <a:gd name="connsiteX1" fmla="*/ 2324100 w 2438400"/>
                <a:gd name="connsiteY1" fmla="*/ 0 h 3352800"/>
                <a:gd name="connsiteX2" fmla="*/ 533400 w 2438400"/>
                <a:gd name="connsiteY2" fmla="*/ 0 h 3352800"/>
                <a:gd name="connsiteX3" fmla="*/ 0 w 2438400"/>
                <a:gd name="connsiteY3" fmla="*/ 533400 h 3352800"/>
                <a:gd name="connsiteX4" fmla="*/ 0 w 2438400"/>
                <a:gd name="connsiteY4" fmla="*/ 1295400 h 3352800"/>
                <a:gd name="connsiteX5" fmla="*/ 228600 w 2438400"/>
                <a:gd name="connsiteY5" fmla="*/ 1524000 h 3352800"/>
                <a:gd name="connsiteX6" fmla="*/ 228600 w 2438400"/>
                <a:gd name="connsiteY6" fmla="*/ 304800 h 3352800"/>
                <a:gd name="connsiteX7" fmla="*/ 381000 w 2438400"/>
                <a:gd name="connsiteY7" fmla="*/ 304800 h 3352800"/>
                <a:gd name="connsiteX8" fmla="*/ 381000 w 2438400"/>
                <a:gd name="connsiteY8" fmla="*/ 3200400 h 3352800"/>
                <a:gd name="connsiteX9" fmla="*/ 533400 w 2438400"/>
                <a:gd name="connsiteY9" fmla="*/ 3352800 h 3352800"/>
                <a:gd name="connsiteX10" fmla="*/ 685800 w 2438400"/>
                <a:gd name="connsiteY10" fmla="*/ 3200400 h 3352800"/>
                <a:gd name="connsiteX11" fmla="*/ 685800 w 2438400"/>
                <a:gd name="connsiteY11" fmla="*/ 1371600 h 3352800"/>
                <a:gd name="connsiteX12" fmla="*/ 838200 w 2438400"/>
                <a:gd name="connsiteY12" fmla="*/ 1371600 h 3352800"/>
                <a:gd name="connsiteX13" fmla="*/ 838200 w 2438400"/>
                <a:gd name="connsiteY13" fmla="*/ 3200400 h 3352800"/>
                <a:gd name="connsiteX14" fmla="*/ 990600 w 2438400"/>
                <a:gd name="connsiteY14" fmla="*/ 3352800 h 3352800"/>
                <a:gd name="connsiteX15" fmla="*/ 1143000 w 2438400"/>
                <a:gd name="connsiteY15" fmla="*/ 3200400 h 3352800"/>
                <a:gd name="connsiteX16" fmla="*/ 1143000 w 2438400"/>
                <a:gd name="connsiteY16" fmla="*/ 457200 h 3352800"/>
                <a:gd name="connsiteX17" fmla="*/ 1371600 w 2438400"/>
                <a:gd name="connsiteY17" fmla="*/ 228600 h 3352800"/>
                <a:gd name="connsiteX18" fmla="*/ 2324100 w 2438400"/>
                <a:gd name="connsiteY18" fmla="*/ 228600 h 3352800"/>
                <a:gd name="connsiteX19" fmla="*/ 2438400 w 2438400"/>
                <a:gd name="connsiteY19" fmla="*/ 114300 h 335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438400" h="3352800">
                  <a:moveTo>
                    <a:pt x="2438400" y="114300"/>
                  </a:moveTo>
                  <a:cubicBezTo>
                    <a:pt x="2438400" y="51283"/>
                    <a:pt x="2387117" y="0"/>
                    <a:pt x="2324100" y="0"/>
                  </a:cubicBezTo>
                  <a:lnTo>
                    <a:pt x="533400" y="0"/>
                  </a:lnTo>
                  <a:cubicBezTo>
                    <a:pt x="239268" y="0"/>
                    <a:pt x="0" y="239344"/>
                    <a:pt x="0" y="533400"/>
                  </a:cubicBezTo>
                  <a:lnTo>
                    <a:pt x="0" y="1295400"/>
                  </a:lnTo>
                  <a:cubicBezTo>
                    <a:pt x="0" y="1421435"/>
                    <a:pt x="102565" y="1524000"/>
                    <a:pt x="228600" y="1524000"/>
                  </a:cubicBezTo>
                  <a:lnTo>
                    <a:pt x="228600" y="304800"/>
                  </a:lnTo>
                  <a:lnTo>
                    <a:pt x="381000" y="304800"/>
                  </a:lnTo>
                  <a:lnTo>
                    <a:pt x="381000" y="3200400"/>
                  </a:lnTo>
                  <a:cubicBezTo>
                    <a:pt x="381000" y="3284449"/>
                    <a:pt x="449351" y="3352800"/>
                    <a:pt x="533400" y="3352800"/>
                  </a:cubicBezTo>
                  <a:cubicBezTo>
                    <a:pt x="617449" y="3352800"/>
                    <a:pt x="685800" y="3284449"/>
                    <a:pt x="685800" y="3200400"/>
                  </a:cubicBezTo>
                  <a:lnTo>
                    <a:pt x="685800" y="1371600"/>
                  </a:lnTo>
                  <a:lnTo>
                    <a:pt x="838200" y="1371600"/>
                  </a:lnTo>
                  <a:lnTo>
                    <a:pt x="838200" y="3200400"/>
                  </a:lnTo>
                  <a:cubicBezTo>
                    <a:pt x="838200" y="3284449"/>
                    <a:pt x="906551" y="3352800"/>
                    <a:pt x="990600" y="3352800"/>
                  </a:cubicBezTo>
                  <a:cubicBezTo>
                    <a:pt x="1074649" y="3352800"/>
                    <a:pt x="1143000" y="3284449"/>
                    <a:pt x="1143000" y="3200400"/>
                  </a:cubicBezTo>
                  <a:lnTo>
                    <a:pt x="1143000" y="457200"/>
                  </a:lnTo>
                  <a:cubicBezTo>
                    <a:pt x="1143000" y="331165"/>
                    <a:pt x="1245565" y="228600"/>
                    <a:pt x="1371600" y="228600"/>
                  </a:cubicBezTo>
                  <a:lnTo>
                    <a:pt x="2324100" y="228600"/>
                  </a:lnTo>
                  <a:cubicBezTo>
                    <a:pt x="2387117" y="228600"/>
                    <a:pt x="2438400" y="177317"/>
                    <a:pt x="2438400" y="1143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A5C30556-C384-404C-931C-E7AB49FF6F01}"/>
                </a:ext>
              </a:extLst>
            </p:cNvPr>
            <p:cNvSpPr/>
            <p:nvPr/>
          </p:nvSpPr>
          <p:spPr>
            <a:xfrm>
              <a:off x="5562600" y="3581400"/>
              <a:ext cx="2743200" cy="2057400"/>
            </a:xfrm>
            <a:custGeom>
              <a:avLst/>
              <a:gdLst>
                <a:gd name="connsiteX0" fmla="*/ 2590800 w 2743200"/>
                <a:gd name="connsiteY0" fmla="*/ 0 h 2057400"/>
                <a:gd name="connsiteX1" fmla="*/ 2590800 w 2743200"/>
                <a:gd name="connsiteY1" fmla="*/ 1676400 h 2057400"/>
                <a:gd name="connsiteX2" fmla="*/ 152400 w 2743200"/>
                <a:gd name="connsiteY2" fmla="*/ 1676400 h 2057400"/>
                <a:gd name="connsiteX3" fmla="*/ 152400 w 2743200"/>
                <a:gd name="connsiteY3" fmla="*/ 0 h 2057400"/>
                <a:gd name="connsiteX4" fmla="*/ 0 w 2743200"/>
                <a:gd name="connsiteY4" fmla="*/ 0 h 2057400"/>
                <a:gd name="connsiteX5" fmla="*/ 0 w 2743200"/>
                <a:gd name="connsiteY5" fmla="*/ 1828800 h 2057400"/>
                <a:gd name="connsiteX6" fmla="*/ 1219200 w 2743200"/>
                <a:gd name="connsiteY6" fmla="*/ 1828800 h 2057400"/>
                <a:gd name="connsiteX7" fmla="*/ 1219200 w 2743200"/>
                <a:gd name="connsiteY7" fmla="*/ 1905000 h 2057400"/>
                <a:gd name="connsiteX8" fmla="*/ 1371600 w 2743200"/>
                <a:gd name="connsiteY8" fmla="*/ 2057400 h 2057400"/>
                <a:gd name="connsiteX9" fmla="*/ 1524000 w 2743200"/>
                <a:gd name="connsiteY9" fmla="*/ 1905000 h 2057400"/>
                <a:gd name="connsiteX10" fmla="*/ 1524000 w 2743200"/>
                <a:gd name="connsiteY10" fmla="*/ 1828800 h 2057400"/>
                <a:gd name="connsiteX11" fmla="*/ 2743200 w 2743200"/>
                <a:gd name="connsiteY11" fmla="*/ 1828800 h 2057400"/>
                <a:gd name="connsiteX12" fmla="*/ 2743200 w 2743200"/>
                <a:gd name="connsiteY12" fmla="*/ 0 h 205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43200" h="2057400">
                  <a:moveTo>
                    <a:pt x="2590800" y="0"/>
                  </a:moveTo>
                  <a:lnTo>
                    <a:pt x="2590800" y="1676400"/>
                  </a:lnTo>
                  <a:lnTo>
                    <a:pt x="152400" y="1676400"/>
                  </a:lnTo>
                  <a:lnTo>
                    <a:pt x="152400" y="0"/>
                  </a:lnTo>
                  <a:lnTo>
                    <a:pt x="0" y="0"/>
                  </a:lnTo>
                  <a:lnTo>
                    <a:pt x="0" y="1828800"/>
                  </a:lnTo>
                  <a:lnTo>
                    <a:pt x="1219200" y="1828800"/>
                  </a:lnTo>
                  <a:lnTo>
                    <a:pt x="1219200" y="1905000"/>
                  </a:lnTo>
                  <a:cubicBezTo>
                    <a:pt x="1219200" y="1989049"/>
                    <a:pt x="1287551" y="2057400"/>
                    <a:pt x="1371600" y="2057400"/>
                  </a:cubicBezTo>
                  <a:cubicBezTo>
                    <a:pt x="1455649" y="2057400"/>
                    <a:pt x="1524000" y="1989049"/>
                    <a:pt x="1524000" y="1905000"/>
                  </a:cubicBezTo>
                  <a:lnTo>
                    <a:pt x="1524000" y="1828800"/>
                  </a:lnTo>
                  <a:lnTo>
                    <a:pt x="2743200" y="1828800"/>
                  </a:lnTo>
                  <a:lnTo>
                    <a:pt x="2743200" y="0"/>
                  </a:ln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291181C-C3D7-45D3-9066-1764A0B3E199}"/>
                </a:ext>
              </a:extLst>
            </p:cNvPr>
            <p:cNvSpPr/>
            <p:nvPr/>
          </p:nvSpPr>
          <p:spPr>
            <a:xfrm>
              <a:off x="4191000" y="1219200"/>
              <a:ext cx="914400" cy="914400"/>
            </a:xfrm>
            <a:custGeom>
              <a:avLst/>
              <a:gdLst>
                <a:gd name="connsiteX0" fmla="*/ 914400 w 914400"/>
                <a:gd name="connsiteY0" fmla="*/ 457200 h 914400"/>
                <a:gd name="connsiteX1" fmla="*/ 457200 w 914400"/>
                <a:gd name="connsiteY1" fmla="*/ 914400 h 914400"/>
                <a:gd name="connsiteX2" fmla="*/ 0 w 914400"/>
                <a:gd name="connsiteY2" fmla="*/ 457200 h 914400"/>
                <a:gd name="connsiteX3" fmla="*/ 457200 w 914400"/>
                <a:gd name="connsiteY3" fmla="*/ 0 h 914400"/>
                <a:gd name="connsiteX4" fmla="*/ 914400 w 914400"/>
                <a:gd name="connsiteY4" fmla="*/ 4572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914400">
                  <a:moveTo>
                    <a:pt x="914400" y="457200"/>
                  </a:moveTo>
                  <a:cubicBezTo>
                    <a:pt x="914400" y="709705"/>
                    <a:pt x="709705" y="914400"/>
                    <a:pt x="457200" y="914400"/>
                  </a:cubicBezTo>
                  <a:cubicBezTo>
                    <a:pt x="204695" y="914400"/>
                    <a:pt x="0" y="709705"/>
                    <a:pt x="0" y="457200"/>
                  </a:cubicBezTo>
                  <a:cubicBezTo>
                    <a:pt x="0" y="204695"/>
                    <a:pt x="204695" y="0"/>
                    <a:pt x="457200" y="0"/>
                  </a:cubicBezTo>
                  <a:cubicBezTo>
                    <a:pt x="709705" y="0"/>
                    <a:pt x="914400" y="204695"/>
                    <a:pt x="914400" y="4572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7D1CC86-36FE-4278-A22F-903E7636044D}"/>
                </a:ext>
              </a:extLst>
            </p:cNvPr>
            <p:cNvSpPr/>
            <p:nvPr/>
          </p:nvSpPr>
          <p:spPr>
            <a:xfrm>
              <a:off x="6416801" y="1828800"/>
              <a:ext cx="1050798" cy="1066800"/>
            </a:xfrm>
            <a:custGeom>
              <a:avLst/>
              <a:gdLst>
                <a:gd name="connsiteX0" fmla="*/ 517398 w 1050798"/>
                <a:gd name="connsiteY0" fmla="*/ 1066800 h 1066800"/>
                <a:gd name="connsiteX1" fmla="*/ 1050798 w 1050798"/>
                <a:gd name="connsiteY1" fmla="*/ 533400 h 1066800"/>
                <a:gd name="connsiteX2" fmla="*/ 517398 w 1050798"/>
                <a:gd name="connsiteY2" fmla="*/ 0 h 1066800"/>
                <a:gd name="connsiteX3" fmla="*/ 0 w 1050798"/>
                <a:gd name="connsiteY3" fmla="*/ 404774 h 1066800"/>
                <a:gd name="connsiteX4" fmla="*/ 60198 w 1050798"/>
                <a:gd name="connsiteY4" fmla="*/ 571500 h 1066800"/>
                <a:gd name="connsiteX5" fmla="*/ 17602 w 1050798"/>
                <a:gd name="connsiteY5" fmla="*/ 714985 h 1066800"/>
                <a:gd name="connsiteX6" fmla="*/ 517398 w 1050798"/>
                <a:gd name="connsiteY6" fmla="*/ 1066800 h 1066800"/>
                <a:gd name="connsiteX7" fmla="*/ 517398 w 1050798"/>
                <a:gd name="connsiteY7" fmla="*/ 152400 h 1066800"/>
                <a:gd name="connsiteX8" fmla="*/ 898398 w 1050798"/>
                <a:gd name="connsiteY8" fmla="*/ 533400 h 1066800"/>
                <a:gd name="connsiteX9" fmla="*/ 517398 w 1050798"/>
                <a:gd name="connsiteY9" fmla="*/ 914400 h 1066800"/>
                <a:gd name="connsiteX10" fmla="*/ 136398 w 1050798"/>
                <a:gd name="connsiteY10" fmla="*/ 533400 h 1066800"/>
                <a:gd name="connsiteX11" fmla="*/ 517398 w 1050798"/>
                <a:gd name="connsiteY11" fmla="*/ 152400 h 1066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50798" h="1066800">
                  <a:moveTo>
                    <a:pt x="517398" y="1066800"/>
                  </a:moveTo>
                  <a:cubicBezTo>
                    <a:pt x="811530" y="1066800"/>
                    <a:pt x="1050798" y="827456"/>
                    <a:pt x="1050798" y="533400"/>
                  </a:cubicBezTo>
                  <a:cubicBezTo>
                    <a:pt x="1050798" y="239344"/>
                    <a:pt x="811530" y="0"/>
                    <a:pt x="517398" y="0"/>
                  </a:cubicBezTo>
                  <a:cubicBezTo>
                    <a:pt x="270129" y="0"/>
                    <a:pt x="58293" y="168250"/>
                    <a:pt x="0" y="404774"/>
                  </a:cubicBezTo>
                  <a:cubicBezTo>
                    <a:pt x="37033" y="450647"/>
                    <a:pt x="60198" y="508102"/>
                    <a:pt x="60198" y="571500"/>
                  </a:cubicBezTo>
                  <a:cubicBezTo>
                    <a:pt x="60198" y="624383"/>
                    <a:pt x="44272" y="673456"/>
                    <a:pt x="17602" y="714985"/>
                  </a:cubicBezTo>
                  <a:cubicBezTo>
                    <a:pt x="93421" y="923392"/>
                    <a:pt x="293065" y="1066800"/>
                    <a:pt x="517398" y="1066800"/>
                  </a:cubicBezTo>
                  <a:close/>
                  <a:moveTo>
                    <a:pt x="517398" y="152400"/>
                  </a:moveTo>
                  <a:cubicBezTo>
                    <a:pt x="727481" y="152400"/>
                    <a:pt x="898398" y="323317"/>
                    <a:pt x="898398" y="533400"/>
                  </a:cubicBezTo>
                  <a:cubicBezTo>
                    <a:pt x="898398" y="743483"/>
                    <a:pt x="727481" y="914400"/>
                    <a:pt x="517398" y="914400"/>
                  </a:cubicBezTo>
                  <a:cubicBezTo>
                    <a:pt x="307315" y="914400"/>
                    <a:pt x="136398" y="743483"/>
                    <a:pt x="136398" y="533400"/>
                  </a:cubicBezTo>
                  <a:cubicBezTo>
                    <a:pt x="136398" y="323317"/>
                    <a:pt x="307315" y="152400"/>
                    <a:pt x="517398" y="152400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15DBC36-06FE-41EE-8436-F62248F8ADF8}"/>
              </a:ext>
            </a:extLst>
          </p:cNvPr>
          <p:cNvGrpSpPr/>
          <p:nvPr/>
        </p:nvGrpSpPr>
        <p:grpSpPr>
          <a:xfrm>
            <a:off x="4689542" y="2744875"/>
            <a:ext cx="325311" cy="232365"/>
            <a:chOff x="3252787" y="585787"/>
            <a:chExt cx="5686424" cy="4061732"/>
          </a:xfrm>
          <a:solidFill>
            <a:schemeClr val="accent3"/>
          </a:solidFill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BEF0003-1390-448D-84D1-0D3F73AFB742}"/>
                </a:ext>
              </a:extLst>
            </p:cNvPr>
            <p:cNvSpPr/>
            <p:nvPr/>
          </p:nvSpPr>
          <p:spPr>
            <a:xfrm>
              <a:off x="6381937" y="991960"/>
              <a:ext cx="2557274" cy="3554015"/>
            </a:xfrm>
            <a:custGeom>
              <a:avLst/>
              <a:gdLst>
                <a:gd name="connsiteX0" fmla="*/ 18692 w 2557274"/>
                <a:gd name="connsiteY0" fmla="*/ 3452472 h 3554015"/>
                <a:gd name="connsiteX1" fmla="*/ 0 w 2557274"/>
                <a:gd name="connsiteY1" fmla="*/ 3554016 h 3554015"/>
                <a:gd name="connsiteX2" fmla="*/ 2557275 w 2557274"/>
                <a:gd name="connsiteY2" fmla="*/ 3554016 h 3554015"/>
                <a:gd name="connsiteX3" fmla="*/ 2557275 w 2557274"/>
                <a:gd name="connsiteY3" fmla="*/ 0 h 3554015"/>
                <a:gd name="connsiteX4" fmla="*/ 2455732 w 2557274"/>
                <a:gd name="connsiteY4" fmla="*/ 0 h 3554015"/>
                <a:gd name="connsiteX5" fmla="*/ 2455732 w 2557274"/>
                <a:gd name="connsiteY5" fmla="*/ 3249386 h 3554015"/>
                <a:gd name="connsiteX6" fmla="*/ 2354188 w 2557274"/>
                <a:gd name="connsiteY6" fmla="*/ 3350929 h 3554015"/>
                <a:gd name="connsiteX7" fmla="*/ 18692 w 2557274"/>
                <a:gd name="connsiteY7" fmla="*/ 3350929 h 355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57274" h="3554015">
                  <a:moveTo>
                    <a:pt x="18692" y="3452472"/>
                  </a:moveTo>
                  <a:cubicBezTo>
                    <a:pt x="18345" y="3487130"/>
                    <a:pt x="12048" y="3521490"/>
                    <a:pt x="0" y="3554016"/>
                  </a:cubicBezTo>
                  <a:lnTo>
                    <a:pt x="2557275" y="3554016"/>
                  </a:lnTo>
                  <a:lnTo>
                    <a:pt x="2557275" y="0"/>
                  </a:lnTo>
                  <a:lnTo>
                    <a:pt x="2455732" y="0"/>
                  </a:lnTo>
                  <a:lnTo>
                    <a:pt x="2455732" y="3249386"/>
                  </a:lnTo>
                  <a:cubicBezTo>
                    <a:pt x="2455732" y="3305463"/>
                    <a:pt x="2410265" y="3350929"/>
                    <a:pt x="2354188" y="3350929"/>
                  </a:cubicBezTo>
                  <a:lnTo>
                    <a:pt x="18692" y="3350929"/>
                  </a:lnTo>
                  <a:close/>
                </a:path>
              </a:pathLst>
            </a:custGeom>
            <a:grpFill/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655B725-5074-44A1-BFCF-E80CD6B1F0AF}"/>
                </a:ext>
              </a:extLst>
            </p:cNvPr>
            <p:cNvSpPr/>
            <p:nvPr/>
          </p:nvSpPr>
          <p:spPr>
            <a:xfrm>
              <a:off x="8025322" y="687330"/>
              <a:ext cx="203086" cy="262584"/>
            </a:xfrm>
            <a:custGeom>
              <a:avLst/>
              <a:gdLst>
                <a:gd name="connsiteX0" fmla="*/ 29749 w 203086"/>
                <a:gd name="connsiteY0" fmla="*/ 232836 h 262584"/>
                <a:gd name="connsiteX1" fmla="*/ 173338 w 203086"/>
                <a:gd name="connsiteY1" fmla="*/ 232836 h 262584"/>
                <a:gd name="connsiteX2" fmla="*/ 203087 w 203086"/>
                <a:gd name="connsiteY2" fmla="*/ 262585 h 262584"/>
                <a:gd name="connsiteX3" fmla="*/ 203087 w 203086"/>
                <a:gd name="connsiteY3" fmla="*/ 0 h 262584"/>
                <a:gd name="connsiteX4" fmla="*/ 0 w 203086"/>
                <a:gd name="connsiteY4" fmla="*/ 0 h 262584"/>
                <a:gd name="connsiteX5" fmla="*/ 0 w 203086"/>
                <a:gd name="connsiteY5" fmla="*/ 262585 h 26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3086" h="262584">
                  <a:moveTo>
                    <a:pt x="29749" y="232836"/>
                  </a:moveTo>
                  <a:cubicBezTo>
                    <a:pt x="69414" y="193220"/>
                    <a:pt x="133672" y="193220"/>
                    <a:pt x="173338" y="232836"/>
                  </a:cubicBezTo>
                  <a:lnTo>
                    <a:pt x="203087" y="262585"/>
                  </a:lnTo>
                  <a:lnTo>
                    <a:pt x="203087" y="0"/>
                  </a:lnTo>
                  <a:lnTo>
                    <a:pt x="0" y="0"/>
                  </a:lnTo>
                  <a:lnTo>
                    <a:pt x="0" y="262585"/>
                  </a:lnTo>
                  <a:close/>
                </a:path>
              </a:pathLst>
            </a:custGeom>
            <a:grpFill/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879D530-97BF-49A8-9A36-8595B34BC25F}"/>
                </a:ext>
              </a:extLst>
            </p:cNvPr>
            <p:cNvSpPr/>
            <p:nvPr/>
          </p:nvSpPr>
          <p:spPr>
            <a:xfrm>
              <a:off x="4674393" y="1296590"/>
              <a:ext cx="203086" cy="203086"/>
            </a:xfrm>
            <a:custGeom>
              <a:avLst/>
              <a:gdLst>
                <a:gd name="connsiteX0" fmla="*/ 203087 w 203086"/>
                <a:gd name="connsiteY0" fmla="*/ 101543 h 203086"/>
                <a:gd name="connsiteX1" fmla="*/ 101543 w 203086"/>
                <a:gd name="connsiteY1" fmla="*/ 203087 h 203086"/>
                <a:gd name="connsiteX2" fmla="*/ 0 w 203086"/>
                <a:gd name="connsiteY2" fmla="*/ 101543 h 203086"/>
                <a:gd name="connsiteX3" fmla="*/ 101543 w 203086"/>
                <a:gd name="connsiteY3" fmla="*/ 0 h 203086"/>
                <a:gd name="connsiteX4" fmla="*/ 203087 w 203086"/>
                <a:gd name="connsiteY4" fmla="*/ 101543 h 203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086" h="203086">
                  <a:moveTo>
                    <a:pt x="203087" y="101543"/>
                  </a:moveTo>
                  <a:cubicBezTo>
                    <a:pt x="203087" y="157620"/>
                    <a:pt x="157620" y="203087"/>
                    <a:pt x="101543" y="203087"/>
                  </a:cubicBezTo>
                  <a:cubicBezTo>
                    <a:pt x="45466" y="203087"/>
                    <a:pt x="0" y="157620"/>
                    <a:pt x="0" y="101543"/>
                  </a:cubicBezTo>
                  <a:cubicBezTo>
                    <a:pt x="0" y="45466"/>
                    <a:pt x="45466" y="0"/>
                    <a:pt x="101543" y="0"/>
                  </a:cubicBezTo>
                  <a:cubicBezTo>
                    <a:pt x="157620" y="0"/>
                    <a:pt x="203087" y="45466"/>
                    <a:pt x="203087" y="101543"/>
                  </a:cubicBezTo>
                  <a:close/>
                </a:path>
              </a:pathLst>
            </a:custGeom>
            <a:grpFill/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DD5A9C6A-41A3-4986-A1E9-EEB6CD631ECC}"/>
                </a:ext>
              </a:extLst>
            </p:cNvPr>
            <p:cNvSpPr/>
            <p:nvPr/>
          </p:nvSpPr>
          <p:spPr>
            <a:xfrm>
              <a:off x="5994456" y="890416"/>
              <a:ext cx="203086" cy="3655558"/>
            </a:xfrm>
            <a:custGeom>
              <a:avLst/>
              <a:gdLst>
                <a:gd name="connsiteX0" fmla="*/ 203087 w 203086"/>
                <a:gd name="connsiteY0" fmla="*/ 3350929 h 3655558"/>
                <a:gd name="connsiteX1" fmla="*/ 203087 w 203086"/>
                <a:gd name="connsiteY1" fmla="*/ 0 h 3655558"/>
                <a:gd name="connsiteX2" fmla="*/ 0 w 203086"/>
                <a:gd name="connsiteY2" fmla="*/ 0 h 3655558"/>
                <a:gd name="connsiteX3" fmla="*/ 0 w 203086"/>
                <a:gd name="connsiteY3" fmla="*/ 3554016 h 3655558"/>
                <a:gd name="connsiteX4" fmla="*/ 101543 w 203086"/>
                <a:gd name="connsiteY4" fmla="*/ 3655559 h 3655558"/>
                <a:gd name="connsiteX5" fmla="*/ 203087 w 203086"/>
                <a:gd name="connsiteY5" fmla="*/ 3554016 h 3655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3086" h="3655558">
                  <a:moveTo>
                    <a:pt x="203087" y="3350929"/>
                  </a:moveTo>
                  <a:lnTo>
                    <a:pt x="203087" y="0"/>
                  </a:lnTo>
                  <a:lnTo>
                    <a:pt x="0" y="0"/>
                  </a:lnTo>
                  <a:lnTo>
                    <a:pt x="0" y="3554016"/>
                  </a:lnTo>
                  <a:cubicBezTo>
                    <a:pt x="0" y="3610093"/>
                    <a:pt x="45466" y="3655559"/>
                    <a:pt x="101543" y="3655559"/>
                  </a:cubicBezTo>
                  <a:cubicBezTo>
                    <a:pt x="157620" y="3655559"/>
                    <a:pt x="203087" y="3610093"/>
                    <a:pt x="203087" y="3554016"/>
                  </a:cubicBezTo>
                  <a:close/>
                </a:path>
              </a:pathLst>
            </a:custGeom>
            <a:grpFill/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07EBDC4-D526-4116-8F2A-4AA5784FF243}"/>
                </a:ext>
              </a:extLst>
            </p:cNvPr>
            <p:cNvSpPr/>
            <p:nvPr/>
          </p:nvSpPr>
          <p:spPr>
            <a:xfrm>
              <a:off x="6400629" y="687330"/>
              <a:ext cx="2233952" cy="3452472"/>
            </a:xfrm>
            <a:custGeom>
              <a:avLst/>
              <a:gdLst>
                <a:gd name="connsiteX0" fmla="*/ 0 w 2233952"/>
                <a:gd name="connsiteY0" fmla="*/ 0 h 3452472"/>
                <a:gd name="connsiteX1" fmla="*/ 0 w 2233952"/>
                <a:gd name="connsiteY1" fmla="*/ 3452472 h 3452472"/>
                <a:gd name="connsiteX2" fmla="*/ 2233953 w 2233952"/>
                <a:gd name="connsiteY2" fmla="*/ 3452472 h 3452472"/>
                <a:gd name="connsiteX3" fmla="*/ 2233953 w 2233952"/>
                <a:gd name="connsiteY3" fmla="*/ 0 h 3452472"/>
                <a:gd name="connsiteX4" fmla="*/ 2030866 w 2233952"/>
                <a:gd name="connsiteY4" fmla="*/ 0 h 3452472"/>
                <a:gd name="connsiteX5" fmla="*/ 2030866 w 2233952"/>
                <a:gd name="connsiteY5" fmla="*/ 507717 h 3452472"/>
                <a:gd name="connsiteX6" fmla="*/ 1968195 w 2233952"/>
                <a:gd name="connsiteY6" fmla="*/ 601525 h 3452472"/>
                <a:gd name="connsiteX7" fmla="*/ 1857529 w 2233952"/>
                <a:gd name="connsiteY7" fmla="*/ 579511 h 3452472"/>
                <a:gd name="connsiteX8" fmla="*/ 1726236 w 2233952"/>
                <a:gd name="connsiteY8" fmla="*/ 448219 h 3452472"/>
                <a:gd name="connsiteX9" fmla="*/ 1594944 w 2233952"/>
                <a:gd name="connsiteY9" fmla="*/ 579511 h 3452472"/>
                <a:gd name="connsiteX10" fmla="*/ 1484278 w 2233952"/>
                <a:gd name="connsiteY10" fmla="*/ 601525 h 3452472"/>
                <a:gd name="connsiteX11" fmla="*/ 1421606 w 2233952"/>
                <a:gd name="connsiteY11" fmla="*/ 507717 h 3452472"/>
                <a:gd name="connsiteX12" fmla="*/ 1421606 w 2233952"/>
                <a:gd name="connsiteY12" fmla="*/ 0 h 3452472"/>
                <a:gd name="connsiteX13" fmla="*/ 406173 w 2233952"/>
                <a:gd name="connsiteY13" fmla="*/ 406173 h 3452472"/>
                <a:gd name="connsiteX14" fmla="*/ 1015433 w 2233952"/>
                <a:gd name="connsiteY14" fmla="*/ 406173 h 3452472"/>
                <a:gd name="connsiteX15" fmla="*/ 1015433 w 2233952"/>
                <a:gd name="connsiteY15" fmla="*/ 609260 h 3452472"/>
                <a:gd name="connsiteX16" fmla="*/ 406173 w 2233952"/>
                <a:gd name="connsiteY16" fmla="*/ 609260 h 3452472"/>
                <a:gd name="connsiteX17" fmla="*/ 1827780 w 2233952"/>
                <a:gd name="connsiteY17" fmla="*/ 3046299 h 3452472"/>
                <a:gd name="connsiteX18" fmla="*/ 406173 w 2233952"/>
                <a:gd name="connsiteY18" fmla="*/ 3046299 h 3452472"/>
                <a:gd name="connsiteX19" fmla="*/ 406173 w 2233952"/>
                <a:gd name="connsiteY19" fmla="*/ 2843213 h 3452472"/>
                <a:gd name="connsiteX20" fmla="*/ 1827780 w 2233952"/>
                <a:gd name="connsiteY20" fmla="*/ 2843213 h 3452472"/>
                <a:gd name="connsiteX21" fmla="*/ 1827780 w 2233952"/>
                <a:gd name="connsiteY21" fmla="*/ 2640126 h 3452472"/>
                <a:gd name="connsiteX22" fmla="*/ 406173 w 2233952"/>
                <a:gd name="connsiteY22" fmla="*/ 2640126 h 3452472"/>
                <a:gd name="connsiteX23" fmla="*/ 406173 w 2233952"/>
                <a:gd name="connsiteY23" fmla="*/ 2437039 h 3452472"/>
                <a:gd name="connsiteX24" fmla="*/ 1827780 w 2233952"/>
                <a:gd name="connsiteY24" fmla="*/ 2437039 h 3452472"/>
                <a:gd name="connsiteX25" fmla="*/ 1827780 w 2233952"/>
                <a:gd name="connsiteY25" fmla="*/ 2233953 h 3452472"/>
                <a:gd name="connsiteX26" fmla="*/ 406173 w 2233952"/>
                <a:gd name="connsiteY26" fmla="*/ 2233953 h 3452472"/>
                <a:gd name="connsiteX27" fmla="*/ 406173 w 2233952"/>
                <a:gd name="connsiteY27" fmla="*/ 2030866 h 3452472"/>
                <a:gd name="connsiteX28" fmla="*/ 1827780 w 2233952"/>
                <a:gd name="connsiteY28" fmla="*/ 2030866 h 3452472"/>
                <a:gd name="connsiteX29" fmla="*/ 1827780 w 2233952"/>
                <a:gd name="connsiteY29" fmla="*/ 1827780 h 3452472"/>
                <a:gd name="connsiteX30" fmla="*/ 406173 w 2233952"/>
                <a:gd name="connsiteY30" fmla="*/ 1827780 h 3452472"/>
                <a:gd name="connsiteX31" fmla="*/ 406173 w 2233952"/>
                <a:gd name="connsiteY31" fmla="*/ 1624693 h 3452472"/>
                <a:gd name="connsiteX32" fmla="*/ 1827780 w 2233952"/>
                <a:gd name="connsiteY32" fmla="*/ 1624693 h 3452472"/>
                <a:gd name="connsiteX33" fmla="*/ 1827780 w 2233952"/>
                <a:gd name="connsiteY33" fmla="*/ 1421606 h 3452472"/>
                <a:gd name="connsiteX34" fmla="*/ 406173 w 2233952"/>
                <a:gd name="connsiteY34" fmla="*/ 1421606 h 3452472"/>
                <a:gd name="connsiteX35" fmla="*/ 406173 w 2233952"/>
                <a:gd name="connsiteY35" fmla="*/ 1218520 h 3452472"/>
                <a:gd name="connsiteX36" fmla="*/ 1827780 w 2233952"/>
                <a:gd name="connsiteY36" fmla="*/ 1218520 h 3452472"/>
                <a:gd name="connsiteX37" fmla="*/ 1827780 w 2233952"/>
                <a:gd name="connsiteY37" fmla="*/ 812346 h 3452472"/>
                <a:gd name="connsiteX38" fmla="*/ 1827780 w 2233952"/>
                <a:gd name="connsiteY38" fmla="*/ 1015433 h 3452472"/>
                <a:gd name="connsiteX39" fmla="*/ 406173 w 2233952"/>
                <a:gd name="connsiteY39" fmla="*/ 1015433 h 3452472"/>
                <a:gd name="connsiteX40" fmla="*/ 406173 w 2233952"/>
                <a:gd name="connsiteY40" fmla="*/ 812346 h 3452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233952" h="3452472">
                  <a:moveTo>
                    <a:pt x="0" y="0"/>
                  </a:moveTo>
                  <a:lnTo>
                    <a:pt x="0" y="3452472"/>
                  </a:lnTo>
                  <a:lnTo>
                    <a:pt x="2233953" y="3452472"/>
                  </a:lnTo>
                  <a:lnTo>
                    <a:pt x="2233953" y="0"/>
                  </a:lnTo>
                  <a:lnTo>
                    <a:pt x="2030866" y="0"/>
                  </a:lnTo>
                  <a:lnTo>
                    <a:pt x="2030866" y="507717"/>
                  </a:lnTo>
                  <a:cubicBezTo>
                    <a:pt x="2030866" y="548770"/>
                    <a:pt x="2006125" y="585808"/>
                    <a:pt x="1968195" y="601525"/>
                  </a:cubicBezTo>
                  <a:cubicBezTo>
                    <a:pt x="1930265" y="617243"/>
                    <a:pt x="1886583" y="608516"/>
                    <a:pt x="1857529" y="579511"/>
                  </a:cubicBezTo>
                  <a:lnTo>
                    <a:pt x="1726236" y="448219"/>
                  </a:lnTo>
                  <a:lnTo>
                    <a:pt x="1594944" y="579511"/>
                  </a:lnTo>
                  <a:cubicBezTo>
                    <a:pt x="1565889" y="608516"/>
                    <a:pt x="1522208" y="617243"/>
                    <a:pt x="1484278" y="601525"/>
                  </a:cubicBezTo>
                  <a:cubicBezTo>
                    <a:pt x="1446348" y="585808"/>
                    <a:pt x="1421606" y="548770"/>
                    <a:pt x="1421606" y="507717"/>
                  </a:cubicBezTo>
                  <a:lnTo>
                    <a:pt x="1421606" y="0"/>
                  </a:lnTo>
                  <a:close/>
                  <a:moveTo>
                    <a:pt x="406173" y="406173"/>
                  </a:moveTo>
                  <a:lnTo>
                    <a:pt x="1015433" y="406173"/>
                  </a:lnTo>
                  <a:lnTo>
                    <a:pt x="1015433" y="609260"/>
                  </a:lnTo>
                  <a:lnTo>
                    <a:pt x="406173" y="609260"/>
                  </a:lnTo>
                  <a:close/>
                  <a:moveTo>
                    <a:pt x="1827780" y="3046299"/>
                  </a:moveTo>
                  <a:lnTo>
                    <a:pt x="406173" y="3046299"/>
                  </a:lnTo>
                  <a:lnTo>
                    <a:pt x="406173" y="2843213"/>
                  </a:lnTo>
                  <a:lnTo>
                    <a:pt x="1827780" y="2843213"/>
                  </a:lnTo>
                  <a:close/>
                  <a:moveTo>
                    <a:pt x="1827780" y="2640126"/>
                  </a:moveTo>
                  <a:lnTo>
                    <a:pt x="406173" y="2640126"/>
                  </a:lnTo>
                  <a:lnTo>
                    <a:pt x="406173" y="2437039"/>
                  </a:lnTo>
                  <a:lnTo>
                    <a:pt x="1827780" y="2437039"/>
                  </a:lnTo>
                  <a:close/>
                  <a:moveTo>
                    <a:pt x="1827780" y="2233953"/>
                  </a:moveTo>
                  <a:lnTo>
                    <a:pt x="406173" y="2233953"/>
                  </a:lnTo>
                  <a:lnTo>
                    <a:pt x="406173" y="2030866"/>
                  </a:lnTo>
                  <a:lnTo>
                    <a:pt x="1827780" y="2030866"/>
                  </a:lnTo>
                  <a:close/>
                  <a:moveTo>
                    <a:pt x="1827780" y="1827780"/>
                  </a:moveTo>
                  <a:lnTo>
                    <a:pt x="406173" y="1827780"/>
                  </a:lnTo>
                  <a:lnTo>
                    <a:pt x="406173" y="1624693"/>
                  </a:lnTo>
                  <a:lnTo>
                    <a:pt x="1827780" y="1624693"/>
                  </a:lnTo>
                  <a:close/>
                  <a:moveTo>
                    <a:pt x="1827780" y="1421606"/>
                  </a:moveTo>
                  <a:lnTo>
                    <a:pt x="406173" y="1421606"/>
                  </a:lnTo>
                  <a:lnTo>
                    <a:pt x="406173" y="1218520"/>
                  </a:lnTo>
                  <a:lnTo>
                    <a:pt x="1827780" y="1218520"/>
                  </a:lnTo>
                  <a:close/>
                  <a:moveTo>
                    <a:pt x="1827780" y="812346"/>
                  </a:moveTo>
                  <a:lnTo>
                    <a:pt x="1827780" y="1015433"/>
                  </a:lnTo>
                  <a:lnTo>
                    <a:pt x="406173" y="1015433"/>
                  </a:lnTo>
                  <a:lnTo>
                    <a:pt x="406173" y="812346"/>
                  </a:lnTo>
                  <a:close/>
                </a:path>
              </a:pathLst>
            </a:custGeom>
            <a:grpFill/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C890848C-0BB5-4A5C-99B5-060494597FDB}"/>
                </a:ext>
              </a:extLst>
            </p:cNvPr>
            <p:cNvSpPr/>
            <p:nvPr/>
          </p:nvSpPr>
          <p:spPr>
            <a:xfrm>
              <a:off x="4268220" y="2007393"/>
              <a:ext cx="203086" cy="203086"/>
            </a:xfrm>
            <a:custGeom>
              <a:avLst/>
              <a:gdLst>
                <a:gd name="connsiteX0" fmla="*/ 203087 w 203086"/>
                <a:gd name="connsiteY0" fmla="*/ 101543 h 203086"/>
                <a:gd name="connsiteX1" fmla="*/ 101543 w 203086"/>
                <a:gd name="connsiteY1" fmla="*/ 203087 h 203086"/>
                <a:gd name="connsiteX2" fmla="*/ 0 w 203086"/>
                <a:gd name="connsiteY2" fmla="*/ 101543 h 203086"/>
                <a:gd name="connsiteX3" fmla="*/ 101543 w 203086"/>
                <a:gd name="connsiteY3" fmla="*/ 0 h 203086"/>
                <a:gd name="connsiteX4" fmla="*/ 203087 w 203086"/>
                <a:gd name="connsiteY4" fmla="*/ 101543 h 203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086" h="203086">
                  <a:moveTo>
                    <a:pt x="203087" y="101543"/>
                  </a:moveTo>
                  <a:cubicBezTo>
                    <a:pt x="203087" y="157620"/>
                    <a:pt x="157620" y="203087"/>
                    <a:pt x="101543" y="203087"/>
                  </a:cubicBezTo>
                  <a:cubicBezTo>
                    <a:pt x="45466" y="203087"/>
                    <a:pt x="0" y="157620"/>
                    <a:pt x="0" y="101543"/>
                  </a:cubicBezTo>
                  <a:cubicBezTo>
                    <a:pt x="0" y="45466"/>
                    <a:pt x="45466" y="0"/>
                    <a:pt x="101543" y="0"/>
                  </a:cubicBezTo>
                  <a:cubicBezTo>
                    <a:pt x="157620" y="0"/>
                    <a:pt x="203087" y="45466"/>
                    <a:pt x="203087" y="101543"/>
                  </a:cubicBezTo>
                  <a:close/>
                </a:path>
              </a:pathLst>
            </a:custGeom>
            <a:grpFill/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0EFA21C-3B60-4030-8298-862D810E66F2}"/>
                </a:ext>
              </a:extLst>
            </p:cNvPr>
            <p:cNvSpPr/>
            <p:nvPr/>
          </p:nvSpPr>
          <p:spPr>
            <a:xfrm>
              <a:off x="4572849" y="3225912"/>
              <a:ext cx="203086" cy="203086"/>
            </a:xfrm>
            <a:custGeom>
              <a:avLst/>
              <a:gdLst>
                <a:gd name="connsiteX0" fmla="*/ 203087 w 203086"/>
                <a:gd name="connsiteY0" fmla="*/ 101543 h 203086"/>
                <a:gd name="connsiteX1" fmla="*/ 101543 w 203086"/>
                <a:gd name="connsiteY1" fmla="*/ 203087 h 203086"/>
                <a:gd name="connsiteX2" fmla="*/ 0 w 203086"/>
                <a:gd name="connsiteY2" fmla="*/ 101543 h 203086"/>
                <a:gd name="connsiteX3" fmla="*/ 101543 w 203086"/>
                <a:gd name="connsiteY3" fmla="*/ 0 h 203086"/>
                <a:gd name="connsiteX4" fmla="*/ 203087 w 203086"/>
                <a:gd name="connsiteY4" fmla="*/ 101543 h 203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086" h="203086">
                  <a:moveTo>
                    <a:pt x="203087" y="101543"/>
                  </a:moveTo>
                  <a:cubicBezTo>
                    <a:pt x="203087" y="157620"/>
                    <a:pt x="157620" y="203087"/>
                    <a:pt x="101543" y="203087"/>
                  </a:cubicBezTo>
                  <a:cubicBezTo>
                    <a:pt x="45466" y="203087"/>
                    <a:pt x="0" y="157620"/>
                    <a:pt x="0" y="101543"/>
                  </a:cubicBezTo>
                  <a:cubicBezTo>
                    <a:pt x="0" y="45466"/>
                    <a:pt x="45466" y="0"/>
                    <a:pt x="101543" y="0"/>
                  </a:cubicBezTo>
                  <a:cubicBezTo>
                    <a:pt x="157620" y="0"/>
                    <a:pt x="203087" y="45466"/>
                    <a:pt x="203087" y="101543"/>
                  </a:cubicBezTo>
                  <a:close/>
                </a:path>
              </a:pathLst>
            </a:custGeom>
            <a:grpFill/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AEFAD6DE-0BCF-494F-9559-EA5EDFEDFD19}"/>
                </a:ext>
              </a:extLst>
            </p:cNvPr>
            <p:cNvSpPr/>
            <p:nvPr/>
          </p:nvSpPr>
          <p:spPr>
            <a:xfrm>
              <a:off x="3252787" y="585787"/>
              <a:ext cx="2538582" cy="4061732"/>
            </a:xfrm>
            <a:custGeom>
              <a:avLst/>
              <a:gdLst>
                <a:gd name="connsiteX0" fmla="*/ 2030866 w 2538582"/>
                <a:gd name="connsiteY0" fmla="*/ 2231127 h 4061732"/>
                <a:gd name="connsiteX1" fmla="*/ 2060615 w 2538582"/>
                <a:gd name="connsiteY1" fmla="*/ 2159332 h 4061732"/>
                <a:gd name="connsiteX2" fmla="*/ 2260876 w 2538582"/>
                <a:gd name="connsiteY2" fmla="*/ 1959072 h 4061732"/>
                <a:gd name="connsiteX3" fmla="*/ 2332670 w 2538582"/>
                <a:gd name="connsiteY3" fmla="*/ 1929323 h 4061732"/>
                <a:gd name="connsiteX4" fmla="*/ 2538583 w 2538582"/>
                <a:gd name="connsiteY4" fmla="*/ 1929323 h 4061732"/>
                <a:gd name="connsiteX5" fmla="*/ 2538583 w 2538582"/>
                <a:gd name="connsiteY5" fmla="*/ 253858 h 4061732"/>
                <a:gd name="connsiteX6" fmla="*/ 2200138 w 2538582"/>
                <a:gd name="connsiteY6" fmla="*/ 0 h 4061732"/>
                <a:gd name="connsiteX7" fmla="*/ 1543478 w 2538582"/>
                <a:gd name="connsiteY7" fmla="*/ 0 h 4061732"/>
                <a:gd name="connsiteX8" fmla="*/ 913890 w 2538582"/>
                <a:gd name="connsiteY8" fmla="*/ 270022 h 4061732"/>
                <a:gd name="connsiteX9" fmla="*/ 913890 w 2538582"/>
                <a:gd name="connsiteY9" fmla="*/ 465671 h 4061732"/>
                <a:gd name="connsiteX10" fmla="*/ 1159022 w 2538582"/>
                <a:gd name="connsiteY10" fmla="*/ 710803 h 4061732"/>
                <a:gd name="connsiteX11" fmla="*/ 1237212 w 2538582"/>
                <a:gd name="connsiteY11" fmla="*/ 710803 h 4061732"/>
                <a:gd name="connsiteX12" fmla="*/ 1575905 w 2538582"/>
                <a:gd name="connsiteY12" fmla="*/ 512080 h 4061732"/>
                <a:gd name="connsiteX13" fmla="*/ 1829019 w 2538582"/>
                <a:gd name="connsiteY13" fmla="*/ 812346 h 4061732"/>
                <a:gd name="connsiteX14" fmla="*/ 1575905 w 2538582"/>
                <a:gd name="connsiteY14" fmla="*/ 1112613 h 4061732"/>
                <a:gd name="connsiteX15" fmla="*/ 1237212 w 2538582"/>
                <a:gd name="connsiteY15" fmla="*/ 913890 h 4061732"/>
                <a:gd name="connsiteX16" fmla="*/ 1116976 w 2538582"/>
                <a:gd name="connsiteY16" fmla="*/ 913890 h 4061732"/>
                <a:gd name="connsiteX17" fmla="*/ 1045182 w 2538582"/>
                <a:gd name="connsiteY17" fmla="*/ 884141 h 4061732"/>
                <a:gd name="connsiteX18" fmla="*/ 784928 w 2538582"/>
                <a:gd name="connsiteY18" fmla="*/ 623886 h 4061732"/>
                <a:gd name="connsiteX19" fmla="*/ 304630 w 2538582"/>
                <a:gd name="connsiteY19" fmla="*/ 784035 h 4061732"/>
                <a:gd name="connsiteX20" fmla="*/ 304630 w 2538582"/>
                <a:gd name="connsiteY20" fmla="*/ 1684191 h 4061732"/>
                <a:gd name="connsiteX21" fmla="*/ 448219 w 2538582"/>
                <a:gd name="connsiteY21" fmla="*/ 1827780 h 4061732"/>
                <a:gd name="connsiteX22" fmla="*/ 668758 w 2538582"/>
                <a:gd name="connsiteY22" fmla="*/ 1827780 h 4061732"/>
                <a:gd name="connsiteX23" fmla="*/ 842095 w 2538582"/>
                <a:gd name="connsiteY23" fmla="*/ 1654442 h 4061732"/>
                <a:gd name="connsiteX24" fmla="*/ 844723 w 2538582"/>
                <a:gd name="connsiteY24" fmla="*/ 1657070 h 4061732"/>
                <a:gd name="connsiteX25" fmla="*/ 812346 w 2538582"/>
                <a:gd name="connsiteY25" fmla="*/ 1523150 h 4061732"/>
                <a:gd name="connsiteX26" fmla="*/ 1116976 w 2538582"/>
                <a:gd name="connsiteY26" fmla="*/ 1218520 h 4061732"/>
                <a:gd name="connsiteX27" fmla="*/ 1421606 w 2538582"/>
                <a:gd name="connsiteY27" fmla="*/ 1523150 h 4061732"/>
                <a:gd name="connsiteX28" fmla="*/ 1116976 w 2538582"/>
                <a:gd name="connsiteY28" fmla="*/ 1827780 h 4061732"/>
                <a:gd name="connsiteX29" fmla="*/ 983056 w 2538582"/>
                <a:gd name="connsiteY29" fmla="*/ 1795403 h 4061732"/>
                <a:gd name="connsiteX30" fmla="*/ 985684 w 2538582"/>
                <a:gd name="connsiteY30" fmla="*/ 1798031 h 4061732"/>
                <a:gd name="connsiteX31" fmla="*/ 782597 w 2538582"/>
                <a:gd name="connsiteY31" fmla="*/ 2001117 h 4061732"/>
                <a:gd name="connsiteX32" fmla="*/ 710803 w 2538582"/>
                <a:gd name="connsiteY32" fmla="*/ 2030866 h 4061732"/>
                <a:gd name="connsiteX33" fmla="*/ 406173 w 2538582"/>
                <a:gd name="connsiteY33" fmla="*/ 2030866 h 4061732"/>
                <a:gd name="connsiteX34" fmla="*/ 334379 w 2538582"/>
                <a:gd name="connsiteY34" fmla="*/ 2001117 h 4061732"/>
                <a:gd name="connsiteX35" fmla="*/ 175668 w 2538582"/>
                <a:gd name="connsiteY35" fmla="*/ 1842406 h 4061732"/>
                <a:gd name="connsiteX36" fmla="*/ 0 w 2538582"/>
                <a:gd name="connsiteY36" fmla="*/ 1901012 h 4061732"/>
                <a:gd name="connsiteX37" fmla="*/ 0 w 2538582"/>
                <a:gd name="connsiteY37" fmla="*/ 2769980 h 4061732"/>
                <a:gd name="connsiteX38" fmla="*/ 466266 w 2538582"/>
                <a:gd name="connsiteY38" fmla="*/ 2925469 h 4061732"/>
                <a:gd name="connsiteX39" fmla="*/ 626316 w 2538582"/>
                <a:gd name="connsiteY39" fmla="*/ 2685295 h 4061732"/>
                <a:gd name="connsiteX40" fmla="*/ 710803 w 2538582"/>
                <a:gd name="connsiteY40" fmla="*/ 2640126 h 4061732"/>
                <a:gd name="connsiteX41" fmla="*/ 1135669 w 2538582"/>
                <a:gd name="connsiteY41" fmla="*/ 2640126 h 4061732"/>
                <a:gd name="connsiteX42" fmla="*/ 1474361 w 2538582"/>
                <a:gd name="connsiteY42" fmla="*/ 2441403 h 4061732"/>
                <a:gd name="connsiteX43" fmla="*/ 1727476 w 2538582"/>
                <a:gd name="connsiteY43" fmla="*/ 2741669 h 4061732"/>
                <a:gd name="connsiteX44" fmla="*/ 1474361 w 2538582"/>
                <a:gd name="connsiteY44" fmla="*/ 3041936 h 4061732"/>
                <a:gd name="connsiteX45" fmla="*/ 1135669 w 2538582"/>
                <a:gd name="connsiteY45" fmla="*/ 2843213 h 4061732"/>
                <a:gd name="connsiteX46" fmla="*/ 765145 w 2538582"/>
                <a:gd name="connsiteY46" fmla="*/ 2843213 h 4061732"/>
                <a:gd name="connsiteX47" fmla="*/ 609260 w 2538582"/>
                <a:gd name="connsiteY47" fmla="*/ 3076742 h 4061732"/>
                <a:gd name="connsiteX48" fmla="*/ 609260 w 2538582"/>
                <a:gd name="connsiteY48" fmla="*/ 3613216 h 4061732"/>
                <a:gd name="connsiteX49" fmla="*/ 1057478 w 2538582"/>
                <a:gd name="connsiteY49" fmla="*/ 4061732 h 4061732"/>
                <a:gd name="connsiteX50" fmla="*/ 1523150 w 2538582"/>
                <a:gd name="connsiteY50" fmla="*/ 4061732 h 4061732"/>
                <a:gd name="connsiteX51" fmla="*/ 1523150 w 2538582"/>
                <a:gd name="connsiteY51" fmla="*/ 3596061 h 4061732"/>
                <a:gd name="connsiteX52" fmla="*/ 1451355 w 2538582"/>
                <a:gd name="connsiteY52" fmla="*/ 3524267 h 4061732"/>
                <a:gd name="connsiteX53" fmla="*/ 1594944 w 2538582"/>
                <a:gd name="connsiteY53" fmla="*/ 3380678 h 4061732"/>
                <a:gd name="connsiteX54" fmla="*/ 1696487 w 2538582"/>
                <a:gd name="connsiteY54" fmla="*/ 3482221 h 4061732"/>
                <a:gd name="connsiteX55" fmla="*/ 1726236 w 2538582"/>
                <a:gd name="connsiteY55" fmla="*/ 3554016 h 4061732"/>
                <a:gd name="connsiteX56" fmla="*/ 1726236 w 2538582"/>
                <a:gd name="connsiteY56" fmla="*/ 4061732 h 4061732"/>
                <a:gd name="connsiteX57" fmla="*/ 2006918 w 2538582"/>
                <a:gd name="connsiteY57" fmla="*/ 4061732 h 4061732"/>
                <a:gd name="connsiteX58" fmla="*/ 2538583 w 2538582"/>
                <a:gd name="connsiteY58" fmla="*/ 3795875 h 4061732"/>
                <a:gd name="connsiteX59" fmla="*/ 2538583 w 2538582"/>
                <a:gd name="connsiteY59" fmla="*/ 3706331 h 4061732"/>
                <a:gd name="connsiteX60" fmla="*/ 2173017 w 2538582"/>
                <a:gd name="connsiteY60" fmla="*/ 3432144 h 4061732"/>
                <a:gd name="connsiteX61" fmla="*/ 2132410 w 2538582"/>
                <a:gd name="connsiteY61" fmla="*/ 3350929 h 4061732"/>
                <a:gd name="connsiteX62" fmla="*/ 2132410 w 2538582"/>
                <a:gd name="connsiteY62" fmla="*/ 3147843 h 4061732"/>
                <a:gd name="connsiteX63" fmla="*/ 2335496 w 2538582"/>
                <a:gd name="connsiteY63" fmla="*/ 3147843 h 4061732"/>
                <a:gd name="connsiteX64" fmla="*/ 2335496 w 2538582"/>
                <a:gd name="connsiteY64" fmla="*/ 3300157 h 4061732"/>
                <a:gd name="connsiteX65" fmla="*/ 2538583 w 2538582"/>
                <a:gd name="connsiteY65" fmla="*/ 3452472 h 4061732"/>
                <a:gd name="connsiteX66" fmla="*/ 2538583 w 2538582"/>
                <a:gd name="connsiteY66" fmla="*/ 2132410 h 4061732"/>
                <a:gd name="connsiteX67" fmla="*/ 2374715 w 2538582"/>
                <a:gd name="connsiteY67" fmla="*/ 2132410 h 4061732"/>
                <a:gd name="connsiteX68" fmla="*/ 2233953 w 2538582"/>
                <a:gd name="connsiteY68" fmla="*/ 2273172 h 4061732"/>
                <a:gd name="connsiteX69" fmla="*/ 2233953 w 2538582"/>
                <a:gd name="connsiteY69" fmla="*/ 2634325 h 4061732"/>
                <a:gd name="connsiteX70" fmla="*/ 2204204 w 2538582"/>
                <a:gd name="connsiteY70" fmla="*/ 2706119 h 4061732"/>
                <a:gd name="connsiteX71" fmla="*/ 2101223 w 2538582"/>
                <a:gd name="connsiteY71" fmla="*/ 2809200 h 4061732"/>
                <a:gd name="connsiteX72" fmla="*/ 1957634 w 2538582"/>
                <a:gd name="connsiteY72" fmla="*/ 2665512 h 4061732"/>
                <a:gd name="connsiteX73" fmla="*/ 2030866 w 2538582"/>
                <a:gd name="connsiteY73" fmla="*/ 2592280 h 4061732"/>
                <a:gd name="connsiteX74" fmla="*/ 2102660 w 2538582"/>
                <a:gd name="connsiteY74" fmla="*/ 232836 h 4061732"/>
                <a:gd name="connsiteX75" fmla="*/ 2305747 w 2538582"/>
                <a:gd name="connsiteY75" fmla="*/ 435922 h 4061732"/>
                <a:gd name="connsiteX76" fmla="*/ 2335496 w 2538582"/>
                <a:gd name="connsiteY76" fmla="*/ 507717 h 4061732"/>
                <a:gd name="connsiteX77" fmla="*/ 2335496 w 2538582"/>
                <a:gd name="connsiteY77" fmla="*/ 1116976 h 4061732"/>
                <a:gd name="connsiteX78" fmla="*/ 2132410 w 2538582"/>
                <a:gd name="connsiteY78" fmla="*/ 1116976 h 4061732"/>
                <a:gd name="connsiteX79" fmla="*/ 2132410 w 2538582"/>
                <a:gd name="connsiteY79" fmla="*/ 549762 h 4061732"/>
                <a:gd name="connsiteX80" fmla="*/ 1959072 w 2538582"/>
                <a:gd name="connsiteY80" fmla="*/ 376424 h 4061732"/>
                <a:gd name="connsiteX81" fmla="*/ 1857529 w 2538582"/>
                <a:gd name="connsiteY81" fmla="*/ 2102660 h 4061732"/>
                <a:gd name="connsiteX82" fmla="*/ 1654442 w 2538582"/>
                <a:gd name="connsiteY82" fmla="*/ 1899574 h 4061732"/>
                <a:gd name="connsiteX83" fmla="*/ 1624693 w 2538582"/>
                <a:gd name="connsiteY83" fmla="*/ 1827780 h 4061732"/>
                <a:gd name="connsiteX84" fmla="*/ 1624693 w 2538582"/>
                <a:gd name="connsiteY84" fmla="*/ 1218520 h 4061732"/>
                <a:gd name="connsiteX85" fmla="*/ 1827780 w 2538582"/>
                <a:gd name="connsiteY85" fmla="*/ 1218520 h 4061732"/>
                <a:gd name="connsiteX86" fmla="*/ 1827780 w 2538582"/>
                <a:gd name="connsiteY86" fmla="*/ 1785734 h 4061732"/>
                <a:gd name="connsiteX87" fmla="*/ 2001117 w 2538582"/>
                <a:gd name="connsiteY87" fmla="*/ 1959072 h 4061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2538582" h="4061732">
                  <a:moveTo>
                    <a:pt x="2030866" y="2231127"/>
                  </a:moveTo>
                  <a:cubicBezTo>
                    <a:pt x="2030866" y="2204204"/>
                    <a:pt x="2041576" y="2178372"/>
                    <a:pt x="2060615" y="2159332"/>
                  </a:cubicBezTo>
                  <a:lnTo>
                    <a:pt x="2260876" y="1959072"/>
                  </a:lnTo>
                  <a:cubicBezTo>
                    <a:pt x="2279915" y="1940032"/>
                    <a:pt x="2305747" y="1929323"/>
                    <a:pt x="2332670" y="1929323"/>
                  </a:cubicBezTo>
                  <a:lnTo>
                    <a:pt x="2538583" y="1929323"/>
                  </a:lnTo>
                  <a:lnTo>
                    <a:pt x="2538583" y="253858"/>
                  </a:lnTo>
                  <a:lnTo>
                    <a:pt x="2200138" y="0"/>
                  </a:lnTo>
                  <a:lnTo>
                    <a:pt x="1543478" y="0"/>
                  </a:lnTo>
                  <a:lnTo>
                    <a:pt x="913890" y="270022"/>
                  </a:lnTo>
                  <a:lnTo>
                    <a:pt x="913890" y="465671"/>
                  </a:lnTo>
                  <a:lnTo>
                    <a:pt x="1159022" y="710803"/>
                  </a:lnTo>
                  <a:lnTo>
                    <a:pt x="1237212" y="710803"/>
                  </a:lnTo>
                  <a:cubicBezTo>
                    <a:pt x="1286645" y="570933"/>
                    <a:pt x="1429688" y="486991"/>
                    <a:pt x="1575905" y="512080"/>
                  </a:cubicBezTo>
                  <a:cubicBezTo>
                    <a:pt x="1722171" y="537168"/>
                    <a:pt x="1829019" y="663998"/>
                    <a:pt x="1829019" y="812346"/>
                  </a:cubicBezTo>
                  <a:cubicBezTo>
                    <a:pt x="1829019" y="960695"/>
                    <a:pt x="1722171" y="1087525"/>
                    <a:pt x="1575905" y="1112613"/>
                  </a:cubicBezTo>
                  <a:cubicBezTo>
                    <a:pt x="1429688" y="1137702"/>
                    <a:pt x="1286645" y="1053760"/>
                    <a:pt x="1237212" y="913890"/>
                  </a:cubicBezTo>
                  <a:lnTo>
                    <a:pt x="1116976" y="913890"/>
                  </a:lnTo>
                  <a:cubicBezTo>
                    <a:pt x="1090054" y="913890"/>
                    <a:pt x="1064221" y="903180"/>
                    <a:pt x="1045182" y="884141"/>
                  </a:cubicBezTo>
                  <a:lnTo>
                    <a:pt x="784928" y="623886"/>
                  </a:lnTo>
                  <a:lnTo>
                    <a:pt x="304630" y="784035"/>
                  </a:lnTo>
                  <a:lnTo>
                    <a:pt x="304630" y="1684191"/>
                  </a:lnTo>
                  <a:lnTo>
                    <a:pt x="448219" y="1827780"/>
                  </a:lnTo>
                  <a:lnTo>
                    <a:pt x="668758" y="1827780"/>
                  </a:lnTo>
                  <a:lnTo>
                    <a:pt x="842095" y="1654442"/>
                  </a:lnTo>
                  <a:lnTo>
                    <a:pt x="844723" y="1657070"/>
                  </a:lnTo>
                  <a:cubicBezTo>
                    <a:pt x="823701" y="1615570"/>
                    <a:pt x="812644" y="1569707"/>
                    <a:pt x="812346" y="1523150"/>
                  </a:cubicBezTo>
                  <a:cubicBezTo>
                    <a:pt x="812346" y="1354919"/>
                    <a:pt x="948746" y="1218520"/>
                    <a:pt x="1116976" y="1218520"/>
                  </a:cubicBezTo>
                  <a:cubicBezTo>
                    <a:pt x="1285207" y="1218520"/>
                    <a:pt x="1421606" y="1354919"/>
                    <a:pt x="1421606" y="1523150"/>
                  </a:cubicBezTo>
                  <a:cubicBezTo>
                    <a:pt x="1421606" y="1691380"/>
                    <a:pt x="1285207" y="1827780"/>
                    <a:pt x="1116976" y="1827780"/>
                  </a:cubicBezTo>
                  <a:cubicBezTo>
                    <a:pt x="1070419" y="1827482"/>
                    <a:pt x="1024556" y="1816425"/>
                    <a:pt x="983056" y="1795403"/>
                  </a:cubicBezTo>
                  <a:lnTo>
                    <a:pt x="985684" y="1798031"/>
                  </a:lnTo>
                  <a:lnTo>
                    <a:pt x="782597" y="2001117"/>
                  </a:lnTo>
                  <a:cubicBezTo>
                    <a:pt x="763558" y="2020156"/>
                    <a:pt x="737726" y="2030866"/>
                    <a:pt x="710803" y="2030866"/>
                  </a:cubicBezTo>
                  <a:lnTo>
                    <a:pt x="406173" y="2030866"/>
                  </a:lnTo>
                  <a:cubicBezTo>
                    <a:pt x="379250" y="2030866"/>
                    <a:pt x="353418" y="2020156"/>
                    <a:pt x="334379" y="2001117"/>
                  </a:cubicBezTo>
                  <a:lnTo>
                    <a:pt x="175668" y="1842406"/>
                  </a:lnTo>
                  <a:lnTo>
                    <a:pt x="0" y="1901012"/>
                  </a:lnTo>
                  <a:lnTo>
                    <a:pt x="0" y="2769980"/>
                  </a:lnTo>
                  <a:lnTo>
                    <a:pt x="466266" y="2925469"/>
                  </a:lnTo>
                  <a:lnTo>
                    <a:pt x="626316" y="2685295"/>
                  </a:lnTo>
                  <a:cubicBezTo>
                    <a:pt x="645157" y="2657083"/>
                    <a:pt x="676840" y="2640126"/>
                    <a:pt x="710803" y="2640126"/>
                  </a:cubicBezTo>
                  <a:lnTo>
                    <a:pt x="1135669" y="2640126"/>
                  </a:lnTo>
                  <a:cubicBezTo>
                    <a:pt x="1185102" y="2500256"/>
                    <a:pt x="1328145" y="2416314"/>
                    <a:pt x="1474361" y="2441403"/>
                  </a:cubicBezTo>
                  <a:cubicBezTo>
                    <a:pt x="1620627" y="2466491"/>
                    <a:pt x="1727476" y="2593321"/>
                    <a:pt x="1727476" y="2741669"/>
                  </a:cubicBezTo>
                  <a:cubicBezTo>
                    <a:pt x="1727476" y="2890018"/>
                    <a:pt x="1620627" y="3016848"/>
                    <a:pt x="1474361" y="3041936"/>
                  </a:cubicBezTo>
                  <a:cubicBezTo>
                    <a:pt x="1328145" y="3067024"/>
                    <a:pt x="1185102" y="2983083"/>
                    <a:pt x="1135669" y="2843213"/>
                  </a:cubicBezTo>
                  <a:lnTo>
                    <a:pt x="765145" y="2843213"/>
                  </a:lnTo>
                  <a:lnTo>
                    <a:pt x="609260" y="3076742"/>
                  </a:lnTo>
                  <a:lnTo>
                    <a:pt x="609260" y="3613216"/>
                  </a:lnTo>
                  <a:lnTo>
                    <a:pt x="1057478" y="4061732"/>
                  </a:lnTo>
                  <a:lnTo>
                    <a:pt x="1523150" y="4061732"/>
                  </a:lnTo>
                  <a:lnTo>
                    <a:pt x="1523150" y="3596061"/>
                  </a:lnTo>
                  <a:lnTo>
                    <a:pt x="1451355" y="3524267"/>
                  </a:lnTo>
                  <a:lnTo>
                    <a:pt x="1594944" y="3380678"/>
                  </a:lnTo>
                  <a:lnTo>
                    <a:pt x="1696487" y="3482221"/>
                  </a:lnTo>
                  <a:cubicBezTo>
                    <a:pt x="1715527" y="3501261"/>
                    <a:pt x="1726236" y="3527093"/>
                    <a:pt x="1726236" y="3554016"/>
                  </a:cubicBezTo>
                  <a:lnTo>
                    <a:pt x="1726236" y="4061732"/>
                  </a:lnTo>
                  <a:lnTo>
                    <a:pt x="2006918" y="4061732"/>
                  </a:lnTo>
                  <a:lnTo>
                    <a:pt x="2538583" y="3795875"/>
                  </a:lnTo>
                  <a:lnTo>
                    <a:pt x="2538583" y="3706331"/>
                  </a:lnTo>
                  <a:lnTo>
                    <a:pt x="2173017" y="3432144"/>
                  </a:lnTo>
                  <a:cubicBezTo>
                    <a:pt x="2147482" y="3413005"/>
                    <a:pt x="2132410" y="3382909"/>
                    <a:pt x="2132410" y="3350929"/>
                  </a:cubicBezTo>
                  <a:lnTo>
                    <a:pt x="2132410" y="3147843"/>
                  </a:lnTo>
                  <a:lnTo>
                    <a:pt x="2335496" y="3147843"/>
                  </a:lnTo>
                  <a:lnTo>
                    <a:pt x="2335496" y="3300157"/>
                  </a:lnTo>
                  <a:lnTo>
                    <a:pt x="2538583" y="3452472"/>
                  </a:lnTo>
                  <a:lnTo>
                    <a:pt x="2538583" y="2132410"/>
                  </a:lnTo>
                  <a:lnTo>
                    <a:pt x="2374715" y="2132410"/>
                  </a:lnTo>
                  <a:lnTo>
                    <a:pt x="2233953" y="2273172"/>
                  </a:lnTo>
                  <a:lnTo>
                    <a:pt x="2233953" y="2634325"/>
                  </a:lnTo>
                  <a:cubicBezTo>
                    <a:pt x="2233953" y="2661248"/>
                    <a:pt x="2223243" y="2687080"/>
                    <a:pt x="2204204" y="2706119"/>
                  </a:cubicBezTo>
                  <a:lnTo>
                    <a:pt x="2101223" y="2809200"/>
                  </a:lnTo>
                  <a:lnTo>
                    <a:pt x="1957634" y="2665512"/>
                  </a:lnTo>
                  <a:lnTo>
                    <a:pt x="2030866" y="2592280"/>
                  </a:lnTo>
                  <a:close/>
                  <a:moveTo>
                    <a:pt x="2102660" y="232836"/>
                  </a:moveTo>
                  <a:lnTo>
                    <a:pt x="2305747" y="435922"/>
                  </a:lnTo>
                  <a:cubicBezTo>
                    <a:pt x="2324786" y="454962"/>
                    <a:pt x="2335496" y="480794"/>
                    <a:pt x="2335496" y="507717"/>
                  </a:cubicBezTo>
                  <a:lnTo>
                    <a:pt x="2335496" y="1116976"/>
                  </a:lnTo>
                  <a:lnTo>
                    <a:pt x="2132410" y="1116976"/>
                  </a:lnTo>
                  <a:lnTo>
                    <a:pt x="2132410" y="549762"/>
                  </a:lnTo>
                  <a:lnTo>
                    <a:pt x="1959072" y="376424"/>
                  </a:lnTo>
                  <a:close/>
                  <a:moveTo>
                    <a:pt x="1857529" y="2102660"/>
                  </a:moveTo>
                  <a:lnTo>
                    <a:pt x="1654442" y="1899574"/>
                  </a:lnTo>
                  <a:cubicBezTo>
                    <a:pt x="1635403" y="1880534"/>
                    <a:pt x="1624693" y="1854702"/>
                    <a:pt x="1624693" y="1827780"/>
                  </a:cubicBezTo>
                  <a:lnTo>
                    <a:pt x="1624693" y="1218520"/>
                  </a:lnTo>
                  <a:lnTo>
                    <a:pt x="1827780" y="1218520"/>
                  </a:lnTo>
                  <a:lnTo>
                    <a:pt x="1827780" y="1785734"/>
                  </a:lnTo>
                  <a:lnTo>
                    <a:pt x="2001117" y="1959072"/>
                  </a:lnTo>
                  <a:close/>
                </a:path>
              </a:pathLst>
            </a:custGeom>
            <a:solidFill>
              <a:schemeClr val="accent4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685800">
                <a:defRPr/>
              </a:pPr>
              <a:endParaRPr lang="en-IN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CDAC012C-36F7-4613-8556-EBB21B762424}"/>
              </a:ext>
            </a:extLst>
          </p:cNvPr>
          <p:cNvGrpSpPr/>
          <p:nvPr/>
        </p:nvGrpSpPr>
        <p:grpSpPr>
          <a:xfrm>
            <a:off x="1176492" y="4058654"/>
            <a:ext cx="10242636" cy="1705829"/>
            <a:chOff x="604978" y="4030464"/>
            <a:chExt cx="8337661" cy="1388572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A005588-46CC-4A8D-850E-18ADFD8626DC}"/>
                </a:ext>
              </a:extLst>
            </p:cNvPr>
            <p:cNvSpPr/>
            <p:nvPr/>
          </p:nvSpPr>
          <p:spPr>
            <a:xfrm>
              <a:off x="6316248" y="4474587"/>
              <a:ext cx="2626391" cy="8935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182880" indent="-182880" defTabSz="685800">
                <a:spcBef>
                  <a:spcPts val="1350"/>
                </a:spcBef>
                <a:buClr>
                  <a:schemeClr val="accent5"/>
                </a:buClr>
                <a:buFont typeface="Wingdings" panose="05000000000000000000" pitchFamily="2" charset="2"/>
                <a:buChar char="ü"/>
                <a:defRPr/>
              </a:pPr>
              <a:r>
                <a:rPr lang="en-IN" sz="140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rPr>
                <a:t>Self Organizing Maps (SOM)</a:t>
              </a:r>
            </a:p>
            <a:p>
              <a:pPr marL="182880" indent="-182880" defTabSz="685800">
                <a:spcBef>
                  <a:spcPts val="1350"/>
                </a:spcBef>
                <a:buClr>
                  <a:schemeClr val="accent5"/>
                </a:buClr>
                <a:buFont typeface="Wingdings" panose="05000000000000000000" pitchFamily="2" charset="2"/>
                <a:buChar char="ü"/>
                <a:defRPr/>
              </a:pPr>
              <a:r>
                <a:rPr lang="en-IN" sz="140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rPr>
                <a:t>Boltzmann Machines (BM)</a:t>
              </a:r>
            </a:p>
            <a:p>
              <a:pPr marL="182880" indent="-182880" defTabSz="685800">
                <a:spcBef>
                  <a:spcPts val="1350"/>
                </a:spcBef>
                <a:buClr>
                  <a:schemeClr val="accent5"/>
                </a:buClr>
                <a:buFont typeface="Wingdings" panose="05000000000000000000" pitchFamily="2" charset="2"/>
                <a:buChar char="ü"/>
                <a:defRPr/>
              </a:pPr>
              <a:r>
                <a:rPr lang="en-IN" sz="140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rPr>
                <a:t>Auto Encoders (AE)</a:t>
              </a:r>
            </a:p>
          </p:txBody>
        </p:sp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262A5B1A-A6BB-4896-9058-B63B45E6BDD6}"/>
                </a:ext>
              </a:extLst>
            </p:cNvPr>
            <p:cNvGrpSpPr/>
            <p:nvPr/>
          </p:nvGrpSpPr>
          <p:grpSpPr>
            <a:xfrm>
              <a:off x="604978" y="4030464"/>
              <a:ext cx="7760089" cy="1388572"/>
              <a:chOff x="604978" y="4030464"/>
              <a:chExt cx="7760089" cy="1388572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CBDB7A7A-4608-40E6-83EA-1AAE907FDDF8}"/>
                  </a:ext>
                </a:extLst>
              </p:cNvPr>
              <p:cNvGrpSpPr/>
              <p:nvPr/>
            </p:nvGrpSpPr>
            <p:grpSpPr>
              <a:xfrm>
                <a:off x="3779914" y="4030464"/>
                <a:ext cx="1388572" cy="1388572"/>
                <a:chOff x="5061400" y="3887491"/>
                <a:chExt cx="1851429" cy="1851429"/>
              </a:xfrm>
            </p:grpSpPr>
            <p:sp>
              <p:nvSpPr>
                <p:cNvPr id="111" name="Arc 110">
                  <a:extLst>
                    <a:ext uri="{FF2B5EF4-FFF2-40B4-BE49-F238E27FC236}">
                      <a16:creationId xmlns:a16="http://schemas.microsoft.com/office/drawing/2014/main" id="{37FB674D-070B-40EC-831F-1D190BF07D80}"/>
                    </a:ext>
                  </a:extLst>
                </p:cNvPr>
                <p:cNvSpPr/>
                <p:nvPr/>
              </p:nvSpPr>
              <p:spPr>
                <a:xfrm>
                  <a:off x="5061400" y="3887491"/>
                  <a:ext cx="1851429" cy="1851429"/>
                </a:xfrm>
                <a:prstGeom prst="arc">
                  <a:avLst>
                    <a:gd name="adj1" fmla="val 18711809"/>
                    <a:gd name="adj2" fmla="val 5408975"/>
                  </a:avLst>
                </a:prstGeom>
                <a:noFill/>
                <a:ln w="6350" cap="flat" cmpd="sng" algn="ctr">
                  <a:solidFill>
                    <a:schemeClr val="accent3"/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IN" sz="1400" kern="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2" name="Oval 111">
                  <a:extLst>
                    <a:ext uri="{FF2B5EF4-FFF2-40B4-BE49-F238E27FC236}">
                      <a16:creationId xmlns:a16="http://schemas.microsoft.com/office/drawing/2014/main" id="{CFCFD140-3867-4052-BCC0-5410AB0B030C}"/>
                    </a:ext>
                  </a:extLst>
                </p:cNvPr>
                <p:cNvSpPr/>
                <p:nvPr/>
              </p:nvSpPr>
              <p:spPr>
                <a:xfrm>
                  <a:off x="5061400" y="3887491"/>
                  <a:ext cx="1851429" cy="1851429"/>
                </a:xfrm>
                <a:prstGeom prst="ellipse">
                  <a:avLst/>
                </a:prstGeom>
                <a:noFill/>
                <a:ln w="6350" cap="flat" cmpd="sng" algn="ctr">
                  <a:solidFill>
                    <a:schemeClr val="accent3"/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IN" sz="1400" kern="0" dirty="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114" name="Oval 113">
                  <a:extLst>
                    <a:ext uri="{FF2B5EF4-FFF2-40B4-BE49-F238E27FC236}">
                      <a16:creationId xmlns:a16="http://schemas.microsoft.com/office/drawing/2014/main" id="{51E3F6BE-4A8F-4847-A9B8-A7F657672787}"/>
                    </a:ext>
                  </a:extLst>
                </p:cNvPr>
                <p:cNvSpPr/>
                <p:nvPr/>
              </p:nvSpPr>
              <p:spPr>
                <a:xfrm>
                  <a:off x="5190997" y="4017088"/>
                  <a:ext cx="1592235" cy="1592235"/>
                </a:xfrm>
                <a:prstGeom prst="ellipse">
                  <a:avLst/>
                </a:prstGeom>
                <a:solidFill>
                  <a:schemeClr val="accent2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IN" sz="1400" kern="0" dirty="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</p:grpSp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0E932EEA-C13C-484F-A4F8-6D84B5FDF2DE}"/>
                  </a:ext>
                </a:extLst>
              </p:cNvPr>
              <p:cNvSpPr/>
              <p:nvPr/>
            </p:nvSpPr>
            <p:spPr>
              <a:xfrm>
                <a:off x="604978" y="4462060"/>
                <a:ext cx="2626391" cy="918628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182880" indent="-182880" defTabSz="685800">
                  <a:spcBef>
                    <a:spcPts val="1350"/>
                  </a:spcBef>
                  <a:buClr>
                    <a:schemeClr val="accent5"/>
                  </a:buClr>
                  <a:buFont typeface="Wingdings" panose="05000000000000000000" pitchFamily="2" charset="2"/>
                  <a:buChar char="ü"/>
                  <a:defRPr/>
                </a:pPr>
                <a:r>
                  <a:rPr lang="en-IN" sz="14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Artificial Neural Networks (ANN)</a:t>
                </a:r>
              </a:p>
              <a:p>
                <a:pPr marL="182880" indent="-182880" defTabSz="685800">
                  <a:spcBef>
                    <a:spcPts val="1350"/>
                  </a:spcBef>
                  <a:buClr>
                    <a:schemeClr val="accent5"/>
                  </a:buClr>
                  <a:buFont typeface="Wingdings" panose="05000000000000000000" pitchFamily="2" charset="2"/>
                  <a:buChar char="ü"/>
                  <a:defRPr/>
                </a:pPr>
                <a:r>
                  <a:rPr lang="en-IN" sz="14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Convolutional Neural Networks (CNN)</a:t>
                </a:r>
              </a:p>
              <a:p>
                <a:pPr marL="182880" indent="-182880" defTabSz="685800">
                  <a:spcBef>
                    <a:spcPts val="1350"/>
                  </a:spcBef>
                  <a:buClr>
                    <a:schemeClr val="accent5"/>
                  </a:buClr>
                  <a:buFont typeface="Wingdings" panose="05000000000000000000" pitchFamily="2" charset="2"/>
                  <a:buChar char="ü"/>
                  <a:defRPr/>
                </a:pPr>
                <a:r>
                  <a:rPr lang="en-IN" sz="14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Recurrent Neural Networks (RNN)</a:t>
                </a:r>
              </a:p>
            </p:txBody>
          </p:sp>
          <p:grpSp>
            <p:nvGrpSpPr>
              <p:cNvPr id="127" name="Group 126">
                <a:extLst>
                  <a:ext uri="{FF2B5EF4-FFF2-40B4-BE49-F238E27FC236}">
                    <a16:creationId xmlns:a16="http://schemas.microsoft.com/office/drawing/2014/main" id="{57280103-A5BB-458D-83C7-682FB3791FF5}"/>
                  </a:ext>
                </a:extLst>
              </p:cNvPr>
              <p:cNvGrpSpPr/>
              <p:nvPr/>
            </p:nvGrpSpPr>
            <p:grpSpPr>
              <a:xfrm>
                <a:off x="1065861" y="4108625"/>
                <a:ext cx="1185656" cy="200428"/>
                <a:chOff x="1065861" y="4108625"/>
                <a:chExt cx="1185656" cy="200428"/>
              </a:xfrm>
            </p:grpSpPr>
            <p:sp>
              <p:nvSpPr>
                <p:cNvPr id="79" name="Rectangle 78">
                  <a:extLst>
                    <a:ext uri="{FF2B5EF4-FFF2-40B4-BE49-F238E27FC236}">
                      <a16:creationId xmlns:a16="http://schemas.microsoft.com/office/drawing/2014/main" id="{0958F905-AB9E-4DF1-988F-1FF00FCC18B5}"/>
                    </a:ext>
                  </a:extLst>
                </p:cNvPr>
                <p:cNvSpPr/>
                <p:nvPr/>
              </p:nvSpPr>
              <p:spPr>
                <a:xfrm>
                  <a:off x="1351594" y="4108625"/>
                  <a:ext cx="899923" cy="200428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defTabSz="699722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CF000F"/>
                    </a:buClr>
                    <a:defRPr/>
                  </a:pPr>
                  <a:r>
                    <a:rPr lang="en-US" altLang="en-US" sz="1000" b="1" kern="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Supervised</a:t>
                  </a:r>
                </a:p>
              </p:txBody>
            </p:sp>
            <p:grpSp>
              <p:nvGrpSpPr>
                <p:cNvPr id="80" name="Group 79">
                  <a:extLst>
                    <a:ext uri="{FF2B5EF4-FFF2-40B4-BE49-F238E27FC236}">
                      <a16:creationId xmlns:a16="http://schemas.microsoft.com/office/drawing/2014/main" id="{31C01F8D-0F85-47B6-AF31-2CC2B4898D35}"/>
                    </a:ext>
                  </a:extLst>
                </p:cNvPr>
                <p:cNvGrpSpPr/>
                <p:nvPr/>
              </p:nvGrpSpPr>
              <p:grpSpPr>
                <a:xfrm>
                  <a:off x="1065861" y="4113858"/>
                  <a:ext cx="189962" cy="189962"/>
                  <a:chOff x="3886200" y="1219200"/>
                  <a:chExt cx="4419600" cy="4419600"/>
                </a:xfrm>
                <a:solidFill>
                  <a:schemeClr val="accent3"/>
                </a:solidFill>
              </p:grpSpPr>
              <p:sp>
                <p:nvSpPr>
                  <p:cNvPr id="81" name="Freeform: Shape 80">
                    <a:extLst>
                      <a:ext uri="{FF2B5EF4-FFF2-40B4-BE49-F238E27FC236}">
                        <a16:creationId xmlns:a16="http://schemas.microsoft.com/office/drawing/2014/main" id="{727F4B20-B6FF-43CA-B828-54639C148819}"/>
                      </a:ext>
                    </a:extLst>
                  </p:cNvPr>
                  <p:cNvSpPr/>
                  <p:nvPr/>
                </p:nvSpPr>
                <p:spPr>
                  <a:xfrm>
                    <a:off x="5867400" y="3260598"/>
                    <a:ext cx="990600" cy="1844801"/>
                  </a:xfrm>
                  <a:custGeom>
                    <a:avLst/>
                    <a:gdLst>
                      <a:gd name="connsiteX0" fmla="*/ 726110 w 990600"/>
                      <a:gd name="connsiteY0" fmla="*/ 31699 h 1844801"/>
                      <a:gd name="connsiteX1" fmla="*/ 650291 w 990600"/>
                      <a:gd name="connsiteY1" fmla="*/ 0 h 1844801"/>
                      <a:gd name="connsiteX2" fmla="*/ 462382 w 990600"/>
                      <a:gd name="connsiteY2" fmla="*/ 113690 h 1844801"/>
                      <a:gd name="connsiteX3" fmla="*/ 364693 w 990600"/>
                      <a:gd name="connsiteY3" fmla="*/ 16002 h 1844801"/>
                      <a:gd name="connsiteX4" fmla="*/ 0 w 990600"/>
                      <a:gd name="connsiteY4" fmla="*/ 16002 h 1844801"/>
                      <a:gd name="connsiteX5" fmla="*/ 0 w 990600"/>
                      <a:gd name="connsiteY5" fmla="*/ 1844802 h 1844801"/>
                      <a:gd name="connsiteX6" fmla="*/ 990600 w 990600"/>
                      <a:gd name="connsiteY6" fmla="*/ 1844802 h 1844801"/>
                      <a:gd name="connsiteX7" fmla="*/ 990600 w 990600"/>
                      <a:gd name="connsiteY7" fmla="*/ 244602 h 1844801"/>
                      <a:gd name="connsiteX8" fmla="*/ 778459 w 990600"/>
                      <a:gd name="connsiteY8" fmla="*/ 244602 h 1844801"/>
                      <a:gd name="connsiteX9" fmla="*/ 152400 w 990600"/>
                      <a:gd name="connsiteY9" fmla="*/ 320802 h 1844801"/>
                      <a:gd name="connsiteX10" fmla="*/ 609600 w 990600"/>
                      <a:gd name="connsiteY10" fmla="*/ 320802 h 1844801"/>
                      <a:gd name="connsiteX11" fmla="*/ 609600 w 990600"/>
                      <a:gd name="connsiteY11" fmla="*/ 473202 h 1844801"/>
                      <a:gd name="connsiteX12" fmla="*/ 152400 w 990600"/>
                      <a:gd name="connsiteY12" fmla="*/ 473202 h 1844801"/>
                      <a:gd name="connsiteX13" fmla="*/ 838200 w 990600"/>
                      <a:gd name="connsiteY13" fmla="*/ 1692402 h 1844801"/>
                      <a:gd name="connsiteX14" fmla="*/ 152400 w 990600"/>
                      <a:gd name="connsiteY14" fmla="*/ 1692402 h 1844801"/>
                      <a:gd name="connsiteX15" fmla="*/ 152400 w 990600"/>
                      <a:gd name="connsiteY15" fmla="*/ 1540002 h 1844801"/>
                      <a:gd name="connsiteX16" fmla="*/ 838200 w 990600"/>
                      <a:gd name="connsiteY16" fmla="*/ 1540002 h 1844801"/>
                      <a:gd name="connsiteX17" fmla="*/ 838200 w 990600"/>
                      <a:gd name="connsiteY17" fmla="*/ 1387602 h 1844801"/>
                      <a:gd name="connsiteX18" fmla="*/ 152400 w 990600"/>
                      <a:gd name="connsiteY18" fmla="*/ 1387602 h 1844801"/>
                      <a:gd name="connsiteX19" fmla="*/ 152400 w 990600"/>
                      <a:gd name="connsiteY19" fmla="*/ 1235202 h 1844801"/>
                      <a:gd name="connsiteX20" fmla="*/ 838200 w 990600"/>
                      <a:gd name="connsiteY20" fmla="*/ 1235202 h 1844801"/>
                      <a:gd name="connsiteX21" fmla="*/ 838200 w 990600"/>
                      <a:gd name="connsiteY21" fmla="*/ 1082802 h 1844801"/>
                      <a:gd name="connsiteX22" fmla="*/ 152400 w 990600"/>
                      <a:gd name="connsiteY22" fmla="*/ 1082802 h 1844801"/>
                      <a:gd name="connsiteX23" fmla="*/ 152400 w 990600"/>
                      <a:gd name="connsiteY23" fmla="*/ 930402 h 1844801"/>
                      <a:gd name="connsiteX24" fmla="*/ 838200 w 990600"/>
                      <a:gd name="connsiteY24" fmla="*/ 930402 h 1844801"/>
                      <a:gd name="connsiteX25" fmla="*/ 838200 w 990600"/>
                      <a:gd name="connsiteY25" fmla="*/ 778002 h 1844801"/>
                      <a:gd name="connsiteX26" fmla="*/ 152400 w 990600"/>
                      <a:gd name="connsiteY26" fmla="*/ 778002 h 1844801"/>
                      <a:gd name="connsiteX27" fmla="*/ 152400 w 990600"/>
                      <a:gd name="connsiteY27" fmla="*/ 625602 h 1844801"/>
                      <a:gd name="connsiteX28" fmla="*/ 838200 w 990600"/>
                      <a:gd name="connsiteY28" fmla="*/ 625602 h 1844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990600" h="1844801">
                        <a:moveTo>
                          <a:pt x="726110" y="31699"/>
                        </a:moveTo>
                        <a:cubicBezTo>
                          <a:pt x="700735" y="22327"/>
                          <a:pt x="675437" y="11735"/>
                          <a:pt x="650291" y="0"/>
                        </a:cubicBezTo>
                        <a:lnTo>
                          <a:pt x="462382" y="113690"/>
                        </a:lnTo>
                        <a:lnTo>
                          <a:pt x="364693" y="16002"/>
                        </a:lnTo>
                        <a:lnTo>
                          <a:pt x="0" y="16002"/>
                        </a:lnTo>
                        <a:lnTo>
                          <a:pt x="0" y="1844802"/>
                        </a:lnTo>
                        <a:lnTo>
                          <a:pt x="990600" y="1844802"/>
                        </a:lnTo>
                        <a:lnTo>
                          <a:pt x="990600" y="244602"/>
                        </a:lnTo>
                        <a:lnTo>
                          <a:pt x="778459" y="244602"/>
                        </a:lnTo>
                        <a:close/>
                        <a:moveTo>
                          <a:pt x="152400" y="320802"/>
                        </a:moveTo>
                        <a:lnTo>
                          <a:pt x="609600" y="320802"/>
                        </a:lnTo>
                        <a:lnTo>
                          <a:pt x="609600" y="473202"/>
                        </a:lnTo>
                        <a:lnTo>
                          <a:pt x="152400" y="473202"/>
                        </a:lnTo>
                        <a:close/>
                        <a:moveTo>
                          <a:pt x="838200" y="1692402"/>
                        </a:moveTo>
                        <a:lnTo>
                          <a:pt x="152400" y="1692402"/>
                        </a:lnTo>
                        <a:lnTo>
                          <a:pt x="152400" y="1540002"/>
                        </a:lnTo>
                        <a:lnTo>
                          <a:pt x="838200" y="1540002"/>
                        </a:lnTo>
                        <a:close/>
                        <a:moveTo>
                          <a:pt x="838200" y="1387602"/>
                        </a:moveTo>
                        <a:lnTo>
                          <a:pt x="152400" y="1387602"/>
                        </a:lnTo>
                        <a:lnTo>
                          <a:pt x="152400" y="1235202"/>
                        </a:lnTo>
                        <a:lnTo>
                          <a:pt x="838200" y="1235202"/>
                        </a:lnTo>
                        <a:close/>
                        <a:moveTo>
                          <a:pt x="838200" y="1082802"/>
                        </a:moveTo>
                        <a:lnTo>
                          <a:pt x="152400" y="1082802"/>
                        </a:lnTo>
                        <a:lnTo>
                          <a:pt x="152400" y="930402"/>
                        </a:lnTo>
                        <a:lnTo>
                          <a:pt x="838200" y="930402"/>
                        </a:lnTo>
                        <a:close/>
                        <a:moveTo>
                          <a:pt x="838200" y="778002"/>
                        </a:moveTo>
                        <a:lnTo>
                          <a:pt x="152400" y="778002"/>
                        </a:lnTo>
                        <a:lnTo>
                          <a:pt x="152400" y="625602"/>
                        </a:lnTo>
                        <a:lnTo>
                          <a:pt x="838200" y="625602"/>
                        </a:lnTo>
                        <a:close/>
                      </a:path>
                    </a:pathLst>
                  </a:custGeom>
                  <a:grpFill/>
                  <a:ln w="7620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82" name="Freeform: Shape 81">
                    <a:extLst>
                      <a:ext uri="{FF2B5EF4-FFF2-40B4-BE49-F238E27FC236}">
                        <a16:creationId xmlns:a16="http://schemas.microsoft.com/office/drawing/2014/main" id="{A600707E-72B0-44AC-ADB9-4E581AD9B33E}"/>
                      </a:ext>
                    </a:extLst>
                  </p:cNvPr>
                  <p:cNvSpPr/>
                  <p:nvPr/>
                </p:nvSpPr>
                <p:spPr>
                  <a:xfrm>
                    <a:off x="6114288" y="1371600"/>
                    <a:ext cx="1810511" cy="1981200"/>
                  </a:xfrm>
                  <a:custGeom>
                    <a:avLst/>
                    <a:gdLst>
                      <a:gd name="connsiteX0" fmla="*/ 75971 w 1810511"/>
                      <a:gd name="connsiteY0" fmla="*/ 605409 h 1981200"/>
                      <a:gd name="connsiteX1" fmla="*/ 14249 w 1810511"/>
                      <a:gd name="connsiteY1" fmla="*/ 762000 h 1981200"/>
                      <a:gd name="connsiteX2" fmla="*/ 96012 w 1810511"/>
                      <a:gd name="connsiteY2" fmla="*/ 762000 h 1981200"/>
                      <a:gd name="connsiteX3" fmla="*/ 169697 w 1810511"/>
                      <a:gd name="connsiteY3" fmla="*/ 773659 h 1981200"/>
                      <a:gd name="connsiteX4" fmla="*/ 819912 w 1810511"/>
                      <a:gd name="connsiteY4" fmla="*/ 304800 h 1981200"/>
                      <a:gd name="connsiteX5" fmla="*/ 1505712 w 1810511"/>
                      <a:gd name="connsiteY5" fmla="*/ 990600 h 1981200"/>
                      <a:gd name="connsiteX6" fmla="*/ 819912 w 1810511"/>
                      <a:gd name="connsiteY6" fmla="*/ 1676400 h 1981200"/>
                      <a:gd name="connsiteX7" fmla="*/ 196367 w 1810511"/>
                      <a:gd name="connsiteY7" fmla="*/ 1275436 h 1981200"/>
                      <a:gd name="connsiteX8" fmla="*/ 96012 w 1810511"/>
                      <a:gd name="connsiteY8" fmla="*/ 1295400 h 1981200"/>
                      <a:gd name="connsiteX9" fmla="*/ 42596 w 1810511"/>
                      <a:gd name="connsiteY9" fmla="*/ 1295400 h 1981200"/>
                      <a:gd name="connsiteX10" fmla="*/ 75971 w 1810511"/>
                      <a:gd name="connsiteY10" fmla="*/ 1375791 h 1981200"/>
                      <a:gd name="connsiteX11" fmla="*/ 95631 w 1810511"/>
                      <a:gd name="connsiteY11" fmla="*/ 1413739 h 1981200"/>
                      <a:gd name="connsiteX12" fmla="*/ 0 w 1810511"/>
                      <a:gd name="connsiteY12" fmla="*/ 1571625 h 1981200"/>
                      <a:gd name="connsiteX13" fmla="*/ 238811 w 1810511"/>
                      <a:gd name="connsiteY13" fmla="*/ 1810436 h 1981200"/>
                      <a:gd name="connsiteX14" fmla="*/ 396773 w 1810511"/>
                      <a:gd name="connsiteY14" fmla="*/ 1714805 h 1981200"/>
                      <a:gd name="connsiteX15" fmla="*/ 434797 w 1810511"/>
                      <a:gd name="connsiteY15" fmla="*/ 1734541 h 1981200"/>
                      <a:gd name="connsiteX16" fmla="*/ 566395 w 1810511"/>
                      <a:gd name="connsiteY16" fmla="*/ 1789633 h 1981200"/>
                      <a:gd name="connsiteX17" fmla="*/ 607085 w 1810511"/>
                      <a:gd name="connsiteY17" fmla="*/ 1802587 h 1981200"/>
                      <a:gd name="connsiteX18" fmla="*/ 651053 w 1810511"/>
                      <a:gd name="connsiteY18" fmla="*/ 1981200 h 1981200"/>
                      <a:gd name="connsiteX19" fmla="*/ 988771 w 1810511"/>
                      <a:gd name="connsiteY19" fmla="*/ 1981200 h 1981200"/>
                      <a:gd name="connsiteX20" fmla="*/ 1032738 w 1810511"/>
                      <a:gd name="connsiteY20" fmla="*/ 1802359 h 1981200"/>
                      <a:gd name="connsiteX21" fmla="*/ 1073582 w 1810511"/>
                      <a:gd name="connsiteY21" fmla="*/ 1789481 h 1981200"/>
                      <a:gd name="connsiteX22" fmla="*/ 1205027 w 1810511"/>
                      <a:gd name="connsiteY22" fmla="*/ 1734464 h 1981200"/>
                      <a:gd name="connsiteX23" fmla="*/ 1243051 w 1810511"/>
                      <a:gd name="connsiteY23" fmla="*/ 1714729 h 1981200"/>
                      <a:gd name="connsiteX24" fmla="*/ 1401013 w 1810511"/>
                      <a:gd name="connsiteY24" fmla="*/ 1810360 h 1981200"/>
                      <a:gd name="connsiteX25" fmla="*/ 1639824 w 1810511"/>
                      <a:gd name="connsiteY25" fmla="*/ 1571625 h 1981200"/>
                      <a:gd name="connsiteX26" fmla="*/ 1544193 w 1810511"/>
                      <a:gd name="connsiteY26" fmla="*/ 1413586 h 1981200"/>
                      <a:gd name="connsiteX27" fmla="*/ 1563929 w 1810511"/>
                      <a:gd name="connsiteY27" fmla="*/ 1375639 h 1981200"/>
                      <a:gd name="connsiteX28" fmla="*/ 1618945 w 1810511"/>
                      <a:gd name="connsiteY28" fmla="*/ 1244041 h 1981200"/>
                      <a:gd name="connsiteX29" fmla="*/ 1631899 w 1810511"/>
                      <a:gd name="connsiteY29" fmla="*/ 1203350 h 1981200"/>
                      <a:gd name="connsiteX30" fmla="*/ 1810512 w 1810511"/>
                      <a:gd name="connsiteY30" fmla="*/ 1159459 h 1981200"/>
                      <a:gd name="connsiteX31" fmla="*/ 1810512 w 1810511"/>
                      <a:gd name="connsiteY31" fmla="*/ 821741 h 1981200"/>
                      <a:gd name="connsiteX32" fmla="*/ 1631823 w 1810511"/>
                      <a:gd name="connsiteY32" fmla="*/ 777773 h 1981200"/>
                      <a:gd name="connsiteX33" fmla="*/ 1618869 w 1810511"/>
                      <a:gd name="connsiteY33" fmla="*/ 737083 h 1981200"/>
                      <a:gd name="connsiteX34" fmla="*/ 1563853 w 1810511"/>
                      <a:gd name="connsiteY34" fmla="*/ 605485 h 1981200"/>
                      <a:gd name="connsiteX35" fmla="*/ 1544117 w 1810511"/>
                      <a:gd name="connsiteY35" fmla="*/ 567538 h 1981200"/>
                      <a:gd name="connsiteX36" fmla="*/ 1639748 w 1810511"/>
                      <a:gd name="connsiteY36" fmla="*/ 409499 h 1981200"/>
                      <a:gd name="connsiteX37" fmla="*/ 1400937 w 1810511"/>
                      <a:gd name="connsiteY37" fmla="*/ 170764 h 1981200"/>
                      <a:gd name="connsiteX38" fmla="*/ 1242974 w 1810511"/>
                      <a:gd name="connsiteY38" fmla="*/ 266395 h 1981200"/>
                      <a:gd name="connsiteX39" fmla="*/ 1204951 w 1810511"/>
                      <a:gd name="connsiteY39" fmla="*/ 246659 h 1981200"/>
                      <a:gd name="connsiteX40" fmla="*/ 1073505 w 1810511"/>
                      <a:gd name="connsiteY40" fmla="*/ 191643 h 1981200"/>
                      <a:gd name="connsiteX41" fmla="*/ 1032662 w 1810511"/>
                      <a:gd name="connsiteY41" fmla="*/ 178765 h 1981200"/>
                      <a:gd name="connsiteX42" fmla="*/ 988771 w 1810511"/>
                      <a:gd name="connsiteY42" fmla="*/ 0 h 1981200"/>
                      <a:gd name="connsiteX43" fmla="*/ 651053 w 1810511"/>
                      <a:gd name="connsiteY43" fmla="*/ 0 h 1981200"/>
                      <a:gd name="connsiteX44" fmla="*/ 607085 w 1810511"/>
                      <a:gd name="connsiteY44" fmla="*/ 178841 h 1981200"/>
                      <a:gd name="connsiteX45" fmla="*/ 566242 w 1810511"/>
                      <a:gd name="connsiteY45" fmla="*/ 191719 h 1981200"/>
                      <a:gd name="connsiteX46" fmla="*/ 434797 w 1810511"/>
                      <a:gd name="connsiteY46" fmla="*/ 246736 h 1981200"/>
                      <a:gd name="connsiteX47" fmla="*/ 396773 w 1810511"/>
                      <a:gd name="connsiteY47" fmla="*/ 266471 h 1981200"/>
                      <a:gd name="connsiteX48" fmla="*/ 238811 w 1810511"/>
                      <a:gd name="connsiteY48" fmla="*/ 170840 h 1981200"/>
                      <a:gd name="connsiteX49" fmla="*/ 0 w 1810511"/>
                      <a:gd name="connsiteY49" fmla="*/ 409575 h 1981200"/>
                      <a:gd name="connsiteX50" fmla="*/ 95631 w 1810511"/>
                      <a:gd name="connsiteY50" fmla="*/ 567538 h 1981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</a:cxnLst>
                    <a:rect l="l" t="t" r="r" b="b"/>
                    <a:pathLst>
                      <a:path w="1810511" h="1981200">
                        <a:moveTo>
                          <a:pt x="75971" y="605409"/>
                        </a:moveTo>
                        <a:cubicBezTo>
                          <a:pt x="65837" y="625069"/>
                          <a:pt x="39548" y="693496"/>
                          <a:pt x="14249" y="762000"/>
                        </a:cubicBezTo>
                        <a:lnTo>
                          <a:pt x="96012" y="762000"/>
                        </a:lnTo>
                        <a:cubicBezTo>
                          <a:pt x="121768" y="762000"/>
                          <a:pt x="146152" y="766801"/>
                          <a:pt x="169697" y="773659"/>
                        </a:cubicBezTo>
                        <a:cubicBezTo>
                          <a:pt x="261442" y="497053"/>
                          <a:pt x="520370" y="304800"/>
                          <a:pt x="819912" y="304800"/>
                        </a:cubicBezTo>
                        <a:cubicBezTo>
                          <a:pt x="1198016" y="304800"/>
                          <a:pt x="1505712" y="612419"/>
                          <a:pt x="1505712" y="990600"/>
                        </a:cubicBezTo>
                        <a:cubicBezTo>
                          <a:pt x="1505712" y="1368781"/>
                          <a:pt x="1198016" y="1676400"/>
                          <a:pt x="819912" y="1676400"/>
                        </a:cubicBezTo>
                        <a:cubicBezTo>
                          <a:pt x="550012" y="1676400"/>
                          <a:pt x="306553" y="1515694"/>
                          <a:pt x="196367" y="1275436"/>
                        </a:cubicBezTo>
                        <a:cubicBezTo>
                          <a:pt x="165354" y="1288085"/>
                          <a:pt x="131521" y="1295400"/>
                          <a:pt x="96012" y="1295400"/>
                        </a:cubicBezTo>
                        <a:lnTo>
                          <a:pt x="42596" y="1295400"/>
                        </a:lnTo>
                        <a:cubicBezTo>
                          <a:pt x="55702" y="1329766"/>
                          <a:pt x="68351" y="1361008"/>
                          <a:pt x="75971" y="1375791"/>
                        </a:cubicBezTo>
                        <a:lnTo>
                          <a:pt x="95631" y="1413739"/>
                        </a:lnTo>
                        <a:lnTo>
                          <a:pt x="0" y="1571625"/>
                        </a:lnTo>
                        <a:lnTo>
                          <a:pt x="238811" y="1810436"/>
                        </a:lnTo>
                        <a:lnTo>
                          <a:pt x="396773" y="1714805"/>
                        </a:lnTo>
                        <a:lnTo>
                          <a:pt x="434797" y="1734541"/>
                        </a:lnTo>
                        <a:cubicBezTo>
                          <a:pt x="478460" y="1757248"/>
                          <a:pt x="522656" y="1775765"/>
                          <a:pt x="566395" y="1789633"/>
                        </a:cubicBezTo>
                        <a:lnTo>
                          <a:pt x="607085" y="1802587"/>
                        </a:lnTo>
                        <a:lnTo>
                          <a:pt x="651053" y="1981200"/>
                        </a:lnTo>
                        <a:lnTo>
                          <a:pt x="988771" y="1981200"/>
                        </a:lnTo>
                        <a:lnTo>
                          <a:pt x="1032738" y="1802359"/>
                        </a:lnTo>
                        <a:lnTo>
                          <a:pt x="1073582" y="1789481"/>
                        </a:lnTo>
                        <a:cubicBezTo>
                          <a:pt x="1117092" y="1775689"/>
                          <a:pt x="1161288" y="1757172"/>
                          <a:pt x="1205027" y="1734464"/>
                        </a:cubicBezTo>
                        <a:lnTo>
                          <a:pt x="1243051" y="1714729"/>
                        </a:lnTo>
                        <a:lnTo>
                          <a:pt x="1401013" y="1810360"/>
                        </a:lnTo>
                        <a:lnTo>
                          <a:pt x="1639824" y="1571625"/>
                        </a:lnTo>
                        <a:lnTo>
                          <a:pt x="1544193" y="1413586"/>
                        </a:lnTo>
                        <a:lnTo>
                          <a:pt x="1563929" y="1375639"/>
                        </a:lnTo>
                        <a:cubicBezTo>
                          <a:pt x="1586484" y="1332128"/>
                          <a:pt x="1605077" y="1287856"/>
                          <a:pt x="1618945" y="1244041"/>
                        </a:cubicBezTo>
                        <a:lnTo>
                          <a:pt x="1631899" y="1203350"/>
                        </a:lnTo>
                        <a:lnTo>
                          <a:pt x="1810512" y="1159459"/>
                        </a:lnTo>
                        <a:lnTo>
                          <a:pt x="1810512" y="821741"/>
                        </a:lnTo>
                        <a:lnTo>
                          <a:pt x="1631823" y="777773"/>
                        </a:lnTo>
                        <a:lnTo>
                          <a:pt x="1618869" y="737083"/>
                        </a:lnTo>
                        <a:cubicBezTo>
                          <a:pt x="1605001" y="693344"/>
                          <a:pt x="1586484" y="649072"/>
                          <a:pt x="1563853" y="605485"/>
                        </a:cubicBezTo>
                        <a:lnTo>
                          <a:pt x="1544117" y="567538"/>
                        </a:lnTo>
                        <a:lnTo>
                          <a:pt x="1639748" y="409499"/>
                        </a:lnTo>
                        <a:lnTo>
                          <a:pt x="1400937" y="170764"/>
                        </a:lnTo>
                        <a:lnTo>
                          <a:pt x="1242974" y="266395"/>
                        </a:lnTo>
                        <a:lnTo>
                          <a:pt x="1204951" y="246659"/>
                        </a:lnTo>
                        <a:cubicBezTo>
                          <a:pt x="1161212" y="223952"/>
                          <a:pt x="1117016" y="205435"/>
                          <a:pt x="1073505" y="191643"/>
                        </a:cubicBezTo>
                        <a:lnTo>
                          <a:pt x="1032662" y="178765"/>
                        </a:lnTo>
                        <a:lnTo>
                          <a:pt x="988771" y="0"/>
                        </a:lnTo>
                        <a:lnTo>
                          <a:pt x="651053" y="0"/>
                        </a:lnTo>
                        <a:lnTo>
                          <a:pt x="607085" y="178841"/>
                        </a:lnTo>
                        <a:lnTo>
                          <a:pt x="566242" y="191719"/>
                        </a:lnTo>
                        <a:cubicBezTo>
                          <a:pt x="522732" y="205511"/>
                          <a:pt x="478536" y="224028"/>
                          <a:pt x="434797" y="246736"/>
                        </a:cubicBezTo>
                        <a:lnTo>
                          <a:pt x="396773" y="266471"/>
                        </a:lnTo>
                        <a:lnTo>
                          <a:pt x="238811" y="170840"/>
                        </a:lnTo>
                        <a:lnTo>
                          <a:pt x="0" y="409575"/>
                        </a:lnTo>
                        <a:lnTo>
                          <a:pt x="95631" y="567538"/>
                        </a:lnTo>
                        <a:close/>
                      </a:path>
                    </a:pathLst>
                  </a:custGeom>
                  <a:grpFill/>
                  <a:ln w="7620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83" name="Freeform: Shape 82">
                    <a:extLst>
                      <a:ext uri="{FF2B5EF4-FFF2-40B4-BE49-F238E27FC236}">
                        <a16:creationId xmlns:a16="http://schemas.microsoft.com/office/drawing/2014/main" id="{5C35D237-AF70-4666-93B5-772AAF7E848C}"/>
                      </a:ext>
                    </a:extLst>
                  </p:cNvPr>
                  <p:cNvSpPr/>
                  <p:nvPr/>
                </p:nvSpPr>
                <p:spPr>
                  <a:xfrm>
                    <a:off x="7010400" y="3260598"/>
                    <a:ext cx="990600" cy="1844801"/>
                  </a:xfrm>
                  <a:custGeom>
                    <a:avLst/>
                    <a:gdLst>
                      <a:gd name="connsiteX0" fmla="*/ 528142 w 990600"/>
                      <a:gd name="connsiteY0" fmla="*/ 113690 h 1844801"/>
                      <a:gd name="connsiteX1" fmla="*/ 340233 w 990600"/>
                      <a:gd name="connsiteY1" fmla="*/ 0 h 1844801"/>
                      <a:gd name="connsiteX2" fmla="*/ 264414 w 990600"/>
                      <a:gd name="connsiteY2" fmla="*/ 31699 h 1844801"/>
                      <a:gd name="connsiteX3" fmla="*/ 212141 w 990600"/>
                      <a:gd name="connsiteY3" fmla="*/ 244602 h 1844801"/>
                      <a:gd name="connsiteX4" fmla="*/ 0 w 990600"/>
                      <a:gd name="connsiteY4" fmla="*/ 244602 h 1844801"/>
                      <a:gd name="connsiteX5" fmla="*/ 0 w 990600"/>
                      <a:gd name="connsiteY5" fmla="*/ 1844802 h 1844801"/>
                      <a:gd name="connsiteX6" fmla="*/ 990600 w 990600"/>
                      <a:gd name="connsiteY6" fmla="*/ 1844802 h 1844801"/>
                      <a:gd name="connsiteX7" fmla="*/ 990600 w 990600"/>
                      <a:gd name="connsiteY7" fmla="*/ 16002 h 1844801"/>
                      <a:gd name="connsiteX8" fmla="*/ 625831 w 990600"/>
                      <a:gd name="connsiteY8" fmla="*/ 16002 h 1844801"/>
                      <a:gd name="connsiteX9" fmla="*/ 838200 w 990600"/>
                      <a:gd name="connsiteY9" fmla="*/ 1692402 h 1844801"/>
                      <a:gd name="connsiteX10" fmla="*/ 152400 w 990600"/>
                      <a:gd name="connsiteY10" fmla="*/ 1692402 h 1844801"/>
                      <a:gd name="connsiteX11" fmla="*/ 152400 w 990600"/>
                      <a:gd name="connsiteY11" fmla="*/ 1540002 h 1844801"/>
                      <a:gd name="connsiteX12" fmla="*/ 838200 w 990600"/>
                      <a:gd name="connsiteY12" fmla="*/ 1540002 h 1844801"/>
                      <a:gd name="connsiteX13" fmla="*/ 838200 w 990600"/>
                      <a:gd name="connsiteY13" fmla="*/ 1387602 h 1844801"/>
                      <a:gd name="connsiteX14" fmla="*/ 152400 w 990600"/>
                      <a:gd name="connsiteY14" fmla="*/ 1387602 h 1844801"/>
                      <a:gd name="connsiteX15" fmla="*/ 152400 w 990600"/>
                      <a:gd name="connsiteY15" fmla="*/ 1235202 h 1844801"/>
                      <a:gd name="connsiteX16" fmla="*/ 838200 w 990600"/>
                      <a:gd name="connsiteY16" fmla="*/ 1235202 h 1844801"/>
                      <a:gd name="connsiteX17" fmla="*/ 838200 w 990600"/>
                      <a:gd name="connsiteY17" fmla="*/ 1082802 h 1844801"/>
                      <a:gd name="connsiteX18" fmla="*/ 152400 w 990600"/>
                      <a:gd name="connsiteY18" fmla="*/ 1082802 h 1844801"/>
                      <a:gd name="connsiteX19" fmla="*/ 152400 w 990600"/>
                      <a:gd name="connsiteY19" fmla="*/ 930402 h 1844801"/>
                      <a:gd name="connsiteX20" fmla="*/ 838200 w 990600"/>
                      <a:gd name="connsiteY20" fmla="*/ 930402 h 1844801"/>
                      <a:gd name="connsiteX21" fmla="*/ 838200 w 990600"/>
                      <a:gd name="connsiteY21" fmla="*/ 778002 h 1844801"/>
                      <a:gd name="connsiteX22" fmla="*/ 152400 w 990600"/>
                      <a:gd name="connsiteY22" fmla="*/ 778002 h 1844801"/>
                      <a:gd name="connsiteX23" fmla="*/ 152400 w 990600"/>
                      <a:gd name="connsiteY23" fmla="*/ 625602 h 1844801"/>
                      <a:gd name="connsiteX24" fmla="*/ 838200 w 990600"/>
                      <a:gd name="connsiteY24" fmla="*/ 625602 h 1844801"/>
                      <a:gd name="connsiteX25" fmla="*/ 838200 w 990600"/>
                      <a:gd name="connsiteY25" fmla="*/ 473202 h 1844801"/>
                      <a:gd name="connsiteX26" fmla="*/ 381000 w 990600"/>
                      <a:gd name="connsiteY26" fmla="*/ 473202 h 1844801"/>
                      <a:gd name="connsiteX27" fmla="*/ 381000 w 990600"/>
                      <a:gd name="connsiteY27" fmla="*/ 320802 h 1844801"/>
                      <a:gd name="connsiteX28" fmla="*/ 838200 w 990600"/>
                      <a:gd name="connsiteY28" fmla="*/ 320802 h 1844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990600" h="1844801">
                        <a:moveTo>
                          <a:pt x="528142" y="113690"/>
                        </a:moveTo>
                        <a:lnTo>
                          <a:pt x="340233" y="0"/>
                        </a:lnTo>
                        <a:cubicBezTo>
                          <a:pt x="315011" y="11735"/>
                          <a:pt x="289712" y="22327"/>
                          <a:pt x="264414" y="31699"/>
                        </a:cubicBezTo>
                        <a:lnTo>
                          <a:pt x="212141" y="244602"/>
                        </a:lnTo>
                        <a:lnTo>
                          <a:pt x="0" y="244602"/>
                        </a:lnTo>
                        <a:lnTo>
                          <a:pt x="0" y="1844802"/>
                        </a:lnTo>
                        <a:lnTo>
                          <a:pt x="990600" y="1844802"/>
                        </a:lnTo>
                        <a:lnTo>
                          <a:pt x="990600" y="16002"/>
                        </a:lnTo>
                        <a:lnTo>
                          <a:pt x="625831" y="16002"/>
                        </a:lnTo>
                        <a:close/>
                        <a:moveTo>
                          <a:pt x="838200" y="1692402"/>
                        </a:moveTo>
                        <a:lnTo>
                          <a:pt x="152400" y="1692402"/>
                        </a:lnTo>
                        <a:lnTo>
                          <a:pt x="152400" y="1540002"/>
                        </a:lnTo>
                        <a:lnTo>
                          <a:pt x="838200" y="1540002"/>
                        </a:lnTo>
                        <a:close/>
                        <a:moveTo>
                          <a:pt x="838200" y="1387602"/>
                        </a:moveTo>
                        <a:lnTo>
                          <a:pt x="152400" y="1387602"/>
                        </a:lnTo>
                        <a:lnTo>
                          <a:pt x="152400" y="1235202"/>
                        </a:lnTo>
                        <a:lnTo>
                          <a:pt x="838200" y="1235202"/>
                        </a:lnTo>
                        <a:close/>
                        <a:moveTo>
                          <a:pt x="838200" y="1082802"/>
                        </a:moveTo>
                        <a:lnTo>
                          <a:pt x="152400" y="1082802"/>
                        </a:lnTo>
                        <a:lnTo>
                          <a:pt x="152400" y="930402"/>
                        </a:lnTo>
                        <a:lnTo>
                          <a:pt x="838200" y="930402"/>
                        </a:lnTo>
                        <a:close/>
                        <a:moveTo>
                          <a:pt x="838200" y="778002"/>
                        </a:moveTo>
                        <a:lnTo>
                          <a:pt x="152400" y="778002"/>
                        </a:lnTo>
                        <a:lnTo>
                          <a:pt x="152400" y="625602"/>
                        </a:lnTo>
                        <a:lnTo>
                          <a:pt x="838200" y="625602"/>
                        </a:lnTo>
                        <a:close/>
                        <a:moveTo>
                          <a:pt x="838200" y="473202"/>
                        </a:moveTo>
                        <a:lnTo>
                          <a:pt x="381000" y="473202"/>
                        </a:lnTo>
                        <a:lnTo>
                          <a:pt x="381000" y="320802"/>
                        </a:lnTo>
                        <a:lnTo>
                          <a:pt x="838200" y="320802"/>
                        </a:lnTo>
                        <a:close/>
                      </a:path>
                    </a:pathLst>
                  </a:custGeom>
                  <a:grpFill/>
                  <a:ln w="7620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84" name="Freeform: Shape 83">
                    <a:extLst>
                      <a:ext uri="{FF2B5EF4-FFF2-40B4-BE49-F238E27FC236}">
                        <a16:creationId xmlns:a16="http://schemas.microsoft.com/office/drawing/2014/main" id="{072EA428-259F-4610-BBB7-E23A15406BB6}"/>
                      </a:ext>
                    </a:extLst>
                  </p:cNvPr>
                  <p:cNvSpPr/>
                  <p:nvPr/>
                </p:nvSpPr>
                <p:spPr>
                  <a:xfrm>
                    <a:off x="6705600" y="2133600"/>
                    <a:ext cx="457200" cy="457200"/>
                  </a:xfrm>
                  <a:custGeom>
                    <a:avLst/>
                    <a:gdLst>
                      <a:gd name="connsiteX0" fmla="*/ 457200 w 457200"/>
                      <a:gd name="connsiteY0" fmla="*/ 228600 h 457200"/>
                      <a:gd name="connsiteX1" fmla="*/ 228600 w 457200"/>
                      <a:gd name="connsiteY1" fmla="*/ 457200 h 457200"/>
                      <a:gd name="connsiteX2" fmla="*/ 0 w 457200"/>
                      <a:gd name="connsiteY2" fmla="*/ 228600 h 457200"/>
                      <a:gd name="connsiteX3" fmla="*/ 228600 w 457200"/>
                      <a:gd name="connsiteY3" fmla="*/ 0 h 457200"/>
                      <a:gd name="connsiteX4" fmla="*/ 457200 w 457200"/>
                      <a:gd name="connsiteY4" fmla="*/ 228600 h 457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57200" h="457200">
                        <a:moveTo>
                          <a:pt x="457200" y="228600"/>
                        </a:moveTo>
                        <a:cubicBezTo>
                          <a:pt x="457200" y="354852"/>
                          <a:pt x="354852" y="457200"/>
                          <a:pt x="228600" y="457200"/>
                        </a:cubicBezTo>
                        <a:cubicBezTo>
                          <a:pt x="102348" y="457200"/>
                          <a:pt x="0" y="354852"/>
                          <a:pt x="0" y="228600"/>
                        </a:cubicBezTo>
                        <a:cubicBezTo>
                          <a:pt x="0" y="102348"/>
                          <a:pt x="102348" y="0"/>
                          <a:pt x="228600" y="0"/>
                        </a:cubicBezTo>
                        <a:cubicBezTo>
                          <a:pt x="354852" y="0"/>
                          <a:pt x="457200" y="102348"/>
                          <a:pt x="457200" y="228600"/>
                        </a:cubicBezTo>
                        <a:close/>
                      </a:path>
                    </a:pathLst>
                  </a:custGeom>
                  <a:grpFill/>
                  <a:ln w="7620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85" name="Freeform: Shape 84">
                    <a:extLst>
                      <a:ext uri="{FF2B5EF4-FFF2-40B4-BE49-F238E27FC236}">
                        <a16:creationId xmlns:a16="http://schemas.microsoft.com/office/drawing/2014/main" id="{F335B1DB-3767-48C2-B442-D27F846ADD23}"/>
                      </a:ext>
                    </a:extLst>
                  </p:cNvPr>
                  <p:cNvSpPr/>
                  <p:nvPr/>
                </p:nvSpPr>
                <p:spPr>
                  <a:xfrm>
                    <a:off x="3886200" y="2286000"/>
                    <a:ext cx="2438400" cy="3352800"/>
                  </a:xfrm>
                  <a:custGeom>
                    <a:avLst/>
                    <a:gdLst>
                      <a:gd name="connsiteX0" fmla="*/ 2438400 w 2438400"/>
                      <a:gd name="connsiteY0" fmla="*/ 114300 h 3352800"/>
                      <a:gd name="connsiteX1" fmla="*/ 2324100 w 2438400"/>
                      <a:gd name="connsiteY1" fmla="*/ 0 h 3352800"/>
                      <a:gd name="connsiteX2" fmla="*/ 533400 w 2438400"/>
                      <a:gd name="connsiteY2" fmla="*/ 0 h 3352800"/>
                      <a:gd name="connsiteX3" fmla="*/ 0 w 2438400"/>
                      <a:gd name="connsiteY3" fmla="*/ 533400 h 3352800"/>
                      <a:gd name="connsiteX4" fmla="*/ 0 w 2438400"/>
                      <a:gd name="connsiteY4" fmla="*/ 1295400 h 3352800"/>
                      <a:gd name="connsiteX5" fmla="*/ 228600 w 2438400"/>
                      <a:gd name="connsiteY5" fmla="*/ 1524000 h 3352800"/>
                      <a:gd name="connsiteX6" fmla="*/ 228600 w 2438400"/>
                      <a:gd name="connsiteY6" fmla="*/ 304800 h 3352800"/>
                      <a:gd name="connsiteX7" fmla="*/ 381000 w 2438400"/>
                      <a:gd name="connsiteY7" fmla="*/ 304800 h 3352800"/>
                      <a:gd name="connsiteX8" fmla="*/ 381000 w 2438400"/>
                      <a:gd name="connsiteY8" fmla="*/ 3200400 h 3352800"/>
                      <a:gd name="connsiteX9" fmla="*/ 533400 w 2438400"/>
                      <a:gd name="connsiteY9" fmla="*/ 3352800 h 3352800"/>
                      <a:gd name="connsiteX10" fmla="*/ 685800 w 2438400"/>
                      <a:gd name="connsiteY10" fmla="*/ 3200400 h 3352800"/>
                      <a:gd name="connsiteX11" fmla="*/ 685800 w 2438400"/>
                      <a:gd name="connsiteY11" fmla="*/ 1371600 h 3352800"/>
                      <a:gd name="connsiteX12" fmla="*/ 838200 w 2438400"/>
                      <a:gd name="connsiteY12" fmla="*/ 1371600 h 3352800"/>
                      <a:gd name="connsiteX13" fmla="*/ 838200 w 2438400"/>
                      <a:gd name="connsiteY13" fmla="*/ 3200400 h 3352800"/>
                      <a:gd name="connsiteX14" fmla="*/ 990600 w 2438400"/>
                      <a:gd name="connsiteY14" fmla="*/ 3352800 h 3352800"/>
                      <a:gd name="connsiteX15" fmla="*/ 1143000 w 2438400"/>
                      <a:gd name="connsiteY15" fmla="*/ 3200400 h 3352800"/>
                      <a:gd name="connsiteX16" fmla="*/ 1143000 w 2438400"/>
                      <a:gd name="connsiteY16" fmla="*/ 457200 h 3352800"/>
                      <a:gd name="connsiteX17" fmla="*/ 1371600 w 2438400"/>
                      <a:gd name="connsiteY17" fmla="*/ 228600 h 3352800"/>
                      <a:gd name="connsiteX18" fmla="*/ 2324100 w 2438400"/>
                      <a:gd name="connsiteY18" fmla="*/ 228600 h 3352800"/>
                      <a:gd name="connsiteX19" fmla="*/ 2438400 w 2438400"/>
                      <a:gd name="connsiteY19" fmla="*/ 114300 h 3352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2438400" h="3352800">
                        <a:moveTo>
                          <a:pt x="2438400" y="114300"/>
                        </a:moveTo>
                        <a:cubicBezTo>
                          <a:pt x="2438400" y="51283"/>
                          <a:pt x="2387117" y="0"/>
                          <a:pt x="2324100" y="0"/>
                        </a:cubicBezTo>
                        <a:lnTo>
                          <a:pt x="533400" y="0"/>
                        </a:lnTo>
                        <a:cubicBezTo>
                          <a:pt x="239268" y="0"/>
                          <a:pt x="0" y="239344"/>
                          <a:pt x="0" y="533400"/>
                        </a:cubicBezTo>
                        <a:lnTo>
                          <a:pt x="0" y="1295400"/>
                        </a:lnTo>
                        <a:cubicBezTo>
                          <a:pt x="0" y="1421435"/>
                          <a:pt x="102565" y="1524000"/>
                          <a:pt x="228600" y="1524000"/>
                        </a:cubicBezTo>
                        <a:lnTo>
                          <a:pt x="228600" y="304800"/>
                        </a:lnTo>
                        <a:lnTo>
                          <a:pt x="381000" y="304800"/>
                        </a:lnTo>
                        <a:lnTo>
                          <a:pt x="381000" y="3200400"/>
                        </a:lnTo>
                        <a:cubicBezTo>
                          <a:pt x="381000" y="3284449"/>
                          <a:pt x="449351" y="3352800"/>
                          <a:pt x="533400" y="3352800"/>
                        </a:cubicBezTo>
                        <a:cubicBezTo>
                          <a:pt x="617449" y="3352800"/>
                          <a:pt x="685800" y="3284449"/>
                          <a:pt x="685800" y="3200400"/>
                        </a:cubicBezTo>
                        <a:lnTo>
                          <a:pt x="685800" y="1371600"/>
                        </a:lnTo>
                        <a:lnTo>
                          <a:pt x="838200" y="1371600"/>
                        </a:lnTo>
                        <a:lnTo>
                          <a:pt x="838200" y="3200400"/>
                        </a:lnTo>
                        <a:cubicBezTo>
                          <a:pt x="838200" y="3284449"/>
                          <a:pt x="906551" y="3352800"/>
                          <a:pt x="990600" y="3352800"/>
                        </a:cubicBezTo>
                        <a:cubicBezTo>
                          <a:pt x="1074649" y="3352800"/>
                          <a:pt x="1143000" y="3284449"/>
                          <a:pt x="1143000" y="3200400"/>
                        </a:cubicBezTo>
                        <a:lnTo>
                          <a:pt x="1143000" y="457200"/>
                        </a:lnTo>
                        <a:cubicBezTo>
                          <a:pt x="1143000" y="331165"/>
                          <a:pt x="1245565" y="228600"/>
                          <a:pt x="1371600" y="228600"/>
                        </a:cubicBezTo>
                        <a:lnTo>
                          <a:pt x="2324100" y="228600"/>
                        </a:lnTo>
                        <a:cubicBezTo>
                          <a:pt x="2387117" y="228600"/>
                          <a:pt x="2438400" y="177317"/>
                          <a:pt x="2438400" y="11430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7620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86" name="Freeform: Shape 85">
                    <a:extLst>
                      <a:ext uri="{FF2B5EF4-FFF2-40B4-BE49-F238E27FC236}">
                        <a16:creationId xmlns:a16="http://schemas.microsoft.com/office/drawing/2014/main" id="{236EE6C9-9817-4465-A875-3B742D4406F3}"/>
                      </a:ext>
                    </a:extLst>
                  </p:cNvPr>
                  <p:cNvSpPr/>
                  <p:nvPr/>
                </p:nvSpPr>
                <p:spPr>
                  <a:xfrm>
                    <a:off x="5562600" y="3581400"/>
                    <a:ext cx="2743200" cy="2057400"/>
                  </a:xfrm>
                  <a:custGeom>
                    <a:avLst/>
                    <a:gdLst>
                      <a:gd name="connsiteX0" fmla="*/ 2590800 w 2743200"/>
                      <a:gd name="connsiteY0" fmla="*/ 0 h 2057400"/>
                      <a:gd name="connsiteX1" fmla="*/ 2590800 w 2743200"/>
                      <a:gd name="connsiteY1" fmla="*/ 1676400 h 2057400"/>
                      <a:gd name="connsiteX2" fmla="*/ 152400 w 2743200"/>
                      <a:gd name="connsiteY2" fmla="*/ 1676400 h 2057400"/>
                      <a:gd name="connsiteX3" fmla="*/ 152400 w 2743200"/>
                      <a:gd name="connsiteY3" fmla="*/ 0 h 2057400"/>
                      <a:gd name="connsiteX4" fmla="*/ 0 w 2743200"/>
                      <a:gd name="connsiteY4" fmla="*/ 0 h 2057400"/>
                      <a:gd name="connsiteX5" fmla="*/ 0 w 2743200"/>
                      <a:gd name="connsiteY5" fmla="*/ 1828800 h 2057400"/>
                      <a:gd name="connsiteX6" fmla="*/ 1219200 w 2743200"/>
                      <a:gd name="connsiteY6" fmla="*/ 1828800 h 2057400"/>
                      <a:gd name="connsiteX7" fmla="*/ 1219200 w 2743200"/>
                      <a:gd name="connsiteY7" fmla="*/ 1905000 h 2057400"/>
                      <a:gd name="connsiteX8" fmla="*/ 1371600 w 2743200"/>
                      <a:gd name="connsiteY8" fmla="*/ 2057400 h 2057400"/>
                      <a:gd name="connsiteX9" fmla="*/ 1524000 w 2743200"/>
                      <a:gd name="connsiteY9" fmla="*/ 1905000 h 2057400"/>
                      <a:gd name="connsiteX10" fmla="*/ 1524000 w 2743200"/>
                      <a:gd name="connsiteY10" fmla="*/ 1828800 h 2057400"/>
                      <a:gd name="connsiteX11" fmla="*/ 2743200 w 2743200"/>
                      <a:gd name="connsiteY11" fmla="*/ 1828800 h 2057400"/>
                      <a:gd name="connsiteX12" fmla="*/ 2743200 w 2743200"/>
                      <a:gd name="connsiteY12" fmla="*/ 0 h 20574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743200" h="2057400">
                        <a:moveTo>
                          <a:pt x="2590800" y="0"/>
                        </a:moveTo>
                        <a:lnTo>
                          <a:pt x="2590800" y="1676400"/>
                        </a:lnTo>
                        <a:lnTo>
                          <a:pt x="152400" y="1676400"/>
                        </a:lnTo>
                        <a:lnTo>
                          <a:pt x="152400" y="0"/>
                        </a:lnTo>
                        <a:lnTo>
                          <a:pt x="0" y="0"/>
                        </a:lnTo>
                        <a:lnTo>
                          <a:pt x="0" y="1828800"/>
                        </a:lnTo>
                        <a:lnTo>
                          <a:pt x="1219200" y="1828800"/>
                        </a:lnTo>
                        <a:lnTo>
                          <a:pt x="1219200" y="1905000"/>
                        </a:lnTo>
                        <a:cubicBezTo>
                          <a:pt x="1219200" y="1989049"/>
                          <a:pt x="1287551" y="2057400"/>
                          <a:pt x="1371600" y="2057400"/>
                        </a:cubicBezTo>
                        <a:cubicBezTo>
                          <a:pt x="1455649" y="2057400"/>
                          <a:pt x="1524000" y="1989049"/>
                          <a:pt x="1524000" y="1905000"/>
                        </a:cubicBezTo>
                        <a:lnTo>
                          <a:pt x="1524000" y="1828800"/>
                        </a:lnTo>
                        <a:lnTo>
                          <a:pt x="2743200" y="1828800"/>
                        </a:lnTo>
                        <a:lnTo>
                          <a:pt x="2743200" y="0"/>
                        </a:lnTo>
                        <a:close/>
                      </a:path>
                    </a:pathLst>
                  </a:custGeom>
                  <a:grpFill/>
                  <a:ln w="7620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87" name="Freeform: Shape 86">
                    <a:extLst>
                      <a:ext uri="{FF2B5EF4-FFF2-40B4-BE49-F238E27FC236}">
                        <a16:creationId xmlns:a16="http://schemas.microsoft.com/office/drawing/2014/main" id="{C48C77E4-1890-4A85-9549-1252490A71F2}"/>
                      </a:ext>
                    </a:extLst>
                  </p:cNvPr>
                  <p:cNvSpPr/>
                  <p:nvPr/>
                </p:nvSpPr>
                <p:spPr>
                  <a:xfrm>
                    <a:off x="4191000" y="1219200"/>
                    <a:ext cx="914400" cy="914400"/>
                  </a:xfrm>
                  <a:custGeom>
                    <a:avLst/>
                    <a:gdLst>
                      <a:gd name="connsiteX0" fmla="*/ 914400 w 914400"/>
                      <a:gd name="connsiteY0" fmla="*/ 457200 h 914400"/>
                      <a:gd name="connsiteX1" fmla="*/ 457200 w 914400"/>
                      <a:gd name="connsiteY1" fmla="*/ 914400 h 914400"/>
                      <a:gd name="connsiteX2" fmla="*/ 0 w 914400"/>
                      <a:gd name="connsiteY2" fmla="*/ 457200 h 914400"/>
                      <a:gd name="connsiteX3" fmla="*/ 457200 w 914400"/>
                      <a:gd name="connsiteY3" fmla="*/ 0 h 914400"/>
                      <a:gd name="connsiteX4" fmla="*/ 914400 w 914400"/>
                      <a:gd name="connsiteY4" fmla="*/ 457200 h 9144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14400" h="914400">
                        <a:moveTo>
                          <a:pt x="914400" y="457200"/>
                        </a:moveTo>
                        <a:cubicBezTo>
                          <a:pt x="914400" y="709705"/>
                          <a:pt x="709705" y="914400"/>
                          <a:pt x="457200" y="914400"/>
                        </a:cubicBezTo>
                        <a:cubicBezTo>
                          <a:pt x="204695" y="914400"/>
                          <a:pt x="0" y="709705"/>
                          <a:pt x="0" y="457200"/>
                        </a:cubicBezTo>
                        <a:cubicBezTo>
                          <a:pt x="0" y="204695"/>
                          <a:pt x="204695" y="0"/>
                          <a:pt x="457200" y="0"/>
                        </a:cubicBezTo>
                        <a:cubicBezTo>
                          <a:pt x="709705" y="0"/>
                          <a:pt x="914400" y="204695"/>
                          <a:pt x="914400" y="45720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7620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88" name="Freeform: Shape 87">
                    <a:extLst>
                      <a:ext uri="{FF2B5EF4-FFF2-40B4-BE49-F238E27FC236}">
                        <a16:creationId xmlns:a16="http://schemas.microsoft.com/office/drawing/2014/main" id="{D222AF35-5DA0-4EFD-B8FC-831A1C9E804D}"/>
                      </a:ext>
                    </a:extLst>
                  </p:cNvPr>
                  <p:cNvSpPr/>
                  <p:nvPr/>
                </p:nvSpPr>
                <p:spPr>
                  <a:xfrm>
                    <a:off x="6416801" y="1828800"/>
                    <a:ext cx="1050798" cy="1066800"/>
                  </a:xfrm>
                  <a:custGeom>
                    <a:avLst/>
                    <a:gdLst>
                      <a:gd name="connsiteX0" fmla="*/ 517398 w 1050798"/>
                      <a:gd name="connsiteY0" fmla="*/ 1066800 h 1066800"/>
                      <a:gd name="connsiteX1" fmla="*/ 1050798 w 1050798"/>
                      <a:gd name="connsiteY1" fmla="*/ 533400 h 1066800"/>
                      <a:gd name="connsiteX2" fmla="*/ 517398 w 1050798"/>
                      <a:gd name="connsiteY2" fmla="*/ 0 h 1066800"/>
                      <a:gd name="connsiteX3" fmla="*/ 0 w 1050798"/>
                      <a:gd name="connsiteY3" fmla="*/ 404774 h 1066800"/>
                      <a:gd name="connsiteX4" fmla="*/ 60198 w 1050798"/>
                      <a:gd name="connsiteY4" fmla="*/ 571500 h 1066800"/>
                      <a:gd name="connsiteX5" fmla="*/ 17602 w 1050798"/>
                      <a:gd name="connsiteY5" fmla="*/ 714985 h 1066800"/>
                      <a:gd name="connsiteX6" fmla="*/ 517398 w 1050798"/>
                      <a:gd name="connsiteY6" fmla="*/ 1066800 h 1066800"/>
                      <a:gd name="connsiteX7" fmla="*/ 517398 w 1050798"/>
                      <a:gd name="connsiteY7" fmla="*/ 152400 h 1066800"/>
                      <a:gd name="connsiteX8" fmla="*/ 898398 w 1050798"/>
                      <a:gd name="connsiteY8" fmla="*/ 533400 h 1066800"/>
                      <a:gd name="connsiteX9" fmla="*/ 517398 w 1050798"/>
                      <a:gd name="connsiteY9" fmla="*/ 914400 h 1066800"/>
                      <a:gd name="connsiteX10" fmla="*/ 136398 w 1050798"/>
                      <a:gd name="connsiteY10" fmla="*/ 533400 h 1066800"/>
                      <a:gd name="connsiteX11" fmla="*/ 517398 w 1050798"/>
                      <a:gd name="connsiteY11" fmla="*/ 152400 h 1066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1050798" h="1066800">
                        <a:moveTo>
                          <a:pt x="517398" y="1066800"/>
                        </a:moveTo>
                        <a:cubicBezTo>
                          <a:pt x="811530" y="1066800"/>
                          <a:pt x="1050798" y="827456"/>
                          <a:pt x="1050798" y="533400"/>
                        </a:cubicBezTo>
                        <a:cubicBezTo>
                          <a:pt x="1050798" y="239344"/>
                          <a:pt x="811530" y="0"/>
                          <a:pt x="517398" y="0"/>
                        </a:cubicBezTo>
                        <a:cubicBezTo>
                          <a:pt x="270129" y="0"/>
                          <a:pt x="58293" y="168250"/>
                          <a:pt x="0" y="404774"/>
                        </a:cubicBezTo>
                        <a:cubicBezTo>
                          <a:pt x="37033" y="450647"/>
                          <a:pt x="60198" y="508102"/>
                          <a:pt x="60198" y="571500"/>
                        </a:cubicBezTo>
                        <a:cubicBezTo>
                          <a:pt x="60198" y="624383"/>
                          <a:pt x="44272" y="673456"/>
                          <a:pt x="17602" y="714985"/>
                        </a:cubicBezTo>
                        <a:cubicBezTo>
                          <a:pt x="93421" y="923392"/>
                          <a:pt x="293065" y="1066800"/>
                          <a:pt x="517398" y="1066800"/>
                        </a:cubicBezTo>
                        <a:close/>
                        <a:moveTo>
                          <a:pt x="517398" y="152400"/>
                        </a:moveTo>
                        <a:cubicBezTo>
                          <a:pt x="727481" y="152400"/>
                          <a:pt x="898398" y="323317"/>
                          <a:pt x="898398" y="533400"/>
                        </a:cubicBezTo>
                        <a:cubicBezTo>
                          <a:pt x="898398" y="743483"/>
                          <a:pt x="727481" y="914400"/>
                          <a:pt x="517398" y="914400"/>
                        </a:cubicBezTo>
                        <a:cubicBezTo>
                          <a:pt x="307315" y="914400"/>
                          <a:pt x="136398" y="743483"/>
                          <a:pt x="136398" y="533400"/>
                        </a:cubicBezTo>
                        <a:cubicBezTo>
                          <a:pt x="136398" y="323317"/>
                          <a:pt x="307315" y="152400"/>
                          <a:pt x="517398" y="152400"/>
                        </a:cubicBezTo>
                        <a:close/>
                      </a:path>
                    </a:pathLst>
                  </a:custGeom>
                  <a:grpFill/>
                  <a:ln w="7620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sz="1400">
                      <a:solidFill>
                        <a:prstClr val="black"/>
                      </a:solidFill>
                      <a:latin typeface="Calibri" panose="020F0502020204030204"/>
                    </a:endParaRPr>
                  </a:p>
                </p:txBody>
              </p:sp>
            </p:grpSp>
          </p:grpSp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50D227C9-3535-4CC6-AB7D-AD5F9C089AE3}"/>
                  </a:ext>
                </a:extLst>
              </p:cNvPr>
              <p:cNvSpPr/>
              <p:nvPr/>
            </p:nvSpPr>
            <p:spPr>
              <a:xfrm>
                <a:off x="3944055" y="4711026"/>
                <a:ext cx="1060284" cy="425909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IN" sz="1400" b="1" dirty="0">
                    <a:solidFill>
                      <a:schemeClr val="bg1"/>
                    </a:solidFill>
                    <a:latin typeface="Arial Nova Cond" panose="020B0506020202020204" pitchFamily="34" charset="0"/>
                  </a:rPr>
                  <a:t>Deep Learning </a:t>
                </a:r>
              </a:p>
              <a:p>
                <a:pPr algn="ctr" defTabSz="685800">
                  <a:defRPr/>
                </a:pPr>
                <a:r>
                  <a:rPr lang="en-IN" sz="1400" b="1" dirty="0">
                    <a:solidFill>
                      <a:schemeClr val="bg1"/>
                    </a:solidFill>
                    <a:latin typeface="Arial Nova Cond" panose="020B0506020202020204" pitchFamily="34" charset="0"/>
                  </a:rPr>
                  <a:t>Models</a:t>
                </a:r>
                <a:endParaRPr lang="en-IN" sz="1400" dirty="0">
                  <a:solidFill>
                    <a:schemeClr val="bg1"/>
                  </a:solidFill>
                  <a:latin typeface="Arial Nova Cond" panose="020B0506020202020204" pitchFamily="34" charset="0"/>
                </a:endParaRPr>
              </a:p>
            </p:txBody>
          </p:sp>
          <p:grpSp>
            <p:nvGrpSpPr>
              <p:cNvPr id="117" name="Group 116">
                <a:extLst>
                  <a:ext uri="{FF2B5EF4-FFF2-40B4-BE49-F238E27FC236}">
                    <a16:creationId xmlns:a16="http://schemas.microsoft.com/office/drawing/2014/main" id="{4D61C63A-751C-49F9-9F99-217B7BF15258}"/>
                  </a:ext>
                </a:extLst>
              </p:cNvPr>
              <p:cNvGrpSpPr/>
              <p:nvPr/>
            </p:nvGrpSpPr>
            <p:grpSpPr>
              <a:xfrm>
                <a:off x="4285866" y="4329312"/>
                <a:ext cx="376670" cy="376670"/>
                <a:chOff x="4285866" y="4329312"/>
                <a:chExt cx="376670" cy="376670"/>
              </a:xfrm>
            </p:grpSpPr>
            <p:sp>
              <p:nvSpPr>
                <p:cNvPr id="52" name="Freeform: Shape 51">
                  <a:extLst>
                    <a:ext uri="{FF2B5EF4-FFF2-40B4-BE49-F238E27FC236}">
                      <a16:creationId xmlns:a16="http://schemas.microsoft.com/office/drawing/2014/main" id="{7ED1A751-34C7-470D-86CE-EA61A4E6855B}"/>
                    </a:ext>
                  </a:extLst>
                </p:cNvPr>
                <p:cNvSpPr/>
                <p:nvPr/>
              </p:nvSpPr>
              <p:spPr>
                <a:xfrm>
                  <a:off x="4331326" y="4615062"/>
                  <a:ext cx="116898" cy="12989"/>
                </a:xfrm>
                <a:custGeom>
                  <a:avLst/>
                  <a:gdLst>
                    <a:gd name="connsiteX0" fmla="*/ 161925 w 171450"/>
                    <a:gd name="connsiteY0" fmla="*/ 0 h 19050"/>
                    <a:gd name="connsiteX1" fmla="*/ 9525 w 171450"/>
                    <a:gd name="connsiteY1" fmla="*/ 0 h 19050"/>
                    <a:gd name="connsiteX2" fmla="*/ 0 w 171450"/>
                    <a:gd name="connsiteY2" fmla="*/ 9525 h 19050"/>
                    <a:gd name="connsiteX3" fmla="*/ 9525 w 171450"/>
                    <a:gd name="connsiteY3" fmla="*/ 19050 h 19050"/>
                    <a:gd name="connsiteX4" fmla="*/ 28575 w 171450"/>
                    <a:gd name="connsiteY4" fmla="*/ 19050 h 19050"/>
                    <a:gd name="connsiteX5" fmla="*/ 142875 w 171450"/>
                    <a:gd name="connsiteY5" fmla="*/ 19050 h 19050"/>
                    <a:gd name="connsiteX6" fmla="*/ 161925 w 171450"/>
                    <a:gd name="connsiteY6" fmla="*/ 19050 h 19050"/>
                    <a:gd name="connsiteX7" fmla="*/ 171450 w 171450"/>
                    <a:gd name="connsiteY7" fmla="*/ 9525 h 19050"/>
                    <a:gd name="connsiteX8" fmla="*/ 161925 w 171450"/>
                    <a:gd name="connsiteY8" fmla="*/ 0 h 190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71450" h="19050">
                      <a:moveTo>
                        <a:pt x="161925" y="0"/>
                      </a:moveTo>
                      <a:lnTo>
                        <a:pt x="9525" y="0"/>
                      </a:lnTo>
                      <a:cubicBezTo>
                        <a:pt x="4267" y="0"/>
                        <a:pt x="0" y="4267"/>
                        <a:pt x="0" y="9525"/>
                      </a:cubicBezTo>
                      <a:cubicBezTo>
                        <a:pt x="0" y="14783"/>
                        <a:pt x="4267" y="19050"/>
                        <a:pt x="9525" y="19050"/>
                      </a:cubicBezTo>
                      <a:lnTo>
                        <a:pt x="28575" y="19050"/>
                      </a:lnTo>
                      <a:lnTo>
                        <a:pt x="142875" y="19050"/>
                      </a:lnTo>
                      <a:lnTo>
                        <a:pt x="161925" y="19050"/>
                      </a:lnTo>
                      <a:cubicBezTo>
                        <a:pt x="167183" y="19050"/>
                        <a:pt x="171450" y="14783"/>
                        <a:pt x="171450" y="9525"/>
                      </a:cubicBezTo>
                      <a:cubicBezTo>
                        <a:pt x="171450" y="4267"/>
                        <a:pt x="167183" y="0"/>
                        <a:pt x="161925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53" name="Freeform: Shape 52">
                  <a:extLst>
                    <a:ext uri="{FF2B5EF4-FFF2-40B4-BE49-F238E27FC236}">
                      <a16:creationId xmlns:a16="http://schemas.microsoft.com/office/drawing/2014/main" id="{7175109B-0D74-4071-8A11-3476EF768453}"/>
                    </a:ext>
                  </a:extLst>
                </p:cNvPr>
                <p:cNvSpPr/>
                <p:nvPr/>
              </p:nvSpPr>
              <p:spPr>
                <a:xfrm>
                  <a:off x="4344315" y="4641039"/>
                  <a:ext cx="90920" cy="12989"/>
                </a:xfrm>
                <a:custGeom>
                  <a:avLst/>
                  <a:gdLst>
                    <a:gd name="connsiteX0" fmla="*/ 123825 w 133350"/>
                    <a:gd name="connsiteY0" fmla="*/ 0 h 19050"/>
                    <a:gd name="connsiteX1" fmla="*/ 9525 w 133350"/>
                    <a:gd name="connsiteY1" fmla="*/ 0 h 19050"/>
                    <a:gd name="connsiteX2" fmla="*/ 0 w 133350"/>
                    <a:gd name="connsiteY2" fmla="*/ 9525 h 19050"/>
                    <a:gd name="connsiteX3" fmla="*/ 9525 w 133350"/>
                    <a:gd name="connsiteY3" fmla="*/ 19050 h 19050"/>
                    <a:gd name="connsiteX4" fmla="*/ 123825 w 133350"/>
                    <a:gd name="connsiteY4" fmla="*/ 19050 h 19050"/>
                    <a:gd name="connsiteX5" fmla="*/ 133350 w 133350"/>
                    <a:gd name="connsiteY5" fmla="*/ 9525 h 19050"/>
                    <a:gd name="connsiteX6" fmla="*/ 123825 w 133350"/>
                    <a:gd name="connsiteY6" fmla="*/ 0 h 190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33350" h="19050">
                      <a:moveTo>
                        <a:pt x="123825" y="0"/>
                      </a:moveTo>
                      <a:lnTo>
                        <a:pt x="9525" y="0"/>
                      </a:lnTo>
                      <a:cubicBezTo>
                        <a:pt x="4267" y="0"/>
                        <a:pt x="0" y="4267"/>
                        <a:pt x="0" y="9525"/>
                      </a:cubicBezTo>
                      <a:cubicBezTo>
                        <a:pt x="0" y="14783"/>
                        <a:pt x="4267" y="19050"/>
                        <a:pt x="9525" y="19050"/>
                      </a:cubicBezTo>
                      <a:lnTo>
                        <a:pt x="123825" y="19050"/>
                      </a:lnTo>
                      <a:cubicBezTo>
                        <a:pt x="129083" y="19050"/>
                        <a:pt x="133350" y="14783"/>
                        <a:pt x="133350" y="9525"/>
                      </a:cubicBezTo>
                      <a:cubicBezTo>
                        <a:pt x="133350" y="4267"/>
                        <a:pt x="129083" y="0"/>
                        <a:pt x="123825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54" name="Freeform: Shape 53">
                  <a:extLst>
                    <a:ext uri="{FF2B5EF4-FFF2-40B4-BE49-F238E27FC236}">
                      <a16:creationId xmlns:a16="http://schemas.microsoft.com/office/drawing/2014/main" id="{51DE5B71-D2ED-45C3-9A4F-117854E012CC}"/>
                    </a:ext>
                  </a:extLst>
                </p:cNvPr>
                <p:cNvSpPr/>
                <p:nvPr/>
              </p:nvSpPr>
              <p:spPr>
                <a:xfrm>
                  <a:off x="4396269" y="4375646"/>
                  <a:ext cx="97415" cy="226426"/>
                </a:xfrm>
                <a:custGeom>
                  <a:avLst/>
                  <a:gdLst>
                    <a:gd name="connsiteX0" fmla="*/ 85725 w 142875"/>
                    <a:gd name="connsiteY0" fmla="*/ 313042 h 332092"/>
                    <a:gd name="connsiteX1" fmla="*/ 57150 w 142875"/>
                    <a:gd name="connsiteY1" fmla="*/ 313042 h 332092"/>
                    <a:gd name="connsiteX2" fmla="*/ 57150 w 142875"/>
                    <a:gd name="connsiteY2" fmla="*/ 288258 h 332092"/>
                    <a:gd name="connsiteX3" fmla="*/ 62179 w 142875"/>
                    <a:gd name="connsiteY3" fmla="*/ 285572 h 332092"/>
                    <a:gd name="connsiteX4" fmla="*/ 142875 w 142875"/>
                    <a:gd name="connsiteY4" fmla="*/ 151117 h 332092"/>
                    <a:gd name="connsiteX5" fmla="*/ 11011 w 142875"/>
                    <a:gd name="connsiteY5" fmla="*/ 98 h 332092"/>
                    <a:gd name="connsiteX6" fmla="*/ 3248 w 142875"/>
                    <a:gd name="connsiteY6" fmla="*/ 2413 h 332092"/>
                    <a:gd name="connsiteX7" fmla="*/ 0 w 142875"/>
                    <a:gd name="connsiteY7" fmla="*/ 9557 h 332092"/>
                    <a:gd name="connsiteX8" fmla="*/ 0 w 142875"/>
                    <a:gd name="connsiteY8" fmla="*/ 114275 h 332092"/>
                    <a:gd name="connsiteX9" fmla="*/ 20260 w 142875"/>
                    <a:gd name="connsiteY9" fmla="*/ 100768 h 332092"/>
                    <a:gd name="connsiteX10" fmla="*/ 45396 w 142875"/>
                    <a:gd name="connsiteY10" fmla="*/ 125895 h 332092"/>
                    <a:gd name="connsiteX11" fmla="*/ 73285 w 142875"/>
                    <a:gd name="connsiteY11" fmla="*/ 103492 h 332092"/>
                    <a:gd name="connsiteX12" fmla="*/ 76200 w 142875"/>
                    <a:gd name="connsiteY12" fmla="*/ 103492 h 332092"/>
                    <a:gd name="connsiteX13" fmla="*/ 104775 w 142875"/>
                    <a:gd name="connsiteY13" fmla="*/ 132067 h 332092"/>
                    <a:gd name="connsiteX14" fmla="*/ 76200 w 142875"/>
                    <a:gd name="connsiteY14" fmla="*/ 160642 h 332092"/>
                    <a:gd name="connsiteX15" fmla="*/ 59322 w 142875"/>
                    <a:gd name="connsiteY15" fmla="*/ 157985 h 332092"/>
                    <a:gd name="connsiteX16" fmla="*/ 30290 w 142875"/>
                    <a:gd name="connsiteY16" fmla="*/ 332092 h 332092"/>
                    <a:gd name="connsiteX17" fmla="*/ 66675 w 142875"/>
                    <a:gd name="connsiteY17" fmla="*/ 332092 h 332092"/>
                    <a:gd name="connsiteX18" fmla="*/ 85725 w 142875"/>
                    <a:gd name="connsiteY18" fmla="*/ 332092 h 332092"/>
                    <a:gd name="connsiteX19" fmla="*/ 95250 w 142875"/>
                    <a:gd name="connsiteY19" fmla="*/ 322567 h 332092"/>
                    <a:gd name="connsiteX20" fmla="*/ 85725 w 142875"/>
                    <a:gd name="connsiteY20" fmla="*/ 313042 h 332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142875" h="332092">
                      <a:moveTo>
                        <a:pt x="85725" y="313042"/>
                      </a:moveTo>
                      <a:lnTo>
                        <a:pt x="57150" y="313042"/>
                      </a:lnTo>
                      <a:lnTo>
                        <a:pt x="57150" y="288258"/>
                      </a:lnTo>
                      <a:lnTo>
                        <a:pt x="62179" y="285572"/>
                      </a:lnTo>
                      <a:cubicBezTo>
                        <a:pt x="111957" y="258969"/>
                        <a:pt x="142875" y="207448"/>
                        <a:pt x="142875" y="151117"/>
                      </a:cubicBezTo>
                      <a:cubicBezTo>
                        <a:pt x="142875" y="75136"/>
                        <a:pt x="86192" y="10214"/>
                        <a:pt x="11011" y="98"/>
                      </a:cubicBezTo>
                      <a:cubicBezTo>
                        <a:pt x="8182" y="-302"/>
                        <a:pt x="5391" y="527"/>
                        <a:pt x="3248" y="2413"/>
                      </a:cubicBezTo>
                      <a:cubicBezTo>
                        <a:pt x="1153" y="4242"/>
                        <a:pt x="0" y="6785"/>
                        <a:pt x="0" y="9557"/>
                      </a:cubicBezTo>
                      <a:lnTo>
                        <a:pt x="0" y="114275"/>
                      </a:lnTo>
                      <a:lnTo>
                        <a:pt x="20260" y="100768"/>
                      </a:lnTo>
                      <a:lnTo>
                        <a:pt x="45396" y="125895"/>
                      </a:lnTo>
                      <a:cubicBezTo>
                        <a:pt x="48254" y="112817"/>
                        <a:pt x="59760" y="103492"/>
                        <a:pt x="73285" y="103492"/>
                      </a:cubicBezTo>
                      <a:lnTo>
                        <a:pt x="76200" y="103492"/>
                      </a:lnTo>
                      <a:cubicBezTo>
                        <a:pt x="91954" y="103492"/>
                        <a:pt x="104775" y="116313"/>
                        <a:pt x="104775" y="132067"/>
                      </a:cubicBezTo>
                      <a:cubicBezTo>
                        <a:pt x="104775" y="147822"/>
                        <a:pt x="91954" y="160642"/>
                        <a:pt x="76200" y="160642"/>
                      </a:cubicBezTo>
                      <a:cubicBezTo>
                        <a:pt x="70447" y="160642"/>
                        <a:pt x="64751" y="159718"/>
                        <a:pt x="59322" y="157985"/>
                      </a:cubicBezTo>
                      <a:lnTo>
                        <a:pt x="30290" y="332092"/>
                      </a:lnTo>
                      <a:lnTo>
                        <a:pt x="66675" y="332092"/>
                      </a:lnTo>
                      <a:lnTo>
                        <a:pt x="85725" y="332092"/>
                      </a:lnTo>
                      <a:cubicBezTo>
                        <a:pt x="90983" y="332092"/>
                        <a:pt x="95250" y="327825"/>
                        <a:pt x="95250" y="322567"/>
                      </a:cubicBezTo>
                      <a:cubicBezTo>
                        <a:pt x="95250" y="317310"/>
                        <a:pt x="90983" y="313042"/>
                        <a:pt x="85725" y="31304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55" name="Freeform: Shape 54">
                  <a:extLst>
                    <a:ext uri="{FF2B5EF4-FFF2-40B4-BE49-F238E27FC236}">
                      <a16:creationId xmlns:a16="http://schemas.microsoft.com/office/drawing/2014/main" id="{FB8853C9-FAC0-43C5-909C-FFA7C61FF74F}"/>
                    </a:ext>
                  </a:extLst>
                </p:cNvPr>
                <p:cNvSpPr/>
                <p:nvPr/>
              </p:nvSpPr>
              <p:spPr>
                <a:xfrm>
                  <a:off x="4285866" y="4374772"/>
                  <a:ext cx="97415" cy="227301"/>
                </a:xfrm>
                <a:custGeom>
                  <a:avLst/>
                  <a:gdLst>
                    <a:gd name="connsiteX0" fmla="*/ 142875 w 142875"/>
                    <a:gd name="connsiteY0" fmla="*/ 333375 h 333375"/>
                    <a:gd name="connsiteX1" fmla="*/ 142875 w 142875"/>
                    <a:gd name="connsiteY1" fmla="*/ 38100 h 333375"/>
                    <a:gd name="connsiteX2" fmla="*/ 104775 w 142875"/>
                    <a:gd name="connsiteY2" fmla="*/ 0 h 333375"/>
                    <a:gd name="connsiteX3" fmla="*/ 69723 w 142875"/>
                    <a:gd name="connsiteY3" fmla="*/ 23174 h 333375"/>
                    <a:gd name="connsiteX4" fmla="*/ 67037 w 142875"/>
                    <a:gd name="connsiteY4" fmla="*/ 29470 h 333375"/>
                    <a:gd name="connsiteX5" fmla="*/ 60208 w 142875"/>
                    <a:gd name="connsiteY5" fmla="*/ 28927 h 333375"/>
                    <a:gd name="connsiteX6" fmla="*/ 58198 w 142875"/>
                    <a:gd name="connsiteY6" fmla="*/ 28699 h 333375"/>
                    <a:gd name="connsiteX7" fmla="*/ 57150 w 142875"/>
                    <a:gd name="connsiteY7" fmla="*/ 28575 h 333375"/>
                    <a:gd name="connsiteX8" fmla="*/ 19050 w 142875"/>
                    <a:gd name="connsiteY8" fmla="*/ 66675 h 333375"/>
                    <a:gd name="connsiteX9" fmla="*/ 24641 w 142875"/>
                    <a:gd name="connsiteY9" fmla="*/ 86220 h 333375"/>
                    <a:gd name="connsiteX10" fmla="*/ 29908 w 142875"/>
                    <a:gd name="connsiteY10" fmla="*/ 94955 h 333375"/>
                    <a:gd name="connsiteX11" fmla="*/ 20841 w 142875"/>
                    <a:gd name="connsiteY11" fmla="*/ 99612 h 333375"/>
                    <a:gd name="connsiteX12" fmla="*/ 0 w 142875"/>
                    <a:gd name="connsiteY12" fmla="*/ 133350 h 333375"/>
                    <a:gd name="connsiteX13" fmla="*/ 38100 w 142875"/>
                    <a:gd name="connsiteY13" fmla="*/ 171450 h 333375"/>
                    <a:gd name="connsiteX14" fmla="*/ 76200 w 142875"/>
                    <a:gd name="connsiteY14" fmla="*/ 133350 h 333375"/>
                    <a:gd name="connsiteX15" fmla="*/ 95250 w 142875"/>
                    <a:gd name="connsiteY15" fmla="*/ 133350 h 333375"/>
                    <a:gd name="connsiteX16" fmla="*/ 38100 w 142875"/>
                    <a:gd name="connsiteY16" fmla="*/ 190500 h 333375"/>
                    <a:gd name="connsiteX17" fmla="*/ 21098 w 142875"/>
                    <a:gd name="connsiteY17" fmla="*/ 187919 h 333375"/>
                    <a:gd name="connsiteX18" fmla="*/ 19050 w 142875"/>
                    <a:gd name="connsiteY18" fmla="*/ 200025 h 333375"/>
                    <a:gd name="connsiteX19" fmla="*/ 57150 w 142875"/>
                    <a:gd name="connsiteY19" fmla="*/ 238125 h 333375"/>
                    <a:gd name="connsiteX20" fmla="*/ 95250 w 142875"/>
                    <a:gd name="connsiteY20" fmla="*/ 200025 h 333375"/>
                    <a:gd name="connsiteX21" fmla="*/ 114300 w 142875"/>
                    <a:gd name="connsiteY21" fmla="*/ 200025 h 333375"/>
                    <a:gd name="connsiteX22" fmla="*/ 68028 w 142875"/>
                    <a:gd name="connsiteY22" fmla="*/ 256108 h 333375"/>
                    <a:gd name="connsiteX23" fmla="*/ 84125 w 142875"/>
                    <a:gd name="connsiteY23" fmla="*/ 289970 h 333375"/>
                    <a:gd name="connsiteX24" fmla="*/ 85725 w 142875"/>
                    <a:gd name="connsiteY24" fmla="*/ 292370 h 333375"/>
                    <a:gd name="connsiteX25" fmla="*/ 85725 w 142875"/>
                    <a:gd name="connsiteY25" fmla="*/ 314325 h 333375"/>
                    <a:gd name="connsiteX26" fmla="*/ 57150 w 142875"/>
                    <a:gd name="connsiteY26" fmla="*/ 314325 h 333375"/>
                    <a:gd name="connsiteX27" fmla="*/ 47625 w 142875"/>
                    <a:gd name="connsiteY27" fmla="*/ 323850 h 333375"/>
                    <a:gd name="connsiteX28" fmla="*/ 57150 w 142875"/>
                    <a:gd name="connsiteY28" fmla="*/ 333375 h 333375"/>
                    <a:gd name="connsiteX29" fmla="*/ 76200 w 142875"/>
                    <a:gd name="connsiteY29" fmla="*/ 333375 h 333375"/>
                    <a:gd name="connsiteX30" fmla="*/ 142875 w 142875"/>
                    <a:gd name="connsiteY30" fmla="*/ 333375 h 333375"/>
                    <a:gd name="connsiteX31" fmla="*/ 38100 w 142875"/>
                    <a:gd name="connsiteY31" fmla="*/ 152400 h 333375"/>
                    <a:gd name="connsiteX32" fmla="*/ 38100 w 142875"/>
                    <a:gd name="connsiteY32" fmla="*/ 133350 h 333375"/>
                    <a:gd name="connsiteX33" fmla="*/ 47625 w 142875"/>
                    <a:gd name="connsiteY33" fmla="*/ 123825 h 333375"/>
                    <a:gd name="connsiteX34" fmla="*/ 66675 w 142875"/>
                    <a:gd name="connsiteY34" fmla="*/ 123825 h 333375"/>
                    <a:gd name="connsiteX35" fmla="*/ 38100 w 142875"/>
                    <a:gd name="connsiteY35" fmla="*/ 152400 h 333375"/>
                    <a:gd name="connsiteX36" fmla="*/ 76200 w 142875"/>
                    <a:gd name="connsiteY36" fmla="*/ 66675 h 333375"/>
                    <a:gd name="connsiteX37" fmla="*/ 66675 w 142875"/>
                    <a:gd name="connsiteY37" fmla="*/ 76200 h 333375"/>
                    <a:gd name="connsiteX38" fmla="*/ 47625 w 142875"/>
                    <a:gd name="connsiteY38" fmla="*/ 76200 h 333375"/>
                    <a:gd name="connsiteX39" fmla="*/ 76200 w 142875"/>
                    <a:gd name="connsiteY39" fmla="*/ 47625 h 333375"/>
                    <a:gd name="connsiteX40" fmla="*/ 76200 w 142875"/>
                    <a:gd name="connsiteY40" fmla="*/ 66675 h 333375"/>
                    <a:gd name="connsiteX41" fmla="*/ 104775 w 142875"/>
                    <a:gd name="connsiteY41" fmla="*/ 85725 h 333375"/>
                    <a:gd name="connsiteX42" fmla="*/ 104775 w 142875"/>
                    <a:gd name="connsiteY42" fmla="*/ 66675 h 333375"/>
                    <a:gd name="connsiteX43" fmla="*/ 133350 w 142875"/>
                    <a:gd name="connsiteY43" fmla="*/ 95250 h 333375"/>
                    <a:gd name="connsiteX44" fmla="*/ 114300 w 142875"/>
                    <a:gd name="connsiteY44" fmla="*/ 95250 h 333375"/>
                    <a:gd name="connsiteX45" fmla="*/ 104775 w 142875"/>
                    <a:gd name="connsiteY45" fmla="*/ 85725 h 333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142875" h="333375">
                      <a:moveTo>
                        <a:pt x="142875" y="333375"/>
                      </a:moveTo>
                      <a:lnTo>
                        <a:pt x="142875" y="38100"/>
                      </a:lnTo>
                      <a:cubicBezTo>
                        <a:pt x="142875" y="17088"/>
                        <a:pt x="125787" y="0"/>
                        <a:pt x="104775" y="0"/>
                      </a:cubicBezTo>
                      <a:cubicBezTo>
                        <a:pt x="89497" y="0"/>
                        <a:pt x="75733" y="9096"/>
                        <a:pt x="69723" y="23174"/>
                      </a:cubicBezTo>
                      <a:lnTo>
                        <a:pt x="67037" y="29470"/>
                      </a:lnTo>
                      <a:lnTo>
                        <a:pt x="60208" y="28927"/>
                      </a:lnTo>
                      <a:cubicBezTo>
                        <a:pt x="59531" y="28870"/>
                        <a:pt x="58865" y="28785"/>
                        <a:pt x="58198" y="28699"/>
                      </a:cubicBezTo>
                      <a:cubicBezTo>
                        <a:pt x="57855" y="28651"/>
                        <a:pt x="57502" y="28585"/>
                        <a:pt x="57150" y="28575"/>
                      </a:cubicBezTo>
                      <a:cubicBezTo>
                        <a:pt x="36138" y="28575"/>
                        <a:pt x="19050" y="45663"/>
                        <a:pt x="19050" y="66675"/>
                      </a:cubicBezTo>
                      <a:cubicBezTo>
                        <a:pt x="19050" y="73495"/>
                        <a:pt x="20926" y="80067"/>
                        <a:pt x="24641" y="86220"/>
                      </a:cubicBezTo>
                      <a:lnTo>
                        <a:pt x="29908" y="94955"/>
                      </a:lnTo>
                      <a:lnTo>
                        <a:pt x="20841" y="99612"/>
                      </a:lnTo>
                      <a:cubicBezTo>
                        <a:pt x="7982" y="106204"/>
                        <a:pt x="0" y="119139"/>
                        <a:pt x="0" y="133350"/>
                      </a:cubicBezTo>
                      <a:cubicBezTo>
                        <a:pt x="0" y="154362"/>
                        <a:pt x="17088" y="171450"/>
                        <a:pt x="38100" y="171450"/>
                      </a:cubicBezTo>
                      <a:cubicBezTo>
                        <a:pt x="59112" y="171450"/>
                        <a:pt x="76200" y="154362"/>
                        <a:pt x="76200" y="133350"/>
                      </a:cubicBezTo>
                      <a:lnTo>
                        <a:pt x="95250" y="133350"/>
                      </a:lnTo>
                      <a:cubicBezTo>
                        <a:pt x="95250" y="164868"/>
                        <a:pt x="69618" y="190500"/>
                        <a:pt x="38100" y="190500"/>
                      </a:cubicBezTo>
                      <a:cubicBezTo>
                        <a:pt x="32185" y="190500"/>
                        <a:pt x="26470" y="189595"/>
                        <a:pt x="21098" y="187919"/>
                      </a:cubicBezTo>
                      <a:cubicBezTo>
                        <a:pt x="19802" y="191805"/>
                        <a:pt x="19050" y="195872"/>
                        <a:pt x="19050" y="200025"/>
                      </a:cubicBezTo>
                      <a:cubicBezTo>
                        <a:pt x="19050" y="221037"/>
                        <a:pt x="36138" y="238125"/>
                        <a:pt x="57150" y="238125"/>
                      </a:cubicBezTo>
                      <a:cubicBezTo>
                        <a:pt x="78162" y="238125"/>
                        <a:pt x="95250" y="221037"/>
                        <a:pt x="95250" y="200025"/>
                      </a:cubicBezTo>
                      <a:lnTo>
                        <a:pt x="114300" y="200025"/>
                      </a:lnTo>
                      <a:cubicBezTo>
                        <a:pt x="114300" y="227819"/>
                        <a:pt x="94355" y="251012"/>
                        <a:pt x="68028" y="256108"/>
                      </a:cubicBezTo>
                      <a:cubicBezTo>
                        <a:pt x="71333" y="268757"/>
                        <a:pt x="80201" y="284083"/>
                        <a:pt x="84125" y="289970"/>
                      </a:cubicBezTo>
                      <a:lnTo>
                        <a:pt x="85725" y="292370"/>
                      </a:lnTo>
                      <a:lnTo>
                        <a:pt x="85725" y="314325"/>
                      </a:lnTo>
                      <a:lnTo>
                        <a:pt x="57150" y="314325"/>
                      </a:lnTo>
                      <a:cubicBezTo>
                        <a:pt x="51892" y="314325"/>
                        <a:pt x="47625" y="318592"/>
                        <a:pt x="47625" y="323850"/>
                      </a:cubicBezTo>
                      <a:cubicBezTo>
                        <a:pt x="47625" y="329108"/>
                        <a:pt x="51892" y="333375"/>
                        <a:pt x="57150" y="333375"/>
                      </a:cubicBezTo>
                      <a:lnTo>
                        <a:pt x="76200" y="333375"/>
                      </a:lnTo>
                      <a:lnTo>
                        <a:pt x="142875" y="333375"/>
                      </a:lnTo>
                      <a:close/>
                      <a:moveTo>
                        <a:pt x="38100" y="152400"/>
                      </a:moveTo>
                      <a:lnTo>
                        <a:pt x="38100" y="133350"/>
                      </a:lnTo>
                      <a:cubicBezTo>
                        <a:pt x="43358" y="133350"/>
                        <a:pt x="47625" y="129083"/>
                        <a:pt x="47625" y="123825"/>
                      </a:cubicBezTo>
                      <a:lnTo>
                        <a:pt x="66675" y="123825"/>
                      </a:lnTo>
                      <a:cubicBezTo>
                        <a:pt x="66675" y="139579"/>
                        <a:pt x="53854" y="152400"/>
                        <a:pt x="38100" y="152400"/>
                      </a:cubicBezTo>
                      <a:close/>
                      <a:moveTo>
                        <a:pt x="76200" y="66675"/>
                      </a:moveTo>
                      <a:cubicBezTo>
                        <a:pt x="70942" y="66675"/>
                        <a:pt x="66675" y="70942"/>
                        <a:pt x="66675" y="76200"/>
                      </a:cubicBezTo>
                      <a:lnTo>
                        <a:pt x="47625" y="76200"/>
                      </a:lnTo>
                      <a:cubicBezTo>
                        <a:pt x="47625" y="60446"/>
                        <a:pt x="60446" y="47625"/>
                        <a:pt x="76200" y="47625"/>
                      </a:cubicBezTo>
                      <a:lnTo>
                        <a:pt x="76200" y="66675"/>
                      </a:lnTo>
                      <a:close/>
                      <a:moveTo>
                        <a:pt x="104775" y="85725"/>
                      </a:moveTo>
                      <a:lnTo>
                        <a:pt x="104775" y="66675"/>
                      </a:lnTo>
                      <a:cubicBezTo>
                        <a:pt x="120529" y="66675"/>
                        <a:pt x="133350" y="79496"/>
                        <a:pt x="133350" y="95250"/>
                      </a:cubicBezTo>
                      <a:lnTo>
                        <a:pt x="114300" y="95250"/>
                      </a:lnTo>
                      <a:cubicBezTo>
                        <a:pt x="114300" y="89992"/>
                        <a:pt x="110033" y="85725"/>
                        <a:pt x="104775" y="85725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56" name="Freeform: Shape 55">
                  <a:extLst>
                    <a:ext uri="{FF2B5EF4-FFF2-40B4-BE49-F238E27FC236}">
                      <a16:creationId xmlns:a16="http://schemas.microsoft.com/office/drawing/2014/main" id="{4788B49C-405D-480D-B21F-5150D0C9318A}"/>
                    </a:ext>
                  </a:extLst>
                </p:cNvPr>
                <p:cNvSpPr/>
                <p:nvPr/>
              </p:nvSpPr>
              <p:spPr>
                <a:xfrm>
                  <a:off x="4396269" y="4461062"/>
                  <a:ext cx="28347" cy="141011"/>
                </a:xfrm>
                <a:custGeom>
                  <a:avLst/>
                  <a:gdLst>
                    <a:gd name="connsiteX0" fmla="*/ 41577 w 41576"/>
                    <a:gd name="connsiteY0" fmla="*/ 23241 h 206816"/>
                    <a:gd name="connsiteX1" fmla="*/ 36947 w 41576"/>
                    <a:gd name="connsiteY1" fmla="*/ 19107 h 206816"/>
                    <a:gd name="connsiteX2" fmla="*/ 17840 w 41576"/>
                    <a:gd name="connsiteY2" fmla="*/ 0 h 206816"/>
                    <a:gd name="connsiteX3" fmla="*/ 0 w 41576"/>
                    <a:gd name="connsiteY3" fmla="*/ 11887 h 206816"/>
                    <a:gd name="connsiteX4" fmla="*/ 0 w 41576"/>
                    <a:gd name="connsiteY4" fmla="*/ 206816 h 206816"/>
                    <a:gd name="connsiteX5" fmla="*/ 10982 w 41576"/>
                    <a:gd name="connsiteY5" fmla="*/ 206816 h 206816"/>
                    <a:gd name="connsiteX6" fmla="*/ 41577 w 41576"/>
                    <a:gd name="connsiteY6" fmla="*/ 23241 h 2068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1576" h="206816">
                      <a:moveTo>
                        <a:pt x="41577" y="23241"/>
                      </a:moveTo>
                      <a:cubicBezTo>
                        <a:pt x="39957" y="21955"/>
                        <a:pt x="38414" y="20584"/>
                        <a:pt x="36947" y="19107"/>
                      </a:cubicBezTo>
                      <a:lnTo>
                        <a:pt x="17840" y="0"/>
                      </a:lnTo>
                      <a:lnTo>
                        <a:pt x="0" y="11887"/>
                      </a:lnTo>
                      <a:lnTo>
                        <a:pt x="0" y="206816"/>
                      </a:lnTo>
                      <a:lnTo>
                        <a:pt x="10982" y="206816"/>
                      </a:lnTo>
                      <a:lnTo>
                        <a:pt x="41577" y="2324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57" name="Freeform: Shape 56">
                  <a:extLst>
                    <a:ext uri="{FF2B5EF4-FFF2-40B4-BE49-F238E27FC236}">
                      <a16:creationId xmlns:a16="http://schemas.microsoft.com/office/drawing/2014/main" id="{784F0355-EE31-4CD9-8E79-6331520506B1}"/>
                    </a:ext>
                  </a:extLst>
                </p:cNvPr>
                <p:cNvSpPr/>
                <p:nvPr/>
              </p:nvSpPr>
              <p:spPr>
                <a:xfrm>
                  <a:off x="4357303" y="4667016"/>
                  <a:ext cx="64943" cy="38966"/>
                </a:xfrm>
                <a:custGeom>
                  <a:avLst/>
                  <a:gdLst>
                    <a:gd name="connsiteX0" fmla="*/ 0 w 95250"/>
                    <a:gd name="connsiteY0" fmla="*/ 9525 h 57150"/>
                    <a:gd name="connsiteX1" fmla="*/ 47625 w 95250"/>
                    <a:gd name="connsiteY1" fmla="*/ 57150 h 57150"/>
                    <a:gd name="connsiteX2" fmla="*/ 95250 w 95250"/>
                    <a:gd name="connsiteY2" fmla="*/ 9525 h 57150"/>
                    <a:gd name="connsiteX3" fmla="*/ 95250 w 95250"/>
                    <a:gd name="connsiteY3" fmla="*/ 0 h 57150"/>
                    <a:gd name="connsiteX4" fmla="*/ 0 w 95250"/>
                    <a:gd name="connsiteY4" fmla="*/ 0 h 57150"/>
                    <a:gd name="connsiteX5" fmla="*/ 0 w 95250"/>
                    <a:gd name="connsiteY5" fmla="*/ 9525 h 571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5250" h="57150">
                      <a:moveTo>
                        <a:pt x="0" y="9525"/>
                      </a:moveTo>
                      <a:cubicBezTo>
                        <a:pt x="0" y="35785"/>
                        <a:pt x="21365" y="57150"/>
                        <a:pt x="47625" y="57150"/>
                      </a:cubicBezTo>
                      <a:cubicBezTo>
                        <a:pt x="73885" y="57150"/>
                        <a:pt x="95250" y="35785"/>
                        <a:pt x="95250" y="9525"/>
                      </a:cubicBezTo>
                      <a:lnTo>
                        <a:pt x="95250" y="0"/>
                      </a:lnTo>
                      <a:lnTo>
                        <a:pt x="0" y="0"/>
                      </a:lnTo>
                      <a:lnTo>
                        <a:pt x="0" y="9525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58" name="Freeform: Shape 57">
                  <a:extLst>
                    <a:ext uri="{FF2B5EF4-FFF2-40B4-BE49-F238E27FC236}">
                      <a16:creationId xmlns:a16="http://schemas.microsoft.com/office/drawing/2014/main" id="{F7D96890-939B-4FD2-B59B-7718B2F8604A}"/>
                    </a:ext>
                  </a:extLst>
                </p:cNvPr>
                <p:cNvSpPr/>
                <p:nvPr/>
              </p:nvSpPr>
              <p:spPr>
                <a:xfrm>
                  <a:off x="4438885" y="4459198"/>
                  <a:ext cx="15832" cy="12989"/>
                </a:xfrm>
                <a:custGeom>
                  <a:avLst/>
                  <a:gdLst>
                    <a:gd name="connsiteX0" fmla="*/ 23222 w 23221"/>
                    <a:gd name="connsiteY0" fmla="*/ 9525 h 19050"/>
                    <a:gd name="connsiteX1" fmla="*/ 13697 w 23221"/>
                    <a:gd name="connsiteY1" fmla="*/ 0 h 19050"/>
                    <a:gd name="connsiteX2" fmla="*/ 10782 w 23221"/>
                    <a:gd name="connsiteY2" fmla="*/ 0 h 19050"/>
                    <a:gd name="connsiteX3" fmla="*/ 1391 w 23221"/>
                    <a:gd name="connsiteY3" fmla="*/ 7953 h 19050"/>
                    <a:gd name="connsiteX4" fmla="*/ 0 w 23221"/>
                    <a:gd name="connsiteY4" fmla="*/ 16354 h 19050"/>
                    <a:gd name="connsiteX5" fmla="*/ 13697 w 23221"/>
                    <a:gd name="connsiteY5" fmla="*/ 19050 h 19050"/>
                    <a:gd name="connsiteX6" fmla="*/ 23222 w 23221"/>
                    <a:gd name="connsiteY6" fmla="*/ 9525 h 190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3221" h="19050">
                      <a:moveTo>
                        <a:pt x="23222" y="9525"/>
                      </a:moveTo>
                      <a:cubicBezTo>
                        <a:pt x="23222" y="4267"/>
                        <a:pt x="18955" y="0"/>
                        <a:pt x="13697" y="0"/>
                      </a:cubicBezTo>
                      <a:lnTo>
                        <a:pt x="10782" y="0"/>
                      </a:lnTo>
                      <a:cubicBezTo>
                        <a:pt x="6106" y="0"/>
                        <a:pt x="2153" y="3353"/>
                        <a:pt x="1391" y="7953"/>
                      </a:cubicBezTo>
                      <a:lnTo>
                        <a:pt x="0" y="16354"/>
                      </a:lnTo>
                      <a:cubicBezTo>
                        <a:pt x="4324" y="18107"/>
                        <a:pt x="8982" y="19050"/>
                        <a:pt x="13697" y="19050"/>
                      </a:cubicBezTo>
                      <a:cubicBezTo>
                        <a:pt x="18955" y="19050"/>
                        <a:pt x="23222" y="14783"/>
                        <a:pt x="23222" y="9525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59" name="Freeform: Shape 58">
                  <a:extLst>
                    <a:ext uri="{FF2B5EF4-FFF2-40B4-BE49-F238E27FC236}">
                      <a16:creationId xmlns:a16="http://schemas.microsoft.com/office/drawing/2014/main" id="{5E8ACE31-64C4-422C-B8E8-CAB57843DA4E}"/>
                    </a:ext>
                  </a:extLst>
                </p:cNvPr>
                <p:cNvSpPr/>
                <p:nvPr/>
              </p:nvSpPr>
              <p:spPr>
                <a:xfrm>
                  <a:off x="4584604" y="4628050"/>
                  <a:ext cx="77932" cy="77932"/>
                </a:xfrm>
                <a:custGeom>
                  <a:avLst/>
                  <a:gdLst>
                    <a:gd name="connsiteX0" fmla="*/ 57150 w 114300"/>
                    <a:gd name="connsiteY0" fmla="*/ 0 h 114300"/>
                    <a:gd name="connsiteX1" fmla="*/ 0 w 114300"/>
                    <a:gd name="connsiteY1" fmla="*/ 57150 h 114300"/>
                    <a:gd name="connsiteX2" fmla="*/ 57150 w 114300"/>
                    <a:gd name="connsiteY2" fmla="*/ 114300 h 114300"/>
                    <a:gd name="connsiteX3" fmla="*/ 114300 w 114300"/>
                    <a:gd name="connsiteY3" fmla="*/ 57150 h 114300"/>
                    <a:gd name="connsiteX4" fmla="*/ 57150 w 114300"/>
                    <a:gd name="connsiteY4" fmla="*/ 0 h 114300"/>
                    <a:gd name="connsiteX5" fmla="*/ 57150 w 114300"/>
                    <a:gd name="connsiteY5" fmla="*/ 76200 h 114300"/>
                    <a:gd name="connsiteX6" fmla="*/ 38100 w 114300"/>
                    <a:gd name="connsiteY6" fmla="*/ 57150 h 114300"/>
                    <a:gd name="connsiteX7" fmla="*/ 57150 w 114300"/>
                    <a:gd name="connsiteY7" fmla="*/ 38100 h 114300"/>
                    <a:gd name="connsiteX8" fmla="*/ 76200 w 114300"/>
                    <a:gd name="connsiteY8" fmla="*/ 57150 h 114300"/>
                    <a:gd name="connsiteX9" fmla="*/ 57150 w 114300"/>
                    <a:gd name="connsiteY9" fmla="*/ 76200 h 114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14300" h="114300">
                      <a:moveTo>
                        <a:pt x="57150" y="0"/>
                      </a:moveTo>
                      <a:cubicBezTo>
                        <a:pt x="25632" y="0"/>
                        <a:pt x="0" y="25632"/>
                        <a:pt x="0" y="57150"/>
                      </a:cubicBezTo>
                      <a:cubicBezTo>
                        <a:pt x="0" y="88668"/>
                        <a:pt x="25632" y="114300"/>
                        <a:pt x="57150" y="114300"/>
                      </a:cubicBezTo>
                      <a:cubicBezTo>
                        <a:pt x="88668" y="114300"/>
                        <a:pt x="114300" y="88668"/>
                        <a:pt x="114300" y="57150"/>
                      </a:cubicBezTo>
                      <a:cubicBezTo>
                        <a:pt x="114300" y="25632"/>
                        <a:pt x="88668" y="0"/>
                        <a:pt x="57150" y="0"/>
                      </a:cubicBezTo>
                      <a:close/>
                      <a:moveTo>
                        <a:pt x="57150" y="76200"/>
                      </a:moveTo>
                      <a:cubicBezTo>
                        <a:pt x="46625" y="76200"/>
                        <a:pt x="38100" y="67675"/>
                        <a:pt x="38100" y="57150"/>
                      </a:cubicBezTo>
                      <a:cubicBezTo>
                        <a:pt x="38100" y="46625"/>
                        <a:pt x="46625" y="38100"/>
                        <a:pt x="57150" y="38100"/>
                      </a:cubicBezTo>
                      <a:cubicBezTo>
                        <a:pt x="67675" y="38100"/>
                        <a:pt x="76200" y="46625"/>
                        <a:pt x="76200" y="57150"/>
                      </a:cubicBezTo>
                      <a:cubicBezTo>
                        <a:pt x="76200" y="67675"/>
                        <a:pt x="67675" y="76200"/>
                        <a:pt x="57150" y="7620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60" name="Freeform: Shape 59">
                  <a:extLst>
                    <a:ext uri="{FF2B5EF4-FFF2-40B4-BE49-F238E27FC236}">
                      <a16:creationId xmlns:a16="http://schemas.microsoft.com/office/drawing/2014/main" id="{76B5B2B5-BC7B-4278-A346-CBA04DB6B7D4}"/>
                    </a:ext>
                  </a:extLst>
                </p:cNvPr>
                <p:cNvSpPr/>
                <p:nvPr/>
              </p:nvSpPr>
              <p:spPr>
                <a:xfrm>
                  <a:off x="4584604" y="4478681"/>
                  <a:ext cx="77932" cy="77932"/>
                </a:xfrm>
                <a:custGeom>
                  <a:avLst/>
                  <a:gdLst>
                    <a:gd name="connsiteX0" fmla="*/ 57150 w 114300"/>
                    <a:gd name="connsiteY0" fmla="*/ 0 h 114300"/>
                    <a:gd name="connsiteX1" fmla="*/ 0 w 114300"/>
                    <a:gd name="connsiteY1" fmla="*/ 57150 h 114300"/>
                    <a:gd name="connsiteX2" fmla="*/ 57150 w 114300"/>
                    <a:gd name="connsiteY2" fmla="*/ 114300 h 114300"/>
                    <a:gd name="connsiteX3" fmla="*/ 114300 w 114300"/>
                    <a:gd name="connsiteY3" fmla="*/ 57150 h 114300"/>
                    <a:gd name="connsiteX4" fmla="*/ 57150 w 114300"/>
                    <a:gd name="connsiteY4" fmla="*/ 0 h 114300"/>
                    <a:gd name="connsiteX5" fmla="*/ 57150 w 114300"/>
                    <a:gd name="connsiteY5" fmla="*/ 76200 h 114300"/>
                    <a:gd name="connsiteX6" fmla="*/ 38100 w 114300"/>
                    <a:gd name="connsiteY6" fmla="*/ 57150 h 114300"/>
                    <a:gd name="connsiteX7" fmla="*/ 57150 w 114300"/>
                    <a:gd name="connsiteY7" fmla="*/ 38100 h 114300"/>
                    <a:gd name="connsiteX8" fmla="*/ 76200 w 114300"/>
                    <a:gd name="connsiteY8" fmla="*/ 57150 h 114300"/>
                    <a:gd name="connsiteX9" fmla="*/ 57150 w 114300"/>
                    <a:gd name="connsiteY9" fmla="*/ 76200 h 114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14300" h="114300">
                      <a:moveTo>
                        <a:pt x="57150" y="0"/>
                      </a:moveTo>
                      <a:cubicBezTo>
                        <a:pt x="25632" y="0"/>
                        <a:pt x="0" y="25632"/>
                        <a:pt x="0" y="57150"/>
                      </a:cubicBezTo>
                      <a:cubicBezTo>
                        <a:pt x="0" y="88668"/>
                        <a:pt x="25632" y="114300"/>
                        <a:pt x="57150" y="114300"/>
                      </a:cubicBezTo>
                      <a:cubicBezTo>
                        <a:pt x="88668" y="114300"/>
                        <a:pt x="114300" y="88668"/>
                        <a:pt x="114300" y="57150"/>
                      </a:cubicBezTo>
                      <a:cubicBezTo>
                        <a:pt x="114300" y="25632"/>
                        <a:pt x="88668" y="0"/>
                        <a:pt x="57150" y="0"/>
                      </a:cubicBezTo>
                      <a:close/>
                      <a:moveTo>
                        <a:pt x="57150" y="76200"/>
                      </a:moveTo>
                      <a:cubicBezTo>
                        <a:pt x="46625" y="76200"/>
                        <a:pt x="38100" y="67675"/>
                        <a:pt x="38100" y="57150"/>
                      </a:cubicBezTo>
                      <a:cubicBezTo>
                        <a:pt x="38100" y="46625"/>
                        <a:pt x="46625" y="38100"/>
                        <a:pt x="57150" y="38100"/>
                      </a:cubicBezTo>
                      <a:cubicBezTo>
                        <a:pt x="67675" y="38100"/>
                        <a:pt x="76200" y="46625"/>
                        <a:pt x="76200" y="57150"/>
                      </a:cubicBezTo>
                      <a:cubicBezTo>
                        <a:pt x="76200" y="67675"/>
                        <a:pt x="67675" y="76200"/>
                        <a:pt x="57150" y="7620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61" name="Freeform: Shape 60">
                  <a:extLst>
                    <a:ext uri="{FF2B5EF4-FFF2-40B4-BE49-F238E27FC236}">
                      <a16:creationId xmlns:a16="http://schemas.microsoft.com/office/drawing/2014/main" id="{67C5FEA6-B3F9-47DE-9BEA-B1E661A63B6D}"/>
                    </a:ext>
                  </a:extLst>
                </p:cNvPr>
                <p:cNvSpPr/>
                <p:nvPr/>
              </p:nvSpPr>
              <p:spPr>
                <a:xfrm>
                  <a:off x="4584604" y="4329312"/>
                  <a:ext cx="77932" cy="77932"/>
                </a:xfrm>
                <a:custGeom>
                  <a:avLst/>
                  <a:gdLst>
                    <a:gd name="connsiteX0" fmla="*/ 57150 w 114300"/>
                    <a:gd name="connsiteY0" fmla="*/ 114300 h 114300"/>
                    <a:gd name="connsiteX1" fmla="*/ 114300 w 114300"/>
                    <a:gd name="connsiteY1" fmla="*/ 57150 h 114300"/>
                    <a:gd name="connsiteX2" fmla="*/ 57150 w 114300"/>
                    <a:gd name="connsiteY2" fmla="*/ 0 h 114300"/>
                    <a:gd name="connsiteX3" fmla="*/ 0 w 114300"/>
                    <a:gd name="connsiteY3" fmla="*/ 57150 h 114300"/>
                    <a:gd name="connsiteX4" fmla="*/ 57150 w 114300"/>
                    <a:gd name="connsiteY4" fmla="*/ 114300 h 114300"/>
                    <a:gd name="connsiteX5" fmla="*/ 57150 w 114300"/>
                    <a:gd name="connsiteY5" fmla="*/ 38100 h 114300"/>
                    <a:gd name="connsiteX6" fmla="*/ 76200 w 114300"/>
                    <a:gd name="connsiteY6" fmla="*/ 57150 h 114300"/>
                    <a:gd name="connsiteX7" fmla="*/ 57150 w 114300"/>
                    <a:gd name="connsiteY7" fmla="*/ 76200 h 114300"/>
                    <a:gd name="connsiteX8" fmla="*/ 38100 w 114300"/>
                    <a:gd name="connsiteY8" fmla="*/ 57150 h 114300"/>
                    <a:gd name="connsiteX9" fmla="*/ 57150 w 114300"/>
                    <a:gd name="connsiteY9" fmla="*/ 38100 h 114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14300" h="114300">
                      <a:moveTo>
                        <a:pt x="57150" y="114300"/>
                      </a:moveTo>
                      <a:cubicBezTo>
                        <a:pt x="88668" y="114300"/>
                        <a:pt x="114300" y="88668"/>
                        <a:pt x="114300" y="57150"/>
                      </a:cubicBezTo>
                      <a:cubicBezTo>
                        <a:pt x="114300" y="25632"/>
                        <a:pt x="88668" y="0"/>
                        <a:pt x="57150" y="0"/>
                      </a:cubicBezTo>
                      <a:cubicBezTo>
                        <a:pt x="25632" y="0"/>
                        <a:pt x="0" y="25632"/>
                        <a:pt x="0" y="57150"/>
                      </a:cubicBezTo>
                      <a:cubicBezTo>
                        <a:pt x="0" y="88668"/>
                        <a:pt x="25632" y="114300"/>
                        <a:pt x="57150" y="114300"/>
                      </a:cubicBezTo>
                      <a:close/>
                      <a:moveTo>
                        <a:pt x="57150" y="38100"/>
                      </a:moveTo>
                      <a:cubicBezTo>
                        <a:pt x="67675" y="38100"/>
                        <a:pt x="76200" y="46625"/>
                        <a:pt x="76200" y="57150"/>
                      </a:cubicBezTo>
                      <a:cubicBezTo>
                        <a:pt x="76200" y="67675"/>
                        <a:pt x="67675" y="76200"/>
                        <a:pt x="57150" y="76200"/>
                      </a:cubicBezTo>
                      <a:cubicBezTo>
                        <a:pt x="46625" y="76200"/>
                        <a:pt x="38100" y="67675"/>
                        <a:pt x="38100" y="57150"/>
                      </a:cubicBezTo>
                      <a:cubicBezTo>
                        <a:pt x="38100" y="46625"/>
                        <a:pt x="46625" y="38100"/>
                        <a:pt x="57150" y="3810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62" name="Freeform: Shape 61">
                  <a:extLst>
                    <a:ext uri="{FF2B5EF4-FFF2-40B4-BE49-F238E27FC236}">
                      <a16:creationId xmlns:a16="http://schemas.microsoft.com/office/drawing/2014/main" id="{BC742757-13DD-43C0-9F36-1C4F0DFF97DD}"/>
                    </a:ext>
                  </a:extLst>
                </p:cNvPr>
                <p:cNvSpPr/>
                <p:nvPr/>
              </p:nvSpPr>
              <p:spPr>
                <a:xfrm>
                  <a:off x="4504997" y="4420232"/>
                  <a:ext cx="92596" cy="77932"/>
                </a:xfrm>
                <a:custGeom>
                  <a:avLst/>
                  <a:gdLst>
                    <a:gd name="connsiteX0" fmla="*/ 80410 w 135807"/>
                    <a:gd name="connsiteY0" fmla="*/ 19050 h 114300"/>
                    <a:gd name="connsiteX1" fmla="*/ 69132 w 135807"/>
                    <a:gd name="connsiteY1" fmla="*/ 19050 h 114300"/>
                    <a:gd name="connsiteX2" fmla="*/ 40557 w 135807"/>
                    <a:gd name="connsiteY2" fmla="*/ 47625 h 114300"/>
                    <a:gd name="connsiteX3" fmla="*/ 40557 w 135807"/>
                    <a:gd name="connsiteY3" fmla="*/ 85725 h 114300"/>
                    <a:gd name="connsiteX4" fmla="*/ 31032 w 135807"/>
                    <a:gd name="connsiteY4" fmla="*/ 95250 h 114300"/>
                    <a:gd name="connsiteX5" fmla="*/ 2162 w 135807"/>
                    <a:gd name="connsiteY5" fmla="*/ 95250 h 114300"/>
                    <a:gd name="connsiteX6" fmla="*/ 0 w 135807"/>
                    <a:gd name="connsiteY6" fmla="*/ 114300 h 114300"/>
                    <a:gd name="connsiteX7" fmla="*/ 31032 w 135807"/>
                    <a:gd name="connsiteY7" fmla="*/ 114300 h 114300"/>
                    <a:gd name="connsiteX8" fmla="*/ 59607 w 135807"/>
                    <a:gd name="connsiteY8" fmla="*/ 85725 h 114300"/>
                    <a:gd name="connsiteX9" fmla="*/ 59607 w 135807"/>
                    <a:gd name="connsiteY9" fmla="*/ 47625 h 114300"/>
                    <a:gd name="connsiteX10" fmla="*/ 69132 w 135807"/>
                    <a:gd name="connsiteY10" fmla="*/ 38100 h 114300"/>
                    <a:gd name="connsiteX11" fmla="*/ 80410 w 135807"/>
                    <a:gd name="connsiteY11" fmla="*/ 38100 h 114300"/>
                    <a:gd name="connsiteX12" fmla="*/ 107232 w 135807"/>
                    <a:gd name="connsiteY12" fmla="*/ 57150 h 114300"/>
                    <a:gd name="connsiteX13" fmla="*/ 135807 w 135807"/>
                    <a:gd name="connsiteY13" fmla="*/ 28575 h 114300"/>
                    <a:gd name="connsiteX14" fmla="*/ 107232 w 135807"/>
                    <a:gd name="connsiteY14" fmla="*/ 0 h 114300"/>
                    <a:gd name="connsiteX15" fmla="*/ 80410 w 135807"/>
                    <a:gd name="connsiteY15" fmla="*/ 19050 h 114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35807" h="114300">
                      <a:moveTo>
                        <a:pt x="80410" y="19050"/>
                      </a:moveTo>
                      <a:lnTo>
                        <a:pt x="69132" y="19050"/>
                      </a:lnTo>
                      <a:cubicBezTo>
                        <a:pt x="53378" y="19050"/>
                        <a:pt x="40557" y="31871"/>
                        <a:pt x="40557" y="47625"/>
                      </a:cubicBezTo>
                      <a:lnTo>
                        <a:pt x="40557" y="85725"/>
                      </a:lnTo>
                      <a:cubicBezTo>
                        <a:pt x="40557" y="90983"/>
                        <a:pt x="36290" y="95250"/>
                        <a:pt x="31032" y="95250"/>
                      </a:cubicBezTo>
                      <a:lnTo>
                        <a:pt x="2162" y="95250"/>
                      </a:lnTo>
                      <a:cubicBezTo>
                        <a:pt x="1810" y="101679"/>
                        <a:pt x="1057" y="108033"/>
                        <a:pt x="0" y="114300"/>
                      </a:cubicBezTo>
                      <a:lnTo>
                        <a:pt x="31032" y="114300"/>
                      </a:lnTo>
                      <a:cubicBezTo>
                        <a:pt x="46787" y="114300"/>
                        <a:pt x="59607" y="101479"/>
                        <a:pt x="59607" y="85725"/>
                      </a:cubicBezTo>
                      <a:lnTo>
                        <a:pt x="59607" y="47625"/>
                      </a:lnTo>
                      <a:cubicBezTo>
                        <a:pt x="59607" y="42367"/>
                        <a:pt x="63875" y="38100"/>
                        <a:pt x="69132" y="38100"/>
                      </a:cubicBezTo>
                      <a:lnTo>
                        <a:pt x="80410" y="38100"/>
                      </a:lnTo>
                      <a:cubicBezTo>
                        <a:pt x="84353" y="49159"/>
                        <a:pt x="94831" y="57150"/>
                        <a:pt x="107232" y="57150"/>
                      </a:cubicBezTo>
                      <a:cubicBezTo>
                        <a:pt x="122987" y="57150"/>
                        <a:pt x="135807" y="44329"/>
                        <a:pt x="135807" y="28575"/>
                      </a:cubicBezTo>
                      <a:cubicBezTo>
                        <a:pt x="135807" y="12821"/>
                        <a:pt x="122987" y="0"/>
                        <a:pt x="107232" y="0"/>
                      </a:cubicBezTo>
                      <a:cubicBezTo>
                        <a:pt x="94831" y="0"/>
                        <a:pt x="84353" y="7991"/>
                        <a:pt x="80410" y="1905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63" name="Freeform: Shape 62">
                  <a:extLst>
                    <a:ext uri="{FF2B5EF4-FFF2-40B4-BE49-F238E27FC236}">
                      <a16:creationId xmlns:a16="http://schemas.microsoft.com/office/drawing/2014/main" id="{F7E0F81D-F606-4662-B7FB-5127A6B3740B}"/>
                    </a:ext>
                  </a:extLst>
                </p:cNvPr>
                <p:cNvSpPr/>
                <p:nvPr/>
              </p:nvSpPr>
              <p:spPr>
                <a:xfrm>
                  <a:off x="4482254" y="4537130"/>
                  <a:ext cx="115338" cy="77932"/>
                </a:xfrm>
                <a:custGeom>
                  <a:avLst/>
                  <a:gdLst>
                    <a:gd name="connsiteX0" fmla="*/ 169164 w 169163"/>
                    <a:gd name="connsiteY0" fmla="*/ 85725 h 114300"/>
                    <a:gd name="connsiteX1" fmla="*/ 140589 w 169163"/>
                    <a:gd name="connsiteY1" fmla="*/ 57150 h 114300"/>
                    <a:gd name="connsiteX2" fmla="*/ 113767 w 169163"/>
                    <a:gd name="connsiteY2" fmla="*/ 76200 h 114300"/>
                    <a:gd name="connsiteX3" fmla="*/ 102489 w 169163"/>
                    <a:gd name="connsiteY3" fmla="*/ 76200 h 114300"/>
                    <a:gd name="connsiteX4" fmla="*/ 92964 w 169163"/>
                    <a:gd name="connsiteY4" fmla="*/ 66675 h 114300"/>
                    <a:gd name="connsiteX5" fmla="*/ 92964 w 169163"/>
                    <a:gd name="connsiteY5" fmla="*/ 28575 h 114300"/>
                    <a:gd name="connsiteX6" fmla="*/ 64389 w 169163"/>
                    <a:gd name="connsiteY6" fmla="*/ 0 h 114300"/>
                    <a:gd name="connsiteX7" fmla="*/ 12773 w 169163"/>
                    <a:gd name="connsiteY7" fmla="*/ 0 h 114300"/>
                    <a:gd name="connsiteX8" fmla="*/ 0 w 169163"/>
                    <a:gd name="connsiteY8" fmla="*/ 19050 h 114300"/>
                    <a:gd name="connsiteX9" fmla="*/ 64389 w 169163"/>
                    <a:gd name="connsiteY9" fmla="*/ 19050 h 114300"/>
                    <a:gd name="connsiteX10" fmla="*/ 73914 w 169163"/>
                    <a:gd name="connsiteY10" fmla="*/ 28575 h 114300"/>
                    <a:gd name="connsiteX11" fmla="*/ 73914 w 169163"/>
                    <a:gd name="connsiteY11" fmla="*/ 66675 h 114300"/>
                    <a:gd name="connsiteX12" fmla="*/ 102489 w 169163"/>
                    <a:gd name="connsiteY12" fmla="*/ 95250 h 114300"/>
                    <a:gd name="connsiteX13" fmla="*/ 113767 w 169163"/>
                    <a:gd name="connsiteY13" fmla="*/ 95250 h 114300"/>
                    <a:gd name="connsiteX14" fmla="*/ 140589 w 169163"/>
                    <a:gd name="connsiteY14" fmla="*/ 114300 h 114300"/>
                    <a:gd name="connsiteX15" fmla="*/ 169164 w 169163"/>
                    <a:gd name="connsiteY15" fmla="*/ 85725 h 114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69163" h="114300">
                      <a:moveTo>
                        <a:pt x="169164" y="85725"/>
                      </a:moveTo>
                      <a:cubicBezTo>
                        <a:pt x="169164" y="69971"/>
                        <a:pt x="156343" y="57150"/>
                        <a:pt x="140589" y="57150"/>
                      </a:cubicBezTo>
                      <a:cubicBezTo>
                        <a:pt x="128187" y="57150"/>
                        <a:pt x="117710" y="65141"/>
                        <a:pt x="113767" y="76200"/>
                      </a:cubicBezTo>
                      <a:lnTo>
                        <a:pt x="102489" y="76200"/>
                      </a:lnTo>
                      <a:cubicBezTo>
                        <a:pt x="97231" y="76200"/>
                        <a:pt x="92964" y="71933"/>
                        <a:pt x="92964" y="66675"/>
                      </a:cubicBezTo>
                      <a:lnTo>
                        <a:pt x="92964" y="28575"/>
                      </a:lnTo>
                      <a:cubicBezTo>
                        <a:pt x="92964" y="12821"/>
                        <a:pt x="80143" y="0"/>
                        <a:pt x="64389" y="0"/>
                      </a:cubicBezTo>
                      <a:lnTo>
                        <a:pt x="12773" y="0"/>
                      </a:lnTo>
                      <a:cubicBezTo>
                        <a:pt x="8944" y="6620"/>
                        <a:pt x="4686" y="12983"/>
                        <a:pt x="0" y="19050"/>
                      </a:cubicBezTo>
                      <a:lnTo>
                        <a:pt x="64389" y="19050"/>
                      </a:lnTo>
                      <a:cubicBezTo>
                        <a:pt x="69647" y="19050"/>
                        <a:pt x="73914" y="23317"/>
                        <a:pt x="73914" y="28575"/>
                      </a:cubicBezTo>
                      <a:lnTo>
                        <a:pt x="73914" y="66675"/>
                      </a:lnTo>
                      <a:cubicBezTo>
                        <a:pt x="73914" y="82429"/>
                        <a:pt x="86735" y="95250"/>
                        <a:pt x="102489" y="95250"/>
                      </a:cubicBezTo>
                      <a:lnTo>
                        <a:pt x="113767" y="95250"/>
                      </a:lnTo>
                      <a:cubicBezTo>
                        <a:pt x="117710" y="106309"/>
                        <a:pt x="128187" y="114300"/>
                        <a:pt x="140589" y="114300"/>
                      </a:cubicBezTo>
                      <a:cubicBezTo>
                        <a:pt x="156343" y="114300"/>
                        <a:pt x="169164" y="101479"/>
                        <a:pt x="169164" y="85725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64" name="Freeform: Shape 63">
                  <a:extLst>
                    <a:ext uri="{FF2B5EF4-FFF2-40B4-BE49-F238E27FC236}">
                      <a16:creationId xmlns:a16="http://schemas.microsoft.com/office/drawing/2014/main" id="{C4B6D93A-5349-4607-B396-7A93741C6E0A}"/>
                    </a:ext>
                  </a:extLst>
                </p:cNvPr>
                <p:cNvSpPr/>
                <p:nvPr/>
              </p:nvSpPr>
              <p:spPr>
                <a:xfrm>
                  <a:off x="4497431" y="4511153"/>
                  <a:ext cx="74632" cy="12989"/>
                </a:xfrm>
                <a:custGeom>
                  <a:avLst/>
                  <a:gdLst>
                    <a:gd name="connsiteX0" fmla="*/ 6744 w 109461"/>
                    <a:gd name="connsiteY0" fmla="*/ 0 h 19050"/>
                    <a:gd name="connsiteX1" fmla="*/ 0 w 109461"/>
                    <a:gd name="connsiteY1" fmla="*/ 19050 h 19050"/>
                    <a:gd name="connsiteX2" fmla="*/ 109461 w 109461"/>
                    <a:gd name="connsiteY2" fmla="*/ 19050 h 19050"/>
                    <a:gd name="connsiteX3" fmla="*/ 108804 w 109461"/>
                    <a:gd name="connsiteY3" fmla="*/ 9525 h 19050"/>
                    <a:gd name="connsiteX4" fmla="*/ 109461 w 109461"/>
                    <a:gd name="connsiteY4" fmla="*/ 0 h 19050"/>
                    <a:gd name="connsiteX5" fmla="*/ 6744 w 109461"/>
                    <a:gd name="connsiteY5" fmla="*/ 0 h 190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9461" h="19050">
                      <a:moveTo>
                        <a:pt x="6744" y="0"/>
                      </a:moveTo>
                      <a:cubicBezTo>
                        <a:pt x="4867" y="6496"/>
                        <a:pt x="2610" y="12859"/>
                        <a:pt x="0" y="19050"/>
                      </a:cubicBezTo>
                      <a:lnTo>
                        <a:pt x="109461" y="19050"/>
                      </a:lnTo>
                      <a:cubicBezTo>
                        <a:pt x="109071" y="15926"/>
                        <a:pt x="108804" y="12754"/>
                        <a:pt x="108804" y="9525"/>
                      </a:cubicBezTo>
                      <a:cubicBezTo>
                        <a:pt x="108804" y="6296"/>
                        <a:pt x="109071" y="3124"/>
                        <a:pt x="109461" y="0"/>
                      </a:cubicBezTo>
                      <a:lnTo>
                        <a:pt x="6744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65" name="Freeform: Shape 64">
                  <a:extLst>
                    <a:ext uri="{FF2B5EF4-FFF2-40B4-BE49-F238E27FC236}">
                      <a16:creationId xmlns:a16="http://schemas.microsoft.com/office/drawing/2014/main" id="{C57E8663-D093-4F54-A5C5-FD6C2B4259B6}"/>
                    </a:ext>
                  </a:extLst>
                </p:cNvPr>
                <p:cNvSpPr/>
                <p:nvPr/>
              </p:nvSpPr>
              <p:spPr>
                <a:xfrm>
                  <a:off x="4454367" y="4563107"/>
                  <a:ext cx="117696" cy="110403"/>
                </a:xfrm>
                <a:custGeom>
                  <a:avLst/>
                  <a:gdLst>
                    <a:gd name="connsiteX0" fmla="*/ 105289 w 172621"/>
                    <a:gd name="connsiteY0" fmla="*/ 142875 h 161925"/>
                    <a:gd name="connsiteX1" fmla="*/ 95764 w 172621"/>
                    <a:gd name="connsiteY1" fmla="*/ 133350 h 161925"/>
                    <a:gd name="connsiteX2" fmla="*/ 95764 w 172621"/>
                    <a:gd name="connsiteY2" fmla="*/ 28575 h 161925"/>
                    <a:gd name="connsiteX3" fmla="*/ 67189 w 172621"/>
                    <a:gd name="connsiteY3" fmla="*/ 0 h 161925"/>
                    <a:gd name="connsiteX4" fmla="*/ 23793 w 172621"/>
                    <a:gd name="connsiteY4" fmla="*/ 0 h 161925"/>
                    <a:gd name="connsiteX5" fmla="*/ 0 w 172621"/>
                    <a:gd name="connsiteY5" fmla="*/ 19050 h 161925"/>
                    <a:gd name="connsiteX6" fmla="*/ 514 w 172621"/>
                    <a:gd name="connsiteY6" fmla="*/ 19050 h 161925"/>
                    <a:gd name="connsiteX7" fmla="*/ 67189 w 172621"/>
                    <a:gd name="connsiteY7" fmla="*/ 19050 h 161925"/>
                    <a:gd name="connsiteX8" fmla="*/ 76714 w 172621"/>
                    <a:gd name="connsiteY8" fmla="*/ 28575 h 161925"/>
                    <a:gd name="connsiteX9" fmla="*/ 76714 w 172621"/>
                    <a:gd name="connsiteY9" fmla="*/ 133350 h 161925"/>
                    <a:gd name="connsiteX10" fmla="*/ 105289 w 172621"/>
                    <a:gd name="connsiteY10" fmla="*/ 161925 h 161925"/>
                    <a:gd name="connsiteX11" fmla="*/ 172622 w 172621"/>
                    <a:gd name="connsiteY11" fmla="*/ 161925 h 161925"/>
                    <a:gd name="connsiteX12" fmla="*/ 171964 w 172621"/>
                    <a:gd name="connsiteY12" fmla="*/ 152400 h 161925"/>
                    <a:gd name="connsiteX13" fmla="*/ 172622 w 172621"/>
                    <a:gd name="connsiteY13" fmla="*/ 142875 h 161925"/>
                    <a:gd name="connsiteX14" fmla="*/ 105289 w 172621"/>
                    <a:gd name="connsiteY14" fmla="*/ 142875 h 1619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2621" h="161925">
                      <a:moveTo>
                        <a:pt x="105289" y="142875"/>
                      </a:moveTo>
                      <a:cubicBezTo>
                        <a:pt x="100032" y="142875"/>
                        <a:pt x="95764" y="138608"/>
                        <a:pt x="95764" y="133350"/>
                      </a:cubicBezTo>
                      <a:lnTo>
                        <a:pt x="95764" y="28575"/>
                      </a:lnTo>
                      <a:cubicBezTo>
                        <a:pt x="95764" y="12821"/>
                        <a:pt x="82944" y="0"/>
                        <a:pt x="67189" y="0"/>
                      </a:cubicBezTo>
                      <a:lnTo>
                        <a:pt x="23793" y="0"/>
                      </a:lnTo>
                      <a:cubicBezTo>
                        <a:pt x="16497" y="6972"/>
                        <a:pt x="8563" y="13373"/>
                        <a:pt x="0" y="19050"/>
                      </a:cubicBezTo>
                      <a:lnTo>
                        <a:pt x="514" y="19050"/>
                      </a:lnTo>
                      <a:lnTo>
                        <a:pt x="67189" y="19050"/>
                      </a:lnTo>
                      <a:cubicBezTo>
                        <a:pt x="72447" y="19050"/>
                        <a:pt x="76714" y="23317"/>
                        <a:pt x="76714" y="28575"/>
                      </a:cubicBezTo>
                      <a:lnTo>
                        <a:pt x="76714" y="133350"/>
                      </a:lnTo>
                      <a:cubicBezTo>
                        <a:pt x="76714" y="149104"/>
                        <a:pt x="89535" y="161925"/>
                        <a:pt x="105289" y="161925"/>
                      </a:cubicBezTo>
                      <a:lnTo>
                        <a:pt x="172622" y="161925"/>
                      </a:lnTo>
                      <a:cubicBezTo>
                        <a:pt x="172231" y="158801"/>
                        <a:pt x="171964" y="155629"/>
                        <a:pt x="171964" y="152400"/>
                      </a:cubicBezTo>
                      <a:cubicBezTo>
                        <a:pt x="171964" y="149171"/>
                        <a:pt x="172231" y="145999"/>
                        <a:pt x="172622" y="142875"/>
                      </a:cubicBezTo>
                      <a:lnTo>
                        <a:pt x="105289" y="142875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66" name="Freeform: Shape 65">
                  <a:extLst>
                    <a:ext uri="{FF2B5EF4-FFF2-40B4-BE49-F238E27FC236}">
                      <a16:creationId xmlns:a16="http://schemas.microsoft.com/office/drawing/2014/main" id="{03DD862B-C030-4535-BE25-FD56E961B44D}"/>
                    </a:ext>
                  </a:extLst>
                </p:cNvPr>
                <p:cNvSpPr/>
                <p:nvPr/>
              </p:nvSpPr>
              <p:spPr>
                <a:xfrm>
                  <a:off x="4474201" y="4361784"/>
                  <a:ext cx="97863" cy="52642"/>
                </a:xfrm>
                <a:custGeom>
                  <a:avLst/>
                  <a:gdLst>
                    <a:gd name="connsiteX0" fmla="*/ 19050 w 143532"/>
                    <a:gd name="connsiteY0" fmla="*/ 28575 h 77209"/>
                    <a:gd name="connsiteX1" fmla="*/ 28575 w 143532"/>
                    <a:gd name="connsiteY1" fmla="*/ 19050 h 77209"/>
                    <a:gd name="connsiteX2" fmla="*/ 143532 w 143532"/>
                    <a:gd name="connsiteY2" fmla="*/ 19050 h 77209"/>
                    <a:gd name="connsiteX3" fmla="*/ 142875 w 143532"/>
                    <a:gd name="connsiteY3" fmla="*/ 9525 h 77209"/>
                    <a:gd name="connsiteX4" fmla="*/ 143532 w 143532"/>
                    <a:gd name="connsiteY4" fmla="*/ 0 h 77209"/>
                    <a:gd name="connsiteX5" fmla="*/ 28575 w 143532"/>
                    <a:gd name="connsiteY5" fmla="*/ 0 h 77209"/>
                    <a:gd name="connsiteX6" fmla="*/ 0 w 143532"/>
                    <a:gd name="connsiteY6" fmla="*/ 28575 h 77209"/>
                    <a:gd name="connsiteX7" fmla="*/ 0 w 143532"/>
                    <a:gd name="connsiteY7" fmla="*/ 53283 h 77209"/>
                    <a:gd name="connsiteX8" fmla="*/ 19050 w 143532"/>
                    <a:gd name="connsiteY8" fmla="*/ 77210 h 77209"/>
                    <a:gd name="connsiteX9" fmla="*/ 19050 w 143532"/>
                    <a:gd name="connsiteY9" fmla="*/ 28575 h 772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43532" h="77209">
                      <a:moveTo>
                        <a:pt x="19050" y="28575"/>
                      </a:moveTo>
                      <a:cubicBezTo>
                        <a:pt x="19050" y="23317"/>
                        <a:pt x="23317" y="19050"/>
                        <a:pt x="28575" y="19050"/>
                      </a:cubicBezTo>
                      <a:lnTo>
                        <a:pt x="143532" y="19050"/>
                      </a:lnTo>
                      <a:cubicBezTo>
                        <a:pt x="143142" y="15926"/>
                        <a:pt x="142875" y="12754"/>
                        <a:pt x="142875" y="9525"/>
                      </a:cubicBezTo>
                      <a:cubicBezTo>
                        <a:pt x="142875" y="6296"/>
                        <a:pt x="143142" y="3124"/>
                        <a:pt x="143532" y="0"/>
                      </a:cubicBezTo>
                      <a:lnTo>
                        <a:pt x="28575" y="0"/>
                      </a:lnTo>
                      <a:cubicBezTo>
                        <a:pt x="12821" y="0"/>
                        <a:pt x="0" y="12821"/>
                        <a:pt x="0" y="28575"/>
                      </a:cubicBezTo>
                      <a:lnTo>
                        <a:pt x="0" y="53283"/>
                      </a:lnTo>
                      <a:cubicBezTo>
                        <a:pt x="7039" y="60674"/>
                        <a:pt x="13411" y="68675"/>
                        <a:pt x="19050" y="77210"/>
                      </a:cubicBezTo>
                      <a:lnTo>
                        <a:pt x="19050" y="28575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</p:grpSp>
          <p:grpSp>
            <p:nvGrpSpPr>
              <p:cNvPr id="126" name="Group 125">
                <a:extLst>
                  <a:ext uri="{FF2B5EF4-FFF2-40B4-BE49-F238E27FC236}">
                    <a16:creationId xmlns:a16="http://schemas.microsoft.com/office/drawing/2014/main" id="{0F2EF3E0-AA98-41E7-958C-747A24B5A754}"/>
                  </a:ext>
                </a:extLst>
              </p:cNvPr>
              <p:cNvGrpSpPr/>
              <p:nvPr/>
            </p:nvGrpSpPr>
            <p:grpSpPr>
              <a:xfrm>
                <a:off x="639233" y="4069477"/>
                <a:ext cx="2036234" cy="278724"/>
                <a:chOff x="639233" y="4069477"/>
                <a:chExt cx="2036234" cy="278724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4352A4BB-54C3-405D-8BFC-F46A6D5C4C9C}"/>
                    </a:ext>
                  </a:extLst>
                </p:cNvPr>
                <p:cNvSpPr/>
                <p:nvPr/>
              </p:nvSpPr>
              <p:spPr>
                <a:xfrm>
                  <a:off x="669990" y="4069477"/>
                  <a:ext cx="1977399" cy="278724"/>
                </a:xfrm>
                <a:prstGeom prst="rect">
                  <a:avLst/>
                </a:prstGeom>
                <a:noFill/>
                <a:ln w="12700" cap="flat" cmpd="sng" algn="ctr">
                  <a:solidFill>
                    <a:schemeClr val="accent4"/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IN" sz="1400" kern="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grpSp>
              <p:nvGrpSpPr>
                <p:cNvPr id="122" name="Group 121">
                  <a:extLst>
                    <a:ext uri="{FF2B5EF4-FFF2-40B4-BE49-F238E27FC236}">
                      <a16:creationId xmlns:a16="http://schemas.microsoft.com/office/drawing/2014/main" id="{ED6AF42F-9D5C-461A-87EF-32F5EF10141F}"/>
                    </a:ext>
                  </a:extLst>
                </p:cNvPr>
                <p:cNvGrpSpPr/>
                <p:nvPr/>
              </p:nvGrpSpPr>
              <p:grpSpPr>
                <a:xfrm>
                  <a:off x="639233" y="4174972"/>
                  <a:ext cx="2036234" cy="67734"/>
                  <a:chOff x="639233" y="4184649"/>
                  <a:chExt cx="2036234" cy="67734"/>
                </a:xfrm>
              </p:grpSpPr>
              <p:sp>
                <p:nvSpPr>
                  <p:cNvPr id="120" name="Oval 119">
                    <a:extLst>
                      <a:ext uri="{FF2B5EF4-FFF2-40B4-BE49-F238E27FC236}">
                        <a16:creationId xmlns:a16="http://schemas.microsoft.com/office/drawing/2014/main" id="{BFA919A3-8E23-46E9-8E3F-94D4B1A31068}"/>
                      </a:ext>
                    </a:extLst>
                  </p:cNvPr>
                  <p:cNvSpPr/>
                  <p:nvPr/>
                </p:nvSpPr>
                <p:spPr>
                  <a:xfrm>
                    <a:off x="2607733" y="4184649"/>
                    <a:ext cx="67734" cy="67734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sp>
                <p:nvSpPr>
                  <p:cNvPr id="121" name="Oval 120">
                    <a:extLst>
                      <a:ext uri="{FF2B5EF4-FFF2-40B4-BE49-F238E27FC236}">
                        <a16:creationId xmlns:a16="http://schemas.microsoft.com/office/drawing/2014/main" id="{DB7B5C34-E8BD-4BB0-BBE4-18F99117F78B}"/>
                      </a:ext>
                    </a:extLst>
                  </p:cNvPr>
                  <p:cNvSpPr/>
                  <p:nvPr/>
                </p:nvSpPr>
                <p:spPr>
                  <a:xfrm>
                    <a:off x="639233" y="4184649"/>
                    <a:ext cx="67734" cy="67734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</p:grpSp>
          </p:grpSp>
          <p:grpSp>
            <p:nvGrpSpPr>
              <p:cNvPr id="140" name="Group 139">
                <a:extLst>
                  <a:ext uri="{FF2B5EF4-FFF2-40B4-BE49-F238E27FC236}">
                    <a16:creationId xmlns:a16="http://schemas.microsoft.com/office/drawing/2014/main" id="{C51A7BC5-F9DC-4DB2-9153-EB0338035738}"/>
                  </a:ext>
                </a:extLst>
              </p:cNvPr>
              <p:cNvGrpSpPr/>
              <p:nvPr/>
            </p:nvGrpSpPr>
            <p:grpSpPr>
              <a:xfrm>
                <a:off x="6328833" y="4069477"/>
                <a:ext cx="2036234" cy="278724"/>
                <a:chOff x="6328833" y="4069477"/>
                <a:chExt cx="2036234" cy="278724"/>
              </a:xfrm>
            </p:grpSpPr>
            <p:grpSp>
              <p:nvGrpSpPr>
                <p:cNvPr id="138" name="Group 137">
                  <a:extLst>
                    <a:ext uri="{FF2B5EF4-FFF2-40B4-BE49-F238E27FC236}">
                      <a16:creationId xmlns:a16="http://schemas.microsoft.com/office/drawing/2014/main" id="{52CB1F59-9864-4F39-BCF2-EBCA0ECCBA09}"/>
                    </a:ext>
                  </a:extLst>
                </p:cNvPr>
                <p:cNvGrpSpPr/>
                <p:nvPr/>
              </p:nvGrpSpPr>
              <p:grpSpPr>
                <a:xfrm>
                  <a:off x="6683105" y="4108625"/>
                  <a:ext cx="1327691" cy="200428"/>
                  <a:chOff x="6683105" y="4108625"/>
                  <a:chExt cx="1327691" cy="200428"/>
                </a:xfrm>
              </p:grpSpPr>
              <p:sp>
                <p:nvSpPr>
                  <p:cNvPr id="69" name="Rectangle 68">
                    <a:extLst>
                      <a:ext uri="{FF2B5EF4-FFF2-40B4-BE49-F238E27FC236}">
                        <a16:creationId xmlns:a16="http://schemas.microsoft.com/office/drawing/2014/main" id="{BE1EEC5D-E574-4F8C-A7EE-90966BFE1644}"/>
                      </a:ext>
                    </a:extLst>
                  </p:cNvPr>
                  <p:cNvSpPr/>
                  <p:nvPr/>
                </p:nvSpPr>
                <p:spPr>
                  <a:xfrm>
                    <a:off x="7010847" y="4108625"/>
                    <a:ext cx="999949" cy="20042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99722" fontAlgn="base">
                      <a:spcBef>
                        <a:spcPct val="0"/>
                      </a:spcBef>
                      <a:spcAft>
                        <a:spcPct val="0"/>
                      </a:spcAft>
                      <a:buClr>
                        <a:srgbClr val="CF000F"/>
                      </a:buClr>
                      <a:defRPr/>
                    </a:pPr>
                    <a:r>
                      <a:rPr lang="en-US" altLang="en-US" sz="1000" b="1" kern="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Unsupervised</a:t>
                    </a:r>
                  </a:p>
                </p:txBody>
              </p:sp>
              <p:grpSp>
                <p:nvGrpSpPr>
                  <p:cNvPr id="137" name="Group 136">
                    <a:extLst>
                      <a:ext uri="{FF2B5EF4-FFF2-40B4-BE49-F238E27FC236}">
                        <a16:creationId xmlns:a16="http://schemas.microsoft.com/office/drawing/2014/main" id="{658BFAB2-09DB-4DE7-95CE-2C3EF2422D3E}"/>
                      </a:ext>
                    </a:extLst>
                  </p:cNvPr>
                  <p:cNvGrpSpPr/>
                  <p:nvPr/>
                </p:nvGrpSpPr>
                <p:grpSpPr>
                  <a:xfrm>
                    <a:off x="6683105" y="4121550"/>
                    <a:ext cx="244411" cy="174580"/>
                    <a:chOff x="6683105" y="4121550"/>
                    <a:chExt cx="244411" cy="174580"/>
                  </a:xfrm>
                </p:grpSpPr>
                <p:sp>
                  <p:nvSpPr>
                    <p:cNvPr id="71" name="Freeform: Shape 70">
                      <a:extLst>
                        <a:ext uri="{FF2B5EF4-FFF2-40B4-BE49-F238E27FC236}">
                          <a16:creationId xmlns:a16="http://schemas.microsoft.com/office/drawing/2014/main" id="{D6805419-A1A7-4B8A-AEFF-4EFB357D40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17601" y="4139008"/>
                      <a:ext cx="109915" cy="152757"/>
                    </a:xfrm>
                    <a:custGeom>
                      <a:avLst/>
                      <a:gdLst>
                        <a:gd name="connsiteX0" fmla="*/ 18692 w 2557274"/>
                        <a:gd name="connsiteY0" fmla="*/ 3452472 h 3554015"/>
                        <a:gd name="connsiteX1" fmla="*/ 0 w 2557274"/>
                        <a:gd name="connsiteY1" fmla="*/ 3554016 h 3554015"/>
                        <a:gd name="connsiteX2" fmla="*/ 2557275 w 2557274"/>
                        <a:gd name="connsiteY2" fmla="*/ 3554016 h 3554015"/>
                        <a:gd name="connsiteX3" fmla="*/ 2557275 w 2557274"/>
                        <a:gd name="connsiteY3" fmla="*/ 0 h 3554015"/>
                        <a:gd name="connsiteX4" fmla="*/ 2455732 w 2557274"/>
                        <a:gd name="connsiteY4" fmla="*/ 0 h 3554015"/>
                        <a:gd name="connsiteX5" fmla="*/ 2455732 w 2557274"/>
                        <a:gd name="connsiteY5" fmla="*/ 3249386 h 3554015"/>
                        <a:gd name="connsiteX6" fmla="*/ 2354188 w 2557274"/>
                        <a:gd name="connsiteY6" fmla="*/ 3350929 h 3554015"/>
                        <a:gd name="connsiteX7" fmla="*/ 18692 w 2557274"/>
                        <a:gd name="connsiteY7" fmla="*/ 3350929 h 35540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2557274" h="3554015">
                          <a:moveTo>
                            <a:pt x="18692" y="3452472"/>
                          </a:moveTo>
                          <a:cubicBezTo>
                            <a:pt x="18345" y="3487130"/>
                            <a:pt x="12048" y="3521490"/>
                            <a:pt x="0" y="3554016"/>
                          </a:cubicBezTo>
                          <a:lnTo>
                            <a:pt x="2557275" y="3554016"/>
                          </a:lnTo>
                          <a:lnTo>
                            <a:pt x="2557275" y="0"/>
                          </a:lnTo>
                          <a:lnTo>
                            <a:pt x="2455732" y="0"/>
                          </a:lnTo>
                          <a:lnTo>
                            <a:pt x="2455732" y="3249386"/>
                          </a:lnTo>
                          <a:cubicBezTo>
                            <a:pt x="2455732" y="3305463"/>
                            <a:pt x="2410265" y="3350929"/>
                            <a:pt x="2354188" y="3350929"/>
                          </a:cubicBezTo>
                          <a:lnTo>
                            <a:pt x="18692" y="3350929"/>
                          </a:ln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 w="12693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2" name="Freeform: Shape 71">
                      <a:extLst>
                        <a:ext uri="{FF2B5EF4-FFF2-40B4-BE49-F238E27FC236}">
                          <a16:creationId xmlns:a16="http://schemas.microsoft.com/office/drawing/2014/main" id="{15BF15CE-6C22-440A-A5A4-D0BA3034E4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88236" y="4125914"/>
                      <a:ext cx="8729" cy="11286"/>
                    </a:xfrm>
                    <a:custGeom>
                      <a:avLst/>
                      <a:gdLst>
                        <a:gd name="connsiteX0" fmla="*/ 29749 w 203086"/>
                        <a:gd name="connsiteY0" fmla="*/ 232836 h 262584"/>
                        <a:gd name="connsiteX1" fmla="*/ 173338 w 203086"/>
                        <a:gd name="connsiteY1" fmla="*/ 232836 h 262584"/>
                        <a:gd name="connsiteX2" fmla="*/ 203087 w 203086"/>
                        <a:gd name="connsiteY2" fmla="*/ 262585 h 262584"/>
                        <a:gd name="connsiteX3" fmla="*/ 203087 w 203086"/>
                        <a:gd name="connsiteY3" fmla="*/ 0 h 262584"/>
                        <a:gd name="connsiteX4" fmla="*/ 0 w 203086"/>
                        <a:gd name="connsiteY4" fmla="*/ 0 h 262584"/>
                        <a:gd name="connsiteX5" fmla="*/ 0 w 203086"/>
                        <a:gd name="connsiteY5" fmla="*/ 262585 h 26258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03086" h="262584">
                          <a:moveTo>
                            <a:pt x="29749" y="232836"/>
                          </a:moveTo>
                          <a:cubicBezTo>
                            <a:pt x="69414" y="193220"/>
                            <a:pt x="133672" y="193220"/>
                            <a:pt x="173338" y="232836"/>
                          </a:cubicBezTo>
                          <a:lnTo>
                            <a:pt x="203087" y="262585"/>
                          </a:lnTo>
                          <a:lnTo>
                            <a:pt x="203087" y="0"/>
                          </a:lnTo>
                          <a:lnTo>
                            <a:pt x="0" y="0"/>
                          </a:lnTo>
                          <a:lnTo>
                            <a:pt x="0" y="262585"/>
                          </a:ln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 w="12693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3" name="Freeform: Shape 72">
                      <a:extLst>
                        <a:ext uri="{FF2B5EF4-FFF2-40B4-BE49-F238E27FC236}">
                          <a16:creationId xmlns:a16="http://schemas.microsoft.com/office/drawing/2014/main" id="{08FA7F01-D274-490B-A6D3-D50C16AFD0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44208" y="4152101"/>
                      <a:ext cx="8729" cy="8729"/>
                    </a:xfrm>
                    <a:custGeom>
                      <a:avLst/>
                      <a:gdLst>
                        <a:gd name="connsiteX0" fmla="*/ 203087 w 203086"/>
                        <a:gd name="connsiteY0" fmla="*/ 101543 h 203086"/>
                        <a:gd name="connsiteX1" fmla="*/ 101543 w 203086"/>
                        <a:gd name="connsiteY1" fmla="*/ 203087 h 203086"/>
                        <a:gd name="connsiteX2" fmla="*/ 0 w 203086"/>
                        <a:gd name="connsiteY2" fmla="*/ 101543 h 203086"/>
                        <a:gd name="connsiteX3" fmla="*/ 101543 w 203086"/>
                        <a:gd name="connsiteY3" fmla="*/ 0 h 203086"/>
                        <a:gd name="connsiteX4" fmla="*/ 203087 w 203086"/>
                        <a:gd name="connsiteY4" fmla="*/ 101543 h 20308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03086" h="203086">
                          <a:moveTo>
                            <a:pt x="203087" y="101543"/>
                          </a:moveTo>
                          <a:cubicBezTo>
                            <a:pt x="203087" y="157620"/>
                            <a:pt x="157620" y="203087"/>
                            <a:pt x="101543" y="203087"/>
                          </a:cubicBezTo>
                          <a:cubicBezTo>
                            <a:pt x="45466" y="203087"/>
                            <a:pt x="0" y="157620"/>
                            <a:pt x="0" y="101543"/>
                          </a:cubicBezTo>
                          <a:cubicBezTo>
                            <a:pt x="0" y="45466"/>
                            <a:pt x="45466" y="0"/>
                            <a:pt x="101543" y="0"/>
                          </a:cubicBezTo>
                          <a:cubicBezTo>
                            <a:pt x="157620" y="0"/>
                            <a:pt x="203087" y="45466"/>
                            <a:pt x="203087" y="101543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693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4" name="Freeform: Shape 73">
                      <a:extLst>
                        <a:ext uri="{FF2B5EF4-FFF2-40B4-BE49-F238E27FC236}">
                          <a16:creationId xmlns:a16="http://schemas.microsoft.com/office/drawing/2014/main" id="{7B5DA333-1A86-4D2E-97C1-92040C268D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00946" y="4134643"/>
                      <a:ext cx="8729" cy="157122"/>
                    </a:xfrm>
                    <a:custGeom>
                      <a:avLst/>
                      <a:gdLst>
                        <a:gd name="connsiteX0" fmla="*/ 203087 w 203086"/>
                        <a:gd name="connsiteY0" fmla="*/ 3350929 h 3655558"/>
                        <a:gd name="connsiteX1" fmla="*/ 203087 w 203086"/>
                        <a:gd name="connsiteY1" fmla="*/ 0 h 3655558"/>
                        <a:gd name="connsiteX2" fmla="*/ 0 w 203086"/>
                        <a:gd name="connsiteY2" fmla="*/ 0 h 3655558"/>
                        <a:gd name="connsiteX3" fmla="*/ 0 w 203086"/>
                        <a:gd name="connsiteY3" fmla="*/ 3554016 h 3655558"/>
                        <a:gd name="connsiteX4" fmla="*/ 101543 w 203086"/>
                        <a:gd name="connsiteY4" fmla="*/ 3655559 h 3655558"/>
                        <a:gd name="connsiteX5" fmla="*/ 203087 w 203086"/>
                        <a:gd name="connsiteY5" fmla="*/ 3554016 h 365555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03086" h="3655558">
                          <a:moveTo>
                            <a:pt x="203087" y="3350929"/>
                          </a:moveTo>
                          <a:lnTo>
                            <a:pt x="203087" y="0"/>
                          </a:lnTo>
                          <a:lnTo>
                            <a:pt x="0" y="0"/>
                          </a:lnTo>
                          <a:lnTo>
                            <a:pt x="0" y="3554016"/>
                          </a:lnTo>
                          <a:cubicBezTo>
                            <a:pt x="0" y="3610093"/>
                            <a:pt x="45466" y="3655559"/>
                            <a:pt x="101543" y="3655559"/>
                          </a:cubicBezTo>
                          <a:cubicBezTo>
                            <a:pt x="157620" y="3655559"/>
                            <a:pt x="203087" y="3610093"/>
                            <a:pt x="203087" y="3554016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693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5" name="Freeform: Shape 74">
                      <a:extLst>
                        <a:ext uri="{FF2B5EF4-FFF2-40B4-BE49-F238E27FC236}">
                          <a16:creationId xmlns:a16="http://schemas.microsoft.com/office/drawing/2014/main" id="{D1D5DCAF-2E94-4126-BFF2-EBDED7899B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18404" y="4125914"/>
                      <a:ext cx="96019" cy="148393"/>
                    </a:xfrm>
                    <a:custGeom>
                      <a:avLst/>
                      <a:gdLst>
                        <a:gd name="connsiteX0" fmla="*/ 0 w 2233952"/>
                        <a:gd name="connsiteY0" fmla="*/ 0 h 3452472"/>
                        <a:gd name="connsiteX1" fmla="*/ 0 w 2233952"/>
                        <a:gd name="connsiteY1" fmla="*/ 3452472 h 3452472"/>
                        <a:gd name="connsiteX2" fmla="*/ 2233953 w 2233952"/>
                        <a:gd name="connsiteY2" fmla="*/ 3452472 h 3452472"/>
                        <a:gd name="connsiteX3" fmla="*/ 2233953 w 2233952"/>
                        <a:gd name="connsiteY3" fmla="*/ 0 h 3452472"/>
                        <a:gd name="connsiteX4" fmla="*/ 2030866 w 2233952"/>
                        <a:gd name="connsiteY4" fmla="*/ 0 h 3452472"/>
                        <a:gd name="connsiteX5" fmla="*/ 2030866 w 2233952"/>
                        <a:gd name="connsiteY5" fmla="*/ 507717 h 3452472"/>
                        <a:gd name="connsiteX6" fmla="*/ 1968195 w 2233952"/>
                        <a:gd name="connsiteY6" fmla="*/ 601525 h 3452472"/>
                        <a:gd name="connsiteX7" fmla="*/ 1857529 w 2233952"/>
                        <a:gd name="connsiteY7" fmla="*/ 579511 h 3452472"/>
                        <a:gd name="connsiteX8" fmla="*/ 1726236 w 2233952"/>
                        <a:gd name="connsiteY8" fmla="*/ 448219 h 3452472"/>
                        <a:gd name="connsiteX9" fmla="*/ 1594944 w 2233952"/>
                        <a:gd name="connsiteY9" fmla="*/ 579511 h 3452472"/>
                        <a:gd name="connsiteX10" fmla="*/ 1484278 w 2233952"/>
                        <a:gd name="connsiteY10" fmla="*/ 601525 h 3452472"/>
                        <a:gd name="connsiteX11" fmla="*/ 1421606 w 2233952"/>
                        <a:gd name="connsiteY11" fmla="*/ 507717 h 3452472"/>
                        <a:gd name="connsiteX12" fmla="*/ 1421606 w 2233952"/>
                        <a:gd name="connsiteY12" fmla="*/ 0 h 3452472"/>
                        <a:gd name="connsiteX13" fmla="*/ 406173 w 2233952"/>
                        <a:gd name="connsiteY13" fmla="*/ 406173 h 3452472"/>
                        <a:gd name="connsiteX14" fmla="*/ 1015433 w 2233952"/>
                        <a:gd name="connsiteY14" fmla="*/ 406173 h 3452472"/>
                        <a:gd name="connsiteX15" fmla="*/ 1015433 w 2233952"/>
                        <a:gd name="connsiteY15" fmla="*/ 609260 h 3452472"/>
                        <a:gd name="connsiteX16" fmla="*/ 406173 w 2233952"/>
                        <a:gd name="connsiteY16" fmla="*/ 609260 h 3452472"/>
                        <a:gd name="connsiteX17" fmla="*/ 1827780 w 2233952"/>
                        <a:gd name="connsiteY17" fmla="*/ 3046299 h 3452472"/>
                        <a:gd name="connsiteX18" fmla="*/ 406173 w 2233952"/>
                        <a:gd name="connsiteY18" fmla="*/ 3046299 h 3452472"/>
                        <a:gd name="connsiteX19" fmla="*/ 406173 w 2233952"/>
                        <a:gd name="connsiteY19" fmla="*/ 2843213 h 3452472"/>
                        <a:gd name="connsiteX20" fmla="*/ 1827780 w 2233952"/>
                        <a:gd name="connsiteY20" fmla="*/ 2843213 h 3452472"/>
                        <a:gd name="connsiteX21" fmla="*/ 1827780 w 2233952"/>
                        <a:gd name="connsiteY21" fmla="*/ 2640126 h 3452472"/>
                        <a:gd name="connsiteX22" fmla="*/ 406173 w 2233952"/>
                        <a:gd name="connsiteY22" fmla="*/ 2640126 h 3452472"/>
                        <a:gd name="connsiteX23" fmla="*/ 406173 w 2233952"/>
                        <a:gd name="connsiteY23" fmla="*/ 2437039 h 3452472"/>
                        <a:gd name="connsiteX24" fmla="*/ 1827780 w 2233952"/>
                        <a:gd name="connsiteY24" fmla="*/ 2437039 h 3452472"/>
                        <a:gd name="connsiteX25" fmla="*/ 1827780 w 2233952"/>
                        <a:gd name="connsiteY25" fmla="*/ 2233953 h 3452472"/>
                        <a:gd name="connsiteX26" fmla="*/ 406173 w 2233952"/>
                        <a:gd name="connsiteY26" fmla="*/ 2233953 h 3452472"/>
                        <a:gd name="connsiteX27" fmla="*/ 406173 w 2233952"/>
                        <a:gd name="connsiteY27" fmla="*/ 2030866 h 3452472"/>
                        <a:gd name="connsiteX28" fmla="*/ 1827780 w 2233952"/>
                        <a:gd name="connsiteY28" fmla="*/ 2030866 h 3452472"/>
                        <a:gd name="connsiteX29" fmla="*/ 1827780 w 2233952"/>
                        <a:gd name="connsiteY29" fmla="*/ 1827780 h 3452472"/>
                        <a:gd name="connsiteX30" fmla="*/ 406173 w 2233952"/>
                        <a:gd name="connsiteY30" fmla="*/ 1827780 h 3452472"/>
                        <a:gd name="connsiteX31" fmla="*/ 406173 w 2233952"/>
                        <a:gd name="connsiteY31" fmla="*/ 1624693 h 3452472"/>
                        <a:gd name="connsiteX32" fmla="*/ 1827780 w 2233952"/>
                        <a:gd name="connsiteY32" fmla="*/ 1624693 h 3452472"/>
                        <a:gd name="connsiteX33" fmla="*/ 1827780 w 2233952"/>
                        <a:gd name="connsiteY33" fmla="*/ 1421606 h 3452472"/>
                        <a:gd name="connsiteX34" fmla="*/ 406173 w 2233952"/>
                        <a:gd name="connsiteY34" fmla="*/ 1421606 h 3452472"/>
                        <a:gd name="connsiteX35" fmla="*/ 406173 w 2233952"/>
                        <a:gd name="connsiteY35" fmla="*/ 1218520 h 3452472"/>
                        <a:gd name="connsiteX36" fmla="*/ 1827780 w 2233952"/>
                        <a:gd name="connsiteY36" fmla="*/ 1218520 h 3452472"/>
                        <a:gd name="connsiteX37" fmla="*/ 1827780 w 2233952"/>
                        <a:gd name="connsiteY37" fmla="*/ 812346 h 3452472"/>
                        <a:gd name="connsiteX38" fmla="*/ 1827780 w 2233952"/>
                        <a:gd name="connsiteY38" fmla="*/ 1015433 h 3452472"/>
                        <a:gd name="connsiteX39" fmla="*/ 406173 w 2233952"/>
                        <a:gd name="connsiteY39" fmla="*/ 1015433 h 3452472"/>
                        <a:gd name="connsiteX40" fmla="*/ 406173 w 2233952"/>
                        <a:gd name="connsiteY40" fmla="*/ 812346 h 34524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</a:cxnLst>
                      <a:rect l="l" t="t" r="r" b="b"/>
                      <a:pathLst>
                        <a:path w="2233952" h="3452472">
                          <a:moveTo>
                            <a:pt x="0" y="0"/>
                          </a:moveTo>
                          <a:lnTo>
                            <a:pt x="0" y="3452472"/>
                          </a:lnTo>
                          <a:lnTo>
                            <a:pt x="2233953" y="3452472"/>
                          </a:lnTo>
                          <a:lnTo>
                            <a:pt x="2233953" y="0"/>
                          </a:lnTo>
                          <a:lnTo>
                            <a:pt x="2030866" y="0"/>
                          </a:lnTo>
                          <a:lnTo>
                            <a:pt x="2030866" y="507717"/>
                          </a:lnTo>
                          <a:cubicBezTo>
                            <a:pt x="2030866" y="548770"/>
                            <a:pt x="2006125" y="585808"/>
                            <a:pt x="1968195" y="601525"/>
                          </a:cubicBezTo>
                          <a:cubicBezTo>
                            <a:pt x="1930265" y="617243"/>
                            <a:pt x="1886583" y="608516"/>
                            <a:pt x="1857529" y="579511"/>
                          </a:cubicBezTo>
                          <a:lnTo>
                            <a:pt x="1726236" y="448219"/>
                          </a:lnTo>
                          <a:lnTo>
                            <a:pt x="1594944" y="579511"/>
                          </a:lnTo>
                          <a:cubicBezTo>
                            <a:pt x="1565889" y="608516"/>
                            <a:pt x="1522208" y="617243"/>
                            <a:pt x="1484278" y="601525"/>
                          </a:cubicBezTo>
                          <a:cubicBezTo>
                            <a:pt x="1446348" y="585808"/>
                            <a:pt x="1421606" y="548770"/>
                            <a:pt x="1421606" y="507717"/>
                          </a:cubicBezTo>
                          <a:lnTo>
                            <a:pt x="1421606" y="0"/>
                          </a:lnTo>
                          <a:close/>
                          <a:moveTo>
                            <a:pt x="406173" y="406173"/>
                          </a:moveTo>
                          <a:lnTo>
                            <a:pt x="1015433" y="406173"/>
                          </a:lnTo>
                          <a:lnTo>
                            <a:pt x="1015433" y="609260"/>
                          </a:lnTo>
                          <a:lnTo>
                            <a:pt x="406173" y="609260"/>
                          </a:lnTo>
                          <a:close/>
                          <a:moveTo>
                            <a:pt x="1827780" y="3046299"/>
                          </a:moveTo>
                          <a:lnTo>
                            <a:pt x="406173" y="3046299"/>
                          </a:lnTo>
                          <a:lnTo>
                            <a:pt x="406173" y="2843213"/>
                          </a:lnTo>
                          <a:lnTo>
                            <a:pt x="1827780" y="2843213"/>
                          </a:lnTo>
                          <a:close/>
                          <a:moveTo>
                            <a:pt x="1827780" y="2640126"/>
                          </a:moveTo>
                          <a:lnTo>
                            <a:pt x="406173" y="2640126"/>
                          </a:lnTo>
                          <a:lnTo>
                            <a:pt x="406173" y="2437039"/>
                          </a:lnTo>
                          <a:lnTo>
                            <a:pt x="1827780" y="2437039"/>
                          </a:lnTo>
                          <a:close/>
                          <a:moveTo>
                            <a:pt x="1827780" y="2233953"/>
                          </a:moveTo>
                          <a:lnTo>
                            <a:pt x="406173" y="2233953"/>
                          </a:lnTo>
                          <a:lnTo>
                            <a:pt x="406173" y="2030866"/>
                          </a:lnTo>
                          <a:lnTo>
                            <a:pt x="1827780" y="2030866"/>
                          </a:lnTo>
                          <a:close/>
                          <a:moveTo>
                            <a:pt x="1827780" y="1827780"/>
                          </a:moveTo>
                          <a:lnTo>
                            <a:pt x="406173" y="1827780"/>
                          </a:lnTo>
                          <a:lnTo>
                            <a:pt x="406173" y="1624693"/>
                          </a:lnTo>
                          <a:lnTo>
                            <a:pt x="1827780" y="1624693"/>
                          </a:lnTo>
                          <a:close/>
                          <a:moveTo>
                            <a:pt x="1827780" y="1421606"/>
                          </a:moveTo>
                          <a:lnTo>
                            <a:pt x="406173" y="1421606"/>
                          </a:lnTo>
                          <a:lnTo>
                            <a:pt x="406173" y="1218520"/>
                          </a:lnTo>
                          <a:lnTo>
                            <a:pt x="1827780" y="1218520"/>
                          </a:lnTo>
                          <a:close/>
                          <a:moveTo>
                            <a:pt x="1827780" y="812346"/>
                          </a:moveTo>
                          <a:lnTo>
                            <a:pt x="1827780" y="1015433"/>
                          </a:lnTo>
                          <a:lnTo>
                            <a:pt x="406173" y="1015433"/>
                          </a:lnTo>
                          <a:lnTo>
                            <a:pt x="406173" y="812346"/>
                          </a:ln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 w="12693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6" name="Freeform: Shape 75">
                      <a:extLst>
                        <a:ext uri="{FF2B5EF4-FFF2-40B4-BE49-F238E27FC236}">
                          <a16:creationId xmlns:a16="http://schemas.microsoft.com/office/drawing/2014/main" id="{29C7E429-9F67-4853-9E13-100C598AA1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26750" y="4182653"/>
                      <a:ext cx="8729" cy="8729"/>
                    </a:xfrm>
                    <a:custGeom>
                      <a:avLst/>
                      <a:gdLst>
                        <a:gd name="connsiteX0" fmla="*/ 203087 w 203086"/>
                        <a:gd name="connsiteY0" fmla="*/ 101543 h 203086"/>
                        <a:gd name="connsiteX1" fmla="*/ 101543 w 203086"/>
                        <a:gd name="connsiteY1" fmla="*/ 203087 h 203086"/>
                        <a:gd name="connsiteX2" fmla="*/ 0 w 203086"/>
                        <a:gd name="connsiteY2" fmla="*/ 101543 h 203086"/>
                        <a:gd name="connsiteX3" fmla="*/ 101543 w 203086"/>
                        <a:gd name="connsiteY3" fmla="*/ 0 h 203086"/>
                        <a:gd name="connsiteX4" fmla="*/ 203087 w 203086"/>
                        <a:gd name="connsiteY4" fmla="*/ 101543 h 20308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03086" h="203086">
                          <a:moveTo>
                            <a:pt x="203087" y="101543"/>
                          </a:moveTo>
                          <a:cubicBezTo>
                            <a:pt x="203087" y="157620"/>
                            <a:pt x="157620" y="203087"/>
                            <a:pt x="101543" y="203087"/>
                          </a:cubicBezTo>
                          <a:cubicBezTo>
                            <a:pt x="45466" y="203087"/>
                            <a:pt x="0" y="157620"/>
                            <a:pt x="0" y="101543"/>
                          </a:cubicBezTo>
                          <a:cubicBezTo>
                            <a:pt x="0" y="45466"/>
                            <a:pt x="45466" y="0"/>
                            <a:pt x="101543" y="0"/>
                          </a:cubicBezTo>
                          <a:cubicBezTo>
                            <a:pt x="157620" y="0"/>
                            <a:pt x="203087" y="45466"/>
                            <a:pt x="203087" y="101543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693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7" name="Freeform: Shape 76">
                      <a:extLst>
                        <a:ext uri="{FF2B5EF4-FFF2-40B4-BE49-F238E27FC236}">
                          <a16:creationId xmlns:a16="http://schemas.microsoft.com/office/drawing/2014/main" id="{A2A5ECEF-CA2E-4F5D-A465-D1D28A46F3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39843" y="4235027"/>
                      <a:ext cx="8729" cy="8729"/>
                    </a:xfrm>
                    <a:custGeom>
                      <a:avLst/>
                      <a:gdLst>
                        <a:gd name="connsiteX0" fmla="*/ 203087 w 203086"/>
                        <a:gd name="connsiteY0" fmla="*/ 101543 h 203086"/>
                        <a:gd name="connsiteX1" fmla="*/ 101543 w 203086"/>
                        <a:gd name="connsiteY1" fmla="*/ 203087 h 203086"/>
                        <a:gd name="connsiteX2" fmla="*/ 0 w 203086"/>
                        <a:gd name="connsiteY2" fmla="*/ 101543 h 203086"/>
                        <a:gd name="connsiteX3" fmla="*/ 101543 w 203086"/>
                        <a:gd name="connsiteY3" fmla="*/ 0 h 203086"/>
                        <a:gd name="connsiteX4" fmla="*/ 203087 w 203086"/>
                        <a:gd name="connsiteY4" fmla="*/ 101543 h 20308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03086" h="203086">
                          <a:moveTo>
                            <a:pt x="203087" y="101543"/>
                          </a:moveTo>
                          <a:cubicBezTo>
                            <a:pt x="203087" y="157620"/>
                            <a:pt x="157620" y="203087"/>
                            <a:pt x="101543" y="203087"/>
                          </a:cubicBezTo>
                          <a:cubicBezTo>
                            <a:pt x="45466" y="203087"/>
                            <a:pt x="0" y="157620"/>
                            <a:pt x="0" y="101543"/>
                          </a:cubicBezTo>
                          <a:cubicBezTo>
                            <a:pt x="0" y="45466"/>
                            <a:pt x="45466" y="0"/>
                            <a:pt x="101543" y="0"/>
                          </a:cubicBezTo>
                          <a:cubicBezTo>
                            <a:pt x="157620" y="0"/>
                            <a:pt x="203087" y="45466"/>
                            <a:pt x="203087" y="101543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693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8" name="Freeform: Shape 77">
                      <a:extLst>
                        <a:ext uri="{FF2B5EF4-FFF2-40B4-BE49-F238E27FC236}">
                          <a16:creationId xmlns:a16="http://schemas.microsoft.com/office/drawing/2014/main" id="{7F0C1211-B579-4F13-A51F-6880451F72E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3105" y="4121550"/>
                      <a:ext cx="109112" cy="174580"/>
                    </a:xfrm>
                    <a:custGeom>
                      <a:avLst/>
                      <a:gdLst>
                        <a:gd name="connsiteX0" fmla="*/ 2030866 w 2538582"/>
                        <a:gd name="connsiteY0" fmla="*/ 2231127 h 4061732"/>
                        <a:gd name="connsiteX1" fmla="*/ 2060615 w 2538582"/>
                        <a:gd name="connsiteY1" fmla="*/ 2159332 h 4061732"/>
                        <a:gd name="connsiteX2" fmla="*/ 2260876 w 2538582"/>
                        <a:gd name="connsiteY2" fmla="*/ 1959072 h 4061732"/>
                        <a:gd name="connsiteX3" fmla="*/ 2332670 w 2538582"/>
                        <a:gd name="connsiteY3" fmla="*/ 1929323 h 4061732"/>
                        <a:gd name="connsiteX4" fmla="*/ 2538583 w 2538582"/>
                        <a:gd name="connsiteY4" fmla="*/ 1929323 h 4061732"/>
                        <a:gd name="connsiteX5" fmla="*/ 2538583 w 2538582"/>
                        <a:gd name="connsiteY5" fmla="*/ 253858 h 4061732"/>
                        <a:gd name="connsiteX6" fmla="*/ 2200138 w 2538582"/>
                        <a:gd name="connsiteY6" fmla="*/ 0 h 4061732"/>
                        <a:gd name="connsiteX7" fmla="*/ 1543478 w 2538582"/>
                        <a:gd name="connsiteY7" fmla="*/ 0 h 4061732"/>
                        <a:gd name="connsiteX8" fmla="*/ 913890 w 2538582"/>
                        <a:gd name="connsiteY8" fmla="*/ 270022 h 4061732"/>
                        <a:gd name="connsiteX9" fmla="*/ 913890 w 2538582"/>
                        <a:gd name="connsiteY9" fmla="*/ 465671 h 4061732"/>
                        <a:gd name="connsiteX10" fmla="*/ 1159022 w 2538582"/>
                        <a:gd name="connsiteY10" fmla="*/ 710803 h 4061732"/>
                        <a:gd name="connsiteX11" fmla="*/ 1237212 w 2538582"/>
                        <a:gd name="connsiteY11" fmla="*/ 710803 h 4061732"/>
                        <a:gd name="connsiteX12" fmla="*/ 1575905 w 2538582"/>
                        <a:gd name="connsiteY12" fmla="*/ 512080 h 4061732"/>
                        <a:gd name="connsiteX13" fmla="*/ 1829019 w 2538582"/>
                        <a:gd name="connsiteY13" fmla="*/ 812346 h 4061732"/>
                        <a:gd name="connsiteX14" fmla="*/ 1575905 w 2538582"/>
                        <a:gd name="connsiteY14" fmla="*/ 1112613 h 4061732"/>
                        <a:gd name="connsiteX15" fmla="*/ 1237212 w 2538582"/>
                        <a:gd name="connsiteY15" fmla="*/ 913890 h 4061732"/>
                        <a:gd name="connsiteX16" fmla="*/ 1116976 w 2538582"/>
                        <a:gd name="connsiteY16" fmla="*/ 913890 h 4061732"/>
                        <a:gd name="connsiteX17" fmla="*/ 1045182 w 2538582"/>
                        <a:gd name="connsiteY17" fmla="*/ 884141 h 4061732"/>
                        <a:gd name="connsiteX18" fmla="*/ 784928 w 2538582"/>
                        <a:gd name="connsiteY18" fmla="*/ 623886 h 4061732"/>
                        <a:gd name="connsiteX19" fmla="*/ 304630 w 2538582"/>
                        <a:gd name="connsiteY19" fmla="*/ 784035 h 4061732"/>
                        <a:gd name="connsiteX20" fmla="*/ 304630 w 2538582"/>
                        <a:gd name="connsiteY20" fmla="*/ 1684191 h 4061732"/>
                        <a:gd name="connsiteX21" fmla="*/ 448219 w 2538582"/>
                        <a:gd name="connsiteY21" fmla="*/ 1827780 h 4061732"/>
                        <a:gd name="connsiteX22" fmla="*/ 668758 w 2538582"/>
                        <a:gd name="connsiteY22" fmla="*/ 1827780 h 4061732"/>
                        <a:gd name="connsiteX23" fmla="*/ 842095 w 2538582"/>
                        <a:gd name="connsiteY23" fmla="*/ 1654442 h 4061732"/>
                        <a:gd name="connsiteX24" fmla="*/ 844723 w 2538582"/>
                        <a:gd name="connsiteY24" fmla="*/ 1657070 h 4061732"/>
                        <a:gd name="connsiteX25" fmla="*/ 812346 w 2538582"/>
                        <a:gd name="connsiteY25" fmla="*/ 1523150 h 4061732"/>
                        <a:gd name="connsiteX26" fmla="*/ 1116976 w 2538582"/>
                        <a:gd name="connsiteY26" fmla="*/ 1218520 h 4061732"/>
                        <a:gd name="connsiteX27" fmla="*/ 1421606 w 2538582"/>
                        <a:gd name="connsiteY27" fmla="*/ 1523150 h 4061732"/>
                        <a:gd name="connsiteX28" fmla="*/ 1116976 w 2538582"/>
                        <a:gd name="connsiteY28" fmla="*/ 1827780 h 4061732"/>
                        <a:gd name="connsiteX29" fmla="*/ 983056 w 2538582"/>
                        <a:gd name="connsiteY29" fmla="*/ 1795403 h 4061732"/>
                        <a:gd name="connsiteX30" fmla="*/ 985684 w 2538582"/>
                        <a:gd name="connsiteY30" fmla="*/ 1798031 h 4061732"/>
                        <a:gd name="connsiteX31" fmla="*/ 782597 w 2538582"/>
                        <a:gd name="connsiteY31" fmla="*/ 2001117 h 4061732"/>
                        <a:gd name="connsiteX32" fmla="*/ 710803 w 2538582"/>
                        <a:gd name="connsiteY32" fmla="*/ 2030866 h 4061732"/>
                        <a:gd name="connsiteX33" fmla="*/ 406173 w 2538582"/>
                        <a:gd name="connsiteY33" fmla="*/ 2030866 h 4061732"/>
                        <a:gd name="connsiteX34" fmla="*/ 334379 w 2538582"/>
                        <a:gd name="connsiteY34" fmla="*/ 2001117 h 4061732"/>
                        <a:gd name="connsiteX35" fmla="*/ 175668 w 2538582"/>
                        <a:gd name="connsiteY35" fmla="*/ 1842406 h 4061732"/>
                        <a:gd name="connsiteX36" fmla="*/ 0 w 2538582"/>
                        <a:gd name="connsiteY36" fmla="*/ 1901012 h 4061732"/>
                        <a:gd name="connsiteX37" fmla="*/ 0 w 2538582"/>
                        <a:gd name="connsiteY37" fmla="*/ 2769980 h 4061732"/>
                        <a:gd name="connsiteX38" fmla="*/ 466266 w 2538582"/>
                        <a:gd name="connsiteY38" fmla="*/ 2925469 h 4061732"/>
                        <a:gd name="connsiteX39" fmla="*/ 626316 w 2538582"/>
                        <a:gd name="connsiteY39" fmla="*/ 2685295 h 4061732"/>
                        <a:gd name="connsiteX40" fmla="*/ 710803 w 2538582"/>
                        <a:gd name="connsiteY40" fmla="*/ 2640126 h 4061732"/>
                        <a:gd name="connsiteX41" fmla="*/ 1135669 w 2538582"/>
                        <a:gd name="connsiteY41" fmla="*/ 2640126 h 4061732"/>
                        <a:gd name="connsiteX42" fmla="*/ 1474361 w 2538582"/>
                        <a:gd name="connsiteY42" fmla="*/ 2441403 h 4061732"/>
                        <a:gd name="connsiteX43" fmla="*/ 1727476 w 2538582"/>
                        <a:gd name="connsiteY43" fmla="*/ 2741669 h 4061732"/>
                        <a:gd name="connsiteX44" fmla="*/ 1474361 w 2538582"/>
                        <a:gd name="connsiteY44" fmla="*/ 3041936 h 4061732"/>
                        <a:gd name="connsiteX45" fmla="*/ 1135669 w 2538582"/>
                        <a:gd name="connsiteY45" fmla="*/ 2843213 h 4061732"/>
                        <a:gd name="connsiteX46" fmla="*/ 765145 w 2538582"/>
                        <a:gd name="connsiteY46" fmla="*/ 2843213 h 4061732"/>
                        <a:gd name="connsiteX47" fmla="*/ 609260 w 2538582"/>
                        <a:gd name="connsiteY47" fmla="*/ 3076742 h 4061732"/>
                        <a:gd name="connsiteX48" fmla="*/ 609260 w 2538582"/>
                        <a:gd name="connsiteY48" fmla="*/ 3613216 h 4061732"/>
                        <a:gd name="connsiteX49" fmla="*/ 1057478 w 2538582"/>
                        <a:gd name="connsiteY49" fmla="*/ 4061732 h 4061732"/>
                        <a:gd name="connsiteX50" fmla="*/ 1523150 w 2538582"/>
                        <a:gd name="connsiteY50" fmla="*/ 4061732 h 4061732"/>
                        <a:gd name="connsiteX51" fmla="*/ 1523150 w 2538582"/>
                        <a:gd name="connsiteY51" fmla="*/ 3596061 h 4061732"/>
                        <a:gd name="connsiteX52" fmla="*/ 1451355 w 2538582"/>
                        <a:gd name="connsiteY52" fmla="*/ 3524267 h 4061732"/>
                        <a:gd name="connsiteX53" fmla="*/ 1594944 w 2538582"/>
                        <a:gd name="connsiteY53" fmla="*/ 3380678 h 4061732"/>
                        <a:gd name="connsiteX54" fmla="*/ 1696487 w 2538582"/>
                        <a:gd name="connsiteY54" fmla="*/ 3482221 h 4061732"/>
                        <a:gd name="connsiteX55" fmla="*/ 1726236 w 2538582"/>
                        <a:gd name="connsiteY55" fmla="*/ 3554016 h 4061732"/>
                        <a:gd name="connsiteX56" fmla="*/ 1726236 w 2538582"/>
                        <a:gd name="connsiteY56" fmla="*/ 4061732 h 4061732"/>
                        <a:gd name="connsiteX57" fmla="*/ 2006918 w 2538582"/>
                        <a:gd name="connsiteY57" fmla="*/ 4061732 h 4061732"/>
                        <a:gd name="connsiteX58" fmla="*/ 2538583 w 2538582"/>
                        <a:gd name="connsiteY58" fmla="*/ 3795875 h 4061732"/>
                        <a:gd name="connsiteX59" fmla="*/ 2538583 w 2538582"/>
                        <a:gd name="connsiteY59" fmla="*/ 3706331 h 4061732"/>
                        <a:gd name="connsiteX60" fmla="*/ 2173017 w 2538582"/>
                        <a:gd name="connsiteY60" fmla="*/ 3432144 h 4061732"/>
                        <a:gd name="connsiteX61" fmla="*/ 2132410 w 2538582"/>
                        <a:gd name="connsiteY61" fmla="*/ 3350929 h 4061732"/>
                        <a:gd name="connsiteX62" fmla="*/ 2132410 w 2538582"/>
                        <a:gd name="connsiteY62" fmla="*/ 3147843 h 4061732"/>
                        <a:gd name="connsiteX63" fmla="*/ 2335496 w 2538582"/>
                        <a:gd name="connsiteY63" fmla="*/ 3147843 h 4061732"/>
                        <a:gd name="connsiteX64" fmla="*/ 2335496 w 2538582"/>
                        <a:gd name="connsiteY64" fmla="*/ 3300157 h 4061732"/>
                        <a:gd name="connsiteX65" fmla="*/ 2538583 w 2538582"/>
                        <a:gd name="connsiteY65" fmla="*/ 3452472 h 4061732"/>
                        <a:gd name="connsiteX66" fmla="*/ 2538583 w 2538582"/>
                        <a:gd name="connsiteY66" fmla="*/ 2132410 h 4061732"/>
                        <a:gd name="connsiteX67" fmla="*/ 2374715 w 2538582"/>
                        <a:gd name="connsiteY67" fmla="*/ 2132410 h 4061732"/>
                        <a:gd name="connsiteX68" fmla="*/ 2233953 w 2538582"/>
                        <a:gd name="connsiteY68" fmla="*/ 2273172 h 4061732"/>
                        <a:gd name="connsiteX69" fmla="*/ 2233953 w 2538582"/>
                        <a:gd name="connsiteY69" fmla="*/ 2634325 h 4061732"/>
                        <a:gd name="connsiteX70" fmla="*/ 2204204 w 2538582"/>
                        <a:gd name="connsiteY70" fmla="*/ 2706119 h 4061732"/>
                        <a:gd name="connsiteX71" fmla="*/ 2101223 w 2538582"/>
                        <a:gd name="connsiteY71" fmla="*/ 2809200 h 4061732"/>
                        <a:gd name="connsiteX72" fmla="*/ 1957634 w 2538582"/>
                        <a:gd name="connsiteY72" fmla="*/ 2665512 h 4061732"/>
                        <a:gd name="connsiteX73" fmla="*/ 2030866 w 2538582"/>
                        <a:gd name="connsiteY73" fmla="*/ 2592280 h 4061732"/>
                        <a:gd name="connsiteX74" fmla="*/ 2102660 w 2538582"/>
                        <a:gd name="connsiteY74" fmla="*/ 232836 h 4061732"/>
                        <a:gd name="connsiteX75" fmla="*/ 2305747 w 2538582"/>
                        <a:gd name="connsiteY75" fmla="*/ 435922 h 4061732"/>
                        <a:gd name="connsiteX76" fmla="*/ 2335496 w 2538582"/>
                        <a:gd name="connsiteY76" fmla="*/ 507717 h 4061732"/>
                        <a:gd name="connsiteX77" fmla="*/ 2335496 w 2538582"/>
                        <a:gd name="connsiteY77" fmla="*/ 1116976 h 4061732"/>
                        <a:gd name="connsiteX78" fmla="*/ 2132410 w 2538582"/>
                        <a:gd name="connsiteY78" fmla="*/ 1116976 h 4061732"/>
                        <a:gd name="connsiteX79" fmla="*/ 2132410 w 2538582"/>
                        <a:gd name="connsiteY79" fmla="*/ 549762 h 4061732"/>
                        <a:gd name="connsiteX80" fmla="*/ 1959072 w 2538582"/>
                        <a:gd name="connsiteY80" fmla="*/ 376424 h 4061732"/>
                        <a:gd name="connsiteX81" fmla="*/ 1857529 w 2538582"/>
                        <a:gd name="connsiteY81" fmla="*/ 2102660 h 4061732"/>
                        <a:gd name="connsiteX82" fmla="*/ 1654442 w 2538582"/>
                        <a:gd name="connsiteY82" fmla="*/ 1899574 h 4061732"/>
                        <a:gd name="connsiteX83" fmla="*/ 1624693 w 2538582"/>
                        <a:gd name="connsiteY83" fmla="*/ 1827780 h 4061732"/>
                        <a:gd name="connsiteX84" fmla="*/ 1624693 w 2538582"/>
                        <a:gd name="connsiteY84" fmla="*/ 1218520 h 4061732"/>
                        <a:gd name="connsiteX85" fmla="*/ 1827780 w 2538582"/>
                        <a:gd name="connsiteY85" fmla="*/ 1218520 h 4061732"/>
                        <a:gd name="connsiteX86" fmla="*/ 1827780 w 2538582"/>
                        <a:gd name="connsiteY86" fmla="*/ 1785734 h 4061732"/>
                        <a:gd name="connsiteX87" fmla="*/ 2001117 w 2538582"/>
                        <a:gd name="connsiteY87" fmla="*/ 1959072 h 406173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</a:cxnLst>
                      <a:rect l="l" t="t" r="r" b="b"/>
                      <a:pathLst>
                        <a:path w="2538582" h="4061732">
                          <a:moveTo>
                            <a:pt x="2030866" y="2231127"/>
                          </a:moveTo>
                          <a:cubicBezTo>
                            <a:pt x="2030866" y="2204204"/>
                            <a:pt x="2041576" y="2178372"/>
                            <a:pt x="2060615" y="2159332"/>
                          </a:cubicBezTo>
                          <a:lnTo>
                            <a:pt x="2260876" y="1959072"/>
                          </a:lnTo>
                          <a:cubicBezTo>
                            <a:pt x="2279915" y="1940032"/>
                            <a:pt x="2305747" y="1929323"/>
                            <a:pt x="2332670" y="1929323"/>
                          </a:cubicBezTo>
                          <a:lnTo>
                            <a:pt x="2538583" y="1929323"/>
                          </a:lnTo>
                          <a:lnTo>
                            <a:pt x="2538583" y="253858"/>
                          </a:lnTo>
                          <a:lnTo>
                            <a:pt x="2200138" y="0"/>
                          </a:lnTo>
                          <a:lnTo>
                            <a:pt x="1543478" y="0"/>
                          </a:lnTo>
                          <a:lnTo>
                            <a:pt x="913890" y="270022"/>
                          </a:lnTo>
                          <a:lnTo>
                            <a:pt x="913890" y="465671"/>
                          </a:lnTo>
                          <a:lnTo>
                            <a:pt x="1159022" y="710803"/>
                          </a:lnTo>
                          <a:lnTo>
                            <a:pt x="1237212" y="710803"/>
                          </a:lnTo>
                          <a:cubicBezTo>
                            <a:pt x="1286645" y="570933"/>
                            <a:pt x="1429688" y="486991"/>
                            <a:pt x="1575905" y="512080"/>
                          </a:cubicBezTo>
                          <a:cubicBezTo>
                            <a:pt x="1722171" y="537168"/>
                            <a:pt x="1829019" y="663998"/>
                            <a:pt x="1829019" y="812346"/>
                          </a:cubicBezTo>
                          <a:cubicBezTo>
                            <a:pt x="1829019" y="960695"/>
                            <a:pt x="1722171" y="1087525"/>
                            <a:pt x="1575905" y="1112613"/>
                          </a:cubicBezTo>
                          <a:cubicBezTo>
                            <a:pt x="1429688" y="1137702"/>
                            <a:pt x="1286645" y="1053760"/>
                            <a:pt x="1237212" y="913890"/>
                          </a:cubicBezTo>
                          <a:lnTo>
                            <a:pt x="1116976" y="913890"/>
                          </a:lnTo>
                          <a:cubicBezTo>
                            <a:pt x="1090054" y="913890"/>
                            <a:pt x="1064221" y="903180"/>
                            <a:pt x="1045182" y="884141"/>
                          </a:cubicBezTo>
                          <a:lnTo>
                            <a:pt x="784928" y="623886"/>
                          </a:lnTo>
                          <a:lnTo>
                            <a:pt x="304630" y="784035"/>
                          </a:lnTo>
                          <a:lnTo>
                            <a:pt x="304630" y="1684191"/>
                          </a:lnTo>
                          <a:lnTo>
                            <a:pt x="448219" y="1827780"/>
                          </a:lnTo>
                          <a:lnTo>
                            <a:pt x="668758" y="1827780"/>
                          </a:lnTo>
                          <a:lnTo>
                            <a:pt x="842095" y="1654442"/>
                          </a:lnTo>
                          <a:lnTo>
                            <a:pt x="844723" y="1657070"/>
                          </a:lnTo>
                          <a:cubicBezTo>
                            <a:pt x="823701" y="1615570"/>
                            <a:pt x="812644" y="1569707"/>
                            <a:pt x="812346" y="1523150"/>
                          </a:cubicBezTo>
                          <a:cubicBezTo>
                            <a:pt x="812346" y="1354919"/>
                            <a:pt x="948746" y="1218520"/>
                            <a:pt x="1116976" y="1218520"/>
                          </a:cubicBezTo>
                          <a:cubicBezTo>
                            <a:pt x="1285207" y="1218520"/>
                            <a:pt x="1421606" y="1354919"/>
                            <a:pt x="1421606" y="1523150"/>
                          </a:cubicBezTo>
                          <a:cubicBezTo>
                            <a:pt x="1421606" y="1691380"/>
                            <a:pt x="1285207" y="1827780"/>
                            <a:pt x="1116976" y="1827780"/>
                          </a:cubicBezTo>
                          <a:cubicBezTo>
                            <a:pt x="1070419" y="1827482"/>
                            <a:pt x="1024556" y="1816425"/>
                            <a:pt x="983056" y="1795403"/>
                          </a:cubicBezTo>
                          <a:lnTo>
                            <a:pt x="985684" y="1798031"/>
                          </a:lnTo>
                          <a:lnTo>
                            <a:pt x="782597" y="2001117"/>
                          </a:lnTo>
                          <a:cubicBezTo>
                            <a:pt x="763558" y="2020156"/>
                            <a:pt x="737726" y="2030866"/>
                            <a:pt x="710803" y="2030866"/>
                          </a:cubicBezTo>
                          <a:lnTo>
                            <a:pt x="406173" y="2030866"/>
                          </a:lnTo>
                          <a:cubicBezTo>
                            <a:pt x="379250" y="2030866"/>
                            <a:pt x="353418" y="2020156"/>
                            <a:pt x="334379" y="2001117"/>
                          </a:cubicBezTo>
                          <a:lnTo>
                            <a:pt x="175668" y="1842406"/>
                          </a:lnTo>
                          <a:lnTo>
                            <a:pt x="0" y="1901012"/>
                          </a:lnTo>
                          <a:lnTo>
                            <a:pt x="0" y="2769980"/>
                          </a:lnTo>
                          <a:lnTo>
                            <a:pt x="466266" y="2925469"/>
                          </a:lnTo>
                          <a:lnTo>
                            <a:pt x="626316" y="2685295"/>
                          </a:lnTo>
                          <a:cubicBezTo>
                            <a:pt x="645157" y="2657083"/>
                            <a:pt x="676840" y="2640126"/>
                            <a:pt x="710803" y="2640126"/>
                          </a:cubicBezTo>
                          <a:lnTo>
                            <a:pt x="1135669" y="2640126"/>
                          </a:lnTo>
                          <a:cubicBezTo>
                            <a:pt x="1185102" y="2500256"/>
                            <a:pt x="1328145" y="2416314"/>
                            <a:pt x="1474361" y="2441403"/>
                          </a:cubicBezTo>
                          <a:cubicBezTo>
                            <a:pt x="1620627" y="2466491"/>
                            <a:pt x="1727476" y="2593321"/>
                            <a:pt x="1727476" y="2741669"/>
                          </a:cubicBezTo>
                          <a:cubicBezTo>
                            <a:pt x="1727476" y="2890018"/>
                            <a:pt x="1620627" y="3016848"/>
                            <a:pt x="1474361" y="3041936"/>
                          </a:cubicBezTo>
                          <a:cubicBezTo>
                            <a:pt x="1328145" y="3067024"/>
                            <a:pt x="1185102" y="2983083"/>
                            <a:pt x="1135669" y="2843213"/>
                          </a:cubicBezTo>
                          <a:lnTo>
                            <a:pt x="765145" y="2843213"/>
                          </a:lnTo>
                          <a:lnTo>
                            <a:pt x="609260" y="3076742"/>
                          </a:lnTo>
                          <a:lnTo>
                            <a:pt x="609260" y="3613216"/>
                          </a:lnTo>
                          <a:lnTo>
                            <a:pt x="1057478" y="4061732"/>
                          </a:lnTo>
                          <a:lnTo>
                            <a:pt x="1523150" y="4061732"/>
                          </a:lnTo>
                          <a:lnTo>
                            <a:pt x="1523150" y="3596061"/>
                          </a:lnTo>
                          <a:lnTo>
                            <a:pt x="1451355" y="3524267"/>
                          </a:lnTo>
                          <a:lnTo>
                            <a:pt x="1594944" y="3380678"/>
                          </a:lnTo>
                          <a:lnTo>
                            <a:pt x="1696487" y="3482221"/>
                          </a:lnTo>
                          <a:cubicBezTo>
                            <a:pt x="1715527" y="3501261"/>
                            <a:pt x="1726236" y="3527093"/>
                            <a:pt x="1726236" y="3554016"/>
                          </a:cubicBezTo>
                          <a:lnTo>
                            <a:pt x="1726236" y="4061732"/>
                          </a:lnTo>
                          <a:lnTo>
                            <a:pt x="2006918" y="4061732"/>
                          </a:lnTo>
                          <a:lnTo>
                            <a:pt x="2538583" y="3795875"/>
                          </a:lnTo>
                          <a:lnTo>
                            <a:pt x="2538583" y="3706331"/>
                          </a:lnTo>
                          <a:lnTo>
                            <a:pt x="2173017" y="3432144"/>
                          </a:lnTo>
                          <a:cubicBezTo>
                            <a:pt x="2147482" y="3413005"/>
                            <a:pt x="2132410" y="3382909"/>
                            <a:pt x="2132410" y="3350929"/>
                          </a:cubicBezTo>
                          <a:lnTo>
                            <a:pt x="2132410" y="3147843"/>
                          </a:lnTo>
                          <a:lnTo>
                            <a:pt x="2335496" y="3147843"/>
                          </a:lnTo>
                          <a:lnTo>
                            <a:pt x="2335496" y="3300157"/>
                          </a:lnTo>
                          <a:lnTo>
                            <a:pt x="2538583" y="3452472"/>
                          </a:lnTo>
                          <a:lnTo>
                            <a:pt x="2538583" y="2132410"/>
                          </a:lnTo>
                          <a:lnTo>
                            <a:pt x="2374715" y="2132410"/>
                          </a:lnTo>
                          <a:lnTo>
                            <a:pt x="2233953" y="2273172"/>
                          </a:lnTo>
                          <a:lnTo>
                            <a:pt x="2233953" y="2634325"/>
                          </a:lnTo>
                          <a:cubicBezTo>
                            <a:pt x="2233953" y="2661248"/>
                            <a:pt x="2223243" y="2687080"/>
                            <a:pt x="2204204" y="2706119"/>
                          </a:cubicBezTo>
                          <a:lnTo>
                            <a:pt x="2101223" y="2809200"/>
                          </a:lnTo>
                          <a:lnTo>
                            <a:pt x="1957634" y="2665512"/>
                          </a:lnTo>
                          <a:lnTo>
                            <a:pt x="2030866" y="2592280"/>
                          </a:lnTo>
                          <a:close/>
                          <a:moveTo>
                            <a:pt x="2102660" y="232836"/>
                          </a:moveTo>
                          <a:lnTo>
                            <a:pt x="2305747" y="435922"/>
                          </a:lnTo>
                          <a:cubicBezTo>
                            <a:pt x="2324786" y="454962"/>
                            <a:pt x="2335496" y="480794"/>
                            <a:pt x="2335496" y="507717"/>
                          </a:cubicBezTo>
                          <a:lnTo>
                            <a:pt x="2335496" y="1116976"/>
                          </a:lnTo>
                          <a:lnTo>
                            <a:pt x="2132410" y="1116976"/>
                          </a:lnTo>
                          <a:lnTo>
                            <a:pt x="2132410" y="549762"/>
                          </a:lnTo>
                          <a:lnTo>
                            <a:pt x="1959072" y="376424"/>
                          </a:lnTo>
                          <a:close/>
                          <a:moveTo>
                            <a:pt x="1857529" y="2102660"/>
                          </a:moveTo>
                          <a:lnTo>
                            <a:pt x="1654442" y="1899574"/>
                          </a:lnTo>
                          <a:cubicBezTo>
                            <a:pt x="1635403" y="1880534"/>
                            <a:pt x="1624693" y="1854702"/>
                            <a:pt x="1624693" y="1827780"/>
                          </a:cubicBezTo>
                          <a:lnTo>
                            <a:pt x="1624693" y="1218520"/>
                          </a:lnTo>
                          <a:lnTo>
                            <a:pt x="1827780" y="1218520"/>
                          </a:lnTo>
                          <a:lnTo>
                            <a:pt x="1827780" y="1785734"/>
                          </a:lnTo>
                          <a:lnTo>
                            <a:pt x="2001117" y="1959072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2693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39" name="Group 138">
                  <a:extLst>
                    <a:ext uri="{FF2B5EF4-FFF2-40B4-BE49-F238E27FC236}">
                      <a16:creationId xmlns:a16="http://schemas.microsoft.com/office/drawing/2014/main" id="{EE4C98A8-5929-4477-99CB-E9E22346457E}"/>
                    </a:ext>
                  </a:extLst>
                </p:cNvPr>
                <p:cNvGrpSpPr/>
                <p:nvPr/>
              </p:nvGrpSpPr>
              <p:grpSpPr>
                <a:xfrm>
                  <a:off x="6328833" y="4069477"/>
                  <a:ext cx="2036234" cy="278724"/>
                  <a:chOff x="6328833" y="4069477"/>
                  <a:chExt cx="2036234" cy="278724"/>
                </a:xfrm>
              </p:grpSpPr>
              <p:sp>
                <p:nvSpPr>
                  <p:cNvPr id="67" name="Rectangle 66">
                    <a:extLst>
                      <a:ext uri="{FF2B5EF4-FFF2-40B4-BE49-F238E27FC236}">
                        <a16:creationId xmlns:a16="http://schemas.microsoft.com/office/drawing/2014/main" id="{4DC436D6-1EEA-4403-BEBB-638982D9B373}"/>
                      </a:ext>
                    </a:extLst>
                  </p:cNvPr>
                  <p:cNvSpPr/>
                  <p:nvPr/>
                </p:nvSpPr>
                <p:spPr>
                  <a:xfrm>
                    <a:off x="6358251" y="4069477"/>
                    <a:ext cx="1977399" cy="278724"/>
                  </a:xfrm>
                  <a:prstGeom prst="rect">
                    <a:avLst/>
                  </a:prstGeom>
                  <a:noFill/>
                  <a:ln w="12700" cap="flat" cmpd="sng" algn="ctr">
                    <a:solidFill>
                      <a:schemeClr val="accent4"/>
                    </a:solidFill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1400" kern="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23" name="Group 122">
                    <a:extLst>
                      <a:ext uri="{FF2B5EF4-FFF2-40B4-BE49-F238E27FC236}">
                        <a16:creationId xmlns:a16="http://schemas.microsoft.com/office/drawing/2014/main" id="{80381D9C-496D-49E8-B327-B28BA4DE2237}"/>
                      </a:ext>
                    </a:extLst>
                  </p:cNvPr>
                  <p:cNvGrpSpPr/>
                  <p:nvPr/>
                </p:nvGrpSpPr>
                <p:grpSpPr>
                  <a:xfrm>
                    <a:off x="6328833" y="4174972"/>
                    <a:ext cx="2036234" cy="67734"/>
                    <a:chOff x="639233" y="4184649"/>
                    <a:chExt cx="2036234" cy="67734"/>
                  </a:xfrm>
                </p:grpSpPr>
                <p:sp>
                  <p:nvSpPr>
                    <p:cNvPr id="124" name="Oval 123">
                      <a:extLst>
                        <a:ext uri="{FF2B5EF4-FFF2-40B4-BE49-F238E27FC236}">
                          <a16:creationId xmlns:a16="http://schemas.microsoft.com/office/drawing/2014/main" id="{B55CEC49-5DF0-4494-8420-712375271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607733" y="4184649"/>
                      <a:ext cx="67734" cy="67734"/>
                    </a:xfrm>
                    <a:prstGeom prst="ellipse">
                      <a:avLst/>
                    </a:prstGeom>
                    <a:solidFill>
                      <a:schemeClr val="accent4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sp>
                  <p:nvSpPr>
                    <p:cNvPr id="125" name="Oval 124">
                      <a:extLst>
                        <a:ext uri="{FF2B5EF4-FFF2-40B4-BE49-F238E27FC236}">
                          <a16:creationId xmlns:a16="http://schemas.microsoft.com/office/drawing/2014/main" id="{D51BE533-F3AA-47A1-BD90-E525C2FA8EF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9233" y="4184649"/>
                      <a:ext cx="67734" cy="67734"/>
                    </a:xfrm>
                    <a:prstGeom prst="ellipse">
                      <a:avLst/>
                    </a:prstGeom>
                    <a:solidFill>
                      <a:schemeClr val="accent4"/>
                    </a:solidFill>
                    <a:ln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</p:grpSp>
            </p:grpSp>
          </p:grpSp>
          <p:grpSp>
            <p:nvGrpSpPr>
              <p:cNvPr id="155" name="Group 154">
                <a:extLst>
                  <a:ext uri="{FF2B5EF4-FFF2-40B4-BE49-F238E27FC236}">
                    <a16:creationId xmlns:a16="http://schemas.microsoft.com/office/drawing/2014/main" id="{6B72AB6E-1BD0-419B-8E71-672443525B95}"/>
                  </a:ext>
                </a:extLst>
              </p:cNvPr>
              <p:cNvGrpSpPr/>
              <p:nvPr/>
            </p:nvGrpSpPr>
            <p:grpSpPr>
              <a:xfrm>
                <a:off x="2688316" y="4207677"/>
                <a:ext cx="3593733" cy="621755"/>
                <a:chOff x="2688316" y="4207677"/>
                <a:chExt cx="3593733" cy="621755"/>
              </a:xfrm>
            </p:grpSpPr>
            <p:grpSp>
              <p:nvGrpSpPr>
                <p:cNvPr id="148" name="Group 147">
                  <a:extLst>
                    <a:ext uri="{FF2B5EF4-FFF2-40B4-BE49-F238E27FC236}">
                      <a16:creationId xmlns:a16="http://schemas.microsoft.com/office/drawing/2014/main" id="{99AD0C69-F166-46AD-AAA4-20F835F649E3}"/>
                    </a:ext>
                  </a:extLst>
                </p:cNvPr>
                <p:cNvGrpSpPr/>
                <p:nvPr/>
              </p:nvGrpSpPr>
              <p:grpSpPr>
                <a:xfrm>
                  <a:off x="2688316" y="4210259"/>
                  <a:ext cx="1101089" cy="619173"/>
                  <a:chOff x="2688316" y="4221891"/>
                  <a:chExt cx="1101089" cy="607541"/>
                </a:xfrm>
              </p:grpSpPr>
              <p:cxnSp>
                <p:nvCxnSpPr>
                  <p:cNvPr id="119" name="Straight Connector 118">
                    <a:extLst>
                      <a:ext uri="{FF2B5EF4-FFF2-40B4-BE49-F238E27FC236}">
                        <a16:creationId xmlns:a16="http://schemas.microsoft.com/office/drawing/2014/main" id="{6E8294C2-71B3-45DE-916A-B0678909DCB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2688316" y="4225770"/>
                    <a:ext cx="693316" cy="0"/>
                  </a:xfrm>
                  <a:prstGeom prst="line">
                    <a:avLst/>
                  </a:prstGeom>
                  <a:noFill/>
                  <a:ln w="6350" cap="flat" cmpd="sng" algn="ctr">
                    <a:solidFill>
                      <a:schemeClr val="accent3"/>
                    </a:solidFill>
                    <a:prstDash val="solid"/>
                    <a:miter lim="800000"/>
                    <a:tailEnd type="triangle" w="sm" len="sm"/>
                  </a:ln>
                  <a:effectLst/>
                </p:spPr>
              </p:cxnSp>
              <p:grpSp>
                <p:nvGrpSpPr>
                  <p:cNvPr id="146" name="Group 145">
                    <a:extLst>
                      <a:ext uri="{FF2B5EF4-FFF2-40B4-BE49-F238E27FC236}">
                        <a16:creationId xmlns:a16="http://schemas.microsoft.com/office/drawing/2014/main" id="{FC23E982-7051-4F88-9188-4782C3F71889}"/>
                      </a:ext>
                    </a:extLst>
                  </p:cNvPr>
                  <p:cNvGrpSpPr/>
                  <p:nvPr/>
                </p:nvGrpSpPr>
                <p:grpSpPr>
                  <a:xfrm>
                    <a:off x="3385751" y="4221891"/>
                    <a:ext cx="403654" cy="607541"/>
                    <a:chOff x="3385751" y="4221891"/>
                    <a:chExt cx="403654" cy="607541"/>
                  </a:xfrm>
                </p:grpSpPr>
                <p:cxnSp>
                  <p:nvCxnSpPr>
                    <p:cNvPr id="142" name="Straight Connector 141">
                      <a:extLst>
                        <a:ext uri="{FF2B5EF4-FFF2-40B4-BE49-F238E27FC236}">
                          <a16:creationId xmlns:a16="http://schemas.microsoft.com/office/drawing/2014/main" id="{51BBB8C7-B676-4283-A732-8F59B30019ED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85751" y="4221891"/>
                      <a:ext cx="0" cy="605481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3" name="Straight Connector 142">
                      <a:extLst>
                        <a:ext uri="{FF2B5EF4-FFF2-40B4-BE49-F238E27FC236}">
                          <a16:creationId xmlns:a16="http://schemas.microsoft.com/office/drawing/2014/main" id="{AAA79BD2-EA3B-4F31-B461-1BEBF62C5CB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387194" y="4829432"/>
                      <a:ext cx="402211" cy="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150" name="Group 149">
                  <a:extLst>
                    <a:ext uri="{FF2B5EF4-FFF2-40B4-BE49-F238E27FC236}">
                      <a16:creationId xmlns:a16="http://schemas.microsoft.com/office/drawing/2014/main" id="{5E23639F-FAAE-4D46-98D2-1E5085191531}"/>
                    </a:ext>
                  </a:extLst>
                </p:cNvPr>
                <p:cNvGrpSpPr/>
                <p:nvPr/>
              </p:nvGrpSpPr>
              <p:grpSpPr>
                <a:xfrm flipH="1">
                  <a:off x="5174901" y="4207677"/>
                  <a:ext cx="1107148" cy="619173"/>
                  <a:chOff x="2688316" y="4221891"/>
                  <a:chExt cx="1101089" cy="607541"/>
                </a:xfrm>
              </p:grpSpPr>
              <p:cxnSp>
                <p:nvCxnSpPr>
                  <p:cNvPr id="151" name="Straight Connector 150">
                    <a:extLst>
                      <a:ext uri="{FF2B5EF4-FFF2-40B4-BE49-F238E27FC236}">
                        <a16:creationId xmlns:a16="http://schemas.microsoft.com/office/drawing/2014/main" id="{A3ED1AE9-F9F0-4E12-BF61-C3215D5C6C5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2688316" y="4225770"/>
                    <a:ext cx="693316" cy="0"/>
                  </a:xfrm>
                  <a:prstGeom prst="line">
                    <a:avLst/>
                  </a:prstGeom>
                  <a:noFill/>
                  <a:ln w="6350" cap="flat" cmpd="sng" algn="ctr">
                    <a:solidFill>
                      <a:schemeClr val="accent3"/>
                    </a:solidFill>
                    <a:prstDash val="solid"/>
                    <a:miter lim="800000"/>
                    <a:tailEnd type="triangle" w="sm" len="sm"/>
                  </a:ln>
                  <a:effectLst/>
                </p:spPr>
              </p:cxnSp>
              <p:grpSp>
                <p:nvGrpSpPr>
                  <p:cNvPr id="152" name="Group 151">
                    <a:extLst>
                      <a:ext uri="{FF2B5EF4-FFF2-40B4-BE49-F238E27FC236}">
                        <a16:creationId xmlns:a16="http://schemas.microsoft.com/office/drawing/2014/main" id="{BDBD4FD3-D972-4062-8791-73B71C71C0E0}"/>
                      </a:ext>
                    </a:extLst>
                  </p:cNvPr>
                  <p:cNvGrpSpPr/>
                  <p:nvPr/>
                </p:nvGrpSpPr>
                <p:grpSpPr>
                  <a:xfrm>
                    <a:off x="3385751" y="4221891"/>
                    <a:ext cx="403654" cy="607541"/>
                    <a:chOff x="3385751" y="4221891"/>
                    <a:chExt cx="403654" cy="607541"/>
                  </a:xfrm>
                </p:grpSpPr>
                <p:cxnSp>
                  <p:nvCxnSpPr>
                    <p:cNvPr id="153" name="Straight Connector 152">
                      <a:extLst>
                        <a:ext uri="{FF2B5EF4-FFF2-40B4-BE49-F238E27FC236}">
                          <a16:creationId xmlns:a16="http://schemas.microsoft.com/office/drawing/2014/main" id="{A3C093C5-04B2-4F6E-B05B-60E9812BBD38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85751" y="4221891"/>
                      <a:ext cx="0" cy="605481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4" name="Straight Connector 153">
                      <a:extLst>
                        <a:ext uri="{FF2B5EF4-FFF2-40B4-BE49-F238E27FC236}">
                          <a16:creationId xmlns:a16="http://schemas.microsoft.com/office/drawing/2014/main" id="{6047FFEB-BE33-4A40-A8F9-5BD683387C6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387194" y="4829432"/>
                      <a:ext cx="402211" cy="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A5793A24-28ED-4621-8F03-92F24686C0A6}"/>
              </a:ext>
            </a:extLst>
          </p:cNvPr>
          <p:cNvGrpSpPr/>
          <p:nvPr/>
        </p:nvGrpSpPr>
        <p:grpSpPr>
          <a:xfrm>
            <a:off x="385143" y="1478018"/>
            <a:ext cx="3153120" cy="2549278"/>
            <a:chOff x="272845" y="1478018"/>
            <a:chExt cx="3153120" cy="2549278"/>
          </a:xfrm>
        </p:grpSpPr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D38D99A0-E5B7-4452-BF2B-6F0BFA353A5A}"/>
                </a:ext>
              </a:extLst>
            </p:cNvPr>
            <p:cNvSpPr/>
            <p:nvPr/>
          </p:nvSpPr>
          <p:spPr>
            <a:xfrm>
              <a:off x="1500061" y="1656507"/>
              <a:ext cx="1925904" cy="1925904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6620ED85-D78D-4D12-B2ED-CC1E335DD3F2}"/>
                </a:ext>
              </a:extLst>
            </p:cNvPr>
            <p:cNvSpPr/>
            <p:nvPr/>
          </p:nvSpPr>
          <p:spPr>
            <a:xfrm>
              <a:off x="272845" y="2123767"/>
              <a:ext cx="1799103" cy="1138694"/>
            </a:xfrm>
            <a:custGeom>
              <a:avLst/>
              <a:gdLst>
                <a:gd name="connsiteX0" fmla="*/ 0 w 1769606"/>
                <a:gd name="connsiteY0" fmla="*/ 0 h 1138694"/>
                <a:gd name="connsiteX1" fmla="*/ 612058 w 1769606"/>
                <a:gd name="connsiteY1" fmla="*/ 0 h 1138694"/>
                <a:gd name="connsiteX2" fmla="*/ 612058 w 1769606"/>
                <a:gd name="connsiteY2" fmla="*/ 2077 h 1138694"/>
                <a:gd name="connsiteX3" fmla="*/ 1492515 w 1769606"/>
                <a:gd name="connsiteY3" fmla="*/ 2077 h 1138694"/>
                <a:gd name="connsiteX4" fmla="*/ 1768346 w 1769606"/>
                <a:gd name="connsiteY4" fmla="*/ 960650 h 1138694"/>
                <a:gd name="connsiteX5" fmla="*/ 1768392 w 1769606"/>
                <a:gd name="connsiteY5" fmla="*/ 960652 h 1138694"/>
                <a:gd name="connsiteX6" fmla="*/ 1768356 w 1769606"/>
                <a:gd name="connsiteY6" fmla="*/ 960684 h 1138694"/>
                <a:gd name="connsiteX7" fmla="*/ 1769606 w 1769606"/>
                <a:gd name="connsiteY7" fmla="*/ 965029 h 1138694"/>
                <a:gd name="connsiteX8" fmla="*/ 1763441 w 1769606"/>
                <a:gd name="connsiteY8" fmla="*/ 965029 h 1138694"/>
                <a:gd name="connsiteX9" fmla="*/ 1567019 w 1769606"/>
                <a:gd name="connsiteY9" fmla="*/ 1138694 h 1138694"/>
                <a:gd name="connsiteX10" fmla="*/ 1537934 w 1769606"/>
                <a:gd name="connsiteY10" fmla="*/ 1114697 h 1138694"/>
                <a:gd name="connsiteX11" fmla="*/ 1430395 w 1769606"/>
                <a:gd name="connsiteY11" fmla="*/ 984358 h 1138694"/>
                <a:gd name="connsiteX12" fmla="*/ 1419904 w 1769606"/>
                <a:gd name="connsiteY12" fmla="*/ 965029 h 1138694"/>
                <a:gd name="connsiteX13" fmla="*/ 612058 w 1769606"/>
                <a:gd name="connsiteY13" fmla="*/ 965029 h 1138694"/>
                <a:gd name="connsiteX14" fmla="*/ 612058 w 1769606"/>
                <a:gd name="connsiteY14" fmla="*/ 966019 h 1138694"/>
                <a:gd name="connsiteX15" fmla="*/ 0 w 1769606"/>
                <a:gd name="connsiteY15" fmla="*/ 966019 h 1138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69606" h="1138694">
                  <a:moveTo>
                    <a:pt x="0" y="0"/>
                  </a:moveTo>
                  <a:lnTo>
                    <a:pt x="612058" y="0"/>
                  </a:lnTo>
                  <a:lnTo>
                    <a:pt x="612058" y="2077"/>
                  </a:lnTo>
                  <a:lnTo>
                    <a:pt x="1492515" y="2077"/>
                  </a:lnTo>
                  <a:lnTo>
                    <a:pt x="1768346" y="960650"/>
                  </a:lnTo>
                  <a:lnTo>
                    <a:pt x="1768392" y="960652"/>
                  </a:lnTo>
                  <a:lnTo>
                    <a:pt x="1768356" y="960684"/>
                  </a:lnTo>
                  <a:lnTo>
                    <a:pt x="1769606" y="965029"/>
                  </a:lnTo>
                  <a:lnTo>
                    <a:pt x="1763441" y="965029"/>
                  </a:lnTo>
                  <a:lnTo>
                    <a:pt x="1567019" y="1138694"/>
                  </a:lnTo>
                  <a:lnTo>
                    <a:pt x="1537934" y="1114697"/>
                  </a:lnTo>
                  <a:cubicBezTo>
                    <a:pt x="1498091" y="1074854"/>
                    <a:pt x="1462048" y="1031211"/>
                    <a:pt x="1430395" y="984358"/>
                  </a:cubicBezTo>
                  <a:lnTo>
                    <a:pt x="1419904" y="965029"/>
                  </a:lnTo>
                  <a:lnTo>
                    <a:pt x="612058" y="965029"/>
                  </a:lnTo>
                  <a:lnTo>
                    <a:pt x="612058" y="966019"/>
                  </a:lnTo>
                  <a:lnTo>
                    <a:pt x="0" y="96601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02837A8-26AC-48C0-8953-3C0F4E063ECF}"/>
                </a:ext>
              </a:extLst>
            </p:cNvPr>
            <p:cNvCxnSpPr>
              <a:cxnSpLocks/>
            </p:cNvCxnSpPr>
            <p:nvPr/>
          </p:nvCxnSpPr>
          <p:spPr>
            <a:xfrm>
              <a:off x="1608798" y="1478018"/>
              <a:ext cx="727408" cy="2549278"/>
            </a:xfrm>
            <a:prstGeom prst="line">
              <a:avLst/>
            </a:prstGeom>
            <a:ln>
              <a:solidFill>
                <a:schemeClr val="accent3"/>
              </a:solidFill>
            </a:ln>
            <a:effectLst>
              <a:outerShdw blurRad="50800" dist="38100" dir="2700000" algn="tl" rotWithShape="0">
                <a:prstClr val="black">
                  <a:alpha val="22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9BCD1C84-E18B-A00B-5A84-A6335E6D43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2027" y="5717374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7011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earch in sidebar query">
            <a:extLst>
              <a:ext uri="{FF2B5EF4-FFF2-40B4-BE49-F238E27FC236}">
                <a16:creationId xmlns:a16="http://schemas.microsoft.com/office/drawing/2014/main" id="{709C744A-6DFC-9F80-BDBF-4F6D2604F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455" y="-1122744"/>
            <a:ext cx="12131418" cy="798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85162F8-5829-4F19-8F11-DCAD1D0BB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6544"/>
            <a:ext cx="8596668" cy="1320800"/>
          </a:xfrm>
        </p:spPr>
        <p:txBody>
          <a:bodyPr/>
          <a:lstStyle/>
          <a:p>
            <a:r>
              <a:rPr lang="en-IN" sz="3200" dirty="0"/>
              <a:t>Neural Network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34C1A9-F864-4764-95D7-73580F97E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25</a:t>
            </a:fld>
            <a:endParaRPr lang="en-I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3F16BE-B475-D25D-AC04-ED91CB3F5EE4}"/>
              </a:ext>
            </a:extLst>
          </p:cNvPr>
          <p:cNvSpPr txBox="1"/>
          <p:nvPr/>
        </p:nvSpPr>
        <p:spPr>
          <a:xfrm>
            <a:off x="1045029" y="6465957"/>
            <a:ext cx="1359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/>
              <a:t>Input </a:t>
            </a:r>
            <a:r>
              <a:rPr lang="hr-HR" dirty="0" err="1"/>
              <a:t>Layer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B967CA-931F-8927-1EFA-F356C546D263}"/>
              </a:ext>
            </a:extLst>
          </p:cNvPr>
          <p:cNvSpPr txBox="1"/>
          <p:nvPr/>
        </p:nvSpPr>
        <p:spPr>
          <a:xfrm>
            <a:off x="5015686" y="6465957"/>
            <a:ext cx="24737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err="1"/>
              <a:t>Multiple</a:t>
            </a:r>
            <a:r>
              <a:rPr lang="hr-HR" dirty="0"/>
              <a:t> </a:t>
            </a:r>
            <a:r>
              <a:rPr lang="hr-HR" dirty="0" err="1"/>
              <a:t>hidden</a:t>
            </a:r>
            <a:r>
              <a:rPr lang="hr-HR" dirty="0"/>
              <a:t> </a:t>
            </a:r>
            <a:r>
              <a:rPr lang="hr-HR" dirty="0" err="1"/>
              <a:t>layers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ECA59C-0BC2-FF44-F61D-B3394FD7F7F2}"/>
              </a:ext>
            </a:extLst>
          </p:cNvPr>
          <p:cNvSpPr txBox="1"/>
          <p:nvPr/>
        </p:nvSpPr>
        <p:spPr>
          <a:xfrm>
            <a:off x="10167680" y="6467298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/>
              <a:t>Output </a:t>
            </a:r>
            <a:r>
              <a:rPr lang="hr-HR" dirty="0" err="1"/>
              <a:t>layer</a:t>
            </a:r>
            <a:endParaRPr lang="en-GB" dirty="0"/>
          </a:p>
        </p:txBody>
      </p:sp>
      <p:pic>
        <p:nvPicPr>
          <p:cNvPr id="7" name="Picture 6" descr="A yellow and orange logo&#10;&#10;Description automatically generated">
            <a:extLst>
              <a:ext uri="{FF2B5EF4-FFF2-40B4-BE49-F238E27FC236}">
                <a16:creationId xmlns:a16="http://schemas.microsoft.com/office/drawing/2014/main" id="{CC72BCA0-6C67-5076-1793-F0199F5722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6444" y="96544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2275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5FEABE-54D5-2B29-290B-D81CDB2F7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26</a:t>
            </a:fld>
            <a:endParaRPr lang="en-IN"/>
          </a:p>
        </p:txBody>
      </p:sp>
      <p:pic>
        <p:nvPicPr>
          <p:cNvPr id="4098" name="Picture 2" descr="See the source image">
            <a:extLst>
              <a:ext uri="{FF2B5EF4-FFF2-40B4-BE49-F238E27FC236}">
                <a16:creationId xmlns:a16="http://schemas.microsoft.com/office/drawing/2014/main" id="{DDB4720B-3EEC-5D70-F3DB-DC1BEBE47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1" y="238539"/>
            <a:ext cx="121514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D00128F-B56B-0944-5D3D-715D4E92E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6544"/>
            <a:ext cx="8596668" cy="1320800"/>
          </a:xfrm>
        </p:spPr>
        <p:txBody>
          <a:bodyPr/>
          <a:lstStyle/>
          <a:p>
            <a:r>
              <a:rPr lang="hr-HR" sz="3200" dirty="0">
                <a:solidFill>
                  <a:schemeClr val="tx1"/>
                </a:solidFill>
              </a:rPr>
              <a:t>A bit more </a:t>
            </a:r>
            <a:r>
              <a:rPr lang="hr-HR" sz="3200" dirty="0" err="1">
                <a:solidFill>
                  <a:schemeClr val="tx1"/>
                </a:solidFill>
              </a:rPr>
              <a:t>nodes</a:t>
            </a:r>
            <a:r>
              <a:rPr lang="hr-HR" sz="3200" dirty="0">
                <a:solidFill>
                  <a:schemeClr val="tx1"/>
                </a:solidFill>
              </a:rPr>
              <a:t>…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AB418723-AC93-4F71-ED5F-417BBB651D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8751" y="-62043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222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DC10F-CC89-6A7A-B451-FFF59260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19760"/>
          </a:xfrm>
        </p:spPr>
        <p:txBody>
          <a:bodyPr>
            <a:normAutofit fontScale="90000"/>
          </a:bodyPr>
          <a:lstStyle/>
          <a:p>
            <a:r>
              <a:rPr lang="en-GB" dirty="0"/>
              <a:t>Example: </a:t>
            </a:r>
            <a:r>
              <a:rPr lang="hr-HR" dirty="0" err="1"/>
              <a:t>Guess</a:t>
            </a:r>
            <a:r>
              <a:rPr lang="hr-HR" dirty="0"/>
              <a:t> </a:t>
            </a:r>
            <a:r>
              <a:rPr lang="hr-HR" dirty="0" err="1"/>
              <a:t>the</a:t>
            </a:r>
            <a:r>
              <a:rPr lang="hr-HR" dirty="0"/>
              <a:t> </a:t>
            </a:r>
            <a:r>
              <a:rPr lang="hr-HR" dirty="0" err="1"/>
              <a:t>animal</a:t>
            </a:r>
            <a:r>
              <a:rPr lang="hr-HR" dirty="0"/>
              <a:t> </a:t>
            </a:r>
            <a:r>
              <a:rPr lang="hr-HR" dirty="0" err="1"/>
              <a:t>neural</a:t>
            </a:r>
            <a:r>
              <a:rPr lang="hr-HR" dirty="0"/>
              <a:t> network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071FED-4851-1FBA-31C4-39EDE7AFE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27</a:t>
            </a:fld>
            <a:endParaRPr lang="en-IN"/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8F67D5D9-34C7-9322-2D43-464C9131C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9669" y="2550159"/>
            <a:ext cx="2256096" cy="2492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7FE03517-F9C2-E57C-B129-AB953DC836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17554138"/>
              </p:ext>
            </p:extLst>
          </p:nvPr>
        </p:nvGraphicFramePr>
        <p:xfrm>
          <a:off x="259259" y="1396858"/>
          <a:ext cx="9408723" cy="51874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97CB1C81-D4D7-B947-DD2E-2AF182DA2B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11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DC10F-CC89-6A7A-B451-FFF59260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19760"/>
          </a:xfrm>
        </p:spPr>
        <p:txBody>
          <a:bodyPr>
            <a:normAutofit fontScale="90000"/>
          </a:bodyPr>
          <a:lstStyle/>
          <a:p>
            <a:r>
              <a:rPr lang="en-GB" dirty="0"/>
              <a:t>Example: </a:t>
            </a:r>
            <a:r>
              <a:rPr lang="hr-HR" dirty="0" err="1"/>
              <a:t>Guess</a:t>
            </a:r>
            <a:r>
              <a:rPr lang="hr-HR" dirty="0"/>
              <a:t> </a:t>
            </a:r>
            <a:r>
              <a:rPr lang="hr-HR" dirty="0" err="1"/>
              <a:t>the</a:t>
            </a:r>
            <a:r>
              <a:rPr lang="hr-HR" dirty="0"/>
              <a:t> </a:t>
            </a:r>
            <a:r>
              <a:rPr lang="hr-HR" dirty="0" err="1"/>
              <a:t>animal</a:t>
            </a:r>
            <a:r>
              <a:rPr lang="hr-HR" dirty="0"/>
              <a:t> </a:t>
            </a:r>
            <a:r>
              <a:rPr lang="hr-HR" dirty="0" err="1"/>
              <a:t>neural</a:t>
            </a:r>
            <a:r>
              <a:rPr lang="hr-HR" dirty="0"/>
              <a:t> network!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071FED-4851-1FBA-31C4-39EDE7AFE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28</a:t>
            </a:fld>
            <a:endParaRPr lang="en-IN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7FE03517-F9C2-E57C-B129-AB953DC836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9493172"/>
              </p:ext>
            </p:extLst>
          </p:nvPr>
        </p:nvGraphicFramePr>
        <p:xfrm>
          <a:off x="911668" y="134035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C45784AD-9C67-FBA8-5053-6C017E043D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1992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hatgpt">
            <a:extLst>
              <a:ext uri="{FF2B5EF4-FFF2-40B4-BE49-F238E27FC236}">
                <a16:creationId xmlns:a16="http://schemas.microsoft.com/office/drawing/2014/main" id="{A67CE3EE-F477-7A5D-85BC-71ED2BC9F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14"/>
            <a:ext cx="12191999" cy="6841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80B4026-1F24-C092-461E-B5AC10F8D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chemeClr val="tx1"/>
                </a:solidFill>
              </a:rPr>
              <a:t>ChatGPT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85CD73-5EBF-72E8-86D2-25B80476F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29983"/>
            <a:ext cx="11363978" cy="3880773"/>
          </a:xfrm>
        </p:spPr>
        <p:txBody>
          <a:bodyPr>
            <a:noAutofit/>
          </a:bodyPr>
          <a:lstStyle/>
          <a:p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GPT-3</a:t>
            </a:r>
            <a:r>
              <a:rPr lang="hr-HR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.5</a:t>
            </a: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 large </a:t>
            </a:r>
            <a:r>
              <a:rPr lang="en-GB" sz="2000" b="1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neural network </a:t>
            </a: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with </a:t>
            </a:r>
            <a:r>
              <a:rPr lang="en-GB" sz="2000" b="1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175 billion parameters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GPT-4:  the latest model and its parameter count is </a:t>
            </a:r>
            <a:r>
              <a:rPr lang="en-GB" sz="2000" b="1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 staggering 170 trillion.</a:t>
            </a:r>
            <a:br>
              <a:rPr lang="hr-HR" sz="2000" b="1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170</a:t>
            </a:r>
            <a:r>
              <a:rPr lang="hr-HR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.</a:t>
            </a:r>
            <a:r>
              <a:rPr lang="en-US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000</a:t>
            </a:r>
            <a:r>
              <a:rPr lang="hr-HR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.</a:t>
            </a:r>
            <a:r>
              <a:rPr lang="en-US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000</a:t>
            </a:r>
            <a:r>
              <a:rPr lang="hr-HR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.</a:t>
            </a:r>
            <a:r>
              <a:rPr lang="en-US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000</a:t>
            </a:r>
            <a:r>
              <a:rPr lang="hr-HR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.</a:t>
            </a:r>
            <a:r>
              <a:rPr lang="en-US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000</a:t>
            </a:r>
            <a:endParaRPr lang="hr-HR" sz="2000" b="1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technology developed by </a:t>
            </a:r>
            <a:r>
              <a:rPr lang="en-GB" sz="2000" b="1" dirty="0" err="1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OpenAI</a:t>
            </a: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a research company backed by </a:t>
            </a:r>
            <a:r>
              <a:rPr lang="en-GB" sz="2000" dirty="0" err="1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Microsof</a:t>
            </a:r>
            <a:r>
              <a:rPr lang="hr-HR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</a:p>
          <a:p>
            <a:r>
              <a:rPr lang="hr-HR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</a:t>
            </a: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 crawled the web, books and Wikipedia.</a:t>
            </a:r>
            <a:endParaRPr lang="hr-HR" sz="20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hr-HR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</a:t>
            </a:r>
            <a:r>
              <a:rPr lang="en-GB" sz="2000" dirty="0" err="1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esigned</a:t>
            </a: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to </a:t>
            </a:r>
            <a:b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 carry conversations</a:t>
            </a:r>
            <a:b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 answering follow-up questions</a:t>
            </a:r>
            <a:b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 challenging incorrect premises</a:t>
            </a:r>
            <a:b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 rejecting inappropriate queries </a:t>
            </a:r>
            <a:b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 even admitting its mistakes</a:t>
            </a:r>
            <a:endParaRPr lang="hr-HR" sz="20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Google has issued a "</a:t>
            </a:r>
            <a:r>
              <a:rPr lang="en-GB" sz="20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code red</a:t>
            </a: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" over the rise of the AI bot </a:t>
            </a:r>
            <a:r>
              <a:rPr lang="en-GB" sz="2000" dirty="0" err="1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ChatGPT</a:t>
            </a:r>
            <a:endParaRPr lang="en-GB" sz="20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CEO Sundar Pichai redirected teams to focus on building out AI products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Fear </a:t>
            </a:r>
            <a:r>
              <a:rPr lang="hr-HR" sz="2000" dirty="0" err="1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that</a:t>
            </a:r>
            <a:r>
              <a:rPr lang="hr-HR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ChatGPT</a:t>
            </a: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hr-HR" sz="2000" dirty="0" err="1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will</a:t>
            </a:r>
            <a:r>
              <a:rPr lang="hr-HR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soon replace Google's search engine.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ADA4A6-1D91-94DF-58B5-501F650C9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29</a:t>
            </a:fld>
            <a:endParaRPr lang="en-IN"/>
          </a:p>
        </p:txBody>
      </p:sp>
      <p:pic>
        <p:nvPicPr>
          <p:cNvPr id="1028" name="Picture 4" descr="how to make money chat GPT">
            <a:extLst>
              <a:ext uri="{FF2B5EF4-FFF2-40B4-BE49-F238E27FC236}">
                <a16:creationId xmlns:a16="http://schemas.microsoft.com/office/drawing/2014/main" id="{1E27A398-7125-E0D7-B59F-C0465C53E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7" y="609600"/>
            <a:ext cx="624282" cy="62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yellow and orange logo&#10;&#10;Description automatically generated">
            <a:extLst>
              <a:ext uri="{FF2B5EF4-FFF2-40B4-BE49-F238E27FC236}">
                <a16:creationId xmlns:a16="http://schemas.microsoft.com/office/drawing/2014/main" id="{B4ECACA6-5BCA-DE8E-2C14-FF4DEBEEB4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7936" y="5924336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0536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D4DEAB-44CB-8278-4055-1C162A6D3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30</a:t>
            </a:fld>
            <a:endParaRPr lang="en-I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D3145F-7D16-0090-5CD3-D883517CBC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688" y="0"/>
            <a:ext cx="9996624" cy="6858000"/>
          </a:xfrm>
          <a:prstGeom prst="rect">
            <a:avLst/>
          </a:prstGeom>
        </p:spPr>
      </p:pic>
      <p:pic>
        <p:nvPicPr>
          <p:cNvPr id="7" name="Picture 6" descr="A yellow and orange logo&#10;&#10;Description automatically generated">
            <a:extLst>
              <a:ext uri="{FF2B5EF4-FFF2-40B4-BE49-F238E27FC236}">
                <a16:creationId xmlns:a16="http://schemas.microsoft.com/office/drawing/2014/main" id="{0B8797B8-B45F-29D9-4073-9FCFE5F12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7936" y="5924336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338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hatgpt">
            <a:extLst>
              <a:ext uri="{FF2B5EF4-FFF2-40B4-BE49-F238E27FC236}">
                <a16:creationId xmlns:a16="http://schemas.microsoft.com/office/drawing/2014/main" id="{A67CE3EE-F477-7A5D-85BC-71ED2BC9F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77"/>
            <a:ext cx="12191999" cy="6841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80B4026-1F24-C092-461E-B5AC10F8D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chemeClr val="tx1"/>
                </a:solidFill>
              </a:rPr>
              <a:t>ChatGPT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ADA4A6-1D91-94DF-58B5-501F650C9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31</a:t>
            </a:fld>
            <a:endParaRPr lang="en-IN"/>
          </a:p>
        </p:txBody>
      </p:sp>
      <p:pic>
        <p:nvPicPr>
          <p:cNvPr id="3" name="Picture 4" descr="how to make money chat GPT">
            <a:extLst>
              <a:ext uri="{FF2B5EF4-FFF2-40B4-BE49-F238E27FC236}">
                <a16:creationId xmlns:a16="http://schemas.microsoft.com/office/drawing/2014/main" id="{A4505F30-3E39-A510-C1EB-A7DFEDBA4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7" y="609600"/>
            <a:ext cx="624282" cy="62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yellow and orange logo&#10;&#10;Description automatically generated">
            <a:extLst>
              <a:ext uri="{FF2B5EF4-FFF2-40B4-BE49-F238E27FC236}">
                <a16:creationId xmlns:a16="http://schemas.microsoft.com/office/drawing/2014/main" id="{7643BDB5-66A6-406C-4954-53BB249185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A1B975-BBF7-DCC4-9CA8-1D0F4E2231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9351" y="1314292"/>
            <a:ext cx="8712648" cy="615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8659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" name="Group 110">
            <a:extLst>
              <a:ext uri="{FF2B5EF4-FFF2-40B4-BE49-F238E27FC236}">
                <a16:creationId xmlns:a16="http://schemas.microsoft.com/office/drawing/2014/main" id="{4659EE3E-F909-4E8F-AF4B-1E01A244ADFF}"/>
              </a:ext>
            </a:extLst>
          </p:cNvPr>
          <p:cNvGrpSpPr/>
          <p:nvPr/>
        </p:nvGrpSpPr>
        <p:grpSpPr>
          <a:xfrm>
            <a:off x="1069240" y="1569774"/>
            <a:ext cx="2125930" cy="2125930"/>
            <a:chOff x="619297" y="1453661"/>
            <a:chExt cx="2125930" cy="2125930"/>
          </a:xfrm>
        </p:grpSpPr>
        <p:sp>
          <p:nvSpPr>
            <p:cNvPr id="112" name="Arc 111">
              <a:extLst>
                <a:ext uri="{FF2B5EF4-FFF2-40B4-BE49-F238E27FC236}">
                  <a16:creationId xmlns:a16="http://schemas.microsoft.com/office/drawing/2014/main" id="{07408522-4D03-48F2-BB11-7B1AD861F836}"/>
                </a:ext>
              </a:extLst>
            </p:cNvPr>
            <p:cNvSpPr/>
            <p:nvPr/>
          </p:nvSpPr>
          <p:spPr>
            <a:xfrm>
              <a:off x="619297" y="1453661"/>
              <a:ext cx="2125930" cy="2125930"/>
            </a:xfrm>
            <a:prstGeom prst="arc">
              <a:avLst>
                <a:gd name="adj1" fmla="val 13617030"/>
                <a:gd name="adj2" fmla="val 875084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3877208B-A99E-4D9F-A2AF-C88F0CB139BC}"/>
                </a:ext>
              </a:extLst>
            </p:cNvPr>
            <p:cNvSpPr/>
            <p:nvPr/>
          </p:nvSpPr>
          <p:spPr>
            <a:xfrm>
              <a:off x="715100" y="1549464"/>
              <a:ext cx="1934325" cy="1934325"/>
            </a:xfrm>
            <a:prstGeom prst="ellipse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283D2B1E-9706-42E1-8B41-138046CAEA9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" r="23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508A92B-31ED-4089-96BD-657E68696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Expert System in Artificial Intelligence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FF60B6-F1AC-4F8E-A462-F10C397E7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32</a:t>
            </a:fld>
            <a:endParaRPr lang="en-IN"/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B05E8DF9-0E88-4DCE-885C-1ADDE8951918}"/>
              </a:ext>
            </a:extLst>
          </p:cNvPr>
          <p:cNvGrpSpPr/>
          <p:nvPr/>
        </p:nvGrpSpPr>
        <p:grpSpPr>
          <a:xfrm>
            <a:off x="2727070" y="3514437"/>
            <a:ext cx="6390074" cy="2886194"/>
            <a:chOff x="1850770" y="3800187"/>
            <a:chExt cx="6390074" cy="2886194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E4EB918D-E1D7-42E9-9EB2-317A200971C4}"/>
                </a:ext>
              </a:extLst>
            </p:cNvPr>
            <p:cNvGrpSpPr/>
            <p:nvPr/>
          </p:nvGrpSpPr>
          <p:grpSpPr>
            <a:xfrm>
              <a:off x="5089736" y="3997563"/>
              <a:ext cx="1073363" cy="2080259"/>
              <a:chOff x="4134168" y="3824499"/>
              <a:chExt cx="977011" cy="1893521"/>
            </a:xfrm>
          </p:grpSpPr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id="{EFC2992C-F223-4C11-9BE9-20C29C5B5C8A}"/>
                  </a:ext>
                </a:extLst>
              </p:cNvPr>
              <p:cNvGrpSpPr/>
              <p:nvPr/>
            </p:nvGrpSpPr>
            <p:grpSpPr>
              <a:xfrm>
                <a:off x="4134168" y="3824499"/>
                <a:ext cx="977011" cy="418483"/>
                <a:chOff x="6460246" y="4544472"/>
                <a:chExt cx="1576242" cy="557978"/>
              </a:xfrm>
            </p:grpSpPr>
            <p:sp>
              <p:nvSpPr>
                <p:cNvPr id="105" name="Rectangle: Rounded Corners 104">
                  <a:extLst>
                    <a:ext uri="{FF2B5EF4-FFF2-40B4-BE49-F238E27FC236}">
                      <a16:creationId xmlns:a16="http://schemas.microsoft.com/office/drawing/2014/main" id="{61359589-E700-4CED-BA1F-4D8021F4B745}"/>
                    </a:ext>
                  </a:extLst>
                </p:cNvPr>
                <p:cNvSpPr/>
                <p:nvPr/>
              </p:nvSpPr>
              <p:spPr>
                <a:xfrm>
                  <a:off x="6460246" y="4544472"/>
                  <a:ext cx="1576242" cy="557978"/>
                </a:xfrm>
                <a:prstGeom prst="roundRect">
                  <a:avLst>
                    <a:gd name="adj" fmla="val 4458"/>
                  </a:avLst>
                </a:prstGeom>
                <a:solidFill>
                  <a:schemeClr val="accent3"/>
                </a:solidFill>
                <a:ln w="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US" sz="1400" dirty="0">
                    <a:solidFill>
                      <a:schemeClr val="accent5">
                        <a:lumMod val="85000"/>
                        <a:lumOff val="15000"/>
                      </a:schemeClr>
                    </a:solidFill>
                    <a:latin typeface="Arial Nova" panose="020B0504020202020204" pitchFamily="34" charset="0"/>
                  </a:endParaRPr>
                </a:p>
              </p:txBody>
            </p:sp>
            <p:sp>
              <p:nvSpPr>
                <p:cNvPr id="106" name="Rectangle 105">
                  <a:extLst>
                    <a:ext uri="{FF2B5EF4-FFF2-40B4-BE49-F238E27FC236}">
                      <a16:creationId xmlns:a16="http://schemas.microsoft.com/office/drawing/2014/main" id="{D6CA78C9-02B9-4EF3-BE76-F200B6D72E1B}"/>
                    </a:ext>
                  </a:extLst>
                </p:cNvPr>
                <p:cNvSpPr/>
                <p:nvPr/>
              </p:nvSpPr>
              <p:spPr>
                <a:xfrm>
                  <a:off x="6537111" y="4568456"/>
                  <a:ext cx="1422516" cy="52294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1100" b="1" dirty="0">
                      <a:solidFill>
                        <a:schemeClr val="bg1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Knowledge Base</a:t>
                  </a:r>
                </a:p>
              </p:txBody>
            </p:sp>
          </p:grpSp>
          <p:grpSp>
            <p:nvGrpSpPr>
              <p:cNvPr id="99" name="Group 98">
                <a:extLst>
                  <a:ext uri="{FF2B5EF4-FFF2-40B4-BE49-F238E27FC236}">
                    <a16:creationId xmlns:a16="http://schemas.microsoft.com/office/drawing/2014/main" id="{DA254908-8CD5-4896-AD8B-232467D6D684}"/>
                  </a:ext>
                </a:extLst>
              </p:cNvPr>
              <p:cNvGrpSpPr/>
              <p:nvPr/>
            </p:nvGrpSpPr>
            <p:grpSpPr>
              <a:xfrm>
                <a:off x="4134168" y="4562018"/>
                <a:ext cx="977011" cy="418483"/>
                <a:chOff x="6460246" y="4544472"/>
                <a:chExt cx="1576242" cy="557978"/>
              </a:xfrm>
            </p:grpSpPr>
            <p:sp>
              <p:nvSpPr>
                <p:cNvPr id="103" name="Rectangle: Rounded Corners 102">
                  <a:extLst>
                    <a:ext uri="{FF2B5EF4-FFF2-40B4-BE49-F238E27FC236}">
                      <a16:creationId xmlns:a16="http://schemas.microsoft.com/office/drawing/2014/main" id="{133A91CD-41FC-44FD-A2B0-535FE828E503}"/>
                    </a:ext>
                  </a:extLst>
                </p:cNvPr>
                <p:cNvSpPr/>
                <p:nvPr/>
              </p:nvSpPr>
              <p:spPr>
                <a:xfrm>
                  <a:off x="6460246" y="4544472"/>
                  <a:ext cx="1576242" cy="557978"/>
                </a:xfrm>
                <a:prstGeom prst="roundRect">
                  <a:avLst>
                    <a:gd name="adj" fmla="val 4458"/>
                  </a:avLst>
                </a:prstGeom>
                <a:solidFill>
                  <a:schemeClr val="accent3"/>
                </a:solidFill>
                <a:ln w="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US" sz="1400" dirty="0">
                    <a:solidFill>
                      <a:schemeClr val="accent5">
                        <a:lumMod val="85000"/>
                        <a:lumOff val="15000"/>
                      </a:schemeClr>
                    </a:solidFill>
                    <a:latin typeface="Arial Nova" panose="020B0504020202020204" pitchFamily="34" charset="0"/>
                  </a:endParaRPr>
                </a:p>
              </p:txBody>
            </p:sp>
            <p:sp>
              <p:nvSpPr>
                <p:cNvPr id="104" name="Rectangle 103">
                  <a:extLst>
                    <a:ext uri="{FF2B5EF4-FFF2-40B4-BE49-F238E27FC236}">
                      <a16:creationId xmlns:a16="http://schemas.microsoft.com/office/drawing/2014/main" id="{AA8B7D53-941B-44CD-84A0-7D5BB5FDF151}"/>
                    </a:ext>
                  </a:extLst>
                </p:cNvPr>
                <p:cNvSpPr/>
                <p:nvPr/>
              </p:nvSpPr>
              <p:spPr>
                <a:xfrm>
                  <a:off x="6537111" y="4568456"/>
                  <a:ext cx="1422516" cy="52294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1100" b="1" dirty="0">
                      <a:solidFill>
                        <a:schemeClr val="bg1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Inference Engine</a:t>
                  </a:r>
                </a:p>
              </p:txBody>
            </p:sp>
          </p:grpSp>
          <p:grpSp>
            <p:nvGrpSpPr>
              <p:cNvPr id="100" name="Group 99">
                <a:extLst>
                  <a:ext uri="{FF2B5EF4-FFF2-40B4-BE49-F238E27FC236}">
                    <a16:creationId xmlns:a16="http://schemas.microsoft.com/office/drawing/2014/main" id="{01D25D70-59BB-45D8-8591-6B5B1900B211}"/>
                  </a:ext>
                </a:extLst>
              </p:cNvPr>
              <p:cNvGrpSpPr/>
              <p:nvPr/>
            </p:nvGrpSpPr>
            <p:grpSpPr>
              <a:xfrm>
                <a:off x="4134168" y="5299537"/>
                <a:ext cx="977011" cy="418483"/>
                <a:chOff x="6460246" y="4544472"/>
                <a:chExt cx="1576242" cy="557978"/>
              </a:xfrm>
            </p:grpSpPr>
            <p:sp>
              <p:nvSpPr>
                <p:cNvPr id="101" name="Rectangle: Rounded Corners 100">
                  <a:extLst>
                    <a:ext uri="{FF2B5EF4-FFF2-40B4-BE49-F238E27FC236}">
                      <a16:creationId xmlns:a16="http://schemas.microsoft.com/office/drawing/2014/main" id="{0AEF718E-7A63-4D26-918A-66FA86A56C57}"/>
                    </a:ext>
                  </a:extLst>
                </p:cNvPr>
                <p:cNvSpPr/>
                <p:nvPr/>
              </p:nvSpPr>
              <p:spPr>
                <a:xfrm>
                  <a:off x="6460246" y="4544472"/>
                  <a:ext cx="1576242" cy="557978"/>
                </a:xfrm>
                <a:prstGeom prst="roundRect">
                  <a:avLst>
                    <a:gd name="adj" fmla="val 4458"/>
                  </a:avLst>
                </a:prstGeom>
                <a:solidFill>
                  <a:schemeClr val="accent3"/>
                </a:solidFill>
                <a:ln w="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US" sz="1400" dirty="0">
                    <a:solidFill>
                      <a:schemeClr val="accent5">
                        <a:lumMod val="85000"/>
                        <a:lumOff val="15000"/>
                      </a:schemeClr>
                    </a:solidFill>
                    <a:latin typeface="Arial Nova" panose="020B0504020202020204" pitchFamily="34" charset="0"/>
                  </a:endParaRPr>
                </a:p>
              </p:txBody>
            </p:sp>
            <p:sp>
              <p:nvSpPr>
                <p:cNvPr id="102" name="Rectangle 101">
                  <a:extLst>
                    <a:ext uri="{FF2B5EF4-FFF2-40B4-BE49-F238E27FC236}">
                      <a16:creationId xmlns:a16="http://schemas.microsoft.com/office/drawing/2014/main" id="{670D5877-5C3D-4981-A73A-5F95EDB1F7F3}"/>
                    </a:ext>
                  </a:extLst>
                </p:cNvPr>
                <p:cNvSpPr/>
                <p:nvPr/>
              </p:nvSpPr>
              <p:spPr>
                <a:xfrm>
                  <a:off x="6631843" y="4568456"/>
                  <a:ext cx="1233049" cy="52294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1100" b="1" dirty="0">
                      <a:solidFill>
                        <a:schemeClr val="bg1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User Interface</a:t>
                  </a:r>
                </a:p>
              </p:txBody>
            </p:sp>
          </p:grpSp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AABC8857-2801-4727-B44A-C6E1B20422ED}"/>
                </a:ext>
              </a:extLst>
            </p:cNvPr>
            <p:cNvGrpSpPr/>
            <p:nvPr/>
          </p:nvGrpSpPr>
          <p:grpSpPr>
            <a:xfrm>
              <a:off x="1850770" y="3800187"/>
              <a:ext cx="6390074" cy="2886194"/>
              <a:chOff x="1850770" y="3800187"/>
              <a:chExt cx="6390074" cy="2886194"/>
            </a:xfrm>
          </p:grpSpPr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8703D03D-56ED-4B44-B17A-88CF3F70CA00}"/>
                  </a:ext>
                </a:extLst>
              </p:cNvPr>
              <p:cNvGrpSpPr/>
              <p:nvPr/>
            </p:nvGrpSpPr>
            <p:grpSpPr>
              <a:xfrm>
                <a:off x="1850770" y="4575643"/>
                <a:ext cx="6390074" cy="2110738"/>
                <a:chOff x="1850770" y="4575643"/>
                <a:chExt cx="6390074" cy="2110738"/>
              </a:xfrm>
            </p:grpSpPr>
            <p:sp>
              <p:nvSpPr>
                <p:cNvPr id="94" name="Rectangle 93">
                  <a:extLst>
                    <a:ext uri="{FF2B5EF4-FFF2-40B4-BE49-F238E27FC236}">
                      <a16:creationId xmlns:a16="http://schemas.microsoft.com/office/drawing/2014/main" id="{58F71C1E-ABD4-4435-B1F2-779CFBA34F3B}"/>
                    </a:ext>
                  </a:extLst>
                </p:cNvPr>
                <p:cNvSpPr/>
                <p:nvPr/>
              </p:nvSpPr>
              <p:spPr>
                <a:xfrm>
                  <a:off x="6594350" y="6224716"/>
                  <a:ext cx="1646494" cy="461665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1200" b="1" dirty="0">
                      <a:solidFill>
                        <a:schemeClr val="accent5">
                          <a:lumMod val="85000"/>
                          <a:lumOff val="1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User</a:t>
                  </a:r>
                </a:p>
                <a:p>
                  <a:pPr algn="ctr" defTabSz="685800">
                    <a:defRPr/>
                  </a:pPr>
                  <a:r>
                    <a:rPr lang="en-US" sz="1200" dirty="0">
                      <a:solidFill>
                        <a:schemeClr val="accent5">
                          <a:lumMod val="85000"/>
                          <a:lumOff val="1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(not an expert)</a:t>
                  </a:r>
                </a:p>
              </p:txBody>
            </p:sp>
            <p:grpSp>
              <p:nvGrpSpPr>
                <p:cNvPr id="95" name="Group 94">
                  <a:extLst>
                    <a:ext uri="{FF2B5EF4-FFF2-40B4-BE49-F238E27FC236}">
                      <a16:creationId xmlns:a16="http://schemas.microsoft.com/office/drawing/2014/main" id="{F4BBC615-6DF5-42BF-9602-042241767587}"/>
                    </a:ext>
                  </a:extLst>
                </p:cNvPr>
                <p:cNvGrpSpPr/>
                <p:nvPr/>
              </p:nvGrpSpPr>
              <p:grpSpPr>
                <a:xfrm>
                  <a:off x="1850770" y="4575643"/>
                  <a:ext cx="2450893" cy="461665"/>
                  <a:chOff x="1850770" y="4575643"/>
                  <a:chExt cx="2450893" cy="461665"/>
                </a:xfrm>
              </p:grpSpPr>
              <p:sp>
                <p:nvSpPr>
                  <p:cNvPr id="96" name="Rectangle 95">
                    <a:extLst>
                      <a:ext uri="{FF2B5EF4-FFF2-40B4-BE49-F238E27FC236}">
                        <a16:creationId xmlns:a16="http://schemas.microsoft.com/office/drawing/2014/main" id="{6421F7DF-D2E4-416A-8921-CBA62B680A56}"/>
                      </a:ext>
                    </a:extLst>
                  </p:cNvPr>
                  <p:cNvSpPr/>
                  <p:nvPr/>
                </p:nvSpPr>
                <p:spPr>
                  <a:xfrm>
                    <a:off x="1850770" y="4575643"/>
                    <a:ext cx="998246" cy="461665"/>
                  </a:xfrm>
                  <a:prstGeom prst="rect">
                    <a:avLst/>
                  </a:prstGeom>
                  <a:noFill/>
                </p:spPr>
                <p:txBody>
                  <a:bodyPr wrap="square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12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Human Expert</a:t>
                    </a:r>
                    <a:endParaRPr lang="en-US" sz="12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97" name="Rectangle 96">
                    <a:extLst>
                      <a:ext uri="{FF2B5EF4-FFF2-40B4-BE49-F238E27FC236}">
                        <a16:creationId xmlns:a16="http://schemas.microsoft.com/office/drawing/2014/main" id="{074047EC-2DFF-45B2-941B-7F662408716F}"/>
                      </a:ext>
                    </a:extLst>
                  </p:cNvPr>
                  <p:cNvSpPr/>
                  <p:nvPr/>
                </p:nvSpPr>
                <p:spPr>
                  <a:xfrm>
                    <a:off x="3303417" y="4575643"/>
                    <a:ext cx="998246" cy="461665"/>
                  </a:xfrm>
                  <a:prstGeom prst="rect">
                    <a:avLst/>
                  </a:prstGeom>
                  <a:noFill/>
                </p:spPr>
                <p:txBody>
                  <a:bodyPr wrap="square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12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Knowledge Engineer</a:t>
                    </a:r>
                    <a:endParaRPr lang="en-US" sz="12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8EE92B9E-8910-4F14-916E-6C45C11E96DB}"/>
                  </a:ext>
                </a:extLst>
              </p:cNvPr>
              <p:cNvGrpSpPr/>
              <p:nvPr/>
            </p:nvGrpSpPr>
            <p:grpSpPr>
              <a:xfrm>
                <a:off x="4935259" y="3800187"/>
                <a:ext cx="1382320" cy="2490899"/>
                <a:chOff x="3993557" y="3644841"/>
                <a:chExt cx="1258234" cy="2267300"/>
              </a:xfrm>
            </p:grpSpPr>
            <p:sp>
              <p:nvSpPr>
                <p:cNvPr id="90" name="Rectangle: Rounded Corners 89">
                  <a:extLst>
                    <a:ext uri="{FF2B5EF4-FFF2-40B4-BE49-F238E27FC236}">
                      <a16:creationId xmlns:a16="http://schemas.microsoft.com/office/drawing/2014/main" id="{12DF3EF2-4C9C-445B-A0EB-12C8B16D86A5}"/>
                    </a:ext>
                  </a:extLst>
                </p:cNvPr>
                <p:cNvSpPr/>
                <p:nvPr/>
              </p:nvSpPr>
              <p:spPr>
                <a:xfrm>
                  <a:off x="3993557" y="3644841"/>
                  <a:ext cx="1258234" cy="2267300"/>
                </a:xfrm>
                <a:prstGeom prst="roundRect">
                  <a:avLst>
                    <a:gd name="adj" fmla="val 13576"/>
                  </a:avLst>
                </a:prstGeom>
                <a:noFill/>
                <a:ln w="22225">
                  <a:solidFill>
                    <a:schemeClr val="accent3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>
                    <a:defRPr/>
                  </a:pPr>
                  <a:endParaRPr lang="en-IN" sz="1400">
                    <a:solidFill>
                      <a:schemeClr val="accent5">
                        <a:lumMod val="85000"/>
                        <a:lumOff val="15000"/>
                      </a:schemeClr>
                    </a:solidFill>
                    <a:latin typeface="Arial Nova" panose="020B0504020202020204" pitchFamily="34" charset="0"/>
                  </a:endParaRPr>
                </a:p>
              </p:txBody>
            </p:sp>
            <p:grpSp>
              <p:nvGrpSpPr>
                <p:cNvPr id="91" name="Group 90">
                  <a:extLst>
                    <a:ext uri="{FF2B5EF4-FFF2-40B4-BE49-F238E27FC236}">
                      <a16:creationId xmlns:a16="http://schemas.microsoft.com/office/drawing/2014/main" id="{2048C8C0-4C58-4215-9EBA-3B5635D2F303}"/>
                    </a:ext>
                  </a:extLst>
                </p:cNvPr>
                <p:cNvGrpSpPr/>
                <p:nvPr/>
              </p:nvGrpSpPr>
              <p:grpSpPr>
                <a:xfrm>
                  <a:off x="4622673" y="4297100"/>
                  <a:ext cx="0" cy="962785"/>
                  <a:chOff x="4622673" y="4297100"/>
                  <a:chExt cx="0" cy="962785"/>
                </a:xfrm>
              </p:grpSpPr>
              <p:cxnSp>
                <p:nvCxnSpPr>
                  <p:cNvPr id="92" name="Straight Arrow Connector 91">
                    <a:extLst>
                      <a:ext uri="{FF2B5EF4-FFF2-40B4-BE49-F238E27FC236}">
                        <a16:creationId xmlns:a16="http://schemas.microsoft.com/office/drawing/2014/main" id="{C960949A-51D5-4964-B883-0015053EC91F}"/>
                      </a:ext>
                    </a:extLst>
                  </p:cNvPr>
                  <p:cNvCxnSpPr/>
                  <p:nvPr/>
                </p:nvCxnSpPr>
                <p:spPr>
                  <a:xfrm>
                    <a:off x="4622673" y="4297100"/>
                    <a:ext cx="0" cy="225266"/>
                  </a:xfrm>
                  <a:prstGeom prst="straightConnector1">
                    <a:avLst/>
                  </a:prstGeom>
                  <a:ln>
                    <a:solidFill>
                      <a:schemeClr val="accent3"/>
                    </a:solidFill>
                    <a:headEnd type="triangle" w="med" len="med"/>
                    <a:tailEnd type="triangle" w="med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Arrow Connector 92">
                    <a:extLst>
                      <a:ext uri="{FF2B5EF4-FFF2-40B4-BE49-F238E27FC236}">
                        <a16:creationId xmlns:a16="http://schemas.microsoft.com/office/drawing/2014/main" id="{CEA4A7AE-0C21-4071-9401-6E36EF8429A5}"/>
                      </a:ext>
                    </a:extLst>
                  </p:cNvPr>
                  <p:cNvCxnSpPr/>
                  <p:nvPr/>
                </p:nvCxnSpPr>
                <p:spPr>
                  <a:xfrm>
                    <a:off x="4622673" y="5034619"/>
                    <a:ext cx="0" cy="225266"/>
                  </a:xfrm>
                  <a:prstGeom prst="straightConnector1">
                    <a:avLst/>
                  </a:prstGeom>
                  <a:ln>
                    <a:solidFill>
                      <a:schemeClr val="accent3"/>
                    </a:solidFill>
                    <a:headEnd type="triangle" w="med" len="med"/>
                    <a:tailEnd type="triangle" w="med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58" name="Group 57">
                <a:extLst>
                  <a:ext uri="{FF2B5EF4-FFF2-40B4-BE49-F238E27FC236}">
                    <a16:creationId xmlns:a16="http://schemas.microsoft.com/office/drawing/2014/main" id="{D11FB0C3-1B0B-4225-BEEF-ED09D2F26831}"/>
                  </a:ext>
                </a:extLst>
              </p:cNvPr>
              <p:cNvGrpSpPr/>
              <p:nvPr/>
            </p:nvGrpSpPr>
            <p:grpSpPr>
              <a:xfrm>
                <a:off x="2036266" y="3952431"/>
                <a:ext cx="5694956" cy="2217083"/>
                <a:chOff x="2036266" y="3952431"/>
                <a:chExt cx="5694956" cy="2217083"/>
              </a:xfrm>
            </p:grpSpPr>
            <p:grpSp>
              <p:nvGrpSpPr>
                <p:cNvPr id="59" name="Group 58">
                  <a:extLst>
                    <a:ext uri="{FF2B5EF4-FFF2-40B4-BE49-F238E27FC236}">
                      <a16:creationId xmlns:a16="http://schemas.microsoft.com/office/drawing/2014/main" id="{79A53818-1FF1-4226-B723-104B7449BA9B}"/>
                    </a:ext>
                  </a:extLst>
                </p:cNvPr>
                <p:cNvGrpSpPr/>
                <p:nvPr/>
              </p:nvGrpSpPr>
              <p:grpSpPr>
                <a:xfrm>
                  <a:off x="7103971" y="5542264"/>
                  <a:ext cx="627251" cy="627250"/>
                  <a:chOff x="6409705" y="5220531"/>
                  <a:chExt cx="627251" cy="627250"/>
                </a:xfrm>
              </p:grpSpPr>
              <p:sp>
                <p:nvSpPr>
                  <p:cNvPr id="86" name="Oval 85">
                    <a:extLst>
                      <a:ext uri="{FF2B5EF4-FFF2-40B4-BE49-F238E27FC236}">
                        <a16:creationId xmlns:a16="http://schemas.microsoft.com/office/drawing/2014/main" id="{0730F331-D4C0-4BD1-897D-D3348D44B267}"/>
                      </a:ext>
                    </a:extLst>
                  </p:cNvPr>
                  <p:cNvSpPr/>
                  <p:nvPr/>
                </p:nvSpPr>
                <p:spPr>
                  <a:xfrm>
                    <a:off x="6409705" y="5220531"/>
                    <a:ext cx="627251" cy="627250"/>
                  </a:xfrm>
                  <a:prstGeom prst="ellipse">
                    <a:avLst/>
                  </a:prstGeom>
                  <a:solidFill>
                    <a:schemeClr val="accent2">
                      <a:lumMod val="20000"/>
                      <a:lumOff val="80000"/>
                    </a:schemeClr>
                  </a:solidFill>
                  <a:ln w="6350">
                    <a:solidFill>
                      <a:schemeClr val="accent3"/>
                    </a:solidFill>
                    <a:prstDash val="dash"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1400" dirty="0">
                      <a:solidFill>
                        <a:schemeClr val="accent5">
                          <a:lumMod val="85000"/>
                          <a:lumOff val="15000"/>
                        </a:schemeClr>
                      </a:solidFill>
                      <a:latin typeface="Arial Nova" panose="020B05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87" name="Graphic 48">
                    <a:extLst>
                      <a:ext uri="{FF2B5EF4-FFF2-40B4-BE49-F238E27FC236}">
                        <a16:creationId xmlns:a16="http://schemas.microsoft.com/office/drawing/2014/main" id="{021263E2-1019-4F1B-94C1-A374749236C6}"/>
                      </a:ext>
                    </a:extLst>
                  </p:cNvPr>
                  <p:cNvGrpSpPr/>
                  <p:nvPr/>
                </p:nvGrpSpPr>
                <p:grpSpPr>
                  <a:xfrm>
                    <a:off x="6571789" y="5357720"/>
                    <a:ext cx="303085" cy="352876"/>
                    <a:chOff x="4664098" y="1347787"/>
                    <a:chExt cx="2860631" cy="3330578"/>
                  </a:xfrm>
                  <a:solidFill>
                    <a:schemeClr val="accent1"/>
                  </a:solidFill>
                </p:grpSpPr>
                <p:sp>
                  <p:nvSpPr>
                    <p:cNvPr id="88" name="Freeform: Shape 87">
                      <a:extLst>
                        <a:ext uri="{FF2B5EF4-FFF2-40B4-BE49-F238E27FC236}">
                          <a16:creationId xmlns:a16="http://schemas.microsoft.com/office/drawing/2014/main" id="{2D56F4ED-8422-43AF-9050-5AF1068EE0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324351" y="1347787"/>
                      <a:ext cx="1540116" cy="1878368"/>
                    </a:xfrm>
                    <a:custGeom>
                      <a:avLst/>
                      <a:gdLst>
                        <a:gd name="connsiteX0" fmla="*/ 770058 w 1540116"/>
                        <a:gd name="connsiteY0" fmla="*/ 1878368 h 1878368"/>
                        <a:gd name="connsiteX1" fmla="*/ 1540116 w 1540116"/>
                        <a:gd name="connsiteY1" fmla="*/ 939175 h 1878368"/>
                        <a:gd name="connsiteX2" fmla="*/ 770058 w 1540116"/>
                        <a:gd name="connsiteY2" fmla="*/ 0 h 1878368"/>
                        <a:gd name="connsiteX3" fmla="*/ 0 w 1540116"/>
                        <a:gd name="connsiteY3" fmla="*/ 939184 h 1878368"/>
                        <a:gd name="connsiteX4" fmla="*/ 770058 w 1540116"/>
                        <a:gd name="connsiteY4" fmla="*/ 1878368 h 1878368"/>
                        <a:gd name="connsiteX5" fmla="*/ 115091 w 1540116"/>
                        <a:gd name="connsiteY5" fmla="*/ 782441 h 1878368"/>
                        <a:gd name="connsiteX6" fmla="*/ 537820 w 1540116"/>
                        <a:gd name="connsiteY6" fmla="*/ 562299 h 1878368"/>
                        <a:gd name="connsiteX7" fmla="*/ 1424121 w 1540116"/>
                        <a:gd name="connsiteY7" fmla="*/ 762724 h 1878368"/>
                        <a:gd name="connsiteX8" fmla="*/ 1428026 w 1540116"/>
                        <a:gd name="connsiteY8" fmla="*/ 939184 h 1878368"/>
                        <a:gd name="connsiteX9" fmla="*/ 1165022 w 1540116"/>
                        <a:gd name="connsiteY9" fmla="*/ 1575092 h 1878368"/>
                        <a:gd name="connsiteX10" fmla="*/ 770058 w 1540116"/>
                        <a:gd name="connsiteY10" fmla="*/ 1766278 h 1878368"/>
                        <a:gd name="connsiteX11" fmla="*/ 375095 w 1540116"/>
                        <a:gd name="connsiteY11" fmla="*/ 1575092 h 1878368"/>
                        <a:gd name="connsiteX12" fmla="*/ 112090 w 1540116"/>
                        <a:gd name="connsiteY12" fmla="*/ 939184 h 1878368"/>
                        <a:gd name="connsiteX13" fmla="*/ 115091 w 1540116"/>
                        <a:gd name="connsiteY13" fmla="*/ 782441 h 18783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540116" h="1878368">
                          <a:moveTo>
                            <a:pt x="770058" y="1878368"/>
                          </a:moveTo>
                          <a:cubicBezTo>
                            <a:pt x="999849" y="1878368"/>
                            <a:pt x="1540116" y="1601819"/>
                            <a:pt x="1540116" y="939175"/>
                          </a:cubicBezTo>
                          <a:cubicBezTo>
                            <a:pt x="1540126" y="420481"/>
                            <a:pt x="1470108" y="0"/>
                            <a:pt x="770058" y="0"/>
                          </a:cubicBezTo>
                          <a:cubicBezTo>
                            <a:pt x="70018" y="0"/>
                            <a:pt x="0" y="420481"/>
                            <a:pt x="0" y="939184"/>
                          </a:cubicBezTo>
                          <a:cubicBezTo>
                            <a:pt x="0" y="1601819"/>
                            <a:pt x="540267" y="1878368"/>
                            <a:pt x="770058" y="1878368"/>
                          </a:cubicBezTo>
                          <a:close/>
                          <a:moveTo>
                            <a:pt x="115091" y="782441"/>
                          </a:moveTo>
                          <a:cubicBezTo>
                            <a:pt x="169183" y="677828"/>
                            <a:pt x="286188" y="556936"/>
                            <a:pt x="537820" y="562299"/>
                          </a:cubicBezTo>
                          <a:cubicBezTo>
                            <a:pt x="537820" y="562299"/>
                            <a:pt x="687800" y="926097"/>
                            <a:pt x="1424121" y="762724"/>
                          </a:cubicBezTo>
                          <a:cubicBezTo>
                            <a:pt x="1427093" y="820836"/>
                            <a:pt x="1428026" y="880129"/>
                            <a:pt x="1428026" y="939184"/>
                          </a:cubicBezTo>
                          <a:cubicBezTo>
                            <a:pt x="1428026" y="1263082"/>
                            <a:pt x="1285008" y="1463774"/>
                            <a:pt x="1165022" y="1575092"/>
                          </a:cubicBezTo>
                          <a:cubicBezTo>
                            <a:pt x="1013841" y="1715367"/>
                            <a:pt x="845991" y="1766278"/>
                            <a:pt x="770058" y="1766278"/>
                          </a:cubicBezTo>
                          <a:cubicBezTo>
                            <a:pt x="694125" y="1766278"/>
                            <a:pt x="526275" y="1715367"/>
                            <a:pt x="375095" y="1575092"/>
                          </a:cubicBezTo>
                          <a:cubicBezTo>
                            <a:pt x="255108" y="1463774"/>
                            <a:pt x="112090" y="1263082"/>
                            <a:pt x="112090" y="939184"/>
                          </a:cubicBezTo>
                          <a:cubicBezTo>
                            <a:pt x="112100" y="886787"/>
                            <a:pt x="112862" y="834209"/>
                            <a:pt x="115091" y="782441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schemeClr val="accent5">
                            <a:lumMod val="85000"/>
                            <a:lumOff val="15000"/>
                          </a:schemeClr>
                        </a:solidFill>
                        <a:latin typeface="Arial Nova" panose="020B0504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89" name="Freeform: Shape 88">
                      <a:extLst>
                        <a:ext uri="{FF2B5EF4-FFF2-40B4-BE49-F238E27FC236}">
                          <a16:creationId xmlns:a16="http://schemas.microsoft.com/office/drawing/2014/main" id="{EBAF8AC5-5162-45D3-AA9D-535D91C6DF7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64098" y="3138903"/>
                      <a:ext cx="2860631" cy="1539461"/>
                    </a:xfrm>
                    <a:custGeom>
                      <a:avLst/>
                      <a:gdLst>
                        <a:gd name="connsiteX0" fmla="*/ 2859947 w 2860631"/>
                        <a:gd name="connsiteY0" fmla="*/ 1050448 h 1539461"/>
                        <a:gd name="connsiteX1" fmla="*/ 2577359 w 2860631"/>
                        <a:gd name="connsiteY1" fmla="*/ 379202 h 1539461"/>
                        <a:gd name="connsiteX2" fmla="*/ 1914591 w 2860631"/>
                        <a:gd name="connsiteY2" fmla="*/ 7898 h 1539461"/>
                        <a:gd name="connsiteX3" fmla="*/ 1911733 w 2860631"/>
                        <a:gd name="connsiteY3" fmla="*/ 6374 h 1539461"/>
                        <a:gd name="connsiteX4" fmla="*/ 1852964 w 2860631"/>
                        <a:gd name="connsiteY4" fmla="*/ 11527 h 1539461"/>
                        <a:gd name="connsiteX5" fmla="*/ 1571281 w 2860631"/>
                        <a:gd name="connsiteY5" fmla="*/ 147582 h 1539461"/>
                        <a:gd name="connsiteX6" fmla="*/ 1532543 w 2860631"/>
                        <a:gd name="connsiteY6" fmla="*/ 181120 h 1539461"/>
                        <a:gd name="connsiteX7" fmla="*/ 1430311 w 2860631"/>
                        <a:gd name="connsiteY7" fmla="*/ 450592 h 1539461"/>
                        <a:gd name="connsiteX8" fmla="*/ 1328079 w 2860631"/>
                        <a:gd name="connsiteY8" fmla="*/ 181120 h 1539461"/>
                        <a:gd name="connsiteX9" fmla="*/ 1289341 w 2860631"/>
                        <a:gd name="connsiteY9" fmla="*/ 147582 h 1539461"/>
                        <a:gd name="connsiteX10" fmla="*/ 1007658 w 2860631"/>
                        <a:gd name="connsiteY10" fmla="*/ 11527 h 1539461"/>
                        <a:gd name="connsiteX11" fmla="*/ 948889 w 2860631"/>
                        <a:gd name="connsiteY11" fmla="*/ 6374 h 1539461"/>
                        <a:gd name="connsiteX12" fmla="*/ 283749 w 2860631"/>
                        <a:gd name="connsiteY12" fmla="*/ 378869 h 1539461"/>
                        <a:gd name="connsiteX13" fmla="*/ 685 w 2860631"/>
                        <a:gd name="connsiteY13" fmla="*/ 1050448 h 1539461"/>
                        <a:gd name="connsiteX14" fmla="*/ 3095 w 2860631"/>
                        <a:gd name="connsiteY14" fmla="*/ 1077042 h 1539461"/>
                        <a:gd name="connsiteX15" fmla="*/ 1430311 w 2860631"/>
                        <a:gd name="connsiteY15" fmla="*/ 1539461 h 1539461"/>
                        <a:gd name="connsiteX16" fmla="*/ 2857528 w 2860631"/>
                        <a:gd name="connsiteY16" fmla="*/ 1077042 h 1539461"/>
                        <a:gd name="connsiteX17" fmla="*/ 2859947 w 2860631"/>
                        <a:gd name="connsiteY17" fmla="*/ 1050448 h 1539461"/>
                        <a:gd name="connsiteX18" fmla="*/ 2284389 w 2860631"/>
                        <a:gd name="connsiteY18" fmla="*/ 901277 h 1539461"/>
                        <a:gd name="connsiteX19" fmla="*/ 2039911 w 2860631"/>
                        <a:gd name="connsiteY19" fmla="*/ 977477 h 1539461"/>
                        <a:gd name="connsiteX20" fmla="*/ 1795433 w 2860631"/>
                        <a:gd name="connsiteY20" fmla="*/ 901277 h 1539461"/>
                        <a:gd name="connsiteX21" fmla="*/ 1795433 w 2860631"/>
                        <a:gd name="connsiteY21" fmla="*/ 769736 h 1539461"/>
                        <a:gd name="connsiteX22" fmla="*/ 2284389 w 2860631"/>
                        <a:gd name="connsiteY22" fmla="*/ 769736 h 1539461"/>
                        <a:gd name="connsiteX23" fmla="*/ 2284389 w 2860631"/>
                        <a:gd name="connsiteY23" fmla="*/ 901277 h 153946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860631" h="1539461">
                          <a:moveTo>
                            <a:pt x="2859947" y="1050448"/>
                          </a:moveTo>
                          <a:cubicBezTo>
                            <a:pt x="2820638" y="805989"/>
                            <a:pt x="2739694" y="491102"/>
                            <a:pt x="2577359" y="379202"/>
                          </a:cubicBezTo>
                          <a:cubicBezTo>
                            <a:pt x="2466507" y="302773"/>
                            <a:pt x="2079745" y="96138"/>
                            <a:pt x="1914591" y="7898"/>
                          </a:cubicBezTo>
                          <a:lnTo>
                            <a:pt x="1911733" y="6374"/>
                          </a:lnTo>
                          <a:cubicBezTo>
                            <a:pt x="1892855" y="-3713"/>
                            <a:pt x="1869804" y="-1693"/>
                            <a:pt x="1852964" y="11527"/>
                          </a:cubicBezTo>
                          <a:cubicBezTo>
                            <a:pt x="1766448" y="79450"/>
                            <a:pt x="1671675" y="125227"/>
                            <a:pt x="1571281" y="147582"/>
                          </a:cubicBezTo>
                          <a:cubicBezTo>
                            <a:pt x="1553546" y="151535"/>
                            <a:pt x="1538991" y="164137"/>
                            <a:pt x="1532543" y="181120"/>
                          </a:cubicBezTo>
                          <a:lnTo>
                            <a:pt x="1430311" y="450592"/>
                          </a:lnTo>
                          <a:lnTo>
                            <a:pt x="1328079" y="181120"/>
                          </a:lnTo>
                          <a:cubicBezTo>
                            <a:pt x="1321631" y="164137"/>
                            <a:pt x="1307077" y="151535"/>
                            <a:pt x="1289341" y="147582"/>
                          </a:cubicBezTo>
                          <a:cubicBezTo>
                            <a:pt x="1188948" y="125227"/>
                            <a:pt x="1094174" y="79450"/>
                            <a:pt x="1007658" y="11527"/>
                          </a:cubicBezTo>
                          <a:cubicBezTo>
                            <a:pt x="990818" y="-1693"/>
                            <a:pt x="967768" y="-3722"/>
                            <a:pt x="948889" y="6374"/>
                          </a:cubicBezTo>
                          <a:cubicBezTo>
                            <a:pt x="785697" y="93576"/>
                            <a:pt x="394201" y="304421"/>
                            <a:pt x="283749" y="378869"/>
                          </a:cubicBezTo>
                          <a:cubicBezTo>
                            <a:pt x="96878" y="504761"/>
                            <a:pt x="15163" y="960389"/>
                            <a:pt x="685" y="1050448"/>
                          </a:cubicBezTo>
                          <a:cubicBezTo>
                            <a:pt x="-753" y="1059382"/>
                            <a:pt x="85" y="1068517"/>
                            <a:pt x="3095" y="1077042"/>
                          </a:cubicBezTo>
                          <a:cubicBezTo>
                            <a:pt x="9781" y="1095920"/>
                            <a:pt x="181288" y="1539461"/>
                            <a:pt x="1430311" y="1539461"/>
                          </a:cubicBezTo>
                          <a:cubicBezTo>
                            <a:pt x="2679334" y="1539461"/>
                            <a:pt x="2850841" y="1095920"/>
                            <a:pt x="2857528" y="1077042"/>
                          </a:cubicBezTo>
                          <a:cubicBezTo>
                            <a:pt x="2860547" y="1068517"/>
                            <a:pt x="2861385" y="1059373"/>
                            <a:pt x="2859947" y="1050448"/>
                          </a:cubicBezTo>
                          <a:close/>
                          <a:moveTo>
                            <a:pt x="2284389" y="901277"/>
                          </a:moveTo>
                          <a:lnTo>
                            <a:pt x="2039911" y="977477"/>
                          </a:lnTo>
                          <a:lnTo>
                            <a:pt x="1795433" y="901277"/>
                          </a:lnTo>
                          <a:lnTo>
                            <a:pt x="1795433" y="769736"/>
                          </a:lnTo>
                          <a:lnTo>
                            <a:pt x="2284389" y="769736"/>
                          </a:lnTo>
                          <a:lnTo>
                            <a:pt x="2284389" y="901277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400">
                        <a:solidFill>
                          <a:schemeClr val="accent5">
                            <a:lumMod val="85000"/>
                            <a:lumOff val="15000"/>
                          </a:schemeClr>
                        </a:solidFill>
                        <a:latin typeface="Arial Nova" panose="020B0504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60" name="Group 59">
                  <a:extLst>
                    <a:ext uri="{FF2B5EF4-FFF2-40B4-BE49-F238E27FC236}">
                      <a16:creationId xmlns:a16="http://schemas.microsoft.com/office/drawing/2014/main" id="{B56E7FED-4ACE-4427-AEC1-E57352B9D603}"/>
                    </a:ext>
                  </a:extLst>
                </p:cNvPr>
                <p:cNvGrpSpPr/>
                <p:nvPr/>
              </p:nvGrpSpPr>
              <p:grpSpPr>
                <a:xfrm>
                  <a:off x="2036266" y="3952431"/>
                  <a:ext cx="2788545" cy="627250"/>
                  <a:chOff x="2036266" y="3952431"/>
                  <a:chExt cx="2788545" cy="627250"/>
                </a:xfrm>
              </p:grpSpPr>
              <p:grpSp>
                <p:nvGrpSpPr>
                  <p:cNvPr id="64" name="Group 63">
                    <a:extLst>
                      <a:ext uri="{FF2B5EF4-FFF2-40B4-BE49-F238E27FC236}">
                        <a16:creationId xmlns:a16="http://schemas.microsoft.com/office/drawing/2014/main" id="{20045370-9322-4DF9-8AF2-31A61C13142E}"/>
                      </a:ext>
                    </a:extLst>
                  </p:cNvPr>
                  <p:cNvGrpSpPr/>
                  <p:nvPr/>
                </p:nvGrpSpPr>
                <p:grpSpPr>
                  <a:xfrm>
                    <a:off x="2036266" y="3952431"/>
                    <a:ext cx="2079899" cy="627250"/>
                    <a:chOff x="2036266" y="3952431"/>
                    <a:chExt cx="2079899" cy="627250"/>
                  </a:xfrm>
                </p:grpSpPr>
                <p:grpSp>
                  <p:nvGrpSpPr>
                    <p:cNvPr id="72" name="Group 71">
                      <a:extLst>
                        <a:ext uri="{FF2B5EF4-FFF2-40B4-BE49-F238E27FC236}">
                          <a16:creationId xmlns:a16="http://schemas.microsoft.com/office/drawing/2014/main" id="{2FB3660F-6F2C-4AFF-91D1-A48AB3C9B3E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036266" y="3952431"/>
                      <a:ext cx="627251" cy="627250"/>
                      <a:chOff x="2036266" y="3952431"/>
                      <a:chExt cx="627251" cy="627250"/>
                    </a:xfrm>
                  </p:grpSpPr>
                  <p:sp>
                    <p:nvSpPr>
                      <p:cNvPr id="80" name="Oval 79">
                        <a:extLst>
                          <a:ext uri="{FF2B5EF4-FFF2-40B4-BE49-F238E27FC236}">
                            <a16:creationId xmlns:a16="http://schemas.microsoft.com/office/drawing/2014/main" id="{623BEF9D-4AFD-4FE7-B6F6-7368E3B8F82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036266" y="3952431"/>
                        <a:ext cx="627251" cy="627250"/>
                      </a:xfrm>
                      <a:prstGeom prst="ellipse">
                        <a:avLst/>
                      </a:prstGeom>
                      <a:solidFill>
                        <a:schemeClr val="accent6"/>
                      </a:solidFill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1400" dirty="0">
                          <a:solidFill>
                            <a:schemeClr val="accent5">
                              <a:lumMod val="85000"/>
                              <a:lumOff val="15000"/>
                            </a:schemeClr>
                          </a:solidFill>
                          <a:latin typeface="Arial Nova" panose="020B05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  <p:grpSp>
                    <p:nvGrpSpPr>
                      <p:cNvPr id="81" name="Graphic 138">
                        <a:extLst>
                          <a:ext uri="{FF2B5EF4-FFF2-40B4-BE49-F238E27FC236}">
                            <a16:creationId xmlns:a16="http://schemas.microsoft.com/office/drawing/2014/main" id="{B87F400E-BC6E-4E28-B452-6787BC6C0A1F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192021" y="4074465"/>
                        <a:ext cx="328302" cy="351793"/>
                        <a:chOff x="2987569" y="2971945"/>
                        <a:chExt cx="800004" cy="857249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82" name="Freeform: Shape 81">
                          <a:extLst>
                            <a:ext uri="{FF2B5EF4-FFF2-40B4-BE49-F238E27FC236}">
                              <a16:creationId xmlns:a16="http://schemas.microsoft.com/office/drawing/2014/main" id="{D74E20C5-373E-4904-97F1-A26412861FB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419509" y="3418172"/>
                          <a:ext cx="368065" cy="410889"/>
                        </a:xfrm>
                        <a:custGeom>
                          <a:avLst/>
                          <a:gdLst>
                            <a:gd name="connsiteX0" fmla="*/ 300809 w 368065"/>
                            <a:gd name="connsiteY0" fmla="*/ 114329 h 410889"/>
                            <a:gd name="connsiteX1" fmla="*/ 242983 w 368065"/>
                            <a:gd name="connsiteY1" fmla="*/ 75228 h 410889"/>
                            <a:gd name="connsiteX2" fmla="*/ 191929 w 368065"/>
                            <a:gd name="connsiteY2" fmla="*/ 57483 h 410889"/>
                            <a:gd name="connsiteX3" fmla="*/ 196196 w 368065"/>
                            <a:gd name="connsiteY3" fmla="*/ 112719 h 410889"/>
                            <a:gd name="connsiteX4" fmla="*/ 244040 w 368065"/>
                            <a:gd name="connsiteY4" fmla="*/ 172955 h 410889"/>
                            <a:gd name="connsiteX5" fmla="*/ 182128 w 368065"/>
                            <a:gd name="connsiteY5" fmla="*/ 234867 h 410889"/>
                            <a:gd name="connsiteX6" fmla="*/ 120215 w 368065"/>
                            <a:gd name="connsiteY6" fmla="*/ 172955 h 410889"/>
                            <a:gd name="connsiteX7" fmla="*/ 167564 w 368065"/>
                            <a:gd name="connsiteY7" fmla="*/ 112843 h 410889"/>
                            <a:gd name="connsiteX8" fmla="*/ 158553 w 368065"/>
                            <a:gd name="connsiteY8" fmla="*/ 43663 h 410889"/>
                            <a:gd name="connsiteX9" fmla="*/ 119996 w 368065"/>
                            <a:gd name="connsiteY9" fmla="*/ 23374 h 410889"/>
                            <a:gd name="connsiteX10" fmla="*/ 110623 w 368065"/>
                            <a:gd name="connsiteY10" fmla="*/ 16821 h 410889"/>
                            <a:gd name="connsiteX11" fmla="*/ 104184 w 368065"/>
                            <a:gd name="connsiteY11" fmla="*/ 11144 h 410889"/>
                            <a:gd name="connsiteX12" fmla="*/ 93726 w 368065"/>
                            <a:gd name="connsiteY12" fmla="*/ 0 h 410889"/>
                            <a:gd name="connsiteX13" fmla="*/ 63008 w 368065"/>
                            <a:gd name="connsiteY13" fmla="*/ 177203 h 410889"/>
                            <a:gd name="connsiteX14" fmla="*/ 18250 w 368065"/>
                            <a:gd name="connsiteY14" fmla="*/ 116948 h 410889"/>
                            <a:gd name="connsiteX15" fmla="*/ 0 w 368065"/>
                            <a:gd name="connsiteY15" fmla="*/ 160163 h 410889"/>
                            <a:gd name="connsiteX16" fmla="*/ 30118 w 368065"/>
                            <a:gd name="connsiteY16" fmla="*/ 410889 h 410889"/>
                            <a:gd name="connsiteX17" fmla="*/ 347748 w 368065"/>
                            <a:gd name="connsiteY17" fmla="*/ 342557 h 410889"/>
                            <a:gd name="connsiteX18" fmla="*/ 368065 w 368065"/>
                            <a:gd name="connsiteY18" fmla="*/ 292513 h 410889"/>
                            <a:gd name="connsiteX19" fmla="*/ 300809 w 368065"/>
                            <a:gd name="connsiteY19" fmla="*/ 114329 h 41088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</a:cxnLst>
                          <a:rect l="l" t="t" r="r" b="b"/>
                          <a:pathLst>
                            <a:path w="368065" h="410889">
                              <a:moveTo>
                                <a:pt x="300809" y="114329"/>
                              </a:moveTo>
                              <a:cubicBezTo>
                                <a:pt x="300809" y="114329"/>
                                <a:pt x="283578" y="90849"/>
                                <a:pt x="242983" y="75228"/>
                              </a:cubicBezTo>
                              <a:cubicBezTo>
                                <a:pt x="242983" y="75228"/>
                                <a:pt x="219894" y="68199"/>
                                <a:pt x="191929" y="57483"/>
                              </a:cubicBezTo>
                              <a:cubicBezTo>
                                <a:pt x="195453" y="76076"/>
                                <a:pt x="196091" y="95641"/>
                                <a:pt x="196196" y="112719"/>
                              </a:cubicBezTo>
                              <a:cubicBezTo>
                                <a:pt x="223571" y="119120"/>
                                <a:pt x="244040" y="143666"/>
                                <a:pt x="244040" y="172955"/>
                              </a:cubicBezTo>
                              <a:cubicBezTo>
                                <a:pt x="244040" y="207093"/>
                                <a:pt x="216265" y="234867"/>
                                <a:pt x="182128" y="234867"/>
                              </a:cubicBezTo>
                              <a:cubicBezTo>
                                <a:pt x="147990" y="234867"/>
                                <a:pt x="120215" y="207093"/>
                                <a:pt x="120215" y="172955"/>
                              </a:cubicBezTo>
                              <a:cubicBezTo>
                                <a:pt x="120215" y="143837"/>
                                <a:pt x="140437" y="119415"/>
                                <a:pt x="167564" y="112843"/>
                              </a:cubicBezTo>
                              <a:cubicBezTo>
                                <a:pt x="167173" y="83058"/>
                                <a:pt x="164925" y="59969"/>
                                <a:pt x="158553" y="43663"/>
                              </a:cubicBezTo>
                              <a:cubicBezTo>
                                <a:pt x="144551" y="37348"/>
                                <a:pt x="131016" y="30470"/>
                                <a:pt x="119996" y="23374"/>
                              </a:cubicBezTo>
                              <a:cubicBezTo>
                                <a:pt x="116615" y="21193"/>
                                <a:pt x="113443" y="19002"/>
                                <a:pt x="110623" y="16821"/>
                              </a:cubicBezTo>
                              <a:cubicBezTo>
                                <a:pt x="109357" y="15411"/>
                                <a:pt x="105413" y="12649"/>
                                <a:pt x="104184" y="11144"/>
                              </a:cubicBezTo>
                              <a:cubicBezTo>
                                <a:pt x="99946" y="8153"/>
                                <a:pt x="97803" y="5324"/>
                                <a:pt x="93726" y="0"/>
                              </a:cubicBezTo>
                              <a:cubicBezTo>
                                <a:pt x="87420" y="60798"/>
                                <a:pt x="63008" y="177203"/>
                                <a:pt x="63008" y="177203"/>
                              </a:cubicBezTo>
                              <a:cubicBezTo>
                                <a:pt x="46139" y="149390"/>
                                <a:pt x="31099" y="130226"/>
                                <a:pt x="18250" y="116948"/>
                              </a:cubicBezTo>
                              <a:cubicBezTo>
                                <a:pt x="12373" y="137446"/>
                                <a:pt x="6086" y="151124"/>
                                <a:pt x="0" y="160163"/>
                              </a:cubicBezTo>
                              <a:cubicBezTo>
                                <a:pt x="20002" y="231057"/>
                                <a:pt x="29204" y="394183"/>
                                <a:pt x="30118" y="410889"/>
                              </a:cubicBezTo>
                              <a:cubicBezTo>
                                <a:pt x="109852" y="403489"/>
                                <a:pt x="252460" y="385010"/>
                                <a:pt x="347748" y="342557"/>
                              </a:cubicBezTo>
                              <a:cubicBezTo>
                                <a:pt x="347748" y="342557"/>
                                <a:pt x="367265" y="337871"/>
                                <a:pt x="368065" y="292513"/>
                              </a:cubicBezTo>
                              <a:cubicBezTo>
                                <a:pt x="368036" y="292522"/>
                                <a:pt x="361026" y="203454"/>
                                <a:pt x="300809" y="114329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400">
                            <a:solidFill>
                              <a:schemeClr val="accent5">
                                <a:lumMod val="85000"/>
                                <a:lumOff val="15000"/>
                              </a:schemeClr>
                            </a:solidFill>
                            <a:latin typeface="Arial Nova" panose="020B0504020202020204" pitchFamily="34" charset="0"/>
                          </a:endParaRPr>
                        </a:p>
                      </p:txBody>
                    </p:sp>
                    <p:sp>
                      <p:nvSpPr>
                        <p:cNvPr id="83" name="Freeform: Shape 82">
                          <a:extLst>
                            <a:ext uri="{FF2B5EF4-FFF2-40B4-BE49-F238E27FC236}">
                              <a16:creationId xmlns:a16="http://schemas.microsoft.com/office/drawing/2014/main" id="{6B646D54-1943-4DB2-AEC3-27DECABAB7C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206324" y="2971945"/>
                          <a:ext cx="362476" cy="522541"/>
                        </a:xfrm>
                        <a:custGeom>
                          <a:avLst/>
                          <a:gdLst>
                            <a:gd name="connsiteX0" fmla="*/ 284118 w 362476"/>
                            <a:gd name="connsiteY0" fmla="*/ 413985 h 522541"/>
                            <a:gd name="connsiteX1" fmla="*/ 283413 w 362476"/>
                            <a:gd name="connsiteY1" fmla="*/ 403031 h 522541"/>
                            <a:gd name="connsiteX2" fmla="*/ 283375 w 362476"/>
                            <a:gd name="connsiteY2" fmla="*/ 399421 h 522541"/>
                            <a:gd name="connsiteX3" fmla="*/ 285642 w 362476"/>
                            <a:gd name="connsiteY3" fmla="*/ 396687 h 522541"/>
                            <a:gd name="connsiteX4" fmla="*/ 292223 w 362476"/>
                            <a:gd name="connsiteY4" fmla="*/ 388486 h 522541"/>
                            <a:gd name="connsiteX5" fmla="*/ 293614 w 362476"/>
                            <a:gd name="connsiteY5" fmla="*/ 386715 h 522541"/>
                            <a:gd name="connsiteX6" fmla="*/ 328237 w 362476"/>
                            <a:gd name="connsiteY6" fmla="*/ 323088 h 522541"/>
                            <a:gd name="connsiteX7" fmla="*/ 328980 w 362476"/>
                            <a:gd name="connsiteY7" fmla="*/ 321040 h 522541"/>
                            <a:gd name="connsiteX8" fmla="*/ 330485 w 362476"/>
                            <a:gd name="connsiteY8" fmla="*/ 319535 h 522541"/>
                            <a:gd name="connsiteX9" fmla="*/ 350631 w 362476"/>
                            <a:gd name="connsiteY9" fmla="*/ 272729 h 522541"/>
                            <a:gd name="connsiteX10" fmla="*/ 351021 w 362476"/>
                            <a:gd name="connsiteY10" fmla="*/ 271481 h 522541"/>
                            <a:gd name="connsiteX11" fmla="*/ 354403 w 362476"/>
                            <a:gd name="connsiteY11" fmla="*/ 230371 h 522541"/>
                            <a:gd name="connsiteX12" fmla="*/ 351907 w 362476"/>
                            <a:gd name="connsiteY12" fmla="*/ 226504 h 522541"/>
                            <a:gd name="connsiteX13" fmla="*/ 353374 w 362476"/>
                            <a:gd name="connsiteY13" fmla="*/ 222132 h 522541"/>
                            <a:gd name="connsiteX14" fmla="*/ 345706 w 362476"/>
                            <a:gd name="connsiteY14" fmla="*/ 94364 h 522541"/>
                            <a:gd name="connsiteX15" fmla="*/ 344611 w 362476"/>
                            <a:gd name="connsiteY15" fmla="*/ 91535 h 522541"/>
                            <a:gd name="connsiteX16" fmla="*/ 274831 w 362476"/>
                            <a:gd name="connsiteY16" fmla="*/ 20250 h 522541"/>
                            <a:gd name="connsiteX17" fmla="*/ 273212 w 362476"/>
                            <a:gd name="connsiteY17" fmla="*/ 19431 h 522541"/>
                            <a:gd name="connsiteX18" fmla="*/ 181248 w 362476"/>
                            <a:gd name="connsiteY18" fmla="*/ 47 h 522541"/>
                            <a:gd name="connsiteX19" fmla="*/ 181248 w 362476"/>
                            <a:gd name="connsiteY19" fmla="*/ 181 h 522541"/>
                            <a:gd name="connsiteX20" fmla="*/ 89274 w 362476"/>
                            <a:gd name="connsiteY20" fmla="*/ 19545 h 522541"/>
                            <a:gd name="connsiteX21" fmla="*/ 87645 w 362476"/>
                            <a:gd name="connsiteY21" fmla="*/ 20345 h 522541"/>
                            <a:gd name="connsiteX22" fmla="*/ 17875 w 362476"/>
                            <a:gd name="connsiteY22" fmla="*/ 91630 h 522541"/>
                            <a:gd name="connsiteX23" fmla="*/ 16760 w 362476"/>
                            <a:gd name="connsiteY23" fmla="*/ 94459 h 522541"/>
                            <a:gd name="connsiteX24" fmla="*/ 9112 w 362476"/>
                            <a:gd name="connsiteY24" fmla="*/ 222246 h 522541"/>
                            <a:gd name="connsiteX25" fmla="*/ 10560 w 362476"/>
                            <a:gd name="connsiteY25" fmla="*/ 226618 h 522541"/>
                            <a:gd name="connsiteX26" fmla="*/ 8064 w 362476"/>
                            <a:gd name="connsiteY26" fmla="*/ 230486 h 522541"/>
                            <a:gd name="connsiteX27" fmla="*/ 11465 w 362476"/>
                            <a:gd name="connsiteY27" fmla="*/ 271595 h 522541"/>
                            <a:gd name="connsiteX28" fmla="*/ 11855 w 362476"/>
                            <a:gd name="connsiteY28" fmla="*/ 272862 h 522541"/>
                            <a:gd name="connsiteX29" fmla="*/ 32000 w 362476"/>
                            <a:gd name="connsiteY29" fmla="*/ 319668 h 522541"/>
                            <a:gd name="connsiteX30" fmla="*/ 33486 w 362476"/>
                            <a:gd name="connsiteY30" fmla="*/ 321154 h 522541"/>
                            <a:gd name="connsiteX31" fmla="*/ 34248 w 362476"/>
                            <a:gd name="connsiteY31" fmla="*/ 323202 h 522541"/>
                            <a:gd name="connsiteX32" fmla="*/ 68853 w 362476"/>
                            <a:gd name="connsiteY32" fmla="*/ 386829 h 522541"/>
                            <a:gd name="connsiteX33" fmla="*/ 70243 w 362476"/>
                            <a:gd name="connsiteY33" fmla="*/ 388601 h 522541"/>
                            <a:gd name="connsiteX34" fmla="*/ 76816 w 362476"/>
                            <a:gd name="connsiteY34" fmla="*/ 396802 h 522541"/>
                            <a:gd name="connsiteX35" fmla="*/ 79092 w 362476"/>
                            <a:gd name="connsiteY35" fmla="*/ 399535 h 522541"/>
                            <a:gd name="connsiteX36" fmla="*/ 79054 w 362476"/>
                            <a:gd name="connsiteY36" fmla="*/ 403145 h 522541"/>
                            <a:gd name="connsiteX37" fmla="*/ 78359 w 362476"/>
                            <a:gd name="connsiteY37" fmla="*/ 414099 h 522541"/>
                            <a:gd name="connsiteX38" fmla="*/ 169941 w 362476"/>
                            <a:gd name="connsiteY38" fmla="*/ 518322 h 522541"/>
                            <a:gd name="connsiteX39" fmla="*/ 181219 w 362476"/>
                            <a:gd name="connsiteY39" fmla="*/ 522541 h 522541"/>
                            <a:gd name="connsiteX40" fmla="*/ 181219 w 362476"/>
                            <a:gd name="connsiteY40" fmla="*/ 522427 h 522541"/>
                            <a:gd name="connsiteX41" fmla="*/ 192497 w 362476"/>
                            <a:gd name="connsiteY41" fmla="*/ 518207 h 522541"/>
                            <a:gd name="connsiteX42" fmla="*/ 284118 w 362476"/>
                            <a:gd name="connsiteY42" fmla="*/ 413985 h 52254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</a:cxnLst>
                          <a:rect l="l" t="t" r="r" b="b"/>
                          <a:pathLst>
                            <a:path w="362476" h="522541">
                              <a:moveTo>
                                <a:pt x="284118" y="413985"/>
                              </a:moveTo>
                              <a:cubicBezTo>
                                <a:pt x="283689" y="410432"/>
                                <a:pt x="283451" y="406784"/>
                                <a:pt x="283413" y="403031"/>
                              </a:cubicBezTo>
                              <a:lnTo>
                                <a:pt x="283375" y="399421"/>
                              </a:lnTo>
                              <a:lnTo>
                                <a:pt x="285642" y="396687"/>
                              </a:lnTo>
                              <a:cubicBezTo>
                                <a:pt x="287890" y="393992"/>
                                <a:pt x="290109" y="391258"/>
                                <a:pt x="292223" y="388486"/>
                              </a:cubicBezTo>
                              <a:lnTo>
                                <a:pt x="293614" y="386715"/>
                              </a:lnTo>
                              <a:cubicBezTo>
                                <a:pt x="308273" y="367274"/>
                                <a:pt x="320275" y="345262"/>
                                <a:pt x="328237" y="323088"/>
                              </a:cubicBezTo>
                              <a:lnTo>
                                <a:pt x="328980" y="321040"/>
                              </a:lnTo>
                              <a:lnTo>
                                <a:pt x="330485" y="319535"/>
                              </a:lnTo>
                              <a:cubicBezTo>
                                <a:pt x="341163" y="308876"/>
                                <a:pt x="348659" y="282130"/>
                                <a:pt x="350631" y="272729"/>
                              </a:cubicBezTo>
                              <a:lnTo>
                                <a:pt x="351021" y="271481"/>
                              </a:lnTo>
                              <a:cubicBezTo>
                                <a:pt x="360603" y="244583"/>
                                <a:pt x="356584" y="233772"/>
                                <a:pt x="354403" y="230371"/>
                              </a:cubicBezTo>
                              <a:lnTo>
                                <a:pt x="351907" y="226504"/>
                              </a:lnTo>
                              <a:lnTo>
                                <a:pt x="353374" y="222132"/>
                              </a:lnTo>
                              <a:cubicBezTo>
                                <a:pt x="354393" y="219151"/>
                                <a:pt x="377596" y="148161"/>
                                <a:pt x="345706" y="94364"/>
                              </a:cubicBezTo>
                              <a:lnTo>
                                <a:pt x="344611" y="91535"/>
                              </a:lnTo>
                              <a:cubicBezTo>
                                <a:pt x="344182" y="89563"/>
                                <a:pt x="332590" y="42072"/>
                                <a:pt x="274831" y="20250"/>
                              </a:cubicBezTo>
                              <a:lnTo>
                                <a:pt x="273212" y="19431"/>
                              </a:lnTo>
                              <a:cubicBezTo>
                                <a:pt x="246684" y="3190"/>
                                <a:pt x="208642" y="-477"/>
                                <a:pt x="181248" y="47"/>
                              </a:cubicBezTo>
                              <a:lnTo>
                                <a:pt x="181248" y="181"/>
                              </a:lnTo>
                              <a:cubicBezTo>
                                <a:pt x="153863" y="-362"/>
                                <a:pt x="115811" y="3305"/>
                                <a:pt x="89274" y="19545"/>
                              </a:cubicBezTo>
                              <a:lnTo>
                                <a:pt x="87645" y="20345"/>
                              </a:lnTo>
                              <a:cubicBezTo>
                                <a:pt x="29895" y="42167"/>
                                <a:pt x="18303" y="89658"/>
                                <a:pt x="17875" y="91630"/>
                              </a:cubicBezTo>
                              <a:lnTo>
                                <a:pt x="16760" y="94459"/>
                              </a:lnTo>
                              <a:cubicBezTo>
                                <a:pt x="-15110" y="148256"/>
                                <a:pt x="8074" y="219256"/>
                                <a:pt x="9112" y="222246"/>
                              </a:cubicBezTo>
                              <a:lnTo>
                                <a:pt x="10560" y="226618"/>
                              </a:lnTo>
                              <a:lnTo>
                                <a:pt x="8064" y="230486"/>
                              </a:lnTo>
                              <a:cubicBezTo>
                                <a:pt x="5902" y="233886"/>
                                <a:pt x="1892" y="244697"/>
                                <a:pt x="11465" y="271595"/>
                              </a:cubicBezTo>
                              <a:lnTo>
                                <a:pt x="11855" y="272862"/>
                              </a:lnTo>
                              <a:cubicBezTo>
                                <a:pt x="13827" y="282235"/>
                                <a:pt x="21323" y="308981"/>
                                <a:pt x="32000" y="319668"/>
                              </a:cubicBezTo>
                              <a:lnTo>
                                <a:pt x="33486" y="321154"/>
                              </a:lnTo>
                              <a:lnTo>
                                <a:pt x="34248" y="323202"/>
                              </a:lnTo>
                              <a:cubicBezTo>
                                <a:pt x="42202" y="345376"/>
                                <a:pt x="54184" y="367388"/>
                                <a:pt x="68853" y="386829"/>
                              </a:cubicBezTo>
                              <a:lnTo>
                                <a:pt x="70243" y="388601"/>
                              </a:lnTo>
                              <a:cubicBezTo>
                                <a:pt x="72377" y="391372"/>
                                <a:pt x="74577" y="394106"/>
                                <a:pt x="76816" y="396802"/>
                              </a:cubicBezTo>
                              <a:lnTo>
                                <a:pt x="79092" y="399535"/>
                              </a:lnTo>
                              <a:lnTo>
                                <a:pt x="79054" y="403145"/>
                              </a:lnTo>
                              <a:cubicBezTo>
                                <a:pt x="79016" y="406889"/>
                                <a:pt x="78778" y="410546"/>
                                <a:pt x="78359" y="414099"/>
                              </a:cubicBezTo>
                              <a:cubicBezTo>
                                <a:pt x="88874" y="444350"/>
                                <a:pt x="118440" y="495995"/>
                                <a:pt x="169941" y="518322"/>
                              </a:cubicBezTo>
                              <a:cubicBezTo>
                                <a:pt x="173542" y="519903"/>
                                <a:pt x="177314" y="521303"/>
                                <a:pt x="181219" y="522541"/>
                              </a:cubicBezTo>
                              <a:lnTo>
                                <a:pt x="181219" y="522427"/>
                              </a:lnTo>
                              <a:cubicBezTo>
                                <a:pt x="185105" y="521160"/>
                                <a:pt x="188906" y="519769"/>
                                <a:pt x="192497" y="518207"/>
                              </a:cubicBezTo>
                              <a:cubicBezTo>
                                <a:pt x="244008" y="495890"/>
                                <a:pt x="273564" y="444265"/>
                                <a:pt x="284118" y="413985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400">
                            <a:solidFill>
                              <a:schemeClr val="accent5">
                                <a:lumMod val="85000"/>
                                <a:lumOff val="15000"/>
                              </a:schemeClr>
                            </a:solidFill>
                            <a:latin typeface="Arial Nova" panose="020B0504020202020204" pitchFamily="34" charset="0"/>
                          </a:endParaRPr>
                        </a:p>
                      </p:txBody>
                    </p:sp>
                    <p:sp>
                      <p:nvSpPr>
                        <p:cNvPr id="84" name="Freeform: Shape 83">
                          <a:extLst>
                            <a:ext uri="{FF2B5EF4-FFF2-40B4-BE49-F238E27FC236}">
                              <a16:creationId xmlns:a16="http://schemas.microsoft.com/office/drawing/2014/main" id="{1DED494E-F342-4079-A352-11E7E6B36F3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987569" y="3418276"/>
                          <a:ext cx="368074" cy="410918"/>
                        </a:xfrm>
                        <a:custGeom>
                          <a:avLst/>
                          <a:gdLst>
                            <a:gd name="connsiteX0" fmla="*/ 305057 w 368074"/>
                            <a:gd name="connsiteY0" fmla="*/ 177213 h 410918"/>
                            <a:gd name="connsiteX1" fmla="*/ 274349 w 368074"/>
                            <a:gd name="connsiteY1" fmla="*/ 0 h 410918"/>
                            <a:gd name="connsiteX2" fmla="*/ 263890 w 368074"/>
                            <a:gd name="connsiteY2" fmla="*/ 11182 h 410918"/>
                            <a:gd name="connsiteX3" fmla="*/ 257461 w 368074"/>
                            <a:gd name="connsiteY3" fmla="*/ 16840 h 410918"/>
                            <a:gd name="connsiteX4" fmla="*/ 248088 w 368074"/>
                            <a:gd name="connsiteY4" fmla="*/ 23403 h 410918"/>
                            <a:gd name="connsiteX5" fmla="*/ 212979 w 368074"/>
                            <a:gd name="connsiteY5" fmla="*/ 42100 h 410918"/>
                            <a:gd name="connsiteX6" fmla="*/ 193453 w 368074"/>
                            <a:gd name="connsiteY6" fmla="*/ 110719 h 410918"/>
                            <a:gd name="connsiteX7" fmla="*/ 206188 w 368074"/>
                            <a:gd name="connsiteY7" fmla="*/ 124892 h 410918"/>
                            <a:gd name="connsiteX8" fmla="*/ 258261 w 368074"/>
                            <a:gd name="connsiteY8" fmla="*/ 183480 h 410918"/>
                            <a:gd name="connsiteX9" fmla="*/ 259175 w 368074"/>
                            <a:gd name="connsiteY9" fmla="*/ 198787 h 410918"/>
                            <a:gd name="connsiteX10" fmla="*/ 272139 w 368074"/>
                            <a:gd name="connsiteY10" fmla="*/ 262709 h 410918"/>
                            <a:gd name="connsiteX11" fmla="*/ 242373 w 368074"/>
                            <a:gd name="connsiteY11" fmla="*/ 322459 h 410918"/>
                            <a:gd name="connsiteX12" fmla="*/ 230876 w 368074"/>
                            <a:gd name="connsiteY12" fmla="*/ 326612 h 410918"/>
                            <a:gd name="connsiteX13" fmla="*/ 210988 w 368074"/>
                            <a:gd name="connsiteY13" fmla="*/ 326612 h 410918"/>
                            <a:gd name="connsiteX14" fmla="*/ 192900 w 368074"/>
                            <a:gd name="connsiteY14" fmla="*/ 308524 h 410918"/>
                            <a:gd name="connsiteX15" fmla="*/ 192919 w 368074"/>
                            <a:gd name="connsiteY15" fmla="*/ 307819 h 410918"/>
                            <a:gd name="connsiteX16" fmla="*/ 210988 w 368074"/>
                            <a:gd name="connsiteY16" fmla="*/ 290436 h 410918"/>
                            <a:gd name="connsiteX17" fmla="*/ 230876 w 368074"/>
                            <a:gd name="connsiteY17" fmla="*/ 290436 h 410918"/>
                            <a:gd name="connsiteX18" fmla="*/ 236830 w 368074"/>
                            <a:gd name="connsiteY18" fmla="*/ 291455 h 410918"/>
                            <a:gd name="connsiteX19" fmla="*/ 238420 w 368074"/>
                            <a:gd name="connsiteY19" fmla="*/ 290827 h 410918"/>
                            <a:gd name="connsiteX20" fmla="*/ 240630 w 368074"/>
                            <a:gd name="connsiteY20" fmla="*/ 262719 h 410918"/>
                            <a:gd name="connsiteX21" fmla="*/ 229724 w 368074"/>
                            <a:gd name="connsiteY21" fmla="*/ 210007 h 410918"/>
                            <a:gd name="connsiteX22" fmla="*/ 221418 w 368074"/>
                            <a:gd name="connsiteY22" fmla="*/ 201120 h 410918"/>
                            <a:gd name="connsiteX23" fmla="*/ 179642 w 368074"/>
                            <a:gd name="connsiteY23" fmla="*/ 159563 h 410918"/>
                            <a:gd name="connsiteX24" fmla="*/ 136789 w 368074"/>
                            <a:gd name="connsiteY24" fmla="*/ 203416 h 410918"/>
                            <a:gd name="connsiteX25" fmla="*/ 127159 w 368074"/>
                            <a:gd name="connsiteY25" fmla="*/ 213246 h 410918"/>
                            <a:gd name="connsiteX26" fmla="*/ 117434 w 368074"/>
                            <a:gd name="connsiteY26" fmla="*/ 262709 h 410918"/>
                            <a:gd name="connsiteX27" fmla="*/ 119948 w 368074"/>
                            <a:gd name="connsiteY27" fmla="*/ 290894 h 410918"/>
                            <a:gd name="connsiteX28" fmla="*/ 122120 w 368074"/>
                            <a:gd name="connsiteY28" fmla="*/ 291627 h 410918"/>
                            <a:gd name="connsiteX29" fmla="*/ 128597 w 368074"/>
                            <a:gd name="connsiteY29" fmla="*/ 290427 h 410918"/>
                            <a:gd name="connsiteX30" fmla="*/ 148523 w 368074"/>
                            <a:gd name="connsiteY30" fmla="*/ 290427 h 410918"/>
                            <a:gd name="connsiteX31" fmla="*/ 166507 w 368074"/>
                            <a:gd name="connsiteY31" fmla="*/ 306686 h 410918"/>
                            <a:gd name="connsiteX32" fmla="*/ 166602 w 368074"/>
                            <a:gd name="connsiteY32" fmla="*/ 307810 h 410918"/>
                            <a:gd name="connsiteX33" fmla="*/ 148523 w 368074"/>
                            <a:gd name="connsiteY33" fmla="*/ 326612 h 410918"/>
                            <a:gd name="connsiteX34" fmla="*/ 128597 w 368074"/>
                            <a:gd name="connsiteY34" fmla="*/ 326612 h 410918"/>
                            <a:gd name="connsiteX35" fmla="*/ 117681 w 368074"/>
                            <a:gd name="connsiteY35" fmla="*/ 322888 h 410918"/>
                            <a:gd name="connsiteX36" fmla="*/ 93202 w 368074"/>
                            <a:gd name="connsiteY36" fmla="*/ 307553 h 410918"/>
                            <a:gd name="connsiteX37" fmla="*/ 85925 w 368074"/>
                            <a:gd name="connsiteY37" fmla="*/ 262709 h 410918"/>
                            <a:gd name="connsiteX38" fmla="*/ 98479 w 368074"/>
                            <a:gd name="connsiteY38" fmla="*/ 199949 h 410918"/>
                            <a:gd name="connsiteX39" fmla="*/ 99670 w 368074"/>
                            <a:gd name="connsiteY39" fmla="*/ 186385 h 410918"/>
                            <a:gd name="connsiteX40" fmla="*/ 130673 w 368074"/>
                            <a:gd name="connsiteY40" fmla="*/ 140732 h 410918"/>
                            <a:gd name="connsiteX41" fmla="*/ 151514 w 368074"/>
                            <a:gd name="connsiteY41" fmla="*/ 125720 h 410918"/>
                            <a:gd name="connsiteX42" fmla="*/ 164878 w 368074"/>
                            <a:gd name="connsiteY42" fmla="*/ 110680 h 410918"/>
                            <a:gd name="connsiteX43" fmla="*/ 174308 w 368074"/>
                            <a:gd name="connsiteY43" fmla="*/ 58179 h 410918"/>
                            <a:gd name="connsiteX44" fmla="*/ 125092 w 368074"/>
                            <a:gd name="connsiteY44" fmla="*/ 75219 h 410918"/>
                            <a:gd name="connsiteX45" fmla="*/ 67256 w 368074"/>
                            <a:gd name="connsiteY45" fmla="*/ 114319 h 410918"/>
                            <a:gd name="connsiteX46" fmla="*/ 0 w 368074"/>
                            <a:gd name="connsiteY46" fmla="*/ 292532 h 410918"/>
                            <a:gd name="connsiteX47" fmla="*/ 20317 w 368074"/>
                            <a:gd name="connsiteY47" fmla="*/ 342576 h 410918"/>
                            <a:gd name="connsiteX48" fmla="*/ 337947 w 368074"/>
                            <a:gd name="connsiteY48" fmla="*/ 410918 h 410918"/>
                            <a:gd name="connsiteX49" fmla="*/ 368075 w 368074"/>
                            <a:gd name="connsiteY49" fmla="*/ 160172 h 410918"/>
                            <a:gd name="connsiteX50" fmla="*/ 349825 w 368074"/>
                            <a:gd name="connsiteY50" fmla="*/ 116977 h 410918"/>
                            <a:gd name="connsiteX51" fmla="*/ 305057 w 368074"/>
                            <a:gd name="connsiteY51" fmla="*/ 177213 h 41091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</a:cxnLst>
                          <a:rect l="l" t="t" r="r" b="b"/>
                          <a:pathLst>
                            <a:path w="368074" h="410918">
                              <a:moveTo>
                                <a:pt x="305057" y="177213"/>
                              </a:moveTo>
                              <a:cubicBezTo>
                                <a:pt x="305057" y="177213"/>
                                <a:pt x="280645" y="60808"/>
                                <a:pt x="274349" y="0"/>
                              </a:cubicBezTo>
                              <a:cubicBezTo>
                                <a:pt x="270272" y="5343"/>
                                <a:pt x="268157" y="8163"/>
                                <a:pt x="263890" y="11182"/>
                              </a:cubicBezTo>
                              <a:cubicBezTo>
                                <a:pt x="262661" y="12668"/>
                                <a:pt x="258718" y="15402"/>
                                <a:pt x="257461" y="16840"/>
                              </a:cubicBezTo>
                              <a:cubicBezTo>
                                <a:pt x="254632" y="19021"/>
                                <a:pt x="251470" y="21212"/>
                                <a:pt x="248088" y="23403"/>
                              </a:cubicBezTo>
                              <a:cubicBezTo>
                                <a:pt x="237982" y="29908"/>
                                <a:pt x="225743" y="36224"/>
                                <a:pt x="212979" y="42100"/>
                              </a:cubicBezTo>
                              <a:cubicBezTo>
                                <a:pt x="201016" y="62465"/>
                                <a:pt x="194043" y="87030"/>
                                <a:pt x="193453" y="110719"/>
                              </a:cubicBezTo>
                              <a:cubicBezTo>
                                <a:pt x="198977" y="113909"/>
                                <a:pt x="203444" y="118872"/>
                                <a:pt x="206188" y="124892"/>
                              </a:cubicBezTo>
                              <a:cubicBezTo>
                                <a:pt x="226533" y="134493"/>
                                <a:pt x="244507" y="154705"/>
                                <a:pt x="258261" y="183480"/>
                              </a:cubicBezTo>
                              <a:cubicBezTo>
                                <a:pt x="260566" y="188328"/>
                                <a:pt x="260871" y="193796"/>
                                <a:pt x="259175" y="198787"/>
                              </a:cubicBezTo>
                              <a:cubicBezTo>
                                <a:pt x="267424" y="220018"/>
                                <a:pt x="272139" y="243221"/>
                                <a:pt x="272139" y="262709"/>
                              </a:cubicBezTo>
                              <a:cubicBezTo>
                                <a:pt x="272139" y="290008"/>
                                <a:pt x="272139" y="315830"/>
                                <a:pt x="242373" y="322459"/>
                              </a:cubicBezTo>
                              <a:cubicBezTo>
                                <a:pt x="239154" y="325145"/>
                                <a:pt x="235115" y="326612"/>
                                <a:pt x="230876" y="326612"/>
                              </a:cubicBezTo>
                              <a:lnTo>
                                <a:pt x="210988" y="326612"/>
                              </a:lnTo>
                              <a:cubicBezTo>
                                <a:pt x="201016" y="326612"/>
                                <a:pt x="192900" y="318487"/>
                                <a:pt x="192900" y="308524"/>
                              </a:cubicBezTo>
                              <a:lnTo>
                                <a:pt x="192919" y="307819"/>
                              </a:lnTo>
                              <a:cubicBezTo>
                                <a:pt x="193300" y="298209"/>
                                <a:pt x="201349" y="290436"/>
                                <a:pt x="210988" y="290436"/>
                              </a:cubicBezTo>
                              <a:lnTo>
                                <a:pt x="230876" y="290436"/>
                              </a:lnTo>
                              <a:cubicBezTo>
                                <a:pt x="232915" y="290436"/>
                                <a:pt x="234906" y="290779"/>
                                <a:pt x="236830" y="291455"/>
                              </a:cubicBezTo>
                              <a:cubicBezTo>
                                <a:pt x="238030" y="291113"/>
                                <a:pt x="238411" y="290836"/>
                                <a:pt x="238420" y="290827"/>
                              </a:cubicBezTo>
                              <a:cubicBezTo>
                                <a:pt x="240630" y="286903"/>
                                <a:pt x="240630" y="270558"/>
                                <a:pt x="240630" y="262719"/>
                              </a:cubicBezTo>
                              <a:cubicBezTo>
                                <a:pt x="240630" y="246888"/>
                                <a:pt x="236668" y="227771"/>
                                <a:pt x="229724" y="210007"/>
                              </a:cubicBezTo>
                              <a:cubicBezTo>
                                <a:pt x="226124" y="207959"/>
                                <a:pt x="223209" y="204864"/>
                                <a:pt x="221418" y="201120"/>
                              </a:cubicBezTo>
                              <a:cubicBezTo>
                                <a:pt x="209360" y="175870"/>
                                <a:pt x="192957" y="159563"/>
                                <a:pt x="179642" y="159563"/>
                              </a:cubicBezTo>
                              <a:cubicBezTo>
                                <a:pt x="166021" y="159563"/>
                                <a:pt x="148800" y="177194"/>
                                <a:pt x="136789" y="203416"/>
                              </a:cubicBezTo>
                              <a:cubicBezTo>
                                <a:pt x="134826" y="207683"/>
                                <a:pt x="131388" y="211169"/>
                                <a:pt x="127159" y="213246"/>
                              </a:cubicBezTo>
                              <a:cubicBezTo>
                                <a:pt x="120882" y="230248"/>
                                <a:pt x="117434" y="247745"/>
                                <a:pt x="117434" y="262709"/>
                              </a:cubicBezTo>
                              <a:cubicBezTo>
                                <a:pt x="117434" y="269300"/>
                                <a:pt x="117434" y="286788"/>
                                <a:pt x="119948" y="290894"/>
                              </a:cubicBezTo>
                              <a:cubicBezTo>
                                <a:pt x="119977" y="290894"/>
                                <a:pt x="120539" y="291236"/>
                                <a:pt x="122120" y="291627"/>
                              </a:cubicBezTo>
                              <a:cubicBezTo>
                                <a:pt x="124177" y="290836"/>
                                <a:pt x="126387" y="290427"/>
                                <a:pt x="128597" y="290427"/>
                              </a:cubicBezTo>
                              <a:lnTo>
                                <a:pt x="148523" y="290427"/>
                              </a:lnTo>
                              <a:cubicBezTo>
                                <a:pt x="157810" y="290427"/>
                                <a:pt x="165573" y="297504"/>
                                <a:pt x="166507" y="306686"/>
                              </a:cubicBezTo>
                              <a:lnTo>
                                <a:pt x="166602" y="307810"/>
                              </a:lnTo>
                              <a:cubicBezTo>
                                <a:pt x="166602" y="318487"/>
                                <a:pt x="158486" y="326612"/>
                                <a:pt x="148523" y="326612"/>
                              </a:cubicBezTo>
                              <a:lnTo>
                                <a:pt x="128597" y="326612"/>
                              </a:lnTo>
                              <a:cubicBezTo>
                                <a:pt x="124644" y="326612"/>
                                <a:pt x="120825" y="325298"/>
                                <a:pt x="117681" y="322888"/>
                              </a:cubicBezTo>
                              <a:cubicBezTo>
                                <a:pt x="106299" y="320745"/>
                                <a:pt x="98279" y="315725"/>
                                <a:pt x="93202" y="307553"/>
                              </a:cubicBezTo>
                              <a:cubicBezTo>
                                <a:pt x="87049" y="297675"/>
                                <a:pt x="85925" y="284702"/>
                                <a:pt x="85925" y="262709"/>
                              </a:cubicBezTo>
                              <a:cubicBezTo>
                                <a:pt x="85925" y="243402"/>
                                <a:pt x="90383" y="221180"/>
                                <a:pt x="98479" y="199949"/>
                              </a:cubicBezTo>
                              <a:cubicBezTo>
                                <a:pt x="97288" y="195405"/>
                                <a:pt x="97688" y="190662"/>
                                <a:pt x="99670" y="186385"/>
                              </a:cubicBezTo>
                              <a:cubicBezTo>
                                <a:pt x="108099" y="167945"/>
                                <a:pt x="118824" y="152152"/>
                                <a:pt x="130673" y="140732"/>
                              </a:cubicBezTo>
                              <a:cubicBezTo>
                                <a:pt x="137189" y="134455"/>
                                <a:pt x="144189" y="129407"/>
                                <a:pt x="151514" y="125720"/>
                              </a:cubicBezTo>
                              <a:cubicBezTo>
                                <a:pt x="154257" y="119291"/>
                                <a:pt x="159048" y="114014"/>
                                <a:pt x="164878" y="110680"/>
                              </a:cubicBezTo>
                              <a:cubicBezTo>
                                <a:pt x="165230" y="92993"/>
                                <a:pt x="168488" y="75105"/>
                                <a:pt x="174308" y="58179"/>
                              </a:cubicBezTo>
                              <a:cubicBezTo>
                                <a:pt x="147180" y="68494"/>
                                <a:pt x="125092" y="75219"/>
                                <a:pt x="125092" y="75219"/>
                              </a:cubicBezTo>
                              <a:cubicBezTo>
                                <a:pt x="84458" y="90888"/>
                                <a:pt x="67256" y="114319"/>
                                <a:pt x="67256" y="114319"/>
                              </a:cubicBezTo>
                              <a:cubicBezTo>
                                <a:pt x="7039" y="203464"/>
                                <a:pt x="0" y="292532"/>
                                <a:pt x="0" y="292532"/>
                              </a:cubicBezTo>
                              <a:cubicBezTo>
                                <a:pt x="800" y="337871"/>
                                <a:pt x="20317" y="342576"/>
                                <a:pt x="20317" y="342576"/>
                              </a:cubicBezTo>
                              <a:cubicBezTo>
                                <a:pt x="115595" y="385058"/>
                                <a:pt x="258223" y="403498"/>
                                <a:pt x="337947" y="410918"/>
                              </a:cubicBezTo>
                              <a:cubicBezTo>
                                <a:pt x="338852" y="394192"/>
                                <a:pt x="348082" y="231067"/>
                                <a:pt x="368075" y="160172"/>
                              </a:cubicBezTo>
                              <a:cubicBezTo>
                                <a:pt x="361988" y="151171"/>
                                <a:pt x="355692" y="137455"/>
                                <a:pt x="349825" y="116977"/>
                              </a:cubicBezTo>
                              <a:cubicBezTo>
                                <a:pt x="336947" y="130235"/>
                                <a:pt x="321935" y="149419"/>
                                <a:pt x="305057" y="177213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400">
                            <a:solidFill>
                              <a:schemeClr val="accent5">
                                <a:lumMod val="85000"/>
                                <a:lumOff val="15000"/>
                              </a:schemeClr>
                            </a:solidFill>
                            <a:latin typeface="Arial Nova" panose="020B0504020202020204" pitchFamily="34" charset="0"/>
                          </a:endParaRPr>
                        </a:p>
                      </p:txBody>
                    </p:sp>
                    <p:sp>
                      <p:nvSpPr>
                        <p:cNvPr id="85" name="Freeform: Shape 84">
                          <a:extLst>
                            <a:ext uri="{FF2B5EF4-FFF2-40B4-BE49-F238E27FC236}">
                              <a16:creationId xmlns:a16="http://schemas.microsoft.com/office/drawing/2014/main" id="{2B311919-BF5A-4AC8-B760-4F54DE4B932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573061" y="3562542"/>
                          <a:ext cx="57150" cy="57150"/>
                        </a:xfrm>
                        <a:custGeom>
                          <a:avLst/>
                          <a:gdLst>
                            <a:gd name="connsiteX0" fmla="*/ 57150 w 57150"/>
                            <a:gd name="connsiteY0" fmla="*/ 28575 h 57150"/>
                            <a:gd name="connsiteX1" fmla="*/ 28575 w 57150"/>
                            <a:gd name="connsiteY1" fmla="*/ 57150 h 57150"/>
                            <a:gd name="connsiteX2" fmla="*/ 0 w 57150"/>
                            <a:gd name="connsiteY2" fmla="*/ 28575 h 57150"/>
                            <a:gd name="connsiteX3" fmla="*/ 28575 w 57150"/>
                            <a:gd name="connsiteY3" fmla="*/ 0 h 57150"/>
                            <a:gd name="connsiteX4" fmla="*/ 57150 w 57150"/>
                            <a:gd name="connsiteY4" fmla="*/ 28575 h 571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57150" h="57150">
                              <a:moveTo>
                                <a:pt x="57150" y="28575"/>
                              </a:moveTo>
                              <a:cubicBezTo>
                                <a:pt x="57150" y="44356"/>
                                <a:pt x="44357" y="57150"/>
                                <a:pt x="28575" y="57150"/>
                              </a:cubicBezTo>
                              <a:cubicBezTo>
                                <a:pt x="12793" y="57150"/>
                                <a:pt x="0" y="44356"/>
                                <a:pt x="0" y="28575"/>
                              </a:cubicBezTo>
                              <a:cubicBezTo>
                                <a:pt x="0" y="12793"/>
                                <a:pt x="12793" y="0"/>
                                <a:pt x="28575" y="0"/>
                              </a:cubicBezTo>
                              <a:cubicBezTo>
                                <a:pt x="44357" y="0"/>
                                <a:pt x="57150" y="12793"/>
                                <a:pt x="57150" y="28575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400">
                            <a:solidFill>
                              <a:schemeClr val="accent5">
                                <a:lumMod val="85000"/>
                                <a:lumOff val="15000"/>
                              </a:schemeClr>
                            </a:solidFill>
                            <a:latin typeface="Arial Nova" panose="020B05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73" name="Group 72">
                      <a:extLst>
                        <a:ext uri="{FF2B5EF4-FFF2-40B4-BE49-F238E27FC236}">
                          <a16:creationId xmlns:a16="http://schemas.microsoft.com/office/drawing/2014/main" id="{8566A85F-ABC5-480A-B5A6-27D6173E60C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488914" y="3952431"/>
                      <a:ext cx="627251" cy="627250"/>
                      <a:chOff x="3488914" y="3952431"/>
                      <a:chExt cx="627251" cy="627250"/>
                    </a:xfrm>
                  </p:grpSpPr>
                  <p:sp>
                    <p:nvSpPr>
                      <p:cNvPr id="74" name="Oval 73">
                        <a:extLst>
                          <a:ext uri="{FF2B5EF4-FFF2-40B4-BE49-F238E27FC236}">
                            <a16:creationId xmlns:a16="http://schemas.microsoft.com/office/drawing/2014/main" id="{23828052-9512-4494-B2FE-36581F6973A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488914" y="3952431"/>
                        <a:ext cx="627251" cy="627250"/>
                      </a:xfrm>
                      <a:prstGeom prst="ellipse">
                        <a:avLst/>
                      </a:prstGeom>
                      <a:solidFill>
                        <a:schemeClr val="accent6"/>
                      </a:solidFill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1400" dirty="0">
                          <a:solidFill>
                            <a:schemeClr val="accent5">
                              <a:lumMod val="85000"/>
                              <a:lumOff val="15000"/>
                            </a:schemeClr>
                          </a:solidFill>
                          <a:latin typeface="Arial Nova" panose="020B0504020202020204" pitchFamily="34" charset="0"/>
                          <a:cs typeface="Arial" panose="020B0604020202020204" pitchFamily="34" charset="0"/>
                        </a:endParaRPr>
                      </a:p>
                    </p:txBody>
                  </p:sp>
                  <p:grpSp>
                    <p:nvGrpSpPr>
                      <p:cNvPr id="75" name="Graphic 154">
                        <a:extLst>
                          <a:ext uri="{FF2B5EF4-FFF2-40B4-BE49-F238E27FC236}">
                            <a16:creationId xmlns:a16="http://schemas.microsoft.com/office/drawing/2014/main" id="{444A5D7E-D0BB-483B-BCDD-C725DF348CB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667944" y="4065045"/>
                        <a:ext cx="281752" cy="351795"/>
                        <a:chOff x="5752719" y="2881312"/>
                        <a:chExt cx="686568" cy="857250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76" name="Freeform: Shape 75">
                          <a:extLst>
                            <a:ext uri="{FF2B5EF4-FFF2-40B4-BE49-F238E27FC236}">
                              <a16:creationId xmlns:a16="http://schemas.microsoft.com/office/drawing/2014/main" id="{C5AF7517-E5EB-4500-99FB-384E3DE4866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52594" y="3386883"/>
                          <a:ext cx="86772" cy="309987"/>
                        </a:xfrm>
                        <a:custGeom>
                          <a:avLst/>
                          <a:gdLst>
                            <a:gd name="connsiteX0" fmla="*/ 43053 w 86772"/>
                            <a:gd name="connsiteY0" fmla="*/ 309988 h 309987"/>
                            <a:gd name="connsiteX1" fmla="*/ 43748 w 86772"/>
                            <a:gd name="connsiteY1" fmla="*/ 309988 h 309987"/>
                            <a:gd name="connsiteX2" fmla="*/ 86773 w 86772"/>
                            <a:gd name="connsiteY2" fmla="*/ 174409 h 309987"/>
                            <a:gd name="connsiteX3" fmla="*/ 64389 w 86772"/>
                            <a:gd name="connsiteY3" fmla="*/ 78226 h 309987"/>
                            <a:gd name="connsiteX4" fmla="*/ 82658 w 86772"/>
                            <a:gd name="connsiteY4" fmla="*/ 36211 h 309987"/>
                            <a:gd name="connsiteX5" fmla="*/ 73009 w 86772"/>
                            <a:gd name="connsiteY5" fmla="*/ 3854 h 309987"/>
                            <a:gd name="connsiteX6" fmla="*/ 61808 w 86772"/>
                            <a:gd name="connsiteY6" fmla="*/ 1311 h 309987"/>
                            <a:gd name="connsiteX7" fmla="*/ 49559 w 86772"/>
                            <a:gd name="connsiteY7" fmla="*/ 9817 h 309987"/>
                            <a:gd name="connsiteX8" fmla="*/ 37205 w 86772"/>
                            <a:gd name="connsiteY8" fmla="*/ 9817 h 309987"/>
                            <a:gd name="connsiteX9" fmla="*/ 24955 w 86772"/>
                            <a:gd name="connsiteY9" fmla="*/ 1311 h 309987"/>
                            <a:gd name="connsiteX10" fmla="*/ 13764 w 86772"/>
                            <a:gd name="connsiteY10" fmla="*/ 3854 h 309987"/>
                            <a:gd name="connsiteX11" fmla="*/ 4105 w 86772"/>
                            <a:gd name="connsiteY11" fmla="*/ 36211 h 309987"/>
                            <a:gd name="connsiteX12" fmla="*/ 22384 w 86772"/>
                            <a:gd name="connsiteY12" fmla="*/ 78245 h 309987"/>
                            <a:gd name="connsiteX13" fmla="*/ 0 w 86772"/>
                            <a:gd name="connsiteY13" fmla="*/ 174380 h 309987"/>
                            <a:gd name="connsiteX14" fmla="*/ 43053 w 86772"/>
                            <a:gd name="connsiteY14" fmla="*/ 309988 h 30998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</a:cxnLst>
                          <a:rect l="l" t="t" r="r" b="b"/>
                          <a:pathLst>
                            <a:path w="86772" h="309987">
                              <a:moveTo>
                                <a:pt x="43053" y="309988"/>
                              </a:moveTo>
                              <a:lnTo>
                                <a:pt x="43748" y="309988"/>
                              </a:lnTo>
                              <a:cubicBezTo>
                                <a:pt x="59160" y="272259"/>
                                <a:pt x="74143" y="223329"/>
                                <a:pt x="86773" y="174409"/>
                              </a:cubicBezTo>
                              <a:cubicBezTo>
                                <a:pt x="80372" y="132728"/>
                                <a:pt x="70104" y="96552"/>
                                <a:pt x="64389" y="78226"/>
                              </a:cubicBezTo>
                              <a:cubicBezTo>
                                <a:pt x="69304" y="64262"/>
                                <a:pt x="80515" y="49565"/>
                                <a:pt x="82658" y="36211"/>
                              </a:cubicBezTo>
                              <a:cubicBezTo>
                                <a:pt x="84896" y="22238"/>
                                <a:pt x="80181" y="12722"/>
                                <a:pt x="73009" y="3854"/>
                              </a:cubicBezTo>
                              <a:cubicBezTo>
                                <a:pt x="70047" y="178"/>
                                <a:pt x="65218" y="-1280"/>
                                <a:pt x="61808" y="1311"/>
                              </a:cubicBezTo>
                              <a:lnTo>
                                <a:pt x="49559" y="9817"/>
                              </a:lnTo>
                              <a:cubicBezTo>
                                <a:pt x="46149" y="12408"/>
                                <a:pt x="40624" y="12408"/>
                                <a:pt x="37205" y="9817"/>
                              </a:cubicBezTo>
                              <a:lnTo>
                                <a:pt x="24955" y="1311"/>
                              </a:lnTo>
                              <a:cubicBezTo>
                                <a:pt x="21565" y="-1280"/>
                                <a:pt x="16735" y="178"/>
                                <a:pt x="13764" y="3854"/>
                              </a:cubicBezTo>
                              <a:cubicBezTo>
                                <a:pt x="6591" y="12732"/>
                                <a:pt x="1867" y="22247"/>
                                <a:pt x="4105" y="36211"/>
                              </a:cubicBezTo>
                              <a:cubicBezTo>
                                <a:pt x="6258" y="49565"/>
                                <a:pt x="17478" y="64262"/>
                                <a:pt x="22384" y="78245"/>
                              </a:cubicBezTo>
                              <a:cubicBezTo>
                                <a:pt x="16669" y="96571"/>
                                <a:pt x="6410" y="132709"/>
                                <a:pt x="0" y="174380"/>
                              </a:cubicBezTo>
                              <a:cubicBezTo>
                                <a:pt x="12668" y="223301"/>
                                <a:pt x="27642" y="272259"/>
                                <a:pt x="43053" y="309988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400">
                            <a:solidFill>
                              <a:schemeClr val="accent5">
                                <a:lumMod val="85000"/>
                                <a:lumOff val="15000"/>
                              </a:schemeClr>
                            </a:solidFill>
                            <a:latin typeface="Arial Nova" panose="020B0504020202020204" pitchFamily="34" charset="0"/>
                          </a:endParaRPr>
                        </a:p>
                      </p:txBody>
                    </p:sp>
                    <p:sp>
                      <p:nvSpPr>
                        <p:cNvPr id="77" name="Freeform: Shape 76">
                          <a:extLst>
                            <a:ext uri="{FF2B5EF4-FFF2-40B4-BE49-F238E27FC236}">
                              <a16:creationId xmlns:a16="http://schemas.microsoft.com/office/drawing/2014/main" id="{EE07910B-3DC1-40A3-837D-50B67DB5975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37753" y="3121682"/>
                          <a:ext cx="316497" cy="233440"/>
                        </a:xfrm>
                        <a:custGeom>
                          <a:avLst/>
                          <a:gdLst>
                            <a:gd name="connsiteX0" fmla="*/ 279633 w 316497"/>
                            <a:gd name="connsiteY0" fmla="*/ 146630 h 233440"/>
                            <a:gd name="connsiteX1" fmla="*/ 286025 w 316497"/>
                            <a:gd name="connsiteY1" fmla="*/ 117436 h 233440"/>
                            <a:gd name="connsiteX2" fmla="*/ 306665 w 316497"/>
                            <a:gd name="connsiteY2" fmla="*/ 96624 h 233440"/>
                            <a:gd name="connsiteX3" fmla="*/ 315419 w 316497"/>
                            <a:gd name="connsiteY3" fmla="*/ 53532 h 233440"/>
                            <a:gd name="connsiteX4" fmla="*/ 310599 w 316497"/>
                            <a:gd name="connsiteY4" fmla="*/ 6612 h 233440"/>
                            <a:gd name="connsiteX5" fmla="*/ 299388 w 316497"/>
                            <a:gd name="connsiteY5" fmla="*/ 2 h 233440"/>
                            <a:gd name="connsiteX6" fmla="*/ 293273 w 316497"/>
                            <a:gd name="connsiteY6" fmla="*/ 183 h 233440"/>
                            <a:gd name="connsiteX7" fmla="*/ 273090 w 316497"/>
                            <a:gd name="connsiteY7" fmla="*/ 8698 h 233440"/>
                            <a:gd name="connsiteX8" fmla="*/ 272766 w 316497"/>
                            <a:gd name="connsiteY8" fmla="*/ 9060 h 233440"/>
                            <a:gd name="connsiteX9" fmla="*/ 271318 w 316497"/>
                            <a:gd name="connsiteY9" fmla="*/ 30444 h 233440"/>
                            <a:gd name="connsiteX10" fmla="*/ 274661 w 316497"/>
                            <a:gd name="connsiteY10" fmla="*/ 30749 h 233440"/>
                            <a:gd name="connsiteX11" fmla="*/ 288282 w 316497"/>
                            <a:gd name="connsiteY11" fmla="*/ 10946 h 233440"/>
                            <a:gd name="connsiteX12" fmla="*/ 296607 w 316497"/>
                            <a:gd name="connsiteY12" fmla="*/ 18433 h 233440"/>
                            <a:gd name="connsiteX13" fmla="*/ 297102 w 316497"/>
                            <a:gd name="connsiteY13" fmla="*/ 49265 h 233440"/>
                            <a:gd name="connsiteX14" fmla="*/ 289720 w 316497"/>
                            <a:gd name="connsiteY14" fmla="*/ 87994 h 233440"/>
                            <a:gd name="connsiteX15" fmla="*/ 281196 w 316497"/>
                            <a:gd name="connsiteY15" fmla="*/ 95090 h 233440"/>
                            <a:gd name="connsiteX16" fmla="*/ 266365 w 316497"/>
                            <a:gd name="connsiteY16" fmla="*/ 109111 h 233440"/>
                            <a:gd name="connsiteX17" fmla="*/ 258821 w 316497"/>
                            <a:gd name="connsiteY17" fmla="*/ 146249 h 233440"/>
                            <a:gd name="connsiteX18" fmla="*/ 165419 w 316497"/>
                            <a:gd name="connsiteY18" fmla="*/ 218305 h 233440"/>
                            <a:gd name="connsiteX19" fmla="*/ 149522 w 316497"/>
                            <a:gd name="connsiteY19" fmla="*/ 218286 h 233440"/>
                            <a:gd name="connsiteX20" fmla="*/ 57672 w 316497"/>
                            <a:gd name="connsiteY20" fmla="*/ 146249 h 233440"/>
                            <a:gd name="connsiteX21" fmla="*/ 50633 w 316497"/>
                            <a:gd name="connsiteY21" fmla="*/ 112502 h 233440"/>
                            <a:gd name="connsiteX22" fmla="*/ 50138 w 316497"/>
                            <a:gd name="connsiteY22" fmla="*/ 109111 h 233440"/>
                            <a:gd name="connsiteX23" fmla="*/ 35327 w 316497"/>
                            <a:gd name="connsiteY23" fmla="*/ 95090 h 233440"/>
                            <a:gd name="connsiteX24" fmla="*/ 26802 w 316497"/>
                            <a:gd name="connsiteY24" fmla="*/ 87994 h 233440"/>
                            <a:gd name="connsiteX25" fmla="*/ 19420 w 316497"/>
                            <a:gd name="connsiteY25" fmla="*/ 49265 h 233440"/>
                            <a:gd name="connsiteX26" fmla="*/ 19906 w 316497"/>
                            <a:gd name="connsiteY26" fmla="*/ 18433 h 233440"/>
                            <a:gd name="connsiteX27" fmla="*/ 28231 w 316497"/>
                            <a:gd name="connsiteY27" fmla="*/ 10946 h 233440"/>
                            <a:gd name="connsiteX28" fmla="*/ 41861 w 316497"/>
                            <a:gd name="connsiteY28" fmla="*/ 30749 h 233440"/>
                            <a:gd name="connsiteX29" fmla="*/ 45185 w 316497"/>
                            <a:gd name="connsiteY29" fmla="*/ 30444 h 233440"/>
                            <a:gd name="connsiteX30" fmla="*/ 43928 w 316497"/>
                            <a:gd name="connsiteY30" fmla="*/ 9279 h 233440"/>
                            <a:gd name="connsiteX31" fmla="*/ 43394 w 316497"/>
                            <a:gd name="connsiteY31" fmla="*/ 8689 h 233440"/>
                            <a:gd name="connsiteX32" fmla="*/ 23211 w 316497"/>
                            <a:gd name="connsiteY32" fmla="*/ 173 h 233440"/>
                            <a:gd name="connsiteX33" fmla="*/ 17010 w 316497"/>
                            <a:gd name="connsiteY33" fmla="*/ 173 h 233440"/>
                            <a:gd name="connsiteX34" fmla="*/ 5752 w 316497"/>
                            <a:gd name="connsiteY34" fmla="*/ 6822 h 233440"/>
                            <a:gd name="connsiteX35" fmla="*/ 1084 w 316497"/>
                            <a:gd name="connsiteY35" fmla="*/ 53504 h 233440"/>
                            <a:gd name="connsiteX36" fmla="*/ 9828 w 316497"/>
                            <a:gd name="connsiteY36" fmla="*/ 96614 h 233440"/>
                            <a:gd name="connsiteX37" fmla="*/ 30469 w 316497"/>
                            <a:gd name="connsiteY37" fmla="*/ 117426 h 233440"/>
                            <a:gd name="connsiteX38" fmla="*/ 36879 w 316497"/>
                            <a:gd name="connsiteY38" fmla="*/ 146620 h 233440"/>
                            <a:gd name="connsiteX39" fmla="*/ 149227 w 316497"/>
                            <a:gd name="connsiteY39" fmla="*/ 233364 h 233440"/>
                            <a:gd name="connsiteX40" fmla="*/ 157437 w 316497"/>
                            <a:gd name="connsiteY40" fmla="*/ 233441 h 233440"/>
                            <a:gd name="connsiteX41" fmla="*/ 165086 w 316497"/>
                            <a:gd name="connsiteY41" fmla="*/ 233412 h 233440"/>
                            <a:gd name="connsiteX42" fmla="*/ 279633 w 316497"/>
                            <a:gd name="connsiteY42" fmla="*/ 146630 h 23344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</a:cxnLst>
                          <a:rect l="l" t="t" r="r" b="b"/>
                          <a:pathLst>
                            <a:path w="316497" h="233440">
                              <a:moveTo>
                                <a:pt x="279633" y="146630"/>
                              </a:moveTo>
                              <a:cubicBezTo>
                                <a:pt x="282596" y="136419"/>
                                <a:pt x="284682" y="125608"/>
                                <a:pt x="286025" y="117436"/>
                              </a:cubicBezTo>
                              <a:cubicBezTo>
                                <a:pt x="295493" y="113140"/>
                                <a:pt x="302732" y="105844"/>
                                <a:pt x="306665" y="96624"/>
                              </a:cubicBezTo>
                              <a:cubicBezTo>
                                <a:pt x="312304" y="83384"/>
                                <a:pt x="315295" y="54752"/>
                                <a:pt x="315419" y="53532"/>
                              </a:cubicBezTo>
                              <a:cubicBezTo>
                                <a:pt x="317733" y="30968"/>
                                <a:pt x="316409" y="16575"/>
                                <a:pt x="310599" y="6612"/>
                              </a:cubicBezTo>
                              <a:cubicBezTo>
                                <a:pt x="308275" y="2612"/>
                                <a:pt x="302770" y="-84"/>
                                <a:pt x="299388" y="2"/>
                              </a:cubicBezTo>
                              <a:cubicBezTo>
                                <a:pt x="296331" y="78"/>
                                <a:pt x="293273" y="183"/>
                                <a:pt x="293273" y="183"/>
                              </a:cubicBezTo>
                              <a:cubicBezTo>
                                <a:pt x="284682" y="183"/>
                                <a:pt x="275814" y="4088"/>
                                <a:pt x="273090" y="8698"/>
                              </a:cubicBezTo>
                              <a:cubicBezTo>
                                <a:pt x="273014" y="8822"/>
                                <a:pt x="272852" y="8936"/>
                                <a:pt x="272766" y="9060"/>
                              </a:cubicBezTo>
                              <a:cubicBezTo>
                                <a:pt x="272185" y="21138"/>
                                <a:pt x="271318" y="30444"/>
                                <a:pt x="271318" y="30444"/>
                              </a:cubicBezTo>
                              <a:cubicBezTo>
                                <a:pt x="271118" y="32054"/>
                                <a:pt x="273499" y="33197"/>
                                <a:pt x="274661" y="30749"/>
                              </a:cubicBezTo>
                              <a:cubicBezTo>
                                <a:pt x="276528" y="26720"/>
                                <a:pt x="281415" y="11422"/>
                                <a:pt x="288282" y="10946"/>
                              </a:cubicBezTo>
                              <a:cubicBezTo>
                                <a:pt x="292892" y="10708"/>
                                <a:pt x="295816" y="15871"/>
                                <a:pt x="296607" y="18433"/>
                              </a:cubicBezTo>
                              <a:cubicBezTo>
                                <a:pt x="297921" y="22738"/>
                                <a:pt x="298941" y="31330"/>
                                <a:pt x="297102" y="49265"/>
                              </a:cubicBezTo>
                              <a:cubicBezTo>
                                <a:pt x="295493" y="64820"/>
                                <a:pt x="292178" y="82203"/>
                                <a:pt x="289720" y="87994"/>
                              </a:cubicBezTo>
                              <a:cubicBezTo>
                                <a:pt x="288177" y="91623"/>
                                <a:pt x="285310" y="94004"/>
                                <a:pt x="281196" y="95090"/>
                              </a:cubicBezTo>
                              <a:cubicBezTo>
                                <a:pt x="269518" y="98233"/>
                                <a:pt x="266899" y="105244"/>
                                <a:pt x="266365" y="109111"/>
                              </a:cubicBezTo>
                              <a:cubicBezTo>
                                <a:pt x="265013" y="118912"/>
                                <a:pt x="262584" y="133323"/>
                                <a:pt x="258821" y="146249"/>
                              </a:cubicBezTo>
                              <a:cubicBezTo>
                                <a:pt x="252611" y="167604"/>
                                <a:pt x="213349" y="217867"/>
                                <a:pt x="165419" y="218305"/>
                              </a:cubicBezTo>
                              <a:cubicBezTo>
                                <a:pt x="163047" y="218353"/>
                                <a:pt x="152427" y="218382"/>
                                <a:pt x="149522" y="218286"/>
                              </a:cubicBezTo>
                              <a:cubicBezTo>
                                <a:pt x="103240" y="216829"/>
                                <a:pt x="64578" y="169928"/>
                                <a:pt x="57672" y="146249"/>
                              </a:cubicBezTo>
                              <a:cubicBezTo>
                                <a:pt x="54329" y="134762"/>
                                <a:pt x="52043" y="122065"/>
                                <a:pt x="50633" y="112502"/>
                              </a:cubicBezTo>
                              <a:cubicBezTo>
                                <a:pt x="50452" y="111340"/>
                                <a:pt x="50290" y="110178"/>
                                <a:pt x="50138" y="109111"/>
                              </a:cubicBezTo>
                              <a:cubicBezTo>
                                <a:pt x="49624" y="105253"/>
                                <a:pt x="46995" y="98233"/>
                                <a:pt x="35327" y="95090"/>
                              </a:cubicBezTo>
                              <a:cubicBezTo>
                                <a:pt x="31202" y="94004"/>
                                <a:pt x="28335" y="91623"/>
                                <a:pt x="26802" y="87994"/>
                              </a:cubicBezTo>
                              <a:cubicBezTo>
                                <a:pt x="24325" y="82203"/>
                                <a:pt x="21020" y="64810"/>
                                <a:pt x="19420" y="49265"/>
                              </a:cubicBezTo>
                              <a:cubicBezTo>
                                <a:pt x="17582" y="31330"/>
                                <a:pt x="18591" y="22738"/>
                                <a:pt x="19906" y="18433"/>
                              </a:cubicBezTo>
                              <a:cubicBezTo>
                                <a:pt x="20706" y="15861"/>
                                <a:pt x="23630" y="10699"/>
                                <a:pt x="28231" y="10946"/>
                              </a:cubicBezTo>
                              <a:cubicBezTo>
                                <a:pt x="35117" y="11422"/>
                                <a:pt x="39984" y="26720"/>
                                <a:pt x="41861" y="30749"/>
                              </a:cubicBezTo>
                              <a:cubicBezTo>
                                <a:pt x="42994" y="33197"/>
                                <a:pt x="45395" y="32054"/>
                                <a:pt x="45185" y="30444"/>
                              </a:cubicBezTo>
                              <a:cubicBezTo>
                                <a:pt x="45185" y="30444"/>
                                <a:pt x="44528" y="21205"/>
                                <a:pt x="43928" y="9279"/>
                              </a:cubicBezTo>
                              <a:cubicBezTo>
                                <a:pt x="43775" y="9089"/>
                                <a:pt x="43518" y="8908"/>
                                <a:pt x="43394" y="8689"/>
                              </a:cubicBezTo>
                              <a:cubicBezTo>
                                <a:pt x="40670" y="4088"/>
                                <a:pt x="31802" y="173"/>
                                <a:pt x="23211" y="173"/>
                              </a:cubicBezTo>
                              <a:cubicBezTo>
                                <a:pt x="23211" y="173"/>
                                <a:pt x="20439" y="173"/>
                                <a:pt x="17010" y="173"/>
                              </a:cubicBezTo>
                              <a:cubicBezTo>
                                <a:pt x="13600" y="173"/>
                                <a:pt x="8057" y="2802"/>
                                <a:pt x="5752" y="6822"/>
                              </a:cubicBezTo>
                              <a:cubicBezTo>
                                <a:pt x="65" y="16766"/>
                                <a:pt x="-1221" y="31120"/>
                                <a:pt x="1084" y="53504"/>
                              </a:cubicBezTo>
                              <a:cubicBezTo>
                                <a:pt x="1208" y="54742"/>
                                <a:pt x="4199" y="83384"/>
                                <a:pt x="9828" y="96614"/>
                              </a:cubicBezTo>
                              <a:cubicBezTo>
                                <a:pt x="13762" y="105834"/>
                                <a:pt x="21020" y="113121"/>
                                <a:pt x="30469" y="117426"/>
                              </a:cubicBezTo>
                              <a:cubicBezTo>
                                <a:pt x="31831" y="125608"/>
                                <a:pt x="33907" y="136438"/>
                                <a:pt x="36879" y="146620"/>
                              </a:cubicBezTo>
                              <a:cubicBezTo>
                                <a:pt x="45642" y="176748"/>
                                <a:pt x="90686" y="231498"/>
                                <a:pt x="149227" y="233364"/>
                              </a:cubicBezTo>
                              <a:cubicBezTo>
                                <a:pt x="150694" y="233422"/>
                                <a:pt x="154084" y="233441"/>
                                <a:pt x="157437" y="233441"/>
                              </a:cubicBezTo>
                              <a:lnTo>
                                <a:pt x="165086" y="233412"/>
                              </a:lnTo>
                              <a:cubicBezTo>
                                <a:pt x="223874" y="232860"/>
                                <a:pt x="270899" y="176634"/>
                                <a:pt x="279633" y="14663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400">
                            <a:solidFill>
                              <a:schemeClr val="accent5">
                                <a:lumMod val="85000"/>
                                <a:lumOff val="15000"/>
                              </a:schemeClr>
                            </a:solidFill>
                            <a:latin typeface="Arial Nova" panose="020B0504020202020204" pitchFamily="34" charset="0"/>
                          </a:endParaRPr>
                        </a:p>
                      </p:txBody>
                    </p:sp>
                    <p:sp>
                      <p:nvSpPr>
                        <p:cNvPr id="78" name="Freeform: Shape 77">
                          <a:extLst>
                            <a:ext uri="{FF2B5EF4-FFF2-40B4-BE49-F238E27FC236}">
                              <a16:creationId xmlns:a16="http://schemas.microsoft.com/office/drawing/2014/main" id="{EE58B920-CFE8-4235-A0C2-484EF1B2C64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17110" y="2881312"/>
                          <a:ext cx="357759" cy="262689"/>
                        </a:xfrm>
                        <a:custGeom>
                          <a:avLst/>
                          <a:gdLst>
                            <a:gd name="connsiteX0" fmla="*/ 17602 w 357759"/>
                            <a:gd name="connsiteY0" fmla="*/ 223971 h 262689"/>
                            <a:gd name="connsiteX1" fmla="*/ 26232 w 357759"/>
                            <a:gd name="connsiteY1" fmla="*/ 223971 h 262689"/>
                            <a:gd name="connsiteX2" fmla="*/ 49054 w 357759"/>
                            <a:gd name="connsiteY2" fmla="*/ 234315 h 262689"/>
                            <a:gd name="connsiteX3" fmla="*/ 55112 w 357759"/>
                            <a:gd name="connsiteY3" fmla="*/ 239735 h 262689"/>
                            <a:gd name="connsiteX4" fmla="*/ 69247 w 357759"/>
                            <a:gd name="connsiteY4" fmla="*/ 248402 h 262689"/>
                            <a:gd name="connsiteX5" fmla="*/ 178880 w 357759"/>
                            <a:gd name="connsiteY5" fmla="*/ 262690 h 262689"/>
                            <a:gd name="connsiteX6" fmla="*/ 288503 w 357759"/>
                            <a:gd name="connsiteY6" fmla="*/ 248402 h 262689"/>
                            <a:gd name="connsiteX7" fmla="*/ 302638 w 357759"/>
                            <a:gd name="connsiteY7" fmla="*/ 239735 h 262689"/>
                            <a:gd name="connsiteX8" fmla="*/ 308705 w 357759"/>
                            <a:gd name="connsiteY8" fmla="*/ 234315 h 262689"/>
                            <a:gd name="connsiteX9" fmla="*/ 331527 w 357759"/>
                            <a:gd name="connsiteY9" fmla="*/ 223971 h 262689"/>
                            <a:gd name="connsiteX10" fmla="*/ 340157 w 357759"/>
                            <a:gd name="connsiteY10" fmla="*/ 223971 h 262689"/>
                            <a:gd name="connsiteX11" fmla="*/ 357759 w 357759"/>
                            <a:gd name="connsiteY11" fmla="*/ 206378 h 262689"/>
                            <a:gd name="connsiteX12" fmla="*/ 357759 w 357759"/>
                            <a:gd name="connsiteY12" fmla="*/ 175651 h 262689"/>
                            <a:gd name="connsiteX13" fmla="*/ 347501 w 357759"/>
                            <a:gd name="connsiteY13" fmla="*/ 158105 h 262689"/>
                            <a:gd name="connsiteX14" fmla="*/ 336271 w 357759"/>
                            <a:gd name="connsiteY14" fmla="*/ 140560 h 262689"/>
                            <a:gd name="connsiteX15" fmla="*/ 270767 w 357759"/>
                            <a:gd name="connsiteY15" fmla="*/ 29404 h 262689"/>
                            <a:gd name="connsiteX16" fmla="*/ 261747 w 357759"/>
                            <a:gd name="connsiteY16" fmla="*/ 33099 h 262689"/>
                            <a:gd name="connsiteX17" fmla="*/ 242021 w 357759"/>
                            <a:gd name="connsiteY17" fmla="*/ 130750 h 262689"/>
                            <a:gd name="connsiteX18" fmla="*/ 230562 w 357759"/>
                            <a:gd name="connsiteY18" fmla="*/ 164459 h 262689"/>
                            <a:gd name="connsiteX19" fmla="*/ 230648 w 357759"/>
                            <a:gd name="connsiteY19" fmla="*/ 128921 h 262689"/>
                            <a:gd name="connsiteX20" fmla="*/ 244526 w 357759"/>
                            <a:gd name="connsiteY20" fmla="*/ 23584 h 262689"/>
                            <a:gd name="connsiteX21" fmla="*/ 237620 w 357759"/>
                            <a:gd name="connsiteY21" fmla="*/ 11373 h 262689"/>
                            <a:gd name="connsiteX22" fmla="*/ 178889 w 357759"/>
                            <a:gd name="connsiteY22" fmla="*/ 0 h 262689"/>
                            <a:gd name="connsiteX23" fmla="*/ 120234 w 357759"/>
                            <a:gd name="connsiteY23" fmla="*/ 11344 h 262689"/>
                            <a:gd name="connsiteX24" fmla="*/ 113300 w 357759"/>
                            <a:gd name="connsiteY24" fmla="*/ 23546 h 262689"/>
                            <a:gd name="connsiteX25" fmla="*/ 127187 w 357759"/>
                            <a:gd name="connsiteY25" fmla="*/ 128921 h 262689"/>
                            <a:gd name="connsiteX26" fmla="*/ 127264 w 357759"/>
                            <a:gd name="connsiteY26" fmla="*/ 164459 h 262689"/>
                            <a:gd name="connsiteX27" fmla="*/ 115805 w 357759"/>
                            <a:gd name="connsiteY27" fmla="*/ 130750 h 262689"/>
                            <a:gd name="connsiteX28" fmla="*/ 96088 w 357759"/>
                            <a:gd name="connsiteY28" fmla="*/ 33080 h 262689"/>
                            <a:gd name="connsiteX29" fmla="*/ 87059 w 357759"/>
                            <a:gd name="connsiteY29" fmla="*/ 29356 h 262689"/>
                            <a:gd name="connsiteX30" fmla="*/ 21498 w 357759"/>
                            <a:gd name="connsiteY30" fmla="*/ 140560 h 262689"/>
                            <a:gd name="connsiteX31" fmla="*/ 10268 w 357759"/>
                            <a:gd name="connsiteY31" fmla="*/ 158105 h 262689"/>
                            <a:gd name="connsiteX32" fmla="*/ 0 w 357759"/>
                            <a:gd name="connsiteY32" fmla="*/ 175651 h 262689"/>
                            <a:gd name="connsiteX33" fmla="*/ 0 w 357759"/>
                            <a:gd name="connsiteY33" fmla="*/ 206378 h 262689"/>
                            <a:gd name="connsiteX34" fmla="*/ 17602 w 357759"/>
                            <a:gd name="connsiteY34" fmla="*/ 223971 h 26268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</a:cxnLst>
                          <a:rect l="l" t="t" r="r" b="b"/>
                          <a:pathLst>
                            <a:path w="357759" h="262689">
                              <a:moveTo>
                                <a:pt x="17602" y="223971"/>
                              </a:moveTo>
                              <a:lnTo>
                                <a:pt x="26232" y="223971"/>
                              </a:lnTo>
                              <a:cubicBezTo>
                                <a:pt x="35957" y="223971"/>
                                <a:pt x="45968" y="228686"/>
                                <a:pt x="49054" y="234315"/>
                              </a:cubicBezTo>
                              <a:cubicBezTo>
                                <a:pt x="50159" y="236363"/>
                                <a:pt x="52349" y="238192"/>
                                <a:pt x="55112" y="239735"/>
                              </a:cubicBezTo>
                              <a:cubicBezTo>
                                <a:pt x="59093" y="241906"/>
                                <a:pt x="64941" y="246183"/>
                                <a:pt x="69247" y="248402"/>
                              </a:cubicBezTo>
                              <a:cubicBezTo>
                                <a:pt x="85382" y="256708"/>
                                <a:pt x="128340" y="262690"/>
                                <a:pt x="178880" y="262690"/>
                              </a:cubicBezTo>
                              <a:cubicBezTo>
                                <a:pt x="229410" y="262690"/>
                                <a:pt x="272377" y="256708"/>
                                <a:pt x="288503" y="248402"/>
                              </a:cubicBezTo>
                              <a:cubicBezTo>
                                <a:pt x="292818" y="246183"/>
                                <a:pt x="298666" y="241897"/>
                                <a:pt x="302638" y="239735"/>
                              </a:cubicBezTo>
                              <a:cubicBezTo>
                                <a:pt x="305410" y="238192"/>
                                <a:pt x="307600" y="236363"/>
                                <a:pt x="308705" y="234315"/>
                              </a:cubicBezTo>
                              <a:cubicBezTo>
                                <a:pt x="311791" y="228686"/>
                                <a:pt x="321802" y="223971"/>
                                <a:pt x="331527" y="223971"/>
                              </a:cubicBezTo>
                              <a:lnTo>
                                <a:pt x="340157" y="223971"/>
                              </a:lnTo>
                              <a:cubicBezTo>
                                <a:pt x="349882" y="223971"/>
                                <a:pt x="357759" y="216094"/>
                                <a:pt x="357759" y="206378"/>
                              </a:cubicBezTo>
                              <a:lnTo>
                                <a:pt x="357759" y="175651"/>
                              </a:lnTo>
                              <a:cubicBezTo>
                                <a:pt x="357759" y="165935"/>
                                <a:pt x="353168" y="158105"/>
                                <a:pt x="347501" y="158105"/>
                              </a:cubicBezTo>
                              <a:cubicBezTo>
                                <a:pt x="341833" y="158105"/>
                                <a:pt x="337347" y="150200"/>
                                <a:pt x="336271" y="140560"/>
                              </a:cubicBezTo>
                              <a:cubicBezTo>
                                <a:pt x="331213" y="94726"/>
                                <a:pt x="306505" y="54864"/>
                                <a:pt x="270767" y="29404"/>
                              </a:cubicBezTo>
                              <a:cubicBezTo>
                                <a:pt x="266814" y="26565"/>
                                <a:pt x="262700" y="28356"/>
                                <a:pt x="261747" y="33099"/>
                              </a:cubicBezTo>
                              <a:lnTo>
                                <a:pt x="242021" y="130750"/>
                              </a:lnTo>
                              <a:cubicBezTo>
                                <a:pt x="238201" y="149800"/>
                                <a:pt x="233058" y="164868"/>
                                <a:pt x="230562" y="164459"/>
                              </a:cubicBezTo>
                              <a:cubicBezTo>
                                <a:pt x="228076" y="164021"/>
                                <a:pt x="228114" y="148123"/>
                                <a:pt x="230648" y="128921"/>
                              </a:cubicBezTo>
                              <a:lnTo>
                                <a:pt x="244526" y="23584"/>
                              </a:lnTo>
                              <a:cubicBezTo>
                                <a:pt x="245164" y="18764"/>
                                <a:pt x="242126" y="13192"/>
                                <a:pt x="237620" y="11373"/>
                              </a:cubicBezTo>
                              <a:cubicBezTo>
                                <a:pt x="219466" y="4086"/>
                                <a:pt x="199663" y="0"/>
                                <a:pt x="178889" y="0"/>
                              </a:cubicBezTo>
                              <a:cubicBezTo>
                                <a:pt x="158144" y="0"/>
                                <a:pt x="138379" y="4086"/>
                                <a:pt x="120234" y="11344"/>
                              </a:cubicBezTo>
                              <a:cubicBezTo>
                                <a:pt x="115719" y="13154"/>
                                <a:pt x="112671" y="18736"/>
                                <a:pt x="113300" y="23546"/>
                              </a:cubicBezTo>
                              <a:lnTo>
                                <a:pt x="127187" y="128921"/>
                              </a:lnTo>
                              <a:cubicBezTo>
                                <a:pt x="129731" y="148133"/>
                                <a:pt x="129759" y="164030"/>
                                <a:pt x="127264" y="164459"/>
                              </a:cubicBezTo>
                              <a:cubicBezTo>
                                <a:pt x="124768" y="164868"/>
                                <a:pt x="119634" y="149800"/>
                                <a:pt x="115805" y="130750"/>
                              </a:cubicBezTo>
                              <a:lnTo>
                                <a:pt x="96088" y="33080"/>
                              </a:lnTo>
                              <a:cubicBezTo>
                                <a:pt x="95117" y="28327"/>
                                <a:pt x="91011" y="26537"/>
                                <a:pt x="87059" y="29356"/>
                              </a:cubicBezTo>
                              <a:cubicBezTo>
                                <a:pt x="51292" y="54835"/>
                                <a:pt x="26556" y="94698"/>
                                <a:pt x="21498" y="140560"/>
                              </a:cubicBezTo>
                              <a:cubicBezTo>
                                <a:pt x="20431" y="150200"/>
                                <a:pt x="15935" y="158105"/>
                                <a:pt x="10268" y="158105"/>
                              </a:cubicBezTo>
                              <a:cubicBezTo>
                                <a:pt x="4591" y="158105"/>
                                <a:pt x="0" y="165935"/>
                                <a:pt x="0" y="175651"/>
                              </a:cubicBezTo>
                              <a:lnTo>
                                <a:pt x="0" y="206378"/>
                              </a:lnTo>
                              <a:cubicBezTo>
                                <a:pt x="-10" y="216094"/>
                                <a:pt x="7868" y="223971"/>
                                <a:pt x="17602" y="223971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400">
                            <a:solidFill>
                              <a:schemeClr val="accent5">
                                <a:lumMod val="85000"/>
                                <a:lumOff val="15000"/>
                              </a:schemeClr>
                            </a:solidFill>
                            <a:latin typeface="Arial Nova" panose="020B0504020202020204" pitchFamily="34" charset="0"/>
                          </a:endParaRPr>
                        </a:p>
                      </p:txBody>
                    </p:sp>
                    <p:sp>
                      <p:nvSpPr>
                        <p:cNvPr id="79" name="Freeform: Shape 78">
                          <a:extLst>
                            <a:ext uri="{FF2B5EF4-FFF2-40B4-BE49-F238E27FC236}">
                              <a16:creationId xmlns:a16="http://schemas.microsoft.com/office/drawing/2014/main" id="{4ED9D7CF-D931-46FF-B199-1B43F83D2B4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52719" y="3361221"/>
                          <a:ext cx="686568" cy="377340"/>
                        </a:xfrm>
                        <a:custGeom>
                          <a:avLst/>
                          <a:gdLst>
                            <a:gd name="connsiteX0" fmla="*/ 21364 w 686568"/>
                            <a:gd name="connsiteY0" fmla="*/ 377340 h 377340"/>
                            <a:gd name="connsiteX1" fmla="*/ 665207 w 686568"/>
                            <a:gd name="connsiteY1" fmla="*/ 377340 h 377340"/>
                            <a:gd name="connsiteX2" fmla="*/ 686343 w 686568"/>
                            <a:gd name="connsiteY2" fmla="*/ 343907 h 377340"/>
                            <a:gd name="connsiteX3" fmla="*/ 674884 w 686568"/>
                            <a:gd name="connsiteY3" fmla="*/ 155541 h 377340"/>
                            <a:gd name="connsiteX4" fmla="*/ 648252 w 686568"/>
                            <a:gd name="connsiteY4" fmla="*/ 111735 h 377340"/>
                            <a:gd name="connsiteX5" fmla="*/ 493461 w 686568"/>
                            <a:gd name="connsiteY5" fmla="*/ 41717 h 377340"/>
                            <a:gd name="connsiteX6" fmla="*/ 455018 w 686568"/>
                            <a:gd name="connsiteY6" fmla="*/ 5065 h 377340"/>
                            <a:gd name="connsiteX7" fmla="*/ 445922 w 686568"/>
                            <a:gd name="connsiteY7" fmla="*/ 36 h 377340"/>
                            <a:gd name="connsiteX8" fmla="*/ 440817 w 686568"/>
                            <a:gd name="connsiteY8" fmla="*/ 8856 h 377340"/>
                            <a:gd name="connsiteX9" fmla="*/ 440807 w 686568"/>
                            <a:gd name="connsiteY9" fmla="*/ 10142 h 377340"/>
                            <a:gd name="connsiteX10" fmla="*/ 343433 w 686568"/>
                            <a:gd name="connsiteY10" fmla="*/ 342574 h 377340"/>
                            <a:gd name="connsiteX11" fmla="*/ 343281 w 686568"/>
                            <a:gd name="connsiteY11" fmla="*/ 342593 h 377340"/>
                            <a:gd name="connsiteX12" fmla="*/ 343128 w 686568"/>
                            <a:gd name="connsiteY12" fmla="*/ 342583 h 377340"/>
                            <a:gd name="connsiteX13" fmla="*/ 245754 w 686568"/>
                            <a:gd name="connsiteY13" fmla="*/ 10151 h 377340"/>
                            <a:gd name="connsiteX14" fmla="*/ 245754 w 686568"/>
                            <a:gd name="connsiteY14" fmla="*/ 8865 h 377340"/>
                            <a:gd name="connsiteX15" fmla="*/ 240639 w 686568"/>
                            <a:gd name="connsiteY15" fmla="*/ 45 h 377340"/>
                            <a:gd name="connsiteX16" fmla="*/ 231552 w 686568"/>
                            <a:gd name="connsiteY16" fmla="*/ 5075 h 377340"/>
                            <a:gd name="connsiteX17" fmla="*/ 192824 w 686568"/>
                            <a:gd name="connsiteY17" fmla="*/ 42184 h 377340"/>
                            <a:gd name="connsiteX18" fmla="*/ 38309 w 686568"/>
                            <a:gd name="connsiteY18" fmla="*/ 111735 h 377340"/>
                            <a:gd name="connsiteX19" fmla="*/ 11687 w 686568"/>
                            <a:gd name="connsiteY19" fmla="*/ 155541 h 377340"/>
                            <a:gd name="connsiteX20" fmla="*/ 228 w 686568"/>
                            <a:gd name="connsiteY20" fmla="*/ 343907 h 377340"/>
                            <a:gd name="connsiteX21" fmla="*/ 21364 w 686568"/>
                            <a:gd name="connsiteY21" fmla="*/ 377340 h 377340"/>
                            <a:gd name="connsiteX22" fmla="*/ 453456 w 686568"/>
                            <a:gd name="connsiteY22" fmla="*/ 186535 h 377340"/>
                            <a:gd name="connsiteX23" fmla="*/ 457733 w 686568"/>
                            <a:gd name="connsiteY23" fmla="*/ 181659 h 377340"/>
                            <a:gd name="connsiteX24" fmla="*/ 555212 w 686568"/>
                            <a:gd name="connsiteY24" fmla="*/ 181659 h 377340"/>
                            <a:gd name="connsiteX25" fmla="*/ 559498 w 686568"/>
                            <a:gd name="connsiteY25" fmla="*/ 186535 h 377340"/>
                            <a:gd name="connsiteX26" fmla="*/ 559498 w 686568"/>
                            <a:gd name="connsiteY26" fmla="*/ 235284 h 377340"/>
                            <a:gd name="connsiteX27" fmla="*/ 555212 w 686568"/>
                            <a:gd name="connsiteY27" fmla="*/ 240161 h 377340"/>
                            <a:gd name="connsiteX28" fmla="*/ 457743 w 686568"/>
                            <a:gd name="connsiteY28" fmla="*/ 240161 h 377340"/>
                            <a:gd name="connsiteX29" fmla="*/ 453466 w 686568"/>
                            <a:gd name="connsiteY29" fmla="*/ 235284 h 377340"/>
                            <a:gd name="connsiteX30" fmla="*/ 453466 w 686568"/>
                            <a:gd name="connsiteY30" fmla="*/ 186535 h 37734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</a:cxnLst>
                          <a:rect l="l" t="t" r="r" b="b"/>
                          <a:pathLst>
                            <a:path w="686568" h="377340">
                              <a:moveTo>
                                <a:pt x="21364" y="377340"/>
                              </a:moveTo>
                              <a:lnTo>
                                <a:pt x="665207" y="377340"/>
                              </a:lnTo>
                              <a:cubicBezTo>
                                <a:pt x="678713" y="377340"/>
                                <a:pt x="688171" y="362367"/>
                                <a:pt x="686343" y="343907"/>
                              </a:cubicBezTo>
                              <a:lnTo>
                                <a:pt x="674884" y="155541"/>
                              </a:lnTo>
                              <a:cubicBezTo>
                                <a:pt x="673046" y="137072"/>
                                <a:pt x="661120" y="117470"/>
                                <a:pt x="648252" y="111735"/>
                              </a:cubicBezTo>
                              <a:cubicBezTo>
                                <a:pt x="648252" y="111735"/>
                                <a:pt x="493614" y="41832"/>
                                <a:pt x="493461" y="41717"/>
                              </a:cubicBezTo>
                              <a:cubicBezTo>
                                <a:pt x="487432" y="37860"/>
                                <a:pt x="455018" y="5065"/>
                                <a:pt x="455018" y="5065"/>
                              </a:cubicBezTo>
                              <a:cubicBezTo>
                                <a:pt x="452123" y="1722"/>
                                <a:pt x="448656" y="-298"/>
                                <a:pt x="445922" y="36"/>
                              </a:cubicBezTo>
                              <a:cubicBezTo>
                                <a:pt x="443045" y="131"/>
                                <a:pt x="440864" y="2636"/>
                                <a:pt x="440817" y="8856"/>
                              </a:cubicBezTo>
                              <a:lnTo>
                                <a:pt x="440807" y="10142"/>
                              </a:lnTo>
                              <a:cubicBezTo>
                                <a:pt x="444998" y="51261"/>
                                <a:pt x="392334" y="268441"/>
                                <a:pt x="343433" y="342574"/>
                              </a:cubicBezTo>
                              <a:lnTo>
                                <a:pt x="343281" y="342593"/>
                              </a:lnTo>
                              <a:lnTo>
                                <a:pt x="343128" y="342583"/>
                              </a:lnTo>
                              <a:cubicBezTo>
                                <a:pt x="294227" y="268450"/>
                                <a:pt x="241573" y="51271"/>
                                <a:pt x="245754" y="10151"/>
                              </a:cubicBezTo>
                              <a:lnTo>
                                <a:pt x="245754" y="8865"/>
                              </a:lnTo>
                              <a:cubicBezTo>
                                <a:pt x="245697" y="2655"/>
                                <a:pt x="243516" y="141"/>
                                <a:pt x="240639" y="45"/>
                              </a:cubicBezTo>
                              <a:cubicBezTo>
                                <a:pt x="237906" y="-288"/>
                                <a:pt x="234438" y="1741"/>
                                <a:pt x="231552" y="5075"/>
                              </a:cubicBezTo>
                              <a:cubicBezTo>
                                <a:pt x="231552" y="5075"/>
                                <a:pt x="192948" y="42051"/>
                                <a:pt x="192824" y="42184"/>
                              </a:cubicBezTo>
                              <a:cubicBezTo>
                                <a:pt x="190281" y="43794"/>
                                <a:pt x="38309" y="111735"/>
                                <a:pt x="38309" y="111735"/>
                              </a:cubicBezTo>
                              <a:cubicBezTo>
                                <a:pt x="25441" y="117470"/>
                                <a:pt x="13516" y="137062"/>
                                <a:pt x="11687" y="155541"/>
                              </a:cubicBezTo>
                              <a:lnTo>
                                <a:pt x="228" y="343907"/>
                              </a:lnTo>
                              <a:cubicBezTo>
                                <a:pt x="-1610" y="362367"/>
                                <a:pt x="7858" y="377340"/>
                                <a:pt x="21364" y="377340"/>
                              </a:cubicBezTo>
                              <a:close/>
                              <a:moveTo>
                                <a:pt x="453456" y="186535"/>
                              </a:moveTo>
                              <a:cubicBezTo>
                                <a:pt x="453456" y="183840"/>
                                <a:pt x="455371" y="181659"/>
                                <a:pt x="457733" y="181659"/>
                              </a:cubicBezTo>
                              <a:lnTo>
                                <a:pt x="555212" y="181659"/>
                              </a:lnTo>
                              <a:cubicBezTo>
                                <a:pt x="557574" y="181659"/>
                                <a:pt x="559498" y="183840"/>
                                <a:pt x="559498" y="186535"/>
                              </a:cubicBezTo>
                              <a:lnTo>
                                <a:pt x="559498" y="235284"/>
                              </a:lnTo>
                              <a:cubicBezTo>
                                <a:pt x="559498" y="237980"/>
                                <a:pt x="557574" y="240161"/>
                                <a:pt x="555212" y="240161"/>
                              </a:cubicBezTo>
                              <a:lnTo>
                                <a:pt x="457743" y="240161"/>
                              </a:lnTo>
                              <a:cubicBezTo>
                                <a:pt x="455380" y="240161"/>
                                <a:pt x="453466" y="237980"/>
                                <a:pt x="453466" y="235284"/>
                              </a:cubicBezTo>
                              <a:lnTo>
                                <a:pt x="453466" y="186535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400">
                            <a:solidFill>
                              <a:schemeClr val="accent5">
                                <a:lumMod val="85000"/>
                                <a:lumOff val="15000"/>
                              </a:schemeClr>
                            </a:solidFill>
                            <a:latin typeface="Arial Nova" panose="020B0504020202020204" pitchFamily="34" charset="0"/>
                          </a:endParaRPr>
                        </a:p>
                      </p:txBody>
                    </p:sp>
                  </p:grpSp>
                </p:grpSp>
              </p:grpSp>
              <p:grpSp>
                <p:nvGrpSpPr>
                  <p:cNvPr id="65" name="Group 64">
                    <a:extLst>
                      <a:ext uri="{FF2B5EF4-FFF2-40B4-BE49-F238E27FC236}">
                        <a16:creationId xmlns:a16="http://schemas.microsoft.com/office/drawing/2014/main" id="{CED6342D-5F7D-42C2-8D6E-7FDEFA842EFC}"/>
                      </a:ext>
                    </a:extLst>
                  </p:cNvPr>
                  <p:cNvGrpSpPr/>
                  <p:nvPr/>
                </p:nvGrpSpPr>
                <p:grpSpPr>
                  <a:xfrm>
                    <a:off x="2759008" y="4218997"/>
                    <a:ext cx="2065803" cy="92696"/>
                    <a:chOff x="2759008" y="4218997"/>
                    <a:chExt cx="2065803" cy="92696"/>
                  </a:xfrm>
                </p:grpSpPr>
                <p:grpSp>
                  <p:nvGrpSpPr>
                    <p:cNvPr id="66" name="Group 65">
                      <a:extLst>
                        <a:ext uri="{FF2B5EF4-FFF2-40B4-BE49-F238E27FC236}">
                          <a16:creationId xmlns:a16="http://schemas.microsoft.com/office/drawing/2014/main" id="{6588E6F0-93E7-43EE-AD1C-853231F942A0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759008" y="4218997"/>
                      <a:ext cx="640080" cy="92696"/>
                      <a:chOff x="2759008" y="4219709"/>
                      <a:chExt cx="640080" cy="92696"/>
                    </a:xfrm>
                  </p:grpSpPr>
                  <p:cxnSp>
                    <p:nvCxnSpPr>
                      <p:cNvPr id="70" name="Straight Connector 69">
                        <a:extLst>
                          <a:ext uri="{FF2B5EF4-FFF2-40B4-BE49-F238E27FC236}">
                            <a16:creationId xmlns:a16="http://schemas.microsoft.com/office/drawing/2014/main" id="{C39C93BC-57E1-4117-8750-096382CC9C21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59008" y="4266057"/>
                        <a:ext cx="640080" cy="0"/>
                      </a:xfrm>
                      <a:prstGeom prst="line">
                        <a:avLst/>
                      </a:prstGeom>
                      <a:solidFill>
                        <a:schemeClr val="accent5"/>
                      </a:solidFill>
                      <a:ln w="6350" cap="flat" cmpd="sng" algn="ctr">
                        <a:solidFill>
                          <a:schemeClr val="accent3"/>
                        </a:solidFill>
                        <a:prstDash val="solid"/>
                        <a:miter lim="800000"/>
                        <a:tailEnd type="triangle" w="sm" len="sm"/>
                      </a:ln>
                      <a:effectLst/>
                    </p:spPr>
                  </p:cxnSp>
                  <p:sp>
                    <p:nvSpPr>
                      <p:cNvPr id="71" name="Oval 70">
                        <a:extLst>
                          <a:ext uri="{FF2B5EF4-FFF2-40B4-BE49-F238E27FC236}">
                            <a16:creationId xmlns:a16="http://schemas.microsoft.com/office/drawing/2014/main" id="{1CC9F802-7108-40FF-9EEA-EF28F020FBF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832500" y="4219709"/>
                        <a:ext cx="92696" cy="92696"/>
                      </a:xfrm>
                      <a:prstGeom prst="ellipse">
                        <a:avLst/>
                      </a:prstGeom>
                      <a:solidFill>
                        <a:schemeClr val="accent6"/>
                      </a:solidFill>
                      <a:ln w="12700" cap="flat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400" kern="0" dirty="0">
                          <a:solidFill>
                            <a:schemeClr val="accent5">
                              <a:lumMod val="85000"/>
                              <a:lumOff val="15000"/>
                            </a:schemeClr>
                          </a:solidFill>
                          <a:latin typeface="Arial Nova" panose="020B05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67" name="Group 66">
                      <a:extLst>
                        <a:ext uri="{FF2B5EF4-FFF2-40B4-BE49-F238E27FC236}">
                          <a16:creationId xmlns:a16="http://schemas.microsoft.com/office/drawing/2014/main" id="{632EE491-BDB7-48E1-8F70-16B4C4E40FD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184731" y="4218997"/>
                      <a:ext cx="640080" cy="92696"/>
                      <a:chOff x="2759008" y="4219709"/>
                      <a:chExt cx="640080" cy="92696"/>
                    </a:xfrm>
                  </p:grpSpPr>
                  <p:cxnSp>
                    <p:nvCxnSpPr>
                      <p:cNvPr id="68" name="Straight Connector 67">
                        <a:extLst>
                          <a:ext uri="{FF2B5EF4-FFF2-40B4-BE49-F238E27FC236}">
                            <a16:creationId xmlns:a16="http://schemas.microsoft.com/office/drawing/2014/main" id="{D4CD1B97-8BDA-4C6F-AE97-13922D9FB3C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59008" y="4266057"/>
                        <a:ext cx="640080" cy="0"/>
                      </a:xfrm>
                      <a:prstGeom prst="line">
                        <a:avLst/>
                      </a:prstGeom>
                      <a:solidFill>
                        <a:schemeClr val="accent5"/>
                      </a:solidFill>
                      <a:ln w="6350" cap="flat" cmpd="sng" algn="ctr">
                        <a:solidFill>
                          <a:schemeClr val="accent3"/>
                        </a:solidFill>
                        <a:prstDash val="solid"/>
                        <a:miter lim="800000"/>
                        <a:tailEnd type="triangle" w="sm" len="sm"/>
                      </a:ln>
                      <a:effectLst/>
                    </p:spPr>
                  </p:cxnSp>
                  <p:sp>
                    <p:nvSpPr>
                      <p:cNvPr id="69" name="Oval 68">
                        <a:extLst>
                          <a:ext uri="{FF2B5EF4-FFF2-40B4-BE49-F238E27FC236}">
                            <a16:creationId xmlns:a16="http://schemas.microsoft.com/office/drawing/2014/main" id="{7770E288-E8FB-43BC-8626-423FB6834C4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832500" y="4219709"/>
                        <a:ext cx="92696" cy="92696"/>
                      </a:xfrm>
                      <a:prstGeom prst="ellipse">
                        <a:avLst/>
                      </a:prstGeom>
                      <a:solidFill>
                        <a:schemeClr val="accent6"/>
                      </a:solidFill>
                      <a:ln w="12700" cap="flat" cmpd="sng" algn="ctr">
                        <a:solidFill>
                          <a:schemeClr val="accent3"/>
                        </a:solidFill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400" kern="0" dirty="0">
                          <a:solidFill>
                            <a:schemeClr val="accent5">
                              <a:lumMod val="85000"/>
                              <a:lumOff val="15000"/>
                            </a:schemeClr>
                          </a:solidFill>
                          <a:latin typeface="Arial Nova" panose="020B0504020202020204" pitchFamily="34" charset="0"/>
                        </a:endParaRPr>
                      </a:p>
                    </p:txBody>
                  </p:sp>
                </p:grpSp>
              </p:grpSp>
            </p:grpSp>
            <p:grpSp>
              <p:nvGrpSpPr>
                <p:cNvPr id="61" name="Group 60">
                  <a:extLst>
                    <a:ext uri="{FF2B5EF4-FFF2-40B4-BE49-F238E27FC236}">
                      <a16:creationId xmlns:a16="http://schemas.microsoft.com/office/drawing/2014/main" id="{F7B6EA92-A079-4E02-AEEC-88F115EE47A8}"/>
                    </a:ext>
                  </a:extLst>
                </p:cNvPr>
                <p:cNvGrpSpPr/>
                <p:nvPr/>
              </p:nvGrpSpPr>
              <p:grpSpPr>
                <a:xfrm>
                  <a:off x="6389546" y="5807803"/>
                  <a:ext cx="640080" cy="92696"/>
                  <a:chOff x="2759008" y="4219709"/>
                  <a:chExt cx="640080" cy="92696"/>
                </a:xfrm>
              </p:grpSpPr>
              <p:cxnSp>
                <p:nvCxnSpPr>
                  <p:cNvPr id="62" name="Straight Connector 61">
                    <a:extLst>
                      <a:ext uri="{FF2B5EF4-FFF2-40B4-BE49-F238E27FC236}">
                        <a16:creationId xmlns:a16="http://schemas.microsoft.com/office/drawing/2014/main" id="{03E767B5-66B6-449E-83EE-16F7DE4EB83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59008" y="4266057"/>
                    <a:ext cx="640080" cy="0"/>
                  </a:xfrm>
                  <a:prstGeom prst="line">
                    <a:avLst/>
                  </a:prstGeom>
                  <a:solidFill>
                    <a:schemeClr val="accent5"/>
                  </a:solidFill>
                  <a:ln w="6350" cap="flat" cmpd="sng" algn="ctr">
                    <a:solidFill>
                      <a:schemeClr val="accent3"/>
                    </a:solidFill>
                    <a:prstDash val="solid"/>
                    <a:miter lim="800000"/>
                    <a:tailEnd type="triangle" w="sm" len="sm"/>
                  </a:ln>
                  <a:effectLst/>
                </p:spPr>
              </p:cxnSp>
              <p:sp>
                <p:nvSpPr>
                  <p:cNvPr id="63" name="Oval 62">
                    <a:extLst>
                      <a:ext uri="{FF2B5EF4-FFF2-40B4-BE49-F238E27FC236}">
                        <a16:creationId xmlns:a16="http://schemas.microsoft.com/office/drawing/2014/main" id="{713043F5-5A7A-4295-8CA5-46DE504069A9}"/>
                      </a:ext>
                    </a:extLst>
                  </p:cNvPr>
                  <p:cNvSpPr/>
                  <p:nvPr/>
                </p:nvSpPr>
                <p:spPr>
                  <a:xfrm>
                    <a:off x="2832500" y="4219709"/>
                    <a:ext cx="92696" cy="92696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12700" cap="flat" cmpd="sng" algn="ctr">
                    <a:solidFill>
                      <a:schemeClr val="accent3"/>
                    </a:solidFill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US" sz="1400" kern="0" dirty="0">
                      <a:solidFill>
                        <a:schemeClr val="accent5">
                          <a:lumMod val="85000"/>
                          <a:lumOff val="15000"/>
                        </a:schemeClr>
                      </a:solidFill>
                      <a:latin typeface="Arial Nova" panose="020B0504020202020204" pitchFamily="34" charset="0"/>
                    </a:endParaRPr>
                  </a:p>
                </p:txBody>
              </p:sp>
            </p:grpSp>
          </p:grpSp>
        </p:grp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BDEDE9D0-E0A2-4676-8930-CC06CC196041}"/>
              </a:ext>
            </a:extLst>
          </p:cNvPr>
          <p:cNvGrpSpPr/>
          <p:nvPr/>
        </p:nvGrpSpPr>
        <p:grpSpPr>
          <a:xfrm>
            <a:off x="3236686" y="1958506"/>
            <a:ext cx="7831364" cy="1075949"/>
            <a:chOff x="513643" y="4007820"/>
            <a:chExt cx="3188438" cy="1432088"/>
          </a:xfrm>
        </p:grpSpPr>
        <p:sp>
          <p:nvSpPr>
            <p:cNvPr id="108" name="Rectangle: Rounded Corners 107">
              <a:extLst>
                <a:ext uri="{FF2B5EF4-FFF2-40B4-BE49-F238E27FC236}">
                  <a16:creationId xmlns:a16="http://schemas.microsoft.com/office/drawing/2014/main" id="{B3A6872E-3806-4DFC-935A-E15F3E3A8F70}"/>
                </a:ext>
              </a:extLst>
            </p:cNvPr>
            <p:cNvSpPr/>
            <p:nvPr/>
          </p:nvSpPr>
          <p:spPr>
            <a:xfrm>
              <a:off x="513643" y="4007820"/>
              <a:ext cx="3188438" cy="1432088"/>
            </a:xfrm>
            <a:prstGeom prst="roundRect">
              <a:avLst>
                <a:gd name="adj" fmla="val 1230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 dirty="0">
                <a:solidFill>
                  <a:schemeClr val="accent4"/>
                </a:solidFill>
                <a:latin typeface="Source Sans Pro ExtraLight" panose="020B0303030403020204" pitchFamily="34" charset="0"/>
                <a:ea typeface="Source Sans Pro ExtraLight" panose="020B0303030403020204" pitchFamily="34" charset="0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4A4148B9-0D45-4DF3-B71F-612F20E927B4}"/>
                </a:ext>
              </a:extLst>
            </p:cNvPr>
            <p:cNvSpPr/>
            <p:nvPr/>
          </p:nvSpPr>
          <p:spPr>
            <a:xfrm>
              <a:off x="535745" y="4305273"/>
              <a:ext cx="3149605" cy="86026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defTabSz="685800">
                <a:defRPr/>
              </a:pPr>
              <a:r>
                <a:rPr lang="en-GB" b="0" i="0" dirty="0">
                  <a:solidFill>
                    <a:srgbClr val="111111"/>
                  </a:solidFill>
                  <a:effectLst/>
                  <a:latin typeface="Roboto" panose="02000000000000000000" pitchFamily="2" charset="0"/>
                </a:rPr>
                <a:t>An Expert System is a</a:t>
              </a:r>
              <a:r>
                <a:rPr lang="en-GB" i="0" dirty="0">
                  <a:solidFill>
                    <a:srgbClr val="111111"/>
                  </a:solidFill>
                  <a:effectLst/>
                  <a:latin typeface="Roboto" panose="02000000000000000000" pitchFamily="2" charset="0"/>
                </a:rPr>
                <a:t> program  that uses AI to reproduce the judgment of a </a:t>
              </a:r>
              <a:r>
                <a:rPr lang="en-GB" b="1" i="0" dirty="0">
                  <a:solidFill>
                    <a:srgbClr val="111111"/>
                  </a:solidFill>
                  <a:effectLst/>
                  <a:latin typeface="Roboto" panose="02000000000000000000" pitchFamily="2" charset="0"/>
                </a:rPr>
                <a:t>human expert </a:t>
              </a:r>
              <a:r>
                <a:rPr lang="en-GB" i="0" dirty="0">
                  <a:solidFill>
                    <a:srgbClr val="111111"/>
                  </a:solidFill>
                  <a:effectLst/>
                  <a:latin typeface="Roboto" panose="02000000000000000000" pitchFamily="2" charset="0"/>
                </a:rPr>
                <a:t>in a particular field.</a:t>
              </a:r>
              <a:endParaRPr lang="en-IN" dirty="0">
                <a:solidFill>
                  <a:schemeClr val="bg1"/>
                </a:solidFill>
                <a:latin typeface="Arial Nova Cond" panose="020B0506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98F393F7-364F-E7C4-179B-E07DA803B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468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66808-9ED1-4651-BEC9-765E32AB8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Examples of Expert Systems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78ECBB-D656-4658-B544-724156C99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33</a:t>
            </a:fld>
            <a:endParaRPr lang="en-IN"/>
          </a:p>
        </p:txBody>
      </p:sp>
      <p:grpSp>
        <p:nvGrpSpPr>
          <p:cNvPr id="217" name="Group 216">
            <a:extLst>
              <a:ext uri="{FF2B5EF4-FFF2-40B4-BE49-F238E27FC236}">
                <a16:creationId xmlns:a16="http://schemas.microsoft.com/office/drawing/2014/main" id="{E32ED89B-41AD-497D-B325-85FC1F7D133F}"/>
              </a:ext>
            </a:extLst>
          </p:cNvPr>
          <p:cNvGrpSpPr/>
          <p:nvPr/>
        </p:nvGrpSpPr>
        <p:grpSpPr>
          <a:xfrm>
            <a:off x="1276353" y="1467070"/>
            <a:ext cx="9639298" cy="4435282"/>
            <a:chOff x="394506" y="1759987"/>
            <a:chExt cx="8354989" cy="3844341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B17EF840-26CF-4F16-ADCA-272FF5BDFE3A}"/>
                </a:ext>
              </a:extLst>
            </p:cNvPr>
            <p:cNvSpPr/>
            <p:nvPr/>
          </p:nvSpPr>
          <p:spPr>
            <a:xfrm>
              <a:off x="394506" y="1759987"/>
              <a:ext cx="8354989" cy="3811137"/>
            </a:xfrm>
            <a:prstGeom prst="roundRect">
              <a:avLst>
                <a:gd name="adj" fmla="val 3892"/>
              </a:avLst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IN" sz="28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grpSp>
          <p:nvGrpSpPr>
            <p:cNvPr id="216" name="Group 215">
              <a:extLst>
                <a:ext uri="{FF2B5EF4-FFF2-40B4-BE49-F238E27FC236}">
                  <a16:creationId xmlns:a16="http://schemas.microsoft.com/office/drawing/2014/main" id="{48ADD854-AE40-4D39-A82C-585A7FEDEDC2}"/>
                </a:ext>
              </a:extLst>
            </p:cNvPr>
            <p:cNvGrpSpPr/>
            <p:nvPr/>
          </p:nvGrpSpPr>
          <p:grpSpPr>
            <a:xfrm>
              <a:off x="736044" y="1790881"/>
              <a:ext cx="7663859" cy="3813447"/>
              <a:chOff x="736044" y="1790881"/>
              <a:chExt cx="7663859" cy="3813447"/>
            </a:xfrm>
          </p:grpSpPr>
          <p:grpSp>
            <p:nvGrpSpPr>
              <p:cNvPr id="211" name="Group 210">
                <a:extLst>
                  <a:ext uri="{FF2B5EF4-FFF2-40B4-BE49-F238E27FC236}">
                    <a16:creationId xmlns:a16="http://schemas.microsoft.com/office/drawing/2014/main" id="{963E8F08-7BB8-4237-A5BF-457211EBD584}"/>
                  </a:ext>
                </a:extLst>
              </p:cNvPr>
              <p:cNvGrpSpPr/>
              <p:nvPr/>
            </p:nvGrpSpPr>
            <p:grpSpPr>
              <a:xfrm>
                <a:off x="736044" y="1790881"/>
                <a:ext cx="4588844" cy="3813447"/>
                <a:chOff x="736044" y="1790881"/>
                <a:chExt cx="4588844" cy="3813447"/>
              </a:xfrm>
            </p:grpSpPr>
            <p:grpSp>
              <p:nvGrpSpPr>
                <p:cNvPr id="210" name="Group 209">
                  <a:extLst>
                    <a:ext uri="{FF2B5EF4-FFF2-40B4-BE49-F238E27FC236}">
                      <a16:creationId xmlns:a16="http://schemas.microsoft.com/office/drawing/2014/main" id="{A78709E0-7886-4A3A-888F-A37CB66C82B6}"/>
                    </a:ext>
                  </a:extLst>
                </p:cNvPr>
                <p:cNvGrpSpPr/>
                <p:nvPr/>
              </p:nvGrpSpPr>
              <p:grpSpPr>
                <a:xfrm>
                  <a:off x="1121383" y="1790881"/>
                  <a:ext cx="4203505" cy="3813447"/>
                  <a:chOff x="1121383" y="1790881"/>
                  <a:chExt cx="4203505" cy="3813447"/>
                </a:xfrm>
              </p:grpSpPr>
              <p:grpSp>
                <p:nvGrpSpPr>
                  <p:cNvPr id="204" name="Group 203">
                    <a:extLst>
                      <a:ext uri="{FF2B5EF4-FFF2-40B4-BE49-F238E27FC236}">
                        <a16:creationId xmlns:a16="http://schemas.microsoft.com/office/drawing/2014/main" id="{F16C496F-B593-4673-8B75-BE422CEB5C8E}"/>
                      </a:ext>
                    </a:extLst>
                  </p:cNvPr>
                  <p:cNvGrpSpPr/>
                  <p:nvPr/>
                </p:nvGrpSpPr>
                <p:grpSpPr>
                  <a:xfrm>
                    <a:off x="1157620" y="1790881"/>
                    <a:ext cx="3914557" cy="597919"/>
                    <a:chOff x="1157620" y="1790881"/>
                    <a:chExt cx="3914557" cy="597919"/>
                  </a:xfrm>
                </p:grpSpPr>
                <p:sp>
                  <p:nvSpPr>
                    <p:cNvPr id="87" name="Rectangle 86">
                      <a:extLst>
                        <a:ext uri="{FF2B5EF4-FFF2-40B4-BE49-F238E27FC236}">
                          <a16:creationId xmlns:a16="http://schemas.microsoft.com/office/drawing/2014/main" id="{7CD0B3B2-00B9-44B6-8B8F-8BD5E696B1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57620" y="1790881"/>
                      <a:ext cx="2376638" cy="293446"/>
                    </a:xfrm>
                    <a:prstGeom prst="rect">
                      <a:avLst/>
                    </a:prstGeom>
                  </p:spPr>
                  <p:txBody>
                    <a:bodyPr wrap="none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US" sz="1600" b="1" dirty="0">
                          <a:solidFill>
                            <a:schemeClr val="accent3"/>
                          </a:solidFill>
                          <a:latin typeface="Arial Nova Cond" panose="020B0506020202020204" pitchFamily="34" charset="0"/>
                        </a:rPr>
                        <a:t>The Highest Level of Expertise</a:t>
                      </a:r>
                    </a:p>
                  </p:txBody>
                </p:sp>
                <p:sp>
                  <p:nvSpPr>
                    <p:cNvPr id="88" name="Rectangle 87">
                      <a:extLst>
                        <a:ext uri="{FF2B5EF4-FFF2-40B4-BE49-F238E27FC236}">
                          <a16:creationId xmlns:a16="http://schemas.microsoft.com/office/drawing/2014/main" id="{6F94ADE1-7745-43A3-BE50-F2532CF7E2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73993" y="2122030"/>
                      <a:ext cx="3898184" cy="266770"/>
                    </a:xfrm>
                    <a:prstGeom prst="rect">
                      <a:avLst/>
                    </a:prstGeom>
                  </p:spPr>
                  <p:txBody>
                    <a:bodyPr wrap="square" anchor="ctr">
                      <a:spAutoFit/>
                    </a:bodyPr>
                    <a:lstStyle/>
                    <a:p>
                      <a:pPr marL="182880" indent="-182880" defTabSz="685800">
                        <a:buFont typeface="Wingdings" panose="05000000000000000000" pitchFamily="2" charset="2"/>
                        <a:buChar char="ü"/>
                        <a:defRPr/>
                      </a:pPr>
                      <a:r>
                        <a:rPr lang="en-US" sz="1400" dirty="0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Efficiency, accuracy and imaginative problem-solving.</a:t>
                      </a:r>
                    </a:p>
                  </p:txBody>
                </p:sp>
              </p:grpSp>
              <p:grpSp>
                <p:nvGrpSpPr>
                  <p:cNvPr id="205" name="Group 204">
                    <a:extLst>
                      <a:ext uri="{FF2B5EF4-FFF2-40B4-BE49-F238E27FC236}">
                        <a16:creationId xmlns:a16="http://schemas.microsoft.com/office/drawing/2014/main" id="{D2ADA8D3-F636-4D55-8FEC-657272835991}"/>
                      </a:ext>
                    </a:extLst>
                  </p:cNvPr>
                  <p:cNvGrpSpPr/>
                  <p:nvPr/>
                </p:nvGrpSpPr>
                <p:grpSpPr>
                  <a:xfrm>
                    <a:off x="1123734" y="2406891"/>
                    <a:ext cx="3513434" cy="722743"/>
                    <a:chOff x="1123734" y="2406891"/>
                    <a:chExt cx="3513434" cy="722743"/>
                  </a:xfrm>
                </p:grpSpPr>
                <p:sp>
                  <p:nvSpPr>
                    <p:cNvPr id="85" name="Rectangle 84">
                      <a:extLst>
                        <a:ext uri="{FF2B5EF4-FFF2-40B4-BE49-F238E27FC236}">
                          <a16:creationId xmlns:a16="http://schemas.microsoft.com/office/drawing/2014/main" id="{14EFEE53-A7B2-44DC-9BCD-B64FC850AA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47043" y="2406891"/>
                      <a:ext cx="1854993" cy="293446"/>
                    </a:xfrm>
                    <a:prstGeom prst="rect">
                      <a:avLst/>
                    </a:prstGeom>
                  </p:spPr>
                  <p:txBody>
                    <a:bodyPr wrap="none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US" sz="1600" b="1" dirty="0">
                          <a:solidFill>
                            <a:schemeClr val="accent4"/>
                          </a:solidFill>
                          <a:latin typeface="Arial Nova Cond" panose="020B0506020202020204" pitchFamily="34" charset="0"/>
                        </a:rPr>
                        <a:t>Right on Time Reaction</a:t>
                      </a:r>
                    </a:p>
                  </p:txBody>
                </p:sp>
                <p:sp>
                  <p:nvSpPr>
                    <p:cNvPr id="86" name="Rectangle 85">
                      <a:extLst>
                        <a:ext uri="{FF2B5EF4-FFF2-40B4-BE49-F238E27FC236}">
                          <a16:creationId xmlns:a16="http://schemas.microsoft.com/office/drawing/2014/main" id="{B0AC547D-DB1F-4F6C-99F1-7E3D3F9B2D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23734" y="2676126"/>
                      <a:ext cx="3513434" cy="453508"/>
                    </a:xfrm>
                    <a:prstGeom prst="rect">
                      <a:avLst/>
                    </a:prstGeom>
                  </p:spPr>
                  <p:txBody>
                    <a:bodyPr wrap="square" anchor="ctr">
                      <a:spAutoFit/>
                    </a:bodyPr>
                    <a:lstStyle/>
                    <a:p>
                      <a:pPr marL="182880" indent="-182880" defTabSz="685800">
                        <a:buFont typeface="Wingdings" panose="05000000000000000000" pitchFamily="2" charset="2"/>
                        <a:buChar char="ü"/>
                        <a:defRPr/>
                      </a:pPr>
                      <a:r>
                        <a:rPr lang="en-US" sz="1400" dirty="0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An Expert System interacts during a very reasonable period of time with the user. </a:t>
                      </a:r>
                    </a:p>
                  </p:txBody>
                </p:sp>
              </p:grpSp>
              <p:grpSp>
                <p:nvGrpSpPr>
                  <p:cNvPr id="206" name="Group 205">
                    <a:extLst>
                      <a:ext uri="{FF2B5EF4-FFF2-40B4-BE49-F238E27FC236}">
                        <a16:creationId xmlns:a16="http://schemas.microsoft.com/office/drawing/2014/main" id="{E3A4445B-CA8C-4558-AFDE-73585C9049DE}"/>
                      </a:ext>
                    </a:extLst>
                  </p:cNvPr>
                  <p:cNvGrpSpPr/>
                  <p:nvPr/>
                </p:nvGrpSpPr>
                <p:grpSpPr>
                  <a:xfrm>
                    <a:off x="1129521" y="3159080"/>
                    <a:ext cx="3281987" cy="679578"/>
                    <a:chOff x="1129521" y="3159080"/>
                    <a:chExt cx="3281987" cy="679578"/>
                  </a:xfrm>
                </p:grpSpPr>
                <p:sp>
                  <p:nvSpPr>
                    <p:cNvPr id="83" name="Rectangle 82">
                      <a:extLst>
                        <a:ext uri="{FF2B5EF4-FFF2-40B4-BE49-F238E27FC236}">
                          <a16:creationId xmlns:a16="http://schemas.microsoft.com/office/drawing/2014/main" id="{FF8AB82A-D336-4CED-BCFB-89171811B5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43337" y="3159080"/>
                      <a:ext cx="1318064" cy="293446"/>
                    </a:xfrm>
                    <a:prstGeom prst="rect">
                      <a:avLst/>
                    </a:prstGeom>
                  </p:spPr>
                  <p:txBody>
                    <a:bodyPr wrap="none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US" sz="1600" b="1" dirty="0">
                          <a:solidFill>
                            <a:schemeClr val="accent3"/>
                          </a:solidFill>
                          <a:latin typeface="Arial Nova Cond" panose="020B0506020202020204" pitchFamily="34" charset="0"/>
                        </a:rPr>
                        <a:t>Good Reliability</a:t>
                      </a:r>
                    </a:p>
                  </p:txBody>
                </p:sp>
                <p:sp>
                  <p:nvSpPr>
                    <p:cNvPr id="84" name="Rectangle 83">
                      <a:extLst>
                        <a:ext uri="{FF2B5EF4-FFF2-40B4-BE49-F238E27FC236}">
                          <a16:creationId xmlns:a16="http://schemas.microsoft.com/office/drawing/2014/main" id="{49A5CA1D-A1B9-4507-9793-1273D96AD3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29521" y="3385150"/>
                      <a:ext cx="3281987" cy="453508"/>
                    </a:xfrm>
                    <a:prstGeom prst="rect">
                      <a:avLst/>
                    </a:prstGeom>
                  </p:spPr>
                  <p:txBody>
                    <a:bodyPr wrap="square" anchor="ctr">
                      <a:spAutoFit/>
                    </a:bodyPr>
                    <a:lstStyle/>
                    <a:p>
                      <a:pPr marL="182880" indent="-182880" defTabSz="685800">
                        <a:buFont typeface="Wingdings" panose="05000000000000000000" pitchFamily="2" charset="2"/>
                        <a:buChar char="ü"/>
                        <a:defRPr/>
                      </a:pPr>
                      <a:r>
                        <a:rPr lang="en-US" sz="1400" dirty="0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It must be reliable, and it must not make any an error.</a:t>
                      </a:r>
                    </a:p>
                  </p:txBody>
                </p:sp>
              </p:grpSp>
              <p:grpSp>
                <p:nvGrpSpPr>
                  <p:cNvPr id="207" name="Group 206">
                    <a:extLst>
                      <a:ext uri="{FF2B5EF4-FFF2-40B4-BE49-F238E27FC236}">
                        <a16:creationId xmlns:a16="http://schemas.microsoft.com/office/drawing/2014/main" id="{E3372F1E-9962-45D3-81DA-61ADC885028D}"/>
                      </a:ext>
                    </a:extLst>
                  </p:cNvPr>
                  <p:cNvGrpSpPr/>
                  <p:nvPr/>
                </p:nvGrpSpPr>
                <p:grpSpPr>
                  <a:xfrm>
                    <a:off x="1135413" y="3756953"/>
                    <a:ext cx="3281987" cy="532834"/>
                    <a:chOff x="1135413" y="3756953"/>
                    <a:chExt cx="3281987" cy="532834"/>
                  </a:xfrm>
                </p:grpSpPr>
                <p:sp>
                  <p:nvSpPr>
                    <p:cNvPr id="81" name="Rectangle 80">
                      <a:extLst>
                        <a:ext uri="{FF2B5EF4-FFF2-40B4-BE49-F238E27FC236}">
                          <a16:creationId xmlns:a16="http://schemas.microsoft.com/office/drawing/2014/main" id="{216A62E5-100E-4903-91FD-EE392A3BFE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41474" y="3756953"/>
                      <a:ext cx="732672" cy="293446"/>
                    </a:xfrm>
                    <a:prstGeom prst="rect">
                      <a:avLst/>
                    </a:prstGeom>
                  </p:spPr>
                  <p:txBody>
                    <a:bodyPr wrap="none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US" sz="1600" b="1" dirty="0">
                          <a:solidFill>
                            <a:schemeClr val="accent4"/>
                          </a:solidFill>
                          <a:latin typeface="Arial Nova Cond" panose="020B0506020202020204" pitchFamily="34" charset="0"/>
                        </a:rPr>
                        <a:t>Flexible</a:t>
                      </a:r>
                    </a:p>
                  </p:txBody>
                </p:sp>
                <p:sp>
                  <p:nvSpPr>
                    <p:cNvPr id="82" name="Rectangle 81">
                      <a:extLst>
                        <a:ext uri="{FF2B5EF4-FFF2-40B4-BE49-F238E27FC236}">
                          <a16:creationId xmlns:a16="http://schemas.microsoft.com/office/drawing/2014/main" id="{C5E8EB59-500F-4CC4-BD27-DEA3ECBFC4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35413" y="4023017"/>
                      <a:ext cx="3281987" cy="266770"/>
                    </a:xfrm>
                    <a:prstGeom prst="rect">
                      <a:avLst/>
                    </a:prstGeom>
                  </p:spPr>
                  <p:txBody>
                    <a:bodyPr wrap="square" anchor="ctr">
                      <a:spAutoFit/>
                    </a:bodyPr>
                    <a:lstStyle/>
                    <a:p>
                      <a:pPr marL="182880" indent="-182880" defTabSz="685800">
                        <a:buFont typeface="Wingdings" panose="05000000000000000000" pitchFamily="2" charset="2"/>
                        <a:buChar char="ü"/>
                        <a:defRPr/>
                      </a:pPr>
                      <a:r>
                        <a:rPr lang="en-US" sz="1400" dirty="0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It is significant that it remains flexible </a:t>
                      </a:r>
                    </a:p>
                  </p:txBody>
                </p:sp>
              </p:grpSp>
              <p:grpSp>
                <p:nvGrpSpPr>
                  <p:cNvPr id="208" name="Group 207">
                    <a:extLst>
                      <a:ext uri="{FF2B5EF4-FFF2-40B4-BE49-F238E27FC236}">
                        <a16:creationId xmlns:a16="http://schemas.microsoft.com/office/drawing/2014/main" id="{55BC3BA9-56A7-4991-8E85-4E514E611790}"/>
                      </a:ext>
                    </a:extLst>
                  </p:cNvPr>
                  <p:cNvGrpSpPr/>
                  <p:nvPr/>
                </p:nvGrpSpPr>
                <p:grpSpPr>
                  <a:xfrm>
                    <a:off x="1121383" y="4253681"/>
                    <a:ext cx="4183414" cy="715396"/>
                    <a:chOff x="1121383" y="4253681"/>
                    <a:chExt cx="4183414" cy="715396"/>
                  </a:xfrm>
                </p:grpSpPr>
                <p:sp>
                  <p:nvSpPr>
                    <p:cNvPr id="79" name="Rectangle 78">
                      <a:extLst>
                        <a:ext uri="{FF2B5EF4-FFF2-40B4-BE49-F238E27FC236}">
                          <a16:creationId xmlns:a16="http://schemas.microsoft.com/office/drawing/2014/main" id="{F3A731E6-0127-4612-A949-5FA4FA7E2A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27587" y="4253681"/>
                      <a:ext cx="1666642" cy="293446"/>
                    </a:xfrm>
                    <a:prstGeom prst="rect">
                      <a:avLst/>
                    </a:prstGeom>
                  </p:spPr>
                  <p:txBody>
                    <a:bodyPr wrap="none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US" sz="1600" b="1" dirty="0">
                          <a:solidFill>
                            <a:schemeClr val="accent3"/>
                          </a:solidFill>
                          <a:latin typeface="Arial Nova Cond" panose="020B0506020202020204" pitchFamily="34" charset="0"/>
                        </a:rPr>
                        <a:t>Effective Mechanism</a:t>
                      </a:r>
                    </a:p>
                  </p:txBody>
                </p:sp>
                <p:sp>
                  <p:nvSpPr>
                    <p:cNvPr id="80" name="Rectangle 79">
                      <a:extLst>
                        <a:ext uri="{FF2B5EF4-FFF2-40B4-BE49-F238E27FC236}">
                          <a16:creationId xmlns:a16="http://schemas.microsoft.com/office/drawing/2014/main" id="{847A329B-6210-4B5A-B51A-B46C90E75D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21383" y="4515569"/>
                      <a:ext cx="4183414" cy="453508"/>
                    </a:xfrm>
                    <a:prstGeom prst="rect">
                      <a:avLst/>
                    </a:prstGeom>
                  </p:spPr>
                  <p:txBody>
                    <a:bodyPr wrap="square" anchor="ctr">
                      <a:spAutoFit/>
                    </a:bodyPr>
                    <a:lstStyle/>
                    <a:p>
                      <a:pPr marL="182880" indent="-182880" defTabSz="685800">
                        <a:buFont typeface="Wingdings" panose="05000000000000000000" pitchFamily="2" charset="2"/>
                        <a:buChar char="ü"/>
                        <a:defRPr/>
                      </a:pPr>
                      <a:r>
                        <a:rPr lang="en-US" sz="1400" dirty="0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Must have an efficient mechanism to administer the knowledge in it.</a:t>
                      </a:r>
                    </a:p>
                  </p:txBody>
                </p:sp>
              </p:grpSp>
              <p:grpSp>
                <p:nvGrpSpPr>
                  <p:cNvPr id="209" name="Group 208">
                    <a:extLst>
                      <a:ext uri="{FF2B5EF4-FFF2-40B4-BE49-F238E27FC236}">
                        <a16:creationId xmlns:a16="http://schemas.microsoft.com/office/drawing/2014/main" id="{4BBC8BE0-4BEC-42F4-9659-AA9ADB8406B3}"/>
                      </a:ext>
                    </a:extLst>
                  </p:cNvPr>
                  <p:cNvGrpSpPr/>
                  <p:nvPr/>
                </p:nvGrpSpPr>
                <p:grpSpPr>
                  <a:xfrm>
                    <a:off x="1140104" y="4918969"/>
                    <a:ext cx="4184784" cy="685359"/>
                    <a:chOff x="1140104" y="4918969"/>
                    <a:chExt cx="4184784" cy="685359"/>
                  </a:xfrm>
                </p:grpSpPr>
                <p:sp>
                  <p:nvSpPr>
                    <p:cNvPr id="77" name="Rectangle 76">
                      <a:extLst>
                        <a:ext uri="{FF2B5EF4-FFF2-40B4-BE49-F238E27FC236}">
                          <a16:creationId xmlns:a16="http://schemas.microsoft.com/office/drawing/2014/main" id="{6DBA17EA-0E24-47C7-8192-72D84E723F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40104" y="4918969"/>
                      <a:ext cx="4110306" cy="293446"/>
                    </a:xfrm>
                    <a:prstGeom prst="rect">
                      <a:avLst/>
                    </a:prstGeom>
                  </p:spPr>
                  <p:txBody>
                    <a:bodyPr wrap="none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US" sz="1600" b="1" dirty="0">
                          <a:solidFill>
                            <a:schemeClr val="accent4"/>
                          </a:solidFill>
                          <a:latin typeface="Arial Nova Cond" panose="020B0506020202020204" pitchFamily="34" charset="0"/>
                        </a:rPr>
                        <a:t>Capable of Handling Challenging Decision &amp; Problems</a:t>
                      </a:r>
                    </a:p>
                  </p:txBody>
                </p:sp>
                <p:sp>
                  <p:nvSpPr>
                    <p:cNvPr id="78" name="Rectangle 77">
                      <a:extLst>
                        <a:ext uri="{FF2B5EF4-FFF2-40B4-BE49-F238E27FC236}">
                          <a16:creationId xmlns:a16="http://schemas.microsoft.com/office/drawing/2014/main" id="{706F2198-6660-4297-8966-C92A7E9E41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41473" y="5150820"/>
                      <a:ext cx="4183415" cy="453508"/>
                    </a:xfrm>
                    <a:prstGeom prst="rect">
                      <a:avLst/>
                    </a:prstGeom>
                  </p:spPr>
                  <p:txBody>
                    <a:bodyPr wrap="square" anchor="ctr">
                      <a:spAutoFit/>
                    </a:bodyPr>
                    <a:lstStyle/>
                    <a:p>
                      <a:pPr marL="182880" indent="-182880" defTabSz="685800">
                        <a:buFont typeface="Wingdings" panose="05000000000000000000" pitchFamily="2" charset="2"/>
                        <a:buChar char="ü"/>
                        <a:defRPr/>
                      </a:pPr>
                      <a:r>
                        <a:rPr lang="en-US" sz="1400" dirty="0">
                          <a:solidFill>
                            <a:schemeClr val="accent5">
                              <a:lumMod val="75000"/>
                              <a:lumOff val="25000"/>
                            </a:schemeClr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Is capable of handling challenging decisions and delivering solutions.</a:t>
                      </a:r>
                    </a:p>
                  </p:txBody>
                </p:sp>
              </p:grpSp>
            </p:grpSp>
            <p:grpSp>
              <p:nvGrpSpPr>
                <p:cNvPr id="191" name="Group 190">
                  <a:extLst>
                    <a:ext uri="{FF2B5EF4-FFF2-40B4-BE49-F238E27FC236}">
                      <a16:creationId xmlns:a16="http://schemas.microsoft.com/office/drawing/2014/main" id="{CEF21A4E-592E-4849-A290-20F4B45032BF}"/>
                    </a:ext>
                  </a:extLst>
                </p:cNvPr>
                <p:cNvGrpSpPr/>
                <p:nvPr/>
              </p:nvGrpSpPr>
              <p:grpSpPr>
                <a:xfrm>
                  <a:off x="736044" y="1903803"/>
                  <a:ext cx="334619" cy="3345572"/>
                  <a:chOff x="736044" y="1903803"/>
                  <a:chExt cx="334619" cy="3345572"/>
                </a:xfrm>
              </p:grpSpPr>
              <p:cxnSp>
                <p:nvCxnSpPr>
                  <p:cNvPr id="9" name="Straight Connector 8">
                    <a:extLst>
                      <a:ext uri="{FF2B5EF4-FFF2-40B4-BE49-F238E27FC236}">
                        <a16:creationId xmlns:a16="http://schemas.microsoft.com/office/drawing/2014/main" id="{C2FAAA4E-F3C0-43D8-81CF-7176610EFD58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908279" y="2115910"/>
                    <a:ext cx="0" cy="292056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180" name="Group 179">
                    <a:extLst>
                      <a:ext uri="{FF2B5EF4-FFF2-40B4-BE49-F238E27FC236}">
                        <a16:creationId xmlns:a16="http://schemas.microsoft.com/office/drawing/2014/main" id="{A366D926-2D49-4E24-89F3-BC053AB7A12E}"/>
                      </a:ext>
                    </a:extLst>
                  </p:cNvPr>
                  <p:cNvGrpSpPr/>
                  <p:nvPr/>
                </p:nvGrpSpPr>
                <p:grpSpPr>
                  <a:xfrm>
                    <a:off x="736044" y="2503609"/>
                    <a:ext cx="328091" cy="320423"/>
                    <a:chOff x="736044" y="2503609"/>
                    <a:chExt cx="328091" cy="320423"/>
                  </a:xfrm>
                </p:grpSpPr>
                <p:sp>
                  <p:nvSpPr>
                    <p:cNvPr id="12" name="Oval 11">
                      <a:extLst>
                        <a:ext uri="{FF2B5EF4-FFF2-40B4-BE49-F238E27FC236}">
                          <a16:creationId xmlns:a16="http://schemas.microsoft.com/office/drawing/2014/main" id="{911A152B-7802-4B48-A35E-E70E00BFE3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1075" y="2523395"/>
                      <a:ext cx="274411" cy="27441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2800" dirty="0">
                        <a:solidFill>
                          <a:schemeClr val="accent2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29" name="Group 28">
                      <a:extLst>
                        <a:ext uri="{FF2B5EF4-FFF2-40B4-BE49-F238E27FC236}">
                          <a16:creationId xmlns:a16="http://schemas.microsoft.com/office/drawing/2014/main" id="{E03C0012-ADA4-4FAA-A932-1EA487DC2B5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19004" y="2559277"/>
                      <a:ext cx="178550" cy="202646"/>
                      <a:chOff x="428783" y="2082054"/>
                      <a:chExt cx="270036" cy="306478"/>
                    </a:xfrm>
                    <a:solidFill>
                      <a:schemeClr val="accent3"/>
                    </a:solidFill>
                  </p:grpSpPr>
                  <p:sp>
                    <p:nvSpPr>
                      <p:cNvPr id="70" name="Freeform: Shape 69">
                        <a:extLst>
                          <a:ext uri="{FF2B5EF4-FFF2-40B4-BE49-F238E27FC236}">
                            <a16:creationId xmlns:a16="http://schemas.microsoft.com/office/drawing/2014/main" id="{E81CA491-1A81-4A16-B7A3-2BC45A1D2143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428783" y="2148363"/>
                        <a:ext cx="22061" cy="45083"/>
                      </a:xfrm>
                      <a:custGeom>
                        <a:avLst/>
                        <a:gdLst>
                          <a:gd name="connsiteX0" fmla="*/ 53931 w 112785"/>
                          <a:gd name="connsiteY0" fmla="*/ 0 h 230485"/>
                          <a:gd name="connsiteX1" fmla="*/ 0 w 112785"/>
                          <a:gd name="connsiteY1" fmla="*/ 230486 h 230485"/>
                          <a:gd name="connsiteX2" fmla="*/ 112786 w 112785"/>
                          <a:gd name="connsiteY2" fmla="*/ 230486 h 23048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12785" h="230485">
                            <a:moveTo>
                              <a:pt x="53931" y="0"/>
                            </a:moveTo>
                            <a:lnTo>
                              <a:pt x="0" y="230486"/>
                            </a:lnTo>
                            <a:lnTo>
                              <a:pt x="112786" y="230486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 dirty="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1" name="Freeform: Shape 70">
                        <a:extLst>
                          <a:ext uri="{FF2B5EF4-FFF2-40B4-BE49-F238E27FC236}">
                            <a16:creationId xmlns:a16="http://schemas.microsoft.com/office/drawing/2014/main" id="{71ED43B1-4F5B-4AED-91AB-BD7F45E96213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486973" y="2197979"/>
                        <a:ext cx="165947" cy="63032"/>
                      </a:xfrm>
                      <a:custGeom>
                        <a:avLst/>
                        <a:gdLst>
                          <a:gd name="connsiteX0" fmla="*/ 424186 w 848401"/>
                          <a:gd name="connsiteY0" fmla="*/ 174098 h 322249"/>
                          <a:gd name="connsiteX1" fmla="*/ 0 w 848401"/>
                          <a:gd name="connsiteY1" fmla="*/ 0 h 322249"/>
                          <a:gd name="connsiteX2" fmla="*/ 0 w 848401"/>
                          <a:gd name="connsiteY2" fmla="*/ 6963 h 322249"/>
                          <a:gd name="connsiteX3" fmla="*/ 0 w 848401"/>
                          <a:gd name="connsiteY3" fmla="*/ 148161 h 322249"/>
                          <a:gd name="connsiteX4" fmla="*/ 424186 w 848401"/>
                          <a:gd name="connsiteY4" fmla="*/ 322250 h 322249"/>
                          <a:gd name="connsiteX5" fmla="*/ 848401 w 848401"/>
                          <a:gd name="connsiteY5" fmla="*/ 148161 h 322249"/>
                          <a:gd name="connsiteX6" fmla="*/ 848401 w 848401"/>
                          <a:gd name="connsiteY6" fmla="*/ 0 h 322249"/>
                          <a:gd name="connsiteX7" fmla="*/ 424186 w 848401"/>
                          <a:gd name="connsiteY7" fmla="*/ 174098 h 32224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</a:cxnLst>
                        <a:rect l="l" t="t" r="r" b="b"/>
                        <a:pathLst>
                          <a:path w="848401" h="322249">
                            <a:moveTo>
                              <a:pt x="424186" y="174098"/>
                            </a:moveTo>
                            <a:cubicBezTo>
                              <a:pt x="189909" y="174098"/>
                              <a:pt x="0" y="96145"/>
                              <a:pt x="0" y="0"/>
                            </a:cubicBezTo>
                            <a:lnTo>
                              <a:pt x="0" y="6963"/>
                            </a:lnTo>
                            <a:lnTo>
                              <a:pt x="0" y="148161"/>
                            </a:lnTo>
                            <a:cubicBezTo>
                              <a:pt x="0" y="244316"/>
                              <a:pt x="189909" y="322250"/>
                              <a:pt x="424186" y="322250"/>
                            </a:cubicBezTo>
                            <a:cubicBezTo>
                              <a:pt x="658492" y="322250"/>
                              <a:pt x="848401" y="244307"/>
                              <a:pt x="848401" y="148161"/>
                            </a:cubicBezTo>
                            <a:lnTo>
                              <a:pt x="848401" y="0"/>
                            </a:lnTo>
                            <a:cubicBezTo>
                              <a:pt x="848392" y="96145"/>
                              <a:pt x="658492" y="174098"/>
                              <a:pt x="424186" y="174098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2" name="Freeform: Shape 71">
                        <a:extLst>
                          <a:ext uri="{FF2B5EF4-FFF2-40B4-BE49-F238E27FC236}">
                            <a16:creationId xmlns:a16="http://schemas.microsoft.com/office/drawing/2014/main" id="{9FD99428-39BE-4F84-BE50-FEF27A32FEE3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486973" y="2234669"/>
                        <a:ext cx="165947" cy="63034"/>
                      </a:xfrm>
                      <a:custGeom>
                        <a:avLst/>
                        <a:gdLst>
                          <a:gd name="connsiteX0" fmla="*/ 424186 w 848401"/>
                          <a:gd name="connsiteY0" fmla="*/ 174107 h 322259"/>
                          <a:gd name="connsiteX1" fmla="*/ 0 w 848401"/>
                          <a:gd name="connsiteY1" fmla="*/ 0 h 322259"/>
                          <a:gd name="connsiteX2" fmla="*/ 0 w 848401"/>
                          <a:gd name="connsiteY2" fmla="*/ 148180 h 322259"/>
                          <a:gd name="connsiteX3" fmla="*/ 424186 w 848401"/>
                          <a:gd name="connsiteY3" fmla="*/ 322259 h 322259"/>
                          <a:gd name="connsiteX4" fmla="*/ 848401 w 848401"/>
                          <a:gd name="connsiteY4" fmla="*/ 148180 h 322259"/>
                          <a:gd name="connsiteX5" fmla="*/ 848401 w 848401"/>
                          <a:gd name="connsiteY5" fmla="*/ 0 h 322259"/>
                          <a:gd name="connsiteX6" fmla="*/ 424186 w 848401"/>
                          <a:gd name="connsiteY6" fmla="*/ 174107 h 32225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848401" h="322259">
                            <a:moveTo>
                              <a:pt x="424186" y="174107"/>
                            </a:moveTo>
                            <a:cubicBezTo>
                              <a:pt x="189909" y="174107"/>
                              <a:pt x="0" y="96145"/>
                              <a:pt x="0" y="0"/>
                            </a:cubicBezTo>
                            <a:lnTo>
                              <a:pt x="0" y="148180"/>
                            </a:lnTo>
                            <a:cubicBezTo>
                              <a:pt x="0" y="244326"/>
                              <a:pt x="189909" y="322259"/>
                              <a:pt x="424186" y="322259"/>
                            </a:cubicBezTo>
                            <a:cubicBezTo>
                              <a:pt x="658492" y="322259"/>
                              <a:pt x="848401" y="244316"/>
                              <a:pt x="848401" y="148180"/>
                            </a:cubicBezTo>
                            <a:lnTo>
                              <a:pt x="848401" y="0"/>
                            </a:lnTo>
                            <a:cubicBezTo>
                              <a:pt x="848392" y="96155"/>
                              <a:pt x="658492" y="174107"/>
                              <a:pt x="424186" y="174107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3" name="Freeform: Shape 72">
                        <a:extLst>
                          <a:ext uri="{FF2B5EF4-FFF2-40B4-BE49-F238E27FC236}">
                            <a16:creationId xmlns:a16="http://schemas.microsoft.com/office/drawing/2014/main" id="{7B63CCA2-DC50-4081-985E-D7893BD6AEAA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486973" y="2271360"/>
                        <a:ext cx="165947" cy="63036"/>
                      </a:xfrm>
                      <a:custGeom>
                        <a:avLst/>
                        <a:gdLst>
                          <a:gd name="connsiteX0" fmla="*/ 424186 w 848401"/>
                          <a:gd name="connsiteY0" fmla="*/ 174107 h 322268"/>
                          <a:gd name="connsiteX1" fmla="*/ 0 w 848401"/>
                          <a:gd name="connsiteY1" fmla="*/ 0 h 322268"/>
                          <a:gd name="connsiteX2" fmla="*/ 0 w 848401"/>
                          <a:gd name="connsiteY2" fmla="*/ 148180 h 322268"/>
                          <a:gd name="connsiteX3" fmla="*/ 424186 w 848401"/>
                          <a:gd name="connsiteY3" fmla="*/ 322269 h 322268"/>
                          <a:gd name="connsiteX4" fmla="*/ 848401 w 848401"/>
                          <a:gd name="connsiteY4" fmla="*/ 148180 h 322268"/>
                          <a:gd name="connsiteX5" fmla="*/ 848401 w 848401"/>
                          <a:gd name="connsiteY5" fmla="*/ 0 h 322268"/>
                          <a:gd name="connsiteX6" fmla="*/ 424186 w 848401"/>
                          <a:gd name="connsiteY6" fmla="*/ 174107 h 32226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848401" h="322268">
                            <a:moveTo>
                              <a:pt x="424186" y="174107"/>
                            </a:moveTo>
                            <a:cubicBezTo>
                              <a:pt x="189909" y="174107"/>
                              <a:pt x="0" y="96145"/>
                              <a:pt x="0" y="0"/>
                            </a:cubicBezTo>
                            <a:lnTo>
                              <a:pt x="0" y="148180"/>
                            </a:lnTo>
                            <a:cubicBezTo>
                              <a:pt x="0" y="244326"/>
                              <a:pt x="189909" y="322269"/>
                              <a:pt x="424186" y="322269"/>
                            </a:cubicBezTo>
                            <a:cubicBezTo>
                              <a:pt x="658492" y="322269"/>
                              <a:pt x="848401" y="244316"/>
                              <a:pt x="848401" y="148180"/>
                            </a:cubicBezTo>
                            <a:lnTo>
                              <a:pt x="848401" y="0"/>
                            </a:lnTo>
                            <a:cubicBezTo>
                              <a:pt x="848392" y="96145"/>
                              <a:pt x="658492" y="174107"/>
                              <a:pt x="424186" y="174107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4" name="Freeform: Shape 73">
                        <a:extLst>
                          <a:ext uri="{FF2B5EF4-FFF2-40B4-BE49-F238E27FC236}">
                            <a16:creationId xmlns:a16="http://schemas.microsoft.com/office/drawing/2014/main" id="{B0D61F78-3F95-4C14-821F-26D98E08573A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486971" y="2176911"/>
                        <a:ext cx="165951" cy="47950"/>
                      </a:xfrm>
                      <a:custGeom>
                        <a:avLst/>
                        <a:gdLst>
                          <a:gd name="connsiteX0" fmla="*/ 811463 w 848420"/>
                          <a:gd name="connsiteY0" fmla="*/ 10 h 245144"/>
                          <a:gd name="connsiteX1" fmla="*/ 424215 w 848420"/>
                          <a:gd name="connsiteY1" fmla="*/ 176260 h 245144"/>
                          <a:gd name="connsiteX2" fmla="*/ 36957 w 848420"/>
                          <a:gd name="connsiteY2" fmla="*/ 0 h 245144"/>
                          <a:gd name="connsiteX3" fmla="*/ 0 w 848420"/>
                          <a:gd name="connsiteY3" fmla="*/ 71056 h 245144"/>
                          <a:gd name="connsiteX4" fmla="*/ 424205 w 848420"/>
                          <a:gd name="connsiteY4" fmla="*/ 245145 h 245144"/>
                          <a:gd name="connsiteX5" fmla="*/ 848420 w 848420"/>
                          <a:gd name="connsiteY5" fmla="*/ 71056 h 245144"/>
                          <a:gd name="connsiteX6" fmla="*/ 811463 w 848420"/>
                          <a:gd name="connsiteY6" fmla="*/ 10 h 2451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848420" h="245144">
                            <a:moveTo>
                              <a:pt x="811463" y="10"/>
                            </a:moveTo>
                            <a:lnTo>
                              <a:pt x="424215" y="176260"/>
                            </a:lnTo>
                            <a:lnTo>
                              <a:pt x="36957" y="0"/>
                            </a:lnTo>
                            <a:cubicBezTo>
                              <a:pt x="13278" y="21707"/>
                              <a:pt x="0" y="45739"/>
                              <a:pt x="0" y="71056"/>
                            </a:cubicBezTo>
                            <a:cubicBezTo>
                              <a:pt x="0" y="167202"/>
                              <a:pt x="189919" y="245145"/>
                              <a:pt x="424205" y="245145"/>
                            </a:cubicBezTo>
                            <a:cubicBezTo>
                              <a:pt x="658501" y="245145"/>
                              <a:pt x="848420" y="167202"/>
                              <a:pt x="848420" y="71056"/>
                            </a:cubicBezTo>
                            <a:cubicBezTo>
                              <a:pt x="848420" y="45739"/>
                              <a:pt x="835152" y="21707"/>
                              <a:pt x="811463" y="10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5" name="Freeform: Shape 74">
                        <a:extLst>
                          <a:ext uri="{FF2B5EF4-FFF2-40B4-BE49-F238E27FC236}">
                            <a16:creationId xmlns:a16="http://schemas.microsoft.com/office/drawing/2014/main" id="{332AC077-0B21-4274-987A-4FD3522580C6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441070" y="2082054"/>
                        <a:ext cx="257749" cy="120864"/>
                      </a:xfrm>
                      <a:custGeom>
                        <a:avLst/>
                        <a:gdLst>
                          <a:gd name="connsiteX0" fmla="*/ 1317736 w 1317736"/>
                          <a:gd name="connsiteY0" fmla="*/ 323669 h 617915"/>
                          <a:gd name="connsiteX1" fmla="*/ 658873 w 1317736"/>
                          <a:gd name="connsiteY1" fmla="*/ 0 h 617915"/>
                          <a:gd name="connsiteX2" fmla="*/ 0 w 1317736"/>
                          <a:gd name="connsiteY2" fmla="*/ 323669 h 617915"/>
                          <a:gd name="connsiteX3" fmla="*/ 658873 w 1317736"/>
                          <a:gd name="connsiteY3" fmla="*/ 617915 h 61791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1317736" h="617915">
                            <a:moveTo>
                              <a:pt x="1317736" y="323669"/>
                            </a:moveTo>
                            <a:lnTo>
                              <a:pt x="658873" y="0"/>
                            </a:lnTo>
                            <a:lnTo>
                              <a:pt x="0" y="323669"/>
                            </a:lnTo>
                            <a:lnTo>
                              <a:pt x="658873" y="617915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6" name="Freeform: Shape 75">
                        <a:extLst>
                          <a:ext uri="{FF2B5EF4-FFF2-40B4-BE49-F238E27FC236}">
                            <a16:creationId xmlns:a16="http://schemas.microsoft.com/office/drawing/2014/main" id="{F700FBCA-A7D3-4509-A15B-9DC8A1DEFFDA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15609" y="2339851"/>
                        <a:ext cx="106475" cy="48681"/>
                      </a:xfrm>
                      <a:custGeom>
                        <a:avLst/>
                        <a:gdLst>
                          <a:gd name="connsiteX0" fmla="*/ 467106 w 544353"/>
                          <a:gd name="connsiteY0" fmla="*/ 94393 h 248878"/>
                          <a:gd name="connsiteX1" fmla="*/ 391173 w 544353"/>
                          <a:gd name="connsiteY1" fmla="*/ 158658 h 248878"/>
                          <a:gd name="connsiteX2" fmla="*/ 348101 w 544353"/>
                          <a:gd name="connsiteY2" fmla="*/ 158658 h 248878"/>
                          <a:gd name="connsiteX3" fmla="*/ 281368 w 544353"/>
                          <a:gd name="connsiteY3" fmla="*/ 95317 h 248878"/>
                          <a:gd name="connsiteX4" fmla="*/ 281368 w 544353"/>
                          <a:gd name="connsiteY4" fmla="*/ 14716 h 248878"/>
                          <a:gd name="connsiteX5" fmla="*/ 266662 w 544353"/>
                          <a:gd name="connsiteY5" fmla="*/ 0 h 248878"/>
                          <a:gd name="connsiteX6" fmla="*/ 251946 w 544353"/>
                          <a:gd name="connsiteY6" fmla="*/ 14716 h 248878"/>
                          <a:gd name="connsiteX7" fmla="*/ 251946 w 544353"/>
                          <a:gd name="connsiteY7" fmla="*/ 97422 h 248878"/>
                          <a:gd name="connsiteX8" fmla="*/ 196244 w 544353"/>
                          <a:gd name="connsiteY8" fmla="*/ 158668 h 248878"/>
                          <a:gd name="connsiteX9" fmla="*/ 153171 w 544353"/>
                          <a:gd name="connsiteY9" fmla="*/ 158668 h 248878"/>
                          <a:gd name="connsiteX10" fmla="*/ 77238 w 544353"/>
                          <a:gd name="connsiteY10" fmla="*/ 94402 h 248878"/>
                          <a:gd name="connsiteX11" fmla="*/ 0 w 544353"/>
                          <a:gd name="connsiteY11" fmla="*/ 171641 h 248878"/>
                          <a:gd name="connsiteX12" fmla="*/ 77238 w 544353"/>
                          <a:gd name="connsiteY12" fmla="*/ 248879 h 248878"/>
                          <a:gd name="connsiteX13" fmla="*/ 152638 w 544353"/>
                          <a:gd name="connsiteY13" fmla="*/ 188090 h 248878"/>
                          <a:gd name="connsiteX14" fmla="*/ 196777 w 544353"/>
                          <a:gd name="connsiteY14" fmla="*/ 188090 h 248878"/>
                          <a:gd name="connsiteX15" fmla="*/ 272177 w 544353"/>
                          <a:gd name="connsiteY15" fmla="*/ 248879 h 248878"/>
                          <a:gd name="connsiteX16" fmla="*/ 347577 w 544353"/>
                          <a:gd name="connsiteY16" fmla="*/ 188090 h 248878"/>
                          <a:gd name="connsiteX17" fmla="*/ 391716 w 544353"/>
                          <a:gd name="connsiteY17" fmla="*/ 188090 h 248878"/>
                          <a:gd name="connsiteX18" fmla="*/ 467115 w 544353"/>
                          <a:gd name="connsiteY18" fmla="*/ 248879 h 248878"/>
                          <a:gd name="connsiteX19" fmla="*/ 544354 w 544353"/>
                          <a:gd name="connsiteY19" fmla="*/ 171641 h 248878"/>
                          <a:gd name="connsiteX20" fmla="*/ 467106 w 544353"/>
                          <a:gd name="connsiteY20" fmla="*/ 94393 h 24887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</a:cxnLst>
                        <a:rect l="l" t="t" r="r" b="b"/>
                        <a:pathLst>
                          <a:path w="544353" h="248878">
                            <a:moveTo>
                              <a:pt x="467106" y="94393"/>
                            </a:moveTo>
                            <a:cubicBezTo>
                              <a:pt x="428882" y="94393"/>
                              <a:pt x="397373" y="122215"/>
                              <a:pt x="391173" y="158658"/>
                            </a:cubicBezTo>
                            <a:lnTo>
                              <a:pt x="348101" y="158658"/>
                            </a:lnTo>
                            <a:cubicBezTo>
                              <a:pt x="342405" y="125216"/>
                              <a:pt x="315335" y="99393"/>
                              <a:pt x="281368" y="95317"/>
                            </a:cubicBezTo>
                            <a:lnTo>
                              <a:pt x="281368" y="14716"/>
                            </a:lnTo>
                            <a:cubicBezTo>
                              <a:pt x="281368" y="6582"/>
                              <a:pt x="274787" y="0"/>
                              <a:pt x="266662" y="0"/>
                            </a:cubicBezTo>
                            <a:cubicBezTo>
                              <a:pt x="258528" y="0"/>
                              <a:pt x="251946" y="6582"/>
                              <a:pt x="251946" y="14716"/>
                            </a:cubicBezTo>
                            <a:lnTo>
                              <a:pt x="251946" y="97422"/>
                            </a:lnTo>
                            <a:cubicBezTo>
                              <a:pt x="223256" y="105232"/>
                              <a:pt x="201301" y="128949"/>
                              <a:pt x="196244" y="158668"/>
                            </a:cubicBezTo>
                            <a:lnTo>
                              <a:pt x="153171" y="158668"/>
                            </a:lnTo>
                            <a:cubicBezTo>
                              <a:pt x="146980" y="122225"/>
                              <a:pt x="115462" y="94402"/>
                              <a:pt x="77238" y="94402"/>
                            </a:cubicBezTo>
                            <a:cubicBezTo>
                              <a:pt x="34576" y="94402"/>
                              <a:pt x="0" y="128987"/>
                              <a:pt x="0" y="171641"/>
                            </a:cubicBezTo>
                            <a:cubicBezTo>
                              <a:pt x="0" y="214293"/>
                              <a:pt x="34585" y="248879"/>
                              <a:pt x="77238" y="248879"/>
                            </a:cubicBezTo>
                            <a:cubicBezTo>
                              <a:pt x="114233" y="248879"/>
                              <a:pt x="145085" y="222837"/>
                              <a:pt x="152638" y="188090"/>
                            </a:cubicBezTo>
                            <a:lnTo>
                              <a:pt x="196777" y="188090"/>
                            </a:lnTo>
                            <a:cubicBezTo>
                              <a:pt x="204330" y="222828"/>
                              <a:pt x="235182" y="248879"/>
                              <a:pt x="272177" y="248879"/>
                            </a:cubicBezTo>
                            <a:cubicBezTo>
                              <a:pt x="309172" y="248879"/>
                              <a:pt x="340023" y="222837"/>
                              <a:pt x="347577" y="188090"/>
                            </a:cubicBezTo>
                            <a:lnTo>
                              <a:pt x="391716" y="188090"/>
                            </a:lnTo>
                            <a:cubicBezTo>
                              <a:pt x="399269" y="222828"/>
                              <a:pt x="430120" y="248879"/>
                              <a:pt x="467115" y="248879"/>
                            </a:cubicBezTo>
                            <a:cubicBezTo>
                              <a:pt x="509778" y="248879"/>
                              <a:pt x="544354" y="214293"/>
                              <a:pt x="544354" y="171641"/>
                            </a:cubicBezTo>
                            <a:cubicBezTo>
                              <a:pt x="544354" y="128987"/>
                              <a:pt x="509759" y="94393"/>
                              <a:pt x="467106" y="94393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grpSp>
                  <p:nvGrpSpPr>
                    <p:cNvPr id="150" name="Group 149">
                      <a:extLst>
                        <a:ext uri="{FF2B5EF4-FFF2-40B4-BE49-F238E27FC236}">
                          <a16:creationId xmlns:a16="http://schemas.microsoft.com/office/drawing/2014/main" id="{7B86632D-F594-45F7-8C1F-349687BC823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36044" y="2503609"/>
                      <a:ext cx="328091" cy="320423"/>
                      <a:chOff x="740400" y="1903803"/>
                      <a:chExt cx="328091" cy="320423"/>
                    </a:xfrm>
                  </p:grpSpPr>
                  <p:sp>
                    <p:nvSpPr>
                      <p:cNvPr id="151" name="Arc 150">
                        <a:extLst>
                          <a:ext uri="{FF2B5EF4-FFF2-40B4-BE49-F238E27FC236}">
                            <a16:creationId xmlns:a16="http://schemas.microsoft.com/office/drawing/2014/main" id="{C5F2A42D-444F-420E-8440-300A0E7C89E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8068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52" name="Arc 151">
                        <a:extLst>
                          <a:ext uri="{FF2B5EF4-FFF2-40B4-BE49-F238E27FC236}">
                            <a16:creationId xmlns:a16="http://schemas.microsoft.com/office/drawing/2014/main" id="{B187C0FF-BFFB-4EC9-A558-B6D781037A8C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40400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181" name="Group 180">
                    <a:extLst>
                      <a:ext uri="{FF2B5EF4-FFF2-40B4-BE49-F238E27FC236}">
                        <a16:creationId xmlns:a16="http://schemas.microsoft.com/office/drawing/2014/main" id="{240FAE26-7A42-4706-AAB8-D6BA7AC7FAB2}"/>
                      </a:ext>
                    </a:extLst>
                  </p:cNvPr>
                  <p:cNvGrpSpPr/>
                  <p:nvPr/>
                </p:nvGrpSpPr>
                <p:grpSpPr>
                  <a:xfrm>
                    <a:off x="738220" y="3194854"/>
                    <a:ext cx="328091" cy="320423"/>
                    <a:chOff x="738220" y="3194854"/>
                    <a:chExt cx="328091" cy="320423"/>
                  </a:xfrm>
                </p:grpSpPr>
                <p:sp>
                  <p:nvSpPr>
                    <p:cNvPr id="14" name="Oval 13">
                      <a:extLst>
                        <a:ext uri="{FF2B5EF4-FFF2-40B4-BE49-F238E27FC236}">
                          <a16:creationId xmlns:a16="http://schemas.microsoft.com/office/drawing/2014/main" id="{FE92E6B0-DECD-46E4-9728-FC3281A23F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1075" y="3215200"/>
                      <a:ext cx="274411" cy="27441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2800" dirty="0">
                        <a:solidFill>
                          <a:schemeClr val="accent2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30" name="Graphic 202">
                      <a:extLst>
                        <a:ext uri="{FF2B5EF4-FFF2-40B4-BE49-F238E27FC236}">
                          <a16:creationId xmlns:a16="http://schemas.microsoft.com/office/drawing/2014/main" id="{2E5A0D27-8070-412A-921A-B60093C3002B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39979" y="3269811"/>
                      <a:ext cx="136600" cy="165188"/>
                      <a:chOff x="79585" y="2641196"/>
                      <a:chExt cx="748665" cy="905351"/>
                    </a:xfrm>
                    <a:solidFill>
                      <a:schemeClr val="accent3"/>
                    </a:solidFill>
                  </p:grpSpPr>
                  <p:sp>
                    <p:nvSpPr>
                      <p:cNvPr id="68" name="Freeform: Shape 67">
                        <a:extLst>
                          <a:ext uri="{FF2B5EF4-FFF2-40B4-BE49-F238E27FC236}">
                            <a16:creationId xmlns:a16="http://schemas.microsoft.com/office/drawing/2014/main" id="{01B55865-C7F7-4AAB-81E9-5EEAFBACFC4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9585" y="2641196"/>
                        <a:ext cx="748665" cy="905351"/>
                      </a:xfrm>
                      <a:custGeom>
                        <a:avLst/>
                        <a:gdLst>
                          <a:gd name="connsiteX0" fmla="*/ 731520 w 748665"/>
                          <a:gd name="connsiteY0" fmla="*/ 185261 h 905351"/>
                          <a:gd name="connsiteX1" fmla="*/ 392430 w 748665"/>
                          <a:gd name="connsiteY1" fmla="*/ 7144 h 905351"/>
                          <a:gd name="connsiteX2" fmla="*/ 356235 w 748665"/>
                          <a:gd name="connsiteY2" fmla="*/ 7144 h 905351"/>
                          <a:gd name="connsiteX3" fmla="*/ 17145 w 748665"/>
                          <a:gd name="connsiteY3" fmla="*/ 185261 h 905351"/>
                          <a:gd name="connsiteX4" fmla="*/ 0 w 748665"/>
                          <a:gd name="connsiteY4" fmla="*/ 210026 h 905351"/>
                          <a:gd name="connsiteX5" fmla="*/ 360998 w 748665"/>
                          <a:gd name="connsiteY5" fmla="*/ 901541 h 905351"/>
                          <a:gd name="connsiteX6" fmla="*/ 374333 w 748665"/>
                          <a:gd name="connsiteY6" fmla="*/ 905351 h 905351"/>
                          <a:gd name="connsiteX7" fmla="*/ 387668 w 748665"/>
                          <a:gd name="connsiteY7" fmla="*/ 901541 h 905351"/>
                          <a:gd name="connsiteX8" fmla="*/ 748665 w 748665"/>
                          <a:gd name="connsiteY8" fmla="*/ 210026 h 905351"/>
                          <a:gd name="connsiteX9" fmla="*/ 731520 w 748665"/>
                          <a:gd name="connsiteY9" fmla="*/ 185261 h 905351"/>
                          <a:gd name="connsiteX10" fmla="*/ 374333 w 748665"/>
                          <a:gd name="connsiteY10" fmla="*/ 600551 h 905351"/>
                          <a:gd name="connsiteX11" fmla="*/ 176213 w 748665"/>
                          <a:gd name="connsiteY11" fmla="*/ 402431 h 905351"/>
                          <a:gd name="connsiteX12" fmla="*/ 374333 w 748665"/>
                          <a:gd name="connsiteY12" fmla="*/ 204311 h 905351"/>
                          <a:gd name="connsiteX13" fmla="*/ 572453 w 748665"/>
                          <a:gd name="connsiteY13" fmla="*/ 402431 h 905351"/>
                          <a:gd name="connsiteX14" fmla="*/ 374333 w 748665"/>
                          <a:gd name="connsiteY14" fmla="*/ 600551 h 90535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</a:cxnLst>
                        <a:rect l="l" t="t" r="r" b="b"/>
                        <a:pathLst>
                          <a:path w="748665" h="905351">
                            <a:moveTo>
                              <a:pt x="731520" y="185261"/>
                            </a:moveTo>
                            <a:cubicBezTo>
                              <a:pt x="484823" y="87154"/>
                              <a:pt x="393383" y="8096"/>
                              <a:pt x="392430" y="7144"/>
                            </a:cubicBezTo>
                            <a:cubicBezTo>
                              <a:pt x="381953" y="-2381"/>
                              <a:pt x="366713" y="-2381"/>
                              <a:pt x="356235" y="7144"/>
                            </a:cubicBezTo>
                            <a:cubicBezTo>
                              <a:pt x="355283" y="8096"/>
                              <a:pt x="264795" y="86201"/>
                              <a:pt x="17145" y="185261"/>
                            </a:cubicBezTo>
                            <a:cubicBezTo>
                              <a:pt x="6667" y="189071"/>
                              <a:pt x="0" y="199549"/>
                              <a:pt x="0" y="210026"/>
                            </a:cubicBezTo>
                            <a:cubicBezTo>
                              <a:pt x="0" y="697706"/>
                              <a:pt x="345758" y="893921"/>
                              <a:pt x="360998" y="901541"/>
                            </a:cubicBezTo>
                            <a:cubicBezTo>
                              <a:pt x="364808" y="903446"/>
                              <a:pt x="369570" y="905351"/>
                              <a:pt x="374333" y="905351"/>
                            </a:cubicBezTo>
                            <a:cubicBezTo>
                              <a:pt x="379095" y="905351"/>
                              <a:pt x="382905" y="904399"/>
                              <a:pt x="387668" y="901541"/>
                            </a:cubicBezTo>
                            <a:cubicBezTo>
                              <a:pt x="401955" y="893921"/>
                              <a:pt x="748665" y="697706"/>
                              <a:pt x="748665" y="210026"/>
                            </a:cubicBezTo>
                            <a:cubicBezTo>
                              <a:pt x="748665" y="199549"/>
                              <a:pt x="741998" y="189071"/>
                              <a:pt x="731520" y="185261"/>
                            </a:cubicBezTo>
                            <a:close/>
                            <a:moveTo>
                              <a:pt x="374333" y="600551"/>
                            </a:moveTo>
                            <a:cubicBezTo>
                              <a:pt x="264795" y="600551"/>
                              <a:pt x="176213" y="511969"/>
                              <a:pt x="176213" y="402431"/>
                            </a:cubicBezTo>
                            <a:cubicBezTo>
                              <a:pt x="176213" y="292894"/>
                              <a:pt x="264795" y="204311"/>
                              <a:pt x="374333" y="204311"/>
                            </a:cubicBezTo>
                            <a:cubicBezTo>
                              <a:pt x="483870" y="204311"/>
                              <a:pt x="572453" y="292894"/>
                              <a:pt x="572453" y="402431"/>
                            </a:cubicBezTo>
                            <a:cubicBezTo>
                              <a:pt x="572453" y="511016"/>
                              <a:pt x="483870" y="600551"/>
                              <a:pt x="374333" y="600551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69" name="Freeform: Shape 68">
                        <a:extLst>
                          <a:ext uri="{FF2B5EF4-FFF2-40B4-BE49-F238E27FC236}">
                            <a16:creationId xmlns:a16="http://schemas.microsoft.com/office/drawing/2014/main" id="{65CF4C18-E70E-4F29-B3FA-FCD62E6B6D4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26997" y="2953854"/>
                        <a:ext cx="244316" cy="185023"/>
                      </a:xfrm>
                      <a:custGeom>
                        <a:avLst/>
                        <a:gdLst>
                          <a:gd name="connsiteX0" fmla="*/ 182166 w 244316"/>
                          <a:gd name="connsiteY0" fmla="*/ 10716 h 185023"/>
                          <a:gd name="connsiteX1" fmla="*/ 95488 w 244316"/>
                          <a:gd name="connsiteY1" fmla="*/ 97393 h 185023"/>
                          <a:gd name="connsiteX2" fmla="*/ 62151 w 244316"/>
                          <a:gd name="connsiteY2" fmla="*/ 64056 h 185023"/>
                          <a:gd name="connsiteX3" fmla="*/ 10716 w 244316"/>
                          <a:gd name="connsiteY3" fmla="*/ 64056 h 185023"/>
                          <a:gd name="connsiteX4" fmla="*/ 10716 w 244316"/>
                          <a:gd name="connsiteY4" fmla="*/ 115491 h 185023"/>
                          <a:gd name="connsiteX5" fmla="*/ 69771 w 244316"/>
                          <a:gd name="connsiteY5" fmla="*/ 174546 h 185023"/>
                          <a:gd name="connsiteX6" fmla="*/ 95488 w 244316"/>
                          <a:gd name="connsiteY6" fmla="*/ 185023 h 185023"/>
                          <a:gd name="connsiteX7" fmla="*/ 121206 w 244316"/>
                          <a:gd name="connsiteY7" fmla="*/ 174546 h 185023"/>
                          <a:gd name="connsiteX8" fmla="*/ 233601 w 244316"/>
                          <a:gd name="connsiteY8" fmla="*/ 62151 h 185023"/>
                          <a:gd name="connsiteX9" fmla="*/ 233601 w 244316"/>
                          <a:gd name="connsiteY9" fmla="*/ 10716 h 185023"/>
                          <a:gd name="connsiteX10" fmla="*/ 182166 w 244316"/>
                          <a:gd name="connsiteY10" fmla="*/ 10716 h 18502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244316" h="185023">
                            <a:moveTo>
                              <a:pt x="182166" y="10716"/>
                            </a:moveTo>
                            <a:lnTo>
                              <a:pt x="95488" y="97393"/>
                            </a:lnTo>
                            <a:lnTo>
                              <a:pt x="62151" y="64056"/>
                            </a:lnTo>
                            <a:cubicBezTo>
                              <a:pt x="47863" y="49768"/>
                              <a:pt x="25003" y="49768"/>
                              <a:pt x="10716" y="64056"/>
                            </a:cubicBezTo>
                            <a:cubicBezTo>
                              <a:pt x="-3572" y="78343"/>
                              <a:pt x="-3572" y="101203"/>
                              <a:pt x="10716" y="115491"/>
                            </a:cubicBezTo>
                            <a:lnTo>
                              <a:pt x="69771" y="174546"/>
                            </a:lnTo>
                            <a:cubicBezTo>
                              <a:pt x="76438" y="181213"/>
                              <a:pt x="85963" y="185023"/>
                              <a:pt x="95488" y="185023"/>
                            </a:cubicBezTo>
                            <a:cubicBezTo>
                              <a:pt x="105013" y="185023"/>
                              <a:pt x="113586" y="181213"/>
                              <a:pt x="121206" y="174546"/>
                            </a:cubicBezTo>
                            <a:lnTo>
                              <a:pt x="233601" y="62151"/>
                            </a:lnTo>
                            <a:cubicBezTo>
                              <a:pt x="247888" y="47863"/>
                              <a:pt x="247888" y="25003"/>
                              <a:pt x="233601" y="10716"/>
                            </a:cubicBezTo>
                            <a:cubicBezTo>
                              <a:pt x="219313" y="-3572"/>
                              <a:pt x="196453" y="-3572"/>
                              <a:pt x="182166" y="10716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grpSp>
                  <p:nvGrpSpPr>
                    <p:cNvPr id="153" name="Group 152">
                      <a:extLst>
                        <a:ext uri="{FF2B5EF4-FFF2-40B4-BE49-F238E27FC236}">
                          <a16:creationId xmlns:a16="http://schemas.microsoft.com/office/drawing/2014/main" id="{F8DE3B02-086F-460F-8E8F-3A889C38E52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38220" y="3194854"/>
                      <a:ext cx="328091" cy="320423"/>
                      <a:chOff x="740400" y="1903803"/>
                      <a:chExt cx="328091" cy="320423"/>
                    </a:xfrm>
                  </p:grpSpPr>
                  <p:sp>
                    <p:nvSpPr>
                      <p:cNvPr id="154" name="Arc 153">
                        <a:extLst>
                          <a:ext uri="{FF2B5EF4-FFF2-40B4-BE49-F238E27FC236}">
                            <a16:creationId xmlns:a16="http://schemas.microsoft.com/office/drawing/2014/main" id="{09FA511B-0F28-4C6C-8C7B-B0DA7880C68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8068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55" name="Arc 154">
                        <a:extLst>
                          <a:ext uri="{FF2B5EF4-FFF2-40B4-BE49-F238E27FC236}">
                            <a16:creationId xmlns:a16="http://schemas.microsoft.com/office/drawing/2014/main" id="{8A886CBA-F1E9-4EFA-A326-CECB8F3BDD2F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40400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183" name="Group 182">
                    <a:extLst>
                      <a:ext uri="{FF2B5EF4-FFF2-40B4-BE49-F238E27FC236}">
                        <a16:creationId xmlns:a16="http://schemas.microsoft.com/office/drawing/2014/main" id="{AAB3BD2E-0443-4BB3-B409-3E68808EED5F}"/>
                      </a:ext>
                    </a:extLst>
                  </p:cNvPr>
                  <p:cNvGrpSpPr/>
                  <p:nvPr/>
                </p:nvGrpSpPr>
                <p:grpSpPr>
                  <a:xfrm>
                    <a:off x="740396" y="3735874"/>
                    <a:ext cx="328091" cy="320423"/>
                    <a:chOff x="740396" y="3735874"/>
                    <a:chExt cx="328091" cy="320423"/>
                  </a:xfrm>
                </p:grpSpPr>
                <p:sp>
                  <p:nvSpPr>
                    <p:cNvPr id="16" name="Oval 15">
                      <a:extLst>
                        <a:ext uri="{FF2B5EF4-FFF2-40B4-BE49-F238E27FC236}">
                          <a16:creationId xmlns:a16="http://schemas.microsoft.com/office/drawing/2014/main" id="{BA3E202C-64A5-44FD-9E37-7F0011DDE97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1075" y="3758179"/>
                      <a:ext cx="274411" cy="27441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2800" dirty="0">
                        <a:solidFill>
                          <a:schemeClr val="accent2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31" name="Graphic 210">
                      <a:extLst>
                        <a:ext uri="{FF2B5EF4-FFF2-40B4-BE49-F238E27FC236}">
                          <a16:creationId xmlns:a16="http://schemas.microsoft.com/office/drawing/2014/main" id="{5EC6986F-86EE-4C88-B9D5-4FA2071D21A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40498" y="3827602"/>
                      <a:ext cx="135564" cy="135564"/>
                      <a:chOff x="6622735" y="3449737"/>
                      <a:chExt cx="552450" cy="552450"/>
                    </a:xfrm>
                    <a:solidFill>
                      <a:schemeClr val="accent3"/>
                    </a:solidFill>
                  </p:grpSpPr>
                  <p:sp>
                    <p:nvSpPr>
                      <p:cNvPr id="58" name="Freeform: Shape 57">
                        <a:extLst>
                          <a:ext uri="{FF2B5EF4-FFF2-40B4-BE49-F238E27FC236}">
                            <a16:creationId xmlns:a16="http://schemas.microsoft.com/office/drawing/2014/main" id="{7BA5B843-7DC2-45DF-820B-C5531F2CB1B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784660" y="3611662"/>
                        <a:ext cx="228600" cy="228600"/>
                      </a:xfrm>
                      <a:custGeom>
                        <a:avLst/>
                        <a:gdLst>
                          <a:gd name="connsiteX0" fmla="*/ 114300 w 228600"/>
                          <a:gd name="connsiteY0" fmla="*/ 0 h 228600"/>
                          <a:gd name="connsiteX1" fmla="*/ 0 w 228600"/>
                          <a:gd name="connsiteY1" fmla="*/ 114300 h 228600"/>
                          <a:gd name="connsiteX2" fmla="*/ 114300 w 228600"/>
                          <a:gd name="connsiteY2" fmla="*/ 228600 h 228600"/>
                          <a:gd name="connsiteX3" fmla="*/ 228600 w 228600"/>
                          <a:gd name="connsiteY3" fmla="*/ 114300 h 228600"/>
                          <a:gd name="connsiteX4" fmla="*/ 114300 w 228600"/>
                          <a:gd name="connsiteY4" fmla="*/ 0 h 228600"/>
                          <a:gd name="connsiteX5" fmla="*/ 66675 w 228600"/>
                          <a:gd name="connsiteY5" fmla="*/ 190500 h 228600"/>
                          <a:gd name="connsiteX6" fmla="*/ 47625 w 228600"/>
                          <a:gd name="connsiteY6" fmla="*/ 190500 h 228600"/>
                          <a:gd name="connsiteX7" fmla="*/ 47625 w 228600"/>
                          <a:gd name="connsiteY7" fmla="*/ 104775 h 228600"/>
                          <a:gd name="connsiteX8" fmla="*/ 28575 w 228600"/>
                          <a:gd name="connsiteY8" fmla="*/ 104775 h 228600"/>
                          <a:gd name="connsiteX9" fmla="*/ 28575 w 228600"/>
                          <a:gd name="connsiteY9" fmla="*/ 85725 h 228600"/>
                          <a:gd name="connsiteX10" fmla="*/ 47625 w 228600"/>
                          <a:gd name="connsiteY10" fmla="*/ 85725 h 228600"/>
                          <a:gd name="connsiteX11" fmla="*/ 47625 w 228600"/>
                          <a:gd name="connsiteY11" fmla="*/ 38100 h 228600"/>
                          <a:gd name="connsiteX12" fmla="*/ 66675 w 228600"/>
                          <a:gd name="connsiteY12" fmla="*/ 38100 h 228600"/>
                          <a:gd name="connsiteX13" fmla="*/ 66675 w 228600"/>
                          <a:gd name="connsiteY13" fmla="*/ 85725 h 228600"/>
                          <a:gd name="connsiteX14" fmla="*/ 85725 w 228600"/>
                          <a:gd name="connsiteY14" fmla="*/ 85725 h 228600"/>
                          <a:gd name="connsiteX15" fmla="*/ 85725 w 228600"/>
                          <a:gd name="connsiteY15" fmla="*/ 104775 h 228600"/>
                          <a:gd name="connsiteX16" fmla="*/ 66675 w 228600"/>
                          <a:gd name="connsiteY16" fmla="*/ 104775 h 228600"/>
                          <a:gd name="connsiteX17" fmla="*/ 66675 w 228600"/>
                          <a:gd name="connsiteY17" fmla="*/ 190500 h 228600"/>
                          <a:gd name="connsiteX18" fmla="*/ 142875 w 228600"/>
                          <a:gd name="connsiteY18" fmla="*/ 180975 h 228600"/>
                          <a:gd name="connsiteX19" fmla="*/ 123825 w 228600"/>
                          <a:gd name="connsiteY19" fmla="*/ 180975 h 228600"/>
                          <a:gd name="connsiteX20" fmla="*/ 123825 w 228600"/>
                          <a:gd name="connsiteY20" fmla="*/ 209550 h 228600"/>
                          <a:gd name="connsiteX21" fmla="*/ 104775 w 228600"/>
                          <a:gd name="connsiteY21" fmla="*/ 209550 h 228600"/>
                          <a:gd name="connsiteX22" fmla="*/ 104775 w 228600"/>
                          <a:gd name="connsiteY22" fmla="*/ 180975 h 228600"/>
                          <a:gd name="connsiteX23" fmla="*/ 85725 w 228600"/>
                          <a:gd name="connsiteY23" fmla="*/ 180975 h 228600"/>
                          <a:gd name="connsiteX24" fmla="*/ 85725 w 228600"/>
                          <a:gd name="connsiteY24" fmla="*/ 161925 h 228600"/>
                          <a:gd name="connsiteX25" fmla="*/ 104775 w 228600"/>
                          <a:gd name="connsiteY25" fmla="*/ 161925 h 228600"/>
                          <a:gd name="connsiteX26" fmla="*/ 104775 w 228600"/>
                          <a:gd name="connsiteY26" fmla="*/ 19050 h 228600"/>
                          <a:gd name="connsiteX27" fmla="*/ 123825 w 228600"/>
                          <a:gd name="connsiteY27" fmla="*/ 19050 h 228600"/>
                          <a:gd name="connsiteX28" fmla="*/ 123825 w 228600"/>
                          <a:gd name="connsiteY28" fmla="*/ 161925 h 228600"/>
                          <a:gd name="connsiteX29" fmla="*/ 142875 w 228600"/>
                          <a:gd name="connsiteY29" fmla="*/ 161925 h 228600"/>
                          <a:gd name="connsiteX30" fmla="*/ 142875 w 228600"/>
                          <a:gd name="connsiteY30" fmla="*/ 180975 h 228600"/>
                          <a:gd name="connsiteX31" fmla="*/ 200025 w 228600"/>
                          <a:gd name="connsiteY31" fmla="*/ 123825 h 228600"/>
                          <a:gd name="connsiteX32" fmla="*/ 180975 w 228600"/>
                          <a:gd name="connsiteY32" fmla="*/ 123825 h 228600"/>
                          <a:gd name="connsiteX33" fmla="*/ 180975 w 228600"/>
                          <a:gd name="connsiteY33" fmla="*/ 190500 h 228600"/>
                          <a:gd name="connsiteX34" fmla="*/ 161925 w 228600"/>
                          <a:gd name="connsiteY34" fmla="*/ 190500 h 228600"/>
                          <a:gd name="connsiteX35" fmla="*/ 161925 w 228600"/>
                          <a:gd name="connsiteY35" fmla="*/ 123825 h 228600"/>
                          <a:gd name="connsiteX36" fmla="*/ 142875 w 228600"/>
                          <a:gd name="connsiteY36" fmla="*/ 123825 h 228600"/>
                          <a:gd name="connsiteX37" fmla="*/ 142875 w 228600"/>
                          <a:gd name="connsiteY37" fmla="*/ 104775 h 228600"/>
                          <a:gd name="connsiteX38" fmla="*/ 161925 w 228600"/>
                          <a:gd name="connsiteY38" fmla="*/ 104775 h 228600"/>
                          <a:gd name="connsiteX39" fmla="*/ 161925 w 228600"/>
                          <a:gd name="connsiteY39" fmla="*/ 38100 h 228600"/>
                          <a:gd name="connsiteX40" fmla="*/ 180975 w 228600"/>
                          <a:gd name="connsiteY40" fmla="*/ 38100 h 228600"/>
                          <a:gd name="connsiteX41" fmla="*/ 180975 w 228600"/>
                          <a:gd name="connsiteY41" fmla="*/ 104775 h 228600"/>
                          <a:gd name="connsiteX42" fmla="*/ 200025 w 228600"/>
                          <a:gd name="connsiteY42" fmla="*/ 104775 h 228600"/>
                          <a:gd name="connsiteX43" fmla="*/ 200025 w 228600"/>
                          <a:gd name="connsiteY43" fmla="*/ 123825 h 2286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</a:cxnLst>
                        <a:rect l="l" t="t" r="r" b="b"/>
                        <a:pathLst>
                          <a:path w="228600" h="228600">
                            <a:moveTo>
                              <a:pt x="114300" y="0"/>
                            </a:moveTo>
                            <a:cubicBezTo>
                              <a:pt x="51273" y="0"/>
                              <a:pt x="0" y="51273"/>
                              <a:pt x="0" y="114300"/>
                            </a:cubicBezTo>
                            <a:cubicBezTo>
                              <a:pt x="0" y="177327"/>
                              <a:pt x="51273" y="228600"/>
                              <a:pt x="114300" y="228600"/>
                            </a:cubicBezTo>
                            <a:cubicBezTo>
                              <a:pt x="177327" y="228600"/>
                              <a:pt x="228600" y="177327"/>
                              <a:pt x="228600" y="114300"/>
                            </a:cubicBezTo>
                            <a:cubicBezTo>
                              <a:pt x="228600" y="51273"/>
                              <a:pt x="177327" y="0"/>
                              <a:pt x="114300" y="0"/>
                            </a:cubicBezTo>
                            <a:close/>
                            <a:moveTo>
                              <a:pt x="66675" y="190500"/>
                            </a:moveTo>
                            <a:lnTo>
                              <a:pt x="47625" y="190500"/>
                            </a:lnTo>
                            <a:lnTo>
                              <a:pt x="47625" y="104775"/>
                            </a:lnTo>
                            <a:lnTo>
                              <a:pt x="28575" y="104775"/>
                            </a:lnTo>
                            <a:lnTo>
                              <a:pt x="28575" y="85725"/>
                            </a:lnTo>
                            <a:lnTo>
                              <a:pt x="47625" y="85725"/>
                            </a:lnTo>
                            <a:lnTo>
                              <a:pt x="47625" y="38100"/>
                            </a:lnTo>
                            <a:lnTo>
                              <a:pt x="66675" y="38100"/>
                            </a:lnTo>
                            <a:lnTo>
                              <a:pt x="66675" y="85725"/>
                            </a:lnTo>
                            <a:lnTo>
                              <a:pt x="85725" y="85725"/>
                            </a:lnTo>
                            <a:lnTo>
                              <a:pt x="85725" y="104775"/>
                            </a:lnTo>
                            <a:lnTo>
                              <a:pt x="66675" y="104775"/>
                            </a:lnTo>
                            <a:lnTo>
                              <a:pt x="66675" y="190500"/>
                            </a:lnTo>
                            <a:close/>
                            <a:moveTo>
                              <a:pt x="142875" y="180975"/>
                            </a:moveTo>
                            <a:lnTo>
                              <a:pt x="123825" y="180975"/>
                            </a:lnTo>
                            <a:lnTo>
                              <a:pt x="123825" y="209550"/>
                            </a:lnTo>
                            <a:lnTo>
                              <a:pt x="104775" y="209550"/>
                            </a:lnTo>
                            <a:lnTo>
                              <a:pt x="104775" y="180975"/>
                            </a:lnTo>
                            <a:lnTo>
                              <a:pt x="85725" y="180975"/>
                            </a:lnTo>
                            <a:lnTo>
                              <a:pt x="85725" y="161925"/>
                            </a:lnTo>
                            <a:lnTo>
                              <a:pt x="104775" y="161925"/>
                            </a:lnTo>
                            <a:lnTo>
                              <a:pt x="104775" y="19050"/>
                            </a:lnTo>
                            <a:lnTo>
                              <a:pt x="123825" y="19050"/>
                            </a:lnTo>
                            <a:lnTo>
                              <a:pt x="123825" y="161925"/>
                            </a:lnTo>
                            <a:lnTo>
                              <a:pt x="142875" y="161925"/>
                            </a:lnTo>
                            <a:lnTo>
                              <a:pt x="142875" y="180975"/>
                            </a:lnTo>
                            <a:close/>
                            <a:moveTo>
                              <a:pt x="200025" y="123825"/>
                            </a:moveTo>
                            <a:lnTo>
                              <a:pt x="180975" y="123825"/>
                            </a:lnTo>
                            <a:lnTo>
                              <a:pt x="180975" y="190500"/>
                            </a:lnTo>
                            <a:lnTo>
                              <a:pt x="161925" y="190500"/>
                            </a:lnTo>
                            <a:lnTo>
                              <a:pt x="161925" y="123825"/>
                            </a:lnTo>
                            <a:lnTo>
                              <a:pt x="142875" y="123825"/>
                            </a:lnTo>
                            <a:lnTo>
                              <a:pt x="142875" y="104775"/>
                            </a:lnTo>
                            <a:lnTo>
                              <a:pt x="161925" y="104775"/>
                            </a:lnTo>
                            <a:lnTo>
                              <a:pt x="161925" y="38100"/>
                            </a:lnTo>
                            <a:lnTo>
                              <a:pt x="180975" y="38100"/>
                            </a:lnTo>
                            <a:lnTo>
                              <a:pt x="180975" y="104775"/>
                            </a:lnTo>
                            <a:lnTo>
                              <a:pt x="200025" y="104775"/>
                            </a:lnTo>
                            <a:lnTo>
                              <a:pt x="200025" y="123825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59" name="Freeform: Shape 58">
                        <a:extLst>
                          <a:ext uri="{FF2B5EF4-FFF2-40B4-BE49-F238E27FC236}">
                            <a16:creationId xmlns:a16="http://schemas.microsoft.com/office/drawing/2014/main" id="{A98E51DA-AFE4-406F-8EF8-58738B6A89B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727510" y="3554512"/>
                        <a:ext cx="342900" cy="342900"/>
                      </a:xfrm>
                      <a:custGeom>
                        <a:avLst/>
                        <a:gdLst>
                          <a:gd name="connsiteX0" fmla="*/ 319850 w 342900"/>
                          <a:gd name="connsiteY0" fmla="*/ 137236 h 342900"/>
                          <a:gd name="connsiteX1" fmla="*/ 300552 w 342900"/>
                          <a:gd name="connsiteY1" fmla="*/ 90745 h 342900"/>
                          <a:gd name="connsiteX2" fmla="*/ 297713 w 342900"/>
                          <a:gd name="connsiteY2" fmla="*/ 86201 h 342900"/>
                          <a:gd name="connsiteX3" fmla="*/ 308039 w 342900"/>
                          <a:gd name="connsiteY3" fmla="*/ 65561 h 342900"/>
                          <a:gd name="connsiteX4" fmla="*/ 277330 w 342900"/>
                          <a:gd name="connsiteY4" fmla="*/ 34852 h 342900"/>
                          <a:gd name="connsiteX5" fmla="*/ 256689 w 342900"/>
                          <a:gd name="connsiteY5" fmla="*/ 45177 h 342900"/>
                          <a:gd name="connsiteX6" fmla="*/ 252146 w 342900"/>
                          <a:gd name="connsiteY6" fmla="*/ 42339 h 342900"/>
                          <a:gd name="connsiteX7" fmla="*/ 205654 w 342900"/>
                          <a:gd name="connsiteY7" fmla="*/ 23041 h 342900"/>
                          <a:gd name="connsiteX8" fmla="*/ 200435 w 342900"/>
                          <a:gd name="connsiteY8" fmla="*/ 21841 h 342900"/>
                          <a:gd name="connsiteX9" fmla="*/ 193157 w 342900"/>
                          <a:gd name="connsiteY9" fmla="*/ 0 h 342900"/>
                          <a:gd name="connsiteX10" fmla="*/ 149733 w 342900"/>
                          <a:gd name="connsiteY10" fmla="*/ 0 h 342900"/>
                          <a:gd name="connsiteX11" fmla="*/ 142446 w 342900"/>
                          <a:gd name="connsiteY11" fmla="*/ 21850 h 342900"/>
                          <a:gd name="connsiteX12" fmla="*/ 137227 w 342900"/>
                          <a:gd name="connsiteY12" fmla="*/ 23051 h 342900"/>
                          <a:gd name="connsiteX13" fmla="*/ 90735 w 342900"/>
                          <a:gd name="connsiteY13" fmla="*/ 42348 h 342900"/>
                          <a:gd name="connsiteX14" fmla="*/ 86192 w 342900"/>
                          <a:gd name="connsiteY14" fmla="*/ 45187 h 342900"/>
                          <a:gd name="connsiteX15" fmla="*/ 65551 w 342900"/>
                          <a:gd name="connsiteY15" fmla="*/ 34862 h 342900"/>
                          <a:gd name="connsiteX16" fmla="*/ 34842 w 342900"/>
                          <a:gd name="connsiteY16" fmla="*/ 65570 h 342900"/>
                          <a:gd name="connsiteX17" fmla="*/ 45168 w 342900"/>
                          <a:gd name="connsiteY17" fmla="*/ 86211 h 342900"/>
                          <a:gd name="connsiteX18" fmla="*/ 42329 w 342900"/>
                          <a:gd name="connsiteY18" fmla="*/ 90754 h 342900"/>
                          <a:gd name="connsiteX19" fmla="*/ 23031 w 342900"/>
                          <a:gd name="connsiteY19" fmla="*/ 137246 h 342900"/>
                          <a:gd name="connsiteX20" fmla="*/ 21831 w 342900"/>
                          <a:gd name="connsiteY20" fmla="*/ 142465 h 342900"/>
                          <a:gd name="connsiteX21" fmla="*/ 0 w 342900"/>
                          <a:gd name="connsiteY21" fmla="*/ 149743 h 342900"/>
                          <a:gd name="connsiteX22" fmla="*/ 0 w 342900"/>
                          <a:gd name="connsiteY22" fmla="*/ 193167 h 342900"/>
                          <a:gd name="connsiteX23" fmla="*/ 21850 w 342900"/>
                          <a:gd name="connsiteY23" fmla="*/ 200454 h 342900"/>
                          <a:gd name="connsiteX24" fmla="*/ 23051 w 342900"/>
                          <a:gd name="connsiteY24" fmla="*/ 205673 h 342900"/>
                          <a:gd name="connsiteX25" fmla="*/ 42348 w 342900"/>
                          <a:gd name="connsiteY25" fmla="*/ 252165 h 342900"/>
                          <a:gd name="connsiteX26" fmla="*/ 45187 w 342900"/>
                          <a:gd name="connsiteY26" fmla="*/ 256708 h 342900"/>
                          <a:gd name="connsiteX27" fmla="*/ 34862 w 342900"/>
                          <a:gd name="connsiteY27" fmla="*/ 277349 h 342900"/>
                          <a:gd name="connsiteX28" fmla="*/ 65570 w 342900"/>
                          <a:gd name="connsiteY28" fmla="*/ 308058 h 342900"/>
                          <a:gd name="connsiteX29" fmla="*/ 86211 w 342900"/>
                          <a:gd name="connsiteY29" fmla="*/ 297732 h 342900"/>
                          <a:gd name="connsiteX30" fmla="*/ 90754 w 342900"/>
                          <a:gd name="connsiteY30" fmla="*/ 300571 h 342900"/>
                          <a:gd name="connsiteX31" fmla="*/ 137246 w 342900"/>
                          <a:gd name="connsiteY31" fmla="*/ 319869 h 342900"/>
                          <a:gd name="connsiteX32" fmla="*/ 142465 w 342900"/>
                          <a:gd name="connsiteY32" fmla="*/ 321069 h 342900"/>
                          <a:gd name="connsiteX33" fmla="*/ 149743 w 342900"/>
                          <a:gd name="connsiteY33" fmla="*/ 342900 h 342900"/>
                          <a:gd name="connsiteX34" fmla="*/ 193167 w 342900"/>
                          <a:gd name="connsiteY34" fmla="*/ 342900 h 342900"/>
                          <a:gd name="connsiteX35" fmla="*/ 200454 w 342900"/>
                          <a:gd name="connsiteY35" fmla="*/ 321050 h 342900"/>
                          <a:gd name="connsiteX36" fmla="*/ 205673 w 342900"/>
                          <a:gd name="connsiteY36" fmla="*/ 319850 h 342900"/>
                          <a:gd name="connsiteX37" fmla="*/ 252165 w 342900"/>
                          <a:gd name="connsiteY37" fmla="*/ 300552 h 342900"/>
                          <a:gd name="connsiteX38" fmla="*/ 256708 w 342900"/>
                          <a:gd name="connsiteY38" fmla="*/ 297713 h 342900"/>
                          <a:gd name="connsiteX39" fmla="*/ 277349 w 342900"/>
                          <a:gd name="connsiteY39" fmla="*/ 308039 h 342900"/>
                          <a:gd name="connsiteX40" fmla="*/ 308058 w 342900"/>
                          <a:gd name="connsiteY40" fmla="*/ 277330 h 342900"/>
                          <a:gd name="connsiteX41" fmla="*/ 297732 w 342900"/>
                          <a:gd name="connsiteY41" fmla="*/ 256689 h 342900"/>
                          <a:gd name="connsiteX42" fmla="*/ 300571 w 342900"/>
                          <a:gd name="connsiteY42" fmla="*/ 252146 h 342900"/>
                          <a:gd name="connsiteX43" fmla="*/ 319869 w 342900"/>
                          <a:gd name="connsiteY43" fmla="*/ 205654 h 342900"/>
                          <a:gd name="connsiteX44" fmla="*/ 321069 w 342900"/>
                          <a:gd name="connsiteY44" fmla="*/ 200435 h 342900"/>
                          <a:gd name="connsiteX45" fmla="*/ 342900 w 342900"/>
                          <a:gd name="connsiteY45" fmla="*/ 193157 h 342900"/>
                          <a:gd name="connsiteX46" fmla="*/ 342900 w 342900"/>
                          <a:gd name="connsiteY46" fmla="*/ 149733 h 342900"/>
                          <a:gd name="connsiteX47" fmla="*/ 321050 w 342900"/>
                          <a:gd name="connsiteY47" fmla="*/ 142446 h 342900"/>
                          <a:gd name="connsiteX48" fmla="*/ 319850 w 342900"/>
                          <a:gd name="connsiteY48" fmla="*/ 137236 h 342900"/>
                          <a:gd name="connsiteX49" fmla="*/ 171450 w 342900"/>
                          <a:gd name="connsiteY49" fmla="*/ 304800 h 342900"/>
                          <a:gd name="connsiteX50" fmla="*/ 38100 w 342900"/>
                          <a:gd name="connsiteY50" fmla="*/ 171450 h 342900"/>
                          <a:gd name="connsiteX51" fmla="*/ 171450 w 342900"/>
                          <a:gd name="connsiteY51" fmla="*/ 38100 h 342900"/>
                          <a:gd name="connsiteX52" fmla="*/ 304800 w 342900"/>
                          <a:gd name="connsiteY52" fmla="*/ 171450 h 342900"/>
                          <a:gd name="connsiteX53" fmla="*/ 171450 w 342900"/>
                          <a:gd name="connsiteY53" fmla="*/ 304800 h 3429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</a:cxnLst>
                        <a:rect l="l" t="t" r="r" b="b"/>
                        <a:pathLst>
                          <a:path w="342900" h="342900">
                            <a:moveTo>
                              <a:pt x="319850" y="137236"/>
                            </a:moveTo>
                            <a:cubicBezTo>
                              <a:pt x="316078" y="120806"/>
                              <a:pt x="309582" y="105166"/>
                              <a:pt x="300552" y="90745"/>
                            </a:cubicBezTo>
                            <a:lnTo>
                              <a:pt x="297713" y="86201"/>
                            </a:lnTo>
                            <a:lnTo>
                              <a:pt x="308039" y="65561"/>
                            </a:lnTo>
                            <a:lnTo>
                              <a:pt x="277330" y="34852"/>
                            </a:lnTo>
                            <a:lnTo>
                              <a:pt x="256689" y="45177"/>
                            </a:lnTo>
                            <a:lnTo>
                              <a:pt x="252146" y="42339"/>
                            </a:lnTo>
                            <a:cubicBezTo>
                              <a:pt x="237725" y="33309"/>
                              <a:pt x="222085" y="26813"/>
                              <a:pt x="205654" y="23041"/>
                            </a:cubicBezTo>
                            <a:lnTo>
                              <a:pt x="200435" y="21841"/>
                            </a:lnTo>
                            <a:lnTo>
                              <a:pt x="193157" y="0"/>
                            </a:lnTo>
                            <a:lnTo>
                              <a:pt x="149733" y="0"/>
                            </a:lnTo>
                            <a:lnTo>
                              <a:pt x="142446" y="21850"/>
                            </a:lnTo>
                            <a:lnTo>
                              <a:pt x="137227" y="23051"/>
                            </a:lnTo>
                            <a:cubicBezTo>
                              <a:pt x="120796" y="26822"/>
                              <a:pt x="105156" y="33318"/>
                              <a:pt x="90735" y="42348"/>
                            </a:cubicBezTo>
                            <a:lnTo>
                              <a:pt x="86192" y="45187"/>
                            </a:lnTo>
                            <a:lnTo>
                              <a:pt x="65551" y="34862"/>
                            </a:lnTo>
                            <a:lnTo>
                              <a:pt x="34842" y="65570"/>
                            </a:lnTo>
                            <a:lnTo>
                              <a:pt x="45168" y="86211"/>
                            </a:lnTo>
                            <a:lnTo>
                              <a:pt x="42329" y="90754"/>
                            </a:lnTo>
                            <a:cubicBezTo>
                              <a:pt x="33299" y="105175"/>
                              <a:pt x="26803" y="120815"/>
                              <a:pt x="23031" y="137246"/>
                            </a:cubicBezTo>
                            <a:lnTo>
                              <a:pt x="21831" y="142465"/>
                            </a:lnTo>
                            <a:lnTo>
                              <a:pt x="0" y="149743"/>
                            </a:lnTo>
                            <a:lnTo>
                              <a:pt x="0" y="193167"/>
                            </a:lnTo>
                            <a:lnTo>
                              <a:pt x="21850" y="200454"/>
                            </a:lnTo>
                            <a:lnTo>
                              <a:pt x="23051" y="205673"/>
                            </a:lnTo>
                            <a:cubicBezTo>
                              <a:pt x="26822" y="222104"/>
                              <a:pt x="33318" y="237744"/>
                              <a:pt x="42348" y="252165"/>
                            </a:cubicBezTo>
                            <a:lnTo>
                              <a:pt x="45187" y="256708"/>
                            </a:lnTo>
                            <a:lnTo>
                              <a:pt x="34862" y="277349"/>
                            </a:lnTo>
                            <a:lnTo>
                              <a:pt x="65570" y="308058"/>
                            </a:lnTo>
                            <a:lnTo>
                              <a:pt x="86211" y="297732"/>
                            </a:lnTo>
                            <a:lnTo>
                              <a:pt x="90754" y="300571"/>
                            </a:lnTo>
                            <a:cubicBezTo>
                              <a:pt x="105175" y="309601"/>
                              <a:pt x="120815" y="316097"/>
                              <a:pt x="137246" y="319869"/>
                            </a:cubicBezTo>
                            <a:lnTo>
                              <a:pt x="142465" y="321069"/>
                            </a:lnTo>
                            <a:lnTo>
                              <a:pt x="149743" y="342900"/>
                            </a:lnTo>
                            <a:lnTo>
                              <a:pt x="193167" y="342900"/>
                            </a:lnTo>
                            <a:lnTo>
                              <a:pt x="200454" y="321050"/>
                            </a:lnTo>
                            <a:lnTo>
                              <a:pt x="205673" y="319850"/>
                            </a:lnTo>
                            <a:cubicBezTo>
                              <a:pt x="222104" y="316078"/>
                              <a:pt x="237744" y="309582"/>
                              <a:pt x="252165" y="300552"/>
                            </a:cubicBezTo>
                            <a:lnTo>
                              <a:pt x="256708" y="297713"/>
                            </a:lnTo>
                            <a:lnTo>
                              <a:pt x="277349" y="308039"/>
                            </a:lnTo>
                            <a:lnTo>
                              <a:pt x="308058" y="277330"/>
                            </a:lnTo>
                            <a:lnTo>
                              <a:pt x="297732" y="256689"/>
                            </a:lnTo>
                            <a:lnTo>
                              <a:pt x="300571" y="252146"/>
                            </a:lnTo>
                            <a:cubicBezTo>
                              <a:pt x="309601" y="237725"/>
                              <a:pt x="316097" y="222085"/>
                              <a:pt x="319869" y="205654"/>
                            </a:cubicBezTo>
                            <a:lnTo>
                              <a:pt x="321069" y="200435"/>
                            </a:lnTo>
                            <a:lnTo>
                              <a:pt x="342900" y="193157"/>
                            </a:lnTo>
                            <a:lnTo>
                              <a:pt x="342900" y="149733"/>
                            </a:lnTo>
                            <a:lnTo>
                              <a:pt x="321050" y="142446"/>
                            </a:lnTo>
                            <a:lnTo>
                              <a:pt x="319850" y="137236"/>
                            </a:lnTo>
                            <a:close/>
                            <a:moveTo>
                              <a:pt x="171450" y="304800"/>
                            </a:moveTo>
                            <a:cubicBezTo>
                              <a:pt x="97917" y="304800"/>
                              <a:pt x="38100" y="244983"/>
                              <a:pt x="38100" y="171450"/>
                            </a:cubicBezTo>
                            <a:cubicBezTo>
                              <a:pt x="38100" y="97917"/>
                              <a:pt x="97917" y="38100"/>
                              <a:pt x="171450" y="38100"/>
                            </a:cubicBezTo>
                            <a:cubicBezTo>
                              <a:pt x="244983" y="38100"/>
                              <a:pt x="304800" y="97917"/>
                              <a:pt x="304800" y="171450"/>
                            </a:cubicBezTo>
                            <a:cubicBezTo>
                              <a:pt x="304800" y="244983"/>
                              <a:pt x="244983" y="304800"/>
                              <a:pt x="171450" y="3048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60" name="Freeform: Shape 59">
                        <a:extLst>
                          <a:ext uri="{FF2B5EF4-FFF2-40B4-BE49-F238E27FC236}">
                            <a16:creationId xmlns:a16="http://schemas.microsoft.com/office/drawing/2014/main" id="{A87EED82-A136-4403-AAF9-2DDE25A4B6B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622735" y="3449737"/>
                        <a:ext cx="95250" cy="133350"/>
                      </a:xfrm>
                      <a:custGeom>
                        <a:avLst/>
                        <a:gdLst>
                          <a:gd name="connsiteX0" fmla="*/ 0 w 95250"/>
                          <a:gd name="connsiteY0" fmla="*/ 133350 h 133350"/>
                          <a:gd name="connsiteX1" fmla="*/ 95250 w 95250"/>
                          <a:gd name="connsiteY1" fmla="*/ 133350 h 133350"/>
                          <a:gd name="connsiteX2" fmla="*/ 95250 w 95250"/>
                          <a:gd name="connsiteY2" fmla="*/ 0 h 133350"/>
                          <a:gd name="connsiteX3" fmla="*/ 0 w 95250"/>
                          <a:gd name="connsiteY3" fmla="*/ 0 h 133350"/>
                          <a:gd name="connsiteX4" fmla="*/ 0 w 95250"/>
                          <a:gd name="connsiteY4" fmla="*/ 133350 h 133350"/>
                          <a:gd name="connsiteX5" fmla="*/ 19050 w 95250"/>
                          <a:gd name="connsiteY5" fmla="*/ 19050 h 133350"/>
                          <a:gd name="connsiteX6" fmla="*/ 76200 w 95250"/>
                          <a:gd name="connsiteY6" fmla="*/ 19050 h 133350"/>
                          <a:gd name="connsiteX7" fmla="*/ 76200 w 95250"/>
                          <a:gd name="connsiteY7" fmla="*/ 38100 h 133350"/>
                          <a:gd name="connsiteX8" fmla="*/ 19050 w 95250"/>
                          <a:gd name="connsiteY8" fmla="*/ 38100 h 133350"/>
                          <a:gd name="connsiteX9" fmla="*/ 19050 w 95250"/>
                          <a:gd name="connsiteY9" fmla="*/ 19050 h 133350"/>
                          <a:gd name="connsiteX10" fmla="*/ 19050 w 95250"/>
                          <a:gd name="connsiteY10" fmla="*/ 57150 h 133350"/>
                          <a:gd name="connsiteX11" fmla="*/ 76200 w 95250"/>
                          <a:gd name="connsiteY11" fmla="*/ 57150 h 133350"/>
                          <a:gd name="connsiteX12" fmla="*/ 76200 w 95250"/>
                          <a:gd name="connsiteY12" fmla="*/ 76200 h 133350"/>
                          <a:gd name="connsiteX13" fmla="*/ 19050 w 95250"/>
                          <a:gd name="connsiteY13" fmla="*/ 76200 h 133350"/>
                          <a:gd name="connsiteX14" fmla="*/ 19050 w 95250"/>
                          <a:gd name="connsiteY14" fmla="*/ 57150 h 133350"/>
                          <a:gd name="connsiteX15" fmla="*/ 19050 w 95250"/>
                          <a:gd name="connsiteY15" fmla="*/ 95250 h 133350"/>
                          <a:gd name="connsiteX16" fmla="*/ 76200 w 95250"/>
                          <a:gd name="connsiteY16" fmla="*/ 95250 h 133350"/>
                          <a:gd name="connsiteX17" fmla="*/ 76200 w 95250"/>
                          <a:gd name="connsiteY17" fmla="*/ 114300 h 133350"/>
                          <a:gd name="connsiteX18" fmla="*/ 19050 w 95250"/>
                          <a:gd name="connsiteY18" fmla="*/ 114300 h 133350"/>
                          <a:gd name="connsiteX19" fmla="*/ 19050 w 95250"/>
                          <a:gd name="connsiteY19" fmla="*/ 95250 h 13335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</a:cxnLst>
                        <a:rect l="l" t="t" r="r" b="b"/>
                        <a:pathLst>
                          <a:path w="95250" h="133350">
                            <a:moveTo>
                              <a:pt x="0" y="133350"/>
                            </a:moveTo>
                            <a:lnTo>
                              <a:pt x="95250" y="133350"/>
                            </a:lnTo>
                            <a:lnTo>
                              <a:pt x="95250" y="0"/>
                            </a:lnTo>
                            <a:lnTo>
                              <a:pt x="0" y="0"/>
                            </a:lnTo>
                            <a:lnTo>
                              <a:pt x="0" y="133350"/>
                            </a:lnTo>
                            <a:close/>
                            <a:moveTo>
                              <a:pt x="19050" y="19050"/>
                            </a:moveTo>
                            <a:lnTo>
                              <a:pt x="76200" y="19050"/>
                            </a:lnTo>
                            <a:lnTo>
                              <a:pt x="76200" y="38100"/>
                            </a:lnTo>
                            <a:lnTo>
                              <a:pt x="19050" y="38100"/>
                            </a:lnTo>
                            <a:lnTo>
                              <a:pt x="19050" y="19050"/>
                            </a:lnTo>
                            <a:close/>
                            <a:moveTo>
                              <a:pt x="19050" y="57150"/>
                            </a:moveTo>
                            <a:lnTo>
                              <a:pt x="76200" y="57150"/>
                            </a:lnTo>
                            <a:lnTo>
                              <a:pt x="76200" y="76200"/>
                            </a:lnTo>
                            <a:lnTo>
                              <a:pt x="19050" y="76200"/>
                            </a:lnTo>
                            <a:lnTo>
                              <a:pt x="19050" y="57150"/>
                            </a:lnTo>
                            <a:close/>
                            <a:moveTo>
                              <a:pt x="19050" y="95250"/>
                            </a:moveTo>
                            <a:lnTo>
                              <a:pt x="76200" y="95250"/>
                            </a:lnTo>
                            <a:lnTo>
                              <a:pt x="76200" y="114300"/>
                            </a:lnTo>
                            <a:lnTo>
                              <a:pt x="19050" y="114300"/>
                            </a:lnTo>
                            <a:lnTo>
                              <a:pt x="19050" y="9525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61" name="Freeform: Shape 60">
                        <a:extLst>
                          <a:ext uri="{FF2B5EF4-FFF2-40B4-BE49-F238E27FC236}">
                            <a16:creationId xmlns:a16="http://schemas.microsoft.com/office/drawing/2014/main" id="{E56547FE-02D0-4879-9B3E-59B344C544A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622735" y="3868837"/>
                        <a:ext cx="95250" cy="133350"/>
                      </a:xfrm>
                      <a:custGeom>
                        <a:avLst/>
                        <a:gdLst>
                          <a:gd name="connsiteX0" fmla="*/ 0 w 95250"/>
                          <a:gd name="connsiteY0" fmla="*/ 133350 h 133350"/>
                          <a:gd name="connsiteX1" fmla="*/ 95250 w 95250"/>
                          <a:gd name="connsiteY1" fmla="*/ 133350 h 133350"/>
                          <a:gd name="connsiteX2" fmla="*/ 95250 w 95250"/>
                          <a:gd name="connsiteY2" fmla="*/ 0 h 133350"/>
                          <a:gd name="connsiteX3" fmla="*/ 0 w 95250"/>
                          <a:gd name="connsiteY3" fmla="*/ 0 h 133350"/>
                          <a:gd name="connsiteX4" fmla="*/ 0 w 95250"/>
                          <a:gd name="connsiteY4" fmla="*/ 133350 h 133350"/>
                          <a:gd name="connsiteX5" fmla="*/ 19050 w 95250"/>
                          <a:gd name="connsiteY5" fmla="*/ 19050 h 133350"/>
                          <a:gd name="connsiteX6" fmla="*/ 76200 w 95250"/>
                          <a:gd name="connsiteY6" fmla="*/ 19050 h 133350"/>
                          <a:gd name="connsiteX7" fmla="*/ 76200 w 95250"/>
                          <a:gd name="connsiteY7" fmla="*/ 38100 h 133350"/>
                          <a:gd name="connsiteX8" fmla="*/ 19050 w 95250"/>
                          <a:gd name="connsiteY8" fmla="*/ 38100 h 133350"/>
                          <a:gd name="connsiteX9" fmla="*/ 19050 w 95250"/>
                          <a:gd name="connsiteY9" fmla="*/ 19050 h 133350"/>
                          <a:gd name="connsiteX10" fmla="*/ 19050 w 95250"/>
                          <a:gd name="connsiteY10" fmla="*/ 57150 h 133350"/>
                          <a:gd name="connsiteX11" fmla="*/ 76200 w 95250"/>
                          <a:gd name="connsiteY11" fmla="*/ 57150 h 133350"/>
                          <a:gd name="connsiteX12" fmla="*/ 76200 w 95250"/>
                          <a:gd name="connsiteY12" fmla="*/ 76200 h 133350"/>
                          <a:gd name="connsiteX13" fmla="*/ 19050 w 95250"/>
                          <a:gd name="connsiteY13" fmla="*/ 76200 h 133350"/>
                          <a:gd name="connsiteX14" fmla="*/ 19050 w 95250"/>
                          <a:gd name="connsiteY14" fmla="*/ 57150 h 133350"/>
                          <a:gd name="connsiteX15" fmla="*/ 19050 w 95250"/>
                          <a:gd name="connsiteY15" fmla="*/ 95250 h 133350"/>
                          <a:gd name="connsiteX16" fmla="*/ 76200 w 95250"/>
                          <a:gd name="connsiteY16" fmla="*/ 95250 h 133350"/>
                          <a:gd name="connsiteX17" fmla="*/ 76200 w 95250"/>
                          <a:gd name="connsiteY17" fmla="*/ 114300 h 133350"/>
                          <a:gd name="connsiteX18" fmla="*/ 19050 w 95250"/>
                          <a:gd name="connsiteY18" fmla="*/ 114300 h 133350"/>
                          <a:gd name="connsiteX19" fmla="*/ 19050 w 95250"/>
                          <a:gd name="connsiteY19" fmla="*/ 95250 h 13335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</a:cxnLst>
                        <a:rect l="l" t="t" r="r" b="b"/>
                        <a:pathLst>
                          <a:path w="95250" h="133350">
                            <a:moveTo>
                              <a:pt x="0" y="133350"/>
                            </a:moveTo>
                            <a:lnTo>
                              <a:pt x="95250" y="133350"/>
                            </a:lnTo>
                            <a:lnTo>
                              <a:pt x="95250" y="0"/>
                            </a:lnTo>
                            <a:lnTo>
                              <a:pt x="0" y="0"/>
                            </a:lnTo>
                            <a:lnTo>
                              <a:pt x="0" y="133350"/>
                            </a:lnTo>
                            <a:close/>
                            <a:moveTo>
                              <a:pt x="19050" y="19050"/>
                            </a:moveTo>
                            <a:lnTo>
                              <a:pt x="76200" y="19050"/>
                            </a:lnTo>
                            <a:lnTo>
                              <a:pt x="76200" y="38100"/>
                            </a:lnTo>
                            <a:lnTo>
                              <a:pt x="19050" y="38100"/>
                            </a:lnTo>
                            <a:lnTo>
                              <a:pt x="19050" y="19050"/>
                            </a:lnTo>
                            <a:close/>
                            <a:moveTo>
                              <a:pt x="19050" y="57150"/>
                            </a:moveTo>
                            <a:lnTo>
                              <a:pt x="76200" y="57150"/>
                            </a:lnTo>
                            <a:lnTo>
                              <a:pt x="76200" y="76200"/>
                            </a:lnTo>
                            <a:lnTo>
                              <a:pt x="19050" y="76200"/>
                            </a:lnTo>
                            <a:lnTo>
                              <a:pt x="19050" y="57150"/>
                            </a:lnTo>
                            <a:close/>
                            <a:moveTo>
                              <a:pt x="19050" y="95250"/>
                            </a:moveTo>
                            <a:lnTo>
                              <a:pt x="76200" y="95250"/>
                            </a:lnTo>
                            <a:lnTo>
                              <a:pt x="76200" y="114300"/>
                            </a:lnTo>
                            <a:lnTo>
                              <a:pt x="19050" y="114300"/>
                            </a:lnTo>
                            <a:lnTo>
                              <a:pt x="19050" y="9525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62" name="Freeform: Shape 61">
                        <a:extLst>
                          <a:ext uri="{FF2B5EF4-FFF2-40B4-BE49-F238E27FC236}">
                            <a16:creationId xmlns:a16="http://schemas.microsoft.com/office/drawing/2014/main" id="{6E394181-6311-4955-831D-11EA64E65B4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79935" y="3449737"/>
                        <a:ext cx="95250" cy="133350"/>
                      </a:xfrm>
                      <a:custGeom>
                        <a:avLst/>
                        <a:gdLst>
                          <a:gd name="connsiteX0" fmla="*/ 0 w 95250"/>
                          <a:gd name="connsiteY0" fmla="*/ 0 h 133350"/>
                          <a:gd name="connsiteX1" fmla="*/ 0 w 95250"/>
                          <a:gd name="connsiteY1" fmla="*/ 133350 h 133350"/>
                          <a:gd name="connsiteX2" fmla="*/ 95250 w 95250"/>
                          <a:gd name="connsiteY2" fmla="*/ 133350 h 133350"/>
                          <a:gd name="connsiteX3" fmla="*/ 95250 w 95250"/>
                          <a:gd name="connsiteY3" fmla="*/ 0 h 133350"/>
                          <a:gd name="connsiteX4" fmla="*/ 0 w 95250"/>
                          <a:gd name="connsiteY4" fmla="*/ 0 h 133350"/>
                          <a:gd name="connsiteX5" fmla="*/ 76200 w 95250"/>
                          <a:gd name="connsiteY5" fmla="*/ 114300 h 133350"/>
                          <a:gd name="connsiteX6" fmla="*/ 19050 w 95250"/>
                          <a:gd name="connsiteY6" fmla="*/ 114300 h 133350"/>
                          <a:gd name="connsiteX7" fmla="*/ 19050 w 95250"/>
                          <a:gd name="connsiteY7" fmla="*/ 95250 h 133350"/>
                          <a:gd name="connsiteX8" fmla="*/ 76200 w 95250"/>
                          <a:gd name="connsiteY8" fmla="*/ 95250 h 133350"/>
                          <a:gd name="connsiteX9" fmla="*/ 76200 w 95250"/>
                          <a:gd name="connsiteY9" fmla="*/ 114300 h 133350"/>
                          <a:gd name="connsiteX10" fmla="*/ 76200 w 95250"/>
                          <a:gd name="connsiteY10" fmla="*/ 76200 h 133350"/>
                          <a:gd name="connsiteX11" fmla="*/ 19050 w 95250"/>
                          <a:gd name="connsiteY11" fmla="*/ 76200 h 133350"/>
                          <a:gd name="connsiteX12" fmla="*/ 19050 w 95250"/>
                          <a:gd name="connsiteY12" fmla="*/ 57150 h 133350"/>
                          <a:gd name="connsiteX13" fmla="*/ 76200 w 95250"/>
                          <a:gd name="connsiteY13" fmla="*/ 57150 h 133350"/>
                          <a:gd name="connsiteX14" fmla="*/ 76200 w 95250"/>
                          <a:gd name="connsiteY14" fmla="*/ 76200 h 133350"/>
                          <a:gd name="connsiteX15" fmla="*/ 76200 w 95250"/>
                          <a:gd name="connsiteY15" fmla="*/ 38100 h 133350"/>
                          <a:gd name="connsiteX16" fmla="*/ 19050 w 95250"/>
                          <a:gd name="connsiteY16" fmla="*/ 38100 h 133350"/>
                          <a:gd name="connsiteX17" fmla="*/ 19050 w 95250"/>
                          <a:gd name="connsiteY17" fmla="*/ 19050 h 133350"/>
                          <a:gd name="connsiteX18" fmla="*/ 76200 w 95250"/>
                          <a:gd name="connsiteY18" fmla="*/ 19050 h 133350"/>
                          <a:gd name="connsiteX19" fmla="*/ 76200 w 95250"/>
                          <a:gd name="connsiteY19" fmla="*/ 38100 h 13335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</a:cxnLst>
                        <a:rect l="l" t="t" r="r" b="b"/>
                        <a:pathLst>
                          <a:path w="95250" h="133350">
                            <a:moveTo>
                              <a:pt x="0" y="0"/>
                            </a:moveTo>
                            <a:lnTo>
                              <a:pt x="0" y="133350"/>
                            </a:lnTo>
                            <a:lnTo>
                              <a:pt x="95250" y="133350"/>
                            </a:lnTo>
                            <a:lnTo>
                              <a:pt x="95250" y="0"/>
                            </a:lnTo>
                            <a:lnTo>
                              <a:pt x="0" y="0"/>
                            </a:lnTo>
                            <a:close/>
                            <a:moveTo>
                              <a:pt x="76200" y="114300"/>
                            </a:moveTo>
                            <a:lnTo>
                              <a:pt x="19050" y="114300"/>
                            </a:lnTo>
                            <a:lnTo>
                              <a:pt x="19050" y="95250"/>
                            </a:lnTo>
                            <a:lnTo>
                              <a:pt x="76200" y="95250"/>
                            </a:lnTo>
                            <a:lnTo>
                              <a:pt x="76200" y="114300"/>
                            </a:lnTo>
                            <a:close/>
                            <a:moveTo>
                              <a:pt x="76200" y="76200"/>
                            </a:moveTo>
                            <a:lnTo>
                              <a:pt x="19050" y="76200"/>
                            </a:lnTo>
                            <a:lnTo>
                              <a:pt x="19050" y="57150"/>
                            </a:lnTo>
                            <a:lnTo>
                              <a:pt x="76200" y="57150"/>
                            </a:lnTo>
                            <a:lnTo>
                              <a:pt x="76200" y="76200"/>
                            </a:lnTo>
                            <a:close/>
                            <a:moveTo>
                              <a:pt x="76200" y="38100"/>
                            </a:moveTo>
                            <a:lnTo>
                              <a:pt x="19050" y="38100"/>
                            </a:lnTo>
                            <a:lnTo>
                              <a:pt x="19050" y="19050"/>
                            </a:lnTo>
                            <a:lnTo>
                              <a:pt x="76200" y="19050"/>
                            </a:lnTo>
                            <a:lnTo>
                              <a:pt x="76200" y="3810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63" name="Freeform: Shape 62">
                        <a:extLst>
                          <a:ext uri="{FF2B5EF4-FFF2-40B4-BE49-F238E27FC236}">
                            <a16:creationId xmlns:a16="http://schemas.microsoft.com/office/drawing/2014/main" id="{52751242-2895-4858-B82C-397BA460E7E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79935" y="3868837"/>
                        <a:ext cx="95250" cy="133350"/>
                      </a:xfrm>
                      <a:custGeom>
                        <a:avLst/>
                        <a:gdLst>
                          <a:gd name="connsiteX0" fmla="*/ 0 w 95250"/>
                          <a:gd name="connsiteY0" fmla="*/ 133350 h 133350"/>
                          <a:gd name="connsiteX1" fmla="*/ 95250 w 95250"/>
                          <a:gd name="connsiteY1" fmla="*/ 133350 h 133350"/>
                          <a:gd name="connsiteX2" fmla="*/ 95250 w 95250"/>
                          <a:gd name="connsiteY2" fmla="*/ 0 h 133350"/>
                          <a:gd name="connsiteX3" fmla="*/ 0 w 95250"/>
                          <a:gd name="connsiteY3" fmla="*/ 0 h 133350"/>
                          <a:gd name="connsiteX4" fmla="*/ 0 w 95250"/>
                          <a:gd name="connsiteY4" fmla="*/ 133350 h 133350"/>
                          <a:gd name="connsiteX5" fmla="*/ 19050 w 95250"/>
                          <a:gd name="connsiteY5" fmla="*/ 19050 h 133350"/>
                          <a:gd name="connsiteX6" fmla="*/ 76200 w 95250"/>
                          <a:gd name="connsiteY6" fmla="*/ 19050 h 133350"/>
                          <a:gd name="connsiteX7" fmla="*/ 76200 w 95250"/>
                          <a:gd name="connsiteY7" fmla="*/ 38100 h 133350"/>
                          <a:gd name="connsiteX8" fmla="*/ 19050 w 95250"/>
                          <a:gd name="connsiteY8" fmla="*/ 38100 h 133350"/>
                          <a:gd name="connsiteX9" fmla="*/ 19050 w 95250"/>
                          <a:gd name="connsiteY9" fmla="*/ 19050 h 133350"/>
                          <a:gd name="connsiteX10" fmla="*/ 19050 w 95250"/>
                          <a:gd name="connsiteY10" fmla="*/ 57150 h 133350"/>
                          <a:gd name="connsiteX11" fmla="*/ 76200 w 95250"/>
                          <a:gd name="connsiteY11" fmla="*/ 57150 h 133350"/>
                          <a:gd name="connsiteX12" fmla="*/ 76200 w 95250"/>
                          <a:gd name="connsiteY12" fmla="*/ 76200 h 133350"/>
                          <a:gd name="connsiteX13" fmla="*/ 19050 w 95250"/>
                          <a:gd name="connsiteY13" fmla="*/ 76200 h 133350"/>
                          <a:gd name="connsiteX14" fmla="*/ 19050 w 95250"/>
                          <a:gd name="connsiteY14" fmla="*/ 57150 h 133350"/>
                          <a:gd name="connsiteX15" fmla="*/ 19050 w 95250"/>
                          <a:gd name="connsiteY15" fmla="*/ 95250 h 133350"/>
                          <a:gd name="connsiteX16" fmla="*/ 76200 w 95250"/>
                          <a:gd name="connsiteY16" fmla="*/ 95250 h 133350"/>
                          <a:gd name="connsiteX17" fmla="*/ 76200 w 95250"/>
                          <a:gd name="connsiteY17" fmla="*/ 114300 h 133350"/>
                          <a:gd name="connsiteX18" fmla="*/ 19050 w 95250"/>
                          <a:gd name="connsiteY18" fmla="*/ 114300 h 133350"/>
                          <a:gd name="connsiteX19" fmla="*/ 19050 w 95250"/>
                          <a:gd name="connsiteY19" fmla="*/ 95250 h 13335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</a:cxnLst>
                        <a:rect l="l" t="t" r="r" b="b"/>
                        <a:pathLst>
                          <a:path w="95250" h="133350">
                            <a:moveTo>
                              <a:pt x="0" y="133350"/>
                            </a:moveTo>
                            <a:lnTo>
                              <a:pt x="95250" y="133350"/>
                            </a:lnTo>
                            <a:lnTo>
                              <a:pt x="95250" y="0"/>
                            </a:lnTo>
                            <a:lnTo>
                              <a:pt x="0" y="0"/>
                            </a:lnTo>
                            <a:lnTo>
                              <a:pt x="0" y="133350"/>
                            </a:lnTo>
                            <a:close/>
                            <a:moveTo>
                              <a:pt x="19050" y="19050"/>
                            </a:moveTo>
                            <a:lnTo>
                              <a:pt x="76200" y="19050"/>
                            </a:lnTo>
                            <a:lnTo>
                              <a:pt x="76200" y="38100"/>
                            </a:lnTo>
                            <a:lnTo>
                              <a:pt x="19050" y="38100"/>
                            </a:lnTo>
                            <a:lnTo>
                              <a:pt x="19050" y="19050"/>
                            </a:lnTo>
                            <a:close/>
                            <a:moveTo>
                              <a:pt x="19050" y="57150"/>
                            </a:moveTo>
                            <a:lnTo>
                              <a:pt x="76200" y="57150"/>
                            </a:lnTo>
                            <a:lnTo>
                              <a:pt x="76200" y="76200"/>
                            </a:lnTo>
                            <a:lnTo>
                              <a:pt x="19050" y="76200"/>
                            </a:lnTo>
                            <a:lnTo>
                              <a:pt x="19050" y="57150"/>
                            </a:lnTo>
                            <a:close/>
                            <a:moveTo>
                              <a:pt x="19050" y="95250"/>
                            </a:moveTo>
                            <a:lnTo>
                              <a:pt x="76200" y="95250"/>
                            </a:lnTo>
                            <a:lnTo>
                              <a:pt x="76200" y="114300"/>
                            </a:lnTo>
                            <a:lnTo>
                              <a:pt x="19050" y="114300"/>
                            </a:lnTo>
                            <a:lnTo>
                              <a:pt x="19050" y="9525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64" name="Freeform: Shape 63">
                        <a:extLst>
                          <a:ext uri="{FF2B5EF4-FFF2-40B4-BE49-F238E27FC236}">
                            <a16:creationId xmlns:a16="http://schemas.microsoft.com/office/drawing/2014/main" id="{3F2D45D6-B737-4567-B0BC-1BE022849FC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89460" y="3602137"/>
                        <a:ext cx="57150" cy="114300"/>
                      </a:xfrm>
                      <a:custGeom>
                        <a:avLst/>
                        <a:gdLst>
                          <a:gd name="connsiteX0" fmla="*/ 57150 w 57150"/>
                          <a:gd name="connsiteY0" fmla="*/ 0 h 114300"/>
                          <a:gd name="connsiteX1" fmla="*/ 38100 w 57150"/>
                          <a:gd name="connsiteY1" fmla="*/ 0 h 114300"/>
                          <a:gd name="connsiteX2" fmla="*/ 38100 w 57150"/>
                          <a:gd name="connsiteY2" fmla="*/ 95250 h 114300"/>
                          <a:gd name="connsiteX3" fmla="*/ 0 w 57150"/>
                          <a:gd name="connsiteY3" fmla="*/ 95250 h 114300"/>
                          <a:gd name="connsiteX4" fmla="*/ 0 w 57150"/>
                          <a:gd name="connsiteY4" fmla="*/ 114300 h 114300"/>
                          <a:gd name="connsiteX5" fmla="*/ 57150 w 57150"/>
                          <a:gd name="connsiteY5" fmla="*/ 114300 h 1143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57150" h="114300">
                            <a:moveTo>
                              <a:pt x="57150" y="0"/>
                            </a:moveTo>
                            <a:lnTo>
                              <a:pt x="38100" y="0"/>
                            </a:lnTo>
                            <a:lnTo>
                              <a:pt x="38100" y="95250"/>
                            </a:lnTo>
                            <a:lnTo>
                              <a:pt x="0" y="95250"/>
                            </a:lnTo>
                            <a:lnTo>
                              <a:pt x="0" y="114300"/>
                            </a:lnTo>
                            <a:lnTo>
                              <a:pt x="57150" y="11430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65" name="Freeform: Shape 64">
                        <a:extLst>
                          <a:ext uri="{FF2B5EF4-FFF2-40B4-BE49-F238E27FC236}">
                            <a16:creationId xmlns:a16="http://schemas.microsoft.com/office/drawing/2014/main" id="{89883A01-9B4A-4975-A4D2-D4DE5714EA0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089460" y="3735487"/>
                        <a:ext cx="57150" cy="114300"/>
                      </a:xfrm>
                      <a:custGeom>
                        <a:avLst/>
                        <a:gdLst>
                          <a:gd name="connsiteX0" fmla="*/ 0 w 57150"/>
                          <a:gd name="connsiteY0" fmla="*/ 19050 h 114300"/>
                          <a:gd name="connsiteX1" fmla="*/ 38100 w 57150"/>
                          <a:gd name="connsiteY1" fmla="*/ 19050 h 114300"/>
                          <a:gd name="connsiteX2" fmla="*/ 38100 w 57150"/>
                          <a:gd name="connsiteY2" fmla="*/ 114300 h 114300"/>
                          <a:gd name="connsiteX3" fmla="*/ 57150 w 57150"/>
                          <a:gd name="connsiteY3" fmla="*/ 114300 h 114300"/>
                          <a:gd name="connsiteX4" fmla="*/ 57150 w 57150"/>
                          <a:gd name="connsiteY4" fmla="*/ 0 h 114300"/>
                          <a:gd name="connsiteX5" fmla="*/ 0 w 57150"/>
                          <a:gd name="connsiteY5" fmla="*/ 0 h 1143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57150" h="114300">
                            <a:moveTo>
                              <a:pt x="0" y="19050"/>
                            </a:moveTo>
                            <a:lnTo>
                              <a:pt x="38100" y="19050"/>
                            </a:lnTo>
                            <a:lnTo>
                              <a:pt x="38100" y="114300"/>
                            </a:lnTo>
                            <a:lnTo>
                              <a:pt x="57150" y="114300"/>
                            </a:lnTo>
                            <a:lnTo>
                              <a:pt x="5715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66" name="Freeform: Shape 65">
                        <a:extLst>
                          <a:ext uri="{FF2B5EF4-FFF2-40B4-BE49-F238E27FC236}">
                            <a16:creationId xmlns:a16="http://schemas.microsoft.com/office/drawing/2014/main" id="{8D1619B4-BD97-4D61-8FDA-3E96195EF14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651310" y="3602137"/>
                        <a:ext cx="57150" cy="114300"/>
                      </a:xfrm>
                      <a:custGeom>
                        <a:avLst/>
                        <a:gdLst>
                          <a:gd name="connsiteX0" fmla="*/ 0 w 57150"/>
                          <a:gd name="connsiteY0" fmla="*/ 0 h 114300"/>
                          <a:gd name="connsiteX1" fmla="*/ 0 w 57150"/>
                          <a:gd name="connsiteY1" fmla="*/ 114300 h 114300"/>
                          <a:gd name="connsiteX2" fmla="*/ 57150 w 57150"/>
                          <a:gd name="connsiteY2" fmla="*/ 114300 h 114300"/>
                          <a:gd name="connsiteX3" fmla="*/ 57150 w 57150"/>
                          <a:gd name="connsiteY3" fmla="*/ 95250 h 114300"/>
                          <a:gd name="connsiteX4" fmla="*/ 19050 w 57150"/>
                          <a:gd name="connsiteY4" fmla="*/ 95250 h 114300"/>
                          <a:gd name="connsiteX5" fmla="*/ 19050 w 57150"/>
                          <a:gd name="connsiteY5" fmla="*/ 0 h 1143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57150" h="114300">
                            <a:moveTo>
                              <a:pt x="0" y="0"/>
                            </a:moveTo>
                            <a:lnTo>
                              <a:pt x="0" y="114300"/>
                            </a:lnTo>
                            <a:lnTo>
                              <a:pt x="57150" y="114300"/>
                            </a:lnTo>
                            <a:lnTo>
                              <a:pt x="57150" y="95250"/>
                            </a:lnTo>
                            <a:lnTo>
                              <a:pt x="19050" y="95250"/>
                            </a:lnTo>
                            <a:lnTo>
                              <a:pt x="19050" y="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67" name="Freeform: Shape 66">
                        <a:extLst>
                          <a:ext uri="{FF2B5EF4-FFF2-40B4-BE49-F238E27FC236}">
                            <a16:creationId xmlns:a16="http://schemas.microsoft.com/office/drawing/2014/main" id="{FDD15F38-86C9-4D42-9170-177EBFE47AD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651310" y="3735487"/>
                        <a:ext cx="57150" cy="114300"/>
                      </a:xfrm>
                      <a:custGeom>
                        <a:avLst/>
                        <a:gdLst>
                          <a:gd name="connsiteX0" fmla="*/ 0 w 57150"/>
                          <a:gd name="connsiteY0" fmla="*/ 114300 h 114300"/>
                          <a:gd name="connsiteX1" fmla="*/ 19050 w 57150"/>
                          <a:gd name="connsiteY1" fmla="*/ 114300 h 114300"/>
                          <a:gd name="connsiteX2" fmla="*/ 19050 w 57150"/>
                          <a:gd name="connsiteY2" fmla="*/ 19050 h 114300"/>
                          <a:gd name="connsiteX3" fmla="*/ 57150 w 57150"/>
                          <a:gd name="connsiteY3" fmla="*/ 19050 h 114300"/>
                          <a:gd name="connsiteX4" fmla="*/ 57150 w 57150"/>
                          <a:gd name="connsiteY4" fmla="*/ 0 h 114300"/>
                          <a:gd name="connsiteX5" fmla="*/ 0 w 57150"/>
                          <a:gd name="connsiteY5" fmla="*/ 0 h 1143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57150" h="114300">
                            <a:moveTo>
                              <a:pt x="0" y="114300"/>
                            </a:moveTo>
                            <a:lnTo>
                              <a:pt x="19050" y="114300"/>
                            </a:lnTo>
                            <a:lnTo>
                              <a:pt x="19050" y="19050"/>
                            </a:lnTo>
                            <a:lnTo>
                              <a:pt x="57150" y="19050"/>
                            </a:lnTo>
                            <a:lnTo>
                              <a:pt x="5715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grpSp>
                  <p:nvGrpSpPr>
                    <p:cNvPr id="156" name="Group 155">
                      <a:extLst>
                        <a:ext uri="{FF2B5EF4-FFF2-40B4-BE49-F238E27FC236}">
                          <a16:creationId xmlns:a16="http://schemas.microsoft.com/office/drawing/2014/main" id="{EC01ACBE-FD24-4756-83FC-429279F8EF2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40396" y="3735874"/>
                      <a:ext cx="328091" cy="320423"/>
                      <a:chOff x="740400" y="1903803"/>
                      <a:chExt cx="328091" cy="320423"/>
                    </a:xfrm>
                  </p:grpSpPr>
                  <p:sp>
                    <p:nvSpPr>
                      <p:cNvPr id="157" name="Arc 156">
                        <a:extLst>
                          <a:ext uri="{FF2B5EF4-FFF2-40B4-BE49-F238E27FC236}">
                            <a16:creationId xmlns:a16="http://schemas.microsoft.com/office/drawing/2014/main" id="{5A3F89CE-D61D-456F-90C0-3D35E763D98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8068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58" name="Arc 157">
                        <a:extLst>
                          <a:ext uri="{FF2B5EF4-FFF2-40B4-BE49-F238E27FC236}">
                            <a16:creationId xmlns:a16="http://schemas.microsoft.com/office/drawing/2014/main" id="{875517F0-6C3C-45F3-B161-E5DBFDF5289C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40400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189" name="Group 188">
                    <a:extLst>
                      <a:ext uri="{FF2B5EF4-FFF2-40B4-BE49-F238E27FC236}">
                        <a16:creationId xmlns:a16="http://schemas.microsoft.com/office/drawing/2014/main" id="{C7FA57D8-9D82-422B-85E4-327D73A32C43}"/>
                      </a:ext>
                    </a:extLst>
                  </p:cNvPr>
                  <p:cNvGrpSpPr/>
                  <p:nvPr/>
                </p:nvGrpSpPr>
                <p:grpSpPr>
                  <a:xfrm>
                    <a:off x="742572" y="4332413"/>
                    <a:ext cx="328091" cy="320423"/>
                    <a:chOff x="742572" y="4332413"/>
                    <a:chExt cx="328091" cy="320423"/>
                  </a:xfrm>
                </p:grpSpPr>
                <p:grpSp>
                  <p:nvGrpSpPr>
                    <p:cNvPr id="188" name="Group 187">
                      <a:extLst>
                        <a:ext uri="{FF2B5EF4-FFF2-40B4-BE49-F238E27FC236}">
                          <a16:creationId xmlns:a16="http://schemas.microsoft.com/office/drawing/2014/main" id="{63389ECE-5832-437C-B1BB-C4CD4DD3C99B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71075" y="4354576"/>
                      <a:ext cx="274411" cy="274411"/>
                      <a:chOff x="771075" y="4354576"/>
                      <a:chExt cx="274411" cy="274411"/>
                    </a:xfrm>
                  </p:grpSpPr>
                  <p:sp>
                    <p:nvSpPr>
                      <p:cNvPr id="18" name="Oval 17">
                        <a:extLst>
                          <a:ext uri="{FF2B5EF4-FFF2-40B4-BE49-F238E27FC236}">
                            <a16:creationId xmlns:a16="http://schemas.microsoft.com/office/drawing/2014/main" id="{40181B89-8742-441B-BD86-D5C5D2C5CE1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1075" y="4354576"/>
                        <a:ext cx="274411" cy="274411"/>
                      </a:xfrm>
                      <a:prstGeom prst="ellipse">
                        <a:avLst/>
                      </a:prstGeom>
                      <a:solidFill>
                        <a:schemeClr val="accent2"/>
                      </a:solidFill>
                      <a:ln w="0"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schemeClr val="accent2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33" name="Graphic 257">
                        <a:extLst>
                          <a:ext uri="{FF2B5EF4-FFF2-40B4-BE49-F238E27FC236}">
                            <a16:creationId xmlns:a16="http://schemas.microsoft.com/office/drawing/2014/main" id="{F58167C0-E712-4387-B3F1-227059789BF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41013" y="4424516"/>
                        <a:ext cx="134532" cy="134532"/>
                        <a:chOff x="5819775" y="3076575"/>
                        <a:chExt cx="552450" cy="552450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34" name="Freeform: Shape 33">
                          <a:extLst>
                            <a:ext uri="{FF2B5EF4-FFF2-40B4-BE49-F238E27FC236}">
                              <a16:creationId xmlns:a16="http://schemas.microsoft.com/office/drawing/2014/main" id="{616EA764-C755-4DB9-B2BB-C4D58449D8F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19775" y="3533775"/>
                          <a:ext cx="552450" cy="38100"/>
                        </a:xfrm>
                        <a:custGeom>
                          <a:avLst/>
                          <a:gdLst>
                            <a:gd name="connsiteX0" fmla="*/ 0 w 552450"/>
                            <a:gd name="connsiteY0" fmla="*/ 9525 h 38100"/>
                            <a:gd name="connsiteX1" fmla="*/ 28575 w 552450"/>
                            <a:gd name="connsiteY1" fmla="*/ 38100 h 38100"/>
                            <a:gd name="connsiteX2" fmla="*/ 523875 w 552450"/>
                            <a:gd name="connsiteY2" fmla="*/ 38100 h 38100"/>
                            <a:gd name="connsiteX3" fmla="*/ 552450 w 552450"/>
                            <a:gd name="connsiteY3" fmla="*/ 9525 h 38100"/>
                            <a:gd name="connsiteX4" fmla="*/ 552450 w 552450"/>
                            <a:gd name="connsiteY4" fmla="*/ 0 h 38100"/>
                            <a:gd name="connsiteX5" fmla="*/ 0 w 552450"/>
                            <a:gd name="connsiteY5" fmla="*/ 0 h 38100"/>
                            <a:gd name="connsiteX6" fmla="*/ 0 w 552450"/>
                            <a:gd name="connsiteY6" fmla="*/ 9525 h 381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552450" h="38100">
                              <a:moveTo>
                                <a:pt x="0" y="9525"/>
                              </a:moveTo>
                              <a:cubicBezTo>
                                <a:pt x="0" y="25279"/>
                                <a:pt x="12821" y="38100"/>
                                <a:pt x="28575" y="38100"/>
                              </a:cubicBezTo>
                              <a:lnTo>
                                <a:pt x="523875" y="38100"/>
                              </a:lnTo>
                              <a:cubicBezTo>
                                <a:pt x="539629" y="38100"/>
                                <a:pt x="552450" y="25279"/>
                                <a:pt x="552450" y="9525"/>
                              </a:cubicBezTo>
                              <a:lnTo>
                                <a:pt x="552450" y="0"/>
                              </a:lnTo>
                              <a:lnTo>
                                <a:pt x="0" y="0"/>
                              </a:lnTo>
                              <a:lnTo>
                                <a:pt x="0" y="9525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35" name="Freeform: Shape 34">
                          <a:extLst>
                            <a:ext uri="{FF2B5EF4-FFF2-40B4-BE49-F238E27FC236}">
                              <a16:creationId xmlns:a16="http://schemas.microsoft.com/office/drawing/2014/main" id="{B55CFA8E-B09E-4B45-ADF7-31A2339A793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53125" y="3590925"/>
                          <a:ext cx="285750" cy="38100"/>
                        </a:xfrm>
                        <a:custGeom>
                          <a:avLst/>
                          <a:gdLst>
                            <a:gd name="connsiteX0" fmla="*/ 247650 w 285750"/>
                            <a:gd name="connsiteY0" fmla="*/ 0 h 38100"/>
                            <a:gd name="connsiteX1" fmla="*/ 38100 w 285750"/>
                            <a:gd name="connsiteY1" fmla="*/ 0 h 38100"/>
                            <a:gd name="connsiteX2" fmla="*/ 38100 w 285750"/>
                            <a:gd name="connsiteY2" fmla="*/ 19050 h 38100"/>
                            <a:gd name="connsiteX3" fmla="*/ 0 w 285750"/>
                            <a:gd name="connsiteY3" fmla="*/ 19050 h 38100"/>
                            <a:gd name="connsiteX4" fmla="*/ 0 w 285750"/>
                            <a:gd name="connsiteY4" fmla="*/ 38100 h 38100"/>
                            <a:gd name="connsiteX5" fmla="*/ 38100 w 285750"/>
                            <a:gd name="connsiteY5" fmla="*/ 38100 h 38100"/>
                            <a:gd name="connsiteX6" fmla="*/ 247650 w 285750"/>
                            <a:gd name="connsiteY6" fmla="*/ 38100 h 38100"/>
                            <a:gd name="connsiteX7" fmla="*/ 285750 w 285750"/>
                            <a:gd name="connsiteY7" fmla="*/ 38100 h 38100"/>
                            <a:gd name="connsiteX8" fmla="*/ 285750 w 285750"/>
                            <a:gd name="connsiteY8" fmla="*/ 19050 h 38100"/>
                            <a:gd name="connsiteX9" fmla="*/ 247650 w 285750"/>
                            <a:gd name="connsiteY9" fmla="*/ 19050 h 381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285750" h="38100">
                              <a:moveTo>
                                <a:pt x="247650" y="0"/>
                              </a:moveTo>
                              <a:lnTo>
                                <a:pt x="38100" y="0"/>
                              </a:lnTo>
                              <a:lnTo>
                                <a:pt x="38100" y="19050"/>
                              </a:lnTo>
                              <a:lnTo>
                                <a:pt x="0" y="19050"/>
                              </a:lnTo>
                              <a:lnTo>
                                <a:pt x="0" y="38100"/>
                              </a:lnTo>
                              <a:lnTo>
                                <a:pt x="38100" y="38100"/>
                              </a:lnTo>
                              <a:lnTo>
                                <a:pt x="247650" y="38100"/>
                              </a:lnTo>
                              <a:lnTo>
                                <a:pt x="285750" y="38100"/>
                              </a:lnTo>
                              <a:lnTo>
                                <a:pt x="285750" y="19050"/>
                              </a:lnTo>
                              <a:lnTo>
                                <a:pt x="247650" y="1905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36" name="Freeform: Shape 35">
                          <a:extLst>
                            <a:ext uri="{FF2B5EF4-FFF2-40B4-BE49-F238E27FC236}">
                              <a16:creationId xmlns:a16="http://schemas.microsoft.com/office/drawing/2014/main" id="{BF1CEB4D-B53C-4C3B-8F3D-110E86C2B2B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80750" y="3393576"/>
                          <a:ext cx="30499" cy="35423"/>
                        </a:xfrm>
                        <a:custGeom>
                          <a:avLst/>
                          <a:gdLst>
                            <a:gd name="connsiteX0" fmla="*/ 15250 w 30499"/>
                            <a:gd name="connsiteY0" fmla="*/ 0 h 35423"/>
                            <a:gd name="connsiteX1" fmla="*/ 0 w 30499"/>
                            <a:gd name="connsiteY1" fmla="*/ 12202 h 35423"/>
                            <a:gd name="connsiteX2" fmla="*/ 11611 w 30499"/>
                            <a:gd name="connsiteY2" fmla="*/ 35423 h 35423"/>
                            <a:gd name="connsiteX3" fmla="*/ 18888 w 30499"/>
                            <a:gd name="connsiteY3" fmla="*/ 35423 h 35423"/>
                            <a:gd name="connsiteX4" fmla="*/ 30499 w 30499"/>
                            <a:gd name="connsiteY4" fmla="*/ 12202 h 3542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0499" h="35423">
                              <a:moveTo>
                                <a:pt x="15250" y="0"/>
                              </a:moveTo>
                              <a:lnTo>
                                <a:pt x="0" y="12202"/>
                              </a:lnTo>
                              <a:lnTo>
                                <a:pt x="11611" y="35423"/>
                              </a:lnTo>
                              <a:lnTo>
                                <a:pt x="18888" y="35423"/>
                              </a:lnTo>
                              <a:lnTo>
                                <a:pt x="30499" y="12202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37" name="Freeform: Shape 36">
                          <a:extLst>
                            <a:ext uri="{FF2B5EF4-FFF2-40B4-BE49-F238E27FC236}">
                              <a16:creationId xmlns:a16="http://schemas.microsoft.com/office/drawing/2014/main" id="{E27D27ED-F11A-4501-8C93-096B4135FB9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76950" y="3324225"/>
                          <a:ext cx="38100" cy="41271"/>
                        </a:xfrm>
                        <a:custGeom>
                          <a:avLst/>
                          <a:gdLst>
                            <a:gd name="connsiteX0" fmla="*/ 38100 w 38100"/>
                            <a:gd name="connsiteY0" fmla="*/ 15878 h 41271"/>
                            <a:gd name="connsiteX1" fmla="*/ 38100 w 38100"/>
                            <a:gd name="connsiteY1" fmla="*/ 0 h 41271"/>
                            <a:gd name="connsiteX2" fmla="*/ 0 w 38100"/>
                            <a:gd name="connsiteY2" fmla="*/ 0 h 41271"/>
                            <a:gd name="connsiteX3" fmla="*/ 0 w 38100"/>
                            <a:gd name="connsiteY3" fmla="*/ 15878 h 41271"/>
                            <a:gd name="connsiteX4" fmla="*/ 19050 w 38100"/>
                            <a:gd name="connsiteY4" fmla="*/ 41272 h 4127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8100" h="41271">
                              <a:moveTo>
                                <a:pt x="38100" y="15878"/>
                              </a:moveTo>
                              <a:lnTo>
                                <a:pt x="38100" y="0"/>
                              </a:lnTo>
                              <a:lnTo>
                                <a:pt x="0" y="0"/>
                              </a:lnTo>
                              <a:lnTo>
                                <a:pt x="0" y="15878"/>
                              </a:lnTo>
                              <a:lnTo>
                                <a:pt x="19050" y="41272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38" name="Freeform: Shape 37">
                          <a:extLst>
                            <a:ext uri="{FF2B5EF4-FFF2-40B4-BE49-F238E27FC236}">
                              <a16:creationId xmlns:a16="http://schemas.microsoft.com/office/drawing/2014/main" id="{2C0415BF-3D4C-40D9-923A-36C1B002A54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09163" y="3354638"/>
                          <a:ext cx="47424" cy="49577"/>
                        </a:xfrm>
                        <a:custGeom>
                          <a:avLst/>
                          <a:gdLst>
                            <a:gd name="connsiteX0" fmla="*/ 0 w 47424"/>
                            <a:gd name="connsiteY0" fmla="*/ 25070 h 49577"/>
                            <a:gd name="connsiteX1" fmla="*/ 30642 w 47424"/>
                            <a:gd name="connsiteY1" fmla="*/ 49578 h 49577"/>
                            <a:gd name="connsiteX2" fmla="*/ 47425 w 47424"/>
                            <a:gd name="connsiteY2" fmla="*/ 10411 h 49577"/>
                            <a:gd name="connsiteX3" fmla="*/ 18793 w 47424"/>
                            <a:gd name="connsiteY3" fmla="*/ 0 h 4957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47424" h="49577">
                              <a:moveTo>
                                <a:pt x="0" y="25070"/>
                              </a:moveTo>
                              <a:lnTo>
                                <a:pt x="30642" y="49578"/>
                              </a:lnTo>
                              <a:lnTo>
                                <a:pt x="47425" y="10411"/>
                              </a:lnTo>
                              <a:lnTo>
                                <a:pt x="18793" y="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39" name="Freeform: Shape 38">
                          <a:extLst>
                            <a:ext uri="{FF2B5EF4-FFF2-40B4-BE49-F238E27FC236}">
                              <a16:creationId xmlns:a16="http://schemas.microsoft.com/office/drawing/2014/main" id="{30D107CE-49C9-4F1C-AE60-972BEC67048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72175" y="3371564"/>
                          <a:ext cx="103870" cy="105060"/>
                        </a:xfrm>
                        <a:custGeom>
                          <a:avLst/>
                          <a:gdLst>
                            <a:gd name="connsiteX0" fmla="*/ 88802 w 103870"/>
                            <a:gd name="connsiteY0" fmla="*/ 105061 h 105060"/>
                            <a:gd name="connsiteX1" fmla="*/ 103870 w 103870"/>
                            <a:gd name="connsiteY1" fmla="*/ 67389 h 105060"/>
                            <a:gd name="connsiteX2" fmla="*/ 93364 w 103870"/>
                            <a:gd name="connsiteY2" fmla="*/ 46377 h 105060"/>
                            <a:gd name="connsiteX3" fmla="*/ 72380 w 103870"/>
                            <a:gd name="connsiteY3" fmla="*/ 63160 h 105060"/>
                            <a:gd name="connsiteX4" fmla="*/ 45310 w 103870"/>
                            <a:gd name="connsiteY4" fmla="*/ 0 h 105060"/>
                            <a:gd name="connsiteX5" fmla="*/ 18812 w 103870"/>
                            <a:gd name="connsiteY5" fmla="*/ 9639 h 105060"/>
                            <a:gd name="connsiteX6" fmla="*/ 0 w 103870"/>
                            <a:gd name="connsiteY6" fmla="*/ 36500 h 105060"/>
                            <a:gd name="connsiteX7" fmla="*/ 0 w 103870"/>
                            <a:gd name="connsiteY7" fmla="*/ 105061 h 105060"/>
                            <a:gd name="connsiteX8" fmla="*/ 38100 w 103870"/>
                            <a:gd name="connsiteY8" fmla="*/ 105061 h 105060"/>
                            <a:gd name="connsiteX9" fmla="*/ 38100 w 103870"/>
                            <a:gd name="connsiteY9" fmla="*/ 66961 h 105060"/>
                            <a:gd name="connsiteX10" fmla="*/ 57150 w 103870"/>
                            <a:gd name="connsiteY10" fmla="*/ 66961 h 105060"/>
                            <a:gd name="connsiteX11" fmla="*/ 57150 w 103870"/>
                            <a:gd name="connsiteY11" fmla="*/ 105061 h 105060"/>
                            <a:gd name="connsiteX12" fmla="*/ 88802 w 103870"/>
                            <a:gd name="connsiteY12" fmla="*/ 105061 h 10506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103870" h="105060">
                              <a:moveTo>
                                <a:pt x="88802" y="105061"/>
                              </a:moveTo>
                              <a:lnTo>
                                <a:pt x="103870" y="67389"/>
                              </a:lnTo>
                              <a:lnTo>
                                <a:pt x="93364" y="46377"/>
                              </a:lnTo>
                              <a:lnTo>
                                <a:pt x="72380" y="63160"/>
                              </a:lnTo>
                              <a:lnTo>
                                <a:pt x="45310" y="0"/>
                              </a:lnTo>
                              <a:lnTo>
                                <a:pt x="18812" y="9639"/>
                              </a:lnTo>
                              <a:cubicBezTo>
                                <a:pt x="7563" y="13735"/>
                                <a:pt x="0" y="24527"/>
                                <a:pt x="0" y="36500"/>
                              </a:cubicBezTo>
                              <a:lnTo>
                                <a:pt x="0" y="105061"/>
                              </a:lnTo>
                              <a:lnTo>
                                <a:pt x="38100" y="105061"/>
                              </a:lnTo>
                              <a:lnTo>
                                <a:pt x="38100" y="66961"/>
                              </a:lnTo>
                              <a:lnTo>
                                <a:pt x="57150" y="66961"/>
                              </a:lnTo>
                              <a:lnTo>
                                <a:pt x="57150" y="105061"/>
                              </a:lnTo>
                              <a:lnTo>
                                <a:pt x="88802" y="105061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0" name="Freeform: Shape 39">
                          <a:extLst>
                            <a:ext uri="{FF2B5EF4-FFF2-40B4-BE49-F238E27FC236}">
                              <a16:creationId xmlns:a16="http://schemas.microsoft.com/office/drawing/2014/main" id="{16615876-A0F8-41F3-AC36-248824EAF8D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35411" y="3354638"/>
                          <a:ext cx="47424" cy="49577"/>
                        </a:xfrm>
                        <a:custGeom>
                          <a:avLst/>
                          <a:gdLst>
                            <a:gd name="connsiteX0" fmla="*/ 28632 w 47424"/>
                            <a:gd name="connsiteY0" fmla="*/ 0 h 49577"/>
                            <a:gd name="connsiteX1" fmla="*/ 0 w 47424"/>
                            <a:gd name="connsiteY1" fmla="*/ 10411 h 49577"/>
                            <a:gd name="connsiteX2" fmla="*/ 16783 w 47424"/>
                            <a:gd name="connsiteY2" fmla="*/ 49578 h 49577"/>
                            <a:gd name="connsiteX3" fmla="*/ 47425 w 47424"/>
                            <a:gd name="connsiteY3" fmla="*/ 25070 h 4957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47424" h="49577">
                              <a:moveTo>
                                <a:pt x="28632" y="0"/>
                              </a:moveTo>
                              <a:lnTo>
                                <a:pt x="0" y="10411"/>
                              </a:lnTo>
                              <a:lnTo>
                                <a:pt x="16783" y="49578"/>
                              </a:lnTo>
                              <a:lnTo>
                                <a:pt x="47425" y="2507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1" name="Freeform: Shape 40">
                          <a:extLst>
                            <a:ext uri="{FF2B5EF4-FFF2-40B4-BE49-F238E27FC236}">
                              <a16:creationId xmlns:a16="http://schemas.microsoft.com/office/drawing/2014/main" id="{09A950F1-5366-4F3E-B13B-9CBEE77FCE7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81700" y="3076575"/>
                          <a:ext cx="228600" cy="228600"/>
                        </a:xfrm>
                        <a:custGeom>
                          <a:avLst/>
                          <a:gdLst>
                            <a:gd name="connsiteX0" fmla="*/ 24632 w 228600"/>
                            <a:gd name="connsiteY0" fmla="*/ 146133 h 228600"/>
                            <a:gd name="connsiteX1" fmla="*/ 28394 w 228600"/>
                            <a:gd name="connsiteY1" fmla="*/ 155200 h 228600"/>
                            <a:gd name="connsiteX2" fmla="*/ 30585 w 228600"/>
                            <a:gd name="connsiteY2" fmla="*/ 159791 h 228600"/>
                            <a:gd name="connsiteX3" fmla="*/ 18498 w 228600"/>
                            <a:gd name="connsiteY3" fmla="*/ 180156 h 228600"/>
                            <a:gd name="connsiteX4" fmla="*/ 48454 w 228600"/>
                            <a:gd name="connsiteY4" fmla="*/ 210102 h 228600"/>
                            <a:gd name="connsiteX5" fmla="*/ 68809 w 228600"/>
                            <a:gd name="connsiteY5" fmla="*/ 198025 h 228600"/>
                            <a:gd name="connsiteX6" fmla="*/ 73390 w 228600"/>
                            <a:gd name="connsiteY6" fmla="*/ 200216 h 228600"/>
                            <a:gd name="connsiteX7" fmla="*/ 82477 w 228600"/>
                            <a:gd name="connsiteY7" fmla="*/ 203987 h 228600"/>
                            <a:gd name="connsiteX8" fmla="*/ 87268 w 228600"/>
                            <a:gd name="connsiteY8" fmla="*/ 205683 h 228600"/>
                            <a:gd name="connsiteX9" fmla="*/ 93116 w 228600"/>
                            <a:gd name="connsiteY9" fmla="*/ 228600 h 228600"/>
                            <a:gd name="connsiteX10" fmla="*/ 135474 w 228600"/>
                            <a:gd name="connsiteY10" fmla="*/ 228600 h 228600"/>
                            <a:gd name="connsiteX11" fmla="*/ 141322 w 228600"/>
                            <a:gd name="connsiteY11" fmla="*/ 205683 h 228600"/>
                            <a:gd name="connsiteX12" fmla="*/ 146114 w 228600"/>
                            <a:gd name="connsiteY12" fmla="*/ 203987 h 228600"/>
                            <a:gd name="connsiteX13" fmla="*/ 155200 w 228600"/>
                            <a:gd name="connsiteY13" fmla="*/ 200216 h 228600"/>
                            <a:gd name="connsiteX14" fmla="*/ 159782 w 228600"/>
                            <a:gd name="connsiteY14" fmla="*/ 198025 h 228600"/>
                            <a:gd name="connsiteX15" fmla="*/ 180137 w 228600"/>
                            <a:gd name="connsiteY15" fmla="*/ 210102 h 228600"/>
                            <a:gd name="connsiteX16" fmla="*/ 210093 w 228600"/>
                            <a:gd name="connsiteY16" fmla="*/ 180156 h 228600"/>
                            <a:gd name="connsiteX17" fmla="*/ 198006 w 228600"/>
                            <a:gd name="connsiteY17" fmla="*/ 159791 h 228600"/>
                            <a:gd name="connsiteX18" fmla="*/ 200196 w 228600"/>
                            <a:gd name="connsiteY18" fmla="*/ 155200 h 228600"/>
                            <a:gd name="connsiteX19" fmla="*/ 203959 w 228600"/>
                            <a:gd name="connsiteY19" fmla="*/ 146133 h 228600"/>
                            <a:gd name="connsiteX20" fmla="*/ 205654 w 228600"/>
                            <a:gd name="connsiteY20" fmla="*/ 141332 h 228600"/>
                            <a:gd name="connsiteX21" fmla="*/ 228600 w 228600"/>
                            <a:gd name="connsiteY21" fmla="*/ 135474 h 228600"/>
                            <a:gd name="connsiteX22" fmla="*/ 228600 w 228600"/>
                            <a:gd name="connsiteY22" fmla="*/ 93126 h 228600"/>
                            <a:gd name="connsiteX23" fmla="*/ 205664 w 228600"/>
                            <a:gd name="connsiteY23" fmla="*/ 87278 h 228600"/>
                            <a:gd name="connsiteX24" fmla="*/ 203968 w 228600"/>
                            <a:gd name="connsiteY24" fmla="*/ 82477 h 228600"/>
                            <a:gd name="connsiteX25" fmla="*/ 200206 w 228600"/>
                            <a:gd name="connsiteY25" fmla="*/ 73409 h 228600"/>
                            <a:gd name="connsiteX26" fmla="*/ 198015 w 228600"/>
                            <a:gd name="connsiteY26" fmla="*/ 68818 h 228600"/>
                            <a:gd name="connsiteX27" fmla="*/ 210102 w 228600"/>
                            <a:gd name="connsiteY27" fmla="*/ 48454 h 228600"/>
                            <a:gd name="connsiteX28" fmla="*/ 180146 w 228600"/>
                            <a:gd name="connsiteY28" fmla="*/ 18507 h 228600"/>
                            <a:gd name="connsiteX29" fmla="*/ 159791 w 228600"/>
                            <a:gd name="connsiteY29" fmla="*/ 30575 h 228600"/>
                            <a:gd name="connsiteX30" fmla="*/ 155210 w 228600"/>
                            <a:gd name="connsiteY30" fmla="*/ 28385 h 228600"/>
                            <a:gd name="connsiteX31" fmla="*/ 146123 w 228600"/>
                            <a:gd name="connsiteY31" fmla="*/ 24613 h 228600"/>
                            <a:gd name="connsiteX32" fmla="*/ 141332 w 228600"/>
                            <a:gd name="connsiteY32" fmla="*/ 22917 h 228600"/>
                            <a:gd name="connsiteX33" fmla="*/ 135484 w 228600"/>
                            <a:gd name="connsiteY33" fmla="*/ 0 h 228600"/>
                            <a:gd name="connsiteX34" fmla="*/ 93126 w 228600"/>
                            <a:gd name="connsiteY34" fmla="*/ 0 h 228600"/>
                            <a:gd name="connsiteX35" fmla="*/ 87278 w 228600"/>
                            <a:gd name="connsiteY35" fmla="*/ 22917 h 228600"/>
                            <a:gd name="connsiteX36" fmla="*/ 82487 w 228600"/>
                            <a:gd name="connsiteY36" fmla="*/ 24613 h 228600"/>
                            <a:gd name="connsiteX37" fmla="*/ 73390 w 228600"/>
                            <a:gd name="connsiteY37" fmla="*/ 28385 h 228600"/>
                            <a:gd name="connsiteX38" fmla="*/ 68809 w 228600"/>
                            <a:gd name="connsiteY38" fmla="*/ 30575 h 228600"/>
                            <a:gd name="connsiteX39" fmla="*/ 48454 w 228600"/>
                            <a:gd name="connsiteY39" fmla="*/ 18498 h 228600"/>
                            <a:gd name="connsiteX40" fmla="*/ 18498 w 228600"/>
                            <a:gd name="connsiteY40" fmla="*/ 48444 h 228600"/>
                            <a:gd name="connsiteX41" fmla="*/ 30585 w 228600"/>
                            <a:gd name="connsiteY41" fmla="*/ 68809 h 228600"/>
                            <a:gd name="connsiteX42" fmla="*/ 28394 w 228600"/>
                            <a:gd name="connsiteY42" fmla="*/ 73400 h 228600"/>
                            <a:gd name="connsiteX43" fmla="*/ 24632 w 228600"/>
                            <a:gd name="connsiteY43" fmla="*/ 82467 h 228600"/>
                            <a:gd name="connsiteX44" fmla="*/ 22936 w 228600"/>
                            <a:gd name="connsiteY44" fmla="*/ 87268 h 228600"/>
                            <a:gd name="connsiteX45" fmla="*/ 0 w 228600"/>
                            <a:gd name="connsiteY45" fmla="*/ 93126 h 228600"/>
                            <a:gd name="connsiteX46" fmla="*/ 0 w 228600"/>
                            <a:gd name="connsiteY46" fmla="*/ 135474 h 228600"/>
                            <a:gd name="connsiteX47" fmla="*/ 22936 w 228600"/>
                            <a:gd name="connsiteY47" fmla="*/ 141322 h 228600"/>
                            <a:gd name="connsiteX48" fmla="*/ 24632 w 228600"/>
                            <a:gd name="connsiteY48" fmla="*/ 146133 h 228600"/>
                            <a:gd name="connsiteX49" fmla="*/ 114300 w 228600"/>
                            <a:gd name="connsiteY49" fmla="*/ 38100 h 228600"/>
                            <a:gd name="connsiteX50" fmla="*/ 190500 w 228600"/>
                            <a:gd name="connsiteY50" fmla="*/ 114300 h 228600"/>
                            <a:gd name="connsiteX51" fmla="*/ 114300 w 228600"/>
                            <a:gd name="connsiteY51" fmla="*/ 190500 h 228600"/>
                            <a:gd name="connsiteX52" fmla="*/ 38100 w 228600"/>
                            <a:gd name="connsiteY52" fmla="*/ 114300 h 228600"/>
                            <a:gd name="connsiteX53" fmla="*/ 114300 w 228600"/>
                            <a:gd name="connsiteY53" fmla="*/ 38100 h 2286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</a:cxnLst>
                          <a:rect l="l" t="t" r="r" b="b"/>
                          <a:pathLst>
                            <a:path w="228600" h="228600">
                              <a:moveTo>
                                <a:pt x="24632" y="146133"/>
                              </a:moveTo>
                              <a:cubicBezTo>
                                <a:pt x="25718" y="149238"/>
                                <a:pt x="26984" y="152257"/>
                                <a:pt x="28394" y="155200"/>
                              </a:cubicBezTo>
                              <a:lnTo>
                                <a:pt x="30585" y="159791"/>
                              </a:lnTo>
                              <a:lnTo>
                                <a:pt x="18498" y="180156"/>
                              </a:lnTo>
                              <a:lnTo>
                                <a:pt x="48454" y="210102"/>
                              </a:lnTo>
                              <a:lnTo>
                                <a:pt x="68809" y="198025"/>
                              </a:lnTo>
                              <a:lnTo>
                                <a:pt x="73390" y="200216"/>
                              </a:lnTo>
                              <a:cubicBezTo>
                                <a:pt x="76352" y="201625"/>
                                <a:pt x="79372" y="202883"/>
                                <a:pt x="82477" y="203987"/>
                              </a:cubicBezTo>
                              <a:lnTo>
                                <a:pt x="87268" y="205683"/>
                              </a:lnTo>
                              <a:lnTo>
                                <a:pt x="93116" y="228600"/>
                              </a:lnTo>
                              <a:lnTo>
                                <a:pt x="135474" y="228600"/>
                              </a:lnTo>
                              <a:lnTo>
                                <a:pt x="141322" y="205683"/>
                              </a:lnTo>
                              <a:lnTo>
                                <a:pt x="146114" y="203987"/>
                              </a:lnTo>
                              <a:cubicBezTo>
                                <a:pt x="149219" y="202883"/>
                                <a:pt x="152248" y="201625"/>
                                <a:pt x="155200" y="200216"/>
                              </a:cubicBezTo>
                              <a:lnTo>
                                <a:pt x="159782" y="198025"/>
                              </a:lnTo>
                              <a:lnTo>
                                <a:pt x="180137" y="210102"/>
                              </a:lnTo>
                              <a:lnTo>
                                <a:pt x="210093" y="180156"/>
                              </a:lnTo>
                              <a:lnTo>
                                <a:pt x="198006" y="159791"/>
                              </a:lnTo>
                              <a:lnTo>
                                <a:pt x="200196" y="155200"/>
                              </a:lnTo>
                              <a:cubicBezTo>
                                <a:pt x="201597" y="152257"/>
                                <a:pt x="202863" y="149238"/>
                                <a:pt x="203959" y="146133"/>
                              </a:cubicBezTo>
                              <a:lnTo>
                                <a:pt x="205654" y="141332"/>
                              </a:lnTo>
                              <a:lnTo>
                                <a:pt x="228600" y="135474"/>
                              </a:lnTo>
                              <a:lnTo>
                                <a:pt x="228600" y="93126"/>
                              </a:lnTo>
                              <a:lnTo>
                                <a:pt x="205664" y="87278"/>
                              </a:lnTo>
                              <a:lnTo>
                                <a:pt x="203968" y="82477"/>
                              </a:lnTo>
                              <a:cubicBezTo>
                                <a:pt x="202883" y="79372"/>
                                <a:pt x="201616" y="76352"/>
                                <a:pt x="200206" y="73409"/>
                              </a:cubicBezTo>
                              <a:lnTo>
                                <a:pt x="198015" y="68818"/>
                              </a:lnTo>
                              <a:lnTo>
                                <a:pt x="210102" y="48454"/>
                              </a:lnTo>
                              <a:lnTo>
                                <a:pt x="180146" y="18507"/>
                              </a:lnTo>
                              <a:lnTo>
                                <a:pt x="159791" y="30575"/>
                              </a:lnTo>
                              <a:lnTo>
                                <a:pt x="155210" y="28385"/>
                              </a:lnTo>
                              <a:cubicBezTo>
                                <a:pt x="152248" y="26975"/>
                                <a:pt x="149228" y="25717"/>
                                <a:pt x="146123" y="24613"/>
                              </a:cubicBezTo>
                              <a:lnTo>
                                <a:pt x="141332" y="22917"/>
                              </a:lnTo>
                              <a:lnTo>
                                <a:pt x="135484" y="0"/>
                              </a:lnTo>
                              <a:lnTo>
                                <a:pt x="93126" y="0"/>
                              </a:lnTo>
                              <a:lnTo>
                                <a:pt x="87278" y="22917"/>
                              </a:lnTo>
                              <a:lnTo>
                                <a:pt x="82487" y="24613"/>
                              </a:lnTo>
                              <a:cubicBezTo>
                                <a:pt x="79372" y="25717"/>
                                <a:pt x="76352" y="26984"/>
                                <a:pt x="73390" y="28385"/>
                              </a:cubicBezTo>
                              <a:lnTo>
                                <a:pt x="68809" y="30575"/>
                              </a:lnTo>
                              <a:lnTo>
                                <a:pt x="48454" y="18498"/>
                              </a:lnTo>
                              <a:lnTo>
                                <a:pt x="18498" y="48444"/>
                              </a:lnTo>
                              <a:lnTo>
                                <a:pt x="30585" y="68809"/>
                              </a:lnTo>
                              <a:lnTo>
                                <a:pt x="28394" y="73400"/>
                              </a:lnTo>
                              <a:cubicBezTo>
                                <a:pt x="26994" y="76343"/>
                                <a:pt x="25727" y="79362"/>
                                <a:pt x="24632" y="82467"/>
                              </a:cubicBezTo>
                              <a:lnTo>
                                <a:pt x="22936" y="87268"/>
                              </a:lnTo>
                              <a:lnTo>
                                <a:pt x="0" y="93126"/>
                              </a:lnTo>
                              <a:lnTo>
                                <a:pt x="0" y="135474"/>
                              </a:lnTo>
                              <a:lnTo>
                                <a:pt x="22936" y="141322"/>
                              </a:lnTo>
                              <a:lnTo>
                                <a:pt x="24632" y="146133"/>
                              </a:lnTo>
                              <a:close/>
                              <a:moveTo>
                                <a:pt x="114300" y="38100"/>
                              </a:moveTo>
                              <a:cubicBezTo>
                                <a:pt x="156315" y="38100"/>
                                <a:pt x="190500" y="72285"/>
                                <a:pt x="190500" y="114300"/>
                              </a:cubicBezTo>
                              <a:cubicBezTo>
                                <a:pt x="190500" y="156315"/>
                                <a:pt x="156315" y="190500"/>
                                <a:pt x="114300" y="190500"/>
                              </a:cubicBezTo>
                              <a:cubicBezTo>
                                <a:pt x="72285" y="190500"/>
                                <a:pt x="38100" y="156315"/>
                                <a:pt x="38100" y="114300"/>
                              </a:cubicBezTo>
                              <a:cubicBezTo>
                                <a:pt x="38100" y="72285"/>
                                <a:pt x="72285" y="38100"/>
                                <a:pt x="114300" y="3810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2" name="Freeform: Shape 41">
                          <a:extLst>
                            <a:ext uri="{FF2B5EF4-FFF2-40B4-BE49-F238E27FC236}">
                              <a16:creationId xmlns:a16="http://schemas.microsoft.com/office/drawing/2014/main" id="{AE14EADF-DB72-4966-BF6A-AC4A20AB23C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15954" y="3371573"/>
                          <a:ext cx="103870" cy="105051"/>
                        </a:xfrm>
                        <a:custGeom>
                          <a:avLst/>
                          <a:gdLst>
                            <a:gd name="connsiteX0" fmla="*/ 103870 w 103870"/>
                            <a:gd name="connsiteY0" fmla="*/ 105051 h 105051"/>
                            <a:gd name="connsiteX1" fmla="*/ 103870 w 103870"/>
                            <a:gd name="connsiteY1" fmla="*/ 36490 h 105051"/>
                            <a:gd name="connsiteX2" fmla="*/ 85058 w 103870"/>
                            <a:gd name="connsiteY2" fmla="*/ 9639 h 105051"/>
                            <a:gd name="connsiteX3" fmla="*/ 58560 w 103870"/>
                            <a:gd name="connsiteY3" fmla="*/ 0 h 105051"/>
                            <a:gd name="connsiteX4" fmla="*/ 31490 w 103870"/>
                            <a:gd name="connsiteY4" fmla="*/ 63160 h 105051"/>
                            <a:gd name="connsiteX5" fmla="*/ 10506 w 103870"/>
                            <a:gd name="connsiteY5" fmla="*/ 46377 h 105051"/>
                            <a:gd name="connsiteX6" fmla="*/ 0 w 103870"/>
                            <a:gd name="connsiteY6" fmla="*/ 67389 h 105051"/>
                            <a:gd name="connsiteX7" fmla="*/ 15069 w 103870"/>
                            <a:gd name="connsiteY7" fmla="*/ 105051 h 105051"/>
                            <a:gd name="connsiteX8" fmla="*/ 46720 w 103870"/>
                            <a:gd name="connsiteY8" fmla="*/ 105051 h 105051"/>
                            <a:gd name="connsiteX9" fmla="*/ 46720 w 103870"/>
                            <a:gd name="connsiteY9" fmla="*/ 66951 h 105051"/>
                            <a:gd name="connsiteX10" fmla="*/ 65770 w 103870"/>
                            <a:gd name="connsiteY10" fmla="*/ 66951 h 105051"/>
                            <a:gd name="connsiteX11" fmla="*/ 65770 w 103870"/>
                            <a:gd name="connsiteY11" fmla="*/ 105051 h 105051"/>
                            <a:gd name="connsiteX12" fmla="*/ 103870 w 103870"/>
                            <a:gd name="connsiteY12" fmla="*/ 105051 h 10505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103870" h="105051">
                              <a:moveTo>
                                <a:pt x="103870" y="105051"/>
                              </a:moveTo>
                              <a:lnTo>
                                <a:pt x="103870" y="36490"/>
                              </a:lnTo>
                              <a:cubicBezTo>
                                <a:pt x="103870" y="24517"/>
                                <a:pt x="96307" y="13726"/>
                                <a:pt x="85058" y="9639"/>
                              </a:cubicBezTo>
                              <a:lnTo>
                                <a:pt x="58560" y="0"/>
                              </a:lnTo>
                              <a:lnTo>
                                <a:pt x="31490" y="63160"/>
                              </a:lnTo>
                              <a:lnTo>
                                <a:pt x="10506" y="46377"/>
                              </a:lnTo>
                              <a:lnTo>
                                <a:pt x="0" y="67389"/>
                              </a:lnTo>
                              <a:lnTo>
                                <a:pt x="15069" y="105051"/>
                              </a:lnTo>
                              <a:lnTo>
                                <a:pt x="46720" y="105051"/>
                              </a:lnTo>
                              <a:lnTo>
                                <a:pt x="46720" y="66951"/>
                              </a:lnTo>
                              <a:lnTo>
                                <a:pt x="65770" y="66951"/>
                              </a:lnTo>
                              <a:lnTo>
                                <a:pt x="65770" y="105051"/>
                              </a:lnTo>
                              <a:lnTo>
                                <a:pt x="103870" y="105051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3" name="Freeform: Shape 42">
                          <a:extLst>
                            <a:ext uri="{FF2B5EF4-FFF2-40B4-BE49-F238E27FC236}">
                              <a16:creationId xmlns:a16="http://schemas.microsoft.com/office/drawing/2014/main" id="{522C6926-8296-44CD-B203-B3A707DD3D8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19775" y="3228975"/>
                          <a:ext cx="552450" cy="285750"/>
                        </a:xfrm>
                        <a:custGeom>
                          <a:avLst/>
                          <a:gdLst>
                            <a:gd name="connsiteX0" fmla="*/ 523875 w 552450"/>
                            <a:gd name="connsiteY0" fmla="*/ 0 h 285750"/>
                            <a:gd name="connsiteX1" fmla="*/ 401250 w 552450"/>
                            <a:gd name="connsiteY1" fmla="*/ 0 h 285750"/>
                            <a:gd name="connsiteX2" fmla="*/ 382029 w 552450"/>
                            <a:gd name="connsiteY2" fmla="*/ 4905 h 285750"/>
                            <a:gd name="connsiteX3" fmla="*/ 381448 w 552450"/>
                            <a:gd name="connsiteY3" fmla="*/ 6296 h 285750"/>
                            <a:gd name="connsiteX4" fmla="*/ 395945 w 552450"/>
                            <a:gd name="connsiteY4" fmla="*/ 30747 h 285750"/>
                            <a:gd name="connsiteX5" fmla="*/ 345081 w 552450"/>
                            <a:gd name="connsiteY5" fmla="*/ 81620 h 285750"/>
                            <a:gd name="connsiteX6" fmla="*/ 320631 w 552450"/>
                            <a:gd name="connsiteY6" fmla="*/ 67113 h 285750"/>
                            <a:gd name="connsiteX7" fmla="*/ 319240 w 552450"/>
                            <a:gd name="connsiteY7" fmla="*/ 67694 h 285750"/>
                            <a:gd name="connsiteX8" fmla="*/ 314154 w 552450"/>
                            <a:gd name="connsiteY8" fmla="*/ 87592 h 285750"/>
                            <a:gd name="connsiteX9" fmla="*/ 314325 w 552450"/>
                            <a:gd name="connsiteY9" fmla="*/ 87592 h 285750"/>
                            <a:gd name="connsiteX10" fmla="*/ 314325 w 552450"/>
                            <a:gd name="connsiteY10" fmla="*/ 107632 h 285750"/>
                            <a:gd name="connsiteX11" fmla="*/ 387753 w 552450"/>
                            <a:gd name="connsiteY11" fmla="*/ 134331 h 285750"/>
                            <a:gd name="connsiteX12" fmla="*/ 419100 w 552450"/>
                            <a:gd name="connsiteY12" fmla="*/ 179089 h 285750"/>
                            <a:gd name="connsiteX13" fmla="*/ 419100 w 552450"/>
                            <a:gd name="connsiteY13" fmla="*/ 266700 h 285750"/>
                            <a:gd name="connsiteX14" fmla="*/ 133350 w 552450"/>
                            <a:gd name="connsiteY14" fmla="*/ 266700 h 285750"/>
                            <a:gd name="connsiteX15" fmla="*/ 133350 w 552450"/>
                            <a:gd name="connsiteY15" fmla="*/ 179089 h 285750"/>
                            <a:gd name="connsiteX16" fmla="*/ 164697 w 552450"/>
                            <a:gd name="connsiteY16" fmla="*/ 134331 h 285750"/>
                            <a:gd name="connsiteX17" fmla="*/ 238125 w 552450"/>
                            <a:gd name="connsiteY17" fmla="*/ 107632 h 285750"/>
                            <a:gd name="connsiteX18" fmla="*/ 238125 w 552450"/>
                            <a:gd name="connsiteY18" fmla="*/ 87592 h 285750"/>
                            <a:gd name="connsiteX19" fmla="*/ 238296 w 552450"/>
                            <a:gd name="connsiteY19" fmla="*/ 87592 h 285750"/>
                            <a:gd name="connsiteX20" fmla="*/ 233210 w 552450"/>
                            <a:gd name="connsiteY20" fmla="*/ 67694 h 285750"/>
                            <a:gd name="connsiteX21" fmla="*/ 231819 w 552450"/>
                            <a:gd name="connsiteY21" fmla="*/ 67113 h 285750"/>
                            <a:gd name="connsiteX22" fmla="*/ 207369 w 552450"/>
                            <a:gd name="connsiteY22" fmla="*/ 81620 h 285750"/>
                            <a:gd name="connsiteX23" fmla="*/ 156505 w 552450"/>
                            <a:gd name="connsiteY23" fmla="*/ 30747 h 285750"/>
                            <a:gd name="connsiteX24" fmla="*/ 171002 w 552450"/>
                            <a:gd name="connsiteY24" fmla="*/ 6296 h 285750"/>
                            <a:gd name="connsiteX25" fmla="*/ 170421 w 552450"/>
                            <a:gd name="connsiteY25" fmla="*/ 4905 h 285750"/>
                            <a:gd name="connsiteX26" fmla="*/ 151200 w 552450"/>
                            <a:gd name="connsiteY26" fmla="*/ 0 h 285750"/>
                            <a:gd name="connsiteX27" fmla="*/ 28575 w 552450"/>
                            <a:gd name="connsiteY27" fmla="*/ 0 h 285750"/>
                            <a:gd name="connsiteX28" fmla="*/ 0 w 552450"/>
                            <a:gd name="connsiteY28" fmla="*/ 28575 h 285750"/>
                            <a:gd name="connsiteX29" fmla="*/ 0 w 552450"/>
                            <a:gd name="connsiteY29" fmla="*/ 285750 h 285750"/>
                            <a:gd name="connsiteX30" fmla="*/ 552450 w 552450"/>
                            <a:gd name="connsiteY30" fmla="*/ 285750 h 285750"/>
                            <a:gd name="connsiteX31" fmla="*/ 552450 w 552450"/>
                            <a:gd name="connsiteY31" fmla="*/ 28575 h 285750"/>
                            <a:gd name="connsiteX32" fmla="*/ 523875 w 552450"/>
                            <a:gd name="connsiteY32" fmla="*/ 0 h 285750"/>
                            <a:gd name="connsiteX33" fmla="*/ 114300 w 552450"/>
                            <a:gd name="connsiteY33" fmla="*/ 266700 h 285750"/>
                            <a:gd name="connsiteX34" fmla="*/ 19050 w 552450"/>
                            <a:gd name="connsiteY34" fmla="*/ 266700 h 285750"/>
                            <a:gd name="connsiteX35" fmla="*/ 19050 w 552450"/>
                            <a:gd name="connsiteY35" fmla="*/ 247650 h 285750"/>
                            <a:gd name="connsiteX36" fmla="*/ 114300 w 552450"/>
                            <a:gd name="connsiteY36" fmla="*/ 247650 h 285750"/>
                            <a:gd name="connsiteX37" fmla="*/ 114300 w 552450"/>
                            <a:gd name="connsiteY37" fmla="*/ 266700 h 285750"/>
                            <a:gd name="connsiteX38" fmla="*/ 114300 w 552450"/>
                            <a:gd name="connsiteY38" fmla="*/ 228600 h 285750"/>
                            <a:gd name="connsiteX39" fmla="*/ 19050 w 552450"/>
                            <a:gd name="connsiteY39" fmla="*/ 228600 h 285750"/>
                            <a:gd name="connsiteX40" fmla="*/ 19050 w 552450"/>
                            <a:gd name="connsiteY40" fmla="*/ 209550 h 285750"/>
                            <a:gd name="connsiteX41" fmla="*/ 114300 w 552450"/>
                            <a:gd name="connsiteY41" fmla="*/ 209550 h 285750"/>
                            <a:gd name="connsiteX42" fmla="*/ 114300 w 552450"/>
                            <a:gd name="connsiteY42" fmla="*/ 228600 h 285750"/>
                            <a:gd name="connsiteX43" fmla="*/ 114300 w 552450"/>
                            <a:gd name="connsiteY43" fmla="*/ 190500 h 285750"/>
                            <a:gd name="connsiteX44" fmla="*/ 19050 w 552450"/>
                            <a:gd name="connsiteY44" fmla="*/ 190500 h 285750"/>
                            <a:gd name="connsiteX45" fmla="*/ 19050 w 552450"/>
                            <a:gd name="connsiteY45" fmla="*/ 171450 h 285750"/>
                            <a:gd name="connsiteX46" fmla="*/ 114300 w 552450"/>
                            <a:gd name="connsiteY46" fmla="*/ 171450 h 285750"/>
                            <a:gd name="connsiteX47" fmla="*/ 114300 w 552450"/>
                            <a:gd name="connsiteY47" fmla="*/ 190500 h 285750"/>
                            <a:gd name="connsiteX48" fmla="*/ 114300 w 552450"/>
                            <a:gd name="connsiteY48" fmla="*/ 152400 h 285750"/>
                            <a:gd name="connsiteX49" fmla="*/ 19050 w 552450"/>
                            <a:gd name="connsiteY49" fmla="*/ 152400 h 285750"/>
                            <a:gd name="connsiteX50" fmla="*/ 19050 w 552450"/>
                            <a:gd name="connsiteY50" fmla="*/ 133350 h 285750"/>
                            <a:gd name="connsiteX51" fmla="*/ 114300 w 552450"/>
                            <a:gd name="connsiteY51" fmla="*/ 133350 h 285750"/>
                            <a:gd name="connsiteX52" fmla="*/ 114300 w 552450"/>
                            <a:gd name="connsiteY52" fmla="*/ 152400 h 285750"/>
                            <a:gd name="connsiteX53" fmla="*/ 533400 w 552450"/>
                            <a:gd name="connsiteY53" fmla="*/ 152400 h 285750"/>
                            <a:gd name="connsiteX54" fmla="*/ 438150 w 552450"/>
                            <a:gd name="connsiteY54" fmla="*/ 152400 h 285750"/>
                            <a:gd name="connsiteX55" fmla="*/ 438150 w 552450"/>
                            <a:gd name="connsiteY55" fmla="*/ 133350 h 285750"/>
                            <a:gd name="connsiteX56" fmla="*/ 533400 w 552450"/>
                            <a:gd name="connsiteY56" fmla="*/ 133350 h 285750"/>
                            <a:gd name="connsiteX57" fmla="*/ 533400 w 552450"/>
                            <a:gd name="connsiteY57" fmla="*/ 152400 h 285750"/>
                            <a:gd name="connsiteX58" fmla="*/ 533400 w 552450"/>
                            <a:gd name="connsiteY58" fmla="*/ 114300 h 285750"/>
                            <a:gd name="connsiteX59" fmla="*/ 438150 w 552450"/>
                            <a:gd name="connsiteY59" fmla="*/ 114300 h 285750"/>
                            <a:gd name="connsiteX60" fmla="*/ 438150 w 552450"/>
                            <a:gd name="connsiteY60" fmla="*/ 95250 h 285750"/>
                            <a:gd name="connsiteX61" fmla="*/ 533400 w 552450"/>
                            <a:gd name="connsiteY61" fmla="*/ 95250 h 285750"/>
                            <a:gd name="connsiteX62" fmla="*/ 533400 w 552450"/>
                            <a:gd name="connsiteY62" fmla="*/ 114300 h 285750"/>
                            <a:gd name="connsiteX63" fmla="*/ 533400 w 552450"/>
                            <a:gd name="connsiteY63" fmla="*/ 76200 h 285750"/>
                            <a:gd name="connsiteX64" fmla="*/ 438150 w 552450"/>
                            <a:gd name="connsiteY64" fmla="*/ 76200 h 285750"/>
                            <a:gd name="connsiteX65" fmla="*/ 438150 w 552450"/>
                            <a:gd name="connsiteY65" fmla="*/ 57150 h 285750"/>
                            <a:gd name="connsiteX66" fmla="*/ 533400 w 552450"/>
                            <a:gd name="connsiteY66" fmla="*/ 57150 h 285750"/>
                            <a:gd name="connsiteX67" fmla="*/ 533400 w 552450"/>
                            <a:gd name="connsiteY67" fmla="*/ 76200 h 285750"/>
                            <a:gd name="connsiteX68" fmla="*/ 533400 w 552450"/>
                            <a:gd name="connsiteY68" fmla="*/ 38100 h 285750"/>
                            <a:gd name="connsiteX69" fmla="*/ 438150 w 552450"/>
                            <a:gd name="connsiteY69" fmla="*/ 38100 h 285750"/>
                            <a:gd name="connsiteX70" fmla="*/ 438150 w 552450"/>
                            <a:gd name="connsiteY70" fmla="*/ 19050 h 285750"/>
                            <a:gd name="connsiteX71" fmla="*/ 533400 w 552450"/>
                            <a:gd name="connsiteY71" fmla="*/ 19050 h 285750"/>
                            <a:gd name="connsiteX72" fmla="*/ 533400 w 552450"/>
                            <a:gd name="connsiteY72" fmla="*/ 38100 h 2857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  <a:cxn ang="0">
                              <a:pos x="connsiteX63" y="connsiteY63"/>
                            </a:cxn>
                            <a:cxn ang="0">
                              <a:pos x="connsiteX64" y="connsiteY64"/>
                            </a:cxn>
                            <a:cxn ang="0">
                              <a:pos x="connsiteX65" y="connsiteY65"/>
                            </a:cxn>
                            <a:cxn ang="0">
                              <a:pos x="connsiteX66" y="connsiteY66"/>
                            </a:cxn>
                            <a:cxn ang="0">
                              <a:pos x="connsiteX67" y="connsiteY67"/>
                            </a:cxn>
                            <a:cxn ang="0">
                              <a:pos x="connsiteX68" y="connsiteY68"/>
                            </a:cxn>
                            <a:cxn ang="0">
                              <a:pos x="connsiteX69" y="connsiteY69"/>
                            </a:cxn>
                            <a:cxn ang="0">
                              <a:pos x="connsiteX70" y="connsiteY70"/>
                            </a:cxn>
                            <a:cxn ang="0">
                              <a:pos x="connsiteX71" y="connsiteY71"/>
                            </a:cxn>
                            <a:cxn ang="0">
                              <a:pos x="connsiteX72" y="connsiteY72"/>
                            </a:cxn>
                          </a:cxnLst>
                          <a:rect l="l" t="t" r="r" b="b"/>
                          <a:pathLst>
                            <a:path w="552450" h="285750">
                              <a:moveTo>
                                <a:pt x="523875" y="0"/>
                              </a:moveTo>
                              <a:lnTo>
                                <a:pt x="401250" y="0"/>
                              </a:lnTo>
                              <a:lnTo>
                                <a:pt x="382029" y="4905"/>
                              </a:lnTo>
                              <a:cubicBezTo>
                                <a:pt x="381838" y="5372"/>
                                <a:pt x="381648" y="5839"/>
                                <a:pt x="381448" y="6296"/>
                              </a:cubicBezTo>
                              <a:lnTo>
                                <a:pt x="395945" y="30747"/>
                              </a:lnTo>
                              <a:lnTo>
                                <a:pt x="345081" y="81620"/>
                              </a:lnTo>
                              <a:lnTo>
                                <a:pt x="320631" y="67113"/>
                              </a:lnTo>
                              <a:cubicBezTo>
                                <a:pt x="320164" y="67313"/>
                                <a:pt x="319697" y="67504"/>
                                <a:pt x="319240" y="67694"/>
                              </a:cubicBezTo>
                              <a:lnTo>
                                <a:pt x="314154" y="87592"/>
                              </a:lnTo>
                              <a:lnTo>
                                <a:pt x="314325" y="87592"/>
                              </a:lnTo>
                              <a:lnTo>
                                <a:pt x="314325" y="107632"/>
                              </a:lnTo>
                              <a:lnTo>
                                <a:pt x="387753" y="134331"/>
                              </a:lnTo>
                              <a:cubicBezTo>
                                <a:pt x="406508" y="141151"/>
                                <a:pt x="419100" y="159134"/>
                                <a:pt x="419100" y="179089"/>
                              </a:cubicBezTo>
                              <a:lnTo>
                                <a:pt x="419100" y="266700"/>
                              </a:lnTo>
                              <a:lnTo>
                                <a:pt x="133350" y="266700"/>
                              </a:lnTo>
                              <a:lnTo>
                                <a:pt x="133350" y="179089"/>
                              </a:lnTo>
                              <a:cubicBezTo>
                                <a:pt x="133350" y="159134"/>
                                <a:pt x="145942" y="141151"/>
                                <a:pt x="164697" y="134331"/>
                              </a:cubicBezTo>
                              <a:lnTo>
                                <a:pt x="238125" y="107632"/>
                              </a:lnTo>
                              <a:lnTo>
                                <a:pt x="238125" y="87592"/>
                              </a:lnTo>
                              <a:lnTo>
                                <a:pt x="238296" y="87592"/>
                              </a:lnTo>
                              <a:lnTo>
                                <a:pt x="233210" y="67694"/>
                              </a:lnTo>
                              <a:cubicBezTo>
                                <a:pt x="232743" y="67504"/>
                                <a:pt x="232277" y="67313"/>
                                <a:pt x="231819" y="67113"/>
                              </a:cubicBezTo>
                              <a:lnTo>
                                <a:pt x="207369" y="81620"/>
                              </a:lnTo>
                              <a:lnTo>
                                <a:pt x="156505" y="30747"/>
                              </a:lnTo>
                              <a:lnTo>
                                <a:pt x="171002" y="6296"/>
                              </a:lnTo>
                              <a:cubicBezTo>
                                <a:pt x="170802" y="5829"/>
                                <a:pt x="170612" y="5363"/>
                                <a:pt x="170421" y="4905"/>
                              </a:cubicBezTo>
                              <a:lnTo>
                                <a:pt x="151200" y="0"/>
                              </a:lnTo>
                              <a:lnTo>
                                <a:pt x="28575" y="0"/>
                              </a:lnTo>
                              <a:cubicBezTo>
                                <a:pt x="12821" y="0"/>
                                <a:pt x="0" y="12821"/>
                                <a:pt x="0" y="28575"/>
                              </a:cubicBezTo>
                              <a:lnTo>
                                <a:pt x="0" y="285750"/>
                              </a:lnTo>
                              <a:lnTo>
                                <a:pt x="552450" y="285750"/>
                              </a:lnTo>
                              <a:lnTo>
                                <a:pt x="552450" y="28575"/>
                              </a:lnTo>
                              <a:cubicBezTo>
                                <a:pt x="552450" y="12821"/>
                                <a:pt x="539629" y="0"/>
                                <a:pt x="523875" y="0"/>
                              </a:cubicBezTo>
                              <a:close/>
                              <a:moveTo>
                                <a:pt x="114300" y="266700"/>
                              </a:moveTo>
                              <a:lnTo>
                                <a:pt x="19050" y="266700"/>
                              </a:lnTo>
                              <a:lnTo>
                                <a:pt x="19050" y="247650"/>
                              </a:lnTo>
                              <a:lnTo>
                                <a:pt x="114300" y="247650"/>
                              </a:lnTo>
                              <a:lnTo>
                                <a:pt x="114300" y="266700"/>
                              </a:lnTo>
                              <a:close/>
                              <a:moveTo>
                                <a:pt x="114300" y="228600"/>
                              </a:moveTo>
                              <a:lnTo>
                                <a:pt x="19050" y="228600"/>
                              </a:lnTo>
                              <a:lnTo>
                                <a:pt x="19050" y="209550"/>
                              </a:lnTo>
                              <a:lnTo>
                                <a:pt x="114300" y="209550"/>
                              </a:lnTo>
                              <a:lnTo>
                                <a:pt x="114300" y="228600"/>
                              </a:lnTo>
                              <a:close/>
                              <a:moveTo>
                                <a:pt x="114300" y="190500"/>
                              </a:moveTo>
                              <a:lnTo>
                                <a:pt x="19050" y="190500"/>
                              </a:lnTo>
                              <a:lnTo>
                                <a:pt x="19050" y="171450"/>
                              </a:lnTo>
                              <a:lnTo>
                                <a:pt x="114300" y="171450"/>
                              </a:lnTo>
                              <a:lnTo>
                                <a:pt x="114300" y="190500"/>
                              </a:lnTo>
                              <a:close/>
                              <a:moveTo>
                                <a:pt x="114300" y="152400"/>
                              </a:moveTo>
                              <a:lnTo>
                                <a:pt x="19050" y="152400"/>
                              </a:lnTo>
                              <a:lnTo>
                                <a:pt x="19050" y="133350"/>
                              </a:lnTo>
                              <a:lnTo>
                                <a:pt x="114300" y="133350"/>
                              </a:lnTo>
                              <a:lnTo>
                                <a:pt x="114300" y="152400"/>
                              </a:lnTo>
                              <a:close/>
                              <a:moveTo>
                                <a:pt x="533400" y="152400"/>
                              </a:moveTo>
                              <a:lnTo>
                                <a:pt x="438150" y="152400"/>
                              </a:lnTo>
                              <a:lnTo>
                                <a:pt x="438150" y="133350"/>
                              </a:lnTo>
                              <a:lnTo>
                                <a:pt x="533400" y="133350"/>
                              </a:lnTo>
                              <a:lnTo>
                                <a:pt x="533400" y="152400"/>
                              </a:lnTo>
                              <a:close/>
                              <a:moveTo>
                                <a:pt x="533400" y="114300"/>
                              </a:moveTo>
                              <a:lnTo>
                                <a:pt x="438150" y="114300"/>
                              </a:lnTo>
                              <a:lnTo>
                                <a:pt x="438150" y="95250"/>
                              </a:lnTo>
                              <a:lnTo>
                                <a:pt x="533400" y="95250"/>
                              </a:lnTo>
                              <a:lnTo>
                                <a:pt x="533400" y="114300"/>
                              </a:lnTo>
                              <a:close/>
                              <a:moveTo>
                                <a:pt x="533400" y="76200"/>
                              </a:moveTo>
                              <a:lnTo>
                                <a:pt x="438150" y="76200"/>
                              </a:lnTo>
                              <a:lnTo>
                                <a:pt x="438150" y="57150"/>
                              </a:lnTo>
                              <a:lnTo>
                                <a:pt x="533400" y="57150"/>
                              </a:lnTo>
                              <a:lnTo>
                                <a:pt x="533400" y="76200"/>
                              </a:lnTo>
                              <a:close/>
                              <a:moveTo>
                                <a:pt x="533400" y="38100"/>
                              </a:moveTo>
                              <a:lnTo>
                                <a:pt x="438150" y="38100"/>
                              </a:lnTo>
                              <a:lnTo>
                                <a:pt x="438150" y="19050"/>
                              </a:lnTo>
                              <a:lnTo>
                                <a:pt x="533400" y="19050"/>
                              </a:lnTo>
                              <a:lnTo>
                                <a:pt x="533400" y="3810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4" name="Freeform: Shape 43">
                          <a:extLst>
                            <a:ext uri="{FF2B5EF4-FFF2-40B4-BE49-F238E27FC236}">
                              <a16:creationId xmlns:a16="http://schemas.microsoft.com/office/drawing/2014/main" id="{14890A6F-3F3F-4510-8D66-40C1BA883B8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38850" y="3133725"/>
                          <a:ext cx="114300" cy="114300"/>
                        </a:xfrm>
                        <a:custGeom>
                          <a:avLst/>
                          <a:gdLst>
                            <a:gd name="connsiteX0" fmla="*/ 57150 w 114300"/>
                            <a:gd name="connsiteY0" fmla="*/ 114300 h 114300"/>
                            <a:gd name="connsiteX1" fmla="*/ 114300 w 114300"/>
                            <a:gd name="connsiteY1" fmla="*/ 57150 h 114300"/>
                            <a:gd name="connsiteX2" fmla="*/ 57150 w 114300"/>
                            <a:gd name="connsiteY2" fmla="*/ 0 h 114300"/>
                            <a:gd name="connsiteX3" fmla="*/ 0 w 114300"/>
                            <a:gd name="connsiteY3" fmla="*/ 57150 h 114300"/>
                            <a:gd name="connsiteX4" fmla="*/ 57150 w 114300"/>
                            <a:gd name="connsiteY4" fmla="*/ 114300 h 114300"/>
                            <a:gd name="connsiteX5" fmla="*/ 57150 w 114300"/>
                            <a:gd name="connsiteY5" fmla="*/ 19050 h 114300"/>
                            <a:gd name="connsiteX6" fmla="*/ 95250 w 114300"/>
                            <a:gd name="connsiteY6" fmla="*/ 57150 h 114300"/>
                            <a:gd name="connsiteX7" fmla="*/ 57150 w 114300"/>
                            <a:gd name="connsiteY7" fmla="*/ 95250 h 114300"/>
                            <a:gd name="connsiteX8" fmla="*/ 19050 w 114300"/>
                            <a:gd name="connsiteY8" fmla="*/ 57150 h 114300"/>
                            <a:gd name="connsiteX9" fmla="*/ 57150 w 114300"/>
                            <a:gd name="connsiteY9" fmla="*/ 19050 h 1143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114300" h="114300">
                              <a:moveTo>
                                <a:pt x="57150" y="114300"/>
                              </a:moveTo>
                              <a:cubicBezTo>
                                <a:pt x="88668" y="114300"/>
                                <a:pt x="114300" y="88668"/>
                                <a:pt x="114300" y="57150"/>
                              </a:cubicBezTo>
                              <a:cubicBezTo>
                                <a:pt x="114300" y="25632"/>
                                <a:pt x="88668" y="0"/>
                                <a:pt x="57150" y="0"/>
                              </a:cubicBezTo>
                              <a:cubicBezTo>
                                <a:pt x="25632" y="0"/>
                                <a:pt x="0" y="25632"/>
                                <a:pt x="0" y="57150"/>
                              </a:cubicBezTo>
                              <a:cubicBezTo>
                                <a:pt x="0" y="88668"/>
                                <a:pt x="25632" y="114300"/>
                                <a:pt x="57150" y="114300"/>
                              </a:cubicBezTo>
                              <a:close/>
                              <a:moveTo>
                                <a:pt x="57150" y="19050"/>
                              </a:moveTo>
                              <a:cubicBezTo>
                                <a:pt x="78162" y="19050"/>
                                <a:pt x="95250" y="36138"/>
                                <a:pt x="95250" y="57150"/>
                              </a:cubicBezTo>
                              <a:cubicBezTo>
                                <a:pt x="95250" y="78162"/>
                                <a:pt x="78162" y="95250"/>
                                <a:pt x="57150" y="95250"/>
                              </a:cubicBezTo>
                              <a:cubicBezTo>
                                <a:pt x="36138" y="95250"/>
                                <a:pt x="19050" y="78162"/>
                                <a:pt x="19050" y="57150"/>
                              </a:cubicBezTo>
                              <a:cubicBezTo>
                                <a:pt x="19050" y="36138"/>
                                <a:pt x="36138" y="19050"/>
                                <a:pt x="57150" y="1905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 dirty="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5" name="Freeform: Shape 44">
                          <a:extLst>
                            <a:ext uri="{FF2B5EF4-FFF2-40B4-BE49-F238E27FC236}">
                              <a16:creationId xmlns:a16="http://schemas.microsoft.com/office/drawing/2014/main" id="{64EE1CFC-B29C-406F-AB1F-C9DD1282D09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76950" y="3171825"/>
                          <a:ext cx="38100" cy="38100"/>
                        </a:xfrm>
                        <a:custGeom>
                          <a:avLst/>
                          <a:gdLst>
                            <a:gd name="connsiteX0" fmla="*/ 38100 w 38100"/>
                            <a:gd name="connsiteY0" fmla="*/ 19050 h 38100"/>
                            <a:gd name="connsiteX1" fmla="*/ 19050 w 38100"/>
                            <a:gd name="connsiteY1" fmla="*/ 38100 h 38100"/>
                            <a:gd name="connsiteX2" fmla="*/ 0 w 38100"/>
                            <a:gd name="connsiteY2" fmla="*/ 19050 h 38100"/>
                            <a:gd name="connsiteX3" fmla="*/ 19050 w 38100"/>
                            <a:gd name="connsiteY3" fmla="*/ 0 h 38100"/>
                            <a:gd name="connsiteX4" fmla="*/ 38100 w 38100"/>
                            <a:gd name="connsiteY4" fmla="*/ 19050 h 381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8100" h="38100">
                              <a:moveTo>
                                <a:pt x="38100" y="19050"/>
                              </a:moveTo>
                              <a:cubicBezTo>
                                <a:pt x="38100" y="29571"/>
                                <a:pt x="29571" y="38100"/>
                                <a:pt x="19050" y="38100"/>
                              </a:cubicBezTo>
                              <a:cubicBezTo>
                                <a:pt x="8529" y="38100"/>
                                <a:pt x="0" y="29571"/>
                                <a:pt x="0" y="19050"/>
                              </a:cubicBezTo>
                              <a:cubicBezTo>
                                <a:pt x="0" y="8529"/>
                                <a:pt x="8529" y="0"/>
                                <a:pt x="19050" y="0"/>
                              </a:cubicBezTo>
                              <a:cubicBezTo>
                                <a:pt x="29571" y="0"/>
                                <a:pt x="38100" y="8529"/>
                                <a:pt x="38100" y="1905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6" name="Freeform: Shape 45">
                          <a:extLst>
                            <a:ext uri="{FF2B5EF4-FFF2-40B4-BE49-F238E27FC236}">
                              <a16:creationId xmlns:a16="http://schemas.microsoft.com/office/drawing/2014/main" id="{C6B9F0C3-11C3-4ED5-B7FC-262E844D635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81493" y="3448050"/>
                          <a:ext cx="29013" cy="28575"/>
                        </a:xfrm>
                        <a:custGeom>
                          <a:avLst/>
                          <a:gdLst>
                            <a:gd name="connsiteX0" fmla="*/ 11430 w 29013"/>
                            <a:gd name="connsiteY0" fmla="*/ 0 h 28575"/>
                            <a:gd name="connsiteX1" fmla="*/ 0 w 29013"/>
                            <a:gd name="connsiteY1" fmla="*/ 28575 h 28575"/>
                            <a:gd name="connsiteX2" fmla="*/ 29013 w 29013"/>
                            <a:gd name="connsiteY2" fmla="*/ 28575 h 28575"/>
                            <a:gd name="connsiteX3" fmla="*/ 17583 w 29013"/>
                            <a:gd name="connsiteY3" fmla="*/ 0 h 2857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9013" h="28575">
                              <a:moveTo>
                                <a:pt x="11430" y="0"/>
                              </a:moveTo>
                              <a:lnTo>
                                <a:pt x="0" y="28575"/>
                              </a:lnTo>
                              <a:lnTo>
                                <a:pt x="29013" y="28575"/>
                              </a:lnTo>
                              <a:lnTo>
                                <a:pt x="17583" y="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159" name="Group 158">
                      <a:extLst>
                        <a:ext uri="{FF2B5EF4-FFF2-40B4-BE49-F238E27FC236}">
                          <a16:creationId xmlns:a16="http://schemas.microsoft.com/office/drawing/2014/main" id="{AEE03F57-4EAA-45C0-A8D9-45A864AFCF3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42572" y="4332413"/>
                      <a:ext cx="328091" cy="320423"/>
                      <a:chOff x="740400" y="1903803"/>
                      <a:chExt cx="328091" cy="320423"/>
                    </a:xfrm>
                  </p:grpSpPr>
                  <p:sp>
                    <p:nvSpPr>
                      <p:cNvPr id="160" name="Arc 159">
                        <a:extLst>
                          <a:ext uri="{FF2B5EF4-FFF2-40B4-BE49-F238E27FC236}">
                            <a16:creationId xmlns:a16="http://schemas.microsoft.com/office/drawing/2014/main" id="{BE9D3334-A4CD-4F1E-8C0F-F4D655BC11F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8068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61" name="Arc 160">
                        <a:extLst>
                          <a:ext uri="{FF2B5EF4-FFF2-40B4-BE49-F238E27FC236}">
                            <a16:creationId xmlns:a16="http://schemas.microsoft.com/office/drawing/2014/main" id="{63C4A970-C9A1-4CF8-B467-BFE852E5514D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40400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190" name="Group 189">
                    <a:extLst>
                      <a:ext uri="{FF2B5EF4-FFF2-40B4-BE49-F238E27FC236}">
                        <a16:creationId xmlns:a16="http://schemas.microsoft.com/office/drawing/2014/main" id="{46BF506C-16AC-46CA-830D-9BF6EEE3A82F}"/>
                      </a:ext>
                    </a:extLst>
                  </p:cNvPr>
                  <p:cNvGrpSpPr/>
                  <p:nvPr/>
                </p:nvGrpSpPr>
                <p:grpSpPr>
                  <a:xfrm>
                    <a:off x="738216" y="4928952"/>
                    <a:ext cx="328091" cy="320423"/>
                    <a:chOff x="738216" y="4928952"/>
                    <a:chExt cx="328091" cy="320423"/>
                  </a:xfrm>
                </p:grpSpPr>
                <p:sp>
                  <p:nvSpPr>
                    <p:cNvPr id="20" name="Oval 19">
                      <a:extLst>
                        <a:ext uri="{FF2B5EF4-FFF2-40B4-BE49-F238E27FC236}">
                          <a16:creationId xmlns:a16="http://schemas.microsoft.com/office/drawing/2014/main" id="{6A21193C-A439-4E5C-85DD-03CCF6E724B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1075" y="4950973"/>
                      <a:ext cx="274411" cy="274411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2800" dirty="0">
                        <a:solidFill>
                          <a:schemeClr val="accent2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187" name="Group 186">
                      <a:extLst>
                        <a:ext uri="{FF2B5EF4-FFF2-40B4-BE49-F238E27FC236}">
                          <a16:creationId xmlns:a16="http://schemas.microsoft.com/office/drawing/2014/main" id="{AD68DBFB-7819-4DDC-AFE9-F403D3AFDA1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35743" y="5026088"/>
                      <a:ext cx="145074" cy="124182"/>
                      <a:chOff x="835743" y="5026088"/>
                      <a:chExt cx="145074" cy="124182"/>
                    </a:xfrm>
                  </p:grpSpPr>
                  <p:sp>
                    <p:nvSpPr>
                      <p:cNvPr id="49" name="Freeform: Shape 48">
                        <a:extLst>
                          <a:ext uri="{FF2B5EF4-FFF2-40B4-BE49-F238E27FC236}">
                            <a16:creationId xmlns:a16="http://schemas.microsoft.com/office/drawing/2014/main" id="{7DE15150-4ADE-4303-AA8F-AAA6DF2D2A8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35743" y="5031010"/>
                        <a:ext cx="105273" cy="114325"/>
                      </a:xfrm>
                      <a:custGeom>
                        <a:avLst/>
                        <a:gdLst>
                          <a:gd name="connsiteX0" fmla="*/ 338863 w 345563"/>
                          <a:gd name="connsiteY0" fmla="*/ 197170 h 375284"/>
                          <a:gd name="connsiteX1" fmla="*/ 205387 w 345563"/>
                          <a:gd name="connsiteY1" fmla="*/ 197170 h 375284"/>
                          <a:gd name="connsiteX2" fmla="*/ 171725 w 345563"/>
                          <a:gd name="connsiteY2" fmla="*/ 222777 h 375284"/>
                          <a:gd name="connsiteX3" fmla="*/ 136587 w 345563"/>
                          <a:gd name="connsiteY3" fmla="*/ 187641 h 375284"/>
                          <a:gd name="connsiteX4" fmla="*/ 171725 w 345563"/>
                          <a:gd name="connsiteY4" fmla="*/ 152498 h 375284"/>
                          <a:gd name="connsiteX5" fmla="*/ 205390 w 345563"/>
                          <a:gd name="connsiteY5" fmla="*/ 178120 h 375284"/>
                          <a:gd name="connsiteX6" fmla="*/ 343494 w 345563"/>
                          <a:gd name="connsiteY6" fmla="*/ 178120 h 375284"/>
                          <a:gd name="connsiteX7" fmla="*/ 342634 w 345563"/>
                          <a:gd name="connsiteY7" fmla="*/ 124141 h 375284"/>
                          <a:gd name="connsiteX8" fmla="*/ 340477 w 345563"/>
                          <a:gd name="connsiteY8" fmla="*/ 125598 h 375284"/>
                          <a:gd name="connsiteX9" fmla="*/ 295237 w 345563"/>
                          <a:gd name="connsiteY9" fmla="*/ 140779 h 375284"/>
                          <a:gd name="connsiteX10" fmla="*/ 276153 w 345563"/>
                          <a:gd name="connsiteY10" fmla="*/ 140779 h 375284"/>
                          <a:gd name="connsiteX11" fmla="*/ 242478 w 345563"/>
                          <a:gd name="connsiteY11" fmla="*/ 166432 h 375284"/>
                          <a:gd name="connsiteX12" fmla="*/ 207341 w 345563"/>
                          <a:gd name="connsiteY12" fmla="*/ 131291 h 375284"/>
                          <a:gd name="connsiteX13" fmla="*/ 242478 w 345563"/>
                          <a:gd name="connsiteY13" fmla="*/ 96153 h 375284"/>
                          <a:gd name="connsiteX14" fmla="*/ 276129 w 345563"/>
                          <a:gd name="connsiteY14" fmla="*/ 121729 h 375284"/>
                          <a:gd name="connsiteX15" fmla="*/ 329673 w 345563"/>
                          <a:gd name="connsiteY15" fmla="*/ 109911 h 375284"/>
                          <a:gd name="connsiteX16" fmla="*/ 337464 w 345563"/>
                          <a:gd name="connsiteY16" fmla="*/ 104844 h 375284"/>
                          <a:gd name="connsiteX17" fmla="*/ 321745 w 345563"/>
                          <a:gd name="connsiteY17" fmla="*/ 71765 h 375284"/>
                          <a:gd name="connsiteX18" fmla="*/ 218668 w 345563"/>
                          <a:gd name="connsiteY18" fmla="*/ 80891 h 375284"/>
                          <a:gd name="connsiteX19" fmla="*/ 184993 w 345563"/>
                          <a:gd name="connsiteY19" fmla="*/ 106552 h 375284"/>
                          <a:gd name="connsiteX20" fmla="*/ 149851 w 345563"/>
                          <a:gd name="connsiteY20" fmla="*/ 71415 h 375284"/>
                          <a:gd name="connsiteX21" fmla="*/ 184993 w 345563"/>
                          <a:gd name="connsiteY21" fmla="*/ 36273 h 375284"/>
                          <a:gd name="connsiteX22" fmla="*/ 218638 w 345563"/>
                          <a:gd name="connsiteY22" fmla="*/ 61841 h 375284"/>
                          <a:gd name="connsiteX23" fmla="*/ 310580 w 345563"/>
                          <a:gd name="connsiteY23" fmla="*/ 56188 h 375284"/>
                          <a:gd name="connsiteX24" fmla="*/ 190271 w 345563"/>
                          <a:gd name="connsiteY24" fmla="*/ 0 h 375284"/>
                          <a:gd name="connsiteX25" fmla="*/ 43300 w 345563"/>
                          <a:gd name="connsiteY25" fmla="*/ 102965 h 375284"/>
                          <a:gd name="connsiteX26" fmla="*/ 33489 w 345563"/>
                          <a:gd name="connsiteY26" fmla="*/ 131921 h 375284"/>
                          <a:gd name="connsiteX27" fmla="*/ 34347 w 345563"/>
                          <a:gd name="connsiteY27" fmla="*/ 148400 h 375284"/>
                          <a:gd name="connsiteX28" fmla="*/ 3009 w 345563"/>
                          <a:gd name="connsiteY28" fmla="*/ 208502 h 375284"/>
                          <a:gd name="connsiteX29" fmla="*/ 11963 w 345563"/>
                          <a:gd name="connsiteY29" fmla="*/ 236982 h 375284"/>
                          <a:gd name="connsiteX30" fmla="*/ 23964 w 345563"/>
                          <a:gd name="connsiteY30" fmla="*/ 239268 h 375284"/>
                          <a:gd name="connsiteX31" fmla="*/ 28917 w 345563"/>
                          <a:gd name="connsiteY31" fmla="*/ 280321 h 375284"/>
                          <a:gd name="connsiteX32" fmla="*/ 32156 w 345563"/>
                          <a:gd name="connsiteY32" fmla="*/ 291941 h 375284"/>
                          <a:gd name="connsiteX33" fmla="*/ 80543 w 345563"/>
                          <a:gd name="connsiteY33" fmla="*/ 341852 h 375284"/>
                          <a:gd name="connsiteX34" fmla="*/ 111690 w 345563"/>
                          <a:gd name="connsiteY34" fmla="*/ 337280 h 375284"/>
                          <a:gd name="connsiteX35" fmla="*/ 119500 w 345563"/>
                          <a:gd name="connsiteY35" fmla="*/ 368141 h 375284"/>
                          <a:gd name="connsiteX36" fmla="*/ 128739 w 345563"/>
                          <a:gd name="connsiteY36" fmla="*/ 375285 h 375284"/>
                          <a:gd name="connsiteX37" fmla="*/ 273900 w 345563"/>
                          <a:gd name="connsiteY37" fmla="*/ 375285 h 375284"/>
                          <a:gd name="connsiteX38" fmla="*/ 274091 w 345563"/>
                          <a:gd name="connsiteY38" fmla="*/ 375285 h 375284"/>
                          <a:gd name="connsiteX39" fmla="*/ 283616 w 345563"/>
                          <a:gd name="connsiteY39" fmla="*/ 365760 h 375284"/>
                          <a:gd name="connsiteX40" fmla="*/ 282949 w 345563"/>
                          <a:gd name="connsiteY40" fmla="*/ 362331 h 375284"/>
                          <a:gd name="connsiteX41" fmla="*/ 287413 w 345563"/>
                          <a:gd name="connsiteY41" fmla="*/ 313335 h 375284"/>
                          <a:gd name="connsiteX42" fmla="*/ 261333 w 345563"/>
                          <a:gd name="connsiteY42" fmla="*/ 313605 h 375284"/>
                          <a:gd name="connsiteX43" fmla="*/ 218563 w 345563"/>
                          <a:gd name="connsiteY43" fmla="*/ 313707 h 375284"/>
                          <a:gd name="connsiteX44" fmla="*/ 184993 w 345563"/>
                          <a:gd name="connsiteY44" fmla="*/ 339031 h 375284"/>
                          <a:gd name="connsiteX45" fmla="*/ 149851 w 345563"/>
                          <a:gd name="connsiteY45" fmla="*/ 303893 h 375284"/>
                          <a:gd name="connsiteX46" fmla="*/ 184988 w 345563"/>
                          <a:gd name="connsiteY46" fmla="*/ 268752 h 375284"/>
                          <a:gd name="connsiteX47" fmla="*/ 218741 w 345563"/>
                          <a:gd name="connsiteY47" fmla="*/ 294652 h 375284"/>
                          <a:gd name="connsiteX48" fmla="*/ 292866 w 345563"/>
                          <a:gd name="connsiteY48" fmla="*/ 294816 h 375284"/>
                          <a:gd name="connsiteX49" fmla="*/ 309317 w 345563"/>
                          <a:gd name="connsiteY49" fmla="*/ 255541 h 375284"/>
                          <a:gd name="connsiteX50" fmla="*/ 279336 w 345563"/>
                          <a:gd name="connsiteY50" fmla="*/ 253483 h 375284"/>
                          <a:gd name="connsiteX51" fmla="*/ 276147 w 345563"/>
                          <a:gd name="connsiteY51" fmla="*/ 253504 h 375284"/>
                          <a:gd name="connsiteX52" fmla="*/ 242478 w 345563"/>
                          <a:gd name="connsiteY52" fmla="*/ 279151 h 375284"/>
                          <a:gd name="connsiteX53" fmla="*/ 207341 w 345563"/>
                          <a:gd name="connsiteY53" fmla="*/ 244010 h 375284"/>
                          <a:gd name="connsiteX54" fmla="*/ 242478 w 345563"/>
                          <a:gd name="connsiteY54" fmla="*/ 208872 h 375284"/>
                          <a:gd name="connsiteX55" fmla="*/ 276130 w 345563"/>
                          <a:gd name="connsiteY55" fmla="*/ 234459 h 375284"/>
                          <a:gd name="connsiteX56" fmla="*/ 279086 w 345563"/>
                          <a:gd name="connsiteY56" fmla="*/ 234433 h 375284"/>
                          <a:gd name="connsiteX57" fmla="*/ 318345 w 345563"/>
                          <a:gd name="connsiteY57" fmla="*/ 238196 h 375284"/>
                          <a:gd name="connsiteX58" fmla="*/ 318382 w 345563"/>
                          <a:gd name="connsiteY58" fmla="*/ 238125 h 375284"/>
                          <a:gd name="connsiteX59" fmla="*/ 338863 w 345563"/>
                          <a:gd name="connsiteY59" fmla="*/ 197170 h 37528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  <a:cxn ang="0">
                            <a:pos x="connsiteX59" y="connsiteY59"/>
                          </a:cxn>
                        </a:cxnLst>
                        <a:rect l="l" t="t" r="r" b="b"/>
                        <a:pathLst>
                          <a:path w="345563" h="375284">
                            <a:moveTo>
                              <a:pt x="338863" y="197170"/>
                            </a:moveTo>
                            <a:lnTo>
                              <a:pt x="205387" y="197170"/>
                            </a:lnTo>
                            <a:cubicBezTo>
                              <a:pt x="201201" y="211897"/>
                              <a:pt x="187775" y="222777"/>
                              <a:pt x="171725" y="222777"/>
                            </a:cubicBezTo>
                            <a:cubicBezTo>
                              <a:pt x="152349" y="222777"/>
                              <a:pt x="136587" y="207015"/>
                              <a:pt x="136587" y="187641"/>
                            </a:cubicBezTo>
                            <a:cubicBezTo>
                              <a:pt x="136587" y="168265"/>
                              <a:pt x="152349" y="152498"/>
                              <a:pt x="171725" y="152498"/>
                            </a:cubicBezTo>
                            <a:cubicBezTo>
                              <a:pt x="187778" y="152498"/>
                              <a:pt x="201206" y="163387"/>
                              <a:pt x="205390" y="178120"/>
                            </a:cubicBezTo>
                            <a:lnTo>
                              <a:pt x="343494" y="178120"/>
                            </a:lnTo>
                            <a:cubicBezTo>
                              <a:pt x="346577" y="160079"/>
                              <a:pt x="346155" y="141799"/>
                              <a:pt x="342634" y="124141"/>
                            </a:cubicBezTo>
                            <a:cubicBezTo>
                              <a:pt x="341916" y="124629"/>
                              <a:pt x="341206" y="125096"/>
                              <a:pt x="340477" y="125598"/>
                            </a:cubicBezTo>
                            <a:cubicBezTo>
                              <a:pt x="330147" y="132714"/>
                              <a:pt x="318441" y="140779"/>
                              <a:pt x="295237" y="140779"/>
                            </a:cubicBezTo>
                            <a:lnTo>
                              <a:pt x="276153" y="140779"/>
                            </a:lnTo>
                            <a:cubicBezTo>
                              <a:pt x="271981" y="155530"/>
                              <a:pt x="258543" y="166432"/>
                              <a:pt x="242478" y="166432"/>
                            </a:cubicBezTo>
                            <a:cubicBezTo>
                              <a:pt x="223103" y="166432"/>
                              <a:pt x="207341" y="150666"/>
                              <a:pt x="207341" y="131291"/>
                            </a:cubicBezTo>
                            <a:cubicBezTo>
                              <a:pt x="207341" y="111915"/>
                              <a:pt x="223103" y="96153"/>
                              <a:pt x="242478" y="96153"/>
                            </a:cubicBezTo>
                            <a:cubicBezTo>
                              <a:pt x="258515" y="96153"/>
                              <a:pt x="271931" y="107019"/>
                              <a:pt x="276129" y="121729"/>
                            </a:cubicBezTo>
                            <a:cubicBezTo>
                              <a:pt x="295440" y="119438"/>
                              <a:pt x="303507" y="127939"/>
                              <a:pt x="329673" y="109911"/>
                            </a:cubicBezTo>
                            <a:cubicBezTo>
                              <a:pt x="332107" y="108234"/>
                              <a:pt x="334717" y="106524"/>
                              <a:pt x="337464" y="104844"/>
                            </a:cubicBezTo>
                            <a:cubicBezTo>
                              <a:pt x="333548" y="93272"/>
                              <a:pt x="328279" y="82159"/>
                              <a:pt x="321745" y="71765"/>
                            </a:cubicBezTo>
                            <a:cubicBezTo>
                              <a:pt x="303464" y="84195"/>
                              <a:pt x="289622" y="80276"/>
                              <a:pt x="218668" y="80891"/>
                            </a:cubicBezTo>
                            <a:cubicBezTo>
                              <a:pt x="214501" y="95645"/>
                              <a:pt x="201064" y="106552"/>
                              <a:pt x="184993" y="106552"/>
                            </a:cubicBezTo>
                            <a:cubicBezTo>
                              <a:pt x="165617" y="106552"/>
                              <a:pt x="149851" y="90790"/>
                              <a:pt x="149851" y="71415"/>
                            </a:cubicBezTo>
                            <a:cubicBezTo>
                              <a:pt x="149851" y="52040"/>
                              <a:pt x="165617" y="36273"/>
                              <a:pt x="184993" y="36273"/>
                            </a:cubicBezTo>
                            <a:cubicBezTo>
                              <a:pt x="201028" y="36273"/>
                              <a:pt x="214439" y="47135"/>
                              <a:pt x="218638" y="61841"/>
                            </a:cubicBezTo>
                            <a:cubicBezTo>
                              <a:pt x="282501" y="61314"/>
                              <a:pt x="296722" y="64470"/>
                              <a:pt x="310580" y="56188"/>
                            </a:cubicBezTo>
                            <a:cubicBezTo>
                              <a:pt x="283303" y="22756"/>
                              <a:pt x="241541" y="0"/>
                              <a:pt x="190271" y="0"/>
                            </a:cubicBezTo>
                            <a:cubicBezTo>
                              <a:pt x="126358" y="0"/>
                              <a:pt x="69970" y="39434"/>
                              <a:pt x="43300" y="102965"/>
                            </a:cubicBezTo>
                            <a:cubicBezTo>
                              <a:pt x="41476" y="106613"/>
                              <a:pt x="34184" y="129934"/>
                              <a:pt x="33489" y="131921"/>
                            </a:cubicBezTo>
                            <a:cubicBezTo>
                              <a:pt x="31679" y="137160"/>
                              <a:pt x="31965" y="142970"/>
                              <a:pt x="34347" y="148400"/>
                            </a:cubicBezTo>
                            <a:cubicBezTo>
                              <a:pt x="38895" y="161902"/>
                              <a:pt x="44852" y="144818"/>
                              <a:pt x="3009" y="208502"/>
                            </a:cubicBezTo>
                            <a:cubicBezTo>
                              <a:pt x="-3403" y="218996"/>
                              <a:pt x="827" y="232913"/>
                              <a:pt x="11963" y="236982"/>
                            </a:cubicBezTo>
                            <a:cubicBezTo>
                              <a:pt x="12397" y="237161"/>
                              <a:pt x="23712" y="239519"/>
                              <a:pt x="23964" y="239268"/>
                            </a:cubicBezTo>
                            <a:cubicBezTo>
                              <a:pt x="37025" y="242881"/>
                              <a:pt x="16859" y="266944"/>
                              <a:pt x="28917" y="280321"/>
                            </a:cubicBezTo>
                            <a:cubicBezTo>
                              <a:pt x="33489" y="285274"/>
                              <a:pt x="33489" y="285274"/>
                              <a:pt x="32156" y="291941"/>
                            </a:cubicBezTo>
                            <a:cubicBezTo>
                              <a:pt x="24736" y="327989"/>
                              <a:pt x="43740" y="341852"/>
                              <a:pt x="80543" y="341852"/>
                            </a:cubicBezTo>
                            <a:cubicBezTo>
                              <a:pt x="88830" y="341852"/>
                              <a:pt x="97307" y="340709"/>
                              <a:pt x="111690" y="337280"/>
                            </a:cubicBezTo>
                            <a:lnTo>
                              <a:pt x="119500" y="368141"/>
                            </a:lnTo>
                            <a:cubicBezTo>
                              <a:pt x="120548" y="372332"/>
                              <a:pt x="124358" y="375285"/>
                              <a:pt x="128739" y="375285"/>
                            </a:cubicBezTo>
                            <a:lnTo>
                              <a:pt x="273900" y="375285"/>
                            </a:lnTo>
                            <a:cubicBezTo>
                              <a:pt x="273996" y="375285"/>
                              <a:pt x="273996" y="375285"/>
                              <a:pt x="274091" y="375285"/>
                            </a:cubicBezTo>
                            <a:cubicBezTo>
                              <a:pt x="279330" y="375285"/>
                              <a:pt x="283616" y="370999"/>
                              <a:pt x="283616" y="365760"/>
                            </a:cubicBezTo>
                            <a:cubicBezTo>
                              <a:pt x="283616" y="364522"/>
                              <a:pt x="283425" y="363379"/>
                              <a:pt x="282949" y="362331"/>
                            </a:cubicBezTo>
                            <a:cubicBezTo>
                              <a:pt x="282023" y="356016"/>
                              <a:pt x="280884" y="339542"/>
                              <a:pt x="287413" y="313335"/>
                            </a:cubicBezTo>
                            <a:cubicBezTo>
                              <a:pt x="280005" y="312952"/>
                              <a:pt x="271582" y="313299"/>
                              <a:pt x="261333" y="313605"/>
                            </a:cubicBezTo>
                            <a:cubicBezTo>
                              <a:pt x="248952" y="313981"/>
                              <a:pt x="234997" y="314320"/>
                              <a:pt x="218563" y="313707"/>
                            </a:cubicBezTo>
                            <a:cubicBezTo>
                              <a:pt x="214285" y="328288"/>
                              <a:pt x="200940" y="339031"/>
                              <a:pt x="184993" y="339031"/>
                            </a:cubicBezTo>
                            <a:cubicBezTo>
                              <a:pt x="165618" y="339031"/>
                              <a:pt x="149851" y="323269"/>
                              <a:pt x="149851" y="303893"/>
                            </a:cubicBezTo>
                            <a:cubicBezTo>
                              <a:pt x="149851" y="284518"/>
                              <a:pt x="165613" y="268752"/>
                              <a:pt x="184988" y="268752"/>
                            </a:cubicBezTo>
                            <a:cubicBezTo>
                              <a:pt x="201146" y="268752"/>
                              <a:pt x="214653" y="279775"/>
                              <a:pt x="218741" y="294652"/>
                            </a:cubicBezTo>
                            <a:cubicBezTo>
                              <a:pt x="250246" y="295896"/>
                              <a:pt x="273516" y="293140"/>
                              <a:pt x="292866" y="294816"/>
                            </a:cubicBezTo>
                            <a:cubicBezTo>
                              <a:pt x="296796" y="283154"/>
                              <a:pt x="302172" y="270032"/>
                              <a:pt x="309317" y="255541"/>
                            </a:cubicBezTo>
                            <a:cubicBezTo>
                              <a:pt x="302410" y="254125"/>
                              <a:pt x="293089" y="253311"/>
                              <a:pt x="279336" y="253483"/>
                            </a:cubicBezTo>
                            <a:cubicBezTo>
                              <a:pt x="278309" y="253496"/>
                              <a:pt x="277195" y="253492"/>
                              <a:pt x="276147" y="253504"/>
                            </a:cubicBezTo>
                            <a:cubicBezTo>
                              <a:pt x="271974" y="268250"/>
                              <a:pt x="258542" y="279151"/>
                              <a:pt x="242478" y="279151"/>
                            </a:cubicBezTo>
                            <a:cubicBezTo>
                              <a:pt x="223103" y="279151"/>
                              <a:pt x="207341" y="263384"/>
                              <a:pt x="207341" y="244010"/>
                            </a:cubicBezTo>
                            <a:cubicBezTo>
                              <a:pt x="207341" y="224634"/>
                              <a:pt x="223103" y="208872"/>
                              <a:pt x="242478" y="208872"/>
                            </a:cubicBezTo>
                            <a:cubicBezTo>
                              <a:pt x="258521" y="208872"/>
                              <a:pt x="271938" y="219742"/>
                              <a:pt x="276130" y="234459"/>
                            </a:cubicBezTo>
                            <a:cubicBezTo>
                              <a:pt x="277105" y="234446"/>
                              <a:pt x="278129" y="234446"/>
                              <a:pt x="279086" y="234433"/>
                            </a:cubicBezTo>
                            <a:cubicBezTo>
                              <a:pt x="297545" y="234216"/>
                              <a:pt x="309609" y="235753"/>
                              <a:pt x="318345" y="238196"/>
                            </a:cubicBezTo>
                            <a:cubicBezTo>
                              <a:pt x="318358" y="238172"/>
                              <a:pt x="318369" y="238150"/>
                              <a:pt x="318382" y="238125"/>
                            </a:cubicBezTo>
                            <a:cubicBezTo>
                              <a:pt x="327677" y="225152"/>
                              <a:pt x="334386" y="211339"/>
                              <a:pt x="338863" y="19717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186" name="Group 185">
                        <a:extLst>
                          <a:ext uri="{FF2B5EF4-FFF2-40B4-BE49-F238E27FC236}">
                            <a16:creationId xmlns:a16="http://schemas.microsoft.com/office/drawing/2014/main" id="{8BE2F5B3-037D-43DA-B6A9-16B6B4AE129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83156" y="5026088"/>
                        <a:ext cx="97661" cy="124182"/>
                        <a:chOff x="883156" y="5026088"/>
                        <a:chExt cx="97661" cy="124182"/>
                      </a:xfrm>
                    </p:grpSpPr>
                    <p:sp>
                      <p:nvSpPr>
                        <p:cNvPr id="47" name="Freeform: Shape 46">
                          <a:extLst>
                            <a:ext uri="{FF2B5EF4-FFF2-40B4-BE49-F238E27FC236}">
                              <a16:creationId xmlns:a16="http://schemas.microsoft.com/office/drawing/2014/main" id="{9B19A43F-847E-4051-B775-69F736A982F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83156" y="5083270"/>
                          <a:ext cx="9801" cy="9803"/>
                        </a:xfrm>
                        <a:custGeom>
                          <a:avLst/>
                          <a:gdLst>
                            <a:gd name="connsiteX0" fmla="*/ 16088 w 32171"/>
                            <a:gd name="connsiteY0" fmla="*/ 0 h 32179"/>
                            <a:gd name="connsiteX1" fmla="*/ 0 w 32171"/>
                            <a:gd name="connsiteY1" fmla="*/ 16092 h 32179"/>
                            <a:gd name="connsiteX2" fmla="*/ 16088 w 32171"/>
                            <a:gd name="connsiteY2" fmla="*/ 32179 h 32179"/>
                            <a:gd name="connsiteX3" fmla="*/ 32172 w 32171"/>
                            <a:gd name="connsiteY3" fmla="*/ 16172 h 32179"/>
                            <a:gd name="connsiteX4" fmla="*/ 32156 w 32171"/>
                            <a:gd name="connsiteY4" fmla="*/ 16097 h 32179"/>
                            <a:gd name="connsiteX5" fmla="*/ 32172 w 32171"/>
                            <a:gd name="connsiteY5" fmla="*/ 16018 h 32179"/>
                            <a:gd name="connsiteX6" fmla="*/ 16088 w 32171"/>
                            <a:gd name="connsiteY6" fmla="*/ 0 h 3217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32171" h="32179">
                              <a:moveTo>
                                <a:pt x="16088" y="0"/>
                              </a:moveTo>
                              <a:cubicBezTo>
                                <a:pt x="7218" y="0"/>
                                <a:pt x="0" y="7218"/>
                                <a:pt x="0" y="16092"/>
                              </a:cubicBezTo>
                              <a:cubicBezTo>
                                <a:pt x="0" y="24961"/>
                                <a:pt x="7218" y="32179"/>
                                <a:pt x="16088" y="32179"/>
                              </a:cubicBezTo>
                              <a:cubicBezTo>
                                <a:pt x="24934" y="32179"/>
                                <a:pt x="32127" y="25003"/>
                                <a:pt x="32172" y="16172"/>
                              </a:cubicBezTo>
                              <a:cubicBezTo>
                                <a:pt x="32172" y="16145"/>
                                <a:pt x="32156" y="16124"/>
                                <a:pt x="32156" y="16097"/>
                              </a:cubicBezTo>
                              <a:cubicBezTo>
                                <a:pt x="32156" y="16069"/>
                                <a:pt x="32172" y="16047"/>
                                <a:pt x="32172" y="16018"/>
                              </a:cubicBezTo>
                              <a:cubicBezTo>
                                <a:pt x="32131" y="7179"/>
                                <a:pt x="24936" y="0"/>
                                <a:pt x="16088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8" name="Freeform: Shape 47">
                          <a:extLst>
                            <a:ext uri="{FF2B5EF4-FFF2-40B4-BE49-F238E27FC236}">
                              <a16:creationId xmlns:a16="http://schemas.microsoft.com/office/drawing/2014/main" id="{88223F1E-4105-4E16-BDB3-0FF4334D03A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04711" y="5066105"/>
                          <a:ext cx="9803" cy="9803"/>
                        </a:xfrm>
                        <a:custGeom>
                          <a:avLst/>
                          <a:gdLst>
                            <a:gd name="connsiteX0" fmla="*/ 32174 w 32179"/>
                            <a:gd name="connsiteY0" fmla="*/ 16051 h 32179"/>
                            <a:gd name="connsiteX1" fmla="*/ 32175 w 32179"/>
                            <a:gd name="connsiteY1" fmla="*/ 16047 h 32179"/>
                            <a:gd name="connsiteX2" fmla="*/ 16088 w 32179"/>
                            <a:gd name="connsiteY2" fmla="*/ 0 h 32179"/>
                            <a:gd name="connsiteX3" fmla="*/ 0 w 32179"/>
                            <a:gd name="connsiteY3" fmla="*/ 16088 h 32179"/>
                            <a:gd name="connsiteX4" fmla="*/ 16088 w 32179"/>
                            <a:gd name="connsiteY4" fmla="*/ 32179 h 32179"/>
                            <a:gd name="connsiteX5" fmla="*/ 32179 w 32179"/>
                            <a:gd name="connsiteY5" fmla="*/ 16088 h 32179"/>
                            <a:gd name="connsiteX6" fmla="*/ 32176 w 32179"/>
                            <a:gd name="connsiteY6" fmla="*/ 16059 h 32179"/>
                            <a:gd name="connsiteX7" fmla="*/ 32174 w 32179"/>
                            <a:gd name="connsiteY7" fmla="*/ 16051 h 3217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32179" h="32179">
                              <a:moveTo>
                                <a:pt x="32174" y="16051"/>
                              </a:moveTo>
                              <a:lnTo>
                                <a:pt x="32175" y="16047"/>
                              </a:lnTo>
                              <a:cubicBezTo>
                                <a:pt x="32149" y="7198"/>
                                <a:pt x="24943" y="0"/>
                                <a:pt x="16088" y="0"/>
                              </a:cubicBezTo>
                              <a:cubicBezTo>
                                <a:pt x="7218" y="0"/>
                                <a:pt x="0" y="7218"/>
                                <a:pt x="0" y="16088"/>
                              </a:cubicBezTo>
                              <a:cubicBezTo>
                                <a:pt x="0" y="24961"/>
                                <a:pt x="7218" y="32179"/>
                                <a:pt x="16088" y="32179"/>
                              </a:cubicBezTo>
                              <a:cubicBezTo>
                                <a:pt x="24961" y="32179"/>
                                <a:pt x="32179" y="24961"/>
                                <a:pt x="32179" y="16088"/>
                              </a:cubicBezTo>
                              <a:cubicBezTo>
                                <a:pt x="32179" y="16077"/>
                                <a:pt x="32176" y="16069"/>
                                <a:pt x="32176" y="16059"/>
                              </a:cubicBezTo>
                              <a:cubicBezTo>
                                <a:pt x="32176" y="16056"/>
                                <a:pt x="32174" y="16052"/>
                                <a:pt x="32174" y="16051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0" name="Freeform: Shape 49">
                          <a:extLst>
                            <a:ext uri="{FF2B5EF4-FFF2-40B4-BE49-F238E27FC236}">
                              <a16:creationId xmlns:a16="http://schemas.microsoft.com/office/drawing/2014/main" id="{13D1D420-E688-4C46-B53D-28960444C0B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87197" y="5118685"/>
                          <a:ext cx="9803" cy="9803"/>
                        </a:xfrm>
                        <a:custGeom>
                          <a:avLst/>
                          <a:gdLst>
                            <a:gd name="connsiteX0" fmla="*/ 32179 w 32179"/>
                            <a:gd name="connsiteY0" fmla="*/ 16090 h 32179"/>
                            <a:gd name="connsiteX1" fmla="*/ 16090 w 32179"/>
                            <a:gd name="connsiteY1" fmla="*/ 32179 h 32179"/>
                            <a:gd name="connsiteX2" fmla="*/ 0 w 32179"/>
                            <a:gd name="connsiteY2" fmla="*/ 16090 h 32179"/>
                            <a:gd name="connsiteX3" fmla="*/ 16090 w 32179"/>
                            <a:gd name="connsiteY3" fmla="*/ 0 h 32179"/>
                            <a:gd name="connsiteX4" fmla="*/ 32179 w 32179"/>
                            <a:gd name="connsiteY4" fmla="*/ 16090 h 3217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2179" h="32179">
                              <a:moveTo>
                                <a:pt x="32179" y="16090"/>
                              </a:moveTo>
                              <a:cubicBezTo>
                                <a:pt x="32179" y="24976"/>
                                <a:pt x="24976" y="32179"/>
                                <a:pt x="16090" y="32179"/>
                              </a:cubicBezTo>
                              <a:cubicBezTo>
                                <a:pt x="7204" y="32179"/>
                                <a:pt x="0" y="24976"/>
                                <a:pt x="0" y="16090"/>
                              </a:cubicBezTo>
                              <a:cubicBezTo>
                                <a:pt x="0" y="7204"/>
                                <a:pt x="7204" y="0"/>
                                <a:pt x="16090" y="0"/>
                              </a:cubicBezTo>
                              <a:cubicBezTo>
                                <a:pt x="24976" y="0"/>
                                <a:pt x="32179" y="7204"/>
                                <a:pt x="32179" y="1609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1" name="Freeform: Shape 50">
                          <a:extLst>
                            <a:ext uri="{FF2B5EF4-FFF2-40B4-BE49-F238E27FC236}">
                              <a16:creationId xmlns:a16="http://schemas.microsoft.com/office/drawing/2014/main" id="{691E4EAE-EFA9-46FF-8762-D57CE698785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87197" y="5047863"/>
                          <a:ext cx="9801" cy="9803"/>
                        </a:xfrm>
                        <a:custGeom>
                          <a:avLst/>
                          <a:gdLst>
                            <a:gd name="connsiteX0" fmla="*/ 16092 w 32171"/>
                            <a:gd name="connsiteY0" fmla="*/ 0 h 32179"/>
                            <a:gd name="connsiteX1" fmla="*/ 0 w 32171"/>
                            <a:gd name="connsiteY1" fmla="*/ 16092 h 32179"/>
                            <a:gd name="connsiteX2" fmla="*/ 16092 w 32171"/>
                            <a:gd name="connsiteY2" fmla="*/ 32179 h 32179"/>
                            <a:gd name="connsiteX3" fmla="*/ 32155 w 32171"/>
                            <a:gd name="connsiteY3" fmla="*/ 16337 h 32179"/>
                            <a:gd name="connsiteX4" fmla="*/ 32133 w 32171"/>
                            <a:gd name="connsiteY4" fmla="*/ 16235 h 32179"/>
                            <a:gd name="connsiteX5" fmla="*/ 32172 w 32171"/>
                            <a:gd name="connsiteY5" fmla="*/ 16026 h 32179"/>
                            <a:gd name="connsiteX6" fmla="*/ 16092 w 32171"/>
                            <a:gd name="connsiteY6" fmla="*/ 0 h 3217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32171" h="32179">
                              <a:moveTo>
                                <a:pt x="16092" y="0"/>
                              </a:moveTo>
                              <a:cubicBezTo>
                                <a:pt x="7218" y="0"/>
                                <a:pt x="0" y="7218"/>
                                <a:pt x="0" y="16092"/>
                              </a:cubicBezTo>
                              <a:cubicBezTo>
                                <a:pt x="0" y="24961"/>
                                <a:pt x="7218" y="32179"/>
                                <a:pt x="16092" y="32179"/>
                              </a:cubicBezTo>
                              <a:cubicBezTo>
                                <a:pt x="24877" y="32179"/>
                                <a:pt x="32019" y="25091"/>
                                <a:pt x="32155" y="16337"/>
                              </a:cubicBezTo>
                              <a:cubicBezTo>
                                <a:pt x="32154" y="16301"/>
                                <a:pt x="32134" y="16272"/>
                                <a:pt x="32133" y="16235"/>
                              </a:cubicBezTo>
                              <a:cubicBezTo>
                                <a:pt x="32132" y="16161"/>
                                <a:pt x="32172" y="16100"/>
                                <a:pt x="32172" y="16026"/>
                              </a:cubicBezTo>
                              <a:cubicBezTo>
                                <a:pt x="32135" y="7183"/>
                                <a:pt x="24938" y="0"/>
                                <a:pt x="16092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" name="Freeform: Shape 51">
                          <a:extLst>
                            <a:ext uri="{FF2B5EF4-FFF2-40B4-BE49-F238E27FC236}">
                              <a16:creationId xmlns:a16="http://schemas.microsoft.com/office/drawing/2014/main" id="{308FBCC2-0E6D-4DF6-8C38-2DBEFCD16F7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04710" y="5100443"/>
                          <a:ext cx="9803" cy="9803"/>
                        </a:xfrm>
                        <a:custGeom>
                          <a:avLst/>
                          <a:gdLst>
                            <a:gd name="connsiteX0" fmla="*/ 32179 w 32179"/>
                            <a:gd name="connsiteY0" fmla="*/ 16090 h 32179"/>
                            <a:gd name="connsiteX1" fmla="*/ 16090 w 32179"/>
                            <a:gd name="connsiteY1" fmla="*/ 32179 h 32179"/>
                            <a:gd name="connsiteX2" fmla="*/ 0 w 32179"/>
                            <a:gd name="connsiteY2" fmla="*/ 16090 h 32179"/>
                            <a:gd name="connsiteX3" fmla="*/ 16090 w 32179"/>
                            <a:gd name="connsiteY3" fmla="*/ 0 h 32179"/>
                            <a:gd name="connsiteX4" fmla="*/ 32179 w 32179"/>
                            <a:gd name="connsiteY4" fmla="*/ 16090 h 3217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2179" h="32179">
                              <a:moveTo>
                                <a:pt x="32179" y="16090"/>
                              </a:moveTo>
                              <a:cubicBezTo>
                                <a:pt x="32179" y="24976"/>
                                <a:pt x="24976" y="32179"/>
                                <a:pt x="16090" y="32179"/>
                              </a:cubicBezTo>
                              <a:cubicBezTo>
                                <a:pt x="7204" y="32179"/>
                                <a:pt x="0" y="24976"/>
                                <a:pt x="0" y="16090"/>
                              </a:cubicBezTo>
                              <a:cubicBezTo>
                                <a:pt x="0" y="7204"/>
                                <a:pt x="7204" y="0"/>
                                <a:pt x="16090" y="0"/>
                              </a:cubicBezTo>
                              <a:cubicBezTo>
                                <a:pt x="24976" y="0"/>
                                <a:pt x="32179" y="7204"/>
                                <a:pt x="32179" y="1609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3" name="Freeform: Shape 52">
                          <a:extLst>
                            <a:ext uri="{FF2B5EF4-FFF2-40B4-BE49-F238E27FC236}">
                              <a16:creationId xmlns:a16="http://schemas.microsoft.com/office/drawing/2014/main" id="{A2D6BF61-F9DB-4CB0-921A-19DAD001A77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38548" y="5051841"/>
                          <a:ext cx="28032" cy="21410"/>
                        </a:xfrm>
                        <a:custGeom>
                          <a:avLst/>
                          <a:gdLst>
                            <a:gd name="connsiteX0" fmla="*/ 23797 w 92016"/>
                            <a:gd name="connsiteY0" fmla="*/ 46592 h 70279"/>
                            <a:gd name="connsiteX1" fmla="*/ 56874 w 92016"/>
                            <a:gd name="connsiteY1" fmla="*/ 70279 h 70279"/>
                            <a:gd name="connsiteX2" fmla="*/ 92016 w 92016"/>
                            <a:gd name="connsiteY2" fmla="*/ 35137 h 70279"/>
                            <a:gd name="connsiteX3" fmla="*/ 56874 w 92016"/>
                            <a:gd name="connsiteY3" fmla="*/ 0 h 70279"/>
                            <a:gd name="connsiteX4" fmla="*/ 22848 w 92016"/>
                            <a:gd name="connsiteY4" fmla="*/ 27262 h 70279"/>
                            <a:gd name="connsiteX5" fmla="*/ 0 w 92016"/>
                            <a:gd name="connsiteY5" fmla="*/ 36465 h 70279"/>
                            <a:gd name="connsiteX6" fmla="*/ 5169 w 92016"/>
                            <a:gd name="connsiteY6" fmla="*/ 55762 h 70279"/>
                            <a:gd name="connsiteX7" fmla="*/ 23797 w 92016"/>
                            <a:gd name="connsiteY7" fmla="*/ 46592 h 70279"/>
                            <a:gd name="connsiteX8" fmla="*/ 56874 w 92016"/>
                            <a:gd name="connsiteY8" fmla="*/ 19050 h 70279"/>
                            <a:gd name="connsiteX9" fmla="*/ 72966 w 92016"/>
                            <a:gd name="connsiteY9" fmla="*/ 35137 h 70279"/>
                            <a:gd name="connsiteX10" fmla="*/ 56874 w 92016"/>
                            <a:gd name="connsiteY10" fmla="*/ 51229 h 70279"/>
                            <a:gd name="connsiteX11" fmla="*/ 40982 w 92016"/>
                            <a:gd name="connsiteY11" fmla="*/ 35128 h 70279"/>
                            <a:gd name="connsiteX12" fmla="*/ 56874 w 92016"/>
                            <a:gd name="connsiteY12" fmla="*/ 19050 h 7027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92016" h="70279">
                              <a:moveTo>
                                <a:pt x="23797" y="46592"/>
                              </a:moveTo>
                              <a:cubicBezTo>
                                <a:pt x="27908" y="59561"/>
                                <a:pt x="39038" y="70279"/>
                                <a:pt x="56874" y="70279"/>
                              </a:cubicBezTo>
                              <a:cubicBezTo>
                                <a:pt x="76250" y="70279"/>
                                <a:pt x="92016" y="54513"/>
                                <a:pt x="92016" y="35137"/>
                              </a:cubicBezTo>
                              <a:cubicBezTo>
                                <a:pt x="92016" y="15762"/>
                                <a:pt x="76250" y="0"/>
                                <a:pt x="56874" y="0"/>
                              </a:cubicBezTo>
                              <a:cubicBezTo>
                                <a:pt x="37411" y="0"/>
                                <a:pt x="25914" y="12743"/>
                                <a:pt x="22848" y="27262"/>
                              </a:cubicBezTo>
                              <a:cubicBezTo>
                                <a:pt x="13170" y="29257"/>
                                <a:pt x="6085" y="32742"/>
                                <a:pt x="0" y="36465"/>
                              </a:cubicBezTo>
                              <a:cubicBezTo>
                                <a:pt x="2138" y="42782"/>
                                <a:pt x="3866" y="49224"/>
                                <a:pt x="5169" y="55762"/>
                              </a:cubicBezTo>
                              <a:cubicBezTo>
                                <a:pt x="10763" y="51960"/>
                                <a:pt x="16172" y="48612"/>
                                <a:pt x="23797" y="46592"/>
                              </a:cubicBezTo>
                              <a:close/>
                              <a:moveTo>
                                <a:pt x="56874" y="19050"/>
                              </a:moveTo>
                              <a:cubicBezTo>
                                <a:pt x="65748" y="19050"/>
                                <a:pt x="72966" y="26268"/>
                                <a:pt x="72966" y="35137"/>
                              </a:cubicBezTo>
                              <a:cubicBezTo>
                                <a:pt x="72966" y="44011"/>
                                <a:pt x="65748" y="51229"/>
                                <a:pt x="56874" y="51229"/>
                              </a:cubicBezTo>
                              <a:cubicBezTo>
                                <a:pt x="45145" y="51229"/>
                                <a:pt x="40982" y="42555"/>
                                <a:pt x="40982" y="35128"/>
                              </a:cubicBezTo>
                              <a:cubicBezTo>
                                <a:pt x="40982" y="27709"/>
                                <a:pt x="45145" y="19050"/>
                                <a:pt x="56874" y="1905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4" name="Freeform: Shape 53">
                          <a:extLst>
                            <a:ext uri="{FF2B5EF4-FFF2-40B4-BE49-F238E27FC236}">
                              <a16:creationId xmlns:a16="http://schemas.microsoft.com/office/drawing/2014/main" id="{73501303-1853-4D99-B550-7D53E5883CF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23300" y="5120822"/>
                          <a:ext cx="57509" cy="29448"/>
                        </a:xfrm>
                        <a:custGeom>
                          <a:avLst/>
                          <a:gdLst>
                            <a:gd name="connsiteX0" fmla="*/ 42768 w 188777"/>
                            <a:gd name="connsiteY0" fmla="*/ 39913 h 96667"/>
                            <a:gd name="connsiteX1" fmla="*/ 115474 w 188777"/>
                            <a:gd name="connsiteY1" fmla="*/ 68851 h 96667"/>
                            <a:gd name="connsiteX2" fmla="*/ 151436 w 188777"/>
                            <a:gd name="connsiteY2" fmla="*/ 96667 h 96667"/>
                            <a:gd name="connsiteX3" fmla="*/ 188778 w 188777"/>
                            <a:gd name="connsiteY3" fmla="*/ 59326 h 96667"/>
                            <a:gd name="connsiteX4" fmla="*/ 151436 w 188777"/>
                            <a:gd name="connsiteY4" fmla="*/ 21984 h 96667"/>
                            <a:gd name="connsiteX5" fmla="*/ 115474 w 188777"/>
                            <a:gd name="connsiteY5" fmla="*/ 49801 h 96667"/>
                            <a:gd name="connsiteX6" fmla="*/ 100025 w 188777"/>
                            <a:gd name="connsiteY6" fmla="*/ 49801 h 96667"/>
                            <a:gd name="connsiteX7" fmla="*/ 48954 w 188777"/>
                            <a:gd name="connsiteY7" fmla="*/ 19259 h 96667"/>
                            <a:gd name="connsiteX8" fmla="*/ 5454 w 188777"/>
                            <a:gd name="connsiteY8" fmla="*/ 0 h 96667"/>
                            <a:gd name="connsiteX9" fmla="*/ 0 w 188777"/>
                            <a:gd name="connsiteY9" fmla="*/ 18519 h 96667"/>
                            <a:gd name="connsiteX10" fmla="*/ 42768 w 188777"/>
                            <a:gd name="connsiteY10" fmla="*/ 39913 h 96667"/>
                            <a:gd name="connsiteX11" fmla="*/ 133150 w 188777"/>
                            <a:gd name="connsiteY11" fmla="*/ 59218 h 96667"/>
                            <a:gd name="connsiteX12" fmla="*/ 151436 w 188777"/>
                            <a:gd name="connsiteY12" fmla="*/ 41034 h 96667"/>
                            <a:gd name="connsiteX13" fmla="*/ 169728 w 188777"/>
                            <a:gd name="connsiteY13" fmla="*/ 59326 h 96667"/>
                            <a:gd name="connsiteX14" fmla="*/ 151436 w 188777"/>
                            <a:gd name="connsiteY14" fmla="*/ 77617 h 96667"/>
                            <a:gd name="connsiteX15" fmla="*/ 133150 w 188777"/>
                            <a:gd name="connsiteY15" fmla="*/ 59433 h 96667"/>
                            <a:gd name="connsiteX16" fmla="*/ 133172 w 188777"/>
                            <a:gd name="connsiteY16" fmla="*/ 59326 h 96667"/>
                            <a:gd name="connsiteX17" fmla="*/ 133150 w 188777"/>
                            <a:gd name="connsiteY17" fmla="*/ 59218 h 9666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</a:cxnLst>
                          <a:rect l="l" t="t" r="r" b="b"/>
                          <a:pathLst>
                            <a:path w="188777" h="96667">
                              <a:moveTo>
                                <a:pt x="42768" y="39913"/>
                              </a:moveTo>
                              <a:cubicBezTo>
                                <a:pt x="79026" y="78759"/>
                                <a:pt x="106831" y="66350"/>
                                <a:pt x="115474" y="68851"/>
                              </a:cubicBezTo>
                              <a:cubicBezTo>
                                <a:pt x="119716" y="84813"/>
                                <a:pt x="134155" y="96667"/>
                                <a:pt x="151436" y="96667"/>
                              </a:cubicBezTo>
                              <a:cubicBezTo>
                                <a:pt x="172025" y="96667"/>
                                <a:pt x="188778" y="79916"/>
                                <a:pt x="188778" y="59326"/>
                              </a:cubicBezTo>
                              <a:cubicBezTo>
                                <a:pt x="188778" y="38736"/>
                                <a:pt x="172025" y="21984"/>
                                <a:pt x="151436" y="21984"/>
                              </a:cubicBezTo>
                              <a:cubicBezTo>
                                <a:pt x="134155" y="21984"/>
                                <a:pt x="119716" y="33839"/>
                                <a:pt x="115474" y="49801"/>
                              </a:cubicBezTo>
                              <a:lnTo>
                                <a:pt x="100025" y="49801"/>
                              </a:lnTo>
                              <a:cubicBezTo>
                                <a:pt x="71495" y="49801"/>
                                <a:pt x="59900" y="28238"/>
                                <a:pt x="48954" y="19259"/>
                              </a:cubicBezTo>
                              <a:cubicBezTo>
                                <a:pt x="35593" y="6066"/>
                                <a:pt x="21942" y="1429"/>
                                <a:pt x="5454" y="0"/>
                              </a:cubicBezTo>
                              <a:cubicBezTo>
                                <a:pt x="3217" y="6636"/>
                                <a:pt x="1423" y="12809"/>
                                <a:pt x="0" y="18519"/>
                              </a:cubicBezTo>
                              <a:cubicBezTo>
                                <a:pt x="16303" y="19363"/>
                                <a:pt x="27685" y="23746"/>
                                <a:pt x="42768" y="39913"/>
                              </a:cubicBezTo>
                              <a:close/>
                              <a:moveTo>
                                <a:pt x="133150" y="59218"/>
                              </a:moveTo>
                              <a:cubicBezTo>
                                <a:pt x="133210" y="49181"/>
                                <a:pt x="141385" y="41034"/>
                                <a:pt x="151436" y="41034"/>
                              </a:cubicBezTo>
                              <a:cubicBezTo>
                                <a:pt x="161524" y="41034"/>
                                <a:pt x="169728" y="49238"/>
                                <a:pt x="169728" y="59326"/>
                              </a:cubicBezTo>
                              <a:cubicBezTo>
                                <a:pt x="169728" y="69413"/>
                                <a:pt x="161524" y="77617"/>
                                <a:pt x="151436" y="77617"/>
                              </a:cubicBezTo>
                              <a:cubicBezTo>
                                <a:pt x="141385" y="77617"/>
                                <a:pt x="133210" y="69471"/>
                                <a:pt x="133150" y="59433"/>
                              </a:cubicBezTo>
                              <a:cubicBezTo>
                                <a:pt x="133151" y="59396"/>
                                <a:pt x="133172" y="59365"/>
                                <a:pt x="133172" y="59326"/>
                              </a:cubicBezTo>
                              <a:cubicBezTo>
                                <a:pt x="133172" y="59287"/>
                                <a:pt x="133151" y="59256"/>
                                <a:pt x="133150" y="5921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5" name="Freeform: Shape 54">
                          <a:extLst>
                            <a:ext uri="{FF2B5EF4-FFF2-40B4-BE49-F238E27FC236}">
                              <a16:creationId xmlns:a16="http://schemas.microsoft.com/office/drawing/2014/main" id="{7DDE302E-B21E-4A2C-B5F3-EBC2A7C96CA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38974" y="5077471"/>
                          <a:ext cx="41835" cy="21410"/>
                        </a:xfrm>
                        <a:custGeom>
                          <a:avLst/>
                          <a:gdLst>
                            <a:gd name="connsiteX0" fmla="*/ 68522 w 137326"/>
                            <a:gd name="connsiteY0" fmla="*/ 44658 h 70279"/>
                            <a:gd name="connsiteX1" fmla="*/ 102184 w 137326"/>
                            <a:gd name="connsiteY1" fmla="*/ 70279 h 70279"/>
                            <a:gd name="connsiteX2" fmla="*/ 137327 w 137326"/>
                            <a:gd name="connsiteY2" fmla="*/ 35142 h 70279"/>
                            <a:gd name="connsiteX3" fmla="*/ 102184 w 137326"/>
                            <a:gd name="connsiteY3" fmla="*/ 0 h 70279"/>
                            <a:gd name="connsiteX4" fmla="*/ 68528 w 137326"/>
                            <a:gd name="connsiteY4" fmla="*/ 25608 h 70279"/>
                            <a:gd name="connsiteX5" fmla="*/ 4631 w 137326"/>
                            <a:gd name="connsiteY5" fmla="*/ 25608 h 70279"/>
                            <a:gd name="connsiteX6" fmla="*/ 0 w 137326"/>
                            <a:gd name="connsiteY6" fmla="*/ 44658 h 70279"/>
                            <a:gd name="connsiteX7" fmla="*/ 68522 w 137326"/>
                            <a:gd name="connsiteY7" fmla="*/ 44658 h 70279"/>
                            <a:gd name="connsiteX8" fmla="*/ 86099 w 137326"/>
                            <a:gd name="connsiteY8" fmla="*/ 35121 h 70279"/>
                            <a:gd name="connsiteX9" fmla="*/ 102184 w 137326"/>
                            <a:gd name="connsiteY9" fmla="*/ 19050 h 70279"/>
                            <a:gd name="connsiteX10" fmla="*/ 118277 w 137326"/>
                            <a:gd name="connsiteY10" fmla="*/ 35142 h 70279"/>
                            <a:gd name="connsiteX11" fmla="*/ 102184 w 137326"/>
                            <a:gd name="connsiteY11" fmla="*/ 51229 h 70279"/>
                            <a:gd name="connsiteX12" fmla="*/ 86098 w 137326"/>
                            <a:gd name="connsiteY12" fmla="*/ 35151 h 70279"/>
                            <a:gd name="connsiteX13" fmla="*/ 86102 w 137326"/>
                            <a:gd name="connsiteY13" fmla="*/ 35133 h 70279"/>
                            <a:gd name="connsiteX14" fmla="*/ 86099 w 137326"/>
                            <a:gd name="connsiteY14" fmla="*/ 35121 h 7027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</a:cxnLst>
                          <a:rect l="l" t="t" r="r" b="b"/>
                          <a:pathLst>
                            <a:path w="137326" h="70279">
                              <a:moveTo>
                                <a:pt x="68522" y="44658"/>
                              </a:moveTo>
                              <a:cubicBezTo>
                                <a:pt x="72702" y="59391"/>
                                <a:pt x="86129" y="70279"/>
                                <a:pt x="102184" y="70279"/>
                              </a:cubicBezTo>
                              <a:cubicBezTo>
                                <a:pt x="121560" y="70279"/>
                                <a:pt x="137327" y="54517"/>
                                <a:pt x="137327" y="35142"/>
                              </a:cubicBezTo>
                              <a:cubicBezTo>
                                <a:pt x="137327" y="15767"/>
                                <a:pt x="121560" y="0"/>
                                <a:pt x="102184" y="0"/>
                              </a:cubicBezTo>
                              <a:cubicBezTo>
                                <a:pt x="86136" y="0"/>
                                <a:pt x="72715" y="10881"/>
                                <a:pt x="68528" y="25608"/>
                              </a:cubicBezTo>
                              <a:lnTo>
                                <a:pt x="4631" y="25608"/>
                              </a:lnTo>
                              <a:cubicBezTo>
                                <a:pt x="3539" y="32006"/>
                                <a:pt x="1989" y="38365"/>
                                <a:pt x="0" y="44658"/>
                              </a:cubicBezTo>
                              <a:lnTo>
                                <a:pt x="68522" y="44658"/>
                              </a:lnTo>
                              <a:close/>
                              <a:moveTo>
                                <a:pt x="86099" y="35121"/>
                              </a:moveTo>
                              <a:cubicBezTo>
                                <a:pt x="86111" y="26258"/>
                                <a:pt x="93323" y="19050"/>
                                <a:pt x="102184" y="19050"/>
                              </a:cubicBezTo>
                              <a:cubicBezTo>
                                <a:pt x="111059" y="19050"/>
                                <a:pt x="118277" y="26268"/>
                                <a:pt x="118277" y="35142"/>
                              </a:cubicBezTo>
                              <a:cubicBezTo>
                                <a:pt x="118277" y="44011"/>
                                <a:pt x="111059" y="51229"/>
                                <a:pt x="102184" y="51229"/>
                              </a:cubicBezTo>
                              <a:cubicBezTo>
                                <a:pt x="93318" y="51229"/>
                                <a:pt x="86103" y="44016"/>
                                <a:pt x="86098" y="35151"/>
                              </a:cubicBezTo>
                              <a:cubicBezTo>
                                <a:pt x="86098" y="35151"/>
                                <a:pt x="86102" y="35139"/>
                                <a:pt x="86102" y="35133"/>
                              </a:cubicBezTo>
                              <a:lnTo>
                                <a:pt x="86099" y="35121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6" name="Freeform: Shape 55">
                          <a:extLst>
                            <a:ext uri="{FF2B5EF4-FFF2-40B4-BE49-F238E27FC236}">
                              <a16:creationId xmlns:a16="http://schemas.microsoft.com/office/drawing/2014/main" id="{3891B471-17C8-410A-8FF0-9D37184A443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30358" y="5026088"/>
                          <a:ext cx="50459" cy="26784"/>
                        </a:xfrm>
                        <a:custGeom>
                          <a:avLst/>
                          <a:gdLst>
                            <a:gd name="connsiteX0" fmla="*/ 41900 w 165633"/>
                            <a:gd name="connsiteY0" fmla="*/ 61345 h 87921"/>
                            <a:gd name="connsiteX1" fmla="*/ 92316 w 165633"/>
                            <a:gd name="connsiteY1" fmla="*/ 46825 h 87921"/>
                            <a:gd name="connsiteX2" fmla="*/ 128282 w 165633"/>
                            <a:gd name="connsiteY2" fmla="*/ 74689 h 87921"/>
                            <a:gd name="connsiteX3" fmla="*/ 128286 w 165633"/>
                            <a:gd name="connsiteY3" fmla="*/ 74689 h 87921"/>
                            <a:gd name="connsiteX4" fmla="*/ 165633 w 165633"/>
                            <a:gd name="connsiteY4" fmla="*/ 37342 h 87921"/>
                            <a:gd name="connsiteX5" fmla="*/ 128286 w 165633"/>
                            <a:gd name="connsiteY5" fmla="*/ 0 h 87921"/>
                            <a:gd name="connsiteX6" fmla="*/ 92342 w 165633"/>
                            <a:gd name="connsiteY6" fmla="*/ 27775 h 87921"/>
                            <a:gd name="connsiteX7" fmla="*/ 28752 w 165633"/>
                            <a:gd name="connsiteY7" fmla="*/ 47569 h 87921"/>
                            <a:gd name="connsiteX8" fmla="*/ 0 w 165633"/>
                            <a:gd name="connsiteY8" fmla="*/ 72345 h 87921"/>
                            <a:gd name="connsiteX9" fmla="*/ 11165 w 165633"/>
                            <a:gd name="connsiteY9" fmla="*/ 87922 h 87921"/>
                            <a:gd name="connsiteX10" fmla="*/ 41900 w 165633"/>
                            <a:gd name="connsiteY10" fmla="*/ 61345 h 87921"/>
                            <a:gd name="connsiteX11" fmla="*/ 109999 w 165633"/>
                            <a:gd name="connsiteY11" fmla="*/ 37283 h 87921"/>
                            <a:gd name="connsiteX12" fmla="*/ 128286 w 165633"/>
                            <a:gd name="connsiteY12" fmla="*/ 19050 h 87921"/>
                            <a:gd name="connsiteX13" fmla="*/ 146582 w 165633"/>
                            <a:gd name="connsiteY13" fmla="*/ 37342 h 87921"/>
                            <a:gd name="connsiteX14" fmla="*/ 128286 w 165633"/>
                            <a:gd name="connsiteY14" fmla="*/ 55639 h 87921"/>
                            <a:gd name="connsiteX15" fmla="*/ 109994 w 165633"/>
                            <a:gd name="connsiteY15" fmla="*/ 37345 h 87921"/>
                            <a:gd name="connsiteX16" fmla="*/ 110003 w 165633"/>
                            <a:gd name="connsiteY16" fmla="*/ 37300 h 87921"/>
                            <a:gd name="connsiteX17" fmla="*/ 109999 w 165633"/>
                            <a:gd name="connsiteY17" fmla="*/ 37283 h 8792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</a:cxnLst>
                          <a:rect l="l" t="t" r="r" b="b"/>
                          <a:pathLst>
                            <a:path w="165633" h="87921">
                              <a:moveTo>
                                <a:pt x="41900" y="61345"/>
                              </a:moveTo>
                              <a:cubicBezTo>
                                <a:pt x="61008" y="42083"/>
                                <a:pt x="84290" y="47855"/>
                                <a:pt x="92316" y="46825"/>
                              </a:cubicBezTo>
                              <a:cubicBezTo>
                                <a:pt x="96544" y="62806"/>
                                <a:pt x="110993" y="74685"/>
                                <a:pt x="128282" y="74689"/>
                              </a:cubicBezTo>
                              <a:lnTo>
                                <a:pt x="128286" y="74689"/>
                              </a:lnTo>
                              <a:cubicBezTo>
                                <a:pt x="148881" y="74689"/>
                                <a:pt x="165633" y="57936"/>
                                <a:pt x="165633" y="37342"/>
                              </a:cubicBezTo>
                              <a:cubicBezTo>
                                <a:pt x="165633" y="16752"/>
                                <a:pt x="148881" y="0"/>
                                <a:pt x="128286" y="0"/>
                              </a:cubicBezTo>
                              <a:cubicBezTo>
                                <a:pt x="111023" y="0"/>
                                <a:pt x="96599" y="11835"/>
                                <a:pt x="92342" y="27775"/>
                              </a:cubicBezTo>
                              <a:cubicBezTo>
                                <a:pt x="85577" y="28745"/>
                                <a:pt x="53731" y="22346"/>
                                <a:pt x="28752" y="47569"/>
                              </a:cubicBezTo>
                              <a:cubicBezTo>
                                <a:pt x="14484" y="60464"/>
                                <a:pt x="7292" y="67987"/>
                                <a:pt x="0" y="72345"/>
                              </a:cubicBezTo>
                              <a:cubicBezTo>
                                <a:pt x="4054" y="77312"/>
                                <a:pt x="7770" y="82519"/>
                                <a:pt x="11165" y="87922"/>
                              </a:cubicBezTo>
                              <a:cubicBezTo>
                                <a:pt x="18989" y="82601"/>
                                <a:pt x="27622" y="74306"/>
                                <a:pt x="41900" y="61345"/>
                              </a:cubicBezTo>
                              <a:close/>
                              <a:moveTo>
                                <a:pt x="109999" y="37283"/>
                              </a:moveTo>
                              <a:cubicBezTo>
                                <a:pt x="110033" y="27223"/>
                                <a:pt x="118219" y="19050"/>
                                <a:pt x="128286" y="19050"/>
                              </a:cubicBezTo>
                              <a:cubicBezTo>
                                <a:pt x="138374" y="19050"/>
                                <a:pt x="146582" y="27254"/>
                                <a:pt x="146582" y="37342"/>
                              </a:cubicBezTo>
                              <a:cubicBezTo>
                                <a:pt x="146582" y="47430"/>
                                <a:pt x="138374" y="55639"/>
                                <a:pt x="128286" y="55639"/>
                              </a:cubicBezTo>
                              <a:cubicBezTo>
                                <a:pt x="118204" y="55634"/>
                                <a:pt x="109995" y="47425"/>
                                <a:pt x="109994" y="37345"/>
                              </a:cubicBezTo>
                              <a:cubicBezTo>
                                <a:pt x="109994" y="37329"/>
                                <a:pt x="110003" y="37316"/>
                                <a:pt x="110003" y="37300"/>
                              </a:cubicBezTo>
                              <a:cubicBezTo>
                                <a:pt x="110003" y="37294"/>
                                <a:pt x="109999" y="37289"/>
                                <a:pt x="109999" y="37283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7" name="Freeform: Shape 56">
                          <a:extLst>
                            <a:ext uri="{FF2B5EF4-FFF2-40B4-BE49-F238E27FC236}">
                              <a16:creationId xmlns:a16="http://schemas.microsoft.com/office/drawing/2014/main" id="{44B0132D-F6F1-4EC8-80F6-4752C03E733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29974" y="5103101"/>
                          <a:ext cx="36615" cy="21410"/>
                        </a:xfrm>
                        <a:custGeom>
                          <a:avLst/>
                          <a:gdLst>
                            <a:gd name="connsiteX0" fmla="*/ 50989 w 120191"/>
                            <a:gd name="connsiteY0" fmla="*/ 42854 h 70279"/>
                            <a:gd name="connsiteX1" fmla="*/ 85054 w 120191"/>
                            <a:gd name="connsiteY1" fmla="*/ 70279 h 70279"/>
                            <a:gd name="connsiteX2" fmla="*/ 120191 w 120191"/>
                            <a:gd name="connsiteY2" fmla="*/ 35138 h 70279"/>
                            <a:gd name="connsiteX3" fmla="*/ 85054 w 120191"/>
                            <a:gd name="connsiteY3" fmla="*/ 0 h 70279"/>
                            <a:gd name="connsiteX4" fmla="*/ 51992 w 120191"/>
                            <a:gd name="connsiteY4" fmla="*/ 23613 h 70279"/>
                            <a:gd name="connsiteX5" fmla="*/ 9027 w 120191"/>
                            <a:gd name="connsiteY5" fmla="*/ 1550 h 70279"/>
                            <a:gd name="connsiteX6" fmla="*/ 0 w 120191"/>
                            <a:gd name="connsiteY6" fmla="*/ 18895 h 70279"/>
                            <a:gd name="connsiteX7" fmla="*/ 50989 w 120191"/>
                            <a:gd name="connsiteY7" fmla="*/ 42854 h 70279"/>
                            <a:gd name="connsiteX8" fmla="*/ 85054 w 120191"/>
                            <a:gd name="connsiteY8" fmla="*/ 19050 h 70279"/>
                            <a:gd name="connsiteX9" fmla="*/ 101141 w 120191"/>
                            <a:gd name="connsiteY9" fmla="*/ 35138 h 70279"/>
                            <a:gd name="connsiteX10" fmla="*/ 85054 w 120191"/>
                            <a:gd name="connsiteY10" fmla="*/ 51229 h 70279"/>
                            <a:gd name="connsiteX11" fmla="*/ 69162 w 120191"/>
                            <a:gd name="connsiteY11" fmla="*/ 35128 h 70279"/>
                            <a:gd name="connsiteX12" fmla="*/ 85054 w 120191"/>
                            <a:gd name="connsiteY12" fmla="*/ 19050 h 7027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120191" h="70279">
                              <a:moveTo>
                                <a:pt x="50989" y="42854"/>
                              </a:moveTo>
                              <a:cubicBezTo>
                                <a:pt x="54009" y="57442"/>
                                <a:pt x="65526" y="70279"/>
                                <a:pt x="85054" y="70279"/>
                              </a:cubicBezTo>
                              <a:cubicBezTo>
                                <a:pt x="104429" y="70279"/>
                                <a:pt x="120191" y="54513"/>
                                <a:pt x="120191" y="35138"/>
                              </a:cubicBezTo>
                              <a:cubicBezTo>
                                <a:pt x="120191" y="15762"/>
                                <a:pt x="104429" y="0"/>
                                <a:pt x="85054" y="0"/>
                              </a:cubicBezTo>
                              <a:cubicBezTo>
                                <a:pt x="67244" y="0"/>
                                <a:pt x="56118" y="10678"/>
                                <a:pt x="51992" y="23613"/>
                              </a:cubicBezTo>
                              <a:cubicBezTo>
                                <a:pt x="31351" y="18117"/>
                                <a:pt x="29551" y="7288"/>
                                <a:pt x="9027" y="1550"/>
                              </a:cubicBezTo>
                              <a:cubicBezTo>
                                <a:pt x="5694" y="7565"/>
                                <a:pt x="2760" y="13297"/>
                                <a:pt x="0" y="18895"/>
                              </a:cubicBezTo>
                              <a:cubicBezTo>
                                <a:pt x="23477" y="23707"/>
                                <a:pt x="17664" y="35823"/>
                                <a:pt x="50989" y="42854"/>
                              </a:cubicBezTo>
                              <a:close/>
                              <a:moveTo>
                                <a:pt x="85054" y="19050"/>
                              </a:moveTo>
                              <a:cubicBezTo>
                                <a:pt x="93923" y="19050"/>
                                <a:pt x="101141" y="26268"/>
                                <a:pt x="101141" y="35138"/>
                              </a:cubicBezTo>
                              <a:cubicBezTo>
                                <a:pt x="101141" y="44011"/>
                                <a:pt x="93923" y="51229"/>
                                <a:pt x="85054" y="51229"/>
                              </a:cubicBezTo>
                              <a:cubicBezTo>
                                <a:pt x="73324" y="51229"/>
                                <a:pt x="69162" y="42556"/>
                                <a:pt x="69162" y="35128"/>
                              </a:cubicBezTo>
                              <a:cubicBezTo>
                                <a:pt x="69162" y="27710"/>
                                <a:pt x="73324" y="19050"/>
                                <a:pt x="85054" y="1905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28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162" name="Group 161">
                      <a:extLst>
                        <a:ext uri="{FF2B5EF4-FFF2-40B4-BE49-F238E27FC236}">
                          <a16:creationId xmlns:a16="http://schemas.microsoft.com/office/drawing/2014/main" id="{B7903CD0-0F1C-49CB-A556-24508E4652F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38216" y="4928952"/>
                      <a:ext cx="328091" cy="320423"/>
                      <a:chOff x="740400" y="1903803"/>
                      <a:chExt cx="328091" cy="320423"/>
                    </a:xfrm>
                  </p:grpSpPr>
                  <p:sp>
                    <p:nvSpPr>
                      <p:cNvPr id="163" name="Arc 162">
                        <a:extLst>
                          <a:ext uri="{FF2B5EF4-FFF2-40B4-BE49-F238E27FC236}">
                            <a16:creationId xmlns:a16="http://schemas.microsoft.com/office/drawing/2014/main" id="{DBA0B4F0-6F33-4B3C-818F-D4635812624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8068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64" name="Arc 163">
                        <a:extLst>
                          <a:ext uri="{FF2B5EF4-FFF2-40B4-BE49-F238E27FC236}">
                            <a16:creationId xmlns:a16="http://schemas.microsoft.com/office/drawing/2014/main" id="{C82E4D14-E895-4BB9-9631-68B22A087F40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40400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179" name="Group 178">
                    <a:extLst>
                      <a:ext uri="{FF2B5EF4-FFF2-40B4-BE49-F238E27FC236}">
                        <a16:creationId xmlns:a16="http://schemas.microsoft.com/office/drawing/2014/main" id="{92866799-A4A8-4BA1-8A4B-4A3CFCDD9753}"/>
                      </a:ext>
                    </a:extLst>
                  </p:cNvPr>
                  <p:cNvGrpSpPr/>
                  <p:nvPr/>
                </p:nvGrpSpPr>
                <p:grpSpPr>
                  <a:xfrm>
                    <a:off x="740400" y="1903803"/>
                    <a:ext cx="328091" cy="320423"/>
                    <a:chOff x="740400" y="1903803"/>
                    <a:chExt cx="328091" cy="320423"/>
                  </a:xfrm>
                </p:grpSpPr>
                <p:grpSp>
                  <p:nvGrpSpPr>
                    <p:cNvPr id="147" name="Group 146">
                      <a:extLst>
                        <a:ext uri="{FF2B5EF4-FFF2-40B4-BE49-F238E27FC236}">
                          <a16:creationId xmlns:a16="http://schemas.microsoft.com/office/drawing/2014/main" id="{2F15A82A-7B2C-48BA-B1FF-521AF137965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40400" y="1903803"/>
                      <a:ext cx="328091" cy="320423"/>
                      <a:chOff x="740400" y="1903803"/>
                      <a:chExt cx="328091" cy="320423"/>
                    </a:xfrm>
                  </p:grpSpPr>
                  <p:sp>
                    <p:nvSpPr>
                      <p:cNvPr id="148" name="Arc 147">
                        <a:extLst>
                          <a:ext uri="{FF2B5EF4-FFF2-40B4-BE49-F238E27FC236}">
                            <a16:creationId xmlns:a16="http://schemas.microsoft.com/office/drawing/2014/main" id="{CC200832-B507-4EA5-8EE2-694D651D94C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48068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49" name="Arc 148">
                        <a:extLst>
                          <a:ext uri="{FF2B5EF4-FFF2-40B4-BE49-F238E27FC236}">
                            <a16:creationId xmlns:a16="http://schemas.microsoft.com/office/drawing/2014/main" id="{7FB91A09-B7A3-4D4C-BA3F-F879EC48D035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40400" y="1903803"/>
                        <a:ext cx="320423" cy="320423"/>
                      </a:xfrm>
                      <a:prstGeom prst="arc">
                        <a:avLst>
                          <a:gd name="adj1" fmla="val 19849538"/>
                          <a:gd name="adj2" fmla="val 3568815"/>
                        </a:avLst>
                      </a:prstGeom>
                      <a:noFill/>
                      <a:ln w="3175">
                        <a:solidFill>
                          <a:schemeClr val="accent2"/>
                        </a:solidFill>
                        <a:prstDash val="solid"/>
                        <a:headEnd type="none" w="sm" len="sm"/>
                        <a:tailEnd type="none" w="sm" len="sm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grpSp>
                  <p:nvGrpSpPr>
                    <p:cNvPr id="178" name="Group 177">
                      <a:extLst>
                        <a:ext uri="{FF2B5EF4-FFF2-40B4-BE49-F238E27FC236}">
                          <a16:creationId xmlns:a16="http://schemas.microsoft.com/office/drawing/2014/main" id="{98B83CB5-931D-43ED-8D7A-812B22BFDAA5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71075" y="1926997"/>
                      <a:ext cx="274411" cy="274411"/>
                      <a:chOff x="771075" y="1926997"/>
                      <a:chExt cx="274411" cy="274411"/>
                    </a:xfrm>
                  </p:grpSpPr>
                  <p:sp>
                    <p:nvSpPr>
                      <p:cNvPr id="10" name="Oval 9">
                        <a:extLst>
                          <a:ext uri="{FF2B5EF4-FFF2-40B4-BE49-F238E27FC236}">
                            <a16:creationId xmlns:a16="http://schemas.microsoft.com/office/drawing/2014/main" id="{CF45724A-287D-4106-BA71-611C3F61873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1075" y="1926997"/>
                        <a:ext cx="274411" cy="274411"/>
                      </a:xfrm>
                      <a:prstGeom prst="ellipse">
                        <a:avLst/>
                      </a:prstGeom>
                      <a:solidFill>
                        <a:schemeClr val="accent2"/>
                      </a:solidFill>
                      <a:ln w="0"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2800" dirty="0">
                          <a:solidFill>
                            <a:schemeClr val="accent2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173" name="Group 172">
                        <a:extLst>
                          <a:ext uri="{FF2B5EF4-FFF2-40B4-BE49-F238E27FC236}">
                            <a16:creationId xmlns:a16="http://schemas.microsoft.com/office/drawing/2014/main" id="{58E5C70E-F294-4BF3-812D-6D42DBFE5F8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35860" y="1978989"/>
                        <a:ext cx="144841" cy="170427"/>
                        <a:chOff x="512895" y="2151956"/>
                        <a:chExt cx="144841" cy="170427"/>
                      </a:xfrm>
                    </p:grpSpPr>
                    <p:sp>
                      <p:nvSpPr>
                        <p:cNvPr id="174" name="Freeform: Shape 173">
                          <a:extLst>
                            <a:ext uri="{FF2B5EF4-FFF2-40B4-BE49-F238E27FC236}">
                              <a16:creationId xmlns:a16="http://schemas.microsoft.com/office/drawing/2014/main" id="{743B45D8-0642-4A1B-BDA8-33D9A6A566A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12895" y="2151956"/>
                          <a:ext cx="144841" cy="170427"/>
                        </a:xfrm>
                        <a:custGeom>
                          <a:avLst/>
                          <a:gdLst>
                            <a:gd name="connsiteX0" fmla="*/ 63249 w 144841"/>
                            <a:gd name="connsiteY0" fmla="*/ 0 h 170427"/>
                            <a:gd name="connsiteX1" fmla="*/ 126139 w 144841"/>
                            <a:gd name="connsiteY1" fmla="*/ 57694 h 170427"/>
                            <a:gd name="connsiteX2" fmla="*/ 127572 w 144841"/>
                            <a:gd name="connsiteY2" fmla="*/ 62532 h 170427"/>
                            <a:gd name="connsiteX3" fmla="*/ 143698 w 144841"/>
                            <a:gd name="connsiteY3" fmla="*/ 87079 h 170427"/>
                            <a:gd name="connsiteX4" fmla="*/ 137785 w 144841"/>
                            <a:gd name="connsiteY4" fmla="*/ 97829 h 170427"/>
                            <a:gd name="connsiteX5" fmla="*/ 128468 w 144841"/>
                            <a:gd name="connsiteY5" fmla="*/ 97829 h 170427"/>
                            <a:gd name="connsiteX6" fmla="*/ 126318 w 144841"/>
                            <a:gd name="connsiteY6" fmla="*/ 99979 h 170427"/>
                            <a:gd name="connsiteX7" fmla="*/ 126318 w 144841"/>
                            <a:gd name="connsiteY7" fmla="*/ 125422 h 170427"/>
                            <a:gd name="connsiteX8" fmla="*/ 115747 w 144841"/>
                            <a:gd name="connsiteY8" fmla="*/ 135994 h 170427"/>
                            <a:gd name="connsiteX9" fmla="*/ 96754 w 144841"/>
                            <a:gd name="connsiteY9" fmla="*/ 135994 h 170427"/>
                            <a:gd name="connsiteX10" fmla="*/ 93708 w 144841"/>
                            <a:gd name="connsiteY10" fmla="*/ 139040 h 170427"/>
                            <a:gd name="connsiteX11" fmla="*/ 93708 w 144841"/>
                            <a:gd name="connsiteY11" fmla="*/ 164841 h 170427"/>
                            <a:gd name="connsiteX12" fmla="*/ 87795 w 144841"/>
                            <a:gd name="connsiteY12" fmla="*/ 170395 h 170427"/>
                            <a:gd name="connsiteX13" fmla="*/ 33506 w 144841"/>
                            <a:gd name="connsiteY13" fmla="*/ 165557 h 170427"/>
                            <a:gd name="connsiteX14" fmla="*/ 28489 w 144841"/>
                            <a:gd name="connsiteY14" fmla="*/ 160003 h 170427"/>
                            <a:gd name="connsiteX15" fmla="*/ 28489 w 144841"/>
                            <a:gd name="connsiteY15" fmla="*/ 123810 h 170427"/>
                            <a:gd name="connsiteX16" fmla="*/ 25443 w 144841"/>
                            <a:gd name="connsiteY16" fmla="*/ 117539 h 170427"/>
                            <a:gd name="connsiteX17" fmla="*/ 0 w 144841"/>
                            <a:gd name="connsiteY17" fmla="*/ 63249 h 170427"/>
                            <a:gd name="connsiteX18" fmla="*/ 63249 w 144841"/>
                            <a:gd name="connsiteY18" fmla="*/ 0 h 170427"/>
                            <a:gd name="connsiteX19" fmla="*/ 78478 w 144841"/>
                            <a:gd name="connsiteY19" fmla="*/ 26518 h 170427"/>
                            <a:gd name="connsiteX20" fmla="*/ 70057 w 144841"/>
                            <a:gd name="connsiteY20" fmla="*/ 32789 h 170427"/>
                            <a:gd name="connsiteX21" fmla="*/ 54827 w 144841"/>
                            <a:gd name="connsiteY21" fmla="*/ 32789 h 170427"/>
                            <a:gd name="connsiteX22" fmla="*/ 52140 w 144841"/>
                            <a:gd name="connsiteY22" fmla="*/ 35477 h 170427"/>
                            <a:gd name="connsiteX23" fmla="*/ 52140 w 144841"/>
                            <a:gd name="connsiteY23" fmla="*/ 48019 h 170427"/>
                            <a:gd name="connsiteX24" fmla="*/ 36910 w 144841"/>
                            <a:gd name="connsiteY24" fmla="*/ 48019 h 170427"/>
                            <a:gd name="connsiteX25" fmla="*/ 34222 w 144841"/>
                            <a:gd name="connsiteY25" fmla="*/ 50707 h 170427"/>
                            <a:gd name="connsiteX26" fmla="*/ 36910 w 144841"/>
                            <a:gd name="connsiteY26" fmla="*/ 53394 h 170427"/>
                            <a:gd name="connsiteX27" fmla="*/ 54827 w 144841"/>
                            <a:gd name="connsiteY27" fmla="*/ 53394 h 170427"/>
                            <a:gd name="connsiteX28" fmla="*/ 57515 w 144841"/>
                            <a:gd name="connsiteY28" fmla="*/ 50707 h 170427"/>
                            <a:gd name="connsiteX29" fmla="*/ 57515 w 144841"/>
                            <a:gd name="connsiteY29" fmla="*/ 38164 h 170427"/>
                            <a:gd name="connsiteX30" fmla="*/ 70236 w 144841"/>
                            <a:gd name="connsiteY30" fmla="*/ 38164 h 170427"/>
                            <a:gd name="connsiteX31" fmla="*/ 78658 w 144841"/>
                            <a:gd name="connsiteY31" fmla="*/ 44435 h 170427"/>
                            <a:gd name="connsiteX32" fmla="*/ 87437 w 144841"/>
                            <a:gd name="connsiteY32" fmla="*/ 35477 h 170427"/>
                            <a:gd name="connsiteX33" fmla="*/ 78478 w 144841"/>
                            <a:gd name="connsiteY33" fmla="*/ 26518 h 170427"/>
                            <a:gd name="connsiteX34" fmla="*/ 78658 w 144841"/>
                            <a:gd name="connsiteY34" fmla="*/ 58949 h 170427"/>
                            <a:gd name="connsiteX35" fmla="*/ 70236 w 144841"/>
                            <a:gd name="connsiteY35" fmla="*/ 65220 h 170427"/>
                            <a:gd name="connsiteX36" fmla="*/ 27235 w 144841"/>
                            <a:gd name="connsiteY36" fmla="*/ 65220 h 170427"/>
                            <a:gd name="connsiteX37" fmla="*/ 24547 w 144841"/>
                            <a:gd name="connsiteY37" fmla="*/ 67907 h 170427"/>
                            <a:gd name="connsiteX38" fmla="*/ 27235 w 144841"/>
                            <a:gd name="connsiteY38" fmla="*/ 70595 h 170427"/>
                            <a:gd name="connsiteX39" fmla="*/ 70236 w 144841"/>
                            <a:gd name="connsiteY39" fmla="*/ 70595 h 170427"/>
                            <a:gd name="connsiteX40" fmla="*/ 78658 w 144841"/>
                            <a:gd name="connsiteY40" fmla="*/ 76866 h 170427"/>
                            <a:gd name="connsiteX41" fmla="*/ 87616 w 144841"/>
                            <a:gd name="connsiteY41" fmla="*/ 67907 h 170427"/>
                            <a:gd name="connsiteX42" fmla="*/ 78658 w 144841"/>
                            <a:gd name="connsiteY42" fmla="*/ 58949 h 170427"/>
                            <a:gd name="connsiteX43" fmla="*/ 37089 w 144841"/>
                            <a:gd name="connsiteY43" fmla="*/ 82420 h 170427"/>
                            <a:gd name="connsiteX44" fmla="*/ 34401 w 144841"/>
                            <a:gd name="connsiteY44" fmla="*/ 85108 h 170427"/>
                            <a:gd name="connsiteX45" fmla="*/ 37089 w 144841"/>
                            <a:gd name="connsiteY45" fmla="*/ 87796 h 170427"/>
                            <a:gd name="connsiteX46" fmla="*/ 52319 w 144841"/>
                            <a:gd name="connsiteY46" fmla="*/ 87796 h 170427"/>
                            <a:gd name="connsiteX47" fmla="*/ 52319 w 144841"/>
                            <a:gd name="connsiteY47" fmla="*/ 100338 h 170427"/>
                            <a:gd name="connsiteX48" fmla="*/ 55007 w 144841"/>
                            <a:gd name="connsiteY48" fmla="*/ 103026 h 170427"/>
                            <a:gd name="connsiteX49" fmla="*/ 70236 w 144841"/>
                            <a:gd name="connsiteY49" fmla="*/ 103026 h 170427"/>
                            <a:gd name="connsiteX50" fmla="*/ 78658 w 144841"/>
                            <a:gd name="connsiteY50" fmla="*/ 109297 h 170427"/>
                            <a:gd name="connsiteX51" fmla="*/ 87795 w 144841"/>
                            <a:gd name="connsiteY51" fmla="*/ 100338 h 170427"/>
                            <a:gd name="connsiteX52" fmla="*/ 78837 w 144841"/>
                            <a:gd name="connsiteY52" fmla="*/ 91379 h 170427"/>
                            <a:gd name="connsiteX53" fmla="*/ 70416 w 144841"/>
                            <a:gd name="connsiteY53" fmla="*/ 97650 h 170427"/>
                            <a:gd name="connsiteX54" fmla="*/ 57694 w 144841"/>
                            <a:gd name="connsiteY54" fmla="*/ 97650 h 170427"/>
                            <a:gd name="connsiteX55" fmla="*/ 57694 w 144841"/>
                            <a:gd name="connsiteY55" fmla="*/ 85108 h 170427"/>
                            <a:gd name="connsiteX56" fmla="*/ 55007 w 144841"/>
                            <a:gd name="connsiteY56" fmla="*/ 82420 h 170427"/>
                            <a:gd name="connsiteX57" fmla="*/ 37089 w 144841"/>
                            <a:gd name="connsiteY57" fmla="*/ 82420 h 17042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</a:cxnLst>
                          <a:rect l="l" t="t" r="r" b="b"/>
                          <a:pathLst>
                            <a:path w="144841" h="170427">
                              <a:moveTo>
                                <a:pt x="63249" y="0"/>
                              </a:moveTo>
                              <a:cubicBezTo>
                                <a:pt x="96217" y="0"/>
                                <a:pt x="123272" y="25443"/>
                                <a:pt x="126139" y="57694"/>
                              </a:cubicBezTo>
                              <a:cubicBezTo>
                                <a:pt x="126318" y="59486"/>
                                <a:pt x="126676" y="61099"/>
                                <a:pt x="127572" y="62532"/>
                              </a:cubicBezTo>
                              <a:lnTo>
                                <a:pt x="143698" y="87079"/>
                              </a:lnTo>
                              <a:cubicBezTo>
                                <a:pt x="146744" y="91737"/>
                                <a:pt x="143339" y="98009"/>
                                <a:pt x="137785" y="97829"/>
                              </a:cubicBezTo>
                              <a:lnTo>
                                <a:pt x="128468" y="97829"/>
                              </a:lnTo>
                              <a:cubicBezTo>
                                <a:pt x="127214" y="97829"/>
                                <a:pt x="126318" y="98904"/>
                                <a:pt x="126318" y="99979"/>
                              </a:cubicBezTo>
                              <a:lnTo>
                                <a:pt x="126318" y="125422"/>
                              </a:lnTo>
                              <a:cubicBezTo>
                                <a:pt x="126318" y="131335"/>
                                <a:pt x="121659" y="135994"/>
                                <a:pt x="115747" y="135994"/>
                              </a:cubicBezTo>
                              <a:lnTo>
                                <a:pt x="96754" y="135994"/>
                              </a:lnTo>
                              <a:cubicBezTo>
                                <a:pt x="95142" y="135994"/>
                                <a:pt x="93708" y="137427"/>
                                <a:pt x="93708" y="139040"/>
                              </a:cubicBezTo>
                              <a:lnTo>
                                <a:pt x="93708" y="164841"/>
                              </a:lnTo>
                              <a:cubicBezTo>
                                <a:pt x="93708" y="168066"/>
                                <a:pt x="91021" y="170754"/>
                                <a:pt x="87795" y="170395"/>
                              </a:cubicBezTo>
                              <a:lnTo>
                                <a:pt x="33506" y="165557"/>
                              </a:lnTo>
                              <a:cubicBezTo>
                                <a:pt x="30639" y="165199"/>
                                <a:pt x="28489" y="162870"/>
                                <a:pt x="28489" y="160003"/>
                              </a:cubicBezTo>
                              <a:lnTo>
                                <a:pt x="28489" y="123810"/>
                              </a:lnTo>
                              <a:cubicBezTo>
                                <a:pt x="28489" y="121301"/>
                                <a:pt x="27235" y="119151"/>
                                <a:pt x="25443" y="117539"/>
                              </a:cubicBezTo>
                              <a:cubicBezTo>
                                <a:pt x="10034" y="104280"/>
                                <a:pt x="0" y="84033"/>
                                <a:pt x="0" y="63249"/>
                              </a:cubicBezTo>
                              <a:cubicBezTo>
                                <a:pt x="0" y="28310"/>
                                <a:pt x="28310" y="0"/>
                                <a:pt x="63249" y="0"/>
                              </a:cubicBezTo>
                              <a:close/>
                              <a:moveTo>
                                <a:pt x="78478" y="26518"/>
                              </a:moveTo>
                              <a:cubicBezTo>
                                <a:pt x="74536" y="26518"/>
                                <a:pt x="71132" y="29206"/>
                                <a:pt x="70057" y="32789"/>
                              </a:cubicBezTo>
                              <a:lnTo>
                                <a:pt x="54827" y="32789"/>
                              </a:lnTo>
                              <a:cubicBezTo>
                                <a:pt x="53394" y="32789"/>
                                <a:pt x="52140" y="34043"/>
                                <a:pt x="52140" y="35477"/>
                              </a:cubicBezTo>
                              <a:lnTo>
                                <a:pt x="52140" y="48019"/>
                              </a:lnTo>
                              <a:lnTo>
                                <a:pt x="36910" y="48019"/>
                              </a:lnTo>
                              <a:cubicBezTo>
                                <a:pt x="35477" y="48019"/>
                                <a:pt x="34222" y="49273"/>
                                <a:pt x="34222" y="50707"/>
                              </a:cubicBezTo>
                              <a:cubicBezTo>
                                <a:pt x="34222" y="52140"/>
                                <a:pt x="35477" y="53394"/>
                                <a:pt x="36910" y="53394"/>
                              </a:cubicBezTo>
                              <a:lnTo>
                                <a:pt x="54827" y="53394"/>
                              </a:lnTo>
                              <a:cubicBezTo>
                                <a:pt x="56261" y="53394"/>
                                <a:pt x="57515" y="52140"/>
                                <a:pt x="57515" y="50707"/>
                              </a:cubicBezTo>
                              <a:lnTo>
                                <a:pt x="57515" y="38164"/>
                              </a:lnTo>
                              <a:lnTo>
                                <a:pt x="70236" y="38164"/>
                              </a:lnTo>
                              <a:cubicBezTo>
                                <a:pt x="71311" y="41748"/>
                                <a:pt x="74716" y="44435"/>
                                <a:pt x="78658" y="44435"/>
                              </a:cubicBezTo>
                              <a:cubicBezTo>
                                <a:pt x="83674" y="44435"/>
                                <a:pt x="87437" y="40494"/>
                                <a:pt x="87437" y="35477"/>
                              </a:cubicBezTo>
                              <a:cubicBezTo>
                                <a:pt x="87437" y="30460"/>
                                <a:pt x="83495" y="26518"/>
                                <a:pt x="78478" y="26518"/>
                              </a:cubicBezTo>
                              <a:close/>
                              <a:moveTo>
                                <a:pt x="78658" y="58949"/>
                              </a:moveTo>
                              <a:cubicBezTo>
                                <a:pt x="74716" y="58949"/>
                                <a:pt x="71311" y="61636"/>
                                <a:pt x="70236" y="65220"/>
                              </a:cubicBezTo>
                              <a:lnTo>
                                <a:pt x="27235" y="65220"/>
                              </a:lnTo>
                              <a:cubicBezTo>
                                <a:pt x="25801" y="65220"/>
                                <a:pt x="24547" y="66474"/>
                                <a:pt x="24547" y="67907"/>
                              </a:cubicBezTo>
                              <a:cubicBezTo>
                                <a:pt x="24547" y="69341"/>
                                <a:pt x="25801" y="70595"/>
                                <a:pt x="27235" y="70595"/>
                              </a:cubicBezTo>
                              <a:lnTo>
                                <a:pt x="70236" y="70595"/>
                              </a:lnTo>
                              <a:cubicBezTo>
                                <a:pt x="71311" y="74178"/>
                                <a:pt x="74716" y="76866"/>
                                <a:pt x="78658" y="76866"/>
                              </a:cubicBezTo>
                              <a:cubicBezTo>
                                <a:pt x="83674" y="76866"/>
                                <a:pt x="87616" y="72924"/>
                                <a:pt x="87616" y="67907"/>
                              </a:cubicBezTo>
                              <a:cubicBezTo>
                                <a:pt x="87616" y="62890"/>
                                <a:pt x="83674" y="58949"/>
                                <a:pt x="78658" y="58949"/>
                              </a:cubicBezTo>
                              <a:close/>
                              <a:moveTo>
                                <a:pt x="37089" y="82420"/>
                              </a:moveTo>
                              <a:cubicBezTo>
                                <a:pt x="35656" y="82420"/>
                                <a:pt x="34401" y="83675"/>
                                <a:pt x="34401" y="85108"/>
                              </a:cubicBezTo>
                              <a:cubicBezTo>
                                <a:pt x="34401" y="86541"/>
                                <a:pt x="35656" y="87796"/>
                                <a:pt x="37089" y="87796"/>
                              </a:cubicBezTo>
                              <a:lnTo>
                                <a:pt x="52319" y="87796"/>
                              </a:lnTo>
                              <a:lnTo>
                                <a:pt x="52319" y="100338"/>
                              </a:lnTo>
                              <a:cubicBezTo>
                                <a:pt x="52319" y="101771"/>
                                <a:pt x="53573" y="103026"/>
                                <a:pt x="55007" y="103026"/>
                              </a:cubicBezTo>
                              <a:lnTo>
                                <a:pt x="70236" y="103026"/>
                              </a:lnTo>
                              <a:cubicBezTo>
                                <a:pt x="71311" y="106609"/>
                                <a:pt x="74716" y="109297"/>
                                <a:pt x="78658" y="109297"/>
                              </a:cubicBezTo>
                              <a:cubicBezTo>
                                <a:pt x="83674" y="109297"/>
                                <a:pt x="87795" y="105176"/>
                                <a:pt x="87795" y="100338"/>
                              </a:cubicBezTo>
                              <a:cubicBezTo>
                                <a:pt x="87795" y="95500"/>
                                <a:pt x="83854" y="91379"/>
                                <a:pt x="78837" y="91379"/>
                              </a:cubicBezTo>
                              <a:cubicBezTo>
                                <a:pt x="74895" y="91379"/>
                                <a:pt x="71491" y="94067"/>
                                <a:pt x="70416" y="97650"/>
                              </a:cubicBezTo>
                              <a:lnTo>
                                <a:pt x="57694" y="97650"/>
                              </a:lnTo>
                              <a:lnTo>
                                <a:pt x="57694" y="85108"/>
                              </a:lnTo>
                              <a:cubicBezTo>
                                <a:pt x="57694" y="83675"/>
                                <a:pt x="56440" y="82420"/>
                                <a:pt x="55007" y="82420"/>
                              </a:cubicBezTo>
                              <a:lnTo>
                                <a:pt x="37089" y="8242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4000"/>
                        </a:p>
                      </p:txBody>
                    </p:sp>
                    <p:sp>
                      <p:nvSpPr>
                        <p:cNvPr id="175" name="Freeform: Shape 174">
                          <a:extLst>
                            <a:ext uri="{FF2B5EF4-FFF2-40B4-BE49-F238E27FC236}">
                              <a16:creationId xmlns:a16="http://schemas.microsoft.com/office/drawing/2014/main" id="{C74ECA1E-8A90-4DD1-A7FA-160A4E7F531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47117" y="2178474"/>
                          <a:ext cx="53215" cy="26876"/>
                        </a:xfrm>
                        <a:custGeom>
                          <a:avLst/>
                          <a:gdLst>
                            <a:gd name="connsiteX0" fmla="*/ 44256 w 53215"/>
                            <a:gd name="connsiteY0" fmla="*/ 0 h 26876"/>
                            <a:gd name="connsiteX1" fmla="*/ 53215 w 53215"/>
                            <a:gd name="connsiteY1" fmla="*/ 8959 h 26876"/>
                            <a:gd name="connsiteX2" fmla="*/ 44436 w 53215"/>
                            <a:gd name="connsiteY2" fmla="*/ 17917 h 26876"/>
                            <a:gd name="connsiteX3" fmla="*/ 36014 w 53215"/>
                            <a:gd name="connsiteY3" fmla="*/ 11646 h 26876"/>
                            <a:gd name="connsiteX4" fmla="*/ 23293 w 53215"/>
                            <a:gd name="connsiteY4" fmla="*/ 11646 h 26876"/>
                            <a:gd name="connsiteX5" fmla="*/ 23293 w 53215"/>
                            <a:gd name="connsiteY5" fmla="*/ 24189 h 26876"/>
                            <a:gd name="connsiteX6" fmla="*/ 20605 w 53215"/>
                            <a:gd name="connsiteY6" fmla="*/ 26876 h 26876"/>
                            <a:gd name="connsiteX7" fmla="*/ 2688 w 53215"/>
                            <a:gd name="connsiteY7" fmla="*/ 26876 h 26876"/>
                            <a:gd name="connsiteX8" fmla="*/ 0 w 53215"/>
                            <a:gd name="connsiteY8" fmla="*/ 24189 h 26876"/>
                            <a:gd name="connsiteX9" fmla="*/ 2688 w 53215"/>
                            <a:gd name="connsiteY9" fmla="*/ 21501 h 26876"/>
                            <a:gd name="connsiteX10" fmla="*/ 17918 w 53215"/>
                            <a:gd name="connsiteY10" fmla="*/ 21501 h 26876"/>
                            <a:gd name="connsiteX11" fmla="*/ 17918 w 53215"/>
                            <a:gd name="connsiteY11" fmla="*/ 8959 h 26876"/>
                            <a:gd name="connsiteX12" fmla="*/ 20605 w 53215"/>
                            <a:gd name="connsiteY12" fmla="*/ 6271 h 26876"/>
                            <a:gd name="connsiteX13" fmla="*/ 35835 w 53215"/>
                            <a:gd name="connsiteY13" fmla="*/ 6271 h 26876"/>
                            <a:gd name="connsiteX14" fmla="*/ 44256 w 53215"/>
                            <a:gd name="connsiteY14" fmla="*/ 0 h 2687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</a:cxnLst>
                          <a:rect l="l" t="t" r="r" b="b"/>
                          <a:pathLst>
                            <a:path w="53215" h="26876">
                              <a:moveTo>
                                <a:pt x="44256" y="0"/>
                              </a:moveTo>
                              <a:cubicBezTo>
                                <a:pt x="49273" y="0"/>
                                <a:pt x="53215" y="3942"/>
                                <a:pt x="53215" y="8959"/>
                              </a:cubicBezTo>
                              <a:cubicBezTo>
                                <a:pt x="53215" y="13976"/>
                                <a:pt x="49452" y="17917"/>
                                <a:pt x="44436" y="17917"/>
                              </a:cubicBezTo>
                              <a:cubicBezTo>
                                <a:pt x="40494" y="17917"/>
                                <a:pt x="37089" y="15230"/>
                                <a:pt x="36014" y="11646"/>
                              </a:cubicBezTo>
                              <a:lnTo>
                                <a:pt x="23293" y="11646"/>
                              </a:lnTo>
                              <a:lnTo>
                                <a:pt x="23293" y="24189"/>
                              </a:lnTo>
                              <a:cubicBezTo>
                                <a:pt x="23293" y="25622"/>
                                <a:pt x="22039" y="26876"/>
                                <a:pt x="20605" y="26876"/>
                              </a:cubicBezTo>
                              <a:lnTo>
                                <a:pt x="2688" y="26876"/>
                              </a:lnTo>
                              <a:cubicBezTo>
                                <a:pt x="1255" y="26876"/>
                                <a:pt x="0" y="25622"/>
                                <a:pt x="0" y="24189"/>
                              </a:cubicBezTo>
                              <a:cubicBezTo>
                                <a:pt x="0" y="22755"/>
                                <a:pt x="1255" y="21501"/>
                                <a:pt x="2688" y="21501"/>
                              </a:cubicBezTo>
                              <a:lnTo>
                                <a:pt x="17918" y="21501"/>
                              </a:lnTo>
                              <a:lnTo>
                                <a:pt x="17918" y="8959"/>
                              </a:lnTo>
                              <a:cubicBezTo>
                                <a:pt x="17918" y="7525"/>
                                <a:pt x="19172" y="6271"/>
                                <a:pt x="20605" y="6271"/>
                              </a:cubicBezTo>
                              <a:lnTo>
                                <a:pt x="35835" y="6271"/>
                              </a:lnTo>
                              <a:cubicBezTo>
                                <a:pt x="36910" y="2688"/>
                                <a:pt x="40314" y="0"/>
                                <a:pt x="44256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4000"/>
                        </a:p>
                      </p:txBody>
                    </p:sp>
                    <p:sp>
                      <p:nvSpPr>
                        <p:cNvPr id="176" name="Freeform: Shape 175">
                          <a:extLst>
                            <a:ext uri="{FF2B5EF4-FFF2-40B4-BE49-F238E27FC236}">
                              <a16:creationId xmlns:a16="http://schemas.microsoft.com/office/drawing/2014/main" id="{BEEDC395-BB72-4EF7-A4EF-C26045F109A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7442" y="2210905"/>
                          <a:ext cx="63069" cy="17917"/>
                        </a:xfrm>
                        <a:custGeom>
                          <a:avLst/>
                          <a:gdLst>
                            <a:gd name="connsiteX0" fmla="*/ 54111 w 63069"/>
                            <a:gd name="connsiteY0" fmla="*/ 0 h 17917"/>
                            <a:gd name="connsiteX1" fmla="*/ 63069 w 63069"/>
                            <a:gd name="connsiteY1" fmla="*/ 8958 h 17917"/>
                            <a:gd name="connsiteX2" fmla="*/ 54111 w 63069"/>
                            <a:gd name="connsiteY2" fmla="*/ 17917 h 17917"/>
                            <a:gd name="connsiteX3" fmla="*/ 45689 w 63069"/>
                            <a:gd name="connsiteY3" fmla="*/ 11646 h 17917"/>
                            <a:gd name="connsiteX4" fmla="*/ 2688 w 63069"/>
                            <a:gd name="connsiteY4" fmla="*/ 11646 h 17917"/>
                            <a:gd name="connsiteX5" fmla="*/ 0 w 63069"/>
                            <a:gd name="connsiteY5" fmla="*/ 8958 h 17917"/>
                            <a:gd name="connsiteX6" fmla="*/ 2688 w 63069"/>
                            <a:gd name="connsiteY6" fmla="*/ 6271 h 17917"/>
                            <a:gd name="connsiteX7" fmla="*/ 45689 w 63069"/>
                            <a:gd name="connsiteY7" fmla="*/ 6271 h 17917"/>
                            <a:gd name="connsiteX8" fmla="*/ 54111 w 63069"/>
                            <a:gd name="connsiteY8" fmla="*/ 0 h 1791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63069" h="17917">
                              <a:moveTo>
                                <a:pt x="54111" y="0"/>
                              </a:moveTo>
                              <a:cubicBezTo>
                                <a:pt x="59127" y="0"/>
                                <a:pt x="63069" y="3941"/>
                                <a:pt x="63069" y="8958"/>
                              </a:cubicBezTo>
                              <a:cubicBezTo>
                                <a:pt x="63069" y="13975"/>
                                <a:pt x="59127" y="17917"/>
                                <a:pt x="54111" y="17917"/>
                              </a:cubicBezTo>
                              <a:cubicBezTo>
                                <a:pt x="50169" y="17917"/>
                                <a:pt x="46764" y="15229"/>
                                <a:pt x="45689" y="11646"/>
                              </a:cubicBezTo>
                              <a:lnTo>
                                <a:pt x="2688" y="11646"/>
                              </a:lnTo>
                              <a:cubicBezTo>
                                <a:pt x="1254" y="11646"/>
                                <a:pt x="0" y="10392"/>
                                <a:pt x="0" y="8958"/>
                              </a:cubicBezTo>
                              <a:cubicBezTo>
                                <a:pt x="0" y="7525"/>
                                <a:pt x="1254" y="6271"/>
                                <a:pt x="2688" y="6271"/>
                              </a:cubicBezTo>
                              <a:lnTo>
                                <a:pt x="45689" y="6271"/>
                              </a:lnTo>
                              <a:cubicBezTo>
                                <a:pt x="46764" y="2687"/>
                                <a:pt x="50169" y="0"/>
                                <a:pt x="54111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4000"/>
                        </a:p>
                      </p:txBody>
                    </p:sp>
                    <p:sp>
                      <p:nvSpPr>
                        <p:cNvPr id="177" name="Freeform: Shape 176">
                          <a:extLst>
                            <a:ext uri="{FF2B5EF4-FFF2-40B4-BE49-F238E27FC236}">
                              <a16:creationId xmlns:a16="http://schemas.microsoft.com/office/drawing/2014/main" id="{4794FB0B-9A32-4982-A6D4-6E96D86FE85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47296" y="2234376"/>
                          <a:ext cx="53394" cy="26877"/>
                        </a:xfrm>
                        <a:custGeom>
                          <a:avLst/>
                          <a:gdLst>
                            <a:gd name="connsiteX0" fmla="*/ 2688 w 53394"/>
                            <a:gd name="connsiteY0" fmla="*/ 0 h 26877"/>
                            <a:gd name="connsiteX1" fmla="*/ 20606 w 53394"/>
                            <a:gd name="connsiteY1" fmla="*/ 0 h 26877"/>
                            <a:gd name="connsiteX2" fmla="*/ 23293 w 53394"/>
                            <a:gd name="connsiteY2" fmla="*/ 2688 h 26877"/>
                            <a:gd name="connsiteX3" fmla="*/ 23293 w 53394"/>
                            <a:gd name="connsiteY3" fmla="*/ 15230 h 26877"/>
                            <a:gd name="connsiteX4" fmla="*/ 36015 w 53394"/>
                            <a:gd name="connsiteY4" fmla="*/ 15230 h 26877"/>
                            <a:gd name="connsiteX5" fmla="*/ 44436 w 53394"/>
                            <a:gd name="connsiteY5" fmla="*/ 8959 h 26877"/>
                            <a:gd name="connsiteX6" fmla="*/ 53394 w 53394"/>
                            <a:gd name="connsiteY6" fmla="*/ 17918 h 26877"/>
                            <a:gd name="connsiteX7" fmla="*/ 44257 w 53394"/>
                            <a:gd name="connsiteY7" fmla="*/ 26877 h 26877"/>
                            <a:gd name="connsiteX8" fmla="*/ 35835 w 53394"/>
                            <a:gd name="connsiteY8" fmla="*/ 20606 h 26877"/>
                            <a:gd name="connsiteX9" fmla="*/ 20606 w 53394"/>
                            <a:gd name="connsiteY9" fmla="*/ 20606 h 26877"/>
                            <a:gd name="connsiteX10" fmla="*/ 17918 w 53394"/>
                            <a:gd name="connsiteY10" fmla="*/ 17918 h 26877"/>
                            <a:gd name="connsiteX11" fmla="*/ 17918 w 53394"/>
                            <a:gd name="connsiteY11" fmla="*/ 5376 h 26877"/>
                            <a:gd name="connsiteX12" fmla="*/ 2688 w 53394"/>
                            <a:gd name="connsiteY12" fmla="*/ 5376 h 26877"/>
                            <a:gd name="connsiteX13" fmla="*/ 0 w 53394"/>
                            <a:gd name="connsiteY13" fmla="*/ 2688 h 26877"/>
                            <a:gd name="connsiteX14" fmla="*/ 2688 w 53394"/>
                            <a:gd name="connsiteY14" fmla="*/ 0 h 2687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</a:cxnLst>
                          <a:rect l="l" t="t" r="r" b="b"/>
                          <a:pathLst>
                            <a:path w="53394" h="26877">
                              <a:moveTo>
                                <a:pt x="2688" y="0"/>
                              </a:moveTo>
                              <a:lnTo>
                                <a:pt x="20606" y="0"/>
                              </a:lnTo>
                              <a:cubicBezTo>
                                <a:pt x="22039" y="0"/>
                                <a:pt x="23293" y="1255"/>
                                <a:pt x="23293" y="2688"/>
                              </a:cubicBezTo>
                              <a:lnTo>
                                <a:pt x="23293" y="15230"/>
                              </a:lnTo>
                              <a:lnTo>
                                <a:pt x="36015" y="15230"/>
                              </a:lnTo>
                              <a:cubicBezTo>
                                <a:pt x="37090" y="11647"/>
                                <a:pt x="40494" y="8959"/>
                                <a:pt x="44436" y="8959"/>
                              </a:cubicBezTo>
                              <a:cubicBezTo>
                                <a:pt x="49453" y="8959"/>
                                <a:pt x="53394" y="13080"/>
                                <a:pt x="53394" y="17918"/>
                              </a:cubicBezTo>
                              <a:cubicBezTo>
                                <a:pt x="53394" y="22756"/>
                                <a:pt x="49273" y="26877"/>
                                <a:pt x="44257" y="26877"/>
                              </a:cubicBezTo>
                              <a:cubicBezTo>
                                <a:pt x="40315" y="26877"/>
                                <a:pt x="36910" y="24189"/>
                                <a:pt x="35835" y="20606"/>
                              </a:cubicBezTo>
                              <a:lnTo>
                                <a:pt x="20606" y="20606"/>
                              </a:lnTo>
                              <a:cubicBezTo>
                                <a:pt x="19172" y="20606"/>
                                <a:pt x="17918" y="19351"/>
                                <a:pt x="17918" y="17918"/>
                              </a:cubicBezTo>
                              <a:lnTo>
                                <a:pt x="17918" y="5376"/>
                              </a:lnTo>
                              <a:lnTo>
                                <a:pt x="2688" y="5376"/>
                              </a:lnTo>
                              <a:cubicBezTo>
                                <a:pt x="1255" y="5376"/>
                                <a:pt x="0" y="4121"/>
                                <a:pt x="0" y="2688"/>
                              </a:cubicBezTo>
                              <a:cubicBezTo>
                                <a:pt x="0" y="1255"/>
                                <a:pt x="1255" y="0"/>
                                <a:pt x="2688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4000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215" name="Group 214">
                <a:extLst>
                  <a:ext uri="{FF2B5EF4-FFF2-40B4-BE49-F238E27FC236}">
                    <a16:creationId xmlns:a16="http://schemas.microsoft.com/office/drawing/2014/main" id="{49373694-DDE5-48C6-AE01-0B4D37CE5231}"/>
                  </a:ext>
                </a:extLst>
              </p:cNvPr>
              <p:cNvGrpSpPr/>
              <p:nvPr/>
            </p:nvGrpSpPr>
            <p:grpSpPr>
              <a:xfrm>
                <a:off x="4712113" y="1986973"/>
                <a:ext cx="3687790" cy="3225442"/>
                <a:chOff x="4712113" y="1986973"/>
                <a:chExt cx="3687790" cy="3225442"/>
              </a:xfrm>
            </p:grpSpPr>
            <p:grpSp>
              <p:nvGrpSpPr>
                <p:cNvPr id="212" name="Group 211">
                  <a:extLst>
                    <a:ext uri="{FF2B5EF4-FFF2-40B4-BE49-F238E27FC236}">
                      <a16:creationId xmlns:a16="http://schemas.microsoft.com/office/drawing/2014/main" id="{49FFEC7C-E342-45C7-B179-30A56786F6BF}"/>
                    </a:ext>
                  </a:extLst>
                </p:cNvPr>
                <p:cNvGrpSpPr/>
                <p:nvPr/>
              </p:nvGrpSpPr>
              <p:grpSpPr>
                <a:xfrm>
                  <a:off x="4712113" y="2523661"/>
                  <a:ext cx="1310349" cy="1156270"/>
                  <a:chOff x="4712113" y="2523661"/>
                  <a:chExt cx="1310349" cy="1156270"/>
                </a:xfrm>
              </p:grpSpPr>
              <p:sp>
                <p:nvSpPr>
                  <p:cNvPr id="101" name="TextBox 100">
                    <a:extLst>
                      <a:ext uri="{FF2B5EF4-FFF2-40B4-BE49-F238E27FC236}">
                        <a16:creationId xmlns:a16="http://schemas.microsoft.com/office/drawing/2014/main" id="{A8C3D2CF-74FD-48BC-BA5E-DAA3954E6776}"/>
                      </a:ext>
                    </a:extLst>
                  </p:cNvPr>
                  <p:cNvSpPr txBox="1"/>
                  <p:nvPr/>
                </p:nvSpPr>
                <p:spPr>
                  <a:xfrm>
                    <a:off x="5459940" y="2523661"/>
                    <a:ext cx="538318" cy="26677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14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Query</a:t>
                    </a:r>
                    <a:endParaRPr lang="en-IN" sz="14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02" name="TextBox 101">
                    <a:extLst>
                      <a:ext uri="{FF2B5EF4-FFF2-40B4-BE49-F238E27FC236}">
                        <a16:creationId xmlns:a16="http://schemas.microsoft.com/office/drawing/2014/main" id="{1F018637-9EE2-475E-985D-13223A78285A}"/>
                      </a:ext>
                    </a:extLst>
                  </p:cNvPr>
                  <p:cNvSpPr txBox="1"/>
                  <p:nvPr/>
                </p:nvSpPr>
                <p:spPr>
                  <a:xfrm>
                    <a:off x="5435735" y="2836187"/>
                    <a:ext cx="586727" cy="26677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14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Advice</a:t>
                    </a:r>
                    <a:endParaRPr lang="en-IN" sz="14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5" name="Group 94">
                    <a:extLst>
                      <a:ext uri="{FF2B5EF4-FFF2-40B4-BE49-F238E27FC236}">
                        <a16:creationId xmlns:a16="http://schemas.microsoft.com/office/drawing/2014/main" id="{A4C6E628-B7CD-481B-9F81-BB9FA042F9B3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5486031" y="2742003"/>
                    <a:ext cx="486130" cy="130351"/>
                    <a:chOff x="1406433" y="3584644"/>
                    <a:chExt cx="502162" cy="238540"/>
                  </a:xfrm>
                </p:grpSpPr>
                <p:cxnSp>
                  <p:nvCxnSpPr>
                    <p:cNvPr id="109" name="Straight Arrow Connector 108">
                      <a:extLst>
                        <a:ext uri="{FF2B5EF4-FFF2-40B4-BE49-F238E27FC236}">
                          <a16:creationId xmlns:a16="http://schemas.microsoft.com/office/drawing/2014/main" id="{68D0B327-10AB-4193-A1F7-9F759DCEE0A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406433" y="3584644"/>
                      <a:ext cx="502162" cy="0"/>
                    </a:xfrm>
                    <a:prstGeom prst="straightConnector1">
                      <a:avLst/>
                    </a:prstGeom>
                    <a:ln w="0">
                      <a:solidFill>
                        <a:schemeClr val="accent3"/>
                      </a:solidFill>
                      <a:tailEnd type="triangl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0" name="Straight Arrow Connector 109">
                      <a:extLst>
                        <a:ext uri="{FF2B5EF4-FFF2-40B4-BE49-F238E27FC236}">
                          <a16:creationId xmlns:a16="http://schemas.microsoft.com/office/drawing/2014/main" id="{20122C28-B09A-4057-B829-12B152A12E8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1406433" y="3823184"/>
                      <a:ext cx="502162" cy="0"/>
                    </a:xfrm>
                    <a:prstGeom prst="straightConnector1">
                      <a:avLst/>
                    </a:prstGeom>
                    <a:ln w="0">
                      <a:solidFill>
                        <a:schemeClr val="accent3"/>
                      </a:solidFill>
                      <a:tailEnd type="triangl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29" name="Group 128">
                    <a:extLst>
                      <a:ext uri="{FF2B5EF4-FFF2-40B4-BE49-F238E27FC236}">
                        <a16:creationId xmlns:a16="http://schemas.microsoft.com/office/drawing/2014/main" id="{24004532-02E7-42DB-B459-D5282B96738F}"/>
                      </a:ext>
                    </a:extLst>
                  </p:cNvPr>
                  <p:cNvGrpSpPr/>
                  <p:nvPr/>
                </p:nvGrpSpPr>
                <p:grpSpPr>
                  <a:xfrm>
                    <a:off x="4978046" y="2600142"/>
                    <a:ext cx="346842" cy="382134"/>
                    <a:chOff x="4978046" y="2577974"/>
                    <a:chExt cx="346842" cy="382134"/>
                  </a:xfrm>
                </p:grpSpPr>
                <p:sp>
                  <p:nvSpPr>
                    <p:cNvPr id="128" name="Freeform: Shape 127">
                      <a:extLst>
                        <a:ext uri="{FF2B5EF4-FFF2-40B4-BE49-F238E27FC236}">
                          <a16:creationId xmlns:a16="http://schemas.microsoft.com/office/drawing/2014/main" id="{0133A466-0718-492E-B76A-641124A3C0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978046" y="2577974"/>
                      <a:ext cx="346842" cy="382134"/>
                    </a:xfrm>
                    <a:custGeom>
                      <a:avLst/>
                      <a:gdLst>
                        <a:gd name="connsiteX0" fmla="*/ 173265 w 346842"/>
                        <a:gd name="connsiteY0" fmla="*/ 0 h 382134"/>
                        <a:gd name="connsiteX1" fmla="*/ 179587 w 346842"/>
                        <a:gd name="connsiteY1" fmla="*/ 316 h 382134"/>
                        <a:gd name="connsiteX2" fmla="*/ 197287 w 346842"/>
                        <a:gd name="connsiteY2" fmla="*/ 2212 h 382134"/>
                        <a:gd name="connsiteX3" fmla="*/ 247542 w 346842"/>
                        <a:gd name="connsiteY3" fmla="*/ 56578 h 382134"/>
                        <a:gd name="connsiteX4" fmla="*/ 246910 w 346842"/>
                        <a:gd name="connsiteY4" fmla="*/ 79335 h 382134"/>
                        <a:gd name="connsiteX5" fmla="*/ 245646 w 346842"/>
                        <a:gd name="connsiteY5" fmla="*/ 88185 h 382134"/>
                        <a:gd name="connsiteX6" fmla="*/ 245646 w 346842"/>
                        <a:gd name="connsiteY6" fmla="*/ 88817 h 382134"/>
                        <a:gd name="connsiteX7" fmla="*/ 244698 w 346842"/>
                        <a:gd name="connsiteY7" fmla="*/ 94507 h 382134"/>
                        <a:gd name="connsiteX8" fmla="*/ 245329 w 346842"/>
                        <a:gd name="connsiteY8" fmla="*/ 94507 h 382134"/>
                        <a:gd name="connsiteX9" fmla="*/ 257341 w 346842"/>
                        <a:gd name="connsiteY9" fmla="*/ 112839 h 382134"/>
                        <a:gd name="connsiteX10" fmla="*/ 257341 w 346842"/>
                        <a:gd name="connsiteY10" fmla="*/ 113155 h 382134"/>
                        <a:gd name="connsiteX11" fmla="*/ 257341 w 346842"/>
                        <a:gd name="connsiteY11" fmla="*/ 119160 h 382134"/>
                        <a:gd name="connsiteX12" fmla="*/ 256392 w 346842"/>
                        <a:gd name="connsiteY12" fmla="*/ 127062 h 382134"/>
                        <a:gd name="connsiteX13" fmla="*/ 256076 w 346842"/>
                        <a:gd name="connsiteY13" fmla="*/ 130223 h 382134"/>
                        <a:gd name="connsiteX14" fmla="*/ 255760 w 346842"/>
                        <a:gd name="connsiteY14" fmla="*/ 131171 h 382134"/>
                        <a:gd name="connsiteX15" fmla="*/ 239640 w 346842"/>
                        <a:gd name="connsiteY15" fmla="*/ 156773 h 382134"/>
                        <a:gd name="connsiteX16" fmla="*/ 239324 w 346842"/>
                        <a:gd name="connsiteY16" fmla="*/ 157405 h 382134"/>
                        <a:gd name="connsiteX17" fmla="*/ 225733 w 346842"/>
                        <a:gd name="connsiteY17" fmla="*/ 187433 h 382134"/>
                        <a:gd name="connsiteX18" fmla="*/ 222256 w 346842"/>
                        <a:gd name="connsiteY18" fmla="*/ 192173 h 382134"/>
                        <a:gd name="connsiteX19" fmla="*/ 213406 w 346842"/>
                        <a:gd name="connsiteY19" fmla="*/ 215247 h 382134"/>
                        <a:gd name="connsiteX20" fmla="*/ 213406 w 346842"/>
                        <a:gd name="connsiteY20" fmla="*/ 225045 h 382134"/>
                        <a:gd name="connsiteX21" fmla="*/ 218780 w 346842"/>
                        <a:gd name="connsiteY21" fmla="*/ 237056 h 382134"/>
                        <a:gd name="connsiteX22" fmla="*/ 219096 w 346842"/>
                        <a:gd name="connsiteY22" fmla="*/ 237372 h 382134"/>
                        <a:gd name="connsiteX23" fmla="*/ 323084 w 346842"/>
                        <a:gd name="connsiteY23" fmla="*/ 268031 h 382134"/>
                        <a:gd name="connsiteX24" fmla="*/ 323400 w 346842"/>
                        <a:gd name="connsiteY24" fmla="*/ 268031 h 382134"/>
                        <a:gd name="connsiteX25" fmla="*/ 323716 w 346842"/>
                        <a:gd name="connsiteY25" fmla="*/ 268031 h 382134"/>
                        <a:gd name="connsiteX26" fmla="*/ 330353 w 346842"/>
                        <a:gd name="connsiteY26" fmla="*/ 270560 h 382134"/>
                        <a:gd name="connsiteX27" fmla="*/ 337623 w 346842"/>
                        <a:gd name="connsiteY27" fmla="*/ 287312 h 382134"/>
                        <a:gd name="connsiteX28" fmla="*/ 338255 w 346842"/>
                        <a:gd name="connsiteY28" fmla="*/ 292685 h 382134"/>
                        <a:gd name="connsiteX29" fmla="*/ 346789 w 346842"/>
                        <a:gd name="connsiteY29" fmla="*/ 370124 h 382134"/>
                        <a:gd name="connsiteX30" fmla="*/ 335411 w 346842"/>
                        <a:gd name="connsiteY30" fmla="*/ 381818 h 382134"/>
                        <a:gd name="connsiteX31" fmla="*/ 172949 w 346842"/>
                        <a:gd name="connsiteY31" fmla="*/ 382134 h 382134"/>
                        <a:gd name="connsiteX32" fmla="*/ 10487 w 346842"/>
                        <a:gd name="connsiteY32" fmla="*/ 381818 h 382134"/>
                        <a:gd name="connsiteX33" fmla="*/ 57 w 346842"/>
                        <a:gd name="connsiteY33" fmla="*/ 370124 h 382134"/>
                        <a:gd name="connsiteX34" fmla="*/ 8591 w 346842"/>
                        <a:gd name="connsiteY34" fmla="*/ 292685 h 382134"/>
                        <a:gd name="connsiteX35" fmla="*/ 9223 w 346842"/>
                        <a:gd name="connsiteY35" fmla="*/ 287312 h 382134"/>
                        <a:gd name="connsiteX36" fmla="*/ 16492 w 346842"/>
                        <a:gd name="connsiteY36" fmla="*/ 270560 h 382134"/>
                        <a:gd name="connsiteX37" fmla="*/ 23130 w 346842"/>
                        <a:gd name="connsiteY37" fmla="*/ 268031 h 382134"/>
                        <a:gd name="connsiteX38" fmla="*/ 23446 w 346842"/>
                        <a:gd name="connsiteY38" fmla="*/ 268031 h 382134"/>
                        <a:gd name="connsiteX39" fmla="*/ 23762 w 346842"/>
                        <a:gd name="connsiteY39" fmla="*/ 268031 h 382134"/>
                        <a:gd name="connsiteX40" fmla="*/ 127751 w 346842"/>
                        <a:gd name="connsiteY40" fmla="*/ 237372 h 382134"/>
                        <a:gd name="connsiteX41" fmla="*/ 128066 w 346842"/>
                        <a:gd name="connsiteY41" fmla="*/ 237056 h 382134"/>
                        <a:gd name="connsiteX42" fmla="*/ 133440 w 346842"/>
                        <a:gd name="connsiteY42" fmla="*/ 225045 h 382134"/>
                        <a:gd name="connsiteX43" fmla="*/ 133440 w 346842"/>
                        <a:gd name="connsiteY43" fmla="*/ 215247 h 382134"/>
                        <a:gd name="connsiteX44" fmla="*/ 124274 w 346842"/>
                        <a:gd name="connsiteY44" fmla="*/ 192173 h 382134"/>
                        <a:gd name="connsiteX45" fmla="*/ 120797 w 346842"/>
                        <a:gd name="connsiteY45" fmla="*/ 187433 h 382134"/>
                        <a:gd name="connsiteX46" fmla="*/ 107522 w 346842"/>
                        <a:gd name="connsiteY46" fmla="*/ 157405 h 382134"/>
                        <a:gd name="connsiteX47" fmla="*/ 106890 w 346842"/>
                        <a:gd name="connsiteY47" fmla="*/ 156773 h 382134"/>
                        <a:gd name="connsiteX48" fmla="*/ 90770 w 346842"/>
                        <a:gd name="connsiteY48" fmla="*/ 131171 h 382134"/>
                        <a:gd name="connsiteX49" fmla="*/ 90454 w 346842"/>
                        <a:gd name="connsiteY49" fmla="*/ 130223 h 382134"/>
                        <a:gd name="connsiteX50" fmla="*/ 90138 w 346842"/>
                        <a:gd name="connsiteY50" fmla="*/ 127062 h 382134"/>
                        <a:gd name="connsiteX51" fmla="*/ 89189 w 346842"/>
                        <a:gd name="connsiteY51" fmla="*/ 119160 h 382134"/>
                        <a:gd name="connsiteX52" fmla="*/ 89189 w 346842"/>
                        <a:gd name="connsiteY52" fmla="*/ 113155 h 382134"/>
                        <a:gd name="connsiteX53" fmla="*/ 89189 w 346842"/>
                        <a:gd name="connsiteY53" fmla="*/ 112839 h 382134"/>
                        <a:gd name="connsiteX54" fmla="*/ 101200 w 346842"/>
                        <a:gd name="connsiteY54" fmla="*/ 94507 h 382134"/>
                        <a:gd name="connsiteX55" fmla="*/ 101832 w 346842"/>
                        <a:gd name="connsiteY55" fmla="*/ 94507 h 382134"/>
                        <a:gd name="connsiteX56" fmla="*/ 100884 w 346842"/>
                        <a:gd name="connsiteY56" fmla="*/ 88817 h 382134"/>
                        <a:gd name="connsiteX57" fmla="*/ 100884 w 346842"/>
                        <a:gd name="connsiteY57" fmla="*/ 88185 h 382134"/>
                        <a:gd name="connsiteX58" fmla="*/ 99620 w 346842"/>
                        <a:gd name="connsiteY58" fmla="*/ 79335 h 382134"/>
                        <a:gd name="connsiteX59" fmla="*/ 98988 w 346842"/>
                        <a:gd name="connsiteY59" fmla="*/ 56578 h 382134"/>
                        <a:gd name="connsiteX60" fmla="*/ 149243 w 346842"/>
                        <a:gd name="connsiteY60" fmla="*/ 2212 h 382134"/>
                        <a:gd name="connsiteX61" fmla="*/ 166944 w 346842"/>
                        <a:gd name="connsiteY61" fmla="*/ 316 h 382134"/>
                        <a:gd name="connsiteX62" fmla="*/ 173265 w 346842"/>
                        <a:gd name="connsiteY62" fmla="*/ 0 h 382134"/>
                        <a:gd name="connsiteX63" fmla="*/ 165363 w 346842"/>
                        <a:gd name="connsiteY63" fmla="*/ 245906 h 382134"/>
                        <a:gd name="connsiteX64" fmla="*/ 161570 w 346842"/>
                        <a:gd name="connsiteY64" fmla="*/ 249383 h 382134"/>
                        <a:gd name="connsiteX65" fmla="*/ 151140 w 346842"/>
                        <a:gd name="connsiteY65" fmla="*/ 323977 h 382134"/>
                        <a:gd name="connsiteX66" fmla="*/ 153352 w 346842"/>
                        <a:gd name="connsiteY66" fmla="*/ 332195 h 382134"/>
                        <a:gd name="connsiteX67" fmla="*/ 168840 w 346842"/>
                        <a:gd name="connsiteY67" fmla="*/ 351791 h 382134"/>
                        <a:gd name="connsiteX68" fmla="*/ 172949 w 346842"/>
                        <a:gd name="connsiteY68" fmla="*/ 354004 h 382134"/>
                        <a:gd name="connsiteX69" fmla="*/ 173581 w 346842"/>
                        <a:gd name="connsiteY69" fmla="*/ 354004 h 382134"/>
                        <a:gd name="connsiteX70" fmla="*/ 178322 w 346842"/>
                        <a:gd name="connsiteY70" fmla="*/ 351475 h 382134"/>
                        <a:gd name="connsiteX71" fmla="*/ 185276 w 346842"/>
                        <a:gd name="connsiteY71" fmla="*/ 342625 h 382134"/>
                        <a:gd name="connsiteX72" fmla="*/ 193810 w 346842"/>
                        <a:gd name="connsiteY72" fmla="*/ 332195 h 382134"/>
                        <a:gd name="connsiteX73" fmla="*/ 195706 w 346842"/>
                        <a:gd name="connsiteY73" fmla="*/ 323661 h 382134"/>
                        <a:gd name="connsiteX74" fmla="*/ 185592 w 346842"/>
                        <a:gd name="connsiteY74" fmla="*/ 249383 h 382134"/>
                        <a:gd name="connsiteX75" fmla="*/ 181799 w 346842"/>
                        <a:gd name="connsiteY75" fmla="*/ 245906 h 382134"/>
                        <a:gd name="connsiteX76" fmla="*/ 165363 w 346842"/>
                        <a:gd name="connsiteY76" fmla="*/ 245906 h 3821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</a:cxnLst>
                      <a:rect l="l" t="t" r="r" b="b"/>
                      <a:pathLst>
                        <a:path w="346842" h="382134">
                          <a:moveTo>
                            <a:pt x="173265" y="0"/>
                          </a:moveTo>
                          <a:cubicBezTo>
                            <a:pt x="175477" y="0"/>
                            <a:pt x="177690" y="316"/>
                            <a:pt x="179587" y="316"/>
                          </a:cubicBezTo>
                          <a:cubicBezTo>
                            <a:pt x="184644" y="632"/>
                            <a:pt x="190965" y="948"/>
                            <a:pt x="197287" y="2212"/>
                          </a:cubicBezTo>
                          <a:cubicBezTo>
                            <a:pt x="224785" y="4109"/>
                            <a:pt x="246594" y="29395"/>
                            <a:pt x="247542" y="56578"/>
                          </a:cubicBezTo>
                          <a:cubicBezTo>
                            <a:pt x="247858" y="64796"/>
                            <a:pt x="247226" y="73014"/>
                            <a:pt x="246910" y="79335"/>
                          </a:cubicBezTo>
                          <a:cubicBezTo>
                            <a:pt x="246910" y="82496"/>
                            <a:pt x="246278" y="85340"/>
                            <a:pt x="245646" y="88185"/>
                          </a:cubicBezTo>
                          <a:lnTo>
                            <a:pt x="245646" y="88817"/>
                          </a:lnTo>
                          <a:cubicBezTo>
                            <a:pt x="245329" y="90714"/>
                            <a:pt x="245014" y="92610"/>
                            <a:pt x="244698" y="94507"/>
                          </a:cubicBezTo>
                          <a:cubicBezTo>
                            <a:pt x="245014" y="94507"/>
                            <a:pt x="245014" y="94507"/>
                            <a:pt x="245329" y="94507"/>
                          </a:cubicBezTo>
                          <a:cubicBezTo>
                            <a:pt x="253231" y="96403"/>
                            <a:pt x="257656" y="105253"/>
                            <a:pt x="257341" y="112839"/>
                          </a:cubicBezTo>
                          <a:lnTo>
                            <a:pt x="257341" y="113155"/>
                          </a:lnTo>
                          <a:cubicBezTo>
                            <a:pt x="257656" y="115368"/>
                            <a:pt x="257656" y="117580"/>
                            <a:pt x="257341" y="119160"/>
                          </a:cubicBezTo>
                          <a:cubicBezTo>
                            <a:pt x="257024" y="122005"/>
                            <a:pt x="256708" y="124534"/>
                            <a:pt x="256392" y="127062"/>
                          </a:cubicBezTo>
                          <a:cubicBezTo>
                            <a:pt x="256392" y="128326"/>
                            <a:pt x="256076" y="129275"/>
                            <a:pt x="256076" y="130223"/>
                          </a:cubicBezTo>
                          <a:cubicBezTo>
                            <a:pt x="255760" y="130539"/>
                            <a:pt x="255760" y="130855"/>
                            <a:pt x="255760" y="131171"/>
                          </a:cubicBezTo>
                          <a:cubicBezTo>
                            <a:pt x="254496" y="142866"/>
                            <a:pt x="248490" y="151716"/>
                            <a:pt x="239640" y="156773"/>
                          </a:cubicBezTo>
                          <a:cubicBezTo>
                            <a:pt x="239640" y="156773"/>
                            <a:pt x="239324" y="157089"/>
                            <a:pt x="239324" y="157405"/>
                          </a:cubicBezTo>
                          <a:cubicBezTo>
                            <a:pt x="236480" y="168152"/>
                            <a:pt x="232055" y="178582"/>
                            <a:pt x="225733" y="187433"/>
                          </a:cubicBezTo>
                          <a:cubicBezTo>
                            <a:pt x="224785" y="189013"/>
                            <a:pt x="223521" y="190593"/>
                            <a:pt x="222256" y="192173"/>
                          </a:cubicBezTo>
                          <a:cubicBezTo>
                            <a:pt x="216883" y="198495"/>
                            <a:pt x="214038" y="207029"/>
                            <a:pt x="213406" y="215247"/>
                          </a:cubicBezTo>
                          <a:cubicBezTo>
                            <a:pt x="213090" y="218092"/>
                            <a:pt x="213090" y="221569"/>
                            <a:pt x="213406" y="225045"/>
                          </a:cubicBezTo>
                          <a:cubicBezTo>
                            <a:pt x="214038" y="229787"/>
                            <a:pt x="215303" y="234212"/>
                            <a:pt x="218780" y="237056"/>
                          </a:cubicBezTo>
                          <a:cubicBezTo>
                            <a:pt x="218780" y="237056"/>
                            <a:pt x="219096" y="237372"/>
                            <a:pt x="219096" y="237372"/>
                          </a:cubicBezTo>
                          <a:cubicBezTo>
                            <a:pt x="223521" y="240849"/>
                            <a:pt x="313918" y="264871"/>
                            <a:pt x="323084" y="268031"/>
                          </a:cubicBezTo>
                          <a:lnTo>
                            <a:pt x="323400" y="268031"/>
                          </a:lnTo>
                          <a:cubicBezTo>
                            <a:pt x="323716" y="268031"/>
                            <a:pt x="323716" y="268031"/>
                            <a:pt x="323716" y="268031"/>
                          </a:cubicBezTo>
                          <a:cubicBezTo>
                            <a:pt x="326245" y="268980"/>
                            <a:pt x="328457" y="269612"/>
                            <a:pt x="330353" y="270560"/>
                          </a:cubicBezTo>
                          <a:cubicBezTo>
                            <a:pt x="334462" y="274669"/>
                            <a:pt x="336359" y="279726"/>
                            <a:pt x="337623" y="287312"/>
                          </a:cubicBezTo>
                          <a:cubicBezTo>
                            <a:pt x="337939" y="288892"/>
                            <a:pt x="337939" y="290789"/>
                            <a:pt x="338255" y="292685"/>
                          </a:cubicBezTo>
                          <a:cubicBezTo>
                            <a:pt x="341100" y="318603"/>
                            <a:pt x="343945" y="344206"/>
                            <a:pt x="346789" y="370124"/>
                          </a:cubicBezTo>
                          <a:cubicBezTo>
                            <a:pt x="347421" y="376445"/>
                            <a:pt x="342364" y="381818"/>
                            <a:pt x="335411" y="381818"/>
                          </a:cubicBezTo>
                          <a:cubicBezTo>
                            <a:pt x="308860" y="382134"/>
                            <a:pt x="240905" y="382134"/>
                            <a:pt x="172949" y="382134"/>
                          </a:cubicBezTo>
                          <a:cubicBezTo>
                            <a:pt x="104993" y="382134"/>
                            <a:pt x="37037" y="381818"/>
                            <a:pt x="10487" y="381818"/>
                          </a:cubicBezTo>
                          <a:cubicBezTo>
                            <a:pt x="4166" y="381818"/>
                            <a:pt x="-575" y="376445"/>
                            <a:pt x="57" y="370124"/>
                          </a:cubicBezTo>
                          <a:cubicBezTo>
                            <a:pt x="2901" y="344206"/>
                            <a:pt x="5746" y="318287"/>
                            <a:pt x="8591" y="292685"/>
                          </a:cubicBezTo>
                          <a:cubicBezTo>
                            <a:pt x="8591" y="290789"/>
                            <a:pt x="8907" y="288892"/>
                            <a:pt x="9223" y="287312"/>
                          </a:cubicBezTo>
                          <a:cubicBezTo>
                            <a:pt x="10487" y="279726"/>
                            <a:pt x="12384" y="274353"/>
                            <a:pt x="16492" y="270560"/>
                          </a:cubicBezTo>
                          <a:cubicBezTo>
                            <a:pt x="18389" y="269612"/>
                            <a:pt x="20602" y="268980"/>
                            <a:pt x="23130" y="268031"/>
                          </a:cubicBezTo>
                          <a:cubicBezTo>
                            <a:pt x="23130" y="268031"/>
                            <a:pt x="23446" y="268031"/>
                            <a:pt x="23446" y="268031"/>
                          </a:cubicBezTo>
                          <a:lnTo>
                            <a:pt x="23762" y="268031"/>
                          </a:lnTo>
                          <a:cubicBezTo>
                            <a:pt x="32928" y="264871"/>
                            <a:pt x="123325" y="241165"/>
                            <a:pt x="127751" y="237372"/>
                          </a:cubicBezTo>
                          <a:cubicBezTo>
                            <a:pt x="127751" y="237372"/>
                            <a:pt x="128066" y="237056"/>
                            <a:pt x="128066" y="237056"/>
                          </a:cubicBezTo>
                          <a:cubicBezTo>
                            <a:pt x="131543" y="234212"/>
                            <a:pt x="132807" y="229787"/>
                            <a:pt x="133440" y="225045"/>
                          </a:cubicBezTo>
                          <a:cubicBezTo>
                            <a:pt x="133756" y="221569"/>
                            <a:pt x="133756" y="218092"/>
                            <a:pt x="133440" y="215247"/>
                          </a:cubicBezTo>
                          <a:cubicBezTo>
                            <a:pt x="132807" y="207029"/>
                            <a:pt x="129647" y="198495"/>
                            <a:pt x="124274" y="192173"/>
                          </a:cubicBezTo>
                          <a:cubicBezTo>
                            <a:pt x="123325" y="190593"/>
                            <a:pt x="122061" y="189013"/>
                            <a:pt x="120797" y="187433"/>
                          </a:cubicBezTo>
                          <a:cubicBezTo>
                            <a:pt x="114475" y="178266"/>
                            <a:pt x="110366" y="168152"/>
                            <a:pt x="107522" y="157405"/>
                          </a:cubicBezTo>
                          <a:cubicBezTo>
                            <a:pt x="107206" y="157089"/>
                            <a:pt x="107206" y="157089"/>
                            <a:pt x="106890" y="156773"/>
                          </a:cubicBezTo>
                          <a:cubicBezTo>
                            <a:pt x="98039" y="152032"/>
                            <a:pt x="92350" y="142866"/>
                            <a:pt x="90770" y="131171"/>
                          </a:cubicBezTo>
                          <a:cubicBezTo>
                            <a:pt x="90454" y="130855"/>
                            <a:pt x="90454" y="130539"/>
                            <a:pt x="90454" y="130223"/>
                          </a:cubicBezTo>
                          <a:cubicBezTo>
                            <a:pt x="90454" y="128959"/>
                            <a:pt x="90454" y="128010"/>
                            <a:pt x="90138" y="127062"/>
                          </a:cubicBezTo>
                          <a:cubicBezTo>
                            <a:pt x="89822" y="124534"/>
                            <a:pt x="89506" y="122005"/>
                            <a:pt x="89189" y="119160"/>
                          </a:cubicBezTo>
                          <a:cubicBezTo>
                            <a:pt x="89189" y="117580"/>
                            <a:pt x="89189" y="115368"/>
                            <a:pt x="89189" y="113155"/>
                          </a:cubicBezTo>
                          <a:lnTo>
                            <a:pt x="89189" y="112839"/>
                          </a:lnTo>
                          <a:cubicBezTo>
                            <a:pt x="88873" y="105253"/>
                            <a:pt x="93298" y="96403"/>
                            <a:pt x="101200" y="94507"/>
                          </a:cubicBezTo>
                          <a:cubicBezTo>
                            <a:pt x="101516" y="94507"/>
                            <a:pt x="101516" y="94507"/>
                            <a:pt x="101832" y="94507"/>
                          </a:cubicBezTo>
                          <a:cubicBezTo>
                            <a:pt x="101516" y="92610"/>
                            <a:pt x="101200" y="90714"/>
                            <a:pt x="100884" y="88817"/>
                          </a:cubicBezTo>
                          <a:lnTo>
                            <a:pt x="100884" y="88185"/>
                          </a:lnTo>
                          <a:cubicBezTo>
                            <a:pt x="100568" y="85340"/>
                            <a:pt x="99936" y="82496"/>
                            <a:pt x="99620" y="79335"/>
                          </a:cubicBezTo>
                          <a:cubicBezTo>
                            <a:pt x="98988" y="73329"/>
                            <a:pt x="98672" y="65111"/>
                            <a:pt x="98988" y="56578"/>
                          </a:cubicBezTo>
                          <a:cubicBezTo>
                            <a:pt x="99936" y="29395"/>
                            <a:pt x="121745" y="4109"/>
                            <a:pt x="149243" y="2212"/>
                          </a:cubicBezTo>
                          <a:cubicBezTo>
                            <a:pt x="155565" y="948"/>
                            <a:pt x="161886" y="632"/>
                            <a:pt x="166944" y="316"/>
                          </a:cubicBezTo>
                          <a:cubicBezTo>
                            <a:pt x="169156" y="0"/>
                            <a:pt x="171368" y="0"/>
                            <a:pt x="173265" y="0"/>
                          </a:cubicBezTo>
                          <a:close/>
                          <a:moveTo>
                            <a:pt x="165363" y="245906"/>
                          </a:moveTo>
                          <a:cubicBezTo>
                            <a:pt x="163467" y="245906"/>
                            <a:pt x="161886" y="247487"/>
                            <a:pt x="161570" y="249383"/>
                          </a:cubicBezTo>
                          <a:cubicBezTo>
                            <a:pt x="159358" y="263923"/>
                            <a:pt x="152088" y="314810"/>
                            <a:pt x="151140" y="323977"/>
                          </a:cubicBezTo>
                          <a:cubicBezTo>
                            <a:pt x="150824" y="326189"/>
                            <a:pt x="151140" y="329350"/>
                            <a:pt x="153352" y="332195"/>
                          </a:cubicBezTo>
                          <a:lnTo>
                            <a:pt x="168840" y="351791"/>
                          </a:lnTo>
                          <a:cubicBezTo>
                            <a:pt x="169788" y="353056"/>
                            <a:pt x="171368" y="353688"/>
                            <a:pt x="172949" y="354004"/>
                          </a:cubicBezTo>
                          <a:lnTo>
                            <a:pt x="173581" y="354004"/>
                          </a:lnTo>
                          <a:cubicBezTo>
                            <a:pt x="175162" y="354004"/>
                            <a:pt x="177058" y="353056"/>
                            <a:pt x="178322" y="351475"/>
                          </a:cubicBezTo>
                          <a:lnTo>
                            <a:pt x="185276" y="342625"/>
                          </a:lnTo>
                          <a:cubicBezTo>
                            <a:pt x="188436" y="338832"/>
                            <a:pt x="191597" y="335039"/>
                            <a:pt x="193810" y="332195"/>
                          </a:cubicBezTo>
                          <a:cubicBezTo>
                            <a:pt x="195706" y="329982"/>
                            <a:pt x="196338" y="327137"/>
                            <a:pt x="195706" y="323661"/>
                          </a:cubicBezTo>
                          <a:cubicBezTo>
                            <a:pt x="194758" y="315443"/>
                            <a:pt x="187488" y="264238"/>
                            <a:pt x="185592" y="249383"/>
                          </a:cubicBezTo>
                          <a:cubicBezTo>
                            <a:pt x="185592" y="247487"/>
                            <a:pt x="183695" y="245906"/>
                            <a:pt x="181799" y="245906"/>
                          </a:cubicBezTo>
                          <a:lnTo>
                            <a:pt x="165363" y="245906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wrap="square" rtlCol="0" anchor="ctr">
                      <a:noAutofit/>
                    </a:bodyPr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26" name="Freeform: Shape 125">
                      <a:extLst>
                        <a:ext uri="{FF2B5EF4-FFF2-40B4-BE49-F238E27FC236}">
                          <a16:creationId xmlns:a16="http://schemas.microsoft.com/office/drawing/2014/main" id="{D9CEC677-FCD0-4D75-9100-8F02E3DA3C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129083" y="2823880"/>
                      <a:ext cx="44907" cy="108098"/>
                    </a:xfrm>
                    <a:custGeom>
                      <a:avLst/>
                      <a:gdLst>
                        <a:gd name="connsiteX0" fmla="*/ 14327 w 44907"/>
                        <a:gd name="connsiteY0" fmla="*/ 0 h 108098"/>
                        <a:gd name="connsiteX1" fmla="*/ 30763 w 44907"/>
                        <a:gd name="connsiteY1" fmla="*/ 0 h 108098"/>
                        <a:gd name="connsiteX2" fmla="*/ 34556 w 44907"/>
                        <a:gd name="connsiteY2" fmla="*/ 3477 h 108098"/>
                        <a:gd name="connsiteX3" fmla="*/ 44670 w 44907"/>
                        <a:gd name="connsiteY3" fmla="*/ 77755 h 108098"/>
                        <a:gd name="connsiteX4" fmla="*/ 42774 w 44907"/>
                        <a:gd name="connsiteY4" fmla="*/ 86289 h 108098"/>
                        <a:gd name="connsiteX5" fmla="*/ 34240 w 44907"/>
                        <a:gd name="connsiteY5" fmla="*/ 96719 h 108098"/>
                        <a:gd name="connsiteX6" fmla="*/ 27286 w 44907"/>
                        <a:gd name="connsiteY6" fmla="*/ 105569 h 108098"/>
                        <a:gd name="connsiteX7" fmla="*/ 22545 w 44907"/>
                        <a:gd name="connsiteY7" fmla="*/ 108098 h 108098"/>
                        <a:gd name="connsiteX8" fmla="*/ 21913 w 44907"/>
                        <a:gd name="connsiteY8" fmla="*/ 108098 h 108098"/>
                        <a:gd name="connsiteX9" fmla="*/ 17804 w 44907"/>
                        <a:gd name="connsiteY9" fmla="*/ 105885 h 108098"/>
                        <a:gd name="connsiteX10" fmla="*/ 2316 w 44907"/>
                        <a:gd name="connsiteY10" fmla="*/ 86289 h 108098"/>
                        <a:gd name="connsiteX11" fmla="*/ 104 w 44907"/>
                        <a:gd name="connsiteY11" fmla="*/ 78071 h 108098"/>
                        <a:gd name="connsiteX12" fmla="*/ 10534 w 44907"/>
                        <a:gd name="connsiteY12" fmla="*/ 3477 h 108098"/>
                        <a:gd name="connsiteX13" fmla="*/ 14327 w 44907"/>
                        <a:gd name="connsiteY13" fmla="*/ 0 h 1080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44907" h="108098">
                          <a:moveTo>
                            <a:pt x="14327" y="0"/>
                          </a:moveTo>
                          <a:lnTo>
                            <a:pt x="30763" y="0"/>
                          </a:lnTo>
                          <a:cubicBezTo>
                            <a:pt x="32659" y="0"/>
                            <a:pt x="34556" y="1581"/>
                            <a:pt x="34556" y="3477"/>
                          </a:cubicBezTo>
                          <a:cubicBezTo>
                            <a:pt x="36452" y="18332"/>
                            <a:pt x="43722" y="69537"/>
                            <a:pt x="44670" y="77755"/>
                          </a:cubicBezTo>
                          <a:cubicBezTo>
                            <a:pt x="45302" y="81231"/>
                            <a:pt x="44670" y="84076"/>
                            <a:pt x="42774" y="86289"/>
                          </a:cubicBezTo>
                          <a:cubicBezTo>
                            <a:pt x="40561" y="89133"/>
                            <a:pt x="37400" y="92926"/>
                            <a:pt x="34240" y="96719"/>
                          </a:cubicBezTo>
                          <a:lnTo>
                            <a:pt x="27286" y="105569"/>
                          </a:lnTo>
                          <a:cubicBezTo>
                            <a:pt x="26022" y="107150"/>
                            <a:pt x="24126" y="108098"/>
                            <a:pt x="22545" y="108098"/>
                          </a:cubicBezTo>
                          <a:lnTo>
                            <a:pt x="21913" y="108098"/>
                          </a:lnTo>
                          <a:cubicBezTo>
                            <a:pt x="20332" y="107782"/>
                            <a:pt x="18752" y="107150"/>
                            <a:pt x="17804" y="105885"/>
                          </a:cubicBezTo>
                          <a:lnTo>
                            <a:pt x="2316" y="86289"/>
                          </a:lnTo>
                          <a:cubicBezTo>
                            <a:pt x="104" y="83444"/>
                            <a:pt x="-212" y="80283"/>
                            <a:pt x="104" y="78071"/>
                          </a:cubicBezTo>
                          <a:cubicBezTo>
                            <a:pt x="1052" y="68904"/>
                            <a:pt x="8322" y="18017"/>
                            <a:pt x="10534" y="3477"/>
                          </a:cubicBezTo>
                          <a:cubicBezTo>
                            <a:pt x="10850" y="1581"/>
                            <a:pt x="12431" y="0"/>
                            <a:pt x="14327" y="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12700" cap="flat">
                      <a:solidFill>
                        <a:schemeClr val="accent6"/>
                      </a:solidFill>
                      <a:prstDash val="solid"/>
                      <a:miter/>
                    </a:ln>
                  </p:spPr>
                  <p:txBody>
                    <a:bodyPr wrap="square" rtlCol="0" anchor="ctr">
                      <a:noAutofit/>
                    </a:bodyPr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sp>
                <p:nvSpPr>
                  <p:cNvPr id="97" name="TextBox 96">
                    <a:extLst>
                      <a:ext uri="{FF2B5EF4-FFF2-40B4-BE49-F238E27FC236}">
                        <a16:creationId xmlns:a16="http://schemas.microsoft.com/office/drawing/2014/main" id="{FB5FE188-536A-4F92-97E1-3E9A9109CE2E}"/>
                      </a:ext>
                    </a:extLst>
                  </p:cNvPr>
                  <p:cNvSpPr txBox="1"/>
                  <p:nvPr/>
                </p:nvSpPr>
                <p:spPr>
                  <a:xfrm>
                    <a:off x="4712113" y="3226423"/>
                    <a:ext cx="889120" cy="453508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14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Non-expert User</a:t>
                    </a:r>
                    <a:endParaRPr lang="en-IN" sz="14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13" name="Group 212">
                  <a:extLst>
                    <a:ext uri="{FF2B5EF4-FFF2-40B4-BE49-F238E27FC236}">
                      <a16:creationId xmlns:a16="http://schemas.microsoft.com/office/drawing/2014/main" id="{960F9EDE-918E-4806-844D-078C9AD90F81}"/>
                    </a:ext>
                  </a:extLst>
                </p:cNvPr>
                <p:cNvGrpSpPr/>
                <p:nvPr/>
              </p:nvGrpSpPr>
              <p:grpSpPr>
                <a:xfrm>
                  <a:off x="7281529" y="4336006"/>
                  <a:ext cx="1118374" cy="876409"/>
                  <a:chOff x="7281529" y="4336006"/>
                  <a:chExt cx="1118374" cy="876409"/>
                </a:xfrm>
              </p:grpSpPr>
              <p:sp>
                <p:nvSpPr>
                  <p:cNvPr id="98" name="TextBox 97">
                    <a:extLst>
                      <a:ext uri="{FF2B5EF4-FFF2-40B4-BE49-F238E27FC236}">
                        <a16:creationId xmlns:a16="http://schemas.microsoft.com/office/drawing/2014/main" id="{04F5B260-E976-4B2B-9ED6-79C2D333AFDD}"/>
                      </a:ext>
                    </a:extLst>
                  </p:cNvPr>
                  <p:cNvSpPr txBox="1"/>
                  <p:nvPr/>
                </p:nvSpPr>
                <p:spPr>
                  <a:xfrm>
                    <a:off x="7400078" y="4838938"/>
                    <a:ext cx="999825" cy="373477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US" sz="11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Knowledge </a:t>
                    </a:r>
                    <a:r>
                      <a:rPr lang="en-US" sz="10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from</a:t>
                    </a:r>
                    <a:r>
                      <a:rPr lang="en-US" sz="1100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 an expert</a:t>
                    </a:r>
                    <a:endParaRPr lang="en-IN" sz="11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" name="Group 99">
                    <a:extLst>
                      <a:ext uri="{FF2B5EF4-FFF2-40B4-BE49-F238E27FC236}">
                        <a16:creationId xmlns:a16="http://schemas.microsoft.com/office/drawing/2014/main" id="{B8630F88-4803-40E4-8BEF-64D537FAB5D6}"/>
                      </a:ext>
                    </a:extLst>
                  </p:cNvPr>
                  <p:cNvGrpSpPr/>
                  <p:nvPr/>
                </p:nvGrpSpPr>
                <p:grpSpPr>
                  <a:xfrm>
                    <a:off x="7677993" y="4336006"/>
                    <a:ext cx="443995" cy="537449"/>
                    <a:chOff x="5718457" y="2847974"/>
                    <a:chExt cx="755399" cy="914399"/>
                  </a:xfrm>
                  <a:solidFill>
                    <a:schemeClr val="accent3"/>
                  </a:solidFill>
                </p:grpSpPr>
                <p:grpSp>
                  <p:nvGrpSpPr>
                    <p:cNvPr id="104" name="Graphic 81">
                      <a:extLst>
                        <a:ext uri="{FF2B5EF4-FFF2-40B4-BE49-F238E27FC236}">
                          <a16:creationId xmlns:a16="http://schemas.microsoft.com/office/drawing/2014/main" id="{68B4961B-4207-4575-8AC5-2D029FC034F0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828633" y="2847974"/>
                      <a:ext cx="535047" cy="451304"/>
                      <a:chOff x="5828633" y="2847974"/>
                      <a:chExt cx="535047" cy="451304"/>
                    </a:xfrm>
                    <a:grpFill/>
                  </p:grpSpPr>
                  <p:sp>
                    <p:nvSpPr>
                      <p:cNvPr id="107" name="Freeform: Shape 106">
                        <a:extLst>
                          <a:ext uri="{FF2B5EF4-FFF2-40B4-BE49-F238E27FC236}">
                            <a16:creationId xmlns:a16="http://schemas.microsoft.com/office/drawing/2014/main" id="{28A3D0A9-72D0-49B8-B1E1-3C645083AD5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28633" y="3200780"/>
                        <a:ext cx="535047" cy="98498"/>
                      </a:xfrm>
                      <a:custGeom>
                        <a:avLst/>
                        <a:gdLst>
                          <a:gd name="connsiteX0" fmla="*/ 246193 w 535047"/>
                          <a:gd name="connsiteY0" fmla="*/ 98498 h 98498"/>
                          <a:gd name="connsiteX1" fmla="*/ 246212 w 535047"/>
                          <a:gd name="connsiteY1" fmla="*/ 98498 h 98498"/>
                          <a:gd name="connsiteX2" fmla="*/ 283435 w 535047"/>
                          <a:gd name="connsiteY2" fmla="*/ 98498 h 98498"/>
                          <a:gd name="connsiteX3" fmla="*/ 323393 w 535047"/>
                          <a:gd name="connsiteY3" fmla="*/ 98498 h 98498"/>
                          <a:gd name="connsiteX4" fmla="*/ 535048 w 535047"/>
                          <a:gd name="connsiteY4" fmla="*/ 98498 h 98498"/>
                          <a:gd name="connsiteX5" fmla="*/ 384429 w 535047"/>
                          <a:gd name="connsiteY5" fmla="*/ 0 h 98498"/>
                          <a:gd name="connsiteX6" fmla="*/ 267510 w 535047"/>
                          <a:gd name="connsiteY6" fmla="*/ 63456 h 98498"/>
                          <a:gd name="connsiteX7" fmla="*/ 150619 w 535047"/>
                          <a:gd name="connsiteY7" fmla="*/ 0 h 98498"/>
                          <a:gd name="connsiteX8" fmla="*/ 0 w 535047"/>
                          <a:gd name="connsiteY8" fmla="*/ 98498 h 98498"/>
                          <a:gd name="connsiteX9" fmla="*/ 207864 w 535047"/>
                          <a:gd name="connsiteY9" fmla="*/ 98498 h 98498"/>
                          <a:gd name="connsiteX10" fmla="*/ 246193 w 535047"/>
                          <a:gd name="connsiteY10" fmla="*/ 98498 h 9849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535047" h="98498">
                            <a:moveTo>
                              <a:pt x="246193" y="98498"/>
                            </a:moveTo>
                            <a:lnTo>
                              <a:pt x="246212" y="98498"/>
                            </a:lnTo>
                            <a:lnTo>
                              <a:pt x="283435" y="98498"/>
                            </a:lnTo>
                            <a:lnTo>
                              <a:pt x="323393" y="98498"/>
                            </a:lnTo>
                            <a:lnTo>
                              <a:pt x="535048" y="98498"/>
                            </a:lnTo>
                            <a:cubicBezTo>
                              <a:pt x="504882" y="44215"/>
                              <a:pt x="449418" y="5934"/>
                              <a:pt x="384429" y="0"/>
                            </a:cubicBezTo>
                            <a:cubicBezTo>
                              <a:pt x="383657" y="35119"/>
                              <a:pt x="331622" y="63456"/>
                              <a:pt x="267510" y="63456"/>
                            </a:cubicBezTo>
                            <a:cubicBezTo>
                              <a:pt x="203416" y="63456"/>
                              <a:pt x="151381" y="35119"/>
                              <a:pt x="150619" y="0"/>
                            </a:cubicBezTo>
                            <a:cubicBezTo>
                              <a:pt x="85639" y="5934"/>
                              <a:pt x="30166" y="44215"/>
                              <a:pt x="0" y="98498"/>
                            </a:cubicBezTo>
                            <a:lnTo>
                              <a:pt x="207864" y="98498"/>
                            </a:lnTo>
                            <a:lnTo>
                              <a:pt x="246193" y="98498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08" name="Freeform: Shape 107">
                        <a:extLst>
                          <a:ext uri="{FF2B5EF4-FFF2-40B4-BE49-F238E27FC236}">
                            <a16:creationId xmlns:a16="http://schemas.microsoft.com/office/drawing/2014/main" id="{5CABB2B4-80FD-4A87-A804-079BE475244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43428" y="2847974"/>
                        <a:ext cx="294789" cy="369274"/>
                      </a:xfrm>
                      <a:custGeom>
                        <a:avLst/>
                        <a:gdLst>
                          <a:gd name="connsiteX0" fmla="*/ 1676 w 294789"/>
                          <a:gd name="connsiteY0" fmla="*/ 178699 h 369274"/>
                          <a:gd name="connsiteX1" fmla="*/ 2029 w 294789"/>
                          <a:gd name="connsiteY1" fmla="*/ 182851 h 369274"/>
                          <a:gd name="connsiteX2" fmla="*/ 147380 w 294789"/>
                          <a:gd name="connsiteY2" fmla="*/ 369275 h 369274"/>
                          <a:gd name="connsiteX3" fmla="*/ 293094 w 294789"/>
                          <a:gd name="connsiteY3" fmla="*/ 178746 h 369274"/>
                          <a:gd name="connsiteX4" fmla="*/ 294789 w 294789"/>
                          <a:gd name="connsiteY4" fmla="*/ 155143 h 369274"/>
                          <a:gd name="connsiteX5" fmla="*/ 293094 w 294789"/>
                          <a:gd name="connsiteY5" fmla="*/ 131540 h 369274"/>
                          <a:gd name="connsiteX6" fmla="*/ 147380 w 294789"/>
                          <a:gd name="connsiteY6" fmla="*/ 0 h 369274"/>
                          <a:gd name="connsiteX7" fmla="*/ 1676 w 294789"/>
                          <a:gd name="connsiteY7" fmla="*/ 131616 h 369274"/>
                          <a:gd name="connsiteX8" fmla="*/ 0 w 294789"/>
                          <a:gd name="connsiteY8" fmla="*/ 155153 h 369274"/>
                          <a:gd name="connsiteX9" fmla="*/ 305 w 294789"/>
                          <a:gd name="connsiteY9" fmla="*/ 164830 h 369274"/>
                          <a:gd name="connsiteX10" fmla="*/ 1676 w 294789"/>
                          <a:gd name="connsiteY10" fmla="*/ 178699 h 369274"/>
                          <a:gd name="connsiteX11" fmla="*/ 56483 w 294789"/>
                          <a:gd name="connsiteY11" fmla="*/ 95040 h 369274"/>
                          <a:gd name="connsiteX12" fmla="*/ 226819 w 294789"/>
                          <a:gd name="connsiteY12" fmla="*/ 95040 h 369274"/>
                          <a:gd name="connsiteX13" fmla="*/ 256061 w 294789"/>
                          <a:gd name="connsiteY13" fmla="*/ 184642 h 369274"/>
                          <a:gd name="connsiteX14" fmla="*/ 276758 w 294789"/>
                          <a:gd name="connsiteY14" fmla="*/ 160877 h 369274"/>
                          <a:gd name="connsiteX15" fmla="*/ 275292 w 294789"/>
                          <a:gd name="connsiteY15" fmla="*/ 179480 h 369274"/>
                          <a:gd name="connsiteX16" fmla="*/ 147380 w 294789"/>
                          <a:gd name="connsiteY16" fmla="*/ 346748 h 369274"/>
                          <a:gd name="connsiteX17" fmla="*/ 19850 w 294789"/>
                          <a:gd name="connsiteY17" fmla="*/ 184042 h 369274"/>
                          <a:gd name="connsiteX18" fmla="*/ 40291 w 294789"/>
                          <a:gd name="connsiteY18" fmla="*/ 193615 h 369274"/>
                          <a:gd name="connsiteX19" fmla="*/ 56483 w 294789"/>
                          <a:gd name="connsiteY19" fmla="*/ 95040 h 36927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</a:cxnLst>
                        <a:rect l="l" t="t" r="r" b="b"/>
                        <a:pathLst>
                          <a:path w="294789" h="369274">
                            <a:moveTo>
                              <a:pt x="1676" y="178699"/>
                            </a:moveTo>
                            <a:cubicBezTo>
                              <a:pt x="1781" y="180089"/>
                              <a:pt x="1905" y="181470"/>
                              <a:pt x="2029" y="182851"/>
                            </a:cubicBezTo>
                            <a:cubicBezTo>
                              <a:pt x="11325" y="288026"/>
                              <a:pt x="72866" y="369275"/>
                              <a:pt x="147380" y="369275"/>
                            </a:cubicBezTo>
                            <a:cubicBezTo>
                              <a:pt x="222895" y="369275"/>
                              <a:pt x="285055" y="285902"/>
                              <a:pt x="293094" y="178746"/>
                            </a:cubicBezTo>
                            <a:cubicBezTo>
                              <a:pt x="294208" y="171050"/>
                              <a:pt x="294789" y="163173"/>
                              <a:pt x="294789" y="155143"/>
                            </a:cubicBezTo>
                            <a:cubicBezTo>
                              <a:pt x="294789" y="147114"/>
                              <a:pt x="294208" y="139246"/>
                              <a:pt x="293094" y="131540"/>
                            </a:cubicBezTo>
                            <a:cubicBezTo>
                              <a:pt x="282273" y="57064"/>
                              <a:pt x="221161" y="0"/>
                              <a:pt x="147380" y="0"/>
                            </a:cubicBezTo>
                            <a:cubicBezTo>
                              <a:pt x="73600" y="0"/>
                              <a:pt x="12459" y="57102"/>
                              <a:pt x="1676" y="131616"/>
                            </a:cubicBezTo>
                            <a:cubicBezTo>
                              <a:pt x="562" y="139294"/>
                              <a:pt x="0" y="147152"/>
                              <a:pt x="0" y="155153"/>
                            </a:cubicBezTo>
                            <a:cubicBezTo>
                              <a:pt x="0" y="158410"/>
                              <a:pt x="124" y="161630"/>
                              <a:pt x="305" y="164830"/>
                            </a:cubicBezTo>
                            <a:cubicBezTo>
                              <a:pt x="581" y="169516"/>
                              <a:pt x="1029" y="174146"/>
                              <a:pt x="1676" y="178699"/>
                            </a:cubicBezTo>
                            <a:close/>
                            <a:moveTo>
                              <a:pt x="56483" y="95040"/>
                            </a:moveTo>
                            <a:cubicBezTo>
                              <a:pt x="56483" y="95040"/>
                              <a:pt x="158334" y="144580"/>
                              <a:pt x="226819" y="95040"/>
                            </a:cubicBezTo>
                            <a:cubicBezTo>
                              <a:pt x="226819" y="95040"/>
                              <a:pt x="267491" y="159363"/>
                              <a:pt x="256061" y="184642"/>
                            </a:cubicBezTo>
                            <a:lnTo>
                              <a:pt x="276758" y="160877"/>
                            </a:lnTo>
                            <a:cubicBezTo>
                              <a:pt x="276673" y="167183"/>
                              <a:pt x="276177" y="173403"/>
                              <a:pt x="275292" y="179480"/>
                            </a:cubicBezTo>
                            <a:cubicBezTo>
                              <a:pt x="268243" y="273539"/>
                              <a:pt x="213665" y="346748"/>
                              <a:pt x="147380" y="346748"/>
                            </a:cubicBezTo>
                            <a:cubicBezTo>
                              <a:pt x="82182" y="346748"/>
                              <a:pt x="28318" y="275911"/>
                              <a:pt x="19850" y="184042"/>
                            </a:cubicBezTo>
                            <a:cubicBezTo>
                              <a:pt x="25594" y="185471"/>
                              <a:pt x="32623" y="188271"/>
                              <a:pt x="40291" y="193615"/>
                            </a:cubicBezTo>
                            <a:cubicBezTo>
                              <a:pt x="40291" y="193615"/>
                              <a:pt x="25727" y="107166"/>
                              <a:pt x="56483" y="9504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sp>
                  <p:nvSpPr>
                    <p:cNvPr id="105" name="Freeform: Shape 104">
                      <a:extLst>
                        <a:ext uri="{FF2B5EF4-FFF2-40B4-BE49-F238E27FC236}">
                          <a16:creationId xmlns:a16="http://schemas.microsoft.com/office/drawing/2014/main" id="{9FD34F53-1048-4D8A-B13B-126A2FED07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76483" y="3731370"/>
                      <a:ext cx="639346" cy="31003"/>
                    </a:xfrm>
                    <a:custGeom>
                      <a:avLst/>
                      <a:gdLst>
                        <a:gd name="connsiteX0" fmla="*/ 623849 w 639346"/>
                        <a:gd name="connsiteY0" fmla="*/ 0 h 31003"/>
                        <a:gd name="connsiteX1" fmla="*/ 15497 w 639346"/>
                        <a:gd name="connsiteY1" fmla="*/ 0 h 31003"/>
                        <a:gd name="connsiteX2" fmla="*/ 0 w 639346"/>
                        <a:gd name="connsiteY2" fmla="*/ 15507 h 31003"/>
                        <a:gd name="connsiteX3" fmla="*/ 15497 w 639346"/>
                        <a:gd name="connsiteY3" fmla="*/ 31004 h 31003"/>
                        <a:gd name="connsiteX4" fmla="*/ 623849 w 639346"/>
                        <a:gd name="connsiteY4" fmla="*/ 31004 h 31003"/>
                        <a:gd name="connsiteX5" fmla="*/ 639347 w 639346"/>
                        <a:gd name="connsiteY5" fmla="*/ 15507 h 31003"/>
                        <a:gd name="connsiteX6" fmla="*/ 623849 w 639346"/>
                        <a:gd name="connsiteY6" fmla="*/ 0 h 310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639346" h="31003">
                          <a:moveTo>
                            <a:pt x="623849" y="0"/>
                          </a:moveTo>
                          <a:lnTo>
                            <a:pt x="15497" y="0"/>
                          </a:lnTo>
                          <a:cubicBezTo>
                            <a:pt x="6925" y="0"/>
                            <a:pt x="0" y="6944"/>
                            <a:pt x="0" y="15507"/>
                          </a:cubicBezTo>
                          <a:cubicBezTo>
                            <a:pt x="0" y="24051"/>
                            <a:pt x="6925" y="31004"/>
                            <a:pt x="15497" y="31004"/>
                          </a:cubicBezTo>
                          <a:lnTo>
                            <a:pt x="623849" y="31004"/>
                          </a:lnTo>
                          <a:cubicBezTo>
                            <a:pt x="632393" y="31004"/>
                            <a:pt x="639347" y="24060"/>
                            <a:pt x="639347" y="15507"/>
                          </a:cubicBezTo>
                          <a:cubicBezTo>
                            <a:pt x="639328" y="6953"/>
                            <a:pt x="632403" y="0"/>
                            <a:pt x="623849" y="0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06" name="Freeform: Shape 105">
                      <a:extLst>
                        <a:ext uri="{FF2B5EF4-FFF2-40B4-BE49-F238E27FC236}">
                          <a16:creationId xmlns:a16="http://schemas.microsoft.com/office/drawing/2014/main" id="{8C5C6438-A4A3-4653-9A6D-36383F9C23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18457" y="3308794"/>
                      <a:ext cx="755399" cy="413413"/>
                    </a:xfrm>
                    <a:custGeom>
                      <a:avLst/>
                      <a:gdLst>
                        <a:gd name="connsiteX0" fmla="*/ 719166 w 755399"/>
                        <a:gd name="connsiteY0" fmla="*/ 0 h 413413"/>
                        <a:gd name="connsiteX1" fmla="*/ 650319 w 755399"/>
                        <a:gd name="connsiteY1" fmla="*/ 0 h 413413"/>
                        <a:gd name="connsiteX2" fmla="*/ 645214 w 755399"/>
                        <a:gd name="connsiteY2" fmla="*/ 0 h 413413"/>
                        <a:gd name="connsiteX3" fmla="*/ 433568 w 755399"/>
                        <a:gd name="connsiteY3" fmla="*/ 0 h 413413"/>
                        <a:gd name="connsiteX4" fmla="*/ 393611 w 755399"/>
                        <a:gd name="connsiteY4" fmla="*/ 0 h 413413"/>
                        <a:gd name="connsiteX5" fmla="*/ 356387 w 755399"/>
                        <a:gd name="connsiteY5" fmla="*/ 0 h 413413"/>
                        <a:gd name="connsiteX6" fmla="*/ 356368 w 755399"/>
                        <a:gd name="connsiteY6" fmla="*/ 0 h 413413"/>
                        <a:gd name="connsiteX7" fmla="*/ 318040 w 755399"/>
                        <a:gd name="connsiteY7" fmla="*/ 0 h 413413"/>
                        <a:gd name="connsiteX8" fmla="*/ 110176 w 755399"/>
                        <a:gd name="connsiteY8" fmla="*/ 0 h 413413"/>
                        <a:gd name="connsiteX9" fmla="*/ 106642 w 755399"/>
                        <a:gd name="connsiteY9" fmla="*/ 0 h 413413"/>
                        <a:gd name="connsiteX10" fmla="*/ 36233 w 755399"/>
                        <a:gd name="connsiteY10" fmla="*/ 0 h 413413"/>
                        <a:gd name="connsiteX11" fmla="*/ 0 w 755399"/>
                        <a:gd name="connsiteY11" fmla="*/ 36224 h 413413"/>
                        <a:gd name="connsiteX12" fmla="*/ 72447 w 755399"/>
                        <a:gd name="connsiteY12" fmla="*/ 377190 h 413413"/>
                        <a:gd name="connsiteX13" fmla="*/ 108699 w 755399"/>
                        <a:gd name="connsiteY13" fmla="*/ 413414 h 413413"/>
                        <a:gd name="connsiteX14" fmla="*/ 646709 w 755399"/>
                        <a:gd name="connsiteY14" fmla="*/ 413414 h 413413"/>
                        <a:gd name="connsiteX15" fmla="*/ 682943 w 755399"/>
                        <a:gd name="connsiteY15" fmla="*/ 377180 h 413413"/>
                        <a:gd name="connsiteX16" fmla="*/ 755399 w 755399"/>
                        <a:gd name="connsiteY16" fmla="*/ 36224 h 413413"/>
                        <a:gd name="connsiteX17" fmla="*/ 719166 w 755399"/>
                        <a:gd name="connsiteY17" fmla="*/ 0 h 413413"/>
                        <a:gd name="connsiteX18" fmla="*/ 373285 w 755399"/>
                        <a:gd name="connsiteY18" fmla="*/ 229162 h 413413"/>
                        <a:gd name="connsiteX19" fmla="*/ 354025 w 755399"/>
                        <a:gd name="connsiteY19" fmla="*/ 209902 h 413413"/>
                        <a:gd name="connsiteX20" fmla="*/ 357149 w 755399"/>
                        <a:gd name="connsiteY20" fmla="*/ 199434 h 413413"/>
                        <a:gd name="connsiteX21" fmla="*/ 373285 w 755399"/>
                        <a:gd name="connsiteY21" fmla="*/ 190633 h 413413"/>
                        <a:gd name="connsiteX22" fmla="*/ 377152 w 755399"/>
                        <a:gd name="connsiteY22" fmla="*/ 191024 h 413413"/>
                        <a:gd name="connsiteX23" fmla="*/ 383677 w 755399"/>
                        <a:gd name="connsiteY23" fmla="*/ 193719 h 413413"/>
                        <a:gd name="connsiteX24" fmla="*/ 384038 w 755399"/>
                        <a:gd name="connsiteY24" fmla="*/ 193919 h 413413"/>
                        <a:gd name="connsiteX25" fmla="*/ 385839 w 755399"/>
                        <a:gd name="connsiteY25" fmla="*/ 195415 h 413413"/>
                        <a:gd name="connsiteX26" fmla="*/ 386886 w 755399"/>
                        <a:gd name="connsiteY26" fmla="*/ 196282 h 413413"/>
                        <a:gd name="connsiteX27" fmla="*/ 387772 w 755399"/>
                        <a:gd name="connsiteY27" fmla="*/ 197339 h 413413"/>
                        <a:gd name="connsiteX28" fmla="*/ 389239 w 755399"/>
                        <a:gd name="connsiteY28" fmla="*/ 199130 h 413413"/>
                        <a:gd name="connsiteX29" fmla="*/ 389411 w 755399"/>
                        <a:gd name="connsiteY29" fmla="*/ 199425 h 413413"/>
                        <a:gd name="connsiteX30" fmla="*/ 389449 w 755399"/>
                        <a:gd name="connsiteY30" fmla="*/ 199511 h 413413"/>
                        <a:gd name="connsiteX31" fmla="*/ 392135 w 755399"/>
                        <a:gd name="connsiteY31" fmla="*/ 206016 h 413413"/>
                        <a:gd name="connsiteX32" fmla="*/ 392525 w 755399"/>
                        <a:gd name="connsiteY32" fmla="*/ 209893 h 413413"/>
                        <a:gd name="connsiteX33" fmla="*/ 373285 w 755399"/>
                        <a:gd name="connsiteY33" fmla="*/ 229162 h 41341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</a:cxnLst>
                      <a:rect l="l" t="t" r="r" b="b"/>
                      <a:pathLst>
                        <a:path w="755399" h="413413">
                          <a:moveTo>
                            <a:pt x="719166" y="0"/>
                          </a:moveTo>
                          <a:lnTo>
                            <a:pt x="650319" y="0"/>
                          </a:lnTo>
                          <a:lnTo>
                            <a:pt x="645214" y="0"/>
                          </a:lnTo>
                          <a:lnTo>
                            <a:pt x="433568" y="0"/>
                          </a:lnTo>
                          <a:lnTo>
                            <a:pt x="393611" y="0"/>
                          </a:lnTo>
                          <a:lnTo>
                            <a:pt x="356387" y="0"/>
                          </a:lnTo>
                          <a:lnTo>
                            <a:pt x="356368" y="0"/>
                          </a:lnTo>
                          <a:lnTo>
                            <a:pt x="318040" y="0"/>
                          </a:lnTo>
                          <a:lnTo>
                            <a:pt x="110176" y="0"/>
                          </a:lnTo>
                          <a:lnTo>
                            <a:pt x="106642" y="0"/>
                          </a:lnTo>
                          <a:lnTo>
                            <a:pt x="36233" y="0"/>
                          </a:lnTo>
                          <a:cubicBezTo>
                            <a:pt x="16212" y="0"/>
                            <a:pt x="0" y="16221"/>
                            <a:pt x="0" y="36224"/>
                          </a:cubicBezTo>
                          <a:lnTo>
                            <a:pt x="72447" y="377190"/>
                          </a:lnTo>
                          <a:cubicBezTo>
                            <a:pt x="72447" y="397202"/>
                            <a:pt x="88678" y="413414"/>
                            <a:pt x="108699" y="413414"/>
                          </a:cubicBezTo>
                          <a:lnTo>
                            <a:pt x="646709" y="413414"/>
                          </a:lnTo>
                          <a:cubicBezTo>
                            <a:pt x="666721" y="413414"/>
                            <a:pt x="682943" y="397202"/>
                            <a:pt x="682943" y="377180"/>
                          </a:cubicBezTo>
                          <a:lnTo>
                            <a:pt x="755399" y="36224"/>
                          </a:lnTo>
                          <a:cubicBezTo>
                            <a:pt x="755399" y="16231"/>
                            <a:pt x="739178" y="0"/>
                            <a:pt x="719166" y="0"/>
                          </a:cubicBezTo>
                          <a:close/>
                          <a:moveTo>
                            <a:pt x="373285" y="229162"/>
                          </a:moveTo>
                          <a:cubicBezTo>
                            <a:pt x="362645" y="229162"/>
                            <a:pt x="354025" y="220542"/>
                            <a:pt x="354025" y="209902"/>
                          </a:cubicBezTo>
                          <a:cubicBezTo>
                            <a:pt x="354025" y="206045"/>
                            <a:pt x="355187" y="202454"/>
                            <a:pt x="357149" y="199434"/>
                          </a:cubicBezTo>
                          <a:cubicBezTo>
                            <a:pt x="360578" y="194148"/>
                            <a:pt x="366512" y="190633"/>
                            <a:pt x="373285" y="190633"/>
                          </a:cubicBezTo>
                          <a:cubicBezTo>
                            <a:pt x="374609" y="190633"/>
                            <a:pt x="375904" y="190767"/>
                            <a:pt x="377152" y="191024"/>
                          </a:cubicBezTo>
                          <a:cubicBezTo>
                            <a:pt x="379524" y="191510"/>
                            <a:pt x="381714" y="192453"/>
                            <a:pt x="383677" y="193719"/>
                          </a:cubicBezTo>
                          <a:cubicBezTo>
                            <a:pt x="383800" y="193796"/>
                            <a:pt x="383924" y="193853"/>
                            <a:pt x="384038" y="193919"/>
                          </a:cubicBezTo>
                          <a:cubicBezTo>
                            <a:pt x="384686" y="194367"/>
                            <a:pt x="385258" y="194910"/>
                            <a:pt x="385839" y="195415"/>
                          </a:cubicBezTo>
                          <a:cubicBezTo>
                            <a:pt x="386182" y="195701"/>
                            <a:pt x="386572" y="195967"/>
                            <a:pt x="386886" y="196282"/>
                          </a:cubicBezTo>
                          <a:cubicBezTo>
                            <a:pt x="387210" y="196606"/>
                            <a:pt x="387467" y="196996"/>
                            <a:pt x="387772" y="197339"/>
                          </a:cubicBezTo>
                          <a:cubicBezTo>
                            <a:pt x="388277" y="197930"/>
                            <a:pt x="388801" y="198482"/>
                            <a:pt x="389239" y="199130"/>
                          </a:cubicBezTo>
                          <a:cubicBezTo>
                            <a:pt x="389296" y="199225"/>
                            <a:pt x="389344" y="199330"/>
                            <a:pt x="389411" y="199425"/>
                          </a:cubicBezTo>
                          <a:cubicBezTo>
                            <a:pt x="389430" y="199453"/>
                            <a:pt x="389439" y="199482"/>
                            <a:pt x="389449" y="199511"/>
                          </a:cubicBezTo>
                          <a:cubicBezTo>
                            <a:pt x="390706" y="201463"/>
                            <a:pt x="391649" y="203654"/>
                            <a:pt x="392135" y="206016"/>
                          </a:cubicBezTo>
                          <a:cubicBezTo>
                            <a:pt x="392392" y="207274"/>
                            <a:pt x="392525" y="208569"/>
                            <a:pt x="392525" y="209893"/>
                          </a:cubicBezTo>
                          <a:cubicBezTo>
                            <a:pt x="392525" y="220542"/>
                            <a:pt x="383924" y="229162"/>
                            <a:pt x="373285" y="229162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cxnSp>
                <p:nvCxnSpPr>
                  <p:cNvPr id="103" name="Straight Arrow Connector 102">
                    <a:extLst>
                      <a:ext uri="{FF2B5EF4-FFF2-40B4-BE49-F238E27FC236}">
                        <a16:creationId xmlns:a16="http://schemas.microsoft.com/office/drawing/2014/main" id="{77C17EFB-521A-436D-8A3C-762BCDE086E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7281529" y="4604730"/>
                    <a:ext cx="313450" cy="0"/>
                  </a:xfrm>
                  <a:prstGeom prst="straightConnector1">
                    <a:avLst/>
                  </a:prstGeom>
                  <a:ln w="0">
                    <a:solidFill>
                      <a:schemeClr val="accent3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14" name="Group 213">
                  <a:extLst>
                    <a:ext uri="{FF2B5EF4-FFF2-40B4-BE49-F238E27FC236}">
                      <a16:creationId xmlns:a16="http://schemas.microsoft.com/office/drawing/2014/main" id="{37A36EF4-E49D-4514-B1EB-8C45BFF39A88}"/>
                    </a:ext>
                  </a:extLst>
                </p:cNvPr>
                <p:cNvGrpSpPr/>
                <p:nvPr/>
              </p:nvGrpSpPr>
              <p:grpSpPr>
                <a:xfrm>
                  <a:off x="6032560" y="1986973"/>
                  <a:ext cx="1238145" cy="2936952"/>
                  <a:chOff x="6032560" y="1986973"/>
                  <a:chExt cx="1238145" cy="2936952"/>
                </a:xfrm>
              </p:grpSpPr>
              <p:grpSp>
                <p:nvGrpSpPr>
                  <p:cNvPr id="203" name="Group 202">
                    <a:extLst>
                      <a:ext uri="{FF2B5EF4-FFF2-40B4-BE49-F238E27FC236}">
                        <a16:creationId xmlns:a16="http://schemas.microsoft.com/office/drawing/2014/main" id="{1FBC578B-0455-4AE2-BFBC-64B366685F41}"/>
                      </a:ext>
                    </a:extLst>
                  </p:cNvPr>
                  <p:cNvGrpSpPr/>
                  <p:nvPr/>
                </p:nvGrpSpPr>
                <p:grpSpPr>
                  <a:xfrm>
                    <a:off x="6040743" y="1986973"/>
                    <a:ext cx="1229962" cy="385139"/>
                    <a:chOff x="6046285" y="1970347"/>
                    <a:chExt cx="1229962" cy="385139"/>
                  </a:xfrm>
                </p:grpSpPr>
                <p:sp>
                  <p:nvSpPr>
                    <p:cNvPr id="202" name="Rectangle: Rounded Corners 201">
                      <a:extLst>
                        <a:ext uri="{FF2B5EF4-FFF2-40B4-BE49-F238E27FC236}">
                          <a16:creationId xmlns:a16="http://schemas.microsoft.com/office/drawing/2014/main" id="{8F4DFE91-4F43-4CC8-8A33-508090425F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71817" y="2021353"/>
                      <a:ext cx="1178895" cy="283129"/>
                    </a:xfrm>
                    <a:prstGeom prst="roundRect">
                      <a:avLst/>
                    </a:pr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4000"/>
                    </a:p>
                  </p:txBody>
                </p:sp>
                <p:sp>
                  <p:nvSpPr>
                    <p:cNvPr id="89" name="TextBox 88">
                      <a:extLst>
                        <a:ext uri="{FF2B5EF4-FFF2-40B4-BE49-F238E27FC236}">
                          <a16:creationId xmlns:a16="http://schemas.microsoft.com/office/drawing/2014/main" id="{E026D707-771E-4492-8EEA-FCE078BE8A3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6046285" y="1970347"/>
                      <a:ext cx="1229962" cy="385139"/>
                    </a:xfrm>
                    <a:prstGeom prst="roundRect">
                      <a:avLst>
                        <a:gd name="adj" fmla="val 29203"/>
                      </a:avLst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b="1" dirty="0">
                          <a:solidFill>
                            <a:schemeClr val="accent6"/>
                          </a:solidFill>
                          <a:latin typeface="Arial Nova Cond Light" panose="020B0306020202020204" pitchFamily="34" charset="0"/>
                        </a:rPr>
                        <a:t>Expert System</a:t>
                      </a:r>
                      <a:endParaRPr lang="en-IN" b="1" dirty="0">
                        <a:solidFill>
                          <a:schemeClr val="accent6"/>
                        </a:solidFill>
                        <a:latin typeface="Arial Nova Cond Light" panose="020B0306020202020204" pitchFamily="34" charset="0"/>
                      </a:endParaRPr>
                    </a:p>
                  </p:txBody>
                </p:sp>
              </p:grpSp>
              <p:grpSp>
                <p:nvGrpSpPr>
                  <p:cNvPr id="91" name="Group 90">
                    <a:extLst>
                      <a:ext uri="{FF2B5EF4-FFF2-40B4-BE49-F238E27FC236}">
                        <a16:creationId xmlns:a16="http://schemas.microsoft.com/office/drawing/2014/main" id="{9C4C3E33-D8C4-44D5-9F16-26672CF05965}"/>
                      </a:ext>
                    </a:extLst>
                  </p:cNvPr>
                  <p:cNvGrpSpPr/>
                  <p:nvPr/>
                </p:nvGrpSpPr>
                <p:grpSpPr>
                  <a:xfrm>
                    <a:off x="6163722" y="4377967"/>
                    <a:ext cx="947476" cy="453508"/>
                    <a:chOff x="8242437" y="2399266"/>
                    <a:chExt cx="1432949" cy="685883"/>
                  </a:xfrm>
                </p:grpSpPr>
                <p:sp>
                  <p:nvSpPr>
                    <p:cNvPr id="119" name="Rectangle: Rounded Corners 118">
                      <a:extLst>
                        <a:ext uri="{FF2B5EF4-FFF2-40B4-BE49-F238E27FC236}">
                          <a16:creationId xmlns:a16="http://schemas.microsoft.com/office/drawing/2014/main" id="{9C3C66AE-E64B-4E53-8FD7-F9A8D0F00A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42437" y="2440234"/>
                      <a:ext cx="1432949" cy="607992"/>
                    </a:xfrm>
                    <a:prstGeom prst="rect">
                      <a:avLst/>
                    </a:prstGeom>
                    <a:solidFill>
                      <a:schemeClr val="accent3"/>
                    </a:solidFill>
                    <a:ln w="0">
                      <a:solidFill>
                        <a:schemeClr val="accent3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280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18" name="Rectangle 117">
                      <a:extLst>
                        <a:ext uri="{FF2B5EF4-FFF2-40B4-BE49-F238E27FC236}">
                          <a16:creationId xmlns:a16="http://schemas.microsoft.com/office/drawing/2014/main" id="{CDC1A5A4-8DDA-4D40-9A94-E03FB6F01D0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42437" y="2399266"/>
                      <a:ext cx="1432946" cy="685883"/>
                    </a:xfrm>
                    <a:prstGeom prst="rect">
                      <a:avLst/>
                    </a:prstGeom>
                    <a:noFill/>
                    <a:ln>
                      <a:solidFill>
                        <a:schemeClr val="accent6"/>
                      </a:solidFill>
                    </a:ln>
                  </p:spPr>
                  <p:txBody>
                    <a:bodyPr wrap="square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400" b="1" dirty="0">
                          <a:solidFill>
                            <a:schemeClr val="accent6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Knowledge Base</a:t>
                      </a:r>
                    </a:p>
                  </p:txBody>
                </p:sp>
              </p:grpSp>
              <p:grpSp>
                <p:nvGrpSpPr>
                  <p:cNvPr id="92" name="Group 91">
                    <a:extLst>
                      <a:ext uri="{FF2B5EF4-FFF2-40B4-BE49-F238E27FC236}">
                        <a16:creationId xmlns:a16="http://schemas.microsoft.com/office/drawing/2014/main" id="{31E7627F-5F06-422C-AA17-D46232C03BFA}"/>
                      </a:ext>
                    </a:extLst>
                  </p:cNvPr>
                  <p:cNvGrpSpPr/>
                  <p:nvPr/>
                </p:nvGrpSpPr>
                <p:grpSpPr>
                  <a:xfrm rot="16200000">
                    <a:off x="6512729" y="3129694"/>
                    <a:ext cx="249462" cy="130351"/>
                    <a:chOff x="1406433" y="3584644"/>
                    <a:chExt cx="502162" cy="238540"/>
                  </a:xfrm>
                </p:grpSpPr>
                <p:cxnSp>
                  <p:nvCxnSpPr>
                    <p:cNvPr id="115" name="Straight Arrow Connector 114">
                      <a:extLst>
                        <a:ext uri="{FF2B5EF4-FFF2-40B4-BE49-F238E27FC236}">
                          <a16:creationId xmlns:a16="http://schemas.microsoft.com/office/drawing/2014/main" id="{AE4AF410-B603-4C34-AA7F-C03FE1DE766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406433" y="3584644"/>
                      <a:ext cx="502162" cy="0"/>
                    </a:xfrm>
                    <a:prstGeom prst="straightConnector1">
                      <a:avLst/>
                    </a:prstGeom>
                    <a:ln w="0">
                      <a:solidFill>
                        <a:schemeClr val="accent3"/>
                      </a:solidFill>
                      <a:tailEnd type="triangl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6" name="Straight Arrow Connector 115">
                      <a:extLst>
                        <a:ext uri="{FF2B5EF4-FFF2-40B4-BE49-F238E27FC236}">
                          <a16:creationId xmlns:a16="http://schemas.microsoft.com/office/drawing/2014/main" id="{658D2125-E9ED-450E-8116-5F245515BB7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1406433" y="3823184"/>
                      <a:ext cx="502162" cy="0"/>
                    </a:xfrm>
                    <a:prstGeom prst="straightConnector1">
                      <a:avLst/>
                    </a:prstGeom>
                    <a:ln w="0">
                      <a:solidFill>
                        <a:schemeClr val="accent3"/>
                      </a:solidFill>
                      <a:tailEnd type="triangl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93" name="Straight Arrow Connector 92">
                    <a:extLst>
                      <a:ext uri="{FF2B5EF4-FFF2-40B4-BE49-F238E27FC236}">
                        <a16:creationId xmlns:a16="http://schemas.microsoft.com/office/drawing/2014/main" id="{BFA50077-0EDB-46B2-A7A9-80BEE7C5460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H="1" flipV="1">
                    <a:off x="6512729" y="4217039"/>
                    <a:ext cx="249462" cy="0"/>
                  </a:xfrm>
                  <a:prstGeom prst="straightConnector1">
                    <a:avLst/>
                  </a:prstGeom>
                  <a:ln w="0">
                    <a:solidFill>
                      <a:schemeClr val="accent3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94" name="Group 93">
                    <a:extLst>
                      <a:ext uri="{FF2B5EF4-FFF2-40B4-BE49-F238E27FC236}">
                        <a16:creationId xmlns:a16="http://schemas.microsoft.com/office/drawing/2014/main" id="{8B1EFFD5-46C2-42B9-91A3-A886C9A98356}"/>
                      </a:ext>
                    </a:extLst>
                  </p:cNvPr>
                  <p:cNvGrpSpPr/>
                  <p:nvPr/>
                </p:nvGrpSpPr>
                <p:grpSpPr>
                  <a:xfrm>
                    <a:off x="6206789" y="3368602"/>
                    <a:ext cx="861342" cy="674705"/>
                    <a:chOff x="8372706" y="3399186"/>
                    <a:chExt cx="1302680" cy="1020414"/>
                  </a:xfrm>
                  <a:solidFill>
                    <a:schemeClr val="accent6"/>
                  </a:solidFill>
                </p:grpSpPr>
                <p:grpSp>
                  <p:nvGrpSpPr>
                    <p:cNvPr id="111" name="Group 110">
                      <a:extLst>
                        <a:ext uri="{FF2B5EF4-FFF2-40B4-BE49-F238E27FC236}">
                          <a16:creationId xmlns:a16="http://schemas.microsoft.com/office/drawing/2014/main" id="{1B0E764C-BDC9-4D0A-B4FE-AE60225C794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511982" y="3399186"/>
                      <a:ext cx="1024128" cy="1020414"/>
                      <a:chOff x="8467321" y="3479038"/>
                      <a:chExt cx="1024128" cy="1020414"/>
                    </a:xfrm>
                    <a:grpFill/>
                  </p:grpSpPr>
                  <p:sp>
                    <p:nvSpPr>
                      <p:cNvPr id="113" name="Oval 112">
                        <a:extLst>
                          <a:ext uri="{FF2B5EF4-FFF2-40B4-BE49-F238E27FC236}">
                            <a16:creationId xmlns:a16="http://schemas.microsoft.com/office/drawing/2014/main" id="{C7BE1B20-F8CA-46A5-BB25-679FDD28D28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467321" y="3479038"/>
                        <a:ext cx="1024128" cy="1020414"/>
                      </a:xfrm>
                      <a:prstGeom prst="ellipse">
                        <a:avLst/>
                      </a:prstGeom>
                      <a:grpFill/>
                      <a:ln w="6350">
                        <a:solidFill>
                          <a:schemeClr val="accent4"/>
                        </a:solidFill>
                        <a:prstDash val="dash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280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14" name="Oval 113">
                        <a:extLst>
                          <a:ext uri="{FF2B5EF4-FFF2-40B4-BE49-F238E27FC236}">
                            <a16:creationId xmlns:a16="http://schemas.microsoft.com/office/drawing/2014/main" id="{2B27630D-85D8-42A6-9A25-233288F6438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522185" y="3532045"/>
                        <a:ext cx="914400" cy="914400"/>
                      </a:xfrm>
                      <a:prstGeom prst="ellipse">
                        <a:avLst/>
                      </a:prstGeom>
                      <a:solidFill>
                        <a:schemeClr val="accent4"/>
                      </a:solidFill>
                      <a:ln w="6350">
                        <a:noFill/>
                        <a:prstDash val="dash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280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sp>
                  <p:nvSpPr>
                    <p:cNvPr id="112" name="Rectangle 111">
                      <a:extLst>
                        <a:ext uri="{FF2B5EF4-FFF2-40B4-BE49-F238E27FC236}">
                          <a16:creationId xmlns:a16="http://schemas.microsoft.com/office/drawing/2014/main" id="{168F4728-3128-413F-AF76-66F30BBDB5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372706" y="3566456"/>
                      <a:ext cx="1302680" cy="6858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Inference Engine</a:t>
                      </a:r>
                    </a:p>
                  </p:txBody>
                </p:sp>
              </p:grpSp>
              <p:sp>
                <p:nvSpPr>
                  <p:cNvPr id="99" name="Rectangle: Rounded Corners 98">
                    <a:extLst>
                      <a:ext uri="{FF2B5EF4-FFF2-40B4-BE49-F238E27FC236}">
                        <a16:creationId xmlns:a16="http://schemas.microsoft.com/office/drawing/2014/main" id="{DDE982EE-331D-4C87-BD4D-10C0FD1D4BAD}"/>
                      </a:ext>
                    </a:extLst>
                  </p:cNvPr>
                  <p:cNvSpPr/>
                  <p:nvPr/>
                </p:nvSpPr>
                <p:spPr>
                  <a:xfrm>
                    <a:off x="6032560" y="2487983"/>
                    <a:ext cx="1209801" cy="2435942"/>
                  </a:xfrm>
                  <a:prstGeom prst="roundRect">
                    <a:avLst>
                      <a:gd name="adj" fmla="val 9553"/>
                    </a:avLst>
                  </a:prstGeom>
                  <a:noFill/>
                  <a:ln w="41275">
                    <a:solidFill>
                      <a:schemeClr val="accent3"/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28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97" name="Group 196">
                    <a:extLst>
                      <a:ext uri="{FF2B5EF4-FFF2-40B4-BE49-F238E27FC236}">
                        <a16:creationId xmlns:a16="http://schemas.microsoft.com/office/drawing/2014/main" id="{250153C4-A24A-48E5-B741-ECB5EF551C60}"/>
                      </a:ext>
                    </a:extLst>
                  </p:cNvPr>
                  <p:cNvGrpSpPr/>
                  <p:nvPr/>
                </p:nvGrpSpPr>
                <p:grpSpPr>
                  <a:xfrm>
                    <a:off x="6155776" y="2584558"/>
                    <a:ext cx="947476" cy="453508"/>
                    <a:chOff x="8242437" y="2399267"/>
                    <a:chExt cx="1432949" cy="685882"/>
                  </a:xfrm>
                </p:grpSpPr>
                <p:sp>
                  <p:nvSpPr>
                    <p:cNvPr id="200" name="Rectangle: Rounded Corners 118">
                      <a:extLst>
                        <a:ext uri="{FF2B5EF4-FFF2-40B4-BE49-F238E27FC236}">
                          <a16:creationId xmlns:a16="http://schemas.microsoft.com/office/drawing/2014/main" id="{491C4083-5BF8-45DC-BFFC-351CDF1421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42437" y="2470327"/>
                      <a:ext cx="1432949" cy="571001"/>
                    </a:xfrm>
                    <a:prstGeom prst="rect">
                      <a:avLst/>
                    </a:prstGeom>
                    <a:solidFill>
                      <a:schemeClr val="accent3"/>
                    </a:solidFill>
                    <a:ln w="0">
                      <a:solidFill>
                        <a:schemeClr val="accent3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280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99" name="Rectangle 198">
                      <a:extLst>
                        <a:ext uri="{FF2B5EF4-FFF2-40B4-BE49-F238E27FC236}">
                          <a16:creationId xmlns:a16="http://schemas.microsoft.com/office/drawing/2014/main" id="{F84B135B-4AE2-4BAB-8E55-6F3AF224B6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42437" y="2399267"/>
                      <a:ext cx="1432946" cy="685882"/>
                    </a:xfrm>
                    <a:prstGeom prst="rect">
                      <a:avLst/>
                    </a:prstGeom>
                    <a:noFill/>
                    <a:ln>
                      <a:solidFill>
                        <a:schemeClr val="accent6"/>
                      </a:solidFill>
                    </a:ln>
                  </p:spPr>
                  <p:txBody>
                    <a:bodyPr wrap="square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User</a:t>
                      </a:r>
                    </a:p>
                    <a:p>
                      <a:pPr algn="ctr" defTabSz="685800">
                        <a:defRPr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 Interface</a:t>
                      </a:r>
                    </a:p>
                  </p:txBody>
                </p:sp>
              </p:grpSp>
            </p:grpSp>
          </p:grpSp>
        </p:grpSp>
      </p:grp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C164A08A-A658-5415-C15A-4B67570FC4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4045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CEB3E-6885-431E-9BE7-2196CAD76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20063"/>
            <a:ext cx="8596668" cy="1320800"/>
          </a:xfrm>
        </p:spPr>
        <p:txBody>
          <a:bodyPr/>
          <a:lstStyle/>
          <a:p>
            <a:r>
              <a:rPr lang="en-US" dirty="0"/>
              <a:t>Limitations of the Expert System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FE8748-7CC6-4ADB-A063-6F8D1C27F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34</a:t>
            </a:fld>
            <a:endParaRPr lang="en-IN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53D1D22-B249-4196-ADF4-9066B62128F0}"/>
              </a:ext>
            </a:extLst>
          </p:cNvPr>
          <p:cNvGrpSpPr/>
          <p:nvPr/>
        </p:nvGrpSpPr>
        <p:grpSpPr>
          <a:xfrm>
            <a:off x="1576905" y="1061930"/>
            <a:ext cx="10334518" cy="5381843"/>
            <a:chOff x="973401" y="1061930"/>
            <a:chExt cx="9339172" cy="5381843"/>
          </a:xfrm>
        </p:grpSpPr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8D0E1183-AB23-4191-A96C-8BF8900A4FE3}"/>
                </a:ext>
              </a:extLst>
            </p:cNvPr>
            <p:cNvGrpSpPr/>
            <p:nvPr/>
          </p:nvGrpSpPr>
          <p:grpSpPr>
            <a:xfrm>
              <a:off x="4370831" y="1077553"/>
              <a:ext cx="5941742" cy="5361727"/>
              <a:chOff x="3864268" y="1077552"/>
              <a:chExt cx="4730410" cy="5361727"/>
            </a:xfrm>
          </p:grpSpPr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03E61455-9318-497D-B9FA-2C6BFEDD53E6}"/>
                  </a:ext>
                </a:extLst>
              </p:cNvPr>
              <p:cNvSpPr/>
              <p:nvPr/>
            </p:nvSpPr>
            <p:spPr>
              <a:xfrm>
                <a:off x="3864269" y="1077552"/>
                <a:ext cx="4573564" cy="4001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defTabSz="914400">
                  <a:defRPr/>
                </a:pPr>
                <a:r>
                  <a:rPr lang="en-IN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Don’t Have Decision Making Power Like Humans</a:t>
                </a:r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68B27BE7-D7CC-489D-B8E0-740FBA26CE17}"/>
                  </a:ext>
                </a:extLst>
              </p:cNvPr>
              <p:cNvSpPr/>
              <p:nvPr/>
            </p:nvSpPr>
            <p:spPr>
              <a:xfrm>
                <a:off x="3864270" y="4621562"/>
                <a:ext cx="4490787" cy="4001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defTabSz="914400">
                  <a:defRPr/>
                </a:pPr>
                <a:r>
                  <a:rPr lang="en-US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Its Developed for a Specific Domain</a:t>
                </a:r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E81A743D-1C71-4A98-AC9C-DF41F213C20E}"/>
                  </a:ext>
                </a:extLst>
              </p:cNvPr>
              <p:cNvSpPr/>
              <p:nvPr/>
            </p:nvSpPr>
            <p:spPr>
              <a:xfrm flipH="1">
                <a:off x="3864269" y="3912760"/>
                <a:ext cx="3839300" cy="4001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defTabSz="914400">
                  <a:defRPr/>
                </a:pPr>
                <a:r>
                  <a:rPr lang="en-IN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Its Difficult to Maintain</a:t>
                </a:r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A34AD186-EFB6-48C0-90B6-9F70F2D1DAD3}"/>
                  </a:ext>
                </a:extLst>
              </p:cNvPr>
              <p:cNvSpPr/>
              <p:nvPr/>
            </p:nvSpPr>
            <p:spPr>
              <a:xfrm>
                <a:off x="3864270" y="1786354"/>
                <a:ext cx="4730408" cy="4001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defTabSz="914400">
                  <a:defRPr/>
                </a:pPr>
                <a:r>
                  <a:rPr lang="en-US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Expert System is not widely used or Tested</a:t>
                </a:r>
              </a:p>
            </p:txBody>
          </p:sp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3CA3FA76-6E0A-4186-98B8-B5889804C427}"/>
                  </a:ext>
                </a:extLst>
              </p:cNvPr>
              <p:cNvSpPr/>
              <p:nvPr/>
            </p:nvSpPr>
            <p:spPr>
              <a:xfrm>
                <a:off x="3864268" y="5373907"/>
                <a:ext cx="4408009" cy="4001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defTabSz="914400">
                  <a:defRPr/>
                </a:pPr>
                <a:r>
                  <a:rPr lang="en-US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Not Able to Explain the Logic Behind the Decision</a:t>
                </a:r>
                <a:endParaRPr lang="en-IN" sz="2000" b="1" dirty="0">
                  <a:solidFill>
                    <a:schemeClr val="accent5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  <p:sp>
            <p:nvSpPr>
              <p:cNvPr id="99" name="Rectangle 98">
                <a:extLst>
                  <a:ext uri="{FF2B5EF4-FFF2-40B4-BE49-F238E27FC236}">
                    <a16:creationId xmlns:a16="http://schemas.microsoft.com/office/drawing/2014/main" id="{1211478D-80C1-4FAC-8960-3364553404B1}"/>
                  </a:ext>
                </a:extLst>
              </p:cNvPr>
              <p:cNvSpPr/>
              <p:nvPr/>
            </p:nvSpPr>
            <p:spPr>
              <a:xfrm>
                <a:off x="3864268" y="2495156"/>
                <a:ext cx="4490785" cy="4001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defTabSz="914400">
                  <a:defRPr/>
                </a:pPr>
                <a:r>
                  <a:rPr lang="en-US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It can</a:t>
                </a:r>
                <a:r>
                  <a:rPr lang="hr-HR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’</a:t>
                </a:r>
                <a:r>
                  <a:rPr lang="en-US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t </a:t>
                </a:r>
                <a:r>
                  <a:rPr lang="hr-HR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d</a:t>
                </a:r>
                <a:r>
                  <a:rPr lang="en-US" sz="2000" b="1" dirty="0" err="1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eal</a:t>
                </a:r>
                <a:r>
                  <a:rPr lang="en-US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 with the mixed Knowledge</a:t>
                </a:r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30BF9A30-00B6-4ADD-8632-5F50960BC127}"/>
                  </a:ext>
                </a:extLst>
              </p:cNvPr>
              <p:cNvSpPr/>
              <p:nvPr/>
            </p:nvSpPr>
            <p:spPr>
              <a:xfrm>
                <a:off x="3864270" y="6039169"/>
                <a:ext cx="4490787" cy="4001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defTabSz="914400">
                  <a:defRPr/>
                </a:pPr>
                <a:r>
                  <a:rPr lang="en-IN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Development Cost is High</a:t>
                </a:r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6AEEF6F1-7562-4D1E-B2B3-3FCFA73D6F75}"/>
                  </a:ext>
                </a:extLst>
              </p:cNvPr>
              <p:cNvSpPr/>
              <p:nvPr/>
            </p:nvSpPr>
            <p:spPr>
              <a:xfrm>
                <a:off x="3864270" y="3203958"/>
                <a:ext cx="4490787" cy="4001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defTabSz="914400">
                  <a:defRPr/>
                </a:pPr>
                <a:r>
                  <a:rPr lang="en-US" sz="2000" b="1" dirty="0">
                    <a:solidFill>
                      <a:schemeClr val="accent5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There are Chances of Errors</a:t>
                </a:r>
              </a:p>
            </p:txBody>
          </p:sp>
        </p:grpSp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A233969B-740C-42ED-9AA6-CCE4850F05C7}"/>
                </a:ext>
              </a:extLst>
            </p:cNvPr>
            <p:cNvGrpSpPr/>
            <p:nvPr/>
          </p:nvGrpSpPr>
          <p:grpSpPr>
            <a:xfrm>
              <a:off x="973401" y="1061930"/>
              <a:ext cx="3172794" cy="5381843"/>
              <a:chOff x="523875" y="1061929"/>
              <a:chExt cx="3172794" cy="5381843"/>
            </a:xfrm>
          </p:grpSpPr>
          <p:grpSp>
            <p:nvGrpSpPr>
              <p:cNvPr id="157" name="Group 156">
                <a:extLst>
                  <a:ext uri="{FF2B5EF4-FFF2-40B4-BE49-F238E27FC236}">
                    <a16:creationId xmlns:a16="http://schemas.microsoft.com/office/drawing/2014/main" id="{8835FD83-C3F6-4225-BA42-5548BE35B88C}"/>
                  </a:ext>
                </a:extLst>
              </p:cNvPr>
              <p:cNvGrpSpPr/>
              <p:nvPr/>
            </p:nvGrpSpPr>
            <p:grpSpPr>
              <a:xfrm>
                <a:off x="523875" y="2797968"/>
                <a:ext cx="1828800" cy="1828800"/>
                <a:chOff x="742950" y="2571750"/>
                <a:chExt cx="1828800" cy="1828800"/>
              </a:xfrm>
            </p:grpSpPr>
            <p:sp>
              <p:nvSpPr>
                <p:cNvPr id="156" name="Oval 155">
                  <a:extLst>
                    <a:ext uri="{FF2B5EF4-FFF2-40B4-BE49-F238E27FC236}">
                      <a16:creationId xmlns:a16="http://schemas.microsoft.com/office/drawing/2014/main" id="{190AB9A9-07C4-4A7C-8AE3-93588C934F94}"/>
                    </a:ext>
                  </a:extLst>
                </p:cNvPr>
                <p:cNvSpPr/>
                <p:nvPr/>
              </p:nvSpPr>
              <p:spPr>
                <a:xfrm>
                  <a:off x="742950" y="2571750"/>
                  <a:ext cx="1828800" cy="1828800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200"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grpSp>
              <p:nvGrpSpPr>
                <p:cNvPr id="84" name="Group 83">
                  <a:extLst>
                    <a:ext uri="{FF2B5EF4-FFF2-40B4-BE49-F238E27FC236}">
                      <a16:creationId xmlns:a16="http://schemas.microsoft.com/office/drawing/2014/main" id="{D5663A06-7D88-4CC1-ACA3-0A4040787E5A}"/>
                    </a:ext>
                  </a:extLst>
                </p:cNvPr>
                <p:cNvGrpSpPr/>
                <p:nvPr/>
              </p:nvGrpSpPr>
              <p:grpSpPr>
                <a:xfrm>
                  <a:off x="836385" y="2665186"/>
                  <a:ext cx="1641930" cy="1641928"/>
                  <a:chOff x="419098" y="2786743"/>
                  <a:chExt cx="1641930" cy="1641928"/>
                </a:xfrm>
              </p:grpSpPr>
              <p:sp>
                <p:nvSpPr>
                  <p:cNvPr id="137" name="Oval 136">
                    <a:extLst>
                      <a:ext uri="{FF2B5EF4-FFF2-40B4-BE49-F238E27FC236}">
                        <a16:creationId xmlns:a16="http://schemas.microsoft.com/office/drawing/2014/main" id="{D27B5394-4BB5-41B4-A1F4-8C7C48C95C18}"/>
                      </a:ext>
                    </a:extLst>
                  </p:cNvPr>
                  <p:cNvSpPr/>
                  <p:nvPr/>
                </p:nvSpPr>
                <p:spPr>
                  <a:xfrm>
                    <a:off x="419098" y="2786743"/>
                    <a:ext cx="1641930" cy="1641928"/>
                  </a:xfrm>
                  <a:prstGeom prst="ellipse">
                    <a:avLst/>
                  </a:prstGeom>
                  <a:solidFill>
                    <a:schemeClr val="accent2"/>
                  </a:solidFill>
                  <a:ln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4400">
                      <a:defRPr/>
                    </a:pPr>
                    <a:endParaRPr lang="en-IN" sz="3200" dirty="0">
                      <a:solidFill>
                        <a:prstClr val="white"/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endParaRPr>
                  </a:p>
                </p:txBody>
              </p:sp>
              <p:grpSp>
                <p:nvGrpSpPr>
                  <p:cNvPr id="138" name="Group 137">
                    <a:extLst>
                      <a:ext uri="{FF2B5EF4-FFF2-40B4-BE49-F238E27FC236}">
                        <a16:creationId xmlns:a16="http://schemas.microsoft.com/office/drawing/2014/main" id="{C2B4BDD4-3233-4ABC-A137-0DEC47737D4F}"/>
                      </a:ext>
                    </a:extLst>
                  </p:cNvPr>
                  <p:cNvGrpSpPr/>
                  <p:nvPr/>
                </p:nvGrpSpPr>
                <p:grpSpPr>
                  <a:xfrm>
                    <a:off x="739948" y="3179200"/>
                    <a:ext cx="1000229" cy="857015"/>
                    <a:chOff x="5253009" y="2942497"/>
                    <a:chExt cx="1811050" cy="1551745"/>
                  </a:xfrm>
                  <a:solidFill>
                    <a:schemeClr val="accent1"/>
                  </a:solidFill>
                </p:grpSpPr>
                <p:sp>
                  <p:nvSpPr>
                    <p:cNvPr id="139" name="Freeform: Shape 138">
                      <a:extLst>
                        <a:ext uri="{FF2B5EF4-FFF2-40B4-BE49-F238E27FC236}">
                          <a16:creationId xmlns:a16="http://schemas.microsoft.com/office/drawing/2014/main" id="{DBDB6A28-FAB8-41FC-8EED-4B1382065326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5253009" y="2942497"/>
                      <a:ext cx="1811050" cy="1551745"/>
                    </a:xfrm>
                    <a:custGeom>
                      <a:avLst/>
                      <a:gdLst>
                        <a:gd name="connsiteX0" fmla="*/ 2666852 w 3882149"/>
                        <a:gd name="connsiteY0" fmla="*/ 1477406 h 3326303"/>
                        <a:gd name="connsiteX1" fmla="*/ 2674976 w 3882149"/>
                        <a:gd name="connsiteY1" fmla="*/ 1479604 h 3326303"/>
                        <a:gd name="connsiteX2" fmla="*/ 2665169 w 3882149"/>
                        <a:gd name="connsiteY2" fmla="*/ 1488432 h 3326303"/>
                        <a:gd name="connsiteX3" fmla="*/ 2201490 w 3882149"/>
                        <a:gd name="connsiteY3" fmla="*/ 135679 h 3326303"/>
                        <a:gd name="connsiteX4" fmla="*/ 2000161 w 3882149"/>
                        <a:gd name="connsiteY4" fmla="*/ 210083 h 3326303"/>
                        <a:gd name="connsiteX5" fmla="*/ 1965146 w 3882149"/>
                        <a:gd name="connsiteY5" fmla="*/ 240720 h 3326303"/>
                        <a:gd name="connsiteX6" fmla="*/ 1921379 w 3882149"/>
                        <a:gd name="connsiteY6" fmla="*/ 218837 h 3326303"/>
                        <a:gd name="connsiteX7" fmla="*/ 1689412 w 3882149"/>
                        <a:gd name="connsiteY7" fmla="*/ 161938 h 3326303"/>
                        <a:gd name="connsiteX8" fmla="*/ 1299886 w 3882149"/>
                        <a:gd name="connsiteY8" fmla="*/ 354515 h 3326303"/>
                        <a:gd name="connsiteX9" fmla="*/ 1269249 w 3882149"/>
                        <a:gd name="connsiteY9" fmla="*/ 398282 h 3326303"/>
                        <a:gd name="connsiteX10" fmla="*/ 1221104 w 3882149"/>
                        <a:gd name="connsiteY10" fmla="*/ 380774 h 3326303"/>
                        <a:gd name="connsiteX11" fmla="*/ 1107311 w 3882149"/>
                        <a:gd name="connsiteY11" fmla="*/ 358891 h 3326303"/>
                        <a:gd name="connsiteX12" fmla="*/ 827200 w 3882149"/>
                        <a:gd name="connsiteY12" fmla="*/ 533958 h 3326303"/>
                        <a:gd name="connsiteX13" fmla="*/ 805317 w 3882149"/>
                        <a:gd name="connsiteY13" fmla="*/ 577728 h 3326303"/>
                        <a:gd name="connsiteX14" fmla="*/ 748420 w 3882149"/>
                        <a:gd name="connsiteY14" fmla="*/ 573349 h 3326303"/>
                        <a:gd name="connsiteX15" fmla="*/ 739666 w 3882149"/>
                        <a:gd name="connsiteY15" fmla="*/ 573349 h 3326303"/>
                        <a:gd name="connsiteX16" fmla="*/ 358892 w 3882149"/>
                        <a:gd name="connsiteY16" fmla="*/ 954124 h 3326303"/>
                        <a:gd name="connsiteX17" fmla="*/ 735288 w 3882149"/>
                        <a:gd name="connsiteY17" fmla="*/ 1334898 h 3326303"/>
                        <a:gd name="connsiteX18" fmla="*/ 779603 w 3882149"/>
                        <a:gd name="connsiteY18" fmla="*/ 1337087 h 3326303"/>
                        <a:gd name="connsiteX19" fmla="*/ 796832 w 3882149"/>
                        <a:gd name="connsiteY19" fmla="*/ 1351307 h 3326303"/>
                        <a:gd name="connsiteX20" fmla="*/ 799674 w 3882149"/>
                        <a:gd name="connsiteY20" fmla="*/ 1407593 h 3326303"/>
                        <a:gd name="connsiteX21" fmla="*/ 805433 w 3882149"/>
                        <a:gd name="connsiteY21" fmla="*/ 1445329 h 3326303"/>
                        <a:gd name="connsiteX22" fmla="*/ 787809 w 3882149"/>
                        <a:gd name="connsiteY22" fmla="*/ 1461823 h 3326303"/>
                        <a:gd name="connsiteX23" fmla="*/ 717783 w 3882149"/>
                        <a:gd name="connsiteY23" fmla="*/ 1558110 h 3326303"/>
                        <a:gd name="connsiteX24" fmla="*/ 735288 w 3882149"/>
                        <a:gd name="connsiteY24" fmla="*/ 1676281 h 3326303"/>
                        <a:gd name="connsiteX25" fmla="*/ 709029 w 3882149"/>
                        <a:gd name="connsiteY25" fmla="*/ 1772571 h 3326303"/>
                        <a:gd name="connsiteX26" fmla="*/ 674016 w 3882149"/>
                        <a:gd name="connsiteY26" fmla="*/ 1781323 h 3326303"/>
                        <a:gd name="connsiteX27" fmla="*/ 612741 w 3882149"/>
                        <a:gd name="connsiteY27" fmla="*/ 1746310 h 3326303"/>
                        <a:gd name="connsiteX28" fmla="*/ 577728 w 3882149"/>
                        <a:gd name="connsiteY28" fmla="*/ 1518722 h 3326303"/>
                        <a:gd name="connsiteX29" fmla="*/ 603987 w 3882149"/>
                        <a:gd name="connsiteY29" fmla="*/ 1453069 h 3326303"/>
                        <a:gd name="connsiteX30" fmla="*/ 240721 w 3882149"/>
                        <a:gd name="connsiteY30" fmla="*/ 1111686 h 3326303"/>
                        <a:gd name="connsiteX31" fmla="*/ 140055 w 3882149"/>
                        <a:gd name="connsiteY31" fmla="*/ 1431186 h 3326303"/>
                        <a:gd name="connsiteX32" fmla="*/ 709029 w 3882149"/>
                        <a:gd name="connsiteY32" fmla="*/ 2000159 h 3326303"/>
                        <a:gd name="connsiteX33" fmla="*/ 822824 w 3882149"/>
                        <a:gd name="connsiteY33" fmla="*/ 1987030 h 3326303"/>
                        <a:gd name="connsiteX34" fmla="*/ 840330 w 3882149"/>
                        <a:gd name="connsiteY34" fmla="*/ 1982651 h 3326303"/>
                        <a:gd name="connsiteX35" fmla="*/ 857837 w 3882149"/>
                        <a:gd name="connsiteY35" fmla="*/ 1991405 h 3326303"/>
                        <a:gd name="connsiteX36" fmla="*/ 971633 w 3882149"/>
                        <a:gd name="connsiteY36" fmla="*/ 2017667 h 3326303"/>
                        <a:gd name="connsiteX37" fmla="*/ 988592 w 3882149"/>
                        <a:gd name="connsiteY37" fmla="*/ 1891768 h 3326303"/>
                        <a:gd name="connsiteX38" fmla="*/ 992386 w 3882149"/>
                        <a:gd name="connsiteY38" fmla="*/ 1882894 h 3326303"/>
                        <a:gd name="connsiteX39" fmla="*/ 1071231 w 3882149"/>
                        <a:gd name="connsiteY39" fmla="*/ 1978456 h 3326303"/>
                        <a:gd name="connsiteX40" fmla="*/ 1112915 w 3882149"/>
                        <a:gd name="connsiteY40" fmla="*/ 2012849 h 3326303"/>
                        <a:gd name="connsiteX41" fmla="*/ 1112029 w 3882149"/>
                        <a:gd name="connsiteY41" fmla="*/ 2029839 h 3326303"/>
                        <a:gd name="connsiteX42" fmla="*/ 1142324 w 3882149"/>
                        <a:gd name="connsiteY42" fmla="*/ 2148967 h 3326303"/>
                        <a:gd name="connsiteX43" fmla="*/ 1146700 w 3882149"/>
                        <a:gd name="connsiteY43" fmla="*/ 2162097 h 3326303"/>
                        <a:gd name="connsiteX44" fmla="*/ 1645646 w 3882149"/>
                        <a:gd name="connsiteY44" fmla="*/ 2450962 h 3326303"/>
                        <a:gd name="connsiteX45" fmla="*/ 2442208 w 3882149"/>
                        <a:gd name="connsiteY45" fmla="*/ 3181873 h 3326303"/>
                        <a:gd name="connsiteX46" fmla="*/ 2643537 w 3882149"/>
                        <a:gd name="connsiteY46" fmla="*/ 3181873 h 3326303"/>
                        <a:gd name="connsiteX47" fmla="*/ 2582265 w 3882149"/>
                        <a:gd name="connsiteY47" fmla="*/ 2735449 h 3326303"/>
                        <a:gd name="connsiteX48" fmla="*/ 2682928 w 3882149"/>
                        <a:gd name="connsiteY48" fmla="*/ 2761708 h 3326303"/>
                        <a:gd name="connsiteX49" fmla="*/ 3374452 w 3882149"/>
                        <a:gd name="connsiteY49" fmla="*/ 2350296 h 3326303"/>
                        <a:gd name="connsiteX50" fmla="*/ 3387582 w 3882149"/>
                        <a:gd name="connsiteY50" fmla="*/ 2153346 h 3326303"/>
                        <a:gd name="connsiteX51" fmla="*/ 2963040 w 3882149"/>
                        <a:gd name="connsiteY51" fmla="*/ 1663152 h 3326303"/>
                        <a:gd name="connsiteX52" fmla="*/ 2910519 w 3882149"/>
                        <a:gd name="connsiteY52" fmla="*/ 1575618 h 3326303"/>
                        <a:gd name="connsiteX53" fmla="*/ 2998053 w 3882149"/>
                        <a:gd name="connsiteY53" fmla="*/ 1523097 h 3326303"/>
                        <a:gd name="connsiteX54" fmla="*/ 3514506 w 3882149"/>
                        <a:gd name="connsiteY54" fmla="*/ 2057056 h 3326303"/>
                        <a:gd name="connsiteX55" fmla="*/ 3737719 w 3882149"/>
                        <a:gd name="connsiteY55" fmla="*/ 1711297 h 3326303"/>
                        <a:gd name="connsiteX56" fmla="*/ 3693952 w 3882149"/>
                        <a:gd name="connsiteY56" fmla="*/ 1531851 h 3326303"/>
                        <a:gd name="connsiteX57" fmla="*/ 3680820 w 3882149"/>
                        <a:gd name="connsiteY57" fmla="*/ 1496836 h 3326303"/>
                        <a:gd name="connsiteX58" fmla="*/ 3698328 w 3882149"/>
                        <a:gd name="connsiteY58" fmla="*/ 1461823 h 3326303"/>
                        <a:gd name="connsiteX59" fmla="*/ 3742094 w 3882149"/>
                        <a:gd name="connsiteY59" fmla="*/ 1295507 h 3326303"/>
                        <a:gd name="connsiteX60" fmla="*/ 3505752 w 3882149"/>
                        <a:gd name="connsiteY60" fmla="*/ 967253 h 3326303"/>
                        <a:gd name="connsiteX61" fmla="*/ 3461986 w 3882149"/>
                        <a:gd name="connsiteY61" fmla="*/ 954124 h 3326303"/>
                        <a:gd name="connsiteX62" fmla="*/ 3457608 w 3882149"/>
                        <a:gd name="connsiteY62" fmla="*/ 905981 h 3326303"/>
                        <a:gd name="connsiteX63" fmla="*/ 3006807 w 3882149"/>
                        <a:gd name="connsiteY63" fmla="*/ 485816 h 3326303"/>
                        <a:gd name="connsiteX64" fmla="*/ 2958662 w 3882149"/>
                        <a:gd name="connsiteY64" fmla="*/ 485816 h 3326303"/>
                        <a:gd name="connsiteX65" fmla="*/ 2941156 w 3882149"/>
                        <a:gd name="connsiteY65" fmla="*/ 437671 h 3326303"/>
                        <a:gd name="connsiteX66" fmla="*/ 2647916 w 3882149"/>
                        <a:gd name="connsiteY66" fmla="*/ 231966 h 3326303"/>
                        <a:gd name="connsiteX67" fmla="*/ 2516615 w 3882149"/>
                        <a:gd name="connsiteY67" fmla="*/ 262604 h 3326303"/>
                        <a:gd name="connsiteX68" fmla="*/ 2494729 w 3882149"/>
                        <a:gd name="connsiteY68" fmla="*/ 271357 h 3326303"/>
                        <a:gd name="connsiteX69" fmla="*/ 2337169 w 3882149"/>
                        <a:gd name="connsiteY69" fmla="*/ 542712 h 3326303"/>
                        <a:gd name="connsiteX70" fmla="*/ 2331766 w 3882149"/>
                        <a:gd name="connsiteY70" fmla="*/ 570272 h 3326303"/>
                        <a:gd name="connsiteX71" fmla="*/ 2326489 w 3882149"/>
                        <a:gd name="connsiteY71" fmla="*/ 578176 h 3326303"/>
                        <a:gd name="connsiteX72" fmla="*/ 2266271 w 3882149"/>
                        <a:gd name="connsiteY72" fmla="*/ 528492 h 3326303"/>
                        <a:gd name="connsiteX73" fmla="*/ 2203415 w 3882149"/>
                        <a:gd name="connsiteY73" fmla="*/ 490305 h 3326303"/>
                        <a:gd name="connsiteX74" fmla="*/ 2209695 w 3882149"/>
                        <a:gd name="connsiteY74" fmla="*/ 438082 h 3326303"/>
                        <a:gd name="connsiteX75" fmla="*/ 2372182 w 3882149"/>
                        <a:gd name="connsiteY75" fmla="*/ 188199 h 3326303"/>
                        <a:gd name="connsiteX76" fmla="*/ 2201490 w 3882149"/>
                        <a:gd name="connsiteY76" fmla="*/ 135679 h 3326303"/>
                        <a:gd name="connsiteX77" fmla="*/ 2197112 w 3882149"/>
                        <a:gd name="connsiteY77" fmla="*/ 0 h 3326303"/>
                        <a:gd name="connsiteX78" fmla="*/ 2507861 w 3882149"/>
                        <a:gd name="connsiteY78" fmla="*/ 113795 h 3326303"/>
                        <a:gd name="connsiteX79" fmla="*/ 2577887 w 3882149"/>
                        <a:gd name="connsiteY79" fmla="*/ 96288 h 3326303"/>
                        <a:gd name="connsiteX80" fmla="*/ 2582265 w 3882149"/>
                        <a:gd name="connsiteY80" fmla="*/ 96288 h 3326303"/>
                        <a:gd name="connsiteX81" fmla="*/ 2647916 w 3882149"/>
                        <a:gd name="connsiteY81" fmla="*/ 91912 h 3326303"/>
                        <a:gd name="connsiteX82" fmla="*/ 3054949 w 3882149"/>
                        <a:gd name="connsiteY82" fmla="*/ 345762 h 3326303"/>
                        <a:gd name="connsiteX83" fmla="*/ 3593286 w 3882149"/>
                        <a:gd name="connsiteY83" fmla="*/ 849082 h 3326303"/>
                        <a:gd name="connsiteX84" fmla="*/ 3882149 w 3882149"/>
                        <a:gd name="connsiteY84" fmla="*/ 1295507 h 3326303"/>
                        <a:gd name="connsiteX85" fmla="*/ 3838382 w 3882149"/>
                        <a:gd name="connsiteY85" fmla="*/ 1501214 h 3326303"/>
                        <a:gd name="connsiteX86" fmla="*/ 3882149 w 3882149"/>
                        <a:gd name="connsiteY86" fmla="*/ 1711297 h 3326303"/>
                        <a:gd name="connsiteX87" fmla="*/ 3532012 w 3882149"/>
                        <a:gd name="connsiteY87" fmla="*/ 2205866 h 3326303"/>
                        <a:gd name="connsiteX88" fmla="*/ 3510128 w 3882149"/>
                        <a:gd name="connsiteY88" fmla="*/ 2385309 h 3326303"/>
                        <a:gd name="connsiteX89" fmla="*/ 2748579 w 3882149"/>
                        <a:gd name="connsiteY89" fmla="*/ 2919270 h 3326303"/>
                        <a:gd name="connsiteX90" fmla="*/ 2805478 w 3882149"/>
                        <a:gd name="connsiteY90" fmla="*/ 3326303 h 3326303"/>
                        <a:gd name="connsiteX91" fmla="*/ 2306532 w 3882149"/>
                        <a:gd name="connsiteY91" fmla="*/ 3326303 h 3326303"/>
                        <a:gd name="connsiteX92" fmla="*/ 2306532 w 3882149"/>
                        <a:gd name="connsiteY92" fmla="*/ 3260653 h 3326303"/>
                        <a:gd name="connsiteX93" fmla="*/ 1650024 w 3882149"/>
                        <a:gd name="connsiteY93" fmla="*/ 2604146 h 3326303"/>
                        <a:gd name="connsiteX94" fmla="*/ 997892 w 3882149"/>
                        <a:gd name="connsiteY94" fmla="*/ 2175229 h 3326303"/>
                        <a:gd name="connsiteX95" fmla="*/ 831578 w 3882149"/>
                        <a:gd name="connsiteY95" fmla="*/ 2144592 h 3326303"/>
                        <a:gd name="connsiteX96" fmla="*/ 709029 w 3882149"/>
                        <a:gd name="connsiteY96" fmla="*/ 2153346 h 3326303"/>
                        <a:gd name="connsiteX97" fmla="*/ 0 w 3882149"/>
                        <a:gd name="connsiteY97" fmla="*/ 1444318 h 3326303"/>
                        <a:gd name="connsiteX98" fmla="*/ 218837 w 3882149"/>
                        <a:gd name="connsiteY98" fmla="*/ 932240 h 3326303"/>
                        <a:gd name="connsiteX99" fmla="*/ 218837 w 3882149"/>
                        <a:gd name="connsiteY99" fmla="*/ 927865 h 3326303"/>
                        <a:gd name="connsiteX100" fmla="*/ 490192 w 3882149"/>
                        <a:gd name="connsiteY100" fmla="*/ 498945 h 3326303"/>
                        <a:gd name="connsiteX101" fmla="*/ 516454 w 3882149"/>
                        <a:gd name="connsiteY101" fmla="*/ 485816 h 3326303"/>
                        <a:gd name="connsiteX102" fmla="*/ 533959 w 3882149"/>
                        <a:gd name="connsiteY102" fmla="*/ 477062 h 3326303"/>
                        <a:gd name="connsiteX103" fmla="*/ 555842 w 3882149"/>
                        <a:gd name="connsiteY103" fmla="*/ 468308 h 3326303"/>
                        <a:gd name="connsiteX104" fmla="*/ 577728 w 3882149"/>
                        <a:gd name="connsiteY104" fmla="*/ 459554 h 3326303"/>
                        <a:gd name="connsiteX105" fmla="*/ 599612 w 3882149"/>
                        <a:gd name="connsiteY105" fmla="*/ 455179 h 3326303"/>
                        <a:gd name="connsiteX106" fmla="*/ 625871 w 3882149"/>
                        <a:gd name="connsiteY106" fmla="*/ 446425 h 3326303"/>
                        <a:gd name="connsiteX107" fmla="*/ 647754 w 3882149"/>
                        <a:gd name="connsiteY107" fmla="*/ 442049 h 3326303"/>
                        <a:gd name="connsiteX108" fmla="*/ 674016 w 3882149"/>
                        <a:gd name="connsiteY108" fmla="*/ 437671 h 3326303"/>
                        <a:gd name="connsiteX109" fmla="*/ 695899 w 3882149"/>
                        <a:gd name="connsiteY109" fmla="*/ 437671 h 3326303"/>
                        <a:gd name="connsiteX110" fmla="*/ 713405 w 3882149"/>
                        <a:gd name="connsiteY110" fmla="*/ 437671 h 3326303"/>
                        <a:gd name="connsiteX111" fmla="*/ 1098557 w 3882149"/>
                        <a:gd name="connsiteY111" fmla="*/ 223212 h 3326303"/>
                        <a:gd name="connsiteX112" fmla="*/ 1212350 w 3882149"/>
                        <a:gd name="connsiteY112" fmla="*/ 236342 h 3326303"/>
                        <a:gd name="connsiteX113" fmla="*/ 1680661 w 3882149"/>
                        <a:gd name="connsiteY113" fmla="*/ 26259 h 3326303"/>
                        <a:gd name="connsiteX114" fmla="*/ 1938887 w 3882149"/>
                        <a:gd name="connsiteY114" fmla="*/ 78780 h 3326303"/>
                        <a:gd name="connsiteX115" fmla="*/ 2197112 w 3882149"/>
                        <a:gd name="connsiteY115" fmla="*/ 0 h 33263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</a:cxnLst>
                      <a:rect l="l" t="t" r="r" b="b"/>
                      <a:pathLst>
                        <a:path w="3882149" h="3326303">
                          <a:moveTo>
                            <a:pt x="2666852" y="1477406"/>
                          </a:moveTo>
                          <a:lnTo>
                            <a:pt x="2674976" y="1479604"/>
                          </a:lnTo>
                          <a:lnTo>
                            <a:pt x="2665169" y="1488432"/>
                          </a:lnTo>
                          <a:close/>
                          <a:moveTo>
                            <a:pt x="2201490" y="135679"/>
                          </a:moveTo>
                          <a:cubicBezTo>
                            <a:pt x="2127086" y="135679"/>
                            <a:pt x="2057058" y="161938"/>
                            <a:pt x="2000161" y="210083"/>
                          </a:cubicBezTo>
                          <a:lnTo>
                            <a:pt x="1965146" y="240720"/>
                          </a:lnTo>
                          <a:lnTo>
                            <a:pt x="1921379" y="218837"/>
                          </a:lnTo>
                          <a:cubicBezTo>
                            <a:pt x="1851353" y="183821"/>
                            <a:pt x="1768195" y="161938"/>
                            <a:pt x="1689412" y="161938"/>
                          </a:cubicBezTo>
                          <a:cubicBezTo>
                            <a:pt x="1536228" y="161938"/>
                            <a:pt x="1391796" y="231966"/>
                            <a:pt x="1299886" y="354515"/>
                          </a:cubicBezTo>
                          <a:lnTo>
                            <a:pt x="1269249" y="398282"/>
                          </a:lnTo>
                          <a:lnTo>
                            <a:pt x="1221104" y="380774"/>
                          </a:lnTo>
                          <a:cubicBezTo>
                            <a:pt x="1181715" y="367645"/>
                            <a:pt x="1146700" y="358891"/>
                            <a:pt x="1107311" y="358891"/>
                          </a:cubicBezTo>
                          <a:cubicBezTo>
                            <a:pt x="989138" y="358891"/>
                            <a:pt x="879721" y="424541"/>
                            <a:pt x="827200" y="533958"/>
                          </a:cubicBezTo>
                          <a:lnTo>
                            <a:pt x="805317" y="577728"/>
                          </a:lnTo>
                          <a:lnTo>
                            <a:pt x="748420" y="573349"/>
                          </a:lnTo>
                          <a:cubicBezTo>
                            <a:pt x="744042" y="573349"/>
                            <a:pt x="744042" y="573349"/>
                            <a:pt x="739666" y="573349"/>
                          </a:cubicBezTo>
                          <a:cubicBezTo>
                            <a:pt x="529583" y="573349"/>
                            <a:pt x="358892" y="744041"/>
                            <a:pt x="358892" y="954124"/>
                          </a:cubicBezTo>
                          <a:cubicBezTo>
                            <a:pt x="358892" y="1159831"/>
                            <a:pt x="529583" y="1330522"/>
                            <a:pt x="735288" y="1334898"/>
                          </a:cubicBezTo>
                          <a:cubicBezTo>
                            <a:pt x="750607" y="1330521"/>
                            <a:pt x="765925" y="1331616"/>
                            <a:pt x="779603" y="1337087"/>
                          </a:cubicBezTo>
                          <a:lnTo>
                            <a:pt x="796832" y="1351307"/>
                          </a:lnTo>
                          <a:lnTo>
                            <a:pt x="799674" y="1407593"/>
                          </a:lnTo>
                          <a:lnTo>
                            <a:pt x="805433" y="1445329"/>
                          </a:lnTo>
                          <a:lnTo>
                            <a:pt x="787809" y="1461823"/>
                          </a:lnTo>
                          <a:cubicBezTo>
                            <a:pt x="752796" y="1483706"/>
                            <a:pt x="726537" y="1518722"/>
                            <a:pt x="717783" y="1558110"/>
                          </a:cubicBezTo>
                          <a:cubicBezTo>
                            <a:pt x="709029" y="1597501"/>
                            <a:pt x="713405" y="1641268"/>
                            <a:pt x="735288" y="1676281"/>
                          </a:cubicBezTo>
                          <a:cubicBezTo>
                            <a:pt x="752796" y="1706918"/>
                            <a:pt x="744042" y="1750685"/>
                            <a:pt x="709029" y="1772571"/>
                          </a:cubicBezTo>
                          <a:cubicBezTo>
                            <a:pt x="700275" y="1776947"/>
                            <a:pt x="687146" y="1781323"/>
                            <a:pt x="674016" y="1781323"/>
                          </a:cubicBezTo>
                          <a:cubicBezTo>
                            <a:pt x="647754" y="1781323"/>
                            <a:pt x="625871" y="1768193"/>
                            <a:pt x="612741" y="1746310"/>
                          </a:cubicBezTo>
                          <a:cubicBezTo>
                            <a:pt x="568975" y="1676281"/>
                            <a:pt x="560221" y="1597501"/>
                            <a:pt x="577728" y="1518722"/>
                          </a:cubicBezTo>
                          <a:cubicBezTo>
                            <a:pt x="582104" y="1496836"/>
                            <a:pt x="590858" y="1474952"/>
                            <a:pt x="603987" y="1453069"/>
                          </a:cubicBezTo>
                          <a:cubicBezTo>
                            <a:pt x="433296" y="1409302"/>
                            <a:pt x="293241" y="1278002"/>
                            <a:pt x="240721" y="1111686"/>
                          </a:cubicBezTo>
                          <a:cubicBezTo>
                            <a:pt x="175070" y="1203598"/>
                            <a:pt x="140055" y="1317390"/>
                            <a:pt x="140055" y="1431186"/>
                          </a:cubicBezTo>
                          <a:cubicBezTo>
                            <a:pt x="140055" y="1746310"/>
                            <a:pt x="398283" y="2000159"/>
                            <a:pt x="709029" y="2000159"/>
                          </a:cubicBezTo>
                          <a:cubicBezTo>
                            <a:pt x="748420" y="2000159"/>
                            <a:pt x="787809" y="1995784"/>
                            <a:pt x="822824" y="1987030"/>
                          </a:cubicBezTo>
                          <a:lnTo>
                            <a:pt x="840330" y="1982651"/>
                          </a:lnTo>
                          <a:lnTo>
                            <a:pt x="857837" y="1991405"/>
                          </a:lnTo>
                          <a:cubicBezTo>
                            <a:pt x="892850" y="2004535"/>
                            <a:pt x="932241" y="2013289"/>
                            <a:pt x="971633" y="2017667"/>
                          </a:cubicBezTo>
                          <a:cubicBezTo>
                            <a:pt x="971633" y="1974994"/>
                            <a:pt x="977377" y="1932594"/>
                            <a:pt x="988592" y="1891768"/>
                          </a:cubicBezTo>
                          <a:lnTo>
                            <a:pt x="992386" y="1882894"/>
                          </a:lnTo>
                          <a:lnTo>
                            <a:pt x="1071231" y="1978456"/>
                          </a:lnTo>
                          <a:lnTo>
                            <a:pt x="1112915" y="2012849"/>
                          </a:lnTo>
                          <a:lnTo>
                            <a:pt x="1112029" y="2029839"/>
                          </a:lnTo>
                          <a:cubicBezTo>
                            <a:pt x="1113875" y="2070187"/>
                            <a:pt x="1123723" y="2110671"/>
                            <a:pt x="1142324" y="2148967"/>
                          </a:cubicBezTo>
                          <a:cubicBezTo>
                            <a:pt x="1146700" y="2153346"/>
                            <a:pt x="1146700" y="2157721"/>
                            <a:pt x="1146700" y="2162097"/>
                          </a:cubicBezTo>
                          <a:cubicBezTo>
                            <a:pt x="1242988" y="2354674"/>
                            <a:pt x="1409304" y="2450962"/>
                            <a:pt x="1645646" y="2450962"/>
                          </a:cubicBezTo>
                          <a:cubicBezTo>
                            <a:pt x="1987032" y="2450962"/>
                            <a:pt x="2398441" y="2770462"/>
                            <a:pt x="2442208" y="3181873"/>
                          </a:cubicBezTo>
                          <a:lnTo>
                            <a:pt x="2643537" y="3181873"/>
                          </a:lnTo>
                          <a:lnTo>
                            <a:pt x="2582265" y="2735449"/>
                          </a:lnTo>
                          <a:lnTo>
                            <a:pt x="2682928" y="2761708"/>
                          </a:lnTo>
                          <a:cubicBezTo>
                            <a:pt x="2989299" y="2840490"/>
                            <a:pt x="3295670" y="2656666"/>
                            <a:pt x="3374452" y="2350296"/>
                          </a:cubicBezTo>
                          <a:cubicBezTo>
                            <a:pt x="3387582" y="2284646"/>
                            <a:pt x="3396335" y="2218996"/>
                            <a:pt x="3387582" y="2153346"/>
                          </a:cubicBezTo>
                          <a:cubicBezTo>
                            <a:pt x="3365698" y="1917001"/>
                            <a:pt x="3195006" y="1720051"/>
                            <a:pt x="2963040" y="1663152"/>
                          </a:cubicBezTo>
                          <a:cubicBezTo>
                            <a:pt x="2923649" y="1654398"/>
                            <a:pt x="2901765" y="1615009"/>
                            <a:pt x="2910519" y="1575618"/>
                          </a:cubicBezTo>
                          <a:cubicBezTo>
                            <a:pt x="2919273" y="1536227"/>
                            <a:pt x="2958662" y="1514344"/>
                            <a:pt x="2998053" y="1523097"/>
                          </a:cubicBezTo>
                          <a:cubicBezTo>
                            <a:pt x="3256278" y="1588748"/>
                            <a:pt x="3457608" y="1798830"/>
                            <a:pt x="3514506" y="2057056"/>
                          </a:cubicBezTo>
                          <a:cubicBezTo>
                            <a:pt x="3650182" y="1995784"/>
                            <a:pt x="3737719" y="1860105"/>
                            <a:pt x="3737719" y="1711297"/>
                          </a:cubicBezTo>
                          <a:cubicBezTo>
                            <a:pt x="3737719" y="1645647"/>
                            <a:pt x="3724589" y="1588748"/>
                            <a:pt x="3693952" y="1531851"/>
                          </a:cubicBezTo>
                          <a:lnTo>
                            <a:pt x="3680820" y="1496836"/>
                          </a:lnTo>
                          <a:lnTo>
                            <a:pt x="3698328" y="1461823"/>
                          </a:lnTo>
                          <a:cubicBezTo>
                            <a:pt x="3728965" y="1413680"/>
                            <a:pt x="3742094" y="1352406"/>
                            <a:pt x="3742094" y="1295507"/>
                          </a:cubicBezTo>
                          <a:cubicBezTo>
                            <a:pt x="3742094" y="1146699"/>
                            <a:pt x="3645807" y="1015398"/>
                            <a:pt x="3505752" y="967253"/>
                          </a:cubicBezTo>
                          <a:lnTo>
                            <a:pt x="3461986" y="954124"/>
                          </a:lnTo>
                          <a:lnTo>
                            <a:pt x="3457608" y="905981"/>
                          </a:lnTo>
                          <a:cubicBezTo>
                            <a:pt x="3440102" y="674015"/>
                            <a:pt x="3243149" y="485816"/>
                            <a:pt x="3006807" y="485816"/>
                          </a:cubicBezTo>
                          <a:lnTo>
                            <a:pt x="2958662" y="485816"/>
                          </a:lnTo>
                          <a:lnTo>
                            <a:pt x="2941156" y="437671"/>
                          </a:lnTo>
                          <a:cubicBezTo>
                            <a:pt x="2893011" y="315124"/>
                            <a:pt x="2779216" y="231966"/>
                            <a:pt x="2647916" y="231966"/>
                          </a:cubicBezTo>
                          <a:cubicBezTo>
                            <a:pt x="2604148" y="231966"/>
                            <a:pt x="2560382" y="245096"/>
                            <a:pt x="2516615" y="262604"/>
                          </a:cubicBezTo>
                          <a:lnTo>
                            <a:pt x="2494729" y="271357"/>
                          </a:lnTo>
                          <a:cubicBezTo>
                            <a:pt x="2402820" y="323878"/>
                            <a:pt x="2337169" y="424541"/>
                            <a:pt x="2337169" y="542712"/>
                          </a:cubicBezTo>
                          <a:cubicBezTo>
                            <a:pt x="2337169" y="552560"/>
                            <a:pt x="2335254" y="561861"/>
                            <a:pt x="2331766" y="570272"/>
                          </a:cubicBezTo>
                          <a:lnTo>
                            <a:pt x="2326489" y="578176"/>
                          </a:lnTo>
                          <a:lnTo>
                            <a:pt x="2266271" y="528492"/>
                          </a:lnTo>
                          <a:lnTo>
                            <a:pt x="2203415" y="490305"/>
                          </a:lnTo>
                          <a:lnTo>
                            <a:pt x="2209695" y="438082"/>
                          </a:lnTo>
                          <a:cubicBezTo>
                            <a:pt x="2234315" y="337555"/>
                            <a:pt x="2293401" y="250568"/>
                            <a:pt x="2372182" y="188199"/>
                          </a:cubicBezTo>
                          <a:cubicBezTo>
                            <a:pt x="2324037" y="153184"/>
                            <a:pt x="2262765" y="135679"/>
                            <a:pt x="2201490" y="135679"/>
                          </a:cubicBezTo>
                          <a:close/>
                          <a:moveTo>
                            <a:pt x="2197112" y="0"/>
                          </a:moveTo>
                          <a:cubicBezTo>
                            <a:pt x="2310908" y="0"/>
                            <a:pt x="2420325" y="43767"/>
                            <a:pt x="2507861" y="113795"/>
                          </a:cubicBezTo>
                          <a:cubicBezTo>
                            <a:pt x="2529744" y="105041"/>
                            <a:pt x="2556004" y="100666"/>
                            <a:pt x="2577887" y="96288"/>
                          </a:cubicBezTo>
                          <a:cubicBezTo>
                            <a:pt x="2577887" y="96288"/>
                            <a:pt x="2582265" y="96288"/>
                            <a:pt x="2582265" y="96288"/>
                          </a:cubicBezTo>
                          <a:cubicBezTo>
                            <a:pt x="2604148" y="96288"/>
                            <a:pt x="2626032" y="91912"/>
                            <a:pt x="2647916" y="91912"/>
                          </a:cubicBezTo>
                          <a:cubicBezTo>
                            <a:pt x="2822983" y="91912"/>
                            <a:pt x="2980545" y="192575"/>
                            <a:pt x="3054949" y="345762"/>
                          </a:cubicBezTo>
                          <a:cubicBezTo>
                            <a:pt x="3326307" y="367645"/>
                            <a:pt x="3549519" y="577728"/>
                            <a:pt x="3593286" y="849082"/>
                          </a:cubicBezTo>
                          <a:cubicBezTo>
                            <a:pt x="3768356" y="927865"/>
                            <a:pt x="3882149" y="1102932"/>
                            <a:pt x="3882149" y="1295507"/>
                          </a:cubicBezTo>
                          <a:cubicBezTo>
                            <a:pt x="3882149" y="1365535"/>
                            <a:pt x="3864644" y="1435564"/>
                            <a:pt x="3838382" y="1501214"/>
                          </a:cubicBezTo>
                          <a:cubicBezTo>
                            <a:pt x="3869020" y="1566864"/>
                            <a:pt x="3882149" y="1636893"/>
                            <a:pt x="3882149" y="1711297"/>
                          </a:cubicBezTo>
                          <a:cubicBezTo>
                            <a:pt x="3882149" y="1934509"/>
                            <a:pt x="3737719" y="2131460"/>
                            <a:pt x="3532012" y="2205866"/>
                          </a:cubicBezTo>
                          <a:cubicBezTo>
                            <a:pt x="3532012" y="2262763"/>
                            <a:pt x="3523258" y="2324037"/>
                            <a:pt x="3510128" y="2385309"/>
                          </a:cubicBezTo>
                          <a:cubicBezTo>
                            <a:pt x="3422594" y="2731070"/>
                            <a:pt x="3094340" y="2954283"/>
                            <a:pt x="2748579" y="2919270"/>
                          </a:cubicBezTo>
                          <a:lnTo>
                            <a:pt x="2805478" y="3326303"/>
                          </a:lnTo>
                          <a:lnTo>
                            <a:pt x="2306532" y="3326303"/>
                          </a:lnTo>
                          <a:lnTo>
                            <a:pt x="2306532" y="3260653"/>
                          </a:lnTo>
                          <a:cubicBezTo>
                            <a:pt x="2306532" y="2906140"/>
                            <a:pt x="1947641" y="2604146"/>
                            <a:pt x="1650024" y="2604146"/>
                          </a:cubicBezTo>
                          <a:cubicBezTo>
                            <a:pt x="1339275" y="2604146"/>
                            <a:pt x="1111687" y="2455338"/>
                            <a:pt x="997892" y="2175229"/>
                          </a:cubicBezTo>
                          <a:cubicBezTo>
                            <a:pt x="940995" y="2170851"/>
                            <a:pt x="884096" y="2162097"/>
                            <a:pt x="831578" y="2144592"/>
                          </a:cubicBezTo>
                          <a:cubicBezTo>
                            <a:pt x="792187" y="2148967"/>
                            <a:pt x="748420" y="2153346"/>
                            <a:pt x="709029" y="2153346"/>
                          </a:cubicBezTo>
                          <a:cubicBezTo>
                            <a:pt x="319500" y="2153346"/>
                            <a:pt x="0" y="1833843"/>
                            <a:pt x="0" y="1444318"/>
                          </a:cubicBezTo>
                          <a:cubicBezTo>
                            <a:pt x="0" y="1251740"/>
                            <a:pt x="78780" y="1063543"/>
                            <a:pt x="218837" y="932240"/>
                          </a:cubicBezTo>
                          <a:cubicBezTo>
                            <a:pt x="218837" y="932240"/>
                            <a:pt x="218837" y="927865"/>
                            <a:pt x="218837" y="927865"/>
                          </a:cubicBezTo>
                          <a:cubicBezTo>
                            <a:pt x="231967" y="744041"/>
                            <a:pt x="337008" y="582103"/>
                            <a:pt x="490192" y="498945"/>
                          </a:cubicBezTo>
                          <a:cubicBezTo>
                            <a:pt x="498946" y="494570"/>
                            <a:pt x="507700" y="490191"/>
                            <a:pt x="516454" y="485816"/>
                          </a:cubicBezTo>
                          <a:cubicBezTo>
                            <a:pt x="520829" y="481440"/>
                            <a:pt x="529583" y="481440"/>
                            <a:pt x="533959" y="477062"/>
                          </a:cubicBezTo>
                          <a:cubicBezTo>
                            <a:pt x="538337" y="472686"/>
                            <a:pt x="547091" y="472686"/>
                            <a:pt x="555842" y="468308"/>
                          </a:cubicBezTo>
                          <a:cubicBezTo>
                            <a:pt x="560221" y="463932"/>
                            <a:pt x="568975" y="463932"/>
                            <a:pt x="577728" y="459554"/>
                          </a:cubicBezTo>
                          <a:cubicBezTo>
                            <a:pt x="586480" y="459554"/>
                            <a:pt x="590858" y="455179"/>
                            <a:pt x="599612" y="455179"/>
                          </a:cubicBezTo>
                          <a:cubicBezTo>
                            <a:pt x="608363" y="450803"/>
                            <a:pt x="617117" y="446425"/>
                            <a:pt x="625871" y="446425"/>
                          </a:cubicBezTo>
                          <a:cubicBezTo>
                            <a:pt x="634625" y="446425"/>
                            <a:pt x="639000" y="442049"/>
                            <a:pt x="647754" y="442049"/>
                          </a:cubicBezTo>
                          <a:cubicBezTo>
                            <a:pt x="656508" y="442049"/>
                            <a:pt x="665262" y="437671"/>
                            <a:pt x="674016" y="437671"/>
                          </a:cubicBezTo>
                          <a:cubicBezTo>
                            <a:pt x="678392" y="437671"/>
                            <a:pt x="687146" y="437671"/>
                            <a:pt x="695899" y="437671"/>
                          </a:cubicBezTo>
                          <a:cubicBezTo>
                            <a:pt x="700275" y="437671"/>
                            <a:pt x="709029" y="437671"/>
                            <a:pt x="713405" y="437671"/>
                          </a:cubicBezTo>
                          <a:cubicBezTo>
                            <a:pt x="796563" y="301995"/>
                            <a:pt x="940995" y="223212"/>
                            <a:pt x="1098557" y="223212"/>
                          </a:cubicBezTo>
                          <a:cubicBezTo>
                            <a:pt x="1137946" y="223212"/>
                            <a:pt x="1172962" y="227591"/>
                            <a:pt x="1212350" y="236342"/>
                          </a:cubicBezTo>
                          <a:cubicBezTo>
                            <a:pt x="1330524" y="100666"/>
                            <a:pt x="1501216" y="26259"/>
                            <a:pt x="1680661" y="26259"/>
                          </a:cubicBezTo>
                          <a:cubicBezTo>
                            <a:pt x="1772570" y="26259"/>
                            <a:pt x="1860107" y="43767"/>
                            <a:pt x="1938887" y="78780"/>
                          </a:cubicBezTo>
                          <a:cubicBezTo>
                            <a:pt x="2013291" y="26259"/>
                            <a:pt x="2105203" y="0"/>
                            <a:pt x="2197112" y="0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16859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914400">
                        <a:defRPr/>
                      </a:pPr>
                      <a:endParaRPr lang="en-IN" sz="3200">
                        <a:solidFill>
                          <a:prstClr val="black"/>
                        </a:solidFill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p:txBody>
                </p:sp>
                <p:grpSp>
                  <p:nvGrpSpPr>
                    <p:cNvPr id="140" name="Group 139">
                      <a:extLst>
                        <a:ext uri="{FF2B5EF4-FFF2-40B4-BE49-F238E27FC236}">
                          <a16:creationId xmlns:a16="http://schemas.microsoft.com/office/drawing/2014/main" id="{503BFD5F-F9DB-4458-841E-BB048B083D8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796794" y="3321345"/>
                      <a:ext cx="723480" cy="570842"/>
                      <a:chOff x="5449100" y="2103838"/>
                      <a:chExt cx="1705930" cy="1346015"/>
                    </a:xfrm>
                    <a:grpFill/>
                  </p:grpSpPr>
                  <p:grpSp>
                    <p:nvGrpSpPr>
                      <p:cNvPr id="149" name="Group 148">
                        <a:extLst>
                          <a:ext uri="{FF2B5EF4-FFF2-40B4-BE49-F238E27FC236}">
                            <a16:creationId xmlns:a16="http://schemas.microsoft.com/office/drawing/2014/main" id="{1B89EF0C-EFEF-45FC-B287-97AC4BDF29A0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987174" y="2140447"/>
                        <a:ext cx="573467" cy="1263592"/>
                        <a:chOff x="5987174" y="2140447"/>
                        <a:chExt cx="573467" cy="1263592"/>
                      </a:xfrm>
                      <a:grpFill/>
                    </p:grpSpPr>
                    <p:cxnSp>
                      <p:nvCxnSpPr>
                        <p:cNvPr id="154" name="Straight Connector 153">
                          <a:extLst>
                            <a:ext uri="{FF2B5EF4-FFF2-40B4-BE49-F238E27FC236}">
                              <a16:creationId xmlns:a16="http://schemas.microsoft.com/office/drawing/2014/main" id="{8AC8BB4D-DFDA-4D37-81E5-DE0187ADA51C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 rot="18300000">
                          <a:off x="5376236" y="2793102"/>
                          <a:ext cx="1221875" cy="0"/>
                        </a:xfrm>
                        <a:prstGeom prst="line">
                          <a:avLst/>
                        </a:prstGeom>
                        <a:grpFill/>
                        <a:ln w="57150">
                          <a:solidFill>
                            <a:schemeClr val="accent3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55" name="Straight Connector 154">
                          <a:extLst>
                            <a:ext uri="{FF2B5EF4-FFF2-40B4-BE49-F238E27FC236}">
                              <a16:creationId xmlns:a16="http://schemas.microsoft.com/office/drawing/2014/main" id="{C971A7D3-28F4-449A-A55A-595FCC9BAB35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 rot="3060000">
                          <a:off x="5949703" y="2751385"/>
                          <a:ext cx="1221875" cy="0"/>
                        </a:xfrm>
                        <a:prstGeom prst="line">
                          <a:avLst/>
                        </a:prstGeom>
                        <a:grpFill/>
                        <a:ln w="57150">
                          <a:solidFill>
                            <a:schemeClr val="accent3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150" name="Group 149">
                        <a:extLst>
                          <a:ext uri="{FF2B5EF4-FFF2-40B4-BE49-F238E27FC236}">
                            <a16:creationId xmlns:a16="http://schemas.microsoft.com/office/drawing/2014/main" id="{6BD02C0F-B67A-411F-8155-305B4EF5394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449100" y="2103838"/>
                        <a:ext cx="1705930" cy="1346015"/>
                        <a:chOff x="5449100" y="2103838"/>
                        <a:chExt cx="1705930" cy="1346015"/>
                      </a:xfrm>
                      <a:grpFill/>
                    </p:grpSpPr>
                    <p:sp>
                      <p:nvSpPr>
                        <p:cNvPr id="151" name="Oval 150">
                          <a:extLst>
                            <a:ext uri="{FF2B5EF4-FFF2-40B4-BE49-F238E27FC236}">
                              <a16:creationId xmlns:a16="http://schemas.microsoft.com/office/drawing/2014/main" id="{9F6FE207-4A0D-440E-A3AF-96B63EF2609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52683" y="2103838"/>
                          <a:ext cx="498764" cy="498764"/>
                        </a:xfrm>
                        <a:prstGeom prst="ellipse">
                          <a:avLst/>
                        </a:prstGeom>
                        <a:grpFill/>
                        <a:ln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 defTabSz="914400">
                            <a:defRPr/>
                          </a:pPr>
                          <a:endParaRPr lang="en-IN" sz="3200">
                            <a:solidFill>
                              <a:prstClr val="white"/>
                            </a:solidFill>
                            <a:latin typeface="Segoe UI Light" panose="020B0502040204020203" pitchFamily="34" charset="0"/>
                            <a:cs typeface="Segoe UI Light" panose="020B0502040204020203" pitchFamily="34" charset="0"/>
                          </a:endParaRPr>
                        </a:p>
                      </p:txBody>
                    </p:sp>
                    <p:sp>
                      <p:nvSpPr>
                        <p:cNvPr id="152" name="Oval 151">
                          <a:extLst>
                            <a:ext uri="{FF2B5EF4-FFF2-40B4-BE49-F238E27FC236}">
                              <a16:creationId xmlns:a16="http://schemas.microsoft.com/office/drawing/2014/main" id="{88C4BEB4-79DA-4DC8-B83C-F0C5BD6BC5F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449100" y="2951089"/>
                          <a:ext cx="498764" cy="498764"/>
                        </a:xfrm>
                        <a:prstGeom prst="ellipse">
                          <a:avLst/>
                        </a:prstGeom>
                        <a:grpFill/>
                        <a:ln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 defTabSz="914400">
                            <a:defRPr/>
                          </a:pPr>
                          <a:endParaRPr lang="en-IN" sz="3200">
                            <a:solidFill>
                              <a:prstClr val="white"/>
                            </a:solidFill>
                            <a:latin typeface="Segoe UI Light" panose="020B0502040204020203" pitchFamily="34" charset="0"/>
                            <a:cs typeface="Segoe UI Light" panose="020B0502040204020203" pitchFamily="34" charset="0"/>
                          </a:endParaRPr>
                        </a:p>
                      </p:txBody>
                    </p:sp>
                    <p:sp>
                      <p:nvSpPr>
                        <p:cNvPr id="153" name="Oval 152">
                          <a:extLst>
                            <a:ext uri="{FF2B5EF4-FFF2-40B4-BE49-F238E27FC236}">
                              <a16:creationId xmlns:a16="http://schemas.microsoft.com/office/drawing/2014/main" id="{E201257F-BB70-47A7-A632-93DFF0BD478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656266" y="2951089"/>
                          <a:ext cx="498764" cy="498764"/>
                        </a:xfrm>
                        <a:prstGeom prst="ellipse">
                          <a:avLst/>
                        </a:prstGeom>
                        <a:grpFill/>
                        <a:ln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 defTabSz="914400">
                            <a:defRPr/>
                          </a:pPr>
                          <a:endParaRPr lang="en-IN" sz="3200">
                            <a:solidFill>
                              <a:prstClr val="white"/>
                            </a:solidFill>
                            <a:latin typeface="Segoe UI Light" panose="020B0502040204020203" pitchFamily="34" charset="0"/>
                            <a:cs typeface="Segoe UI Light" panose="020B0502040204020203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141" name="Group 140">
                      <a:extLst>
                        <a:ext uri="{FF2B5EF4-FFF2-40B4-BE49-F238E27FC236}">
                          <a16:creationId xmlns:a16="http://schemas.microsoft.com/office/drawing/2014/main" id="{E5ACCE16-D934-4FAA-AE83-777B8E27FDD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641558" y="3264525"/>
                      <a:ext cx="86177" cy="330363"/>
                      <a:chOff x="5600700" y="1752600"/>
                      <a:chExt cx="203200" cy="778978"/>
                    </a:xfrm>
                    <a:grpFill/>
                  </p:grpSpPr>
                  <p:sp>
                    <p:nvSpPr>
                      <p:cNvPr id="146" name="Rectangle 145">
                        <a:extLst>
                          <a:ext uri="{FF2B5EF4-FFF2-40B4-BE49-F238E27FC236}">
                            <a16:creationId xmlns:a16="http://schemas.microsoft.com/office/drawing/2014/main" id="{9094DA5E-8564-4533-8EBB-CC83B6941BD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00700" y="1752600"/>
                        <a:ext cx="203200" cy="203200"/>
                      </a:xfrm>
                      <a:prstGeom prst="rect">
                        <a:avLst/>
                      </a:prstGeom>
                      <a:grpFill/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914400">
                          <a:defRPr/>
                        </a:pPr>
                        <a:endParaRPr lang="en-IN" sz="3200">
                          <a:solidFill>
                            <a:prstClr val="white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47" name="Rectangle 146">
                        <a:extLst>
                          <a:ext uri="{FF2B5EF4-FFF2-40B4-BE49-F238E27FC236}">
                            <a16:creationId xmlns:a16="http://schemas.microsoft.com/office/drawing/2014/main" id="{81417052-872D-489A-B946-78CF133D733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00700" y="2040489"/>
                        <a:ext cx="203200" cy="203200"/>
                      </a:xfrm>
                      <a:prstGeom prst="rect">
                        <a:avLst/>
                      </a:prstGeom>
                      <a:grpFill/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914400">
                          <a:defRPr/>
                        </a:pPr>
                        <a:endParaRPr lang="en-IN" sz="3200">
                          <a:solidFill>
                            <a:prstClr val="white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48" name="Rectangle 147">
                        <a:extLst>
                          <a:ext uri="{FF2B5EF4-FFF2-40B4-BE49-F238E27FC236}">
                            <a16:creationId xmlns:a16="http://schemas.microsoft.com/office/drawing/2014/main" id="{6F5D60E2-7339-4FF4-BAC5-D517C6D3339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00700" y="2328378"/>
                        <a:ext cx="203200" cy="203200"/>
                      </a:xfrm>
                      <a:prstGeom prst="rect">
                        <a:avLst/>
                      </a:prstGeom>
                      <a:grpFill/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914400">
                          <a:defRPr/>
                        </a:pPr>
                        <a:endParaRPr lang="en-IN" sz="3200">
                          <a:solidFill>
                            <a:prstClr val="white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</p:grpSp>
                <p:grpSp>
                  <p:nvGrpSpPr>
                    <p:cNvPr id="142" name="Group 141">
                      <a:extLst>
                        <a:ext uri="{FF2B5EF4-FFF2-40B4-BE49-F238E27FC236}">
                          <a16:creationId xmlns:a16="http://schemas.microsoft.com/office/drawing/2014/main" id="{6D05CBE4-BE7A-46F0-8028-8CDE275638D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589333" y="3264525"/>
                      <a:ext cx="86177" cy="330363"/>
                      <a:chOff x="5600700" y="1752600"/>
                      <a:chExt cx="203200" cy="778978"/>
                    </a:xfrm>
                    <a:grpFill/>
                  </p:grpSpPr>
                  <p:sp>
                    <p:nvSpPr>
                      <p:cNvPr id="143" name="Rectangle 142">
                        <a:extLst>
                          <a:ext uri="{FF2B5EF4-FFF2-40B4-BE49-F238E27FC236}">
                            <a16:creationId xmlns:a16="http://schemas.microsoft.com/office/drawing/2014/main" id="{745EED72-824D-4ED6-B5B2-172F123D4A1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00700" y="1752600"/>
                        <a:ext cx="203200" cy="203200"/>
                      </a:xfrm>
                      <a:prstGeom prst="rect">
                        <a:avLst/>
                      </a:prstGeom>
                      <a:grpFill/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914400">
                          <a:defRPr/>
                        </a:pPr>
                        <a:endParaRPr lang="en-IN" sz="3200">
                          <a:solidFill>
                            <a:prstClr val="white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44" name="Rectangle 143">
                        <a:extLst>
                          <a:ext uri="{FF2B5EF4-FFF2-40B4-BE49-F238E27FC236}">
                            <a16:creationId xmlns:a16="http://schemas.microsoft.com/office/drawing/2014/main" id="{69BD0802-697D-4A96-A5B6-B236575BFFE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00700" y="2040489"/>
                        <a:ext cx="203200" cy="203200"/>
                      </a:xfrm>
                      <a:prstGeom prst="rect">
                        <a:avLst/>
                      </a:prstGeom>
                      <a:grpFill/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914400">
                          <a:defRPr/>
                        </a:pPr>
                        <a:endParaRPr lang="en-IN" sz="3200">
                          <a:solidFill>
                            <a:prstClr val="white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45" name="Rectangle 144">
                        <a:extLst>
                          <a:ext uri="{FF2B5EF4-FFF2-40B4-BE49-F238E27FC236}">
                            <a16:creationId xmlns:a16="http://schemas.microsoft.com/office/drawing/2014/main" id="{9F76CCAA-EDA6-4581-9D5C-C7C0F4CA712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00700" y="2328378"/>
                        <a:ext cx="203200" cy="203200"/>
                      </a:xfrm>
                      <a:prstGeom prst="rect">
                        <a:avLst/>
                      </a:prstGeom>
                      <a:grpFill/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914400">
                          <a:defRPr/>
                        </a:pPr>
                        <a:endParaRPr lang="en-IN" sz="3200">
                          <a:solidFill>
                            <a:prstClr val="white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</p:grpSp>
              </p:grpSp>
            </p:grpSp>
          </p:grpSp>
          <p:grpSp>
            <p:nvGrpSpPr>
              <p:cNvPr id="224" name="Group 223">
                <a:extLst>
                  <a:ext uri="{FF2B5EF4-FFF2-40B4-BE49-F238E27FC236}">
                    <a16:creationId xmlns:a16="http://schemas.microsoft.com/office/drawing/2014/main" id="{1D63710D-7CA2-48E8-AD09-5A7795036D14}"/>
                  </a:ext>
                </a:extLst>
              </p:cNvPr>
              <p:cNvGrpSpPr/>
              <p:nvPr/>
            </p:nvGrpSpPr>
            <p:grpSpPr>
              <a:xfrm>
                <a:off x="2333625" y="1061929"/>
                <a:ext cx="1363044" cy="5381843"/>
                <a:chOff x="2333625" y="1061929"/>
                <a:chExt cx="1363044" cy="5381843"/>
              </a:xfrm>
            </p:grpSpPr>
            <p:grpSp>
              <p:nvGrpSpPr>
                <p:cNvPr id="174" name="Group 173">
                  <a:extLst>
                    <a:ext uri="{FF2B5EF4-FFF2-40B4-BE49-F238E27FC236}">
                      <a16:creationId xmlns:a16="http://schemas.microsoft.com/office/drawing/2014/main" id="{4F71374A-C3FE-4074-9B99-D9BBC01A156F}"/>
                    </a:ext>
                  </a:extLst>
                </p:cNvPr>
                <p:cNvGrpSpPr/>
                <p:nvPr/>
              </p:nvGrpSpPr>
              <p:grpSpPr>
                <a:xfrm>
                  <a:off x="2333625" y="1266825"/>
                  <a:ext cx="881814" cy="4986084"/>
                  <a:chOff x="2333625" y="1266825"/>
                  <a:chExt cx="881814" cy="4986084"/>
                </a:xfrm>
              </p:grpSpPr>
              <p:cxnSp>
                <p:nvCxnSpPr>
                  <p:cNvPr id="136" name="Straight Connector 135">
                    <a:extLst>
                      <a:ext uri="{FF2B5EF4-FFF2-40B4-BE49-F238E27FC236}">
                        <a16:creationId xmlns:a16="http://schemas.microsoft.com/office/drawing/2014/main" id="{69AD10E2-42B3-45E9-8AFF-BB4DC5925EC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74631" y="1266825"/>
                    <a:ext cx="0" cy="4985586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0" name="Straight Connector 159">
                    <a:extLst>
                      <a:ext uri="{FF2B5EF4-FFF2-40B4-BE49-F238E27FC236}">
                        <a16:creationId xmlns:a16="http://schemas.microsoft.com/office/drawing/2014/main" id="{CEB4EC8C-F64E-4671-BD78-0898C5DA3364}"/>
                      </a:ext>
                    </a:extLst>
                  </p:cNvPr>
                  <p:cNvCxnSpPr/>
                  <p:nvPr/>
                </p:nvCxnSpPr>
                <p:spPr>
                  <a:xfrm>
                    <a:off x="2333625" y="3752850"/>
                    <a:ext cx="438150" cy="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1" name="Straight Connector 160">
                    <a:extLst>
                      <a:ext uri="{FF2B5EF4-FFF2-40B4-BE49-F238E27FC236}">
                        <a16:creationId xmlns:a16="http://schemas.microsoft.com/office/drawing/2014/main" id="{F046E4FA-1FF6-4470-9469-56187E0C8E5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77289" y="3390900"/>
                    <a:ext cx="438150" cy="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2" name="Straight Connector 161">
                    <a:extLst>
                      <a:ext uri="{FF2B5EF4-FFF2-40B4-BE49-F238E27FC236}">
                        <a16:creationId xmlns:a16="http://schemas.microsoft.com/office/drawing/2014/main" id="{5CA9EE91-0B9B-4765-8F2E-A047D26C1D2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77289" y="2686050"/>
                    <a:ext cx="438150" cy="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3" name="Straight Connector 162">
                    <a:extLst>
                      <a:ext uri="{FF2B5EF4-FFF2-40B4-BE49-F238E27FC236}">
                        <a16:creationId xmlns:a16="http://schemas.microsoft.com/office/drawing/2014/main" id="{F6BD353B-0FB3-468F-B67E-4E149796BD9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77289" y="1981200"/>
                    <a:ext cx="438150" cy="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4" name="Straight Connector 163">
                    <a:extLst>
                      <a:ext uri="{FF2B5EF4-FFF2-40B4-BE49-F238E27FC236}">
                        <a16:creationId xmlns:a16="http://schemas.microsoft.com/office/drawing/2014/main" id="{20817AEF-EA07-4ED6-9833-7B89B27FB6F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77289" y="1270971"/>
                    <a:ext cx="438150" cy="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7" name="Straight Connector 166">
                    <a:extLst>
                      <a:ext uri="{FF2B5EF4-FFF2-40B4-BE49-F238E27FC236}">
                        <a16:creationId xmlns:a16="http://schemas.microsoft.com/office/drawing/2014/main" id="{E5E19278-61F2-447E-97E4-DA43ECC3EBD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77289" y="4114800"/>
                    <a:ext cx="438150" cy="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8" name="Straight Connector 167">
                    <a:extLst>
                      <a:ext uri="{FF2B5EF4-FFF2-40B4-BE49-F238E27FC236}">
                        <a16:creationId xmlns:a16="http://schemas.microsoft.com/office/drawing/2014/main" id="{408CD103-E0D2-4F21-8C13-EA5AFA853C4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77289" y="4829175"/>
                    <a:ext cx="438150" cy="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9" name="Straight Connector 168">
                    <a:extLst>
                      <a:ext uri="{FF2B5EF4-FFF2-40B4-BE49-F238E27FC236}">
                        <a16:creationId xmlns:a16="http://schemas.microsoft.com/office/drawing/2014/main" id="{8DFAABCC-4AD3-4606-B657-EC4A0EACF16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77289" y="5553075"/>
                    <a:ext cx="438150" cy="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0" name="Straight Connector 169">
                    <a:extLst>
                      <a:ext uri="{FF2B5EF4-FFF2-40B4-BE49-F238E27FC236}">
                        <a16:creationId xmlns:a16="http://schemas.microsoft.com/office/drawing/2014/main" id="{A74BDDC8-EC35-4DAC-B210-CEE7163FC73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77289" y="6252909"/>
                    <a:ext cx="438150" cy="0"/>
                  </a:xfrm>
                  <a:prstGeom prst="line">
                    <a:avLst/>
                  </a:prstGeom>
                  <a:ln>
                    <a:solidFill>
                      <a:schemeClr val="accent3"/>
                    </a:solidFill>
                    <a:tailEnd type="triangle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3" name="Group 222">
                  <a:extLst>
                    <a:ext uri="{FF2B5EF4-FFF2-40B4-BE49-F238E27FC236}">
                      <a16:creationId xmlns:a16="http://schemas.microsoft.com/office/drawing/2014/main" id="{D8E6E97E-3F7C-4617-918B-ADD3A103A809}"/>
                    </a:ext>
                  </a:extLst>
                </p:cNvPr>
                <p:cNvGrpSpPr/>
                <p:nvPr/>
              </p:nvGrpSpPr>
              <p:grpSpPr>
                <a:xfrm>
                  <a:off x="3255127" y="1061929"/>
                  <a:ext cx="441542" cy="5381843"/>
                  <a:chOff x="3255127" y="1061929"/>
                  <a:chExt cx="441542" cy="5381843"/>
                </a:xfrm>
              </p:grpSpPr>
              <p:grpSp>
                <p:nvGrpSpPr>
                  <p:cNvPr id="193" name="Group 192">
                    <a:extLst>
                      <a:ext uri="{FF2B5EF4-FFF2-40B4-BE49-F238E27FC236}">
                        <a16:creationId xmlns:a16="http://schemas.microsoft.com/office/drawing/2014/main" id="{E092BA18-61AA-48AE-AE38-5F28A749908C}"/>
                      </a:ext>
                    </a:extLst>
                  </p:cNvPr>
                  <p:cNvGrpSpPr/>
                  <p:nvPr/>
                </p:nvGrpSpPr>
                <p:grpSpPr>
                  <a:xfrm>
                    <a:off x="3255127" y="2473443"/>
                    <a:ext cx="441542" cy="441542"/>
                    <a:chOff x="3255127" y="2473443"/>
                    <a:chExt cx="441542" cy="441542"/>
                  </a:xfrm>
                </p:grpSpPr>
                <p:sp>
                  <p:nvSpPr>
                    <p:cNvPr id="123" name="Oval 122">
                      <a:extLst>
                        <a:ext uri="{FF2B5EF4-FFF2-40B4-BE49-F238E27FC236}">
                          <a16:creationId xmlns:a16="http://schemas.microsoft.com/office/drawing/2014/main" id="{21499AA8-BFEE-49EE-BBF3-C64E142A786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255127" y="2473443"/>
                      <a:ext cx="441542" cy="44154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 sz="320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p:txBody>
                </p:sp>
                <p:grpSp>
                  <p:nvGrpSpPr>
                    <p:cNvPr id="124" name="Group 123">
                      <a:extLst>
                        <a:ext uri="{FF2B5EF4-FFF2-40B4-BE49-F238E27FC236}">
                          <a16:creationId xmlns:a16="http://schemas.microsoft.com/office/drawing/2014/main" id="{EFEDA8B1-6629-43C9-9A2D-450CD62A276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364269" y="2555690"/>
                      <a:ext cx="223258" cy="277048"/>
                      <a:chOff x="4675689" y="1056865"/>
                      <a:chExt cx="2840659" cy="3525059"/>
                    </a:xfrm>
                    <a:solidFill>
                      <a:schemeClr val="accent3"/>
                    </a:solidFill>
                  </p:grpSpPr>
                  <p:sp>
                    <p:nvSpPr>
                      <p:cNvPr id="125" name="Freeform: Shape 124">
                        <a:extLst>
                          <a:ext uri="{FF2B5EF4-FFF2-40B4-BE49-F238E27FC236}">
                            <a16:creationId xmlns:a16="http://schemas.microsoft.com/office/drawing/2014/main" id="{E3DDC194-20EF-4DFD-B39F-68F5D6E9DFA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563381" y="1475022"/>
                        <a:ext cx="798918" cy="1242764"/>
                      </a:xfrm>
                      <a:custGeom>
                        <a:avLst/>
                        <a:gdLst>
                          <a:gd name="connsiteX0" fmla="*/ 404698 w 798918"/>
                          <a:gd name="connsiteY0" fmla="*/ 0 h 1242764"/>
                          <a:gd name="connsiteX1" fmla="*/ 0 w 798918"/>
                          <a:gd name="connsiteY1" fmla="*/ 404698 h 1242764"/>
                          <a:gd name="connsiteX2" fmla="*/ 0 w 798918"/>
                          <a:gd name="connsiteY2" fmla="*/ 1242765 h 1242764"/>
                          <a:gd name="connsiteX3" fmla="*/ 798919 w 798918"/>
                          <a:gd name="connsiteY3" fmla="*/ 1242765 h 1242764"/>
                          <a:gd name="connsiteX4" fmla="*/ 798919 w 798918"/>
                          <a:gd name="connsiteY4" fmla="*/ 0 h 1242764"/>
                          <a:gd name="connsiteX5" fmla="*/ 404698 w 798918"/>
                          <a:gd name="connsiteY5" fmla="*/ 0 h 1242764"/>
                          <a:gd name="connsiteX6" fmla="*/ 577006 w 798918"/>
                          <a:gd name="connsiteY6" fmla="*/ 1065219 h 1242764"/>
                          <a:gd name="connsiteX7" fmla="*/ 221923 w 798918"/>
                          <a:gd name="connsiteY7" fmla="*/ 1065219 h 1242764"/>
                          <a:gd name="connsiteX8" fmla="*/ 177536 w 798918"/>
                          <a:gd name="connsiteY8" fmla="*/ 1020832 h 1242764"/>
                          <a:gd name="connsiteX9" fmla="*/ 221923 w 798918"/>
                          <a:gd name="connsiteY9" fmla="*/ 976446 h 1242764"/>
                          <a:gd name="connsiteX10" fmla="*/ 577006 w 798918"/>
                          <a:gd name="connsiteY10" fmla="*/ 976446 h 1242764"/>
                          <a:gd name="connsiteX11" fmla="*/ 621382 w 798918"/>
                          <a:gd name="connsiteY11" fmla="*/ 1020832 h 1242764"/>
                          <a:gd name="connsiteX12" fmla="*/ 577006 w 798918"/>
                          <a:gd name="connsiteY12" fmla="*/ 1065219 h 1242764"/>
                          <a:gd name="connsiteX13" fmla="*/ 577006 w 798918"/>
                          <a:gd name="connsiteY13" fmla="*/ 798919 h 1242764"/>
                          <a:gd name="connsiteX14" fmla="*/ 221923 w 798918"/>
                          <a:gd name="connsiteY14" fmla="*/ 798919 h 1242764"/>
                          <a:gd name="connsiteX15" fmla="*/ 177536 w 798918"/>
                          <a:gd name="connsiteY15" fmla="*/ 754532 h 1242764"/>
                          <a:gd name="connsiteX16" fmla="*/ 221923 w 798918"/>
                          <a:gd name="connsiteY16" fmla="*/ 710146 h 1242764"/>
                          <a:gd name="connsiteX17" fmla="*/ 577006 w 798918"/>
                          <a:gd name="connsiteY17" fmla="*/ 710146 h 1242764"/>
                          <a:gd name="connsiteX18" fmla="*/ 621382 w 798918"/>
                          <a:gd name="connsiteY18" fmla="*/ 754532 h 1242764"/>
                          <a:gd name="connsiteX19" fmla="*/ 577006 w 798918"/>
                          <a:gd name="connsiteY19" fmla="*/ 798919 h 1242764"/>
                          <a:gd name="connsiteX20" fmla="*/ 577006 w 798918"/>
                          <a:gd name="connsiteY20" fmla="*/ 532609 h 1242764"/>
                          <a:gd name="connsiteX21" fmla="*/ 221923 w 798918"/>
                          <a:gd name="connsiteY21" fmla="*/ 532609 h 1242764"/>
                          <a:gd name="connsiteX22" fmla="*/ 177536 w 798918"/>
                          <a:gd name="connsiteY22" fmla="*/ 488223 h 1242764"/>
                          <a:gd name="connsiteX23" fmla="*/ 221923 w 798918"/>
                          <a:gd name="connsiteY23" fmla="*/ 443836 h 1242764"/>
                          <a:gd name="connsiteX24" fmla="*/ 577006 w 798918"/>
                          <a:gd name="connsiteY24" fmla="*/ 443836 h 1242764"/>
                          <a:gd name="connsiteX25" fmla="*/ 621382 w 798918"/>
                          <a:gd name="connsiteY25" fmla="*/ 488223 h 1242764"/>
                          <a:gd name="connsiteX26" fmla="*/ 577006 w 798918"/>
                          <a:gd name="connsiteY26" fmla="*/ 532609 h 124276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</a:cxnLst>
                        <a:rect l="l" t="t" r="r" b="b"/>
                        <a:pathLst>
                          <a:path w="798918" h="1242764">
                            <a:moveTo>
                              <a:pt x="404698" y="0"/>
                            </a:moveTo>
                            <a:cubicBezTo>
                              <a:pt x="181546" y="0"/>
                              <a:pt x="0" y="181546"/>
                              <a:pt x="0" y="404698"/>
                            </a:cubicBezTo>
                            <a:lnTo>
                              <a:pt x="0" y="1242765"/>
                            </a:lnTo>
                            <a:lnTo>
                              <a:pt x="798919" y="1242765"/>
                            </a:lnTo>
                            <a:lnTo>
                              <a:pt x="798919" y="0"/>
                            </a:lnTo>
                            <a:lnTo>
                              <a:pt x="404698" y="0"/>
                            </a:lnTo>
                            <a:close/>
                            <a:moveTo>
                              <a:pt x="577006" y="1065219"/>
                            </a:moveTo>
                            <a:lnTo>
                              <a:pt x="221923" y="1065219"/>
                            </a:lnTo>
                            <a:cubicBezTo>
                              <a:pt x="197415" y="1065219"/>
                              <a:pt x="177536" y="1045350"/>
                              <a:pt x="177536" y="1020832"/>
                            </a:cubicBezTo>
                            <a:cubicBezTo>
                              <a:pt x="177536" y="996315"/>
                              <a:pt x="197406" y="976446"/>
                              <a:pt x="221923" y="976446"/>
                            </a:cubicBezTo>
                            <a:lnTo>
                              <a:pt x="577006" y="976446"/>
                            </a:lnTo>
                            <a:cubicBezTo>
                              <a:pt x="601513" y="976446"/>
                              <a:pt x="621382" y="996315"/>
                              <a:pt x="621382" y="1020832"/>
                            </a:cubicBezTo>
                            <a:cubicBezTo>
                              <a:pt x="621382" y="1045350"/>
                              <a:pt x="601513" y="1065219"/>
                              <a:pt x="577006" y="1065219"/>
                            </a:cubicBezTo>
                            <a:close/>
                            <a:moveTo>
                              <a:pt x="577006" y="798919"/>
                            </a:moveTo>
                            <a:lnTo>
                              <a:pt x="221923" y="798919"/>
                            </a:lnTo>
                            <a:cubicBezTo>
                              <a:pt x="197415" y="798919"/>
                              <a:pt x="177536" y="779050"/>
                              <a:pt x="177536" y="754532"/>
                            </a:cubicBezTo>
                            <a:cubicBezTo>
                              <a:pt x="177536" y="730015"/>
                              <a:pt x="197406" y="710146"/>
                              <a:pt x="221923" y="710146"/>
                            </a:cubicBezTo>
                            <a:lnTo>
                              <a:pt x="577006" y="710146"/>
                            </a:lnTo>
                            <a:cubicBezTo>
                              <a:pt x="601513" y="710146"/>
                              <a:pt x="621382" y="730015"/>
                              <a:pt x="621382" y="754532"/>
                            </a:cubicBezTo>
                            <a:cubicBezTo>
                              <a:pt x="621382" y="779040"/>
                              <a:pt x="601513" y="798919"/>
                              <a:pt x="577006" y="798919"/>
                            </a:cubicBezTo>
                            <a:close/>
                            <a:moveTo>
                              <a:pt x="577006" y="532609"/>
                            </a:moveTo>
                            <a:lnTo>
                              <a:pt x="221923" y="532609"/>
                            </a:lnTo>
                            <a:cubicBezTo>
                              <a:pt x="197415" y="532609"/>
                              <a:pt x="177536" y="512740"/>
                              <a:pt x="177536" y="488223"/>
                            </a:cubicBezTo>
                            <a:cubicBezTo>
                              <a:pt x="177536" y="463706"/>
                              <a:pt x="197406" y="443836"/>
                              <a:pt x="221923" y="443836"/>
                            </a:cubicBezTo>
                            <a:lnTo>
                              <a:pt x="577006" y="443836"/>
                            </a:lnTo>
                            <a:cubicBezTo>
                              <a:pt x="601513" y="443836"/>
                              <a:pt x="621382" y="463706"/>
                              <a:pt x="621382" y="488223"/>
                            </a:cubicBezTo>
                            <a:cubicBezTo>
                              <a:pt x="621382" y="512740"/>
                              <a:pt x="601513" y="532609"/>
                              <a:pt x="577006" y="532609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26" name="Freeform: Shape 125">
                        <a:extLst>
                          <a:ext uri="{FF2B5EF4-FFF2-40B4-BE49-F238E27FC236}">
                            <a16:creationId xmlns:a16="http://schemas.microsoft.com/office/drawing/2014/main" id="{06218E7B-EADA-4710-BDFF-0AC9D25815C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675689" y="1475031"/>
                        <a:ext cx="798928" cy="1242764"/>
                      </a:xfrm>
                      <a:custGeom>
                        <a:avLst/>
                        <a:gdLst>
                          <a:gd name="connsiteX0" fmla="*/ 798928 w 798928"/>
                          <a:gd name="connsiteY0" fmla="*/ 404689 h 1242764"/>
                          <a:gd name="connsiteX1" fmla="*/ 650977 w 798928"/>
                          <a:gd name="connsiteY1" fmla="*/ 91878 h 1242764"/>
                          <a:gd name="connsiteX2" fmla="*/ 394230 w 798928"/>
                          <a:gd name="connsiteY2" fmla="*/ 0 h 1242764"/>
                          <a:gd name="connsiteX3" fmla="*/ 0 w 798928"/>
                          <a:gd name="connsiteY3" fmla="*/ 0 h 1242764"/>
                          <a:gd name="connsiteX4" fmla="*/ 0 w 798928"/>
                          <a:gd name="connsiteY4" fmla="*/ 1242765 h 1242764"/>
                          <a:gd name="connsiteX5" fmla="*/ 488232 w 798928"/>
                          <a:gd name="connsiteY5" fmla="*/ 1242765 h 1242764"/>
                          <a:gd name="connsiteX6" fmla="*/ 798928 w 798928"/>
                          <a:gd name="connsiteY6" fmla="*/ 1242765 h 1242764"/>
                          <a:gd name="connsiteX7" fmla="*/ 798928 w 798928"/>
                          <a:gd name="connsiteY7" fmla="*/ 404689 h 1242764"/>
                          <a:gd name="connsiteX8" fmla="*/ 577006 w 798928"/>
                          <a:gd name="connsiteY8" fmla="*/ 1065209 h 1242764"/>
                          <a:gd name="connsiteX9" fmla="*/ 221933 w 798928"/>
                          <a:gd name="connsiteY9" fmla="*/ 1065209 h 1242764"/>
                          <a:gd name="connsiteX10" fmla="*/ 177546 w 798928"/>
                          <a:gd name="connsiteY10" fmla="*/ 1020823 h 1242764"/>
                          <a:gd name="connsiteX11" fmla="*/ 221933 w 798928"/>
                          <a:gd name="connsiteY11" fmla="*/ 976436 h 1242764"/>
                          <a:gd name="connsiteX12" fmla="*/ 577006 w 798928"/>
                          <a:gd name="connsiteY12" fmla="*/ 976436 h 1242764"/>
                          <a:gd name="connsiteX13" fmla="*/ 621392 w 798928"/>
                          <a:gd name="connsiteY13" fmla="*/ 1020823 h 1242764"/>
                          <a:gd name="connsiteX14" fmla="*/ 577006 w 798928"/>
                          <a:gd name="connsiteY14" fmla="*/ 1065209 h 1242764"/>
                          <a:gd name="connsiteX15" fmla="*/ 577006 w 798928"/>
                          <a:gd name="connsiteY15" fmla="*/ 798909 h 1242764"/>
                          <a:gd name="connsiteX16" fmla="*/ 221933 w 798928"/>
                          <a:gd name="connsiteY16" fmla="*/ 798909 h 1242764"/>
                          <a:gd name="connsiteX17" fmla="*/ 177546 w 798928"/>
                          <a:gd name="connsiteY17" fmla="*/ 754523 h 1242764"/>
                          <a:gd name="connsiteX18" fmla="*/ 221933 w 798928"/>
                          <a:gd name="connsiteY18" fmla="*/ 710136 h 1242764"/>
                          <a:gd name="connsiteX19" fmla="*/ 577006 w 798928"/>
                          <a:gd name="connsiteY19" fmla="*/ 710136 h 1242764"/>
                          <a:gd name="connsiteX20" fmla="*/ 621392 w 798928"/>
                          <a:gd name="connsiteY20" fmla="*/ 754523 h 1242764"/>
                          <a:gd name="connsiteX21" fmla="*/ 577006 w 798928"/>
                          <a:gd name="connsiteY21" fmla="*/ 798909 h 1242764"/>
                          <a:gd name="connsiteX22" fmla="*/ 577006 w 798928"/>
                          <a:gd name="connsiteY22" fmla="*/ 532600 h 1242764"/>
                          <a:gd name="connsiteX23" fmla="*/ 221933 w 798928"/>
                          <a:gd name="connsiteY23" fmla="*/ 532600 h 1242764"/>
                          <a:gd name="connsiteX24" fmla="*/ 177546 w 798928"/>
                          <a:gd name="connsiteY24" fmla="*/ 488213 h 1242764"/>
                          <a:gd name="connsiteX25" fmla="*/ 221933 w 798928"/>
                          <a:gd name="connsiteY25" fmla="*/ 443827 h 1242764"/>
                          <a:gd name="connsiteX26" fmla="*/ 577006 w 798928"/>
                          <a:gd name="connsiteY26" fmla="*/ 443827 h 1242764"/>
                          <a:gd name="connsiteX27" fmla="*/ 621392 w 798928"/>
                          <a:gd name="connsiteY27" fmla="*/ 488213 h 1242764"/>
                          <a:gd name="connsiteX28" fmla="*/ 577006 w 798928"/>
                          <a:gd name="connsiteY28" fmla="*/ 532600 h 124276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</a:cxnLst>
                        <a:rect l="l" t="t" r="r" b="b"/>
                        <a:pathLst>
                          <a:path w="798928" h="1242764">
                            <a:moveTo>
                              <a:pt x="798928" y="404689"/>
                            </a:moveTo>
                            <a:cubicBezTo>
                              <a:pt x="798928" y="283159"/>
                              <a:pt x="744998" y="169145"/>
                              <a:pt x="650977" y="91878"/>
                            </a:cubicBezTo>
                            <a:cubicBezTo>
                              <a:pt x="578891" y="32623"/>
                              <a:pt x="487699" y="0"/>
                              <a:pt x="394230" y="0"/>
                            </a:cubicBezTo>
                            <a:lnTo>
                              <a:pt x="0" y="0"/>
                            </a:lnTo>
                            <a:lnTo>
                              <a:pt x="0" y="1242765"/>
                            </a:lnTo>
                            <a:lnTo>
                              <a:pt x="488232" y="1242765"/>
                            </a:lnTo>
                            <a:lnTo>
                              <a:pt x="798928" y="1242765"/>
                            </a:lnTo>
                            <a:lnTo>
                              <a:pt x="798928" y="404689"/>
                            </a:lnTo>
                            <a:close/>
                            <a:moveTo>
                              <a:pt x="577006" y="1065209"/>
                            </a:moveTo>
                            <a:lnTo>
                              <a:pt x="221933" y="1065209"/>
                            </a:lnTo>
                            <a:cubicBezTo>
                              <a:pt x="197425" y="1065209"/>
                              <a:pt x="177546" y="1045340"/>
                              <a:pt x="177546" y="1020823"/>
                            </a:cubicBezTo>
                            <a:cubicBezTo>
                              <a:pt x="177546" y="996305"/>
                              <a:pt x="197415" y="976436"/>
                              <a:pt x="221933" y="976436"/>
                            </a:cubicBezTo>
                            <a:lnTo>
                              <a:pt x="577006" y="976436"/>
                            </a:lnTo>
                            <a:cubicBezTo>
                              <a:pt x="601523" y="976436"/>
                              <a:pt x="621392" y="996305"/>
                              <a:pt x="621392" y="1020823"/>
                            </a:cubicBezTo>
                            <a:cubicBezTo>
                              <a:pt x="621392" y="1045340"/>
                              <a:pt x="601523" y="1065209"/>
                              <a:pt x="577006" y="1065209"/>
                            </a:cubicBezTo>
                            <a:close/>
                            <a:moveTo>
                              <a:pt x="577006" y="798909"/>
                            </a:moveTo>
                            <a:lnTo>
                              <a:pt x="221933" y="798909"/>
                            </a:lnTo>
                            <a:cubicBezTo>
                              <a:pt x="197425" y="798909"/>
                              <a:pt x="177546" y="779040"/>
                              <a:pt x="177546" y="754523"/>
                            </a:cubicBezTo>
                            <a:cubicBezTo>
                              <a:pt x="177546" y="730006"/>
                              <a:pt x="197415" y="710136"/>
                              <a:pt x="221933" y="710136"/>
                            </a:cubicBezTo>
                            <a:lnTo>
                              <a:pt x="577006" y="710136"/>
                            </a:lnTo>
                            <a:cubicBezTo>
                              <a:pt x="601523" y="710136"/>
                              <a:pt x="621392" y="730006"/>
                              <a:pt x="621392" y="754523"/>
                            </a:cubicBezTo>
                            <a:cubicBezTo>
                              <a:pt x="621392" y="779031"/>
                              <a:pt x="601523" y="798909"/>
                              <a:pt x="577006" y="798909"/>
                            </a:cubicBezTo>
                            <a:close/>
                            <a:moveTo>
                              <a:pt x="577006" y="532600"/>
                            </a:moveTo>
                            <a:lnTo>
                              <a:pt x="221933" y="532600"/>
                            </a:lnTo>
                            <a:cubicBezTo>
                              <a:pt x="197425" y="532600"/>
                              <a:pt x="177546" y="512731"/>
                              <a:pt x="177546" y="488213"/>
                            </a:cubicBezTo>
                            <a:cubicBezTo>
                              <a:pt x="177546" y="463696"/>
                              <a:pt x="197415" y="443827"/>
                              <a:pt x="221933" y="443827"/>
                            </a:cubicBezTo>
                            <a:lnTo>
                              <a:pt x="577006" y="443827"/>
                            </a:lnTo>
                            <a:cubicBezTo>
                              <a:pt x="601523" y="443827"/>
                              <a:pt x="621392" y="463696"/>
                              <a:pt x="621392" y="488213"/>
                            </a:cubicBezTo>
                            <a:cubicBezTo>
                              <a:pt x="621392" y="512731"/>
                              <a:pt x="601523" y="532600"/>
                              <a:pt x="577006" y="5326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27" name="Freeform: Shape 126">
                        <a:extLst>
                          <a:ext uri="{FF2B5EF4-FFF2-40B4-BE49-F238E27FC236}">
                            <a16:creationId xmlns:a16="http://schemas.microsoft.com/office/drawing/2014/main" id="{3C22E2D7-92F8-44AE-9730-36BF1DC70FB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208355" y="1056865"/>
                        <a:ext cx="2307993" cy="3525059"/>
                      </a:xfrm>
                      <a:custGeom>
                        <a:avLst/>
                        <a:gdLst>
                          <a:gd name="connsiteX0" fmla="*/ 1162831 w 2307993"/>
                          <a:gd name="connsiteY0" fmla="*/ 0 h 3525059"/>
                          <a:gd name="connsiteX1" fmla="*/ 205797 w 2307993"/>
                          <a:gd name="connsiteY1" fmla="*/ 469287 h 3525059"/>
                          <a:gd name="connsiteX2" fmla="*/ 211322 w 2307993"/>
                          <a:gd name="connsiteY2" fmla="*/ 474917 h 3525059"/>
                          <a:gd name="connsiteX3" fmla="*/ 218218 w 2307993"/>
                          <a:gd name="connsiteY3" fmla="*/ 481936 h 3525059"/>
                          <a:gd name="connsiteX4" fmla="*/ 229524 w 2307993"/>
                          <a:gd name="connsiteY4" fmla="*/ 494205 h 3525059"/>
                          <a:gd name="connsiteX5" fmla="*/ 235439 w 2307993"/>
                          <a:gd name="connsiteY5" fmla="*/ 500815 h 3525059"/>
                          <a:gd name="connsiteX6" fmla="*/ 248736 w 2307993"/>
                          <a:gd name="connsiteY6" fmla="*/ 516941 h 3525059"/>
                          <a:gd name="connsiteX7" fmla="*/ 251517 w 2307993"/>
                          <a:gd name="connsiteY7" fmla="*/ 520370 h 3525059"/>
                          <a:gd name="connsiteX8" fmla="*/ 266414 w 2307993"/>
                          <a:gd name="connsiteY8" fmla="*/ 540620 h 3525059"/>
                          <a:gd name="connsiteX9" fmla="*/ 270596 w 2307993"/>
                          <a:gd name="connsiteY9" fmla="*/ 546859 h 3525059"/>
                          <a:gd name="connsiteX10" fmla="*/ 280311 w 2307993"/>
                          <a:gd name="connsiteY10" fmla="*/ 561708 h 3525059"/>
                          <a:gd name="connsiteX11" fmla="*/ 285121 w 2307993"/>
                          <a:gd name="connsiteY11" fmla="*/ 569671 h 3525059"/>
                          <a:gd name="connsiteX12" fmla="*/ 293170 w 2307993"/>
                          <a:gd name="connsiteY12" fmla="*/ 583578 h 3525059"/>
                          <a:gd name="connsiteX13" fmla="*/ 297780 w 2307993"/>
                          <a:gd name="connsiteY13" fmla="*/ 592064 h 3525059"/>
                          <a:gd name="connsiteX14" fmla="*/ 305067 w 2307993"/>
                          <a:gd name="connsiteY14" fmla="*/ 606457 h 3525059"/>
                          <a:gd name="connsiteX15" fmla="*/ 309067 w 2307993"/>
                          <a:gd name="connsiteY15" fmla="*/ 614715 h 3525059"/>
                          <a:gd name="connsiteX16" fmla="*/ 310734 w 2307993"/>
                          <a:gd name="connsiteY16" fmla="*/ 618163 h 3525059"/>
                          <a:gd name="connsiteX17" fmla="*/ 313572 w 2307993"/>
                          <a:gd name="connsiteY17" fmla="*/ 612238 h 3525059"/>
                          <a:gd name="connsiteX18" fmla="*/ 316268 w 2307993"/>
                          <a:gd name="connsiteY18" fmla="*/ 606600 h 3525059"/>
                          <a:gd name="connsiteX19" fmla="*/ 325060 w 2307993"/>
                          <a:gd name="connsiteY19" fmla="*/ 589464 h 3525059"/>
                          <a:gd name="connsiteX20" fmla="*/ 326107 w 2307993"/>
                          <a:gd name="connsiteY20" fmla="*/ 587473 h 3525059"/>
                          <a:gd name="connsiteX21" fmla="*/ 336785 w 2307993"/>
                          <a:gd name="connsiteY21" fmla="*/ 568928 h 3525059"/>
                          <a:gd name="connsiteX22" fmla="*/ 339795 w 2307993"/>
                          <a:gd name="connsiteY22" fmla="*/ 564052 h 3525059"/>
                          <a:gd name="connsiteX23" fmla="*/ 348701 w 2307993"/>
                          <a:gd name="connsiteY23" fmla="*/ 550174 h 3525059"/>
                          <a:gd name="connsiteX24" fmla="*/ 351920 w 2307993"/>
                          <a:gd name="connsiteY24" fmla="*/ 545354 h 3525059"/>
                          <a:gd name="connsiteX25" fmla="*/ 364312 w 2307993"/>
                          <a:gd name="connsiteY25" fmla="*/ 527942 h 3525059"/>
                          <a:gd name="connsiteX26" fmla="*/ 365103 w 2307993"/>
                          <a:gd name="connsiteY26" fmla="*/ 526923 h 3525059"/>
                          <a:gd name="connsiteX27" fmla="*/ 377514 w 2307993"/>
                          <a:gd name="connsiteY27" fmla="*/ 511140 h 3525059"/>
                          <a:gd name="connsiteX28" fmla="*/ 381343 w 2307993"/>
                          <a:gd name="connsiteY28" fmla="*/ 506540 h 3525059"/>
                          <a:gd name="connsiteX29" fmla="*/ 392316 w 2307993"/>
                          <a:gd name="connsiteY29" fmla="*/ 493881 h 3525059"/>
                          <a:gd name="connsiteX30" fmla="*/ 395687 w 2307993"/>
                          <a:gd name="connsiteY30" fmla="*/ 490109 h 3525059"/>
                          <a:gd name="connsiteX31" fmla="*/ 410356 w 2307993"/>
                          <a:gd name="connsiteY31" fmla="*/ 474726 h 3525059"/>
                          <a:gd name="connsiteX32" fmla="*/ 413118 w 2307993"/>
                          <a:gd name="connsiteY32" fmla="*/ 472030 h 3525059"/>
                          <a:gd name="connsiteX33" fmla="*/ 425910 w 2307993"/>
                          <a:gd name="connsiteY33" fmla="*/ 459838 h 3525059"/>
                          <a:gd name="connsiteX34" fmla="*/ 430416 w 2307993"/>
                          <a:gd name="connsiteY34" fmla="*/ 455733 h 3525059"/>
                          <a:gd name="connsiteX35" fmla="*/ 443855 w 2307993"/>
                          <a:gd name="connsiteY35" fmla="*/ 444094 h 3525059"/>
                          <a:gd name="connsiteX36" fmla="*/ 446722 w 2307993"/>
                          <a:gd name="connsiteY36" fmla="*/ 441665 h 3525059"/>
                          <a:gd name="connsiteX37" fmla="*/ 463448 w 2307993"/>
                          <a:gd name="connsiteY37" fmla="*/ 428511 h 3525059"/>
                          <a:gd name="connsiteX38" fmla="*/ 467601 w 2307993"/>
                          <a:gd name="connsiteY38" fmla="*/ 425472 h 3525059"/>
                          <a:gd name="connsiteX39" fmla="*/ 481213 w 2307993"/>
                          <a:gd name="connsiteY39" fmla="*/ 415785 h 3525059"/>
                          <a:gd name="connsiteX40" fmla="*/ 486213 w 2307993"/>
                          <a:gd name="connsiteY40" fmla="*/ 412375 h 3525059"/>
                          <a:gd name="connsiteX41" fmla="*/ 503225 w 2307993"/>
                          <a:gd name="connsiteY41" fmla="*/ 401460 h 3525059"/>
                          <a:gd name="connsiteX42" fmla="*/ 504234 w 2307993"/>
                          <a:gd name="connsiteY42" fmla="*/ 400822 h 3525059"/>
                          <a:gd name="connsiteX43" fmla="*/ 522799 w 2307993"/>
                          <a:gd name="connsiteY43" fmla="*/ 390134 h 3525059"/>
                          <a:gd name="connsiteX44" fmla="*/ 527971 w 2307993"/>
                          <a:gd name="connsiteY44" fmla="*/ 387363 h 3525059"/>
                          <a:gd name="connsiteX45" fmla="*/ 542696 w 2307993"/>
                          <a:gd name="connsiteY45" fmla="*/ 379809 h 3525059"/>
                          <a:gd name="connsiteX46" fmla="*/ 547849 w 2307993"/>
                          <a:gd name="connsiteY46" fmla="*/ 377276 h 3525059"/>
                          <a:gd name="connsiteX47" fmla="*/ 567433 w 2307993"/>
                          <a:gd name="connsiteY47" fmla="*/ 368408 h 3525059"/>
                          <a:gd name="connsiteX48" fmla="*/ 569766 w 2307993"/>
                          <a:gd name="connsiteY48" fmla="*/ 367465 h 3525059"/>
                          <a:gd name="connsiteX49" fmla="*/ 587597 w 2307993"/>
                          <a:gd name="connsiteY49" fmla="*/ 360426 h 3525059"/>
                          <a:gd name="connsiteX50" fmla="*/ 593541 w 2307993"/>
                          <a:gd name="connsiteY50" fmla="*/ 358264 h 3525059"/>
                          <a:gd name="connsiteX51" fmla="*/ 609714 w 2307993"/>
                          <a:gd name="connsiteY51" fmla="*/ 352777 h 3525059"/>
                          <a:gd name="connsiteX52" fmla="*/ 614543 w 2307993"/>
                          <a:gd name="connsiteY52" fmla="*/ 351215 h 3525059"/>
                          <a:gd name="connsiteX53" fmla="*/ 635422 w 2307993"/>
                          <a:gd name="connsiteY53" fmla="*/ 345272 h 3525059"/>
                          <a:gd name="connsiteX54" fmla="*/ 639975 w 2307993"/>
                          <a:gd name="connsiteY54" fmla="*/ 344157 h 3525059"/>
                          <a:gd name="connsiteX55" fmla="*/ 657092 w 2307993"/>
                          <a:gd name="connsiteY55" fmla="*/ 340195 h 3525059"/>
                          <a:gd name="connsiteX56" fmla="*/ 663483 w 2307993"/>
                          <a:gd name="connsiteY56" fmla="*/ 338871 h 3525059"/>
                          <a:gd name="connsiteX57" fmla="*/ 681876 w 2307993"/>
                          <a:gd name="connsiteY57" fmla="*/ 335575 h 3525059"/>
                          <a:gd name="connsiteX58" fmla="*/ 685448 w 2307993"/>
                          <a:gd name="connsiteY58" fmla="*/ 334975 h 3525059"/>
                          <a:gd name="connsiteX59" fmla="*/ 707441 w 2307993"/>
                          <a:gd name="connsiteY59" fmla="*/ 332175 h 3525059"/>
                          <a:gd name="connsiteX60" fmla="*/ 713327 w 2307993"/>
                          <a:gd name="connsiteY60" fmla="*/ 331622 h 3525059"/>
                          <a:gd name="connsiteX61" fmla="*/ 730510 w 2307993"/>
                          <a:gd name="connsiteY61" fmla="*/ 330308 h 3525059"/>
                          <a:gd name="connsiteX62" fmla="*/ 737035 w 2307993"/>
                          <a:gd name="connsiteY62" fmla="*/ 329946 h 3525059"/>
                          <a:gd name="connsiteX63" fmla="*/ 759771 w 2307993"/>
                          <a:gd name="connsiteY63" fmla="*/ 329365 h 3525059"/>
                          <a:gd name="connsiteX64" fmla="*/ 1198378 w 2307993"/>
                          <a:gd name="connsiteY64" fmla="*/ 329365 h 3525059"/>
                          <a:gd name="connsiteX65" fmla="*/ 1242765 w 2307993"/>
                          <a:gd name="connsiteY65" fmla="*/ 373751 h 3525059"/>
                          <a:gd name="connsiteX66" fmla="*/ 1242765 w 2307993"/>
                          <a:gd name="connsiteY66" fmla="*/ 1705289 h 3525059"/>
                          <a:gd name="connsiteX67" fmla="*/ 1198378 w 2307993"/>
                          <a:gd name="connsiteY67" fmla="*/ 1749676 h 3525059"/>
                          <a:gd name="connsiteX68" fmla="*/ 310696 w 2307993"/>
                          <a:gd name="connsiteY68" fmla="*/ 1749676 h 3525059"/>
                          <a:gd name="connsiteX69" fmla="*/ 0 w 2307993"/>
                          <a:gd name="connsiteY69" fmla="*/ 1749676 h 3525059"/>
                          <a:gd name="connsiteX70" fmla="*/ 0 w 2307993"/>
                          <a:gd name="connsiteY70" fmla="*/ 3525060 h 3525059"/>
                          <a:gd name="connsiteX71" fmla="*/ 1414958 w 2307993"/>
                          <a:gd name="connsiteY71" fmla="*/ 3525060 h 3525059"/>
                          <a:gd name="connsiteX72" fmla="*/ 284893 w 2307993"/>
                          <a:gd name="connsiteY72" fmla="*/ 2717873 h 3525059"/>
                          <a:gd name="connsiteX73" fmla="*/ 274577 w 2307993"/>
                          <a:gd name="connsiteY73" fmla="*/ 2655951 h 3525059"/>
                          <a:gd name="connsiteX74" fmla="*/ 336490 w 2307993"/>
                          <a:gd name="connsiteY74" fmla="*/ 2645635 h 3525059"/>
                          <a:gd name="connsiteX75" fmla="*/ 1509074 w 2307993"/>
                          <a:gd name="connsiteY75" fmla="*/ 3483197 h 3525059"/>
                          <a:gd name="connsiteX76" fmla="*/ 1509074 w 2307993"/>
                          <a:gd name="connsiteY76" fmla="*/ 2592991 h 3525059"/>
                          <a:gd name="connsiteX77" fmla="*/ 1553451 w 2307993"/>
                          <a:gd name="connsiteY77" fmla="*/ 2548604 h 3525059"/>
                          <a:gd name="connsiteX78" fmla="*/ 2041684 w 2307993"/>
                          <a:gd name="connsiteY78" fmla="*/ 2548604 h 3525059"/>
                          <a:gd name="connsiteX79" fmla="*/ 2041684 w 2307993"/>
                          <a:gd name="connsiteY79" fmla="*/ 1794062 h 3525059"/>
                          <a:gd name="connsiteX80" fmla="*/ 2086070 w 2307993"/>
                          <a:gd name="connsiteY80" fmla="*/ 1749685 h 3525059"/>
                          <a:gd name="connsiteX81" fmla="*/ 2307993 w 2307993"/>
                          <a:gd name="connsiteY81" fmla="*/ 1749685 h 3525059"/>
                          <a:gd name="connsiteX82" fmla="*/ 2307993 w 2307993"/>
                          <a:gd name="connsiteY82" fmla="*/ 1083916 h 3525059"/>
                          <a:gd name="connsiteX83" fmla="*/ 1162831 w 2307993"/>
                          <a:gd name="connsiteY83" fmla="*/ 0 h 3525059"/>
                          <a:gd name="connsiteX84" fmla="*/ 1056303 w 2307993"/>
                          <a:gd name="connsiteY84" fmla="*/ 2885923 h 3525059"/>
                          <a:gd name="connsiteX85" fmla="*/ 1020766 w 2307993"/>
                          <a:gd name="connsiteY85" fmla="*/ 2903677 h 3525059"/>
                          <a:gd name="connsiteX86" fmla="*/ 994172 w 2307993"/>
                          <a:gd name="connsiteY86" fmla="*/ 2894800 h 3525059"/>
                          <a:gd name="connsiteX87" fmla="*/ 284016 w 2307993"/>
                          <a:gd name="connsiteY87" fmla="*/ 2362181 h 3525059"/>
                          <a:gd name="connsiteX88" fmla="*/ 275139 w 2307993"/>
                          <a:gd name="connsiteY88" fmla="*/ 2300050 h 3525059"/>
                          <a:gd name="connsiteX89" fmla="*/ 337280 w 2307993"/>
                          <a:gd name="connsiteY89" fmla="*/ 2291172 h 3525059"/>
                          <a:gd name="connsiteX90" fmla="*/ 1047436 w 2307993"/>
                          <a:gd name="connsiteY90" fmla="*/ 2823782 h 3525059"/>
                          <a:gd name="connsiteX91" fmla="*/ 1056303 w 2307993"/>
                          <a:gd name="connsiteY91" fmla="*/ 2885923 h 3525059"/>
                          <a:gd name="connsiteX92" fmla="*/ 1553404 w 2307993"/>
                          <a:gd name="connsiteY92" fmla="*/ 1527772 h 3525059"/>
                          <a:gd name="connsiteX93" fmla="*/ 1375867 w 2307993"/>
                          <a:gd name="connsiteY93" fmla="*/ 1527772 h 3525059"/>
                          <a:gd name="connsiteX94" fmla="*/ 1375867 w 2307993"/>
                          <a:gd name="connsiteY94" fmla="*/ 1350236 h 3525059"/>
                          <a:gd name="connsiteX95" fmla="*/ 1553404 w 2307993"/>
                          <a:gd name="connsiteY95" fmla="*/ 1350236 h 3525059"/>
                          <a:gd name="connsiteX96" fmla="*/ 1553404 w 2307993"/>
                          <a:gd name="connsiteY96" fmla="*/ 1527772 h 3525059"/>
                          <a:gd name="connsiteX97" fmla="*/ 1553404 w 2307993"/>
                          <a:gd name="connsiteY97" fmla="*/ 1261462 h 3525059"/>
                          <a:gd name="connsiteX98" fmla="*/ 1375867 w 2307993"/>
                          <a:gd name="connsiteY98" fmla="*/ 1261462 h 3525059"/>
                          <a:gd name="connsiteX99" fmla="*/ 1375867 w 2307993"/>
                          <a:gd name="connsiteY99" fmla="*/ 1083926 h 3525059"/>
                          <a:gd name="connsiteX100" fmla="*/ 1553404 w 2307993"/>
                          <a:gd name="connsiteY100" fmla="*/ 1083926 h 3525059"/>
                          <a:gd name="connsiteX101" fmla="*/ 1553404 w 2307993"/>
                          <a:gd name="connsiteY101" fmla="*/ 1261462 h 3525059"/>
                          <a:gd name="connsiteX102" fmla="*/ 1553404 w 2307993"/>
                          <a:gd name="connsiteY102" fmla="*/ 995153 h 3525059"/>
                          <a:gd name="connsiteX103" fmla="*/ 1375867 w 2307993"/>
                          <a:gd name="connsiteY103" fmla="*/ 995153 h 3525059"/>
                          <a:gd name="connsiteX104" fmla="*/ 1375867 w 2307993"/>
                          <a:gd name="connsiteY104" fmla="*/ 817617 h 3525059"/>
                          <a:gd name="connsiteX105" fmla="*/ 1553404 w 2307993"/>
                          <a:gd name="connsiteY105" fmla="*/ 817617 h 3525059"/>
                          <a:gd name="connsiteX106" fmla="*/ 1553404 w 2307993"/>
                          <a:gd name="connsiteY106" fmla="*/ 995153 h 3525059"/>
                          <a:gd name="connsiteX107" fmla="*/ 1553404 w 2307993"/>
                          <a:gd name="connsiteY107" fmla="*/ 728843 h 3525059"/>
                          <a:gd name="connsiteX108" fmla="*/ 1375867 w 2307993"/>
                          <a:gd name="connsiteY108" fmla="*/ 728843 h 3525059"/>
                          <a:gd name="connsiteX109" fmla="*/ 1375867 w 2307993"/>
                          <a:gd name="connsiteY109" fmla="*/ 551307 h 3525059"/>
                          <a:gd name="connsiteX110" fmla="*/ 1553404 w 2307993"/>
                          <a:gd name="connsiteY110" fmla="*/ 551307 h 3525059"/>
                          <a:gd name="connsiteX111" fmla="*/ 1553404 w 2307993"/>
                          <a:gd name="connsiteY111" fmla="*/ 728843 h 3525059"/>
                          <a:gd name="connsiteX112" fmla="*/ 1819713 w 2307993"/>
                          <a:gd name="connsiteY112" fmla="*/ 1261462 h 3525059"/>
                          <a:gd name="connsiteX113" fmla="*/ 1642177 w 2307993"/>
                          <a:gd name="connsiteY113" fmla="*/ 1261462 h 3525059"/>
                          <a:gd name="connsiteX114" fmla="*/ 1642177 w 2307993"/>
                          <a:gd name="connsiteY114" fmla="*/ 1083926 h 3525059"/>
                          <a:gd name="connsiteX115" fmla="*/ 1819713 w 2307993"/>
                          <a:gd name="connsiteY115" fmla="*/ 1083926 h 3525059"/>
                          <a:gd name="connsiteX116" fmla="*/ 1819713 w 2307993"/>
                          <a:gd name="connsiteY116" fmla="*/ 1261462 h 3525059"/>
                          <a:gd name="connsiteX117" fmla="*/ 1819713 w 2307993"/>
                          <a:gd name="connsiteY117" fmla="*/ 995153 h 3525059"/>
                          <a:gd name="connsiteX118" fmla="*/ 1642177 w 2307993"/>
                          <a:gd name="connsiteY118" fmla="*/ 995153 h 3525059"/>
                          <a:gd name="connsiteX119" fmla="*/ 1642177 w 2307993"/>
                          <a:gd name="connsiteY119" fmla="*/ 817617 h 3525059"/>
                          <a:gd name="connsiteX120" fmla="*/ 1819713 w 2307993"/>
                          <a:gd name="connsiteY120" fmla="*/ 817617 h 3525059"/>
                          <a:gd name="connsiteX121" fmla="*/ 1819713 w 2307993"/>
                          <a:gd name="connsiteY121" fmla="*/ 995153 h 3525059"/>
                          <a:gd name="connsiteX122" fmla="*/ 2086023 w 2307993"/>
                          <a:gd name="connsiteY122" fmla="*/ 1172690 h 3525059"/>
                          <a:gd name="connsiteX123" fmla="*/ 1908477 w 2307993"/>
                          <a:gd name="connsiteY123" fmla="*/ 1172690 h 3525059"/>
                          <a:gd name="connsiteX124" fmla="*/ 1908477 w 2307993"/>
                          <a:gd name="connsiteY124" fmla="*/ 995153 h 3525059"/>
                          <a:gd name="connsiteX125" fmla="*/ 2086023 w 2307993"/>
                          <a:gd name="connsiteY125" fmla="*/ 995153 h 3525059"/>
                          <a:gd name="connsiteX126" fmla="*/ 2086023 w 2307993"/>
                          <a:gd name="connsiteY126" fmla="*/ 1172690 h 352505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  <a:cxn ang="0">
                            <a:pos x="connsiteX59" y="connsiteY59"/>
                          </a:cxn>
                          <a:cxn ang="0">
                            <a:pos x="connsiteX60" y="connsiteY60"/>
                          </a:cxn>
                          <a:cxn ang="0">
                            <a:pos x="connsiteX61" y="connsiteY61"/>
                          </a:cxn>
                          <a:cxn ang="0">
                            <a:pos x="connsiteX62" y="connsiteY62"/>
                          </a:cxn>
                          <a:cxn ang="0">
                            <a:pos x="connsiteX63" y="connsiteY63"/>
                          </a:cxn>
                          <a:cxn ang="0">
                            <a:pos x="connsiteX64" y="connsiteY64"/>
                          </a:cxn>
                          <a:cxn ang="0">
                            <a:pos x="connsiteX65" y="connsiteY65"/>
                          </a:cxn>
                          <a:cxn ang="0">
                            <a:pos x="connsiteX66" y="connsiteY66"/>
                          </a:cxn>
                          <a:cxn ang="0">
                            <a:pos x="connsiteX67" y="connsiteY67"/>
                          </a:cxn>
                          <a:cxn ang="0">
                            <a:pos x="connsiteX68" y="connsiteY68"/>
                          </a:cxn>
                          <a:cxn ang="0">
                            <a:pos x="connsiteX69" y="connsiteY69"/>
                          </a:cxn>
                          <a:cxn ang="0">
                            <a:pos x="connsiteX70" y="connsiteY70"/>
                          </a:cxn>
                          <a:cxn ang="0">
                            <a:pos x="connsiteX71" y="connsiteY71"/>
                          </a:cxn>
                          <a:cxn ang="0">
                            <a:pos x="connsiteX72" y="connsiteY72"/>
                          </a:cxn>
                          <a:cxn ang="0">
                            <a:pos x="connsiteX73" y="connsiteY73"/>
                          </a:cxn>
                          <a:cxn ang="0">
                            <a:pos x="connsiteX74" y="connsiteY74"/>
                          </a:cxn>
                          <a:cxn ang="0">
                            <a:pos x="connsiteX75" y="connsiteY75"/>
                          </a:cxn>
                          <a:cxn ang="0">
                            <a:pos x="connsiteX76" y="connsiteY76"/>
                          </a:cxn>
                          <a:cxn ang="0">
                            <a:pos x="connsiteX77" y="connsiteY77"/>
                          </a:cxn>
                          <a:cxn ang="0">
                            <a:pos x="connsiteX78" y="connsiteY78"/>
                          </a:cxn>
                          <a:cxn ang="0">
                            <a:pos x="connsiteX79" y="connsiteY79"/>
                          </a:cxn>
                          <a:cxn ang="0">
                            <a:pos x="connsiteX80" y="connsiteY80"/>
                          </a:cxn>
                          <a:cxn ang="0">
                            <a:pos x="connsiteX81" y="connsiteY81"/>
                          </a:cxn>
                          <a:cxn ang="0">
                            <a:pos x="connsiteX82" y="connsiteY82"/>
                          </a:cxn>
                          <a:cxn ang="0">
                            <a:pos x="connsiteX83" y="connsiteY83"/>
                          </a:cxn>
                          <a:cxn ang="0">
                            <a:pos x="connsiteX84" y="connsiteY84"/>
                          </a:cxn>
                          <a:cxn ang="0">
                            <a:pos x="connsiteX85" y="connsiteY85"/>
                          </a:cxn>
                          <a:cxn ang="0">
                            <a:pos x="connsiteX86" y="connsiteY86"/>
                          </a:cxn>
                          <a:cxn ang="0">
                            <a:pos x="connsiteX87" y="connsiteY87"/>
                          </a:cxn>
                          <a:cxn ang="0">
                            <a:pos x="connsiteX88" y="connsiteY88"/>
                          </a:cxn>
                          <a:cxn ang="0">
                            <a:pos x="connsiteX89" y="connsiteY89"/>
                          </a:cxn>
                          <a:cxn ang="0">
                            <a:pos x="connsiteX90" y="connsiteY90"/>
                          </a:cxn>
                          <a:cxn ang="0">
                            <a:pos x="connsiteX91" y="connsiteY91"/>
                          </a:cxn>
                          <a:cxn ang="0">
                            <a:pos x="connsiteX92" y="connsiteY92"/>
                          </a:cxn>
                          <a:cxn ang="0">
                            <a:pos x="connsiteX93" y="connsiteY93"/>
                          </a:cxn>
                          <a:cxn ang="0">
                            <a:pos x="connsiteX94" y="connsiteY94"/>
                          </a:cxn>
                          <a:cxn ang="0">
                            <a:pos x="connsiteX95" y="connsiteY95"/>
                          </a:cxn>
                          <a:cxn ang="0">
                            <a:pos x="connsiteX96" y="connsiteY96"/>
                          </a:cxn>
                          <a:cxn ang="0">
                            <a:pos x="connsiteX97" y="connsiteY97"/>
                          </a:cxn>
                          <a:cxn ang="0">
                            <a:pos x="connsiteX98" y="connsiteY98"/>
                          </a:cxn>
                          <a:cxn ang="0">
                            <a:pos x="connsiteX99" y="connsiteY99"/>
                          </a:cxn>
                          <a:cxn ang="0">
                            <a:pos x="connsiteX100" y="connsiteY100"/>
                          </a:cxn>
                          <a:cxn ang="0">
                            <a:pos x="connsiteX101" y="connsiteY101"/>
                          </a:cxn>
                          <a:cxn ang="0">
                            <a:pos x="connsiteX102" y="connsiteY102"/>
                          </a:cxn>
                          <a:cxn ang="0">
                            <a:pos x="connsiteX103" y="connsiteY103"/>
                          </a:cxn>
                          <a:cxn ang="0">
                            <a:pos x="connsiteX104" y="connsiteY104"/>
                          </a:cxn>
                          <a:cxn ang="0">
                            <a:pos x="connsiteX105" y="connsiteY105"/>
                          </a:cxn>
                          <a:cxn ang="0">
                            <a:pos x="connsiteX106" y="connsiteY106"/>
                          </a:cxn>
                          <a:cxn ang="0">
                            <a:pos x="connsiteX107" y="connsiteY107"/>
                          </a:cxn>
                          <a:cxn ang="0">
                            <a:pos x="connsiteX108" y="connsiteY108"/>
                          </a:cxn>
                          <a:cxn ang="0">
                            <a:pos x="connsiteX109" y="connsiteY109"/>
                          </a:cxn>
                          <a:cxn ang="0">
                            <a:pos x="connsiteX110" y="connsiteY110"/>
                          </a:cxn>
                          <a:cxn ang="0">
                            <a:pos x="connsiteX111" y="connsiteY111"/>
                          </a:cxn>
                          <a:cxn ang="0">
                            <a:pos x="connsiteX112" y="connsiteY112"/>
                          </a:cxn>
                          <a:cxn ang="0">
                            <a:pos x="connsiteX113" y="connsiteY113"/>
                          </a:cxn>
                          <a:cxn ang="0">
                            <a:pos x="connsiteX114" y="connsiteY114"/>
                          </a:cxn>
                          <a:cxn ang="0">
                            <a:pos x="connsiteX115" y="connsiteY115"/>
                          </a:cxn>
                          <a:cxn ang="0">
                            <a:pos x="connsiteX116" y="connsiteY116"/>
                          </a:cxn>
                          <a:cxn ang="0">
                            <a:pos x="connsiteX117" y="connsiteY117"/>
                          </a:cxn>
                          <a:cxn ang="0">
                            <a:pos x="connsiteX118" y="connsiteY118"/>
                          </a:cxn>
                          <a:cxn ang="0">
                            <a:pos x="connsiteX119" y="connsiteY119"/>
                          </a:cxn>
                          <a:cxn ang="0">
                            <a:pos x="connsiteX120" y="connsiteY120"/>
                          </a:cxn>
                          <a:cxn ang="0">
                            <a:pos x="connsiteX121" y="connsiteY121"/>
                          </a:cxn>
                          <a:cxn ang="0">
                            <a:pos x="connsiteX122" y="connsiteY122"/>
                          </a:cxn>
                          <a:cxn ang="0">
                            <a:pos x="connsiteX123" y="connsiteY123"/>
                          </a:cxn>
                          <a:cxn ang="0">
                            <a:pos x="connsiteX124" y="connsiteY124"/>
                          </a:cxn>
                          <a:cxn ang="0">
                            <a:pos x="connsiteX125" y="connsiteY125"/>
                          </a:cxn>
                          <a:cxn ang="0">
                            <a:pos x="connsiteX126" y="connsiteY126"/>
                          </a:cxn>
                        </a:cxnLst>
                        <a:rect l="l" t="t" r="r" b="b"/>
                        <a:pathLst>
                          <a:path w="2307993" h="3525059">
                            <a:moveTo>
                              <a:pt x="1162831" y="0"/>
                            </a:moveTo>
                            <a:cubicBezTo>
                              <a:pt x="785670" y="0"/>
                              <a:pt x="422719" y="178899"/>
                              <a:pt x="205797" y="469287"/>
                            </a:cubicBezTo>
                            <a:cubicBezTo>
                              <a:pt x="207683" y="471126"/>
                              <a:pt x="209464" y="473050"/>
                              <a:pt x="211322" y="474917"/>
                            </a:cubicBezTo>
                            <a:cubicBezTo>
                              <a:pt x="213646" y="477241"/>
                              <a:pt x="215951" y="479565"/>
                              <a:pt x="218218" y="481936"/>
                            </a:cubicBezTo>
                            <a:cubicBezTo>
                              <a:pt x="222066" y="485965"/>
                              <a:pt x="225819" y="490071"/>
                              <a:pt x="229524" y="494205"/>
                            </a:cubicBezTo>
                            <a:cubicBezTo>
                              <a:pt x="231496" y="496405"/>
                              <a:pt x="233505" y="498577"/>
                              <a:pt x="235439" y="500815"/>
                            </a:cubicBezTo>
                            <a:cubicBezTo>
                              <a:pt x="240001" y="506101"/>
                              <a:pt x="244421" y="511492"/>
                              <a:pt x="248736" y="516941"/>
                            </a:cubicBezTo>
                            <a:cubicBezTo>
                              <a:pt x="249641" y="518093"/>
                              <a:pt x="250622" y="519208"/>
                              <a:pt x="251517" y="520370"/>
                            </a:cubicBezTo>
                            <a:cubicBezTo>
                              <a:pt x="256670" y="526999"/>
                              <a:pt x="261623" y="533762"/>
                              <a:pt x="266414" y="540620"/>
                            </a:cubicBezTo>
                            <a:cubicBezTo>
                              <a:pt x="267852" y="542677"/>
                              <a:pt x="269196" y="544792"/>
                              <a:pt x="270596" y="546859"/>
                            </a:cubicBezTo>
                            <a:cubicBezTo>
                              <a:pt x="273910" y="551764"/>
                              <a:pt x="277177" y="556698"/>
                              <a:pt x="280311" y="561708"/>
                            </a:cubicBezTo>
                            <a:cubicBezTo>
                              <a:pt x="281959" y="564337"/>
                              <a:pt x="283531" y="567014"/>
                              <a:pt x="285121" y="569671"/>
                            </a:cubicBezTo>
                            <a:cubicBezTo>
                              <a:pt x="287884" y="574272"/>
                              <a:pt x="290570" y="578901"/>
                              <a:pt x="293170" y="583578"/>
                            </a:cubicBezTo>
                            <a:cubicBezTo>
                              <a:pt x="294742" y="586388"/>
                              <a:pt x="296266" y="589217"/>
                              <a:pt x="297780" y="592064"/>
                            </a:cubicBezTo>
                            <a:cubicBezTo>
                              <a:pt x="300295" y="596827"/>
                              <a:pt x="302714" y="601618"/>
                              <a:pt x="305067" y="606457"/>
                            </a:cubicBezTo>
                            <a:cubicBezTo>
                              <a:pt x="306410" y="609210"/>
                              <a:pt x="307781" y="611943"/>
                              <a:pt x="309067" y="614715"/>
                            </a:cubicBezTo>
                            <a:cubicBezTo>
                              <a:pt x="309601" y="615877"/>
                              <a:pt x="310210" y="617001"/>
                              <a:pt x="310734" y="618163"/>
                            </a:cubicBezTo>
                            <a:cubicBezTo>
                              <a:pt x="311648" y="616172"/>
                              <a:pt x="312639" y="614220"/>
                              <a:pt x="313572" y="612238"/>
                            </a:cubicBezTo>
                            <a:cubicBezTo>
                              <a:pt x="314468" y="610352"/>
                              <a:pt x="315363" y="608476"/>
                              <a:pt x="316268" y="606600"/>
                            </a:cubicBezTo>
                            <a:cubicBezTo>
                              <a:pt x="319097" y="600827"/>
                              <a:pt x="322021" y="595113"/>
                              <a:pt x="325060" y="589464"/>
                            </a:cubicBezTo>
                            <a:cubicBezTo>
                              <a:pt x="325422" y="588807"/>
                              <a:pt x="325745" y="588131"/>
                              <a:pt x="326107" y="587473"/>
                            </a:cubicBezTo>
                            <a:cubicBezTo>
                              <a:pt x="329517" y="581206"/>
                              <a:pt x="333099" y="575034"/>
                              <a:pt x="336785" y="568928"/>
                            </a:cubicBezTo>
                            <a:cubicBezTo>
                              <a:pt x="337775" y="567290"/>
                              <a:pt x="338785" y="565680"/>
                              <a:pt x="339795" y="564052"/>
                            </a:cubicBezTo>
                            <a:cubicBezTo>
                              <a:pt x="342690" y="559375"/>
                              <a:pt x="345653" y="554746"/>
                              <a:pt x="348701" y="550174"/>
                            </a:cubicBezTo>
                            <a:cubicBezTo>
                              <a:pt x="349777" y="548564"/>
                              <a:pt x="350834" y="546954"/>
                              <a:pt x="351920" y="545354"/>
                            </a:cubicBezTo>
                            <a:cubicBezTo>
                              <a:pt x="355940" y="539467"/>
                              <a:pt x="360045" y="533648"/>
                              <a:pt x="364312" y="527942"/>
                            </a:cubicBezTo>
                            <a:cubicBezTo>
                              <a:pt x="364569" y="527599"/>
                              <a:pt x="364846" y="527266"/>
                              <a:pt x="365103" y="526923"/>
                            </a:cubicBezTo>
                            <a:cubicBezTo>
                              <a:pt x="369122" y="521570"/>
                              <a:pt x="373275" y="516322"/>
                              <a:pt x="377514" y="511140"/>
                            </a:cubicBezTo>
                            <a:cubicBezTo>
                              <a:pt x="378781" y="509597"/>
                              <a:pt x="380057" y="508063"/>
                              <a:pt x="381343" y="506540"/>
                            </a:cubicBezTo>
                            <a:cubicBezTo>
                              <a:pt x="384924" y="502253"/>
                              <a:pt x="388591" y="498034"/>
                              <a:pt x="392316" y="493881"/>
                            </a:cubicBezTo>
                            <a:cubicBezTo>
                              <a:pt x="393440" y="492624"/>
                              <a:pt x="394545" y="491347"/>
                              <a:pt x="395687" y="490109"/>
                            </a:cubicBezTo>
                            <a:cubicBezTo>
                              <a:pt x="400469" y="484880"/>
                              <a:pt x="405355" y="479746"/>
                              <a:pt x="410356" y="474726"/>
                            </a:cubicBezTo>
                            <a:cubicBezTo>
                              <a:pt x="411270" y="473821"/>
                              <a:pt x="412204" y="472935"/>
                              <a:pt x="413118" y="472030"/>
                            </a:cubicBezTo>
                            <a:cubicBezTo>
                              <a:pt x="417309" y="467887"/>
                              <a:pt x="421576" y="463820"/>
                              <a:pt x="425910" y="459838"/>
                            </a:cubicBezTo>
                            <a:cubicBezTo>
                              <a:pt x="427406" y="458457"/>
                              <a:pt x="428901" y="457095"/>
                              <a:pt x="430416" y="455733"/>
                            </a:cubicBezTo>
                            <a:cubicBezTo>
                              <a:pt x="434826" y="451780"/>
                              <a:pt x="439302" y="447894"/>
                              <a:pt x="443855" y="444094"/>
                            </a:cubicBezTo>
                            <a:cubicBezTo>
                              <a:pt x="444817" y="443294"/>
                              <a:pt x="445751" y="442465"/>
                              <a:pt x="446722" y="441665"/>
                            </a:cubicBezTo>
                            <a:cubicBezTo>
                              <a:pt x="452199" y="437159"/>
                              <a:pt x="457781" y="432787"/>
                              <a:pt x="463448" y="428511"/>
                            </a:cubicBezTo>
                            <a:cubicBezTo>
                              <a:pt x="464820" y="427482"/>
                              <a:pt x="466220" y="426482"/>
                              <a:pt x="467601" y="425472"/>
                            </a:cubicBezTo>
                            <a:cubicBezTo>
                              <a:pt x="472087" y="422167"/>
                              <a:pt x="476622" y="418938"/>
                              <a:pt x="481213" y="415785"/>
                            </a:cubicBezTo>
                            <a:cubicBezTo>
                              <a:pt x="482879" y="414642"/>
                              <a:pt x="484537" y="413490"/>
                              <a:pt x="486213" y="412375"/>
                            </a:cubicBezTo>
                            <a:cubicBezTo>
                              <a:pt x="491804" y="408632"/>
                              <a:pt x="497472" y="404974"/>
                              <a:pt x="503225" y="401460"/>
                            </a:cubicBezTo>
                            <a:cubicBezTo>
                              <a:pt x="503568" y="401260"/>
                              <a:pt x="503901" y="401031"/>
                              <a:pt x="504234" y="400822"/>
                            </a:cubicBezTo>
                            <a:cubicBezTo>
                              <a:pt x="510330" y="397116"/>
                              <a:pt x="516541" y="393583"/>
                              <a:pt x="522799" y="390134"/>
                            </a:cubicBezTo>
                            <a:cubicBezTo>
                              <a:pt x="524513" y="389192"/>
                              <a:pt x="526247" y="388287"/>
                              <a:pt x="527971" y="387363"/>
                            </a:cubicBezTo>
                            <a:cubicBezTo>
                              <a:pt x="532828" y="384762"/>
                              <a:pt x="537734" y="382248"/>
                              <a:pt x="542696" y="379809"/>
                            </a:cubicBezTo>
                            <a:cubicBezTo>
                              <a:pt x="544420" y="378971"/>
                              <a:pt x="546116" y="378104"/>
                              <a:pt x="547849" y="377276"/>
                            </a:cubicBezTo>
                            <a:cubicBezTo>
                              <a:pt x="554307" y="374190"/>
                              <a:pt x="560822" y="371218"/>
                              <a:pt x="567433" y="368408"/>
                            </a:cubicBezTo>
                            <a:cubicBezTo>
                              <a:pt x="568204" y="368084"/>
                              <a:pt x="568995" y="367789"/>
                              <a:pt x="569766" y="367465"/>
                            </a:cubicBezTo>
                            <a:cubicBezTo>
                              <a:pt x="575653" y="364998"/>
                              <a:pt x="581606" y="362664"/>
                              <a:pt x="587597" y="360426"/>
                            </a:cubicBezTo>
                            <a:cubicBezTo>
                              <a:pt x="589578" y="359683"/>
                              <a:pt x="591560" y="358978"/>
                              <a:pt x="593541" y="358264"/>
                            </a:cubicBezTo>
                            <a:cubicBezTo>
                              <a:pt x="598894" y="356340"/>
                              <a:pt x="604285" y="354511"/>
                              <a:pt x="609714" y="352777"/>
                            </a:cubicBezTo>
                            <a:cubicBezTo>
                              <a:pt x="611324" y="352263"/>
                              <a:pt x="612924" y="351711"/>
                              <a:pt x="614543" y="351215"/>
                            </a:cubicBezTo>
                            <a:cubicBezTo>
                              <a:pt x="621440" y="349091"/>
                              <a:pt x="628402" y="347101"/>
                              <a:pt x="635422" y="345272"/>
                            </a:cubicBezTo>
                            <a:cubicBezTo>
                              <a:pt x="636927" y="344872"/>
                              <a:pt x="638461" y="344529"/>
                              <a:pt x="639975" y="344157"/>
                            </a:cubicBezTo>
                            <a:cubicBezTo>
                              <a:pt x="645643" y="342738"/>
                              <a:pt x="651348" y="341414"/>
                              <a:pt x="657092" y="340195"/>
                            </a:cubicBezTo>
                            <a:cubicBezTo>
                              <a:pt x="659216" y="339738"/>
                              <a:pt x="661349" y="339300"/>
                              <a:pt x="663483" y="338871"/>
                            </a:cubicBezTo>
                            <a:cubicBezTo>
                              <a:pt x="669579" y="337661"/>
                              <a:pt x="675703" y="336556"/>
                              <a:pt x="681876" y="335575"/>
                            </a:cubicBezTo>
                            <a:cubicBezTo>
                              <a:pt x="683066" y="335385"/>
                              <a:pt x="684247" y="335156"/>
                              <a:pt x="685448" y="334975"/>
                            </a:cubicBezTo>
                            <a:cubicBezTo>
                              <a:pt x="692725" y="333870"/>
                              <a:pt x="700059" y="332956"/>
                              <a:pt x="707441" y="332175"/>
                            </a:cubicBezTo>
                            <a:cubicBezTo>
                              <a:pt x="709403" y="331965"/>
                              <a:pt x="711365" y="331813"/>
                              <a:pt x="713327" y="331622"/>
                            </a:cubicBezTo>
                            <a:cubicBezTo>
                              <a:pt x="719033" y="331089"/>
                              <a:pt x="724757" y="330651"/>
                              <a:pt x="730510" y="330308"/>
                            </a:cubicBezTo>
                            <a:cubicBezTo>
                              <a:pt x="732682" y="330184"/>
                              <a:pt x="734854" y="330041"/>
                              <a:pt x="737035" y="329946"/>
                            </a:cubicBezTo>
                            <a:cubicBezTo>
                              <a:pt x="744579" y="329603"/>
                              <a:pt x="752142" y="329365"/>
                              <a:pt x="759771" y="329365"/>
                            </a:cubicBezTo>
                            <a:lnTo>
                              <a:pt x="1198378" y="329365"/>
                            </a:lnTo>
                            <a:cubicBezTo>
                              <a:pt x="1222896" y="329365"/>
                              <a:pt x="1242765" y="349234"/>
                              <a:pt x="1242765" y="373751"/>
                            </a:cubicBezTo>
                            <a:lnTo>
                              <a:pt x="1242765" y="1705289"/>
                            </a:lnTo>
                            <a:cubicBezTo>
                              <a:pt x="1242765" y="1729797"/>
                              <a:pt x="1222896" y="1749676"/>
                              <a:pt x="1198378" y="1749676"/>
                            </a:cubicBezTo>
                            <a:lnTo>
                              <a:pt x="310696" y="1749676"/>
                            </a:lnTo>
                            <a:lnTo>
                              <a:pt x="0" y="1749676"/>
                            </a:lnTo>
                            <a:lnTo>
                              <a:pt x="0" y="3525060"/>
                            </a:lnTo>
                            <a:lnTo>
                              <a:pt x="1414958" y="3525060"/>
                            </a:lnTo>
                            <a:lnTo>
                              <a:pt x="284893" y="2717873"/>
                            </a:lnTo>
                            <a:cubicBezTo>
                              <a:pt x="264947" y="2703624"/>
                              <a:pt x="260318" y="2675906"/>
                              <a:pt x="274577" y="2655951"/>
                            </a:cubicBezTo>
                            <a:cubicBezTo>
                              <a:pt x="288827" y="2636006"/>
                              <a:pt x="316544" y="2631367"/>
                              <a:pt x="336490" y="2645635"/>
                            </a:cubicBezTo>
                            <a:lnTo>
                              <a:pt x="1509074" y="3483197"/>
                            </a:lnTo>
                            <a:lnTo>
                              <a:pt x="1509074" y="2592991"/>
                            </a:lnTo>
                            <a:cubicBezTo>
                              <a:pt x="1509074" y="2568474"/>
                              <a:pt x="1528944" y="2548604"/>
                              <a:pt x="1553451" y="2548604"/>
                            </a:cubicBezTo>
                            <a:lnTo>
                              <a:pt x="2041684" y="2548604"/>
                            </a:lnTo>
                            <a:lnTo>
                              <a:pt x="2041684" y="1794062"/>
                            </a:lnTo>
                            <a:cubicBezTo>
                              <a:pt x="2041684" y="1769555"/>
                              <a:pt x="2061553" y="1749685"/>
                              <a:pt x="2086070" y="1749685"/>
                            </a:cubicBezTo>
                            <a:lnTo>
                              <a:pt x="2307993" y="1749685"/>
                            </a:lnTo>
                            <a:lnTo>
                              <a:pt x="2307993" y="1083916"/>
                            </a:lnTo>
                            <a:cubicBezTo>
                              <a:pt x="2307946" y="486242"/>
                              <a:pt x="1794253" y="0"/>
                              <a:pt x="1162831" y="0"/>
                            </a:cubicBezTo>
                            <a:close/>
                            <a:moveTo>
                              <a:pt x="1056303" y="2885923"/>
                            </a:moveTo>
                            <a:cubicBezTo>
                              <a:pt x="1047578" y="2897553"/>
                              <a:pt x="1034263" y="2903677"/>
                              <a:pt x="1020766" y="2903677"/>
                            </a:cubicBezTo>
                            <a:cubicBezTo>
                              <a:pt x="1011498" y="2903677"/>
                              <a:pt x="1002154" y="2900791"/>
                              <a:pt x="994172" y="2894800"/>
                            </a:cubicBezTo>
                            <a:lnTo>
                              <a:pt x="284016" y="2362181"/>
                            </a:lnTo>
                            <a:cubicBezTo>
                              <a:pt x="264404" y="2347475"/>
                              <a:pt x="260433" y="2319652"/>
                              <a:pt x="275139" y="2300050"/>
                            </a:cubicBezTo>
                            <a:cubicBezTo>
                              <a:pt x="289846" y="2280437"/>
                              <a:pt x="317668" y="2276456"/>
                              <a:pt x="337280" y="2291172"/>
                            </a:cubicBezTo>
                            <a:lnTo>
                              <a:pt x="1047436" y="2823782"/>
                            </a:lnTo>
                            <a:cubicBezTo>
                              <a:pt x="1067038" y="2838507"/>
                              <a:pt x="1071020" y="2866320"/>
                              <a:pt x="1056303" y="2885923"/>
                            </a:cubicBezTo>
                            <a:close/>
                            <a:moveTo>
                              <a:pt x="1553404" y="1527772"/>
                            </a:moveTo>
                            <a:lnTo>
                              <a:pt x="1375867" y="1527772"/>
                            </a:lnTo>
                            <a:lnTo>
                              <a:pt x="1375867" y="1350236"/>
                            </a:lnTo>
                            <a:lnTo>
                              <a:pt x="1553404" y="1350236"/>
                            </a:lnTo>
                            <a:lnTo>
                              <a:pt x="1553404" y="1527772"/>
                            </a:lnTo>
                            <a:close/>
                            <a:moveTo>
                              <a:pt x="1553404" y="1261462"/>
                            </a:moveTo>
                            <a:lnTo>
                              <a:pt x="1375867" y="1261462"/>
                            </a:lnTo>
                            <a:lnTo>
                              <a:pt x="1375867" y="1083926"/>
                            </a:lnTo>
                            <a:lnTo>
                              <a:pt x="1553404" y="1083926"/>
                            </a:lnTo>
                            <a:lnTo>
                              <a:pt x="1553404" y="1261462"/>
                            </a:lnTo>
                            <a:close/>
                            <a:moveTo>
                              <a:pt x="1553404" y="995153"/>
                            </a:moveTo>
                            <a:lnTo>
                              <a:pt x="1375867" y="995153"/>
                            </a:lnTo>
                            <a:lnTo>
                              <a:pt x="1375867" y="817617"/>
                            </a:lnTo>
                            <a:lnTo>
                              <a:pt x="1553404" y="817617"/>
                            </a:lnTo>
                            <a:lnTo>
                              <a:pt x="1553404" y="995153"/>
                            </a:lnTo>
                            <a:close/>
                            <a:moveTo>
                              <a:pt x="1553404" y="728843"/>
                            </a:moveTo>
                            <a:lnTo>
                              <a:pt x="1375867" y="728843"/>
                            </a:lnTo>
                            <a:lnTo>
                              <a:pt x="1375867" y="551307"/>
                            </a:lnTo>
                            <a:lnTo>
                              <a:pt x="1553404" y="551307"/>
                            </a:lnTo>
                            <a:lnTo>
                              <a:pt x="1553404" y="728843"/>
                            </a:lnTo>
                            <a:close/>
                            <a:moveTo>
                              <a:pt x="1819713" y="1261462"/>
                            </a:moveTo>
                            <a:lnTo>
                              <a:pt x="1642177" y="1261462"/>
                            </a:lnTo>
                            <a:lnTo>
                              <a:pt x="1642177" y="1083926"/>
                            </a:lnTo>
                            <a:lnTo>
                              <a:pt x="1819713" y="1083926"/>
                            </a:lnTo>
                            <a:lnTo>
                              <a:pt x="1819713" y="1261462"/>
                            </a:lnTo>
                            <a:close/>
                            <a:moveTo>
                              <a:pt x="1819713" y="995153"/>
                            </a:moveTo>
                            <a:lnTo>
                              <a:pt x="1642177" y="995153"/>
                            </a:lnTo>
                            <a:lnTo>
                              <a:pt x="1642177" y="817617"/>
                            </a:lnTo>
                            <a:lnTo>
                              <a:pt x="1819713" y="817617"/>
                            </a:lnTo>
                            <a:lnTo>
                              <a:pt x="1819713" y="995153"/>
                            </a:lnTo>
                            <a:close/>
                            <a:moveTo>
                              <a:pt x="2086023" y="1172690"/>
                            </a:moveTo>
                            <a:lnTo>
                              <a:pt x="1908477" y="1172690"/>
                            </a:lnTo>
                            <a:lnTo>
                              <a:pt x="1908477" y="995153"/>
                            </a:lnTo>
                            <a:lnTo>
                              <a:pt x="2086023" y="995153"/>
                            </a:lnTo>
                            <a:lnTo>
                              <a:pt x="2086023" y="117269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194" name="Group 193">
                    <a:extLst>
                      <a:ext uri="{FF2B5EF4-FFF2-40B4-BE49-F238E27FC236}">
                        <a16:creationId xmlns:a16="http://schemas.microsoft.com/office/drawing/2014/main" id="{66981F8A-064B-4334-9634-1A66640DBAEC}"/>
                      </a:ext>
                    </a:extLst>
                  </p:cNvPr>
                  <p:cNvGrpSpPr/>
                  <p:nvPr/>
                </p:nvGrpSpPr>
                <p:grpSpPr>
                  <a:xfrm>
                    <a:off x="3255127" y="3179200"/>
                    <a:ext cx="441542" cy="441542"/>
                    <a:chOff x="3255127" y="3179200"/>
                    <a:chExt cx="441542" cy="441542"/>
                  </a:xfrm>
                </p:grpSpPr>
                <p:sp>
                  <p:nvSpPr>
                    <p:cNvPr id="118" name="Oval 117">
                      <a:extLst>
                        <a:ext uri="{FF2B5EF4-FFF2-40B4-BE49-F238E27FC236}">
                          <a16:creationId xmlns:a16="http://schemas.microsoft.com/office/drawing/2014/main" id="{36CB8E3A-AE54-4616-8E38-687AC337B4D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255127" y="3179200"/>
                      <a:ext cx="441542" cy="44154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 sz="320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p:txBody>
                </p:sp>
                <p:grpSp>
                  <p:nvGrpSpPr>
                    <p:cNvPr id="119" name="Graphic 197">
                      <a:extLst>
                        <a:ext uri="{FF2B5EF4-FFF2-40B4-BE49-F238E27FC236}">
                          <a16:creationId xmlns:a16="http://schemas.microsoft.com/office/drawing/2014/main" id="{59D49CF4-559B-4EFC-AFEA-69D21F7D0924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355028" y="3300707"/>
                      <a:ext cx="241740" cy="198528"/>
                      <a:chOff x="5867399" y="3174586"/>
                      <a:chExt cx="457200" cy="375475"/>
                    </a:xfrm>
                    <a:solidFill>
                      <a:schemeClr val="accent3"/>
                    </a:solidFill>
                  </p:grpSpPr>
                  <p:sp>
                    <p:nvSpPr>
                      <p:cNvPr id="120" name="Freeform: Shape 119">
                        <a:extLst>
                          <a:ext uri="{FF2B5EF4-FFF2-40B4-BE49-F238E27FC236}">
                            <a16:creationId xmlns:a16="http://schemas.microsoft.com/office/drawing/2014/main" id="{2C75E3D5-139D-49B1-A694-B25DABDB57D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84353" y="3270979"/>
                        <a:ext cx="423196" cy="175923"/>
                      </a:xfrm>
                      <a:custGeom>
                        <a:avLst/>
                        <a:gdLst>
                          <a:gd name="connsiteX0" fmla="*/ 423196 w 423196"/>
                          <a:gd name="connsiteY0" fmla="*/ 0 h 175923"/>
                          <a:gd name="connsiteX1" fmla="*/ 0 w 423196"/>
                          <a:gd name="connsiteY1" fmla="*/ 0 h 175923"/>
                          <a:gd name="connsiteX2" fmla="*/ 0 w 423196"/>
                          <a:gd name="connsiteY2" fmla="*/ 175924 h 175923"/>
                          <a:gd name="connsiteX3" fmla="*/ 423196 w 423196"/>
                          <a:gd name="connsiteY3" fmla="*/ 175924 h 175923"/>
                          <a:gd name="connsiteX4" fmla="*/ 423196 w 423196"/>
                          <a:gd name="connsiteY4" fmla="*/ 0 h 175923"/>
                          <a:gd name="connsiteX5" fmla="*/ 218313 w 423196"/>
                          <a:gd name="connsiteY5" fmla="*/ 165545 h 175923"/>
                          <a:gd name="connsiteX6" fmla="*/ 211646 w 423196"/>
                          <a:gd name="connsiteY6" fmla="*/ 168307 h 175923"/>
                          <a:gd name="connsiteX7" fmla="*/ 204883 w 423196"/>
                          <a:gd name="connsiteY7" fmla="*/ 165545 h 175923"/>
                          <a:gd name="connsiteX8" fmla="*/ 202121 w 423196"/>
                          <a:gd name="connsiteY8" fmla="*/ 158782 h 175923"/>
                          <a:gd name="connsiteX9" fmla="*/ 204883 w 423196"/>
                          <a:gd name="connsiteY9" fmla="*/ 152114 h 175923"/>
                          <a:gd name="connsiteX10" fmla="*/ 215265 w 423196"/>
                          <a:gd name="connsiteY10" fmla="*/ 150019 h 175923"/>
                          <a:gd name="connsiteX11" fmla="*/ 218313 w 423196"/>
                          <a:gd name="connsiteY11" fmla="*/ 152114 h 175923"/>
                          <a:gd name="connsiteX12" fmla="*/ 221171 w 423196"/>
                          <a:gd name="connsiteY12" fmla="*/ 158782 h 175923"/>
                          <a:gd name="connsiteX13" fmla="*/ 218313 w 423196"/>
                          <a:gd name="connsiteY13" fmla="*/ 165545 h 175923"/>
                          <a:gd name="connsiteX14" fmla="*/ 221171 w 423196"/>
                          <a:gd name="connsiteY14" fmla="*/ 116967 h 175923"/>
                          <a:gd name="connsiteX15" fmla="*/ 211646 w 423196"/>
                          <a:gd name="connsiteY15" fmla="*/ 126492 h 175923"/>
                          <a:gd name="connsiteX16" fmla="*/ 202121 w 423196"/>
                          <a:gd name="connsiteY16" fmla="*/ 116967 h 175923"/>
                          <a:gd name="connsiteX17" fmla="*/ 202121 w 423196"/>
                          <a:gd name="connsiteY17" fmla="*/ 36100 h 175923"/>
                          <a:gd name="connsiteX18" fmla="*/ 211646 w 423196"/>
                          <a:gd name="connsiteY18" fmla="*/ 26575 h 175923"/>
                          <a:gd name="connsiteX19" fmla="*/ 221171 w 423196"/>
                          <a:gd name="connsiteY19" fmla="*/ 36100 h 175923"/>
                          <a:gd name="connsiteX20" fmla="*/ 221171 w 423196"/>
                          <a:gd name="connsiteY20" fmla="*/ 116967 h 17592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</a:cxnLst>
                        <a:rect l="l" t="t" r="r" b="b"/>
                        <a:pathLst>
                          <a:path w="423196" h="175923">
                            <a:moveTo>
                              <a:pt x="423196" y="0"/>
                            </a:moveTo>
                            <a:lnTo>
                              <a:pt x="0" y="0"/>
                            </a:lnTo>
                            <a:lnTo>
                              <a:pt x="0" y="175924"/>
                            </a:lnTo>
                            <a:lnTo>
                              <a:pt x="423196" y="175924"/>
                            </a:lnTo>
                            <a:lnTo>
                              <a:pt x="423196" y="0"/>
                            </a:lnTo>
                            <a:close/>
                            <a:moveTo>
                              <a:pt x="218313" y="165545"/>
                            </a:moveTo>
                            <a:cubicBezTo>
                              <a:pt x="216503" y="167354"/>
                              <a:pt x="214121" y="168307"/>
                              <a:pt x="211646" y="168307"/>
                            </a:cubicBezTo>
                            <a:cubicBezTo>
                              <a:pt x="209074" y="168307"/>
                              <a:pt x="206693" y="167354"/>
                              <a:pt x="204883" y="165545"/>
                            </a:cubicBezTo>
                            <a:cubicBezTo>
                              <a:pt x="203073" y="163735"/>
                              <a:pt x="202121" y="161353"/>
                              <a:pt x="202121" y="158782"/>
                            </a:cubicBezTo>
                            <a:cubicBezTo>
                              <a:pt x="202121" y="156305"/>
                              <a:pt x="203073" y="153829"/>
                              <a:pt x="204883" y="152114"/>
                            </a:cubicBezTo>
                            <a:cubicBezTo>
                              <a:pt x="207550" y="149447"/>
                              <a:pt x="211740" y="148590"/>
                              <a:pt x="215265" y="150019"/>
                            </a:cubicBezTo>
                            <a:cubicBezTo>
                              <a:pt x="216408" y="150495"/>
                              <a:pt x="217456" y="151162"/>
                              <a:pt x="218313" y="152114"/>
                            </a:cubicBezTo>
                            <a:cubicBezTo>
                              <a:pt x="220123" y="153829"/>
                              <a:pt x="221171" y="156305"/>
                              <a:pt x="221171" y="158782"/>
                            </a:cubicBezTo>
                            <a:cubicBezTo>
                              <a:pt x="221171" y="161353"/>
                              <a:pt x="220123" y="163735"/>
                              <a:pt x="218313" y="165545"/>
                            </a:cubicBezTo>
                            <a:close/>
                            <a:moveTo>
                              <a:pt x="221171" y="116967"/>
                            </a:moveTo>
                            <a:cubicBezTo>
                              <a:pt x="221171" y="122206"/>
                              <a:pt x="216885" y="126492"/>
                              <a:pt x="211646" y="126492"/>
                            </a:cubicBezTo>
                            <a:cubicBezTo>
                              <a:pt x="206312" y="126492"/>
                              <a:pt x="202121" y="122206"/>
                              <a:pt x="202121" y="116967"/>
                            </a:cubicBezTo>
                            <a:lnTo>
                              <a:pt x="202121" y="36100"/>
                            </a:lnTo>
                            <a:cubicBezTo>
                              <a:pt x="202121" y="30861"/>
                              <a:pt x="206312" y="26575"/>
                              <a:pt x="211646" y="26575"/>
                            </a:cubicBezTo>
                            <a:cubicBezTo>
                              <a:pt x="216885" y="26575"/>
                              <a:pt x="221171" y="30861"/>
                              <a:pt x="221171" y="36100"/>
                            </a:cubicBezTo>
                            <a:lnTo>
                              <a:pt x="221171" y="116967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21" name="Freeform: Shape 120">
                        <a:extLst>
                          <a:ext uri="{FF2B5EF4-FFF2-40B4-BE49-F238E27FC236}">
                            <a16:creationId xmlns:a16="http://schemas.microsoft.com/office/drawing/2014/main" id="{366E327A-6C30-4907-A2C4-33C95CDBEF3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84353" y="3174586"/>
                        <a:ext cx="423196" cy="77342"/>
                      </a:xfrm>
                      <a:custGeom>
                        <a:avLst/>
                        <a:gdLst>
                          <a:gd name="connsiteX0" fmla="*/ 423196 w 423196"/>
                          <a:gd name="connsiteY0" fmla="*/ 9525 h 77342"/>
                          <a:gd name="connsiteX1" fmla="*/ 413671 w 423196"/>
                          <a:gd name="connsiteY1" fmla="*/ 0 h 77342"/>
                          <a:gd name="connsiteX2" fmla="*/ 9525 w 423196"/>
                          <a:gd name="connsiteY2" fmla="*/ 0 h 77342"/>
                          <a:gd name="connsiteX3" fmla="*/ 0 w 423196"/>
                          <a:gd name="connsiteY3" fmla="*/ 9525 h 77342"/>
                          <a:gd name="connsiteX4" fmla="*/ 0 w 423196"/>
                          <a:gd name="connsiteY4" fmla="*/ 77343 h 77342"/>
                          <a:gd name="connsiteX5" fmla="*/ 423196 w 423196"/>
                          <a:gd name="connsiteY5" fmla="*/ 77343 h 77342"/>
                          <a:gd name="connsiteX6" fmla="*/ 423196 w 423196"/>
                          <a:gd name="connsiteY6" fmla="*/ 9525 h 77342"/>
                          <a:gd name="connsiteX7" fmla="*/ 237268 w 423196"/>
                          <a:gd name="connsiteY7" fmla="*/ 55531 h 77342"/>
                          <a:gd name="connsiteX8" fmla="*/ 57436 w 423196"/>
                          <a:gd name="connsiteY8" fmla="*/ 55531 h 77342"/>
                          <a:gd name="connsiteX9" fmla="*/ 47911 w 423196"/>
                          <a:gd name="connsiteY9" fmla="*/ 46006 h 77342"/>
                          <a:gd name="connsiteX10" fmla="*/ 57436 w 423196"/>
                          <a:gd name="connsiteY10" fmla="*/ 36481 h 77342"/>
                          <a:gd name="connsiteX11" fmla="*/ 237268 w 423196"/>
                          <a:gd name="connsiteY11" fmla="*/ 36481 h 77342"/>
                          <a:gd name="connsiteX12" fmla="*/ 246793 w 423196"/>
                          <a:gd name="connsiteY12" fmla="*/ 46006 h 77342"/>
                          <a:gd name="connsiteX13" fmla="*/ 237268 w 423196"/>
                          <a:gd name="connsiteY13" fmla="*/ 55531 h 77342"/>
                          <a:gd name="connsiteX14" fmla="*/ 300228 w 423196"/>
                          <a:gd name="connsiteY14" fmla="*/ 49625 h 77342"/>
                          <a:gd name="connsiteX15" fmla="*/ 298133 w 423196"/>
                          <a:gd name="connsiteY15" fmla="*/ 52673 h 77342"/>
                          <a:gd name="connsiteX16" fmla="*/ 291465 w 423196"/>
                          <a:gd name="connsiteY16" fmla="*/ 55531 h 77342"/>
                          <a:gd name="connsiteX17" fmla="*/ 284703 w 423196"/>
                          <a:gd name="connsiteY17" fmla="*/ 52673 h 77342"/>
                          <a:gd name="connsiteX18" fmla="*/ 282607 w 423196"/>
                          <a:gd name="connsiteY18" fmla="*/ 49625 h 77342"/>
                          <a:gd name="connsiteX19" fmla="*/ 281940 w 423196"/>
                          <a:gd name="connsiteY19" fmla="*/ 46006 h 77342"/>
                          <a:gd name="connsiteX20" fmla="*/ 284703 w 423196"/>
                          <a:gd name="connsiteY20" fmla="*/ 39243 h 77342"/>
                          <a:gd name="connsiteX21" fmla="*/ 295084 w 423196"/>
                          <a:gd name="connsiteY21" fmla="*/ 37147 h 77342"/>
                          <a:gd name="connsiteX22" fmla="*/ 298133 w 423196"/>
                          <a:gd name="connsiteY22" fmla="*/ 39243 h 77342"/>
                          <a:gd name="connsiteX23" fmla="*/ 300990 w 423196"/>
                          <a:gd name="connsiteY23" fmla="*/ 46006 h 77342"/>
                          <a:gd name="connsiteX24" fmla="*/ 300228 w 423196"/>
                          <a:gd name="connsiteY24" fmla="*/ 49625 h 77342"/>
                          <a:gd name="connsiteX25" fmla="*/ 338900 w 423196"/>
                          <a:gd name="connsiteY25" fmla="*/ 49625 h 77342"/>
                          <a:gd name="connsiteX26" fmla="*/ 336900 w 423196"/>
                          <a:gd name="connsiteY26" fmla="*/ 52673 h 77342"/>
                          <a:gd name="connsiteX27" fmla="*/ 330137 w 423196"/>
                          <a:gd name="connsiteY27" fmla="*/ 55531 h 77342"/>
                          <a:gd name="connsiteX28" fmla="*/ 323374 w 423196"/>
                          <a:gd name="connsiteY28" fmla="*/ 52673 h 77342"/>
                          <a:gd name="connsiteX29" fmla="*/ 321278 w 423196"/>
                          <a:gd name="connsiteY29" fmla="*/ 49625 h 77342"/>
                          <a:gd name="connsiteX30" fmla="*/ 320612 w 423196"/>
                          <a:gd name="connsiteY30" fmla="*/ 46006 h 77342"/>
                          <a:gd name="connsiteX31" fmla="*/ 323374 w 423196"/>
                          <a:gd name="connsiteY31" fmla="*/ 39243 h 77342"/>
                          <a:gd name="connsiteX32" fmla="*/ 326517 w 423196"/>
                          <a:gd name="connsiteY32" fmla="*/ 37147 h 77342"/>
                          <a:gd name="connsiteX33" fmla="*/ 336900 w 423196"/>
                          <a:gd name="connsiteY33" fmla="*/ 39243 h 77342"/>
                          <a:gd name="connsiteX34" fmla="*/ 339662 w 423196"/>
                          <a:gd name="connsiteY34" fmla="*/ 46006 h 77342"/>
                          <a:gd name="connsiteX35" fmla="*/ 338900 w 423196"/>
                          <a:gd name="connsiteY35" fmla="*/ 49625 h 77342"/>
                          <a:gd name="connsiteX36" fmla="*/ 377667 w 423196"/>
                          <a:gd name="connsiteY36" fmla="*/ 49625 h 77342"/>
                          <a:gd name="connsiteX37" fmla="*/ 375571 w 423196"/>
                          <a:gd name="connsiteY37" fmla="*/ 52673 h 77342"/>
                          <a:gd name="connsiteX38" fmla="*/ 368808 w 423196"/>
                          <a:gd name="connsiteY38" fmla="*/ 55531 h 77342"/>
                          <a:gd name="connsiteX39" fmla="*/ 365189 w 423196"/>
                          <a:gd name="connsiteY39" fmla="*/ 54769 h 77342"/>
                          <a:gd name="connsiteX40" fmla="*/ 362046 w 423196"/>
                          <a:gd name="connsiteY40" fmla="*/ 52673 h 77342"/>
                          <a:gd name="connsiteX41" fmla="*/ 360045 w 423196"/>
                          <a:gd name="connsiteY41" fmla="*/ 49625 h 77342"/>
                          <a:gd name="connsiteX42" fmla="*/ 359283 w 423196"/>
                          <a:gd name="connsiteY42" fmla="*/ 46006 h 77342"/>
                          <a:gd name="connsiteX43" fmla="*/ 362046 w 423196"/>
                          <a:gd name="connsiteY43" fmla="*/ 39243 h 77342"/>
                          <a:gd name="connsiteX44" fmla="*/ 375571 w 423196"/>
                          <a:gd name="connsiteY44" fmla="*/ 39243 h 77342"/>
                          <a:gd name="connsiteX45" fmla="*/ 378333 w 423196"/>
                          <a:gd name="connsiteY45" fmla="*/ 46006 h 77342"/>
                          <a:gd name="connsiteX46" fmla="*/ 377667 w 423196"/>
                          <a:gd name="connsiteY46" fmla="*/ 49625 h 7734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</a:cxnLst>
                        <a:rect l="l" t="t" r="r" b="b"/>
                        <a:pathLst>
                          <a:path w="423196" h="77342">
                            <a:moveTo>
                              <a:pt x="423196" y="9525"/>
                            </a:moveTo>
                            <a:cubicBezTo>
                              <a:pt x="423196" y="4286"/>
                              <a:pt x="419005" y="0"/>
                              <a:pt x="413671" y="0"/>
                            </a:cubicBezTo>
                            <a:lnTo>
                              <a:pt x="9525" y="0"/>
                            </a:lnTo>
                            <a:cubicBezTo>
                              <a:pt x="4286" y="0"/>
                              <a:pt x="0" y="4286"/>
                              <a:pt x="0" y="9525"/>
                            </a:cubicBezTo>
                            <a:lnTo>
                              <a:pt x="0" y="77343"/>
                            </a:lnTo>
                            <a:lnTo>
                              <a:pt x="423196" y="77343"/>
                            </a:lnTo>
                            <a:lnTo>
                              <a:pt x="423196" y="9525"/>
                            </a:lnTo>
                            <a:close/>
                            <a:moveTo>
                              <a:pt x="237268" y="55531"/>
                            </a:moveTo>
                            <a:lnTo>
                              <a:pt x="57436" y="55531"/>
                            </a:lnTo>
                            <a:cubicBezTo>
                              <a:pt x="52196" y="55531"/>
                              <a:pt x="47911" y="51244"/>
                              <a:pt x="47911" y="46006"/>
                            </a:cubicBezTo>
                            <a:cubicBezTo>
                              <a:pt x="47911" y="40672"/>
                              <a:pt x="52196" y="36481"/>
                              <a:pt x="57436" y="36481"/>
                            </a:cubicBezTo>
                            <a:lnTo>
                              <a:pt x="237268" y="36481"/>
                            </a:lnTo>
                            <a:cubicBezTo>
                              <a:pt x="242507" y="36481"/>
                              <a:pt x="246793" y="40672"/>
                              <a:pt x="246793" y="46006"/>
                            </a:cubicBezTo>
                            <a:cubicBezTo>
                              <a:pt x="246793" y="51244"/>
                              <a:pt x="242507" y="55531"/>
                              <a:pt x="237268" y="55531"/>
                            </a:cubicBezTo>
                            <a:close/>
                            <a:moveTo>
                              <a:pt x="300228" y="49625"/>
                            </a:moveTo>
                            <a:cubicBezTo>
                              <a:pt x="299752" y="50768"/>
                              <a:pt x="299085" y="51816"/>
                              <a:pt x="298133" y="52673"/>
                            </a:cubicBezTo>
                            <a:cubicBezTo>
                              <a:pt x="296323" y="54483"/>
                              <a:pt x="293942" y="55531"/>
                              <a:pt x="291465" y="55531"/>
                            </a:cubicBezTo>
                            <a:cubicBezTo>
                              <a:pt x="288894" y="55531"/>
                              <a:pt x="286512" y="54483"/>
                              <a:pt x="284703" y="52673"/>
                            </a:cubicBezTo>
                            <a:cubicBezTo>
                              <a:pt x="283845" y="51816"/>
                              <a:pt x="283083" y="50768"/>
                              <a:pt x="282607" y="49625"/>
                            </a:cubicBezTo>
                            <a:cubicBezTo>
                              <a:pt x="282131" y="48482"/>
                              <a:pt x="281940" y="47244"/>
                              <a:pt x="281940" y="46006"/>
                            </a:cubicBezTo>
                            <a:cubicBezTo>
                              <a:pt x="281940" y="43434"/>
                              <a:pt x="282893" y="40957"/>
                              <a:pt x="284703" y="39243"/>
                            </a:cubicBezTo>
                            <a:cubicBezTo>
                              <a:pt x="287370" y="36576"/>
                              <a:pt x="291561" y="35719"/>
                              <a:pt x="295084" y="37147"/>
                            </a:cubicBezTo>
                            <a:cubicBezTo>
                              <a:pt x="296228" y="37624"/>
                              <a:pt x="297276" y="38386"/>
                              <a:pt x="298133" y="39243"/>
                            </a:cubicBezTo>
                            <a:cubicBezTo>
                              <a:pt x="299943" y="41053"/>
                              <a:pt x="300990" y="43434"/>
                              <a:pt x="300990" y="46006"/>
                            </a:cubicBezTo>
                            <a:cubicBezTo>
                              <a:pt x="300990" y="47244"/>
                              <a:pt x="300705" y="48482"/>
                              <a:pt x="300228" y="49625"/>
                            </a:cubicBezTo>
                            <a:close/>
                            <a:moveTo>
                              <a:pt x="338900" y="49625"/>
                            </a:moveTo>
                            <a:cubicBezTo>
                              <a:pt x="338424" y="50768"/>
                              <a:pt x="337757" y="51816"/>
                              <a:pt x="336900" y="52673"/>
                            </a:cubicBezTo>
                            <a:cubicBezTo>
                              <a:pt x="335090" y="54483"/>
                              <a:pt x="332709" y="55531"/>
                              <a:pt x="330137" y="55531"/>
                            </a:cubicBezTo>
                            <a:cubicBezTo>
                              <a:pt x="327565" y="55531"/>
                              <a:pt x="325184" y="54483"/>
                              <a:pt x="323374" y="52673"/>
                            </a:cubicBezTo>
                            <a:cubicBezTo>
                              <a:pt x="322517" y="51816"/>
                              <a:pt x="321850" y="50768"/>
                              <a:pt x="321278" y="49625"/>
                            </a:cubicBezTo>
                            <a:cubicBezTo>
                              <a:pt x="320802" y="48482"/>
                              <a:pt x="320612" y="47244"/>
                              <a:pt x="320612" y="46006"/>
                            </a:cubicBezTo>
                            <a:cubicBezTo>
                              <a:pt x="320612" y="43434"/>
                              <a:pt x="321660" y="41053"/>
                              <a:pt x="323374" y="39243"/>
                            </a:cubicBezTo>
                            <a:cubicBezTo>
                              <a:pt x="324231" y="38386"/>
                              <a:pt x="325279" y="37624"/>
                              <a:pt x="326517" y="37147"/>
                            </a:cubicBezTo>
                            <a:cubicBezTo>
                              <a:pt x="330042" y="35719"/>
                              <a:pt x="334233" y="36576"/>
                              <a:pt x="336900" y="39243"/>
                            </a:cubicBezTo>
                            <a:cubicBezTo>
                              <a:pt x="338614" y="40957"/>
                              <a:pt x="339662" y="43434"/>
                              <a:pt x="339662" y="46006"/>
                            </a:cubicBezTo>
                            <a:cubicBezTo>
                              <a:pt x="339662" y="47244"/>
                              <a:pt x="339376" y="48482"/>
                              <a:pt x="338900" y="49625"/>
                            </a:cubicBezTo>
                            <a:close/>
                            <a:moveTo>
                              <a:pt x="377667" y="49625"/>
                            </a:moveTo>
                            <a:cubicBezTo>
                              <a:pt x="377190" y="50768"/>
                              <a:pt x="376428" y="51816"/>
                              <a:pt x="375571" y="52673"/>
                            </a:cubicBezTo>
                            <a:cubicBezTo>
                              <a:pt x="373761" y="54483"/>
                              <a:pt x="371380" y="55531"/>
                              <a:pt x="368808" y="55531"/>
                            </a:cubicBezTo>
                            <a:cubicBezTo>
                              <a:pt x="367570" y="55531"/>
                              <a:pt x="366332" y="55245"/>
                              <a:pt x="365189" y="54769"/>
                            </a:cubicBezTo>
                            <a:cubicBezTo>
                              <a:pt x="364046" y="54292"/>
                              <a:pt x="362998" y="53626"/>
                              <a:pt x="362046" y="52673"/>
                            </a:cubicBezTo>
                            <a:cubicBezTo>
                              <a:pt x="361188" y="51816"/>
                              <a:pt x="360522" y="50768"/>
                              <a:pt x="360045" y="49625"/>
                            </a:cubicBezTo>
                            <a:cubicBezTo>
                              <a:pt x="359569" y="48482"/>
                              <a:pt x="359283" y="47244"/>
                              <a:pt x="359283" y="46006"/>
                            </a:cubicBezTo>
                            <a:cubicBezTo>
                              <a:pt x="359283" y="43434"/>
                              <a:pt x="360331" y="41053"/>
                              <a:pt x="362046" y="39243"/>
                            </a:cubicBezTo>
                            <a:cubicBezTo>
                              <a:pt x="365570" y="35623"/>
                              <a:pt x="372047" y="35719"/>
                              <a:pt x="375571" y="39243"/>
                            </a:cubicBezTo>
                            <a:cubicBezTo>
                              <a:pt x="377381" y="41053"/>
                              <a:pt x="378333" y="43434"/>
                              <a:pt x="378333" y="46006"/>
                            </a:cubicBezTo>
                            <a:cubicBezTo>
                              <a:pt x="378333" y="47244"/>
                              <a:pt x="378143" y="48482"/>
                              <a:pt x="377667" y="49625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22" name="Freeform: Shape 121">
                        <a:extLst>
                          <a:ext uri="{FF2B5EF4-FFF2-40B4-BE49-F238E27FC236}">
                            <a16:creationId xmlns:a16="http://schemas.microsoft.com/office/drawing/2014/main" id="{B03DA5FC-9B3A-4FF8-89FE-54E54E8CC84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67399" y="3465956"/>
                        <a:ext cx="457200" cy="84105"/>
                      </a:xfrm>
                      <a:custGeom>
                        <a:avLst/>
                        <a:gdLst>
                          <a:gd name="connsiteX0" fmla="*/ 447675 w 457200"/>
                          <a:gd name="connsiteY0" fmla="*/ 0 h 84105"/>
                          <a:gd name="connsiteX1" fmla="*/ 9525 w 457200"/>
                          <a:gd name="connsiteY1" fmla="*/ 0 h 84105"/>
                          <a:gd name="connsiteX2" fmla="*/ 0 w 457200"/>
                          <a:gd name="connsiteY2" fmla="*/ 9525 h 84105"/>
                          <a:gd name="connsiteX3" fmla="*/ 0 w 457200"/>
                          <a:gd name="connsiteY3" fmla="*/ 22669 h 84105"/>
                          <a:gd name="connsiteX4" fmla="*/ 61436 w 457200"/>
                          <a:gd name="connsiteY4" fmla="*/ 84106 h 84105"/>
                          <a:gd name="connsiteX5" fmla="*/ 395669 w 457200"/>
                          <a:gd name="connsiteY5" fmla="*/ 84106 h 84105"/>
                          <a:gd name="connsiteX6" fmla="*/ 457200 w 457200"/>
                          <a:gd name="connsiteY6" fmla="*/ 22669 h 84105"/>
                          <a:gd name="connsiteX7" fmla="*/ 457200 w 457200"/>
                          <a:gd name="connsiteY7" fmla="*/ 9525 h 84105"/>
                          <a:gd name="connsiteX8" fmla="*/ 447675 w 457200"/>
                          <a:gd name="connsiteY8" fmla="*/ 0 h 84105"/>
                          <a:gd name="connsiteX9" fmla="*/ 264794 w 457200"/>
                          <a:gd name="connsiteY9" fmla="*/ 51565 h 84105"/>
                          <a:gd name="connsiteX10" fmla="*/ 192324 w 457200"/>
                          <a:gd name="connsiteY10" fmla="*/ 51565 h 84105"/>
                          <a:gd name="connsiteX11" fmla="*/ 182799 w 457200"/>
                          <a:gd name="connsiteY11" fmla="*/ 42040 h 84105"/>
                          <a:gd name="connsiteX12" fmla="*/ 192324 w 457200"/>
                          <a:gd name="connsiteY12" fmla="*/ 32515 h 84105"/>
                          <a:gd name="connsiteX13" fmla="*/ 264794 w 457200"/>
                          <a:gd name="connsiteY13" fmla="*/ 32515 h 84105"/>
                          <a:gd name="connsiteX14" fmla="*/ 274319 w 457200"/>
                          <a:gd name="connsiteY14" fmla="*/ 42040 h 84105"/>
                          <a:gd name="connsiteX15" fmla="*/ 264794 w 457200"/>
                          <a:gd name="connsiteY15" fmla="*/ 51565 h 8410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</a:cxnLst>
                        <a:rect l="l" t="t" r="r" b="b"/>
                        <a:pathLst>
                          <a:path w="457200" h="84105">
                            <a:moveTo>
                              <a:pt x="447675" y="0"/>
                            </a:moveTo>
                            <a:lnTo>
                              <a:pt x="9525" y="0"/>
                            </a:lnTo>
                            <a:cubicBezTo>
                              <a:pt x="4191" y="0"/>
                              <a:pt x="0" y="4191"/>
                              <a:pt x="0" y="9525"/>
                            </a:cubicBezTo>
                            <a:lnTo>
                              <a:pt x="0" y="22669"/>
                            </a:lnTo>
                            <a:cubicBezTo>
                              <a:pt x="0" y="56578"/>
                              <a:pt x="27527" y="84106"/>
                              <a:pt x="61436" y="84106"/>
                            </a:cubicBezTo>
                            <a:lnTo>
                              <a:pt x="395669" y="84106"/>
                            </a:lnTo>
                            <a:cubicBezTo>
                              <a:pt x="429578" y="84106"/>
                              <a:pt x="457200" y="56578"/>
                              <a:pt x="457200" y="22669"/>
                            </a:cubicBezTo>
                            <a:lnTo>
                              <a:pt x="457200" y="9525"/>
                            </a:lnTo>
                            <a:cubicBezTo>
                              <a:pt x="457200" y="4191"/>
                              <a:pt x="452914" y="0"/>
                              <a:pt x="447675" y="0"/>
                            </a:cubicBezTo>
                            <a:close/>
                            <a:moveTo>
                              <a:pt x="264794" y="51565"/>
                            </a:moveTo>
                            <a:lnTo>
                              <a:pt x="192324" y="51565"/>
                            </a:lnTo>
                            <a:cubicBezTo>
                              <a:pt x="187063" y="51565"/>
                              <a:pt x="182799" y="47306"/>
                              <a:pt x="182799" y="42040"/>
                            </a:cubicBezTo>
                            <a:cubicBezTo>
                              <a:pt x="182799" y="36776"/>
                              <a:pt x="187063" y="32515"/>
                              <a:pt x="192324" y="32515"/>
                            </a:cubicBezTo>
                            <a:lnTo>
                              <a:pt x="264794" y="32515"/>
                            </a:lnTo>
                            <a:cubicBezTo>
                              <a:pt x="270054" y="32515"/>
                              <a:pt x="274319" y="36776"/>
                              <a:pt x="274319" y="42040"/>
                            </a:cubicBezTo>
                            <a:cubicBezTo>
                              <a:pt x="274319" y="47306"/>
                              <a:pt x="270054" y="51565"/>
                              <a:pt x="264794" y="51565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22" name="Group 221">
                    <a:extLst>
                      <a:ext uri="{FF2B5EF4-FFF2-40B4-BE49-F238E27FC236}">
                        <a16:creationId xmlns:a16="http://schemas.microsoft.com/office/drawing/2014/main" id="{8A5FA0A3-2455-4386-9A81-A43C3DD71775}"/>
                      </a:ext>
                    </a:extLst>
                  </p:cNvPr>
                  <p:cNvGrpSpPr/>
                  <p:nvPr/>
                </p:nvGrpSpPr>
                <p:grpSpPr>
                  <a:xfrm>
                    <a:off x="3255127" y="1767686"/>
                    <a:ext cx="441542" cy="441542"/>
                    <a:chOff x="3255127" y="1767686"/>
                    <a:chExt cx="441542" cy="441542"/>
                  </a:xfrm>
                </p:grpSpPr>
                <p:sp>
                  <p:nvSpPr>
                    <p:cNvPr id="114" name="Oval 113">
                      <a:extLst>
                        <a:ext uri="{FF2B5EF4-FFF2-40B4-BE49-F238E27FC236}">
                          <a16:creationId xmlns:a16="http://schemas.microsoft.com/office/drawing/2014/main" id="{949F133A-5947-4B43-B9E9-31B9C881C3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255127" y="1767686"/>
                      <a:ext cx="441542" cy="44154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 sz="320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p:txBody>
                </p:sp>
                <p:sp>
                  <p:nvSpPr>
                    <p:cNvPr id="115" name="Graphic 133">
                      <a:extLst>
                        <a:ext uri="{FF2B5EF4-FFF2-40B4-BE49-F238E27FC236}">
                          <a16:creationId xmlns:a16="http://schemas.microsoft.com/office/drawing/2014/main" id="{909E9FDA-75AB-4375-A049-51091A458B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337196" y="1854423"/>
                      <a:ext cx="277404" cy="268068"/>
                    </a:xfrm>
                    <a:custGeom>
                      <a:avLst/>
                      <a:gdLst>
                        <a:gd name="connsiteX0" fmla="*/ 802082 w 844963"/>
                        <a:gd name="connsiteY0" fmla="*/ 730777 h 816530"/>
                        <a:gd name="connsiteX1" fmla="*/ 760372 w 844963"/>
                        <a:gd name="connsiteY1" fmla="*/ 764115 h 816530"/>
                        <a:gd name="connsiteX2" fmla="*/ 681581 w 844963"/>
                        <a:gd name="connsiteY2" fmla="*/ 764115 h 816530"/>
                        <a:gd name="connsiteX3" fmla="*/ 639871 w 844963"/>
                        <a:gd name="connsiteY3" fmla="*/ 730777 h 816530"/>
                        <a:gd name="connsiteX4" fmla="*/ 620888 w 844963"/>
                        <a:gd name="connsiteY4" fmla="*/ 735406 h 816530"/>
                        <a:gd name="connsiteX5" fmla="*/ 577625 w 844963"/>
                        <a:gd name="connsiteY5" fmla="*/ 622068 h 816530"/>
                        <a:gd name="connsiteX6" fmla="*/ 568719 w 844963"/>
                        <a:gd name="connsiteY6" fmla="*/ 615934 h 816530"/>
                        <a:gd name="connsiteX7" fmla="*/ 384573 w 844963"/>
                        <a:gd name="connsiteY7" fmla="*/ 615934 h 816530"/>
                        <a:gd name="connsiteX8" fmla="*/ 384573 w 844963"/>
                        <a:gd name="connsiteY8" fmla="*/ 564556 h 816530"/>
                        <a:gd name="connsiteX9" fmla="*/ 766039 w 844963"/>
                        <a:gd name="connsiteY9" fmla="*/ 434092 h 816530"/>
                        <a:gd name="connsiteX10" fmla="*/ 773469 w 844963"/>
                        <a:gd name="connsiteY10" fmla="*/ 421453 h 816530"/>
                        <a:gd name="connsiteX11" fmla="*/ 769716 w 844963"/>
                        <a:gd name="connsiteY11" fmla="*/ 407279 h 816530"/>
                        <a:gd name="connsiteX12" fmla="*/ 525847 w 844963"/>
                        <a:gd name="connsiteY12" fmla="*/ 213770 h 816530"/>
                        <a:gd name="connsiteX13" fmla="*/ 525847 w 844963"/>
                        <a:gd name="connsiteY13" fmla="*/ 124254 h 816530"/>
                        <a:gd name="connsiteX14" fmla="*/ 559185 w 844963"/>
                        <a:gd name="connsiteY14" fmla="*/ 82544 h 816530"/>
                        <a:gd name="connsiteX15" fmla="*/ 516322 w 844963"/>
                        <a:gd name="connsiteY15" fmla="*/ 39681 h 816530"/>
                        <a:gd name="connsiteX16" fmla="*/ 473460 w 844963"/>
                        <a:gd name="connsiteY16" fmla="*/ 82544 h 816530"/>
                        <a:gd name="connsiteX17" fmla="*/ 506797 w 844963"/>
                        <a:gd name="connsiteY17" fmla="*/ 124254 h 816530"/>
                        <a:gd name="connsiteX18" fmla="*/ 506797 w 844963"/>
                        <a:gd name="connsiteY18" fmla="*/ 206121 h 816530"/>
                        <a:gd name="connsiteX19" fmla="*/ 347368 w 844963"/>
                        <a:gd name="connsiteY19" fmla="*/ 184004 h 816530"/>
                        <a:gd name="connsiteX20" fmla="*/ 347368 w 844963"/>
                        <a:gd name="connsiteY20" fmla="*/ 80782 h 816530"/>
                        <a:gd name="connsiteX21" fmla="*/ 369513 w 844963"/>
                        <a:gd name="connsiteY21" fmla="*/ 50740 h 816530"/>
                        <a:gd name="connsiteX22" fmla="*/ 337843 w 844963"/>
                        <a:gd name="connsiteY22" fmla="*/ 19069 h 816530"/>
                        <a:gd name="connsiteX23" fmla="*/ 306172 w 844963"/>
                        <a:gd name="connsiteY23" fmla="*/ 50740 h 816530"/>
                        <a:gd name="connsiteX24" fmla="*/ 328318 w 844963"/>
                        <a:gd name="connsiteY24" fmla="*/ 80782 h 816530"/>
                        <a:gd name="connsiteX25" fmla="*/ 328318 w 844963"/>
                        <a:gd name="connsiteY25" fmla="*/ 146047 h 816530"/>
                        <a:gd name="connsiteX26" fmla="*/ 136923 w 844963"/>
                        <a:gd name="connsiteY26" fmla="*/ 146047 h 816530"/>
                        <a:gd name="connsiteX27" fmla="*/ 136923 w 844963"/>
                        <a:gd name="connsiteY27" fmla="*/ 84572 h 816530"/>
                        <a:gd name="connsiteX28" fmla="*/ 170260 w 844963"/>
                        <a:gd name="connsiteY28" fmla="*/ 42863 h 816530"/>
                        <a:gd name="connsiteX29" fmla="*/ 127398 w 844963"/>
                        <a:gd name="connsiteY29" fmla="*/ 0 h 816530"/>
                        <a:gd name="connsiteX30" fmla="*/ 84535 w 844963"/>
                        <a:gd name="connsiteY30" fmla="*/ 42863 h 816530"/>
                        <a:gd name="connsiteX31" fmla="*/ 117873 w 844963"/>
                        <a:gd name="connsiteY31" fmla="*/ 84572 h 816530"/>
                        <a:gd name="connsiteX32" fmla="*/ 117873 w 844963"/>
                        <a:gd name="connsiteY32" fmla="*/ 155572 h 816530"/>
                        <a:gd name="connsiteX33" fmla="*/ 127398 w 844963"/>
                        <a:gd name="connsiteY33" fmla="*/ 165097 h 816530"/>
                        <a:gd name="connsiteX34" fmla="*/ 328327 w 844963"/>
                        <a:gd name="connsiteY34" fmla="*/ 165097 h 816530"/>
                        <a:gd name="connsiteX35" fmla="*/ 328327 w 844963"/>
                        <a:gd name="connsiteY35" fmla="*/ 186680 h 816530"/>
                        <a:gd name="connsiteX36" fmla="*/ 22489 w 844963"/>
                        <a:gd name="connsiteY36" fmla="*/ 422967 h 816530"/>
                        <a:gd name="connsiteX37" fmla="*/ 65676 w 844963"/>
                        <a:gd name="connsiteY37" fmla="*/ 464553 h 816530"/>
                        <a:gd name="connsiteX38" fmla="*/ 151801 w 844963"/>
                        <a:gd name="connsiteY38" fmla="*/ 507073 h 816530"/>
                        <a:gd name="connsiteX39" fmla="*/ 365523 w 844963"/>
                        <a:gd name="connsiteY39" fmla="*/ 564366 h 816530"/>
                        <a:gd name="connsiteX40" fmla="*/ 365523 w 844963"/>
                        <a:gd name="connsiteY40" fmla="*/ 587369 h 816530"/>
                        <a:gd name="connsiteX41" fmla="*/ 192825 w 844963"/>
                        <a:gd name="connsiteY41" fmla="*/ 587369 h 816530"/>
                        <a:gd name="connsiteX42" fmla="*/ 152772 w 844963"/>
                        <a:gd name="connsiteY42" fmla="*/ 554060 h 816530"/>
                        <a:gd name="connsiteX43" fmla="*/ 151191 w 844963"/>
                        <a:gd name="connsiteY43" fmla="*/ 554031 h 816530"/>
                        <a:gd name="connsiteX44" fmla="*/ 108386 w 844963"/>
                        <a:gd name="connsiteY44" fmla="*/ 595332 h 816530"/>
                        <a:gd name="connsiteX45" fmla="*/ 149657 w 844963"/>
                        <a:gd name="connsiteY45" fmla="*/ 639737 h 816530"/>
                        <a:gd name="connsiteX46" fmla="*/ 151239 w 844963"/>
                        <a:gd name="connsiteY46" fmla="*/ 639766 h 816530"/>
                        <a:gd name="connsiteX47" fmla="*/ 192977 w 844963"/>
                        <a:gd name="connsiteY47" fmla="*/ 606428 h 816530"/>
                        <a:gd name="connsiteX48" fmla="*/ 365532 w 844963"/>
                        <a:gd name="connsiteY48" fmla="*/ 606428 h 816530"/>
                        <a:gd name="connsiteX49" fmla="*/ 365532 w 844963"/>
                        <a:gd name="connsiteY49" fmla="*/ 685886 h 816530"/>
                        <a:gd name="connsiteX50" fmla="*/ 332461 w 844963"/>
                        <a:gd name="connsiteY50" fmla="*/ 724967 h 816530"/>
                        <a:gd name="connsiteX51" fmla="*/ 84478 w 844963"/>
                        <a:gd name="connsiteY51" fmla="*/ 724967 h 816530"/>
                        <a:gd name="connsiteX52" fmla="*/ 44425 w 844963"/>
                        <a:gd name="connsiteY52" fmla="*/ 691658 h 816530"/>
                        <a:gd name="connsiteX53" fmla="*/ 42844 w 844963"/>
                        <a:gd name="connsiteY53" fmla="*/ 691629 h 816530"/>
                        <a:gd name="connsiteX54" fmla="*/ 29 w 844963"/>
                        <a:gd name="connsiteY54" fmla="*/ 732930 h 816530"/>
                        <a:gd name="connsiteX55" fmla="*/ 41301 w 844963"/>
                        <a:gd name="connsiteY55" fmla="*/ 777335 h 816530"/>
                        <a:gd name="connsiteX56" fmla="*/ 42882 w 844963"/>
                        <a:gd name="connsiteY56" fmla="*/ 777364 h 816530"/>
                        <a:gd name="connsiteX57" fmla="*/ 84630 w 844963"/>
                        <a:gd name="connsiteY57" fmla="*/ 744026 h 816530"/>
                        <a:gd name="connsiteX58" fmla="*/ 335490 w 844963"/>
                        <a:gd name="connsiteY58" fmla="*/ 744026 h 816530"/>
                        <a:gd name="connsiteX59" fmla="*/ 375057 w 844963"/>
                        <a:gd name="connsiteY59" fmla="*/ 770468 h 816530"/>
                        <a:gd name="connsiteX60" fmla="*/ 417920 w 844963"/>
                        <a:gd name="connsiteY60" fmla="*/ 727605 h 816530"/>
                        <a:gd name="connsiteX61" fmla="*/ 384582 w 844963"/>
                        <a:gd name="connsiteY61" fmla="*/ 685895 h 816530"/>
                        <a:gd name="connsiteX62" fmla="*/ 384582 w 844963"/>
                        <a:gd name="connsiteY62" fmla="*/ 635013 h 816530"/>
                        <a:gd name="connsiteX63" fmla="*/ 562176 w 844963"/>
                        <a:gd name="connsiteY63" fmla="*/ 635013 h 816530"/>
                        <a:gd name="connsiteX64" fmla="*/ 605448 w 844963"/>
                        <a:gd name="connsiteY64" fmla="*/ 748389 h 816530"/>
                        <a:gd name="connsiteX65" fmla="*/ 597028 w 844963"/>
                        <a:gd name="connsiteY65" fmla="*/ 773668 h 816530"/>
                        <a:gd name="connsiteX66" fmla="*/ 639890 w 844963"/>
                        <a:gd name="connsiteY66" fmla="*/ 816531 h 816530"/>
                        <a:gd name="connsiteX67" fmla="*/ 681600 w 844963"/>
                        <a:gd name="connsiteY67" fmla="*/ 783193 h 816530"/>
                        <a:gd name="connsiteX68" fmla="*/ 760391 w 844963"/>
                        <a:gd name="connsiteY68" fmla="*/ 783193 h 816530"/>
                        <a:gd name="connsiteX69" fmla="*/ 802101 w 844963"/>
                        <a:gd name="connsiteY69" fmla="*/ 816531 h 816530"/>
                        <a:gd name="connsiteX70" fmla="*/ 844963 w 844963"/>
                        <a:gd name="connsiteY70" fmla="*/ 773668 h 816530"/>
                        <a:gd name="connsiteX71" fmla="*/ 802082 w 844963"/>
                        <a:gd name="connsiteY71" fmla="*/ 730777 h 816530"/>
                        <a:gd name="connsiteX72" fmla="*/ 492519 w 844963"/>
                        <a:gd name="connsiteY72" fmla="*/ 82544 h 816530"/>
                        <a:gd name="connsiteX73" fmla="*/ 516332 w 844963"/>
                        <a:gd name="connsiteY73" fmla="*/ 58731 h 816530"/>
                        <a:gd name="connsiteX74" fmla="*/ 540144 w 844963"/>
                        <a:gd name="connsiteY74" fmla="*/ 82544 h 816530"/>
                        <a:gd name="connsiteX75" fmla="*/ 516332 w 844963"/>
                        <a:gd name="connsiteY75" fmla="*/ 106356 h 816530"/>
                        <a:gd name="connsiteX76" fmla="*/ 492519 w 844963"/>
                        <a:gd name="connsiteY76" fmla="*/ 82544 h 816530"/>
                        <a:gd name="connsiteX77" fmla="*/ 103585 w 844963"/>
                        <a:gd name="connsiteY77" fmla="*/ 42863 h 816530"/>
                        <a:gd name="connsiteX78" fmla="*/ 127398 w 844963"/>
                        <a:gd name="connsiteY78" fmla="*/ 19050 h 816530"/>
                        <a:gd name="connsiteX79" fmla="*/ 151210 w 844963"/>
                        <a:gd name="connsiteY79" fmla="*/ 42863 h 816530"/>
                        <a:gd name="connsiteX80" fmla="*/ 127398 w 844963"/>
                        <a:gd name="connsiteY80" fmla="*/ 66675 h 816530"/>
                        <a:gd name="connsiteX81" fmla="*/ 103585 w 844963"/>
                        <a:gd name="connsiteY81" fmla="*/ 42863 h 816530"/>
                        <a:gd name="connsiteX82" fmla="*/ 337852 w 844963"/>
                        <a:gd name="connsiteY82" fmla="*/ 38119 h 816530"/>
                        <a:gd name="connsiteX83" fmla="*/ 350473 w 844963"/>
                        <a:gd name="connsiteY83" fmla="*/ 50740 h 816530"/>
                        <a:gd name="connsiteX84" fmla="*/ 337852 w 844963"/>
                        <a:gd name="connsiteY84" fmla="*/ 63360 h 816530"/>
                        <a:gd name="connsiteX85" fmla="*/ 325232 w 844963"/>
                        <a:gd name="connsiteY85" fmla="*/ 50740 h 816530"/>
                        <a:gd name="connsiteX86" fmla="*/ 337852 w 844963"/>
                        <a:gd name="connsiteY86" fmla="*/ 38119 h 816530"/>
                        <a:gd name="connsiteX87" fmla="*/ 151229 w 844963"/>
                        <a:gd name="connsiteY87" fmla="*/ 620716 h 816530"/>
                        <a:gd name="connsiteX88" fmla="*/ 150343 w 844963"/>
                        <a:gd name="connsiteY88" fmla="*/ 620697 h 816530"/>
                        <a:gd name="connsiteX89" fmla="*/ 127407 w 844963"/>
                        <a:gd name="connsiteY89" fmla="*/ 596036 h 816530"/>
                        <a:gd name="connsiteX90" fmla="*/ 152039 w 844963"/>
                        <a:gd name="connsiteY90" fmla="*/ 573110 h 816530"/>
                        <a:gd name="connsiteX91" fmla="*/ 152077 w 844963"/>
                        <a:gd name="connsiteY91" fmla="*/ 573110 h 816530"/>
                        <a:gd name="connsiteX92" fmla="*/ 175003 w 844963"/>
                        <a:gd name="connsiteY92" fmla="*/ 597770 h 816530"/>
                        <a:gd name="connsiteX93" fmla="*/ 151229 w 844963"/>
                        <a:gd name="connsiteY93" fmla="*/ 620716 h 816530"/>
                        <a:gd name="connsiteX94" fmla="*/ 451924 w 844963"/>
                        <a:gd name="connsiteY94" fmla="*/ 322926 h 816530"/>
                        <a:gd name="connsiteX95" fmla="*/ 298171 w 844963"/>
                        <a:gd name="connsiteY95" fmla="*/ 322926 h 816530"/>
                        <a:gd name="connsiteX96" fmla="*/ 299781 w 844963"/>
                        <a:gd name="connsiteY96" fmla="*/ 311058 h 816530"/>
                        <a:gd name="connsiteX97" fmla="*/ 450305 w 844963"/>
                        <a:gd name="connsiteY97" fmla="*/ 311058 h 816530"/>
                        <a:gd name="connsiteX98" fmla="*/ 451924 w 844963"/>
                        <a:gd name="connsiteY98" fmla="*/ 322926 h 816530"/>
                        <a:gd name="connsiteX99" fmla="*/ 298171 w 844963"/>
                        <a:gd name="connsiteY99" fmla="*/ 332451 h 816530"/>
                        <a:gd name="connsiteX100" fmla="*/ 451924 w 844963"/>
                        <a:gd name="connsiteY100" fmla="*/ 332451 h 816530"/>
                        <a:gd name="connsiteX101" fmla="*/ 450314 w 844963"/>
                        <a:gd name="connsiteY101" fmla="*/ 344319 h 816530"/>
                        <a:gd name="connsiteX102" fmla="*/ 299790 w 844963"/>
                        <a:gd name="connsiteY102" fmla="*/ 344319 h 816530"/>
                        <a:gd name="connsiteX103" fmla="*/ 298171 w 844963"/>
                        <a:gd name="connsiteY103" fmla="*/ 332451 h 816530"/>
                        <a:gd name="connsiteX104" fmla="*/ 375048 w 844963"/>
                        <a:gd name="connsiteY104" fmla="*/ 250574 h 816530"/>
                        <a:gd name="connsiteX105" fmla="*/ 409414 w 844963"/>
                        <a:gd name="connsiteY105" fmla="*/ 258756 h 816530"/>
                        <a:gd name="connsiteX106" fmla="*/ 340672 w 844963"/>
                        <a:gd name="connsiteY106" fmla="*/ 258756 h 816530"/>
                        <a:gd name="connsiteX107" fmla="*/ 375048 w 844963"/>
                        <a:gd name="connsiteY107" fmla="*/ 250574 h 816530"/>
                        <a:gd name="connsiteX108" fmla="*/ 325937 w 844963"/>
                        <a:gd name="connsiteY108" fmla="*/ 268281 h 816530"/>
                        <a:gd name="connsiteX109" fmla="*/ 424158 w 844963"/>
                        <a:gd name="connsiteY109" fmla="*/ 268281 h 816530"/>
                        <a:gd name="connsiteX110" fmla="*/ 435646 w 844963"/>
                        <a:gd name="connsiteY110" fmla="*/ 280149 h 816530"/>
                        <a:gd name="connsiteX111" fmla="*/ 314459 w 844963"/>
                        <a:gd name="connsiteY111" fmla="*/ 280149 h 816530"/>
                        <a:gd name="connsiteX112" fmla="*/ 325937 w 844963"/>
                        <a:gd name="connsiteY112" fmla="*/ 268281 h 816530"/>
                        <a:gd name="connsiteX113" fmla="*/ 308039 w 844963"/>
                        <a:gd name="connsiteY113" fmla="*/ 289674 h 816530"/>
                        <a:gd name="connsiteX114" fmla="*/ 442056 w 844963"/>
                        <a:gd name="connsiteY114" fmla="*/ 289674 h 816530"/>
                        <a:gd name="connsiteX115" fmla="*/ 447504 w 844963"/>
                        <a:gd name="connsiteY115" fmla="*/ 301542 h 816530"/>
                        <a:gd name="connsiteX116" fmla="*/ 302591 w 844963"/>
                        <a:gd name="connsiteY116" fmla="*/ 301542 h 816530"/>
                        <a:gd name="connsiteX117" fmla="*/ 308039 w 844963"/>
                        <a:gd name="connsiteY117" fmla="*/ 289674 h 816530"/>
                        <a:gd name="connsiteX118" fmla="*/ 447504 w 844963"/>
                        <a:gd name="connsiteY118" fmla="*/ 353844 h 816530"/>
                        <a:gd name="connsiteX119" fmla="*/ 442065 w 844963"/>
                        <a:gd name="connsiteY119" fmla="*/ 365712 h 816530"/>
                        <a:gd name="connsiteX120" fmla="*/ 308039 w 844963"/>
                        <a:gd name="connsiteY120" fmla="*/ 365712 h 816530"/>
                        <a:gd name="connsiteX121" fmla="*/ 302600 w 844963"/>
                        <a:gd name="connsiteY121" fmla="*/ 353844 h 816530"/>
                        <a:gd name="connsiteX122" fmla="*/ 447504 w 844963"/>
                        <a:gd name="connsiteY122" fmla="*/ 353844 h 816530"/>
                        <a:gd name="connsiteX123" fmla="*/ 435646 w 844963"/>
                        <a:gd name="connsiteY123" fmla="*/ 375237 h 816530"/>
                        <a:gd name="connsiteX124" fmla="*/ 424158 w 844963"/>
                        <a:gd name="connsiteY124" fmla="*/ 387106 h 816530"/>
                        <a:gd name="connsiteX125" fmla="*/ 325937 w 844963"/>
                        <a:gd name="connsiteY125" fmla="*/ 387106 h 816530"/>
                        <a:gd name="connsiteX126" fmla="*/ 314449 w 844963"/>
                        <a:gd name="connsiteY126" fmla="*/ 375237 h 816530"/>
                        <a:gd name="connsiteX127" fmla="*/ 435646 w 844963"/>
                        <a:gd name="connsiteY127" fmla="*/ 375237 h 816530"/>
                        <a:gd name="connsiteX128" fmla="*/ 409423 w 844963"/>
                        <a:gd name="connsiteY128" fmla="*/ 396621 h 816530"/>
                        <a:gd name="connsiteX129" fmla="*/ 375048 w 844963"/>
                        <a:gd name="connsiteY129" fmla="*/ 404803 h 816530"/>
                        <a:gd name="connsiteX130" fmla="*/ 340672 w 844963"/>
                        <a:gd name="connsiteY130" fmla="*/ 396621 h 816530"/>
                        <a:gd name="connsiteX131" fmla="*/ 409423 w 844963"/>
                        <a:gd name="connsiteY131" fmla="*/ 396621 h 816530"/>
                        <a:gd name="connsiteX132" fmla="*/ 726625 w 844963"/>
                        <a:gd name="connsiteY132" fmla="*/ 414976 h 816530"/>
                        <a:gd name="connsiteX133" fmla="*/ 524866 w 844963"/>
                        <a:gd name="connsiteY133" fmla="*/ 505911 h 816530"/>
                        <a:gd name="connsiteX134" fmla="*/ 587350 w 844963"/>
                        <a:gd name="connsiteY134" fmla="*/ 291094 h 816530"/>
                        <a:gd name="connsiteX135" fmla="*/ 726625 w 844963"/>
                        <a:gd name="connsiteY135" fmla="*/ 414976 h 816530"/>
                        <a:gd name="connsiteX136" fmla="*/ 537058 w 844963"/>
                        <a:gd name="connsiteY136" fmla="*/ 261385 h 816530"/>
                        <a:gd name="connsiteX137" fmla="*/ 557242 w 844963"/>
                        <a:gd name="connsiteY137" fmla="*/ 345691 h 816530"/>
                        <a:gd name="connsiteX138" fmla="*/ 384573 w 844963"/>
                        <a:gd name="connsiteY138" fmla="*/ 524904 h 816530"/>
                        <a:gd name="connsiteX139" fmla="*/ 384573 w 844963"/>
                        <a:gd name="connsiteY139" fmla="*/ 423377 h 816530"/>
                        <a:gd name="connsiteX140" fmla="*/ 470726 w 844963"/>
                        <a:gd name="connsiteY140" fmla="*/ 337223 h 816530"/>
                        <a:gd name="connsiteX141" fmla="*/ 516332 w 844963"/>
                        <a:gd name="connsiteY141" fmla="*/ 337223 h 816530"/>
                        <a:gd name="connsiteX142" fmla="*/ 525857 w 844963"/>
                        <a:gd name="connsiteY142" fmla="*/ 327698 h 816530"/>
                        <a:gd name="connsiteX143" fmla="*/ 525857 w 844963"/>
                        <a:gd name="connsiteY143" fmla="*/ 255937 h 816530"/>
                        <a:gd name="connsiteX144" fmla="*/ 537058 w 844963"/>
                        <a:gd name="connsiteY144" fmla="*/ 261385 h 816530"/>
                        <a:gd name="connsiteX145" fmla="*/ 506807 w 844963"/>
                        <a:gd name="connsiteY145" fmla="*/ 247345 h 816530"/>
                        <a:gd name="connsiteX146" fmla="*/ 506807 w 844963"/>
                        <a:gd name="connsiteY146" fmla="*/ 318173 h 816530"/>
                        <a:gd name="connsiteX147" fmla="*/ 470726 w 844963"/>
                        <a:gd name="connsiteY147" fmla="*/ 318173 h 816530"/>
                        <a:gd name="connsiteX148" fmla="*/ 375048 w 844963"/>
                        <a:gd name="connsiteY148" fmla="*/ 231524 h 816530"/>
                        <a:gd name="connsiteX149" fmla="*/ 347377 w 844963"/>
                        <a:gd name="connsiteY149" fmla="*/ 235629 h 816530"/>
                        <a:gd name="connsiteX150" fmla="*/ 347377 w 844963"/>
                        <a:gd name="connsiteY150" fmla="*/ 222418 h 816530"/>
                        <a:gd name="connsiteX151" fmla="*/ 506807 w 844963"/>
                        <a:gd name="connsiteY151" fmla="*/ 247345 h 816530"/>
                        <a:gd name="connsiteX152" fmla="*/ 63685 w 844963"/>
                        <a:gd name="connsiteY152" fmla="*/ 418490 h 816530"/>
                        <a:gd name="connsiteX153" fmla="*/ 162373 w 844963"/>
                        <a:gd name="connsiteY153" fmla="*/ 307962 h 816530"/>
                        <a:gd name="connsiteX154" fmla="*/ 216285 w 844963"/>
                        <a:gd name="connsiteY154" fmla="*/ 491585 h 816530"/>
                        <a:gd name="connsiteX155" fmla="*/ 63685 w 844963"/>
                        <a:gd name="connsiteY155" fmla="*/ 418490 h 816530"/>
                        <a:gd name="connsiteX156" fmla="*/ 198121 w 844963"/>
                        <a:gd name="connsiteY156" fmla="*/ 345691 h 816530"/>
                        <a:gd name="connsiteX157" fmla="*/ 211160 w 844963"/>
                        <a:gd name="connsiteY157" fmla="*/ 272834 h 816530"/>
                        <a:gd name="connsiteX158" fmla="*/ 328327 w 844963"/>
                        <a:gd name="connsiteY158" fmla="*/ 225371 h 816530"/>
                        <a:gd name="connsiteX159" fmla="*/ 328327 w 844963"/>
                        <a:gd name="connsiteY159" fmla="*/ 243716 h 816530"/>
                        <a:gd name="connsiteX160" fmla="*/ 278883 w 844963"/>
                        <a:gd name="connsiteY160" fmla="*/ 327708 h 816530"/>
                        <a:gd name="connsiteX161" fmla="*/ 365532 w 844963"/>
                        <a:gd name="connsiteY161" fmla="*/ 423396 h 816530"/>
                        <a:gd name="connsiteX162" fmla="*/ 365532 w 844963"/>
                        <a:gd name="connsiteY162" fmla="*/ 524647 h 816530"/>
                        <a:gd name="connsiteX163" fmla="*/ 198121 w 844963"/>
                        <a:gd name="connsiteY163" fmla="*/ 345691 h 816530"/>
                        <a:gd name="connsiteX164" fmla="*/ 42873 w 844963"/>
                        <a:gd name="connsiteY164" fmla="*/ 758304 h 816530"/>
                        <a:gd name="connsiteX165" fmla="*/ 41987 w 844963"/>
                        <a:gd name="connsiteY165" fmla="*/ 758285 h 816530"/>
                        <a:gd name="connsiteX166" fmla="*/ 19051 w 844963"/>
                        <a:gd name="connsiteY166" fmla="*/ 733625 h 816530"/>
                        <a:gd name="connsiteX167" fmla="*/ 43692 w 844963"/>
                        <a:gd name="connsiteY167" fmla="*/ 710689 h 816530"/>
                        <a:gd name="connsiteX168" fmla="*/ 43730 w 844963"/>
                        <a:gd name="connsiteY168" fmla="*/ 710689 h 816530"/>
                        <a:gd name="connsiteX169" fmla="*/ 66657 w 844963"/>
                        <a:gd name="connsiteY169" fmla="*/ 735349 h 816530"/>
                        <a:gd name="connsiteX170" fmla="*/ 42873 w 844963"/>
                        <a:gd name="connsiteY170" fmla="*/ 758304 h 816530"/>
                        <a:gd name="connsiteX171" fmla="*/ 398860 w 844963"/>
                        <a:gd name="connsiteY171" fmla="*/ 727586 h 816530"/>
                        <a:gd name="connsiteX172" fmla="*/ 375048 w 844963"/>
                        <a:gd name="connsiteY172" fmla="*/ 751399 h 816530"/>
                        <a:gd name="connsiteX173" fmla="*/ 351235 w 844963"/>
                        <a:gd name="connsiteY173" fmla="*/ 727586 h 816530"/>
                        <a:gd name="connsiteX174" fmla="*/ 375048 w 844963"/>
                        <a:gd name="connsiteY174" fmla="*/ 703774 h 816530"/>
                        <a:gd name="connsiteX175" fmla="*/ 398860 w 844963"/>
                        <a:gd name="connsiteY175" fmla="*/ 727586 h 816530"/>
                        <a:gd name="connsiteX176" fmla="*/ 639871 w 844963"/>
                        <a:gd name="connsiteY176" fmla="*/ 797452 h 816530"/>
                        <a:gd name="connsiteX177" fmla="*/ 616059 w 844963"/>
                        <a:gd name="connsiteY177" fmla="*/ 773640 h 816530"/>
                        <a:gd name="connsiteX178" fmla="*/ 639871 w 844963"/>
                        <a:gd name="connsiteY178" fmla="*/ 749827 h 816530"/>
                        <a:gd name="connsiteX179" fmla="*/ 663684 w 844963"/>
                        <a:gd name="connsiteY179" fmla="*/ 773640 h 816530"/>
                        <a:gd name="connsiteX180" fmla="*/ 639871 w 844963"/>
                        <a:gd name="connsiteY180" fmla="*/ 797452 h 816530"/>
                        <a:gd name="connsiteX181" fmla="*/ 802082 w 844963"/>
                        <a:gd name="connsiteY181" fmla="*/ 797452 h 816530"/>
                        <a:gd name="connsiteX182" fmla="*/ 778269 w 844963"/>
                        <a:gd name="connsiteY182" fmla="*/ 773640 h 816530"/>
                        <a:gd name="connsiteX183" fmla="*/ 802082 w 844963"/>
                        <a:gd name="connsiteY183" fmla="*/ 749827 h 816530"/>
                        <a:gd name="connsiteX184" fmla="*/ 825894 w 844963"/>
                        <a:gd name="connsiteY184" fmla="*/ 773640 h 816530"/>
                        <a:gd name="connsiteX185" fmla="*/ 802082 w 844963"/>
                        <a:gd name="connsiteY185" fmla="*/ 797452 h 81653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</a:cxnLst>
                      <a:rect l="l" t="t" r="r" b="b"/>
                      <a:pathLst>
                        <a:path w="844963" h="816530">
                          <a:moveTo>
                            <a:pt x="802082" y="730777"/>
                          </a:moveTo>
                          <a:cubicBezTo>
                            <a:pt x="781727" y="730777"/>
                            <a:pt x="764725" y="745065"/>
                            <a:pt x="760372" y="764115"/>
                          </a:cubicBezTo>
                          <a:lnTo>
                            <a:pt x="681581" y="764115"/>
                          </a:lnTo>
                          <a:cubicBezTo>
                            <a:pt x="677228" y="745065"/>
                            <a:pt x="660226" y="730777"/>
                            <a:pt x="639871" y="730777"/>
                          </a:cubicBezTo>
                          <a:cubicBezTo>
                            <a:pt x="633023" y="730777"/>
                            <a:pt x="626631" y="732539"/>
                            <a:pt x="620888" y="735406"/>
                          </a:cubicBezTo>
                          <a:lnTo>
                            <a:pt x="577625" y="622068"/>
                          </a:lnTo>
                          <a:cubicBezTo>
                            <a:pt x="576216" y="618373"/>
                            <a:pt x="572672" y="615934"/>
                            <a:pt x="568719" y="615934"/>
                          </a:cubicBezTo>
                          <a:lnTo>
                            <a:pt x="384573" y="615934"/>
                          </a:lnTo>
                          <a:lnTo>
                            <a:pt x="384573" y="564556"/>
                          </a:lnTo>
                          <a:cubicBezTo>
                            <a:pt x="593408" y="561889"/>
                            <a:pt x="759019" y="439360"/>
                            <a:pt x="766039" y="434092"/>
                          </a:cubicBezTo>
                          <a:cubicBezTo>
                            <a:pt x="770106" y="431035"/>
                            <a:pt x="772783" y="426491"/>
                            <a:pt x="773469" y="421453"/>
                          </a:cubicBezTo>
                          <a:cubicBezTo>
                            <a:pt x="774155" y="416414"/>
                            <a:pt x="772812" y="411318"/>
                            <a:pt x="769716" y="407279"/>
                          </a:cubicBezTo>
                          <a:cubicBezTo>
                            <a:pt x="764334" y="400250"/>
                            <a:pt x="666255" y="274168"/>
                            <a:pt x="525847" y="213770"/>
                          </a:cubicBezTo>
                          <a:lnTo>
                            <a:pt x="525847" y="124254"/>
                          </a:lnTo>
                          <a:cubicBezTo>
                            <a:pt x="544897" y="119901"/>
                            <a:pt x="559185" y="102899"/>
                            <a:pt x="559185" y="82544"/>
                          </a:cubicBezTo>
                          <a:cubicBezTo>
                            <a:pt x="559185" y="58912"/>
                            <a:pt x="539954" y="39681"/>
                            <a:pt x="516322" y="39681"/>
                          </a:cubicBezTo>
                          <a:cubicBezTo>
                            <a:pt x="492691" y="39681"/>
                            <a:pt x="473460" y="58912"/>
                            <a:pt x="473460" y="82544"/>
                          </a:cubicBezTo>
                          <a:cubicBezTo>
                            <a:pt x="473460" y="102899"/>
                            <a:pt x="487747" y="119901"/>
                            <a:pt x="506797" y="124254"/>
                          </a:cubicBezTo>
                          <a:lnTo>
                            <a:pt x="506797" y="206121"/>
                          </a:lnTo>
                          <a:cubicBezTo>
                            <a:pt x="466440" y="190948"/>
                            <a:pt x="405489" y="176975"/>
                            <a:pt x="347368" y="184004"/>
                          </a:cubicBezTo>
                          <a:lnTo>
                            <a:pt x="347368" y="80782"/>
                          </a:lnTo>
                          <a:cubicBezTo>
                            <a:pt x="360160" y="76714"/>
                            <a:pt x="369513" y="64856"/>
                            <a:pt x="369513" y="50740"/>
                          </a:cubicBezTo>
                          <a:cubicBezTo>
                            <a:pt x="369513" y="33280"/>
                            <a:pt x="355312" y="19069"/>
                            <a:pt x="337843" y="19069"/>
                          </a:cubicBezTo>
                          <a:cubicBezTo>
                            <a:pt x="320374" y="19069"/>
                            <a:pt x="306172" y="33280"/>
                            <a:pt x="306172" y="50740"/>
                          </a:cubicBezTo>
                          <a:cubicBezTo>
                            <a:pt x="306172" y="64856"/>
                            <a:pt x="315526" y="76714"/>
                            <a:pt x="328318" y="80782"/>
                          </a:cubicBezTo>
                          <a:lnTo>
                            <a:pt x="328318" y="146047"/>
                          </a:lnTo>
                          <a:lnTo>
                            <a:pt x="136923" y="146047"/>
                          </a:lnTo>
                          <a:lnTo>
                            <a:pt x="136923" y="84572"/>
                          </a:lnTo>
                          <a:cubicBezTo>
                            <a:pt x="155973" y="80220"/>
                            <a:pt x="170260" y="63217"/>
                            <a:pt x="170260" y="42863"/>
                          </a:cubicBezTo>
                          <a:cubicBezTo>
                            <a:pt x="170260" y="19231"/>
                            <a:pt x="151029" y="0"/>
                            <a:pt x="127398" y="0"/>
                          </a:cubicBezTo>
                          <a:cubicBezTo>
                            <a:pt x="103766" y="0"/>
                            <a:pt x="84535" y="19231"/>
                            <a:pt x="84535" y="42863"/>
                          </a:cubicBezTo>
                          <a:cubicBezTo>
                            <a:pt x="84535" y="63217"/>
                            <a:pt x="98823" y="80220"/>
                            <a:pt x="117873" y="84572"/>
                          </a:cubicBezTo>
                          <a:lnTo>
                            <a:pt x="117873" y="155572"/>
                          </a:lnTo>
                          <a:cubicBezTo>
                            <a:pt x="117873" y="160830"/>
                            <a:pt x="122130" y="165097"/>
                            <a:pt x="127398" y="165097"/>
                          </a:cubicBezTo>
                          <a:lnTo>
                            <a:pt x="328327" y="165097"/>
                          </a:lnTo>
                          <a:lnTo>
                            <a:pt x="328327" y="186680"/>
                          </a:lnTo>
                          <a:cubicBezTo>
                            <a:pt x="147819" y="217713"/>
                            <a:pt x="22489" y="396878"/>
                            <a:pt x="22489" y="422967"/>
                          </a:cubicBezTo>
                          <a:cubicBezTo>
                            <a:pt x="22489" y="434235"/>
                            <a:pt x="28957" y="443332"/>
                            <a:pt x="65676" y="464553"/>
                          </a:cubicBezTo>
                          <a:cubicBezTo>
                            <a:pt x="89621" y="478393"/>
                            <a:pt x="120206" y="493490"/>
                            <a:pt x="151801" y="507073"/>
                          </a:cubicBezTo>
                          <a:cubicBezTo>
                            <a:pt x="199359" y="527514"/>
                            <a:pt x="288265" y="561051"/>
                            <a:pt x="365523" y="564366"/>
                          </a:cubicBezTo>
                          <a:lnTo>
                            <a:pt x="365523" y="587369"/>
                          </a:lnTo>
                          <a:lnTo>
                            <a:pt x="192825" y="587369"/>
                          </a:lnTo>
                          <a:cubicBezTo>
                            <a:pt x="188586" y="568938"/>
                            <a:pt x="172556" y="554784"/>
                            <a:pt x="152772" y="554060"/>
                          </a:cubicBezTo>
                          <a:lnTo>
                            <a:pt x="151191" y="554031"/>
                          </a:lnTo>
                          <a:cubicBezTo>
                            <a:pt x="128026" y="554031"/>
                            <a:pt x="109224" y="572176"/>
                            <a:pt x="108386" y="595332"/>
                          </a:cubicBezTo>
                          <a:cubicBezTo>
                            <a:pt x="107519" y="618944"/>
                            <a:pt x="126045" y="638870"/>
                            <a:pt x="149657" y="639737"/>
                          </a:cubicBezTo>
                          <a:lnTo>
                            <a:pt x="151239" y="639766"/>
                          </a:lnTo>
                          <a:cubicBezTo>
                            <a:pt x="171660" y="639766"/>
                            <a:pt x="188662" y="625640"/>
                            <a:pt x="192977" y="606428"/>
                          </a:cubicBezTo>
                          <a:lnTo>
                            <a:pt x="365532" y="606428"/>
                          </a:lnTo>
                          <a:lnTo>
                            <a:pt x="365532" y="685886"/>
                          </a:lnTo>
                          <a:cubicBezTo>
                            <a:pt x="347320" y="690048"/>
                            <a:pt x="333652" y="705812"/>
                            <a:pt x="332461" y="724967"/>
                          </a:cubicBezTo>
                          <a:lnTo>
                            <a:pt x="84478" y="724967"/>
                          </a:lnTo>
                          <a:cubicBezTo>
                            <a:pt x="80239" y="706536"/>
                            <a:pt x="64209" y="692382"/>
                            <a:pt x="44425" y="691658"/>
                          </a:cubicBezTo>
                          <a:lnTo>
                            <a:pt x="42844" y="691629"/>
                          </a:lnTo>
                          <a:cubicBezTo>
                            <a:pt x="19689" y="691629"/>
                            <a:pt x="886" y="709765"/>
                            <a:pt x="29" y="732930"/>
                          </a:cubicBezTo>
                          <a:cubicBezTo>
                            <a:pt x="-838" y="756542"/>
                            <a:pt x="17689" y="776468"/>
                            <a:pt x="41301" y="777335"/>
                          </a:cubicBezTo>
                          <a:lnTo>
                            <a:pt x="42882" y="777364"/>
                          </a:lnTo>
                          <a:cubicBezTo>
                            <a:pt x="63313" y="777364"/>
                            <a:pt x="80315" y="763238"/>
                            <a:pt x="84630" y="744026"/>
                          </a:cubicBezTo>
                          <a:lnTo>
                            <a:pt x="335490" y="744026"/>
                          </a:lnTo>
                          <a:cubicBezTo>
                            <a:pt x="341948" y="759533"/>
                            <a:pt x="357236" y="770468"/>
                            <a:pt x="375057" y="770468"/>
                          </a:cubicBezTo>
                          <a:cubicBezTo>
                            <a:pt x="398689" y="770468"/>
                            <a:pt x="417920" y="751237"/>
                            <a:pt x="417920" y="727605"/>
                          </a:cubicBezTo>
                          <a:cubicBezTo>
                            <a:pt x="417920" y="707250"/>
                            <a:pt x="403632" y="690248"/>
                            <a:pt x="384582" y="685895"/>
                          </a:cubicBezTo>
                          <a:lnTo>
                            <a:pt x="384582" y="635013"/>
                          </a:lnTo>
                          <a:lnTo>
                            <a:pt x="562176" y="635013"/>
                          </a:lnTo>
                          <a:lnTo>
                            <a:pt x="605448" y="748389"/>
                          </a:lnTo>
                          <a:cubicBezTo>
                            <a:pt x="600219" y="755494"/>
                            <a:pt x="597028" y="764181"/>
                            <a:pt x="597028" y="773668"/>
                          </a:cubicBezTo>
                          <a:cubicBezTo>
                            <a:pt x="597028" y="797300"/>
                            <a:pt x="616259" y="816531"/>
                            <a:pt x="639890" y="816531"/>
                          </a:cubicBezTo>
                          <a:cubicBezTo>
                            <a:pt x="660245" y="816531"/>
                            <a:pt x="677247" y="802243"/>
                            <a:pt x="681600" y="783193"/>
                          </a:cubicBezTo>
                          <a:lnTo>
                            <a:pt x="760391" y="783193"/>
                          </a:lnTo>
                          <a:cubicBezTo>
                            <a:pt x="764744" y="802243"/>
                            <a:pt x="781746" y="816531"/>
                            <a:pt x="802101" y="816531"/>
                          </a:cubicBezTo>
                          <a:cubicBezTo>
                            <a:pt x="825732" y="816531"/>
                            <a:pt x="844963" y="797300"/>
                            <a:pt x="844963" y="773668"/>
                          </a:cubicBezTo>
                          <a:cubicBezTo>
                            <a:pt x="844963" y="750037"/>
                            <a:pt x="825723" y="730777"/>
                            <a:pt x="802082" y="730777"/>
                          </a:cubicBezTo>
                          <a:close/>
                          <a:moveTo>
                            <a:pt x="492519" y="82544"/>
                          </a:moveTo>
                          <a:cubicBezTo>
                            <a:pt x="492519" y="69418"/>
                            <a:pt x="503197" y="58731"/>
                            <a:pt x="516332" y="58731"/>
                          </a:cubicBezTo>
                          <a:cubicBezTo>
                            <a:pt x="529467" y="58731"/>
                            <a:pt x="540144" y="69418"/>
                            <a:pt x="540144" y="82544"/>
                          </a:cubicBezTo>
                          <a:cubicBezTo>
                            <a:pt x="540144" y="95669"/>
                            <a:pt x="529467" y="106356"/>
                            <a:pt x="516332" y="106356"/>
                          </a:cubicBezTo>
                          <a:cubicBezTo>
                            <a:pt x="503197" y="106356"/>
                            <a:pt x="492519" y="95679"/>
                            <a:pt x="492519" y="82544"/>
                          </a:cubicBezTo>
                          <a:close/>
                          <a:moveTo>
                            <a:pt x="103585" y="42863"/>
                          </a:moveTo>
                          <a:cubicBezTo>
                            <a:pt x="103585" y="29737"/>
                            <a:pt x="114263" y="19050"/>
                            <a:pt x="127398" y="19050"/>
                          </a:cubicBezTo>
                          <a:cubicBezTo>
                            <a:pt x="140532" y="19050"/>
                            <a:pt x="151210" y="29737"/>
                            <a:pt x="151210" y="42863"/>
                          </a:cubicBezTo>
                          <a:cubicBezTo>
                            <a:pt x="151210" y="55988"/>
                            <a:pt x="140532" y="66675"/>
                            <a:pt x="127398" y="66675"/>
                          </a:cubicBezTo>
                          <a:cubicBezTo>
                            <a:pt x="114263" y="66675"/>
                            <a:pt x="103585" y="55988"/>
                            <a:pt x="103585" y="42863"/>
                          </a:cubicBezTo>
                          <a:close/>
                          <a:moveTo>
                            <a:pt x="337852" y="38119"/>
                          </a:moveTo>
                          <a:cubicBezTo>
                            <a:pt x="344806" y="38119"/>
                            <a:pt x="350473" y="43777"/>
                            <a:pt x="350473" y="50740"/>
                          </a:cubicBezTo>
                          <a:cubicBezTo>
                            <a:pt x="350473" y="57693"/>
                            <a:pt x="344806" y="63360"/>
                            <a:pt x="337852" y="63360"/>
                          </a:cubicBezTo>
                          <a:cubicBezTo>
                            <a:pt x="330899" y="63360"/>
                            <a:pt x="325232" y="57702"/>
                            <a:pt x="325232" y="50740"/>
                          </a:cubicBezTo>
                          <a:cubicBezTo>
                            <a:pt x="325232" y="43777"/>
                            <a:pt x="330899" y="38119"/>
                            <a:pt x="337852" y="38119"/>
                          </a:cubicBezTo>
                          <a:close/>
                          <a:moveTo>
                            <a:pt x="151229" y="620716"/>
                          </a:moveTo>
                          <a:lnTo>
                            <a:pt x="150343" y="620697"/>
                          </a:lnTo>
                          <a:cubicBezTo>
                            <a:pt x="137218" y="620220"/>
                            <a:pt x="126931" y="609152"/>
                            <a:pt x="127407" y="596036"/>
                          </a:cubicBezTo>
                          <a:cubicBezTo>
                            <a:pt x="127883" y="583178"/>
                            <a:pt x="138313" y="573110"/>
                            <a:pt x="152039" y="573110"/>
                          </a:cubicBezTo>
                          <a:cubicBezTo>
                            <a:pt x="152048" y="573110"/>
                            <a:pt x="152067" y="573110"/>
                            <a:pt x="152077" y="573110"/>
                          </a:cubicBezTo>
                          <a:cubicBezTo>
                            <a:pt x="165193" y="573586"/>
                            <a:pt x="175480" y="584654"/>
                            <a:pt x="175003" y="597770"/>
                          </a:cubicBezTo>
                          <a:cubicBezTo>
                            <a:pt x="174537" y="610638"/>
                            <a:pt x="164097" y="620716"/>
                            <a:pt x="151229" y="620716"/>
                          </a:cubicBezTo>
                          <a:close/>
                          <a:moveTo>
                            <a:pt x="451924" y="322926"/>
                          </a:moveTo>
                          <a:lnTo>
                            <a:pt x="298171" y="322926"/>
                          </a:lnTo>
                          <a:cubicBezTo>
                            <a:pt x="298419" y="318878"/>
                            <a:pt x="298933" y="314916"/>
                            <a:pt x="299781" y="311058"/>
                          </a:cubicBezTo>
                          <a:lnTo>
                            <a:pt x="450305" y="311058"/>
                          </a:lnTo>
                          <a:cubicBezTo>
                            <a:pt x="451162" y="314916"/>
                            <a:pt x="451676" y="318887"/>
                            <a:pt x="451924" y="322926"/>
                          </a:cubicBezTo>
                          <a:close/>
                          <a:moveTo>
                            <a:pt x="298171" y="332451"/>
                          </a:moveTo>
                          <a:lnTo>
                            <a:pt x="451924" y="332451"/>
                          </a:lnTo>
                          <a:cubicBezTo>
                            <a:pt x="451676" y="336499"/>
                            <a:pt x="451162" y="340462"/>
                            <a:pt x="450314" y="344319"/>
                          </a:cubicBezTo>
                          <a:lnTo>
                            <a:pt x="299790" y="344319"/>
                          </a:lnTo>
                          <a:cubicBezTo>
                            <a:pt x="298933" y="340471"/>
                            <a:pt x="298419" y="336499"/>
                            <a:pt x="298171" y="332451"/>
                          </a:cubicBezTo>
                          <a:close/>
                          <a:moveTo>
                            <a:pt x="375048" y="250574"/>
                          </a:moveTo>
                          <a:cubicBezTo>
                            <a:pt x="387401" y="250574"/>
                            <a:pt x="399051" y="253565"/>
                            <a:pt x="409414" y="258756"/>
                          </a:cubicBezTo>
                          <a:lnTo>
                            <a:pt x="340672" y="258756"/>
                          </a:lnTo>
                          <a:cubicBezTo>
                            <a:pt x="351045" y="253565"/>
                            <a:pt x="362694" y="250574"/>
                            <a:pt x="375048" y="250574"/>
                          </a:cubicBezTo>
                          <a:close/>
                          <a:moveTo>
                            <a:pt x="325937" y="268281"/>
                          </a:moveTo>
                          <a:lnTo>
                            <a:pt x="424158" y="268281"/>
                          </a:lnTo>
                          <a:cubicBezTo>
                            <a:pt x="428407" y="271805"/>
                            <a:pt x="432226" y="275806"/>
                            <a:pt x="435646" y="280149"/>
                          </a:cubicBezTo>
                          <a:lnTo>
                            <a:pt x="314459" y="280149"/>
                          </a:lnTo>
                          <a:cubicBezTo>
                            <a:pt x="317869" y="275806"/>
                            <a:pt x="321688" y="271805"/>
                            <a:pt x="325937" y="268281"/>
                          </a:cubicBezTo>
                          <a:close/>
                          <a:moveTo>
                            <a:pt x="308039" y="289674"/>
                          </a:moveTo>
                          <a:lnTo>
                            <a:pt x="442056" y="289674"/>
                          </a:lnTo>
                          <a:cubicBezTo>
                            <a:pt x="444199" y="293446"/>
                            <a:pt x="446009" y="297418"/>
                            <a:pt x="447504" y="301542"/>
                          </a:cubicBezTo>
                          <a:lnTo>
                            <a:pt x="302591" y="301542"/>
                          </a:lnTo>
                          <a:cubicBezTo>
                            <a:pt x="304086" y="297409"/>
                            <a:pt x="305886" y="293437"/>
                            <a:pt x="308039" y="289674"/>
                          </a:cubicBezTo>
                          <a:close/>
                          <a:moveTo>
                            <a:pt x="447504" y="353844"/>
                          </a:moveTo>
                          <a:cubicBezTo>
                            <a:pt x="446009" y="357969"/>
                            <a:pt x="444209" y="361940"/>
                            <a:pt x="442065" y="365712"/>
                          </a:cubicBezTo>
                          <a:lnTo>
                            <a:pt x="308039" y="365712"/>
                          </a:lnTo>
                          <a:cubicBezTo>
                            <a:pt x="305896" y="361950"/>
                            <a:pt x="304096" y="357978"/>
                            <a:pt x="302600" y="353844"/>
                          </a:cubicBezTo>
                          <a:lnTo>
                            <a:pt x="447504" y="353844"/>
                          </a:lnTo>
                          <a:close/>
                          <a:moveTo>
                            <a:pt x="435646" y="375237"/>
                          </a:moveTo>
                          <a:cubicBezTo>
                            <a:pt x="432236" y="379581"/>
                            <a:pt x="428416" y="383581"/>
                            <a:pt x="424158" y="387106"/>
                          </a:cubicBezTo>
                          <a:lnTo>
                            <a:pt x="325937" y="387106"/>
                          </a:lnTo>
                          <a:cubicBezTo>
                            <a:pt x="321688" y="383581"/>
                            <a:pt x="317869" y="379581"/>
                            <a:pt x="314449" y="375237"/>
                          </a:cubicBezTo>
                          <a:lnTo>
                            <a:pt x="435646" y="375237"/>
                          </a:lnTo>
                          <a:close/>
                          <a:moveTo>
                            <a:pt x="409423" y="396621"/>
                          </a:moveTo>
                          <a:cubicBezTo>
                            <a:pt x="399060" y="401812"/>
                            <a:pt x="387411" y="404803"/>
                            <a:pt x="375048" y="404803"/>
                          </a:cubicBezTo>
                          <a:cubicBezTo>
                            <a:pt x="362684" y="404803"/>
                            <a:pt x="351035" y="401812"/>
                            <a:pt x="340672" y="396621"/>
                          </a:cubicBezTo>
                          <a:lnTo>
                            <a:pt x="409423" y="396621"/>
                          </a:lnTo>
                          <a:close/>
                          <a:moveTo>
                            <a:pt x="726625" y="414976"/>
                          </a:moveTo>
                          <a:cubicBezTo>
                            <a:pt x="694992" y="435654"/>
                            <a:pt x="620478" y="479755"/>
                            <a:pt x="524866" y="505911"/>
                          </a:cubicBezTo>
                          <a:cubicBezTo>
                            <a:pt x="597494" y="444570"/>
                            <a:pt x="601466" y="346739"/>
                            <a:pt x="587350" y="291094"/>
                          </a:cubicBezTo>
                          <a:cubicBezTo>
                            <a:pt x="653997" y="335528"/>
                            <a:pt x="704222" y="389096"/>
                            <a:pt x="726625" y="414976"/>
                          </a:cubicBezTo>
                          <a:close/>
                          <a:moveTo>
                            <a:pt x="537058" y="261385"/>
                          </a:moveTo>
                          <a:cubicBezTo>
                            <a:pt x="547393" y="284902"/>
                            <a:pt x="557242" y="319973"/>
                            <a:pt x="557242" y="345691"/>
                          </a:cubicBezTo>
                          <a:cubicBezTo>
                            <a:pt x="557242" y="442379"/>
                            <a:pt x="480375" y="521237"/>
                            <a:pt x="384573" y="524904"/>
                          </a:cubicBezTo>
                          <a:lnTo>
                            <a:pt x="384573" y="423377"/>
                          </a:lnTo>
                          <a:cubicBezTo>
                            <a:pt x="430007" y="418890"/>
                            <a:pt x="466240" y="382648"/>
                            <a:pt x="470726" y="337223"/>
                          </a:cubicBezTo>
                          <a:lnTo>
                            <a:pt x="516332" y="337223"/>
                          </a:lnTo>
                          <a:cubicBezTo>
                            <a:pt x="521599" y="337223"/>
                            <a:pt x="525857" y="332956"/>
                            <a:pt x="525857" y="327698"/>
                          </a:cubicBezTo>
                          <a:lnTo>
                            <a:pt x="525857" y="255937"/>
                          </a:lnTo>
                          <a:cubicBezTo>
                            <a:pt x="529610" y="257737"/>
                            <a:pt x="533382" y="259490"/>
                            <a:pt x="537058" y="261385"/>
                          </a:cubicBezTo>
                          <a:close/>
                          <a:moveTo>
                            <a:pt x="506807" y="247345"/>
                          </a:moveTo>
                          <a:lnTo>
                            <a:pt x="506807" y="318173"/>
                          </a:lnTo>
                          <a:lnTo>
                            <a:pt x="470726" y="318173"/>
                          </a:lnTo>
                          <a:cubicBezTo>
                            <a:pt x="465926" y="269596"/>
                            <a:pt x="424854" y="231524"/>
                            <a:pt x="375048" y="231524"/>
                          </a:cubicBezTo>
                          <a:cubicBezTo>
                            <a:pt x="365427" y="231524"/>
                            <a:pt x="356150" y="232982"/>
                            <a:pt x="347377" y="235629"/>
                          </a:cubicBezTo>
                          <a:lnTo>
                            <a:pt x="347377" y="222418"/>
                          </a:lnTo>
                          <a:cubicBezTo>
                            <a:pt x="376038" y="216960"/>
                            <a:pt x="424454" y="213389"/>
                            <a:pt x="506807" y="247345"/>
                          </a:cubicBezTo>
                          <a:close/>
                          <a:moveTo>
                            <a:pt x="63685" y="418490"/>
                          </a:moveTo>
                          <a:cubicBezTo>
                            <a:pt x="75000" y="397488"/>
                            <a:pt x="110233" y="350787"/>
                            <a:pt x="162373" y="307962"/>
                          </a:cubicBezTo>
                          <a:cubicBezTo>
                            <a:pt x="149019" y="390782"/>
                            <a:pt x="181338" y="452952"/>
                            <a:pt x="216285" y="491585"/>
                          </a:cubicBezTo>
                          <a:cubicBezTo>
                            <a:pt x="146076" y="465992"/>
                            <a:pt x="84316" y="433273"/>
                            <a:pt x="63685" y="418490"/>
                          </a:cubicBezTo>
                          <a:close/>
                          <a:moveTo>
                            <a:pt x="198121" y="345691"/>
                          </a:moveTo>
                          <a:cubicBezTo>
                            <a:pt x="198121" y="316049"/>
                            <a:pt x="202274" y="292846"/>
                            <a:pt x="211160" y="272834"/>
                          </a:cubicBezTo>
                          <a:cubicBezTo>
                            <a:pt x="245841" y="251222"/>
                            <a:pt x="285351" y="233686"/>
                            <a:pt x="328327" y="225371"/>
                          </a:cubicBezTo>
                          <a:lnTo>
                            <a:pt x="328327" y="243716"/>
                          </a:lnTo>
                          <a:cubicBezTo>
                            <a:pt x="298867" y="260166"/>
                            <a:pt x="278883" y="291627"/>
                            <a:pt x="278883" y="327708"/>
                          </a:cubicBezTo>
                          <a:cubicBezTo>
                            <a:pt x="278883" y="377514"/>
                            <a:pt x="316955" y="418595"/>
                            <a:pt x="365532" y="423396"/>
                          </a:cubicBezTo>
                          <a:lnTo>
                            <a:pt x="365532" y="524647"/>
                          </a:lnTo>
                          <a:cubicBezTo>
                            <a:pt x="272187" y="518331"/>
                            <a:pt x="198121" y="440598"/>
                            <a:pt x="198121" y="345691"/>
                          </a:cubicBezTo>
                          <a:close/>
                          <a:moveTo>
                            <a:pt x="42873" y="758304"/>
                          </a:moveTo>
                          <a:lnTo>
                            <a:pt x="41987" y="758285"/>
                          </a:lnTo>
                          <a:cubicBezTo>
                            <a:pt x="28861" y="757809"/>
                            <a:pt x="18574" y="746741"/>
                            <a:pt x="19051" y="733625"/>
                          </a:cubicBezTo>
                          <a:cubicBezTo>
                            <a:pt x="19527" y="720766"/>
                            <a:pt x="29966" y="710689"/>
                            <a:pt x="43692" y="710689"/>
                          </a:cubicBezTo>
                          <a:cubicBezTo>
                            <a:pt x="43701" y="710689"/>
                            <a:pt x="43720" y="710689"/>
                            <a:pt x="43730" y="710689"/>
                          </a:cubicBezTo>
                          <a:cubicBezTo>
                            <a:pt x="56846" y="711165"/>
                            <a:pt x="67133" y="722233"/>
                            <a:pt x="66657" y="735349"/>
                          </a:cubicBezTo>
                          <a:cubicBezTo>
                            <a:pt x="66190" y="748227"/>
                            <a:pt x="55741" y="758304"/>
                            <a:pt x="42873" y="758304"/>
                          </a:cubicBezTo>
                          <a:close/>
                          <a:moveTo>
                            <a:pt x="398860" y="727586"/>
                          </a:moveTo>
                          <a:cubicBezTo>
                            <a:pt x="398860" y="740712"/>
                            <a:pt x="388183" y="751399"/>
                            <a:pt x="375048" y="751399"/>
                          </a:cubicBezTo>
                          <a:cubicBezTo>
                            <a:pt x="361913" y="751399"/>
                            <a:pt x="351235" y="740712"/>
                            <a:pt x="351235" y="727586"/>
                          </a:cubicBezTo>
                          <a:cubicBezTo>
                            <a:pt x="351235" y="714461"/>
                            <a:pt x="361913" y="703774"/>
                            <a:pt x="375048" y="703774"/>
                          </a:cubicBezTo>
                          <a:cubicBezTo>
                            <a:pt x="388183" y="703774"/>
                            <a:pt x="398860" y="714461"/>
                            <a:pt x="398860" y="727586"/>
                          </a:cubicBezTo>
                          <a:close/>
                          <a:moveTo>
                            <a:pt x="639871" y="797452"/>
                          </a:moveTo>
                          <a:cubicBezTo>
                            <a:pt x="626736" y="797452"/>
                            <a:pt x="616059" y="786765"/>
                            <a:pt x="616059" y="773640"/>
                          </a:cubicBezTo>
                          <a:cubicBezTo>
                            <a:pt x="616059" y="760514"/>
                            <a:pt x="626736" y="749827"/>
                            <a:pt x="639871" y="749827"/>
                          </a:cubicBezTo>
                          <a:cubicBezTo>
                            <a:pt x="653006" y="749827"/>
                            <a:pt x="663684" y="760514"/>
                            <a:pt x="663684" y="773640"/>
                          </a:cubicBezTo>
                          <a:cubicBezTo>
                            <a:pt x="663684" y="786765"/>
                            <a:pt x="653006" y="797452"/>
                            <a:pt x="639871" y="797452"/>
                          </a:cubicBezTo>
                          <a:close/>
                          <a:moveTo>
                            <a:pt x="802082" y="797452"/>
                          </a:moveTo>
                          <a:cubicBezTo>
                            <a:pt x="788947" y="797452"/>
                            <a:pt x="778269" y="786765"/>
                            <a:pt x="778269" y="773640"/>
                          </a:cubicBezTo>
                          <a:cubicBezTo>
                            <a:pt x="778269" y="760514"/>
                            <a:pt x="788947" y="749827"/>
                            <a:pt x="802082" y="749827"/>
                          </a:cubicBezTo>
                          <a:cubicBezTo>
                            <a:pt x="815217" y="749827"/>
                            <a:pt x="825894" y="760514"/>
                            <a:pt x="825894" y="773640"/>
                          </a:cubicBezTo>
                          <a:cubicBezTo>
                            <a:pt x="825894" y="786765"/>
                            <a:pt x="815217" y="797452"/>
                            <a:pt x="802082" y="79745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914400">
                        <a:defRPr/>
                      </a:pPr>
                      <a:endParaRPr lang="en-IN" sz="3200" dirty="0">
                        <a:solidFill>
                          <a:prstClr val="black"/>
                        </a:solidFill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p:txBody>
                </p:sp>
              </p:grpSp>
              <p:grpSp>
                <p:nvGrpSpPr>
                  <p:cNvPr id="195" name="Group 194">
                    <a:extLst>
                      <a:ext uri="{FF2B5EF4-FFF2-40B4-BE49-F238E27FC236}">
                        <a16:creationId xmlns:a16="http://schemas.microsoft.com/office/drawing/2014/main" id="{CB4F74F7-E499-44DF-B3C8-C24277CC2776}"/>
                      </a:ext>
                    </a:extLst>
                  </p:cNvPr>
                  <p:cNvGrpSpPr/>
                  <p:nvPr/>
                </p:nvGrpSpPr>
                <p:grpSpPr>
                  <a:xfrm>
                    <a:off x="3255127" y="3884957"/>
                    <a:ext cx="441542" cy="441542"/>
                    <a:chOff x="3255127" y="3884957"/>
                    <a:chExt cx="441542" cy="441542"/>
                  </a:xfrm>
                </p:grpSpPr>
                <p:sp>
                  <p:nvSpPr>
                    <p:cNvPr id="108" name="Oval 107">
                      <a:extLst>
                        <a:ext uri="{FF2B5EF4-FFF2-40B4-BE49-F238E27FC236}">
                          <a16:creationId xmlns:a16="http://schemas.microsoft.com/office/drawing/2014/main" id="{1910A961-BB29-4944-8E37-01A52F18C6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255127" y="3884957"/>
                      <a:ext cx="441542" cy="44154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 sz="320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p:txBody>
                </p:sp>
                <p:grpSp>
                  <p:nvGrpSpPr>
                    <p:cNvPr id="109" name="Group 108">
                      <a:extLst>
                        <a:ext uri="{FF2B5EF4-FFF2-40B4-BE49-F238E27FC236}">
                          <a16:creationId xmlns:a16="http://schemas.microsoft.com/office/drawing/2014/main" id="{46AC99AC-BA26-48D5-B11F-701D03FC8BE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357833" y="3987610"/>
                      <a:ext cx="236130" cy="236236"/>
                      <a:chOff x="5615551" y="2833496"/>
                      <a:chExt cx="957317" cy="957749"/>
                    </a:xfrm>
                    <a:solidFill>
                      <a:schemeClr val="accent3"/>
                    </a:solidFill>
                  </p:grpSpPr>
                  <p:sp>
                    <p:nvSpPr>
                      <p:cNvPr id="110" name="Freeform: Shape 109">
                        <a:extLst>
                          <a:ext uri="{FF2B5EF4-FFF2-40B4-BE49-F238E27FC236}">
                            <a16:creationId xmlns:a16="http://schemas.microsoft.com/office/drawing/2014/main" id="{30AE0586-19AB-4006-B391-43CFD878BD8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417945" y="3631310"/>
                        <a:ext cx="110680" cy="110680"/>
                      </a:xfrm>
                      <a:custGeom>
                        <a:avLst/>
                        <a:gdLst>
                          <a:gd name="connsiteX0" fmla="*/ 110680 w 110680"/>
                          <a:gd name="connsiteY0" fmla="*/ 55340 h 110680"/>
                          <a:gd name="connsiteX1" fmla="*/ 55340 w 110680"/>
                          <a:gd name="connsiteY1" fmla="*/ 110681 h 110680"/>
                          <a:gd name="connsiteX2" fmla="*/ 0 w 110680"/>
                          <a:gd name="connsiteY2" fmla="*/ 55340 h 110680"/>
                          <a:gd name="connsiteX3" fmla="*/ 55340 w 110680"/>
                          <a:gd name="connsiteY3" fmla="*/ 0 h 110680"/>
                          <a:gd name="connsiteX4" fmla="*/ 110680 w 110680"/>
                          <a:gd name="connsiteY4" fmla="*/ 55340 h 11068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10680" h="110680">
                            <a:moveTo>
                              <a:pt x="110680" y="55340"/>
                            </a:moveTo>
                            <a:cubicBezTo>
                              <a:pt x="110680" y="85904"/>
                              <a:pt x="85904" y="110681"/>
                              <a:pt x="55340" y="110681"/>
                            </a:cubicBezTo>
                            <a:cubicBezTo>
                              <a:pt x="24777" y="110681"/>
                              <a:pt x="0" y="85904"/>
                              <a:pt x="0" y="55340"/>
                            </a:cubicBezTo>
                            <a:cubicBezTo>
                              <a:pt x="0" y="24777"/>
                              <a:pt x="24777" y="0"/>
                              <a:pt x="55340" y="0"/>
                            </a:cubicBezTo>
                            <a:cubicBezTo>
                              <a:pt x="85904" y="0"/>
                              <a:pt x="110680" y="24777"/>
                              <a:pt x="110680" y="55340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11" name="Freeform: Shape 110">
                        <a:extLst>
                          <a:ext uri="{FF2B5EF4-FFF2-40B4-BE49-F238E27FC236}">
                            <a16:creationId xmlns:a16="http://schemas.microsoft.com/office/drawing/2014/main" id="{D9DB3A8A-1ADB-4CBF-B3B4-D359E60DC9E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22362" y="2835980"/>
                        <a:ext cx="950506" cy="950211"/>
                      </a:xfrm>
                      <a:custGeom>
                        <a:avLst/>
                        <a:gdLst>
                          <a:gd name="connsiteX0" fmla="*/ 558410 w 950506"/>
                          <a:gd name="connsiteY0" fmla="*/ 421283 h 950211"/>
                          <a:gd name="connsiteX1" fmla="*/ 376006 w 950506"/>
                          <a:gd name="connsiteY1" fmla="*/ 239165 h 950211"/>
                          <a:gd name="connsiteX2" fmla="*/ 372006 w 950506"/>
                          <a:gd name="connsiteY2" fmla="*/ 226307 h 950211"/>
                          <a:gd name="connsiteX3" fmla="*/ 243609 w 950506"/>
                          <a:gd name="connsiteY3" fmla="*/ 8279 h 950211"/>
                          <a:gd name="connsiteX4" fmla="*/ 138834 w 950506"/>
                          <a:gd name="connsiteY4" fmla="*/ 6470 h 950211"/>
                          <a:gd name="connsiteX5" fmla="*/ 153407 w 950506"/>
                          <a:gd name="connsiteY5" fmla="*/ 20281 h 950211"/>
                          <a:gd name="connsiteX6" fmla="*/ 221796 w 950506"/>
                          <a:gd name="connsiteY6" fmla="*/ 90194 h 950211"/>
                          <a:gd name="connsiteX7" fmla="*/ 214843 w 950506"/>
                          <a:gd name="connsiteY7" fmla="*/ 215543 h 950211"/>
                          <a:gd name="connsiteX8" fmla="*/ 89304 w 950506"/>
                          <a:gd name="connsiteY8" fmla="*/ 221449 h 950211"/>
                          <a:gd name="connsiteX9" fmla="*/ 49108 w 950506"/>
                          <a:gd name="connsiteY9" fmla="*/ 182301 h 950211"/>
                          <a:gd name="connsiteX10" fmla="*/ 7198 w 950506"/>
                          <a:gd name="connsiteY10" fmla="*/ 139248 h 950211"/>
                          <a:gd name="connsiteX11" fmla="*/ 1674 w 950506"/>
                          <a:gd name="connsiteY11" fmla="*/ 212591 h 950211"/>
                          <a:gd name="connsiteX12" fmla="*/ 211019 w 950506"/>
                          <a:gd name="connsiteY12" fmla="*/ 374569 h 950211"/>
                          <a:gd name="connsiteX13" fmla="*/ 225987 w 950506"/>
                          <a:gd name="connsiteY13" fmla="*/ 372039 h 950211"/>
                          <a:gd name="connsiteX14" fmla="*/ 239418 w 950506"/>
                          <a:gd name="connsiteY14" fmla="*/ 375849 h 950211"/>
                          <a:gd name="connsiteX15" fmla="*/ 382293 w 950506"/>
                          <a:gd name="connsiteY15" fmla="*/ 518724 h 950211"/>
                          <a:gd name="connsiteX16" fmla="*/ 782343 w 950506"/>
                          <a:gd name="connsiteY16" fmla="*/ 918774 h 950211"/>
                          <a:gd name="connsiteX17" fmla="*/ 919068 w 950506"/>
                          <a:gd name="connsiteY17" fmla="*/ 924826 h 950211"/>
                          <a:gd name="connsiteX18" fmla="*/ 925121 w 950506"/>
                          <a:gd name="connsiteY18" fmla="*/ 788102 h 950211"/>
                          <a:gd name="connsiteX19" fmla="*/ 919217 w 950506"/>
                          <a:gd name="connsiteY19" fmla="*/ 782186 h 950211"/>
                          <a:gd name="connsiteX20" fmla="*/ 558410 w 950506"/>
                          <a:gd name="connsiteY20" fmla="*/ 421283 h 950211"/>
                          <a:gd name="connsiteX21" fmla="*/ 850923 w 950506"/>
                          <a:gd name="connsiteY21" fmla="*/ 906011 h 950211"/>
                          <a:gd name="connsiteX22" fmla="*/ 795582 w 950506"/>
                          <a:gd name="connsiteY22" fmla="*/ 850670 h 950211"/>
                          <a:gd name="connsiteX23" fmla="*/ 850923 w 950506"/>
                          <a:gd name="connsiteY23" fmla="*/ 795330 h 950211"/>
                          <a:gd name="connsiteX24" fmla="*/ 906263 w 950506"/>
                          <a:gd name="connsiteY24" fmla="*/ 850670 h 950211"/>
                          <a:gd name="connsiteX25" fmla="*/ 850923 w 950506"/>
                          <a:gd name="connsiteY25" fmla="*/ 906011 h 95021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</a:cxnLst>
                        <a:rect l="l" t="t" r="r" b="b"/>
                        <a:pathLst>
                          <a:path w="950506" h="950211">
                            <a:moveTo>
                              <a:pt x="558410" y="421283"/>
                            </a:moveTo>
                            <a:cubicBezTo>
                              <a:pt x="497640" y="360514"/>
                              <a:pt x="436839" y="299808"/>
                              <a:pt x="376006" y="239165"/>
                            </a:cubicBezTo>
                            <a:cubicBezTo>
                              <a:pt x="372254" y="236042"/>
                              <a:pt x="370688" y="231006"/>
                              <a:pt x="372006" y="226307"/>
                            </a:cubicBezTo>
                            <a:cubicBezTo>
                              <a:pt x="392300" y="131319"/>
                              <a:pt x="336520" y="36601"/>
                              <a:pt x="243609" y="8279"/>
                            </a:cubicBezTo>
                            <a:cubicBezTo>
                              <a:pt x="209540" y="-2107"/>
                              <a:pt x="173241" y="-2734"/>
                              <a:pt x="138834" y="6470"/>
                            </a:cubicBezTo>
                            <a:cubicBezTo>
                              <a:pt x="144739" y="12089"/>
                              <a:pt x="149216" y="15995"/>
                              <a:pt x="153407" y="20281"/>
                            </a:cubicBezTo>
                            <a:cubicBezTo>
                              <a:pt x="176362" y="43427"/>
                              <a:pt x="200460" y="65620"/>
                              <a:pt x="221796" y="90194"/>
                            </a:cubicBezTo>
                            <a:cubicBezTo>
                              <a:pt x="252348" y="127454"/>
                              <a:pt x="249327" y="181891"/>
                              <a:pt x="214843" y="215543"/>
                            </a:cubicBezTo>
                            <a:cubicBezTo>
                              <a:pt x="180654" y="249304"/>
                              <a:pt x="126511" y="251851"/>
                              <a:pt x="89304" y="221449"/>
                            </a:cubicBezTo>
                            <a:cubicBezTo>
                              <a:pt x="75111" y="209352"/>
                              <a:pt x="62348" y="195541"/>
                              <a:pt x="49108" y="182301"/>
                            </a:cubicBezTo>
                            <a:cubicBezTo>
                              <a:pt x="35868" y="169061"/>
                              <a:pt x="21581" y="153726"/>
                              <a:pt x="7198" y="139248"/>
                            </a:cubicBezTo>
                            <a:cubicBezTo>
                              <a:pt x="114" y="163016"/>
                              <a:pt x="-1770" y="188030"/>
                              <a:pt x="1674" y="212591"/>
                            </a:cubicBezTo>
                            <a:cubicBezTo>
                              <a:pt x="14754" y="315129"/>
                              <a:pt x="108480" y="387649"/>
                              <a:pt x="211019" y="374569"/>
                            </a:cubicBezTo>
                            <a:cubicBezTo>
                              <a:pt x="216040" y="373929"/>
                              <a:pt x="221034" y="373085"/>
                              <a:pt x="225987" y="372039"/>
                            </a:cubicBezTo>
                            <a:cubicBezTo>
                              <a:pt x="230823" y="370531"/>
                              <a:pt x="236093" y="372027"/>
                              <a:pt x="239418" y="375849"/>
                            </a:cubicBezTo>
                            <a:cubicBezTo>
                              <a:pt x="286725" y="423601"/>
                              <a:pt x="334350" y="471226"/>
                              <a:pt x="382293" y="518724"/>
                            </a:cubicBezTo>
                            <a:lnTo>
                              <a:pt x="782343" y="918774"/>
                            </a:lnTo>
                            <a:cubicBezTo>
                              <a:pt x="818427" y="958198"/>
                              <a:pt x="879641" y="960913"/>
                              <a:pt x="919068" y="924826"/>
                            </a:cubicBezTo>
                            <a:cubicBezTo>
                              <a:pt x="958498" y="888743"/>
                              <a:pt x="961203" y="827528"/>
                              <a:pt x="925121" y="788102"/>
                            </a:cubicBezTo>
                            <a:cubicBezTo>
                              <a:pt x="923238" y="786045"/>
                              <a:pt x="921270" y="784072"/>
                              <a:pt x="919217" y="782186"/>
                            </a:cubicBezTo>
                            <a:cubicBezTo>
                              <a:pt x="799138" y="661726"/>
                              <a:pt x="678870" y="541425"/>
                              <a:pt x="558410" y="421283"/>
                            </a:cubicBezTo>
                            <a:close/>
                            <a:moveTo>
                              <a:pt x="850923" y="906011"/>
                            </a:moveTo>
                            <a:cubicBezTo>
                              <a:pt x="820359" y="906011"/>
                              <a:pt x="795582" y="881234"/>
                              <a:pt x="795582" y="850670"/>
                            </a:cubicBezTo>
                            <a:cubicBezTo>
                              <a:pt x="795582" y="820107"/>
                              <a:pt x="820359" y="795330"/>
                              <a:pt x="850923" y="795330"/>
                            </a:cubicBezTo>
                            <a:cubicBezTo>
                              <a:pt x="881486" y="795330"/>
                              <a:pt x="906263" y="820107"/>
                              <a:pt x="906263" y="850670"/>
                            </a:cubicBezTo>
                            <a:cubicBezTo>
                              <a:pt x="906263" y="881234"/>
                              <a:pt x="881486" y="906011"/>
                              <a:pt x="850923" y="906011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12" name="Freeform: Shape 111">
                        <a:extLst>
                          <a:ext uri="{FF2B5EF4-FFF2-40B4-BE49-F238E27FC236}">
                            <a16:creationId xmlns:a16="http://schemas.microsoft.com/office/drawing/2014/main" id="{9203374B-FFBE-46F5-8FE5-A1C92A0D5DA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162103" y="2833496"/>
                        <a:ext cx="409765" cy="411384"/>
                      </a:xfrm>
                      <a:custGeom>
                        <a:avLst/>
                        <a:gdLst>
                          <a:gd name="connsiteX0" fmla="*/ 53816 w 409765"/>
                          <a:gd name="connsiteY0" fmla="*/ 403574 h 411384"/>
                          <a:gd name="connsiteX1" fmla="*/ 259651 w 409765"/>
                          <a:gd name="connsiteY1" fmla="*/ 197930 h 411384"/>
                          <a:gd name="connsiteX2" fmla="*/ 279273 w 409765"/>
                          <a:gd name="connsiteY2" fmla="*/ 183547 h 411384"/>
                          <a:gd name="connsiteX3" fmla="*/ 353854 w 409765"/>
                          <a:gd name="connsiteY3" fmla="*/ 123254 h 411384"/>
                          <a:gd name="connsiteX4" fmla="*/ 403670 w 409765"/>
                          <a:gd name="connsiteY4" fmla="*/ 56579 h 411384"/>
                          <a:gd name="connsiteX5" fmla="*/ 409766 w 409765"/>
                          <a:gd name="connsiteY5" fmla="*/ 47625 h 411384"/>
                          <a:gd name="connsiteX6" fmla="*/ 363093 w 409765"/>
                          <a:gd name="connsiteY6" fmla="*/ 0 h 411384"/>
                          <a:gd name="connsiteX7" fmla="*/ 299180 w 409765"/>
                          <a:gd name="connsiteY7" fmla="*/ 47625 h 411384"/>
                          <a:gd name="connsiteX8" fmla="*/ 224219 w 409765"/>
                          <a:gd name="connsiteY8" fmla="*/ 136970 h 411384"/>
                          <a:gd name="connsiteX9" fmla="*/ 217837 w 409765"/>
                          <a:gd name="connsiteY9" fmla="*/ 145923 h 411384"/>
                          <a:gd name="connsiteX10" fmla="*/ 51340 w 409765"/>
                          <a:gd name="connsiteY10" fmla="*/ 312325 h 411384"/>
                          <a:gd name="connsiteX11" fmla="*/ 0 w 409765"/>
                          <a:gd name="connsiteY11" fmla="*/ 363093 h 411384"/>
                          <a:gd name="connsiteX12" fmla="*/ 47625 w 409765"/>
                          <a:gd name="connsiteY12" fmla="*/ 411385 h 411384"/>
                          <a:gd name="connsiteX13" fmla="*/ 53816 w 409765"/>
                          <a:gd name="connsiteY13" fmla="*/ 403574 h 41138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</a:cxnLst>
                        <a:rect l="l" t="t" r="r" b="b"/>
                        <a:pathLst>
                          <a:path w="409765" h="411384">
                            <a:moveTo>
                              <a:pt x="53816" y="403574"/>
                            </a:moveTo>
                            <a:cubicBezTo>
                              <a:pt x="122396" y="334930"/>
                              <a:pt x="191008" y="266383"/>
                              <a:pt x="259651" y="197930"/>
                            </a:cubicBezTo>
                            <a:cubicBezTo>
                              <a:pt x="265438" y="192183"/>
                              <a:pt x="272051" y="187335"/>
                              <a:pt x="279273" y="183547"/>
                            </a:cubicBezTo>
                            <a:cubicBezTo>
                              <a:pt x="308696" y="169860"/>
                              <a:pt x="334307" y="149156"/>
                              <a:pt x="353854" y="123254"/>
                            </a:cubicBezTo>
                            <a:cubicBezTo>
                              <a:pt x="369856" y="100489"/>
                              <a:pt x="387001" y="78677"/>
                              <a:pt x="403670" y="56579"/>
                            </a:cubicBezTo>
                            <a:cubicBezTo>
                              <a:pt x="405956" y="53435"/>
                              <a:pt x="408051" y="50197"/>
                              <a:pt x="409766" y="47625"/>
                            </a:cubicBezTo>
                            <a:lnTo>
                              <a:pt x="363093" y="0"/>
                            </a:lnTo>
                            <a:cubicBezTo>
                              <a:pt x="341567" y="16002"/>
                              <a:pt x="320897" y="32385"/>
                              <a:pt x="299180" y="47625"/>
                            </a:cubicBezTo>
                            <a:cubicBezTo>
                              <a:pt x="266373" y="69859"/>
                              <a:pt x="240415" y="100798"/>
                              <a:pt x="224219" y="136970"/>
                            </a:cubicBezTo>
                            <a:cubicBezTo>
                              <a:pt x="222631" y="140304"/>
                              <a:pt x="220470" y="143334"/>
                              <a:pt x="217837" y="145923"/>
                            </a:cubicBezTo>
                            <a:cubicBezTo>
                              <a:pt x="162401" y="201168"/>
                              <a:pt x="106902" y="256635"/>
                              <a:pt x="51340" y="312325"/>
                            </a:cubicBezTo>
                            <a:cubicBezTo>
                              <a:pt x="34100" y="329565"/>
                              <a:pt x="16764" y="346520"/>
                              <a:pt x="0" y="363093"/>
                            </a:cubicBezTo>
                            <a:lnTo>
                              <a:pt x="47625" y="411385"/>
                            </a:lnTo>
                            <a:cubicBezTo>
                              <a:pt x="49501" y="408638"/>
                              <a:pt x="51570" y="406028"/>
                              <a:pt x="53816" y="403574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13" name="Freeform: Shape 112">
                        <a:extLst>
                          <a:ext uri="{FF2B5EF4-FFF2-40B4-BE49-F238E27FC236}">
                            <a16:creationId xmlns:a16="http://schemas.microsoft.com/office/drawing/2014/main" id="{7E11D8B1-931E-45A8-8CC3-9F5FDC5A9CA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15551" y="3329653"/>
                        <a:ext cx="461017" cy="461592"/>
                      </a:xfrm>
                      <a:custGeom>
                        <a:avLst/>
                        <a:gdLst>
                          <a:gd name="connsiteX0" fmla="*/ 435205 w 461017"/>
                          <a:gd name="connsiteY0" fmla="*/ 111919 h 461592"/>
                          <a:gd name="connsiteX1" fmla="*/ 376912 w 461017"/>
                          <a:gd name="connsiteY1" fmla="*/ 53626 h 461592"/>
                          <a:gd name="connsiteX2" fmla="*/ 376912 w 461017"/>
                          <a:gd name="connsiteY2" fmla="*/ 53626 h 461592"/>
                          <a:gd name="connsiteX3" fmla="*/ 345003 w 461017"/>
                          <a:gd name="connsiteY3" fmla="*/ 21717 h 461592"/>
                          <a:gd name="connsiteX4" fmla="*/ 345003 w 461017"/>
                          <a:gd name="connsiteY4" fmla="*/ 21717 h 461592"/>
                          <a:gd name="connsiteX5" fmla="*/ 323953 w 461017"/>
                          <a:gd name="connsiteY5" fmla="*/ 0 h 461592"/>
                          <a:gd name="connsiteX6" fmla="*/ 308999 w 461017"/>
                          <a:gd name="connsiteY6" fmla="*/ 15430 h 461592"/>
                          <a:gd name="connsiteX7" fmla="*/ 32774 w 461017"/>
                          <a:gd name="connsiteY7" fmla="*/ 292227 h 461592"/>
                          <a:gd name="connsiteX8" fmla="*/ 24187 w 461017"/>
                          <a:gd name="connsiteY8" fmla="*/ 428817 h 461592"/>
                          <a:gd name="connsiteX9" fmla="*/ 160776 w 461017"/>
                          <a:gd name="connsiteY9" fmla="*/ 437403 h 461592"/>
                          <a:gd name="connsiteX10" fmla="*/ 171553 w 461017"/>
                          <a:gd name="connsiteY10" fmla="*/ 426244 h 461592"/>
                          <a:gd name="connsiteX11" fmla="*/ 424823 w 461017"/>
                          <a:gd name="connsiteY11" fmla="*/ 173069 h 461592"/>
                          <a:gd name="connsiteX12" fmla="*/ 461018 w 461017"/>
                          <a:gd name="connsiteY12" fmla="*/ 137922 h 461592"/>
                          <a:gd name="connsiteX13" fmla="*/ 435205 w 461017"/>
                          <a:gd name="connsiteY13" fmla="*/ 112014 h 461592"/>
                          <a:gd name="connsiteX14" fmla="*/ 435205 w 461017"/>
                          <a:gd name="connsiteY14" fmla="*/ 112014 h 461592"/>
                          <a:gd name="connsiteX15" fmla="*/ 85828 w 461017"/>
                          <a:gd name="connsiteY15" fmla="*/ 338995 h 461592"/>
                          <a:gd name="connsiteX16" fmla="*/ 74207 w 461017"/>
                          <a:gd name="connsiteY16" fmla="*/ 338995 h 461592"/>
                          <a:gd name="connsiteX17" fmla="*/ 74207 w 461017"/>
                          <a:gd name="connsiteY17" fmla="*/ 327374 h 461592"/>
                          <a:gd name="connsiteX18" fmla="*/ 320715 w 461017"/>
                          <a:gd name="connsiteY18" fmla="*/ 80963 h 461592"/>
                          <a:gd name="connsiteX19" fmla="*/ 332335 w 461017"/>
                          <a:gd name="connsiteY19" fmla="*/ 80963 h 461592"/>
                          <a:gd name="connsiteX20" fmla="*/ 332335 w 461017"/>
                          <a:gd name="connsiteY20" fmla="*/ 92583 h 461592"/>
                          <a:gd name="connsiteX21" fmla="*/ 373959 w 461017"/>
                          <a:gd name="connsiteY21" fmla="*/ 134207 h 461592"/>
                          <a:gd name="connsiteX22" fmla="*/ 127547 w 461017"/>
                          <a:gd name="connsiteY22" fmla="*/ 380333 h 461592"/>
                          <a:gd name="connsiteX23" fmla="*/ 115927 w 461017"/>
                          <a:gd name="connsiteY23" fmla="*/ 380333 h 461592"/>
                          <a:gd name="connsiteX24" fmla="*/ 115927 w 461017"/>
                          <a:gd name="connsiteY24" fmla="*/ 368713 h 461592"/>
                          <a:gd name="connsiteX25" fmla="*/ 362434 w 461017"/>
                          <a:gd name="connsiteY25" fmla="*/ 122682 h 461592"/>
                          <a:gd name="connsiteX26" fmla="*/ 374009 w 461017"/>
                          <a:gd name="connsiteY26" fmla="*/ 122212 h 461592"/>
                          <a:gd name="connsiteX27" fmla="*/ 374478 w 461017"/>
                          <a:gd name="connsiteY27" fmla="*/ 133787 h 461592"/>
                          <a:gd name="connsiteX28" fmla="*/ 373959 w 461017"/>
                          <a:gd name="connsiteY28" fmla="*/ 134302 h 46159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</a:cxnLst>
                        <a:rect l="l" t="t" r="r" b="b"/>
                        <a:pathLst>
                          <a:path w="461017" h="461592">
                            <a:moveTo>
                              <a:pt x="435205" y="111919"/>
                            </a:moveTo>
                            <a:lnTo>
                              <a:pt x="376912" y="53626"/>
                            </a:lnTo>
                            <a:lnTo>
                              <a:pt x="376912" y="53626"/>
                            </a:lnTo>
                            <a:lnTo>
                              <a:pt x="345003" y="21717"/>
                            </a:lnTo>
                            <a:lnTo>
                              <a:pt x="345003" y="21717"/>
                            </a:lnTo>
                            <a:lnTo>
                              <a:pt x="323953" y="0"/>
                            </a:lnTo>
                            <a:lnTo>
                              <a:pt x="308999" y="15430"/>
                            </a:lnTo>
                            <a:cubicBezTo>
                              <a:pt x="216733" y="107696"/>
                              <a:pt x="124659" y="199961"/>
                              <a:pt x="32774" y="292227"/>
                            </a:cubicBezTo>
                            <a:cubicBezTo>
                              <a:pt x="-7316" y="327574"/>
                              <a:pt x="-11160" y="388728"/>
                              <a:pt x="24187" y="428817"/>
                            </a:cubicBezTo>
                            <a:cubicBezTo>
                              <a:pt x="59534" y="468906"/>
                              <a:pt x="120688" y="472754"/>
                              <a:pt x="160776" y="437403"/>
                            </a:cubicBezTo>
                            <a:cubicBezTo>
                              <a:pt x="164662" y="433978"/>
                              <a:pt x="168265" y="430246"/>
                              <a:pt x="171553" y="426244"/>
                            </a:cubicBezTo>
                            <a:cubicBezTo>
                              <a:pt x="256071" y="341979"/>
                              <a:pt x="340495" y="257587"/>
                              <a:pt x="424823" y="173069"/>
                            </a:cubicBezTo>
                            <a:cubicBezTo>
                              <a:pt x="436824" y="161068"/>
                              <a:pt x="449111" y="149447"/>
                              <a:pt x="461018" y="137922"/>
                            </a:cubicBezTo>
                            <a:lnTo>
                              <a:pt x="435205" y="112014"/>
                            </a:lnTo>
                            <a:lnTo>
                              <a:pt x="435205" y="112014"/>
                            </a:lnTo>
                            <a:close/>
                            <a:moveTo>
                              <a:pt x="85828" y="338995"/>
                            </a:moveTo>
                            <a:cubicBezTo>
                              <a:pt x="82619" y="342204"/>
                              <a:pt x="77416" y="342204"/>
                              <a:pt x="74207" y="338995"/>
                            </a:cubicBezTo>
                            <a:cubicBezTo>
                              <a:pt x="70999" y="335786"/>
                              <a:pt x="70999" y="330583"/>
                              <a:pt x="74207" y="327374"/>
                            </a:cubicBezTo>
                            <a:lnTo>
                              <a:pt x="320715" y="80963"/>
                            </a:lnTo>
                            <a:cubicBezTo>
                              <a:pt x="323923" y="77754"/>
                              <a:pt x="329126" y="77754"/>
                              <a:pt x="332335" y="80963"/>
                            </a:cubicBezTo>
                            <a:cubicBezTo>
                              <a:pt x="335544" y="84171"/>
                              <a:pt x="335544" y="89374"/>
                              <a:pt x="332335" y="92583"/>
                            </a:cubicBezTo>
                            <a:close/>
                            <a:moveTo>
                              <a:pt x="373959" y="134207"/>
                            </a:moveTo>
                            <a:lnTo>
                              <a:pt x="127547" y="380333"/>
                            </a:lnTo>
                            <a:cubicBezTo>
                              <a:pt x="124339" y="383542"/>
                              <a:pt x="119136" y="383542"/>
                              <a:pt x="115927" y="380333"/>
                            </a:cubicBezTo>
                            <a:cubicBezTo>
                              <a:pt x="112718" y="377124"/>
                              <a:pt x="112718" y="371922"/>
                              <a:pt x="115927" y="368713"/>
                            </a:cubicBezTo>
                            <a:lnTo>
                              <a:pt x="362434" y="122682"/>
                            </a:lnTo>
                            <a:cubicBezTo>
                              <a:pt x="365501" y="119356"/>
                              <a:pt x="370683" y="119145"/>
                              <a:pt x="374009" y="122212"/>
                            </a:cubicBezTo>
                            <a:cubicBezTo>
                              <a:pt x="377335" y="125279"/>
                              <a:pt x="377545" y="130461"/>
                              <a:pt x="374478" y="133787"/>
                            </a:cubicBezTo>
                            <a:cubicBezTo>
                              <a:pt x="374314" y="133966"/>
                              <a:pt x="374140" y="134139"/>
                              <a:pt x="373959" y="134302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196" name="Group 195">
                    <a:extLst>
                      <a:ext uri="{FF2B5EF4-FFF2-40B4-BE49-F238E27FC236}">
                        <a16:creationId xmlns:a16="http://schemas.microsoft.com/office/drawing/2014/main" id="{8DC7A028-7122-4D72-AF80-36C6E48FD924}"/>
                      </a:ext>
                    </a:extLst>
                  </p:cNvPr>
                  <p:cNvGrpSpPr/>
                  <p:nvPr/>
                </p:nvGrpSpPr>
                <p:grpSpPr>
                  <a:xfrm>
                    <a:off x="3255127" y="4590714"/>
                    <a:ext cx="441542" cy="441542"/>
                    <a:chOff x="3255127" y="4590714"/>
                    <a:chExt cx="441542" cy="441542"/>
                  </a:xfrm>
                </p:grpSpPr>
                <p:sp>
                  <p:nvSpPr>
                    <p:cNvPr id="102" name="Oval 101">
                      <a:extLst>
                        <a:ext uri="{FF2B5EF4-FFF2-40B4-BE49-F238E27FC236}">
                          <a16:creationId xmlns:a16="http://schemas.microsoft.com/office/drawing/2014/main" id="{C9B6A172-42CC-427D-B07E-A4765742FE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255127" y="4590714"/>
                      <a:ext cx="441542" cy="44154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 sz="320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p:txBody>
                </p:sp>
                <p:grpSp>
                  <p:nvGrpSpPr>
                    <p:cNvPr id="103" name="Graphic 144">
                      <a:extLst>
                        <a:ext uri="{FF2B5EF4-FFF2-40B4-BE49-F238E27FC236}">
                          <a16:creationId xmlns:a16="http://schemas.microsoft.com/office/drawing/2014/main" id="{EB301A73-6A4B-4CFE-9CBF-683FA3E8C834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342710" y="4678705"/>
                      <a:ext cx="266376" cy="265560"/>
                      <a:chOff x="5791200" y="3044165"/>
                      <a:chExt cx="609600" cy="607732"/>
                    </a:xfrm>
                    <a:solidFill>
                      <a:schemeClr val="accent3"/>
                    </a:solidFill>
                  </p:grpSpPr>
                  <p:sp>
                    <p:nvSpPr>
                      <p:cNvPr id="104" name="Freeform: Shape 103">
                        <a:extLst>
                          <a:ext uri="{FF2B5EF4-FFF2-40B4-BE49-F238E27FC236}">
                            <a16:creationId xmlns:a16="http://schemas.microsoft.com/office/drawing/2014/main" id="{3B373858-9161-434D-BEC6-AC22A19B83B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791200" y="3439476"/>
                        <a:ext cx="210156" cy="211455"/>
                      </a:xfrm>
                      <a:custGeom>
                        <a:avLst/>
                        <a:gdLst>
                          <a:gd name="connsiteX0" fmla="*/ 204788 w 210156"/>
                          <a:gd name="connsiteY0" fmla="*/ 80010 h 211455"/>
                          <a:gd name="connsiteX1" fmla="*/ 185738 w 210156"/>
                          <a:gd name="connsiteY1" fmla="*/ 72390 h 211455"/>
                          <a:gd name="connsiteX2" fmla="*/ 184785 w 210156"/>
                          <a:gd name="connsiteY2" fmla="*/ 71438 h 211455"/>
                          <a:gd name="connsiteX3" fmla="*/ 193358 w 210156"/>
                          <a:gd name="connsiteY3" fmla="*/ 52388 h 211455"/>
                          <a:gd name="connsiteX4" fmla="*/ 191453 w 210156"/>
                          <a:gd name="connsiteY4" fmla="*/ 41910 h 211455"/>
                          <a:gd name="connsiteX5" fmla="*/ 168593 w 210156"/>
                          <a:gd name="connsiteY5" fmla="*/ 19050 h 211455"/>
                          <a:gd name="connsiteX6" fmla="*/ 158115 w 210156"/>
                          <a:gd name="connsiteY6" fmla="*/ 17145 h 211455"/>
                          <a:gd name="connsiteX7" fmla="*/ 139065 w 210156"/>
                          <a:gd name="connsiteY7" fmla="*/ 25718 h 211455"/>
                          <a:gd name="connsiteX8" fmla="*/ 138113 w 210156"/>
                          <a:gd name="connsiteY8" fmla="*/ 25718 h 211455"/>
                          <a:gd name="connsiteX9" fmla="*/ 130493 w 210156"/>
                          <a:gd name="connsiteY9" fmla="*/ 6668 h 211455"/>
                          <a:gd name="connsiteX10" fmla="*/ 121920 w 210156"/>
                          <a:gd name="connsiteY10" fmla="*/ 0 h 211455"/>
                          <a:gd name="connsiteX11" fmla="*/ 89535 w 210156"/>
                          <a:gd name="connsiteY11" fmla="*/ 0 h 211455"/>
                          <a:gd name="connsiteX12" fmla="*/ 80963 w 210156"/>
                          <a:gd name="connsiteY12" fmla="*/ 6668 h 211455"/>
                          <a:gd name="connsiteX13" fmla="*/ 73343 w 210156"/>
                          <a:gd name="connsiteY13" fmla="*/ 25718 h 211455"/>
                          <a:gd name="connsiteX14" fmla="*/ 72390 w 210156"/>
                          <a:gd name="connsiteY14" fmla="*/ 25718 h 211455"/>
                          <a:gd name="connsiteX15" fmla="*/ 53340 w 210156"/>
                          <a:gd name="connsiteY15" fmla="*/ 17145 h 211455"/>
                          <a:gd name="connsiteX16" fmla="*/ 42863 w 210156"/>
                          <a:gd name="connsiteY16" fmla="*/ 19050 h 211455"/>
                          <a:gd name="connsiteX17" fmla="*/ 19050 w 210156"/>
                          <a:gd name="connsiteY17" fmla="*/ 41910 h 211455"/>
                          <a:gd name="connsiteX18" fmla="*/ 17145 w 210156"/>
                          <a:gd name="connsiteY18" fmla="*/ 52388 h 211455"/>
                          <a:gd name="connsiteX19" fmla="*/ 25718 w 210156"/>
                          <a:gd name="connsiteY19" fmla="*/ 71438 h 211455"/>
                          <a:gd name="connsiteX20" fmla="*/ 25718 w 210156"/>
                          <a:gd name="connsiteY20" fmla="*/ 72390 h 211455"/>
                          <a:gd name="connsiteX21" fmla="*/ 6668 w 210156"/>
                          <a:gd name="connsiteY21" fmla="*/ 80010 h 211455"/>
                          <a:gd name="connsiteX22" fmla="*/ 0 w 210156"/>
                          <a:gd name="connsiteY22" fmla="*/ 88583 h 211455"/>
                          <a:gd name="connsiteX23" fmla="*/ 0 w 210156"/>
                          <a:gd name="connsiteY23" fmla="*/ 120968 h 211455"/>
                          <a:gd name="connsiteX24" fmla="*/ 6668 w 210156"/>
                          <a:gd name="connsiteY24" fmla="*/ 129540 h 211455"/>
                          <a:gd name="connsiteX25" fmla="*/ 25718 w 210156"/>
                          <a:gd name="connsiteY25" fmla="*/ 137160 h 211455"/>
                          <a:gd name="connsiteX26" fmla="*/ 25718 w 210156"/>
                          <a:gd name="connsiteY26" fmla="*/ 138113 h 211455"/>
                          <a:gd name="connsiteX27" fmla="*/ 17145 w 210156"/>
                          <a:gd name="connsiteY27" fmla="*/ 157163 h 211455"/>
                          <a:gd name="connsiteX28" fmla="*/ 19050 w 210156"/>
                          <a:gd name="connsiteY28" fmla="*/ 168593 h 211455"/>
                          <a:gd name="connsiteX29" fmla="*/ 41910 w 210156"/>
                          <a:gd name="connsiteY29" fmla="*/ 191453 h 211455"/>
                          <a:gd name="connsiteX30" fmla="*/ 52388 w 210156"/>
                          <a:gd name="connsiteY30" fmla="*/ 193358 h 211455"/>
                          <a:gd name="connsiteX31" fmla="*/ 71438 w 210156"/>
                          <a:gd name="connsiteY31" fmla="*/ 184785 h 211455"/>
                          <a:gd name="connsiteX32" fmla="*/ 72390 w 210156"/>
                          <a:gd name="connsiteY32" fmla="*/ 185738 h 211455"/>
                          <a:gd name="connsiteX33" fmla="*/ 80010 w 210156"/>
                          <a:gd name="connsiteY33" fmla="*/ 204788 h 211455"/>
                          <a:gd name="connsiteX34" fmla="*/ 88583 w 210156"/>
                          <a:gd name="connsiteY34" fmla="*/ 211455 h 211455"/>
                          <a:gd name="connsiteX35" fmla="*/ 120968 w 210156"/>
                          <a:gd name="connsiteY35" fmla="*/ 211455 h 211455"/>
                          <a:gd name="connsiteX36" fmla="*/ 129540 w 210156"/>
                          <a:gd name="connsiteY36" fmla="*/ 204788 h 211455"/>
                          <a:gd name="connsiteX37" fmla="*/ 137160 w 210156"/>
                          <a:gd name="connsiteY37" fmla="*/ 185738 h 211455"/>
                          <a:gd name="connsiteX38" fmla="*/ 138113 w 210156"/>
                          <a:gd name="connsiteY38" fmla="*/ 184785 h 211455"/>
                          <a:gd name="connsiteX39" fmla="*/ 157163 w 210156"/>
                          <a:gd name="connsiteY39" fmla="*/ 193358 h 211455"/>
                          <a:gd name="connsiteX40" fmla="*/ 167640 w 210156"/>
                          <a:gd name="connsiteY40" fmla="*/ 191453 h 211455"/>
                          <a:gd name="connsiteX41" fmla="*/ 190500 w 210156"/>
                          <a:gd name="connsiteY41" fmla="*/ 168593 h 211455"/>
                          <a:gd name="connsiteX42" fmla="*/ 192405 w 210156"/>
                          <a:gd name="connsiteY42" fmla="*/ 158115 h 211455"/>
                          <a:gd name="connsiteX43" fmla="*/ 183833 w 210156"/>
                          <a:gd name="connsiteY43" fmla="*/ 139065 h 211455"/>
                          <a:gd name="connsiteX44" fmla="*/ 184785 w 210156"/>
                          <a:gd name="connsiteY44" fmla="*/ 138113 h 211455"/>
                          <a:gd name="connsiteX45" fmla="*/ 203835 w 210156"/>
                          <a:gd name="connsiteY45" fmla="*/ 130493 h 211455"/>
                          <a:gd name="connsiteX46" fmla="*/ 209550 w 210156"/>
                          <a:gd name="connsiteY46" fmla="*/ 121920 h 211455"/>
                          <a:gd name="connsiteX47" fmla="*/ 209550 w 210156"/>
                          <a:gd name="connsiteY47" fmla="*/ 89535 h 211455"/>
                          <a:gd name="connsiteX48" fmla="*/ 204788 w 210156"/>
                          <a:gd name="connsiteY48" fmla="*/ 80010 h 211455"/>
                          <a:gd name="connsiteX49" fmla="*/ 105728 w 210156"/>
                          <a:gd name="connsiteY49" fmla="*/ 149543 h 211455"/>
                          <a:gd name="connsiteX50" fmla="*/ 60960 w 210156"/>
                          <a:gd name="connsiteY50" fmla="*/ 104775 h 211455"/>
                          <a:gd name="connsiteX51" fmla="*/ 105728 w 210156"/>
                          <a:gd name="connsiteY51" fmla="*/ 60008 h 211455"/>
                          <a:gd name="connsiteX52" fmla="*/ 150495 w 210156"/>
                          <a:gd name="connsiteY52" fmla="*/ 104775 h 211455"/>
                          <a:gd name="connsiteX53" fmla="*/ 105728 w 210156"/>
                          <a:gd name="connsiteY53" fmla="*/ 149543 h 21145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</a:cxnLst>
                        <a:rect l="l" t="t" r="r" b="b"/>
                        <a:pathLst>
                          <a:path w="210156" h="211455">
                            <a:moveTo>
                              <a:pt x="204788" y="80010"/>
                            </a:moveTo>
                            <a:lnTo>
                              <a:pt x="185738" y="72390"/>
                            </a:lnTo>
                            <a:cubicBezTo>
                              <a:pt x="185738" y="72390"/>
                              <a:pt x="185738" y="71438"/>
                              <a:pt x="184785" y="71438"/>
                            </a:cubicBezTo>
                            <a:lnTo>
                              <a:pt x="193358" y="52388"/>
                            </a:lnTo>
                            <a:cubicBezTo>
                              <a:pt x="195263" y="48578"/>
                              <a:pt x="194310" y="44768"/>
                              <a:pt x="191453" y="41910"/>
                            </a:cubicBezTo>
                            <a:lnTo>
                              <a:pt x="168593" y="19050"/>
                            </a:lnTo>
                            <a:cubicBezTo>
                              <a:pt x="165735" y="16193"/>
                              <a:pt x="161925" y="15240"/>
                              <a:pt x="158115" y="17145"/>
                            </a:cubicBezTo>
                            <a:lnTo>
                              <a:pt x="139065" y="25718"/>
                            </a:lnTo>
                            <a:cubicBezTo>
                              <a:pt x="139065" y="25718"/>
                              <a:pt x="138113" y="25718"/>
                              <a:pt x="138113" y="25718"/>
                            </a:cubicBezTo>
                            <a:lnTo>
                              <a:pt x="130493" y="6668"/>
                            </a:lnTo>
                            <a:cubicBezTo>
                              <a:pt x="129540" y="2858"/>
                              <a:pt x="125730" y="0"/>
                              <a:pt x="121920" y="0"/>
                            </a:cubicBezTo>
                            <a:lnTo>
                              <a:pt x="89535" y="0"/>
                            </a:lnTo>
                            <a:cubicBezTo>
                              <a:pt x="85725" y="0"/>
                              <a:pt x="81915" y="2858"/>
                              <a:pt x="80963" y="6668"/>
                            </a:cubicBezTo>
                            <a:lnTo>
                              <a:pt x="73343" y="25718"/>
                            </a:lnTo>
                            <a:cubicBezTo>
                              <a:pt x="73343" y="25718"/>
                              <a:pt x="72390" y="25718"/>
                              <a:pt x="72390" y="25718"/>
                            </a:cubicBezTo>
                            <a:lnTo>
                              <a:pt x="53340" y="17145"/>
                            </a:lnTo>
                            <a:cubicBezTo>
                              <a:pt x="49530" y="15240"/>
                              <a:pt x="45720" y="16193"/>
                              <a:pt x="42863" y="19050"/>
                            </a:cubicBezTo>
                            <a:lnTo>
                              <a:pt x="19050" y="41910"/>
                            </a:lnTo>
                            <a:cubicBezTo>
                              <a:pt x="16193" y="44768"/>
                              <a:pt x="15240" y="48578"/>
                              <a:pt x="17145" y="52388"/>
                            </a:cubicBezTo>
                            <a:lnTo>
                              <a:pt x="25718" y="71438"/>
                            </a:lnTo>
                            <a:cubicBezTo>
                              <a:pt x="25718" y="71438"/>
                              <a:pt x="25718" y="72390"/>
                              <a:pt x="25718" y="72390"/>
                            </a:cubicBezTo>
                            <a:lnTo>
                              <a:pt x="6668" y="80010"/>
                            </a:lnTo>
                            <a:cubicBezTo>
                              <a:pt x="2857" y="80963"/>
                              <a:pt x="0" y="84773"/>
                              <a:pt x="0" y="88583"/>
                            </a:cubicBezTo>
                            <a:lnTo>
                              <a:pt x="0" y="120968"/>
                            </a:lnTo>
                            <a:cubicBezTo>
                              <a:pt x="0" y="124778"/>
                              <a:pt x="2857" y="128588"/>
                              <a:pt x="6668" y="129540"/>
                            </a:cubicBezTo>
                            <a:lnTo>
                              <a:pt x="25718" y="137160"/>
                            </a:lnTo>
                            <a:cubicBezTo>
                              <a:pt x="25718" y="137160"/>
                              <a:pt x="25718" y="138113"/>
                              <a:pt x="25718" y="138113"/>
                            </a:cubicBezTo>
                            <a:lnTo>
                              <a:pt x="17145" y="157163"/>
                            </a:lnTo>
                            <a:cubicBezTo>
                              <a:pt x="16193" y="160973"/>
                              <a:pt x="17145" y="165735"/>
                              <a:pt x="19050" y="168593"/>
                            </a:cubicBezTo>
                            <a:lnTo>
                              <a:pt x="41910" y="191453"/>
                            </a:lnTo>
                            <a:cubicBezTo>
                              <a:pt x="44768" y="194310"/>
                              <a:pt x="48578" y="195263"/>
                              <a:pt x="52388" y="193358"/>
                            </a:cubicBezTo>
                            <a:lnTo>
                              <a:pt x="71438" y="184785"/>
                            </a:lnTo>
                            <a:cubicBezTo>
                              <a:pt x="71438" y="184785"/>
                              <a:pt x="72390" y="184785"/>
                              <a:pt x="72390" y="185738"/>
                            </a:cubicBezTo>
                            <a:lnTo>
                              <a:pt x="80010" y="204788"/>
                            </a:lnTo>
                            <a:cubicBezTo>
                              <a:pt x="80963" y="208598"/>
                              <a:pt x="84773" y="211455"/>
                              <a:pt x="88583" y="211455"/>
                            </a:cubicBezTo>
                            <a:lnTo>
                              <a:pt x="120968" y="211455"/>
                            </a:lnTo>
                            <a:cubicBezTo>
                              <a:pt x="124778" y="211455"/>
                              <a:pt x="128588" y="208598"/>
                              <a:pt x="129540" y="204788"/>
                            </a:cubicBezTo>
                            <a:lnTo>
                              <a:pt x="137160" y="185738"/>
                            </a:lnTo>
                            <a:cubicBezTo>
                              <a:pt x="137160" y="185738"/>
                              <a:pt x="138113" y="185738"/>
                              <a:pt x="138113" y="184785"/>
                            </a:cubicBezTo>
                            <a:lnTo>
                              <a:pt x="157163" y="193358"/>
                            </a:lnTo>
                            <a:cubicBezTo>
                              <a:pt x="160973" y="195263"/>
                              <a:pt x="164783" y="194310"/>
                              <a:pt x="167640" y="191453"/>
                            </a:cubicBezTo>
                            <a:lnTo>
                              <a:pt x="190500" y="168593"/>
                            </a:lnTo>
                            <a:cubicBezTo>
                              <a:pt x="193358" y="165735"/>
                              <a:pt x="194310" y="161925"/>
                              <a:pt x="192405" y="158115"/>
                            </a:cubicBezTo>
                            <a:lnTo>
                              <a:pt x="183833" y="139065"/>
                            </a:lnTo>
                            <a:cubicBezTo>
                              <a:pt x="183833" y="139065"/>
                              <a:pt x="183833" y="138113"/>
                              <a:pt x="184785" y="138113"/>
                            </a:cubicBezTo>
                            <a:lnTo>
                              <a:pt x="203835" y="130493"/>
                            </a:lnTo>
                            <a:cubicBezTo>
                              <a:pt x="207645" y="129540"/>
                              <a:pt x="209550" y="125730"/>
                              <a:pt x="209550" y="121920"/>
                            </a:cubicBezTo>
                            <a:lnTo>
                              <a:pt x="209550" y="89535"/>
                            </a:lnTo>
                            <a:cubicBezTo>
                              <a:pt x="211455" y="84773"/>
                              <a:pt x="208598" y="80963"/>
                              <a:pt x="204788" y="80010"/>
                            </a:cubicBezTo>
                            <a:close/>
                            <a:moveTo>
                              <a:pt x="105728" y="149543"/>
                            </a:moveTo>
                            <a:cubicBezTo>
                              <a:pt x="80963" y="149543"/>
                              <a:pt x="60960" y="129540"/>
                              <a:pt x="60960" y="104775"/>
                            </a:cubicBezTo>
                            <a:cubicBezTo>
                              <a:pt x="60960" y="80010"/>
                              <a:pt x="80963" y="60008"/>
                              <a:pt x="105728" y="60008"/>
                            </a:cubicBezTo>
                            <a:cubicBezTo>
                              <a:pt x="130493" y="60008"/>
                              <a:pt x="150495" y="80010"/>
                              <a:pt x="150495" y="104775"/>
                            </a:cubicBezTo>
                            <a:cubicBezTo>
                              <a:pt x="150495" y="129540"/>
                              <a:pt x="130493" y="149543"/>
                              <a:pt x="105728" y="149543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05" name="Freeform: Shape 104">
                        <a:extLst>
                          <a:ext uri="{FF2B5EF4-FFF2-40B4-BE49-F238E27FC236}">
                            <a16:creationId xmlns:a16="http://schemas.microsoft.com/office/drawing/2014/main" id="{DA5ABE29-5487-4B3E-AE9D-CF6DDA94331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034087" y="3044165"/>
                        <a:ext cx="121919" cy="121943"/>
                      </a:xfrm>
                      <a:custGeom>
                        <a:avLst/>
                        <a:gdLst>
                          <a:gd name="connsiteX0" fmla="*/ 121920 w 121919"/>
                          <a:gd name="connsiteY0" fmla="*/ 60984 h 121943"/>
                          <a:gd name="connsiteX1" fmla="*/ 60960 w 121919"/>
                          <a:gd name="connsiteY1" fmla="*/ 121944 h 121943"/>
                          <a:gd name="connsiteX2" fmla="*/ 0 w 121919"/>
                          <a:gd name="connsiteY2" fmla="*/ 60984 h 121943"/>
                          <a:gd name="connsiteX3" fmla="*/ 60960 w 121919"/>
                          <a:gd name="connsiteY3" fmla="*/ 24 h 121943"/>
                          <a:gd name="connsiteX4" fmla="*/ 121920 w 121919"/>
                          <a:gd name="connsiteY4" fmla="*/ 60984 h 12194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21919" h="121943">
                            <a:moveTo>
                              <a:pt x="121920" y="60984"/>
                            </a:moveTo>
                            <a:cubicBezTo>
                              <a:pt x="121920" y="95274"/>
                              <a:pt x="94298" y="121944"/>
                              <a:pt x="60960" y="121944"/>
                            </a:cubicBezTo>
                            <a:cubicBezTo>
                              <a:pt x="27622" y="121944"/>
                              <a:pt x="0" y="94321"/>
                              <a:pt x="0" y="60984"/>
                            </a:cubicBezTo>
                            <a:cubicBezTo>
                              <a:pt x="0" y="27646"/>
                              <a:pt x="27622" y="24"/>
                              <a:pt x="60960" y="24"/>
                            </a:cubicBezTo>
                            <a:cubicBezTo>
                              <a:pt x="94298" y="-929"/>
                              <a:pt x="121920" y="26694"/>
                              <a:pt x="121920" y="60984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06" name="Freeform: Shape 105">
                        <a:extLst>
                          <a:ext uri="{FF2B5EF4-FFF2-40B4-BE49-F238E27FC236}">
                            <a16:creationId xmlns:a16="http://schemas.microsoft.com/office/drawing/2014/main" id="{4425644E-E6FF-462E-8F6A-19474CA55DC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57354" y="3197542"/>
                        <a:ext cx="473341" cy="451484"/>
                      </a:xfrm>
                      <a:custGeom>
                        <a:avLst/>
                        <a:gdLst>
                          <a:gd name="connsiteX0" fmla="*/ 471055 w 473341"/>
                          <a:gd name="connsiteY0" fmla="*/ 142875 h 451484"/>
                          <a:gd name="connsiteX1" fmla="*/ 442480 w 473341"/>
                          <a:gd name="connsiteY1" fmla="*/ 176213 h 451484"/>
                          <a:gd name="connsiteX2" fmla="*/ 434860 w 473341"/>
                          <a:gd name="connsiteY2" fmla="*/ 179070 h 451484"/>
                          <a:gd name="connsiteX3" fmla="*/ 427240 w 473341"/>
                          <a:gd name="connsiteY3" fmla="*/ 176213 h 451484"/>
                          <a:gd name="connsiteX4" fmla="*/ 400570 w 473341"/>
                          <a:gd name="connsiteY4" fmla="*/ 142875 h 451484"/>
                          <a:gd name="connsiteX5" fmla="*/ 401523 w 473341"/>
                          <a:gd name="connsiteY5" fmla="*/ 129540 h 451484"/>
                          <a:gd name="connsiteX6" fmla="*/ 414858 w 473341"/>
                          <a:gd name="connsiteY6" fmla="*/ 130492 h 451484"/>
                          <a:gd name="connsiteX7" fmla="*/ 426288 w 473341"/>
                          <a:gd name="connsiteY7" fmla="*/ 143827 h 451484"/>
                          <a:gd name="connsiteX8" fmla="*/ 426288 w 473341"/>
                          <a:gd name="connsiteY8" fmla="*/ 80963 h 451484"/>
                          <a:gd name="connsiteX9" fmla="*/ 353898 w 473341"/>
                          <a:gd name="connsiteY9" fmla="*/ 80963 h 451484"/>
                          <a:gd name="connsiteX10" fmla="*/ 353898 w 473341"/>
                          <a:gd name="connsiteY10" fmla="*/ 251460 h 451484"/>
                          <a:gd name="connsiteX11" fmla="*/ 327228 w 473341"/>
                          <a:gd name="connsiteY11" fmla="*/ 278130 h 451484"/>
                          <a:gd name="connsiteX12" fmla="*/ 305320 w 473341"/>
                          <a:gd name="connsiteY12" fmla="*/ 278130 h 451484"/>
                          <a:gd name="connsiteX13" fmla="*/ 305320 w 473341"/>
                          <a:gd name="connsiteY13" fmla="*/ 441960 h 451484"/>
                          <a:gd name="connsiteX14" fmla="*/ 295795 w 473341"/>
                          <a:gd name="connsiteY14" fmla="*/ 451485 h 451484"/>
                          <a:gd name="connsiteX15" fmla="*/ 179590 w 473341"/>
                          <a:gd name="connsiteY15" fmla="*/ 451485 h 451484"/>
                          <a:gd name="connsiteX16" fmla="*/ 170065 w 473341"/>
                          <a:gd name="connsiteY16" fmla="*/ 441960 h 451484"/>
                          <a:gd name="connsiteX17" fmla="*/ 170065 w 473341"/>
                          <a:gd name="connsiteY17" fmla="*/ 278130 h 451484"/>
                          <a:gd name="connsiteX18" fmla="*/ 148158 w 473341"/>
                          <a:gd name="connsiteY18" fmla="*/ 278130 h 451484"/>
                          <a:gd name="connsiteX19" fmla="*/ 121488 w 473341"/>
                          <a:gd name="connsiteY19" fmla="*/ 251460 h 451484"/>
                          <a:gd name="connsiteX20" fmla="*/ 121488 w 473341"/>
                          <a:gd name="connsiteY20" fmla="*/ 80963 h 451484"/>
                          <a:gd name="connsiteX21" fmla="*/ 49098 w 473341"/>
                          <a:gd name="connsiteY21" fmla="*/ 80963 h 451484"/>
                          <a:gd name="connsiteX22" fmla="*/ 49098 w 473341"/>
                          <a:gd name="connsiteY22" fmla="*/ 143827 h 451484"/>
                          <a:gd name="connsiteX23" fmla="*/ 60528 w 473341"/>
                          <a:gd name="connsiteY23" fmla="*/ 130492 h 451484"/>
                          <a:gd name="connsiteX24" fmla="*/ 73863 w 473341"/>
                          <a:gd name="connsiteY24" fmla="*/ 129540 h 451484"/>
                          <a:gd name="connsiteX25" fmla="*/ 74815 w 473341"/>
                          <a:gd name="connsiteY25" fmla="*/ 142875 h 451484"/>
                          <a:gd name="connsiteX26" fmla="*/ 46240 w 473341"/>
                          <a:gd name="connsiteY26" fmla="*/ 176213 h 451484"/>
                          <a:gd name="connsiteX27" fmla="*/ 38620 w 473341"/>
                          <a:gd name="connsiteY27" fmla="*/ 179070 h 451484"/>
                          <a:gd name="connsiteX28" fmla="*/ 31000 w 473341"/>
                          <a:gd name="connsiteY28" fmla="*/ 176213 h 451484"/>
                          <a:gd name="connsiteX29" fmla="*/ 2425 w 473341"/>
                          <a:gd name="connsiteY29" fmla="*/ 142875 h 451484"/>
                          <a:gd name="connsiteX30" fmla="*/ 3378 w 473341"/>
                          <a:gd name="connsiteY30" fmla="*/ 129540 h 451484"/>
                          <a:gd name="connsiteX31" fmla="*/ 16713 w 473341"/>
                          <a:gd name="connsiteY31" fmla="*/ 130492 h 451484"/>
                          <a:gd name="connsiteX32" fmla="*/ 28143 w 473341"/>
                          <a:gd name="connsiteY32" fmla="*/ 143827 h 451484"/>
                          <a:gd name="connsiteX33" fmla="*/ 28143 w 473341"/>
                          <a:gd name="connsiteY33" fmla="*/ 71438 h 451484"/>
                          <a:gd name="connsiteX34" fmla="*/ 37668 w 473341"/>
                          <a:gd name="connsiteY34" fmla="*/ 61913 h 451484"/>
                          <a:gd name="connsiteX35" fmla="*/ 119583 w 473341"/>
                          <a:gd name="connsiteY35" fmla="*/ 61913 h 451484"/>
                          <a:gd name="connsiteX36" fmla="*/ 119583 w 473341"/>
                          <a:gd name="connsiteY36" fmla="*/ 28575 h 451484"/>
                          <a:gd name="connsiteX37" fmla="*/ 148158 w 473341"/>
                          <a:gd name="connsiteY37" fmla="*/ 0 h 451484"/>
                          <a:gd name="connsiteX38" fmla="*/ 323418 w 473341"/>
                          <a:gd name="connsiteY38" fmla="*/ 0 h 451484"/>
                          <a:gd name="connsiteX39" fmla="*/ 351993 w 473341"/>
                          <a:gd name="connsiteY39" fmla="*/ 28575 h 451484"/>
                          <a:gd name="connsiteX40" fmla="*/ 351993 w 473341"/>
                          <a:gd name="connsiteY40" fmla="*/ 61913 h 451484"/>
                          <a:gd name="connsiteX41" fmla="*/ 433908 w 473341"/>
                          <a:gd name="connsiteY41" fmla="*/ 61913 h 451484"/>
                          <a:gd name="connsiteX42" fmla="*/ 443433 w 473341"/>
                          <a:gd name="connsiteY42" fmla="*/ 71438 h 451484"/>
                          <a:gd name="connsiteX43" fmla="*/ 443433 w 473341"/>
                          <a:gd name="connsiteY43" fmla="*/ 143827 h 451484"/>
                          <a:gd name="connsiteX44" fmla="*/ 454863 w 473341"/>
                          <a:gd name="connsiteY44" fmla="*/ 130492 h 451484"/>
                          <a:gd name="connsiteX45" fmla="*/ 468198 w 473341"/>
                          <a:gd name="connsiteY45" fmla="*/ 129540 h 451484"/>
                          <a:gd name="connsiteX46" fmla="*/ 471055 w 473341"/>
                          <a:gd name="connsiteY46" fmla="*/ 142875 h 45148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</a:cxnLst>
                        <a:rect l="l" t="t" r="r" b="b"/>
                        <a:pathLst>
                          <a:path w="473341" h="451484">
                            <a:moveTo>
                              <a:pt x="471055" y="142875"/>
                            </a:moveTo>
                            <a:lnTo>
                              <a:pt x="442480" y="176213"/>
                            </a:lnTo>
                            <a:cubicBezTo>
                              <a:pt x="440575" y="178118"/>
                              <a:pt x="437718" y="179070"/>
                              <a:pt x="434860" y="179070"/>
                            </a:cubicBezTo>
                            <a:cubicBezTo>
                              <a:pt x="432003" y="179070"/>
                              <a:pt x="429145" y="178118"/>
                              <a:pt x="427240" y="176213"/>
                            </a:cubicBezTo>
                            <a:lnTo>
                              <a:pt x="400570" y="142875"/>
                            </a:lnTo>
                            <a:cubicBezTo>
                              <a:pt x="396760" y="139065"/>
                              <a:pt x="397713" y="133350"/>
                              <a:pt x="401523" y="129540"/>
                            </a:cubicBezTo>
                            <a:cubicBezTo>
                              <a:pt x="405333" y="125730"/>
                              <a:pt x="411048" y="126682"/>
                              <a:pt x="414858" y="130492"/>
                            </a:cubicBezTo>
                            <a:lnTo>
                              <a:pt x="426288" y="143827"/>
                            </a:lnTo>
                            <a:lnTo>
                              <a:pt x="426288" y="80963"/>
                            </a:lnTo>
                            <a:lnTo>
                              <a:pt x="353898" y="80963"/>
                            </a:lnTo>
                            <a:lnTo>
                              <a:pt x="353898" y="251460"/>
                            </a:lnTo>
                            <a:cubicBezTo>
                              <a:pt x="353898" y="265747"/>
                              <a:pt x="342468" y="278130"/>
                              <a:pt x="327228" y="278130"/>
                            </a:cubicBezTo>
                            <a:lnTo>
                              <a:pt x="305320" y="278130"/>
                            </a:lnTo>
                            <a:lnTo>
                              <a:pt x="305320" y="441960"/>
                            </a:lnTo>
                            <a:cubicBezTo>
                              <a:pt x="305320" y="446722"/>
                              <a:pt x="301510" y="451485"/>
                              <a:pt x="295795" y="451485"/>
                            </a:cubicBezTo>
                            <a:lnTo>
                              <a:pt x="179590" y="451485"/>
                            </a:lnTo>
                            <a:cubicBezTo>
                              <a:pt x="174828" y="451485"/>
                              <a:pt x="170065" y="446722"/>
                              <a:pt x="170065" y="441960"/>
                            </a:cubicBezTo>
                            <a:lnTo>
                              <a:pt x="170065" y="278130"/>
                            </a:lnTo>
                            <a:lnTo>
                              <a:pt x="148158" y="278130"/>
                            </a:lnTo>
                            <a:cubicBezTo>
                              <a:pt x="133870" y="278130"/>
                              <a:pt x="121488" y="266700"/>
                              <a:pt x="121488" y="251460"/>
                            </a:cubicBezTo>
                            <a:lnTo>
                              <a:pt x="121488" y="80963"/>
                            </a:lnTo>
                            <a:lnTo>
                              <a:pt x="49098" y="80963"/>
                            </a:lnTo>
                            <a:lnTo>
                              <a:pt x="49098" y="143827"/>
                            </a:lnTo>
                            <a:lnTo>
                              <a:pt x="60528" y="130492"/>
                            </a:lnTo>
                            <a:cubicBezTo>
                              <a:pt x="64338" y="126682"/>
                              <a:pt x="70053" y="125730"/>
                              <a:pt x="73863" y="129540"/>
                            </a:cubicBezTo>
                            <a:cubicBezTo>
                              <a:pt x="77673" y="133350"/>
                              <a:pt x="78625" y="139065"/>
                              <a:pt x="74815" y="142875"/>
                            </a:cubicBezTo>
                            <a:lnTo>
                              <a:pt x="46240" y="176213"/>
                            </a:lnTo>
                            <a:cubicBezTo>
                              <a:pt x="44335" y="178118"/>
                              <a:pt x="41478" y="179070"/>
                              <a:pt x="38620" y="179070"/>
                            </a:cubicBezTo>
                            <a:cubicBezTo>
                              <a:pt x="35763" y="179070"/>
                              <a:pt x="32905" y="178118"/>
                              <a:pt x="31000" y="176213"/>
                            </a:cubicBezTo>
                            <a:lnTo>
                              <a:pt x="2425" y="142875"/>
                            </a:lnTo>
                            <a:cubicBezTo>
                              <a:pt x="-1385" y="139065"/>
                              <a:pt x="-432" y="133350"/>
                              <a:pt x="3378" y="129540"/>
                            </a:cubicBezTo>
                            <a:cubicBezTo>
                              <a:pt x="7188" y="125730"/>
                              <a:pt x="12903" y="126682"/>
                              <a:pt x="16713" y="130492"/>
                            </a:cubicBezTo>
                            <a:lnTo>
                              <a:pt x="28143" y="143827"/>
                            </a:lnTo>
                            <a:lnTo>
                              <a:pt x="28143" y="71438"/>
                            </a:lnTo>
                            <a:cubicBezTo>
                              <a:pt x="28143" y="65723"/>
                              <a:pt x="31953" y="61913"/>
                              <a:pt x="37668" y="61913"/>
                            </a:cubicBezTo>
                            <a:lnTo>
                              <a:pt x="119583" y="61913"/>
                            </a:lnTo>
                            <a:lnTo>
                              <a:pt x="119583" y="28575"/>
                            </a:lnTo>
                            <a:cubicBezTo>
                              <a:pt x="119583" y="12382"/>
                              <a:pt x="132918" y="0"/>
                              <a:pt x="148158" y="0"/>
                            </a:cubicBezTo>
                            <a:lnTo>
                              <a:pt x="323418" y="0"/>
                            </a:lnTo>
                            <a:cubicBezTo>
                              <a:pt x="338658" y="0"/>
                              <a:pt x="351993" y="13335"/>
                              <a:pt x="351993" y="28575"/>
                            </a:cubicBezTo>
                            <a:lnTo>
                              <a:pt x="351993" y="61913"/>
                            </a:lnTo>
                            <a:lnTo>
                              <a:pt x="433908" y="61913"/>
                            </a:lnTo>
                            <a:cubicBezTo>
                              <a:pt x="439623" y="61913"/>
                              <a:pt x="443433" y="65723"/>
                              <a:pt x="443433" y="71438"/>
                            </a:cubicBezTo>
                            <a:lnTo>
                              <a:pt x="443433" y="143827"/>
                            </a:lnTo>
                            <a:lnTo>
                              <a:pt x="454863" y="130492"/>
                            </a:lnTo>
                            <a:cubicBezTo>
                              <a:pt x="457720" y="126682"/>
                              <a:pt x="464388" y="125730"/>
                              <a:pt x="468198" y="129540"/>
                            </a:cubicBezTo>
                            <a:cubicBezTo>
                              <a:pt x="473913" y="133350"/>
                              <a:pt x="474865" y="139065"/>
                              <a:pt x="471055" y="142875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07" name="Freeform: Shape 106">
                        <a:extLst>
                          <a:ext uri="{FF2B5EF4-FFF2-40B4-BE49-F238E27FC236}">
                            <a16:creationId xmlns:a16="http://schemas.microsoft.com/office/drawing/2014/main" id="{313DF9EF-91AC-4E24-97F0-85AD8437A8B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185535" y="3436619"/>
                        <a:ext cx="215264" cy="215278"/>
                      </a:xfrm>
                      <a:custGeom>
                        <a:avLst/>
                        <a:gdLst>
                          <a:gd name="connsiteX0" fmla="*/ 107632 w 215264"/>
                          <a:gd name="connsiteY0" fmla="*/ 0 h 215278"/>
                          <a:gd name="connsiteX1" fmla="*/ 0 w 215264"/>
                          <a:gd name="connsiteY1" fmla="*/ 107632 h 215278"/>
                          <a:gd name="connsiteX2" fmla="*/ 107632 w 215264"/>
                          <a:gd name="connsiteY2" fmla="*/ 215265 h 215278"/>
                          <a:gd name="connsiteX3" fmla="*/ 215265 w 215264"/>
                          <a:gd name="connsiteY3" fmla="*/ 107632 h 215278"/>
                          <a:gd name="connsiteX4" fmla="*/ 107632 w 215264"/>
                          <a:gd name="connsiteY4" fmla="*/ 0 h 215278"/>
                          <a:gd name="connsiteX5" fmla="*/ 122872 w 215264"/>
                          <a:gd name="connsiteY5" fmla="*/ 155258 h 215278"/>
                          <a:gd name="connsiteX6" fmla="*/ 122872 w 215264"/>
                          <a:gd name="connsiteY6" fmla="*/ 155258 h 215278"/>
                          <a:gd name="connsiteX7" fmla="*/ 116205 w 215264"/>
                          <a:gd name="connsiteY7" fmla="*/ 157163 h 215278"/>
                          <a:gd name="connsiteX8" fmla="*/ 116205 w 215264"/>
                          <a:gd name="connsiteY8" fmla="*/ 171450 h 215278"/>
                          <a:gd name="connsiteX9" fmla="*/ 106680 w 215264"/>
                          <a:gd name="connsiteY9" fmla="*/ 180975 h 215278"/>
                          <a:gd name="connsiteX10" fmla="*/ 97155 w 215264"/>
                          <a:gd name="connsiteY10" fmla="*/ 171450 h 215278"/>
                          <a:gd name="connsiteX11" fmla="*/ 97155 w 215264"/>
                          <a:gd name="connsiteY11" fmla="*/ 158115 h 215278"/>
                          <a:gd name="connsiteX12" fmla="*/ 97155 w 215264"/>
                          <a:gd name="connsiteY12" fmla="*/ 158115 h 215278"/>
                          <a:gd name="connsiteX13" fmla="*/ 69532 w 215264"/>
                          <a:gd name="connsiteY13" fmla="*/ 151448 h 215278"/>
                          <a:gd name="connsiteX14" fmla="*/ 74295 w 215264"/>
                          <a:gd name="connsiteY14" fmla="*/ 138113 h 215278"/>
                          <a:gd name="connsiteX15" fmla="*/ 100965 w 215264"/>
                          <a:gd name="connsiteY15" fmla="*/ 144780 h 215278"/>
                          <a:gd name="connsiteX16" fmla="*/ 122872 w 215264"/>
                          <a:gd name="connsiteY16" fmla="*/ 130493 h 215278"/>
                          <a:gd name="connsiteX17" fmla="*/ 101917 w 215264"/>
                          <a:gd name="connsiteY17" fmla="*/ 112395 h 215278"/>
                          <a:gd name="connsiteX18" fmla="*/ 96202 w 215264"/>
                          <a:gd name="connsiteY18" fmla="*/ 59055 h 215278"/>
                          <a:gd name="connsiteX19" fmla="*/ 96202 w 215264"/>
                          <a:gd name="connsiteY19" fmla="*/ 59055 h 215278"/>
                          <a:gd name="connsiteX20" fmla="*/ 96202 w 215264"/>
                          <a:gd name="connsiteY20" fmla="*/ 44768 h 215278"/>
                          <a:gd name="connsiteX21" fmla="*/ 105727 w 215264"/>
                          <a:gd name="connsiteY21" fmla="*/ 35243 h 215278"/>
                          <a:gd name="connsiteX22" fmla="*/ 115252 w 215264"/>
                          <a:gd name="connsiteY22" fmla="*/ 44768 h 215278"/>
                          <a:gd name="connsiteX23" fmla="*/ 115252 w 215264"/>
                          <a:gd name="connsiteY23" fmla="*/ 59055 h 215278"/>
                          <a:gd name="connsiteX24" fmla="*/ 139065 w 215264"/>
                          <a:gd name="connsiteY24" fmla="*/ 64770 h 215278"/>
                          <a:gd name="connsiteX25" fmla="*/ 134302 w 215264"/>
                          <a:gd name="connsiteY25" fmla="*/ 77153 h 215278"/>
                          <a:gd name="connsiteX26" fmla="*/ 114300 w 215264"/>
                          <a:gd name="connsiteY26" fmla="*/ 100965 h 215278"/>
                          <a:gd name="connsiteX27" fmla="*/ 122872 w 215264"/>
                          <a:gd name="connsiteY27" fmla="*/ 155258 h 21527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</a:cxnLst>
                        <a:rect l="l" t="t" r="r" b="b"/>
                        <a:pathLst>
                          <a:path w="215264" h="215278">
                            <a:moveTo>
                              <a:pt x="107632" y="0"/>
                            </a:moveTo>
                            <a:cubicBezTo>
                              <a:pt x="48577" y="0"/>
                              <a:pt x="0" y="48578"/>
                              <a:pt x="0" y="107632"/>
                            </a:cubicBezTo>
                            <a:cubicBezTo>
                              <a:pt x="0" y="166688"/>
                              <a:pt x="48577" y="215265"/>
                              <a:pt x="107632" y="215265"/>
                            </a:cubicBezTo>
                            <a:cubicBezTo>
                              <a:pt x="166688" y="216218"/>
                              <a:pt x="215265" y="167640"/>
                              <a:pt x="215265" y="107632"/>
                            </a:cubicBezTo>
                            <a:cubicBezTo>
                              <a:pt x="215265" y="48578"/>
                              <a:pt x="166688" y="0"/>
                              <a:pt x="107632" y="0"/>
                            </a:cubicBezTo>
                            <a:close/>
                            <a:moveTo>
                              <a:pt x="122872" y="155258"/>
                            </a:moveTo>
                            <a:cubicBezTo>
                              <a:pt x="122872" y="155258"/>
                              <a:pt x="122872" y="155258"/>
                              <a:pt x="122872" y="155258"/>
                            </a:cubicBezTo>
                            <a:cubicBezTo>
                              <a:pt x="120967" y="156210"/>
                              <a:pt x="119063" y="156210"/>
                              <a:pt x="116205" y="157163"/>
                            </a:cubicBezTo>
                            <a:lnTo>
                              <a:pt x="116205" y="171450"/>
                            </a:lnTo>
                            <a:cubicBezTo>
                              <a:pt x="116205" y="177165"/>
                              <a:pt x="112395" y="180975"/>
                              <a:pt x="106680" y="180975"/>
                            </a:cubicBezTo>
                            <a:cubicBezTo>
                              <a:pt x="100965" y="180975"/>
                              <a:pt x="97155" y="177165"/>
                              <a:pt x="97155" y="171450"/>
                            </a:cubicBezTo>
                            <a:lnTo>
                              <a:pt x="97155" y="158115"/>
                            </a:lnTo>
                            <a:lnTo>
                              <a:pt x="97155" y="158115"/>
                            </a:lnTo>
                            <a:cubicBezTo>
                              <a:pt x="88582" y="158115"/>
                              <a:pt x="78105" y="155258"/>
                              <a:pt x="69532" y="151448"/>
                            </a:cubicBezTo>
                            <a:lnTo>
                              <a:pt x="74295" y="138113"/>
                            </a:lnTo>
                            <a:cubicBezTo>
                              <a:pt x="80010" y="141923"/>
                              <a:pt x="91440" y="144780"/>
                              <a:pt x="100965" y="144780"/>
                            </a:cubicBezTo>
                            <a:cubicBezTo>
                              <a:pt x="116205" y="144780"/>
                              <a:pt x="122872" y="138113"/>
                              <a:pt x="122872" y="130493"/>
                            </a:cubicBezTo>
                            <a:cubicBezTo>
                              <a:pt x="122872" y="121920"/>
                              <a:pt x="117157" y="117157"/>
                              <a:pt x="101917" y="112395"/>
                            </a:cubicBezTo>
                            <a:cubicBezTo>
                              <a:pt x="59055" y="99060"/>
                              <a:pt x="67627" y="66675"/>
                              <a:pt x="96202" y="59055"/>
                            </a:cubicBezTo>
                            <a:lnTo>
                              <a:pt x="96202" y="59055"/>
                            </a:lnTo>
                            <a:lnTo>
                              <a:pt x="96202" y="44768"/>
                            </a:lnTo>
                            <a:cubicBezTo>
                              <a:pt x="96202" y="39053"/>
                              <a:pt x="100013" y="35243"/>
                              <a:pt x="105727" y="35243"/>
                            </a:cubicBezTo>
                            <a:cubicBezTo>
                              <a:pt x="111442" y="35243"/>
                              <a:pt x="115252" y="39053"/>
                              <a:pt x="115252" y="44768"/>
                            </a:cubicBezTo>
                            <a:lnTo>
                              <a:pt x="115252" y="59055"/>
                            </a:lnTo>
                            <a:cubicBezTo>
                              <a:pt x="124777" y="60007"/>
                              <a:pt x="133350" y="61913"/>
                              <a:pt x="139065" y="64770"/>
                            </a:cubicBezTo>
                            <a:lnTo>
                              <a:pt x="134302" y="77153"/>
                            </a:lnTo>
                            <a:cubicBezTo>
                              <a:pt x="101917" y="60007"/>
                              <a:pt x="69532" y="86678"/>
                              <a:pt x="114300" y="100965"/>
                            </a:cubicBezTo>
                            <a:cubicBezTo>
                              <a:pt x="154305" y="113348"/>
                              <a:pt x="150495" y="145733"/>
                              <a:pt x="122872" y="155258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3200">
                          <a:solidFill>
                            <a:prstClr val="black"/>
                          </a:solidFill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192" name="Group 191">
                    <a:extLst>
                      <a:ext uri="{FF2B5EF4-FFF2-40B4-BE49-F238E27FC236}">
                        <a16:creationId xmlns:a16="http://schemas.microsoft.com/office/drawing/2014/main" id="{7E042547-0769-4E9D-B159-9803E2CB3A4C}"/>
                      </a:ext>
                    </a:extLst>
                  </p:cNvPr>
                  <p:cNvGrpSpPr/>
                  <p:nvPr/>
                </p:nvGrpSpPr>
                <p:grpSpPr>
                  <a:xfrm>
                    <a:off x="3255127" y="1061929"/>
                    <a:ext cx="441542" cy="441542"/>
                    <a:chOff x="3255127" y="1061929"/>
                    <a:chExt cx="441542" cy="441542"/>
                  </a:xfrm>
                </p:grpSpPr>
                <p:sp>
                  <p:nvSpPr>
                    <p:cNvPr id="116" name="Oval 115">
                      <a:extLst>
                        <a:ext uri="{FF2B5EF4-FFF2-40B4-BE49-F238E27FC236}">
                          <a16:creationId xmlns:a16="http://schemas.microsoft.com/office/drawing/2014/main" id="{0B13E4AE-5089-430A-942E-8487EAB0AF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255127" y="1061929"/>
                      <a:ext cx="441542" cy="44154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 sz="320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p:txBody>
                </p:sp>
                <p:grpSp>
                  <p:nvGrpSpPr>
                    <p:cNvPr id="184" name="Group 183">
                      <a:extLst>
                        <a:ext uri="{FF2B5EF4-FFF2-40B4-BE49-F238E27FC236}">
                          <a16:creationId xmlns:a16="http://schemas.microsoft.com/office/drawing/2014/main" id="{8C92753B-6092-4B68-9B3E-E10F8FCA5E80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349634" y="1128640"/>
                      <a:ext cx="252528" cy="308120"/>
                      <a:chOff x="889218" y="3498076"/>
                      <a:chExt cx="236149" cy="288136"/>
                    </a:xfrm>
                  </p:grpSpPr>
                  <p:sp>
                    <p:nvSpPr>
                      <p:cNvPr id="185" name="Freeform: Shape 184">
                        <a:extLst>
                          <a:ext uri="{FF2B5EF4-FFF2-40B4-BE49-F238E27FC236}">
                            <a16:creationId xmlns:a16="http://schemas.microsoft.com/office/drawing/2014/main" id="{E035698F-760B-4E27-BF04-8FA31D77790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988145" y="3498076"/>
                        <a:ext cx="38295" cy="39092"/>
                      </a:xfrm>
                      <a:custGeom>
                        <a:avLst/>
                        <a:gdLst>
                          <a:gd name="connsiteX0" fmla="*/ 19148 w 38295"/>
                          <a:gd name="connsiteY0" fmla="*/ 0 h 39092"/>
                          <a:gd name="connsiteX1" fmla="*/ 38295 w 38295"/>
                          <a:gd name="connsiteY1" fmla="*/ 19147 h 39092"/>
                          <a:gd name="connsiteX2" fmla="*/ 19148 w 38295"/>
                          <a:gd name="connsiteY2" fmla="*/ 39092 h 39092"/>
                          <a:gd name="connsiteX3" fmla="*/ 0 w 38295"/>
                          <a:gd name="connsiteY3" fmla="*/ 19147 h 39092"/>
                          <a:gd name="connsiteX4" fmla="*/ 19148 w 38295"/>
                          <a:gd name="connsiteY4" fmla="*/ 0 h 3909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8295" h="39092">
                            <a:moveTo>
                              <a:pt x="19148" y="0"/>
                            </a:moveTo>
                            <a:cubicBezTo>
                              <a:pt x="30317" y="0"/>
                              <a:pt x="38295" y="8776"/>
                              <a:pt x="38295" y="19147"/>
                            </a:cubicBezTo>
                            <a:cubicBezTo>
                              <a:pt x="38295" y="30317"/>
                              <a:pt x="30317" y="39092"/>
                              <a:pt x="19148" y="39092"/>
                            </a:cubicBezTo>
                            <a:cubicBezTo>
                              <a:pt x="8776" y="39092"/>
                              <a:pt x="0" y="30317"/>
                              <a:pt x="0" y="19147"/>
                            </a:cubicBezTo>
                            <a:cubicBezTo>
                              <a:pt x="0" y="8776"/>
                              <a:pt x="8776" y="0"/>
                              <a:pt x="19148" y="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86" name="Freeform: Shape 185">
                        <a:extLst>
                          <a:ext uri="{FF2B5EF4-FFF2-40B4-BE49-F238E27FC236}">
                            <a16:creationId xmlns:a16="http://schemas.microsoft.com/office/drawing/2014/main" id="{E0BB8233-F904-4635-8A28-0E165C27028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02200" y="3542753"/>
                        <a:ext cx="10303" cy="47070"/>
                      </a:xfrm>
                      <a:custGeom>
                        <a:avLst/>
                        <a:gdLst>
                          <a:gd name="connsiteX0" fmla="*/ 5093 w 10303"/>
                          <a:gd name="connsiteY0" fmla="*/ 0 h 47070"/>
                          <a:gd name="connsiteX1" fmla="*/ 8284 w 10303"/>
                          <a:gd name="connsiteY1" fmla="*/ 7978 h 47070"/>
                          <a:gd name="connsiteX2" fmla="*/ 9082 w 10303"/>
                          <a:gd name="connsiteY2" fmla="*/ 33508 h 47070"/>
                          <a:gd name="connsiteX3" fmla="*/ 5093 w 10303"/>
                          <a:gd name="connsiteY3" fmla="*/ 47070 h 47070"/>
                          <a:gd name="connsiteX4" fmla="*/ 1104 w 10303"/>
                          <a:gd name="connsiteY4" fmla="*/ 33508 h 47070"/>
                          <a:gd name="connsiteX5" fmla="*/ 2699 w 10303"/>
                          <a:gd name="connsiteY5" fmla="*/ 7978 h 47070"/>
                          <a:gd name="connsiteX6" fmla="*/ 5093 w 10303"/>
                          <a:gd name="connsiteY6" fmla="*/ 0 h 4707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10303" h="47070">
                            <a:moveTo>
                              <a:pt x="5093" y="0"/>
                            </a:moveTo>
                            <a:cubicBezTo>
                              <a:pt x="12273" y="0"/>
                              <a:pt x="10677" y="5585"/>
                              <a:pt x="8284" y="7978"/>
                            </a:cubicBezTo>
                            <a:lnTo>
                              <a:pt x="9082" y="33508"/>
                            </a:lnTo>
                            <a:lnTo>
                              <a:pt x="5093" y="47070"/>
                            </a:lnTo>
                            <a:lnTo>
                              <a:pt x="1104" y="33508"/>
                            </a:lnTo>
                            <a:lnTo>
                              <a:pt x="2699" y="7978"/>
                            </a:lnTo>
                            <a:cubicBezTo>
                              <a:pt x="-492" y="5585"/>
                              <a:pt x="-2088" y="0"/>
                              <a:pt x="5093" y="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87" name="Freeform: Shape 186">
                        <a:extLst>
                          <a:ext uri="{FF2B5EF4-FFF2-40B4-BE49-F238E27FC236}">
                            <a16:creationId xmlns:a16="http://schemas.microsoft.com/office/drawing/2014/main" id="{7279DA56-8DEE-4582-805C-F876C441DEF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968998" y="3545146"/>
                        <a:ext cx="76589" cy="176314"/>
                      </a:xfrm>
                      <a:custGeom>
                        <a:avLst/>
                        <a:gdLst>
                          <a:gd name="connsiteX0" fmla="*/ 19147 w 76589"/>
                          <a:gd name="connsiteY0" fmla="*/ 0 h 176314"/>
                          <a:gd name="connsiteX1" fmla="*/ 20743 w 76589"/>
                          <a:gd name="connsiteY1" fmla="*/ 0 h 176314"/>
                          <a:gd name="connsiteX2" fmla="*/ 27923 w 76589"/>
                          <a:gd name="connsiteY2" fmla="*/ 23137 h 176314"/>
                          <a:gd name="connsiteX3" fmla="*/ 38295 w 76589"/>
                          <a:gd name="connsiteY3" fmla="*/ 55049 h 176314"/>
                          <a:gd name="connsiteX4" fmla="*/ 48666 w 76589"/>
                          <a:gd name="connsiteY4" fmla="*/ 23137 h 176314"/>
                          <a:gd name="connsiteX5" fmla="*/ 55846 w 76589"/>
                          <a:gd name="connsiteY5" fmla="*/ 0 h 176314"/>
                          <a:gd name="connsiteX6" fmla="*/ 57442 w 76589"/>
                          <a:gd name="connsiteY6" fmla="*/ 0 h 176314"/>
                          <a:gd name="connsiteX7" fmla="*/ 76589 w 76589"/>
                          <a:gd name="connsiteY7" fmla="*/ 15956 h 176314"/>
                          <a:gd name="connsiteX8" fmla="*/ 76589 w 76589"/>
                          <a:gd name="connsiteY8" fmla="*/ 80578 h 176314"/>
                          <a:gd name="connsiteX9" fmla="*/ 57442 w 76589"/>
                          <a:gd name="connsiteY9" fmla="*/ 96534 h 176314"/>
                          <a:gd name="connsiteX10" fmla="*/ 57442 w 76589"/>
                          <a:gd name="connsiteY10" fmla="*/ 176314 h 176314"/>
                          <a:gd name="connsiteX11" fmla="*/ 19147 w 76589"/>
                          <a:gd name="connsiteY11" fmla="*/ 176314 h 176314"/>
                          <a:gd name="connsiteX12" fmla="*/ 19147 w 76589"/>
                          <a:gd name="connsiteY12" fmla="*/ 96534 h 176314"/>
                          <a:gd name="connsiteX13" fmla="*/ 0 w 76589"/>
                          <a:gd name="connsiteY13" fmla="*/ 80578 h 176314"/>
                          <a:gd name="connsiteX14" fmla="*/ 0 w 76589"/>
                          <a:gd name="connsiteY14" fmla="*/ 15956 h 176314"/>
                          <a:gd name="connsiteX15" fmla="*/ 19147 w 76589"/>
                          <a:gd name="connsiteY15" fmla="*/ 0 h 17631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</a:cxnLst>
                        <a:rect l="l" t="t" r="r" b="b"/>
                        <a:pathLst>
                          <a:path w="76589" h="176314">
                            <a:moveTo>
                              <a:pt x="19147" y="0"/>
                            </a:moveTo>
                            <a:lnTo>
                              <a:pt x="20743" y="0"/>
                            </a:lnTo>
                            <a:lnTo>
                              <a:pt x="27923" y="23137"/>
                            </a:lnTo>
                            <a:lnTo>
                              <a:pt x="38295" y="55049"/>
                            </a:lnTo>
                            <a:lnTo>
                              <a:pt x="48666" y="23137"/>
                            </a:lnTo>
                            <a:lnTo>
                              <a:pt x="55846" y="0"/>
                            </a:lnTo>
                            <a:lnTo>
                              <a:pt x="57442" y="0"/>
                            </a:lnTo>
                            <a:cubicBezTo>
                              <a:pt x="67813" y="0"/>
                              <a:pt x="76589" y="7181"/>
                              <a:pt x="76589" y="15956"/>
                            </a:cubicBezTo>
                            <a:lnTo>
                              <a:pt x="76589" y="80578"/>
                            </a:lnTo>
                            <a:lnTo>
                              <a:pt x="57442" y="96534"/>
                            </a:lnTo>
                            <a:lnTo>
                              <a:pt x="57442" y="176314"/>
                            </a:lnTo>
                            <a:lnTo>
                              <a:pt x="19147" y="176314"/>
                            </a:lnTo>
                            <a:lnTo>
                              <a:pt x="19147" y="96534"/>
                            </a:lnTo>
                            <a:lnTo>
                              <a:pt x="0" y="80578"/>
                            </a:lnTo>
                            <a:lnTo>
                              <a:pt x="0" y="15956"/>
                            </a:lnTo>
                            <a:cubicBezTo>
                              <a:pt x="0" y="7181"/>
                              <a:pt x="8776" y="0"/>
                              <a:pt x="19147" y="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88" name="Freeform: Shape 187">
                        <a:extLst>
                          <a:ext uri="{FF2B5EF4-FFF2-40B4-BE49-F238E27FC236}">
                            <a16:creationId xmlns:a16="http://schemas.microsoft.com/office/drawing/2014/main" id="{BF854548-93CD-46C6-8969-34CC82849AE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89218" y="3611893"/>
                        <a:ext cx="92545" cy="79251"/>
                      </a:xfrm>
                      <a:custGeom>
                        <a:avLst/>
                        <a:gdLst>
                          <a:gd name="connsiteX0" fmla="*/ 58239 w 92545"/>
                          <a:gd name="connsiteY0" fmla="*/ 269 h 79251"/>
                          <a:gd name="connsiteX1" fmla="*/ 61431 w 92545"/>
                          <a:gd name="connsiteY1" fmla="*/ 13831 h 79251"/>
                          <a:gd name="connsiteX2" fmla="*/ 26327 w 92545"/>
                          <a:gd name="connsiteY2" fmla="*/ 21809 h 79251"/>
                          <a:gd name="connsiteX3" fmla="*/ 92545 w 92545"/>
                          <a:gd name="connsiteY3" fmla="*/ 62497 h 79251"/>
                          <a:gd name="connsiteX4" fmla="*/ 92545 w 92545"/>
                          <a:gd name="connsiteY4" fmla="*/ 79251 h 79251"/>
                          <a:gd name="connsiteX5" fmla="*/ 19147 w 92545"/>
                          <a:gd name="connsiteY5" fmla="*/ 33776 h 79251"/>
                          <a:gd name="connsiteX6" fmla="*/ 27125 w 92545"/>
                          <a:gd name="connsiteY6" fmla="*/ 68879 h 79251"/>
                          <a:gd name="connsiteX7" fmla="*/ 13563 w 92545"/>
                          <a:gd name="connsiteY7" fmla="*/ 72071 h 79251"/>
                          <a:gd name="connsiteX8" fmla="*/ 0 w 92545"/>
                          <a:gd name="connsiteY8" fmla="*/ 13831 h 79251"/>
                          <a:gd name="connsiteX9" fmla="*/ 58239 w 92545"/>
                          <a:gd name="connsiteY9" fmla="*/ 269 h 7925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</a:cxnLst>
                        <a:rect l="l" t="t" r="r" b="b"/>
                        <a:pathLst>
                          <a:path w="92545" h="79251">
                            <a:moveTo>
                              <a:pt x="58239" y="269"/>
                            </a:moveTo>
                            <a:cubicBezTo>
                              <a:pt x="67015" y="-2125"/>
                              <a:pt x="70206" y="12236"/>
                              <a:pt x="61431" y="13831"/>
                            </a:cubicBezTo>
                            <a:lnTo>
                              <a:pt x="26327" y="21809"/>
                            </a:lnTo>
                            <a:lnTo>
                              <a:pt x="92545" y="62497"/>
                            </a:lnTo>
                            <a:lnTo>
                              <a:pt x="92545" y="79251"/>
                            </a:lnTo>
                            <a:lnTo>
                              <a:pt x="19147" y="33776"/>
                            </a:lnTo>
                            <a:lnTo>
                              <a:pt x="27125" y="68879"/>
                            </a:lnTo>
                            <a:cubicBezTo>
                              <a:pt x="29519" y="77655"/>
                              <a:pt x="15956" y="80846"/>
                              <a:pt x="13563" y="72071"/>
                            </a:cubicBezTo>
                            <a:lnTo>
                              <a:pt x="0" y="13831"/>
                            </a:lnTo>
                            <a:lnTo>
                              <a:pt x="58239" y="269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89" name="Freeform: Shape 188">
                        <a:extLst>
                          <a:ext uri="{FF2B5EF4-FFF2-40B4-BE49-F238E27FC236}">
                            <a16:creationId xmlns:a16="http://schemas.microsoft.com/office/drawing/2014/main" id="{67E84355-A5BD-4883-A20C-C029E78943E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33620" y="3611893"/>
                        <a:ext cx="91747" cy="79251"/>
                      </a:xfrm>
                      <a:custGeom>
                        <a:avLst/>
                        <a:gdLst>
                          <a:gd name="connsiteX0" fmla="*/ 33508 w 91747"/>
                          <a:gd name="connsiteY0" fmla="*/ 269 h 79251"/>
                          <a:gd name="connsiteX1" fmla="*/ 91747 w 91747"/>
                          <a:gd name="connsiteY1" fmla="*/ 13831 h 79251"/>
                          <a:gd name="connsiteX2" fmla="*/ 78184 w 91747"/>
                          <a:gd name="connsiteY2" fmla="*/ 72071 h 79251"/>
                          <a:gd name="connsiteX3" fmla="*/ 64622 w 91747"/>
                          <a:gd name="connsiteY3" fmla="*/ 68879 h 79251"/>
                          <a:gd name="connsiteX4" fmla="*/ 72600 w 91747"/>
                          <a:gd name="connsiteY4" fmla="*/ 33776 h 79251"/>
                          <a:gd name="connsiteX5" fmla="*/ 0 w 91747"/>
                          <a:gd name="connsiteY5" fmla="*/ 79251 h 79251"/>
                          <a:gd name="connsiteX6" fmla="*/ 0 w 91747"/>
                          <a:gd name="connsiteY6" fmla="*/ 62497 h 79251"/>
                          <a:gd name="connsiteX7" fmla="*/ 65420 w 91747"/>
                          <a:gd name="connsiteY7" fmla="*/ 21809 h 79251"/>
                          <a:gd name="connsiteX8" fmla="*/ 30316 w 91747"/>
                          <a:gd name="connsiteY8" fmla="*/ 13831 h 79251"/>
                          <a:gd name="connsiteX9" fmla="*/ 33508 w 91747"/>
                          <a:gd name="connsiteY9" fmla="*/ 269 h 7925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</a:cxnLst>
                        <a:rect l="l" t="t" r="r" b="b"/>
                        <a:pathLst>
                          <a:path w="91747" h="79251">
                            <a:moveTo>
                              <a:pt x="33508" y="269"/>
                            </a:moveTo>
                            <a:lnTo>
                              <a:pt x="91747" y="13831"/>
                            </a:lnTo>
                            <a:lnTo>
                              <a:pt x="78184" y="72071"/>
                            </a:lnTo>
                            <a:cubicBezTo>
                              <a:pt x="75791" y="80846"/>
                              <a:pt x="62228" y="77655"/>
                              <a:pt x="64622" y="68879"/>
                            </a:cubicBezTo>
                            <a:lnTo>
                              <a:pt x="72600" y="33776"/>
                            </a:lnTo>
                            <a:lnTo>
                              <a:pt x="0" y="79251"/>
                            </a:lnTo>
                            <a:lnTo>
                              <a:pt x="0" y="62497"/>
                            </a:lnTo>
                            <a:lnTo>
                              <a:pt x="65420" y="21809"/>
                            </a:lnTo>
                            <a:lnTo>
                              <a:pt x="30316" y="13831"/>
                            </a:lnTo>
                            <a:cubicBezTo>
                              <a:pt x="21541" y="12236"/>
                              <a:pt x="24732" y="-2125"/>
                              <a:pt x="33508" y="269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90" name="Freeform: Shape 189">
                        <a:extLst>
                          <a:ext uri="{FF2B5EF4-FFF2-40B4-BE49-F238E27FC236}">
                            <a16:creationId xmlns:a16="http://schemas.microsoft.com/office/drawing/2014/main" id="{8037114C-4293-45EA-88BF-0A4F812A0DB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89218" y="3707100"/>
                        <a:ext cx="92545" cy="79112"/>
                      </a:xfrm>
                      <a:custGeom>
                        <a:avLst/>
                        <a:gdLst>
                          <a:gd name="connsiteX0" fmla="*/ 92545 w 92545"/>
                          <a:gd name="connsiteY0" fmla="*/ 0 h 79112"/>
                          <a:gd name="connsiteX1" fmla="*/ 92545 w 92545"/>
                          <a:gd name="connsiteY1" fmla="*/ 15956 h 79112"/>
                          <a:gd name="connsiteX2" fmla="*/ 26327 w 92545"/>
                          <a:gd name="connsiteY2" fmla="*/ 56644 h 79112"/>
                          <a:gd name="connsiteX3" fmla="*/ 61431 w 92545"/>
                          <a:gd name="connsiteY3" fmla="*/ 65419 h 79112"/>
                          <a:gd name="connsiteX4" fmla="*/ 58239 w 92545"/>
                          <a:gd name="connsiteY4" fmla="*/ 78982 h 79112"/>
                          <a:gd name="connsiteX5" fmla="*/ 0 w 92545"/>
                          <a:gd name="connsiteY5" fmla="*/ 65419 h 79112"/>
                          <a:gd name="connsiteX6" fmla="*/ 13563 w 92545"/>
                          <a:gd name="connsiteY6" fmla="*/ 7180 h 79112"/>
                          <a:gd name="connsiteX7" fmla="*/ 27125 w 92545"/>
                          <a:gd name="connsiteY7" fmla="*/ 10371 h 79112"/>
                          <a:gd name="connsiteX8" fmla="*/ 19147 w 92545"/>
                          <a:gd name="connsiteY8" fmla="*/ 44677 h 79112"/>
                          <a:gd name="connsiteX9" fmla="*/ 92545 w 92545"/>
                          <a:gd name="connsiteY9" fmla="*/ 0 h 7911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</a:cxnLst>
                        <a:rect l="l" t="t" r="r" b="b"/>
                        <a:pathLst>
                          <a:path w="92545" h="79112">
                            <a:moveTo>
                              <a:pt x="92545" y="0"/>
                            </a:moveTo>
                            <a:lnTo>
                              <a:pt x="92545" y="15956"/>
                            </a:lnTo>
                            <a:lnTo>
                              <a:pt x="26327" y="56644"/>
                            </a:lnTo>
                            <a:lnTo>
                              <a:pt x="61431" y="65419"/>
                            </a:lnTo>
                            <a:cubicBezTo>
                              <a:pt x="70206" y="67015"/>
                              <a:pt x="67015" y="80578"/>
                              <a:pt x="58239" y="78982"/>
                            </a:cubicBezTo>
                            <a:cubicBezTo>
                              <a:pt x="39092" y="74195"/>
                              <a:pt x="19147" y="69408"/>
                              <a:pt x="0" y="65419"/>
                            </a:cubicBezTo>
                            <a:cubicBezTo>
                              <a:pt x="4787" y="45474"/>
                              <a:pt x="8776" y="26327"/>
                              <a:pt x="13563" y="7180"/>
                            </a:cubicBezTo>
                            <a:cubicBezTo>
                              <a:pt x="15956" y="-2394"/>
                              <a:pt x="29519" y="798"/>
                              <a:pt x="27125" y="10371"/>
                            </a:cubicBezTo>
                            <a:lnTo>
                              <a:pt x="19147" y="44677"/>
                            </a:lnTo>
                            <a:lnTo>
                              <a:pt x="92545" y="0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191" name="Freeform: Shape 190">
                        <a:extLst>
                          <a:ext uri="{FF2B5EF4-FFF2-40B4-BE49-F238E27FC236}">
                            <a16:creationId xmlns:a16="http://schemas.microsoft.com/office/drawing/2014/main" id="{6AEB63DC-94F1-4CCA-97EA-EE2550AD11D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33620" y="3707100"/>
                        <a:ext cx="91747" cy="79112"/>
                      </a:xfrm>
                      <a:custGeom>
                        <a:avLst/>
                        <a:gdLst>
                          <a:gd name="connsiteX0" fmla="*/ 0 w 91747"/>
                          <a:gd name="connsiteY0" fmla="*/ 0 h 79112"/>
                          <a:gd name="connsiteX1" fmla="*/ 72600 w 91747"/>
                          <a:gd name="connsiteY1" fmla="*/ 44677 h 79112"/>
                          <a:gd name="connsiteX2" fmla="*/ 64622 w 91747"/>
                          <a:gd name="connsiteY2" fmla="*/ 10371 h 79112"/>
                          <a:gd name="connsiteX3" fmla="*/ 78184 w 91747"/>
                          <a:gd name="connsiteY3" fmla="*/ 7180 h 79112"/>
                          <a:gd name="connsiteX4" fmla="*/ 91747 w 91747"/>
                          <a:gd name="connsiteY4" fmla="*/ 65419 h 79112"/>
                          <a:gd name="connsiteX5" fmla="*/ 33508 w 91747"/>
                          <a:gd name="connsiteY5" fmla="*/ 78982 h 79112"/>
                          <a:gd name="connsiteX6" fmla="*/ 30316 w 91747"/>
                          <a:gd name="connsiteY6" fmla="*/ 65419 h 79112"/>
                          <a:gd name="connsiteX7" fmla="*/ 65420 w 91747"/>
                          <a:gd name="connsiteY7" fmla="*/ 56644 h 79112"/>
                          <a:gd name="connsiteX8" fmla="*/ 0 w 91747"/>
                          <a:gd name="connsiteY8" fmla="*/ 15956 h 79112"/>
                          <a:gd name="connsiteX9" fmla="*/ 0 w 91747"/>
                          <a:gd name="connsiteY9" fmla="*/ 0 h 7911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</a:cxnLst>
                        <a:rect l="l" t="t" r="r" b="b"/>
                        <a:pathLst>
                          <a:path w="91747" h="79112">
                            <a:moveTo>
                              <a:pt x="0" y="0"/>
                            </a:moveTo>
                            <a:lnTo>
                              <a:pt x="72600" y="44677"/>
                            </a:lnTo>
                            <a:lnTo>
                              <a:pt x="64622" y="10371"/>
                            </a:lnTo>
                            <a:cubicBezTo>
                              <a:pt x="62228" y="798"/>
                              <a:pt x="75791" y="-2394"/>
                              <a:pt x="78184" y="7180"/>
                            </a:cubicBezTo>
                            <a:cubicBezTo>
                              <a:pt x="82971" y="26327"/>
                              <a:pt x="86960" y="45474"/>
                              <a:pt x="91747" y="65419"/>
                            </a:cubicBezTo>
                            <a:cubicBezTo>
                              <a:pt x="72600" y="69408"/>
                              <a:pt x="53453" y="74195"/>
                              <a:pt x="33508" y="78982"/>
                            </a:cubicBezTo>
                            <a:cubicBezTo>
                              <a:pt x="24732" y="80578"/>
                              <a:pt x="21541" y="67015"/>
                              <a:pt x="30316" y="65419"/>
                            </a:cubicBezTo>
                            <a:lnTo>
                              <a:pt x="65420" y="56644"/>
                            </a:lnTo>
                            <a:lnTo>
                              <a:pt x="0" y="1595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14" name="Group 213">
                    <a:extLst>
                      <a:ext uri="{FF2B5EF4-FFF2-40B4-BE49-F238E27FC236}">
                        <a16:creationId xmlns:a16="http://schemas.microsoft.com/office/drawing/2014/main" id="{F985D354-59EA-4A7B-B10D-6828BA1FEEEE}"/>
                      </a:ext>
                    </a:extLst>
                  </p:cNvPr>
                  <p:cNvGrpSpPr/>
                  <p:nvPr/>
                </p:nvGrpSpPr>
                <p:grpSpPr>
                  <a:xfrm>
                    <a:off x="3255127" y="5296471"/>
                    <a:ext cx="441542" cy="441542"/>
                    <a:chOff x="3255127" y="5296471"/>
                    <a:chExt cx="441542" cy="441542"/>
                  </a:xfrm>
                </p:grpSpPr>
                <p:sp>
                  <p:nvSpPr>
                    <p:cNvPr id="100" name="Oval 99">
                      <a:extLst>
                        <a:ext uri="{FF2B5EF4-FFF2-40B4-BE49-F238E27FC236}">
                          <a16:creationId xmlns:a16="http://schemas.microsoft.com/office/drawing/2014/main" id="{3AF3F8C2-7C02-4399-BED9-34EF1DF4267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255127" y="5296471"/>
                      <a:ext cx="441542" cy="44154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 sz="320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p:txBody>
                </p:sp>
                <p:grpSp>
                  <p:nvGrpSpPr>
                    <p:cNvPr id="209" name="Group 208">
                      <a:extLst>
                        <a:ext uri="{FF2B5EF4-FFF2-40B4-BE49-F238E27FC236}">
                          <a16:creationId xmlns:a16="http://schemas.microsoft.com/office/drawing/2014/main" id="{915A7422-1332-4B72-B67E-0F333808F9E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366109" y="5381230"/>
                      <a:ext cx="219578" cy="272024"/>
                      <a:chOff x="2283697" y="5422861"/>
                      <a:chExt cx="219578" cy="272024"/>
                    </a:xfrm>
                  </p:grpSpPr>
                  <p:sp>
                    <p:nvSpPr>
                      <p:cNvPr id="210" name="Freeform: Shape 209">
                        <a:extLst>
                          <a:ext uri="{FF2B5EF4-FFF2-40B4-BE49-F238E27FC236}">
                            <a16:creationId xmlns:a16="http://schemas.microsoft.com/office/drawing/2014/main" id="{C1510E46-2130-4035-B9DA-99926A055A2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283697" y="5422861"/>
                        <a:ext cx="219578" cy="272024"/>
                      </a:xfrm>
                      <a:custGeom>
                        <a:avLst/>
                        <a:gdLst>
                          <a:gd name="connsiteX0" fmla="*/ 122883 w 219578"/>
                          <a:gd name="connsiteY0" fmla="*/ 69 h 272024"/>
                          <a:gd name="connsiteX1" fmla="*/ 219578 w 219578"/>
                          <a:gd name="connsiteY1" fmla="*/ 103312 h 272024"/>
                          <a:gd name="connsiteX2" fmla="*/ 219578 w 219578"/>
                          <a:gd name="connsiteY2" fmla="*/ 272024 h 272024"/>
                          <a:gd name="connsiteX3" fmla="*/ 73529 w 219578"/>
                          <a:gd name="connsiteY3" fmla="*/ 272024 h 272024"/>
                          <a:gd name="connsiteX4" fmla="*/ 73529 w 219578"/>
                          <a:gd name="connsiteY4" fmla="*/ 226698 h 272024"/>
                          <a:gd name="connsiteX5" fmla="*/ 68492 w 219578"/>
                          <a:gd name="connsiteY5" fmla="*/ 221662 h 272024"/>
                          <a:gd name="connsiteX6" fmla="*/ 43311 w 219578"/>
                          <a:gd name="connsiteY6" fmla="*/ 221662 h 272024"/>
                          <a:gd name="connsiteX7" fmla="*/ 33743 w 219578"/>
                          <a:gd name="connsiteY7" fmla="*/ 212094 h 272024"/>
                          <a:gd name="connsiteX8" fmla="*/ 33743 w 219578"/>
                          <a:gd name="connsiteY8" fmla="*/ 156191 h 272024"/>
                          <a:gd name="connsiteX9" fmla="*/ 28707 w 219578"/>
                          <a:gd name="connsiteY9" fmla="*/ 151155 h 272024"/>
                          <a:gd name="connsiteX10" fmla="*/ 0 w 219578"/>
                          <a:gd name="connsiteY10" fmla="*/ 151155 h 272024"/>
                          <a:gd name="connsiteX11" fmla="*/ 17627 w 219578"/>
                          <a:gd name="connsiteY11" fmla="*/ 102304 h 272024"/>
                          <a:gd name="connsiteX12" fmla="*/ 18130 w 219578"/>
                          <a:gd name="connsiteY12" fmla="*/ 100793 h 272024"/>
                          <a:gd name="connsiteX13" fmla="*/ 48851 w 219578"/>
                          <a:gd name="connsiteY13" fmla="*/ 28272 h 272024"/>
                          <a:gd name="connsiteX14" fmla="*/ 122883 w 219578"/>
                          <a:gd name="connsiteY14" fmla="*/ 69 h 272024"/>
                          <a:gd name="connsiteX15" fmla="*/ 108782 w 219578"/>
                          <a:gd name="connsiteY15" fmla="*/ 17696 h 272024"/>
                          <a:gd name="connsiteX16" fmla="*/ 93673 w 219578"/>
                          <a:gd name="connsiteY16" fmla="*/ 32805 h 272024"/>
                          <a:gd name="connsiteX17" fmla="*/ 98710 w 219578"/>
                          <a:gd name="connsiteY17" fmla="*/ 37841 h 272024"/>
                          <a:gd name="connsiteX18" fmla="*/ 103746 w 219578"/>
                          <a:gd name="connsiteY18" fmla="*/ 32805 h 272024"/>
                          <a:gd name="connsiteX19" fmla="*/ 108782 w 219578"/>
                          <a:gd name="connsiteY19" fmla="*/ 27768 h 272024"/>
                          <a:gd name="connsiteX20" fmla="*/ 118854 w 219578"/>
                          <a:gd name="connsiteY20" fmla="*/ 27768 h 272024"/>
                          <a:gd name="connsiteX21" fmla="*/ 123890 w 219578"/>
                          <a:gd name="connsiteY21" fmla="*/ 32805 h 272024"/>
                          <a:gd name="connsiteX22" fmla="*/ 123890 w 219578"/>
                          <a:gd name="connsiteY22" fmla="*/ 45899 h 272024"/>
                          <a:gd name="connsiteX23" fmla="*/ 120365 w 219578"/>
                          <a:gd name="connsiteY23" fmla="*/ 54460 h 272024"/>
                          <a:gd name="connsiteX24" fmla="*/ 113818 w 219578"/>
                          <a:gd name="connsiteY24" fmla="*/ 70073 h 272024"/>
                          <a:gd name="connsiteX25" fmla="*/ 113818 w 219578"/>
                          <a:gd name="connsiteY25" fmla="*/ 78130 h 272024"/>
                          <a:gd name="connsiteX26" fmla="*/ 118854 w 219578"/>
                          <a:gd name="connsiteY26" fmla="*/ 83167 h 272024"/>
                          <a:gd name="connsiteX27" fmla="*/ 123890 w 219578"/>
                          <a:gd name="connsiteY27" fmla="*/ 78130 h 272024"/>
                          <a:gd name="connsiteX28" fmla="*/ 123890 w 219578"/>
                          <a:gd name="connsiteY28" fmla="*/ 70073 h 272024"/>
                          <a:gd name="connsiteX29" fmla="*/ 127416 w 219578"/>
                          <a:gd name="connsiteY29" fmla="*/ 61511 h 272024"/>
                          <a:gd name="connsiteX30" fmla="*/ 133963 w 219578"/>
                          <a:gd name="connsiteY30" fmla="*/ 45899 h 272024"/>
                          <a:gd name="connsiteX31" fmla="*/ 133963 w 219578"/>
                          <a:gd name="connsiteY31" fmla="*/ 32805 h 272024"/>
                          <a:gd name="connsiteX32" fmla="*/ 118854 w 219578"/>
                          <a:gd name="connsiteY32" fmla="*/ 17696 h 272024"/>
                          <a:gd name="connsiteX33" fmla="*/ 108782 w 219578"/>
                          <a:gd name="connsiteY33" fmla="*/ 17696 h 272024"/>
                          <a:gd name="connsiteX34" fmla="*/ 98710 w 219578"/>
                          <a:gd name="connsiteY34" fmla="*/ 83167 h 272024"/>
                          <a:gd name="connsiteX35" fmla="*/ 91659 w 219578"/>
                          <a:gd name="connsiteY35" fmla="*/ 84174 h 272024"/>
                          <a:gd name="connsiteX36" fmla="*/ 74536 w 219578"/>
                          <a:gd name="connsiteY36" fmla="*/ 107340 h 272024"/>
                          <a:gd name="connsiteX37" fmla="*/ 73529 w 219578"/>
                          <a:gd name="connsiteY37" fmla="*/ 110866 h 272024"/>
                          <a:gd name="connsiteX38" fmla="*/ 75040 w 219578"/>
                          <a:gd name="connsiteY38" fmla="*/ 114895 h 272024"/>
                          <a:gd name="connsiteX39" fmla="*/ 92163 w 219578"/>
                          <a:gd name="connsiteY39" fmla="*/ 138061 h 272024"/>
                          <a:gd name="connsiteX40" fmla="*/ 99213 w 219578"/>
                          <a:gd name="connsiteY40" fmla="*/ 139068 h 272024"/>
                          <a:gd name="connsiteX41" fmla="*/ 100221 w 219578"/>
                          <a:gd name="connsiteY41" fmla="*/ 132018 h 272024"/>
                          <a:gd name="connsiteX42" fmla="*/ 88134 w 219578"/>
                          <a:gd name="connsiteY42" fmla="*/ 115902 h 272024"/>
                          <a:gd name="connsiteX43" fmla="*/ 104753 w 219578"/>
                          <a:gd name="connsiteY43" fmla="*/ 115902 h 272024"/>
                          <a:gd name="connsiteX44" fmla="*/ 114322 w 219578"/>
                          <a:gd name="connsiteY44" fmla="*/ 125471 h 272024"/>
                          <a:gd name="connsiteX45" fmla="*/ 114322 w 219578"/>
                          <a:gd name="connsiteY45" fmla="*/ 168782 h 272024"/>
                          <a:gd name="connsiteX46" fmla="*/ 119358 w 219578"/>
                          <a:gd name="connsiteY46" fmla="*/ 173818 h 272024"/>
                          <a:gd name="connsiteX47" fmla="*/ 124394 w 219578"/>
                          <a:gd name="connsiteY47" fmla="*/ 168782 h 272024"/>
                          <a:gd name="connsiteX48" fmla="*/ 124394 w 219578"/>
                          <a:gd name="connsiteY48" fmla="*/ 125974 h 272024"/>
                          <a:gd name="connsiteX49" fmla="*/ 133963 w 219578"/>
                          <a:gd name="connsiteY49" fmla="*/ 116406 h 272024"/>
                          <a:gd name="connsiteX50" fmla="*/ 149575 w 219578"/>
                          <a:gd name="connsiteY50" fmla="*/ 116406 h 272024"/>
                          <a:gd name="connsiteX51" fmla="*/ 138496 w 219578"/>
                          <a:gd name="connsiteY51" fmla="*/ 131514 h 272024"/>
                          <a:gd name="connsiteX52" fmla="*/ 139503 w 219578"/>
                          <a:gd name="connsiteY52" fmla="*/ 138565 h 272024"/>
                          <a:gd name="connsiteX53" fmla="*/ 146554 w 219578"/>
                          <a:gd name="connsiteY53" fmla="*/ 137558 h 272024"/>
                          <a:gd name="connsiteX54" fmla="*/ 163677 w 219578"/>
                          <a:gd name="connsiteY54" fmla="*/ 114391 h 272024"/>
                          <a:gd name="connsiteX55" fmla="*/ 163677 w 219578"/>
                          <a:gd name="connsiteY55" fmla="*/ 113887 h 272024"/>
                          <a:gd name="connsiteX56" fmla="*/ 164180 w 219578"/>
                          <a:gd name="connsiteY56" fmla="*/ 111873 h 272024"/>
                          <a:gd name="connsiteX57" fmla="*/ 164180 w 219578"/>
                          <a:gd name="connsiteY57" fmla="*/ 109858 h 272024"/>
                          <a:gd name="connsiteX58" fmla="*/ 163173 w 219578"/>
                          <a:gd name="connsiteY58" fmla="*/ 107340 h 272024"/>
                          <a:gd name="connsiteX59" fmla="*/ 146050 w 219578"/>
                          <a:gd name="connsiteY59" fmla="*/ 84174 h 272024"/>
                          <a:gd name="connsiteX60" fmla="*/ 138999 w 219578"/>
                          <a:gd name="connsiteY60" fmla="*/ 83167 h 272024"/>
                          <a:gd name="connsiteX61" fmla="*/ 136985 w 219578"/>
                          <a:gd name="connsiteY61" fmla="*/ 87196 h 272024"/>
                          <a:gd name="connsiteX62" fmla="*/ 137992 w 219578"/>
                          <a:gd name="connsiteY62" fmla="*/ 90217 h 272024"/>
                          <a:gd name="connsiteX63" fmla="*/ 149071 w 219578"/>
                          <a:gd name="connsiteY63" fmla="*/ 105326 h 272024"/>
                          <a:gd name="connsiteX64" fmla="*/ 133460 w 219578"/>
                          <a:gd name="connsiteY64" fmla="*/ 105326 h 272024"/>
                          <a:gd name="connsiteX65" fmla="*/ 118854 w 219578"/>
                          <a:gd name="connsiteY65" fmla="*/ 111873 h 272024"/>
                          <a:gd name="connsiteX66" fmla="*/ 104250 w 219578"/>
                          <a:gd name="connsiteY66" fmla="*/ 105326 h 272024"/>
                          <a:gd name="connsiteX67" fmla="*/ 89141 w 219578"/>
                          <a:gd name="connsiteY67" fmla="*/ 105326 h 272024"/>
                          <a:gd name="connsiteX68" fmla="*/ 99717 w 219578"/>
                          <a:gd name="connsiteY68" fmla="*/ 90217 h 272024"/>
                          <a:gd name="connsiteX69" fmla="*/ 98710 w 219578"/>
                          <a:gd name="connsiteY69" fmla="*/ 83167 h 272024"/>
                          <a:gd name="connsiteX70" fmla="*/ 118351 w 219578"/>
                          <a:gd name="connsiteY70" fmla="*/ 88203 h 272024"/>
                          <a:gd name="connsiteX71" fmla="*/ 117344 w 219578"/>
                          <a:gd name="connsiteY71" fmla="*/ 88706 h 272024"/>
                          <a:gd name="connsiteX72" fmla="*/ 116336 w 219578"/>
                          <a:gd name="connsiteY72" fmla="*/ 89210 h 272024"/>
                          <a:gd name="connsiteX73" fmla="*/ 115329 w 219578"/>
                          <a:gd name="connsiteY73" fmla="*/ 89713 h 272024"/>
                          <a:gd name="connsiteX74" fmla="*/ 113818 w 219578"/>
                          <a:gd name="connsiteY74" fmla="*/ 93239 h 272024"/>
                          <a:gd name="connsiteX75" fmla="*/ 114825 w 219578"/>
                          <a:gd name="connsiteY75" fmla="*/ 96764 h 272024"/>
                          <a:gd name="connsiteX76" fmla="*/ 115833 w 219578"/>
                          <a:gd name="connsiteY76" fmla="*/ 97268 h 272024"/>
                          <a:gd name="connsiteX77" fmla="*/ 116840 w 219578"/>
                          <a:gd name="connsiteY77" fmla="*/ 97771 h 272024"/>
                          <a:gd name="connsiteX78" fmla="*/ 117847 w 219578"/>
                          <a:gd name="connsiteY78" fmla="*/ 98275 h 272024"/>
                          <a:gd name="connsiteX79" fmla="*/ 118854 w 219578"/>
                          <a:gd name="connsiteY79" fmla="*/ 98275 h 272024"/>
                          <a:gd name="connsiteX80" fmla="*/ 122380 w 219578"/>
                          <a:gd name="connsiteY80" fmla="*/ 96764 h 272024"/>
                          <a:gd name="connsiteX81" fmla="*/ 123890 w 219578"/>
                          <a:gd name="connsiteY81" fmla="*/ 93239 h 272024"/>
                          <a:gd name="connsiteX82" fmla="*/ 122883 w 219578"/>
                          <a:gd name="connsiteY82" fmla="*/ 89713 h 272024"/>
                          <a:gd name="connsiteX83" fmla="*/ 118351 w 219578"/>
                          <a:gd name="connsiteY83" fmla="*/ 88203 h 27202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  <a:cxn ang="0">
                            <a:pos x="connsiteX59" y="connsiteY59"/>
                          </a:cxn>
                          <a:cxn ang="0">
                            <a:pos x="connsiteX60" y="connsiteY60"/>
                          </a:cxn>
                          <a:cxn ang="0">
                            <a:pos x="connsiteX61" y="connsiteY61"/>
                          </a:cxn>
                          <a:cxn ang="0">
                            <a:pos x="connsiteX62" y="connsiteY62"/>
                          </a:cxn>
                          <a:cxn ang="0">
                            <a:pos x="connsiteX63" y="connsiteY63"/>
                          </a:cxn>
                          <a:cxn ang="0">
                            <a:pos x="connsiteX64" y="connsiteY64"/>
                          </a:cxn>
                          <a:cxn ang="0">
                            <a:pos x="connsiteX65" y="connsiteY65"/>
                          </a:cxn>
                          <a:cxn ang="0">
                            <a:pos x="connsiteX66" y="connsiteY66"/>
                          </a:cxn>
                          <a:cxn ang="0">
                            <a:pos x="connsiteX67" y="connsiteY67"/>
                          </a:cxn>
                          <a:cxn ang="0">
                            <a:pos x="connsiteX68" y="connsiteY68"/>
                          </a:cxn>
                          <a:cxn ang="0">
                            <a:pos x="connsiteX69" y="connsiteY69"/>
                          </a:cxn>
                          <a:cxn ang="0">
                            <a:pos x="connsiteX70" y="connsiteY70"/>
                          </a:cxn>
                          <a:cxn ang="0">
                            <a:pos x="connsiteX71" y="connsiteY71"/>
                          </a:cxn>
                          <a:cxn ang="0">
                            <a:pos x="connsiteX72" y="connsiteY72"/>
                          </a:cxn>
                          <a:cxn ang="0">
                            <a:pos x="connsiteX73" y="connsiteY73"/>
                          </a:cxn>
                          <a:cxn ang="0">
                            <a:pos x="connsiteX74" y="connsiteY74"/>
                          </a:cxn>
                          <a:cxn ang="0">
                            <a:pos x="connsiteX75" y="connsiteY75"/>
                          </a:cxn>
                          <a:cxn ang="0">
                            <a:pos x="connsiteX76" y="connsiteY76"/>
                          </a:cxn>
                          <a:cxn ang="0">
                            <a:pos x="connsiteX77" y="connsiteY77"/>
                          </a:cxn>
                          <a:cxn ang="0">
                            <a:pos x="connsiteX78" y="connsiteY78"/>
                          </a:cxn>
                          <a:cxn ang="0">
                            <a:pos x="connsiteX79" y="connsiteY79"/>
                          </a:cxn>
                          <a:cxn ang="0">
                            <a:pos x="connsiteX80" y="connsiteY80"/>
                          </a:cxn>
                          <a:cxn ang="0">
                            <a:pos x="connsiteX81" y="connsiteY81"/>
                          </a:cxn>
                          <a:cxn ang="0">
                            <a:pos x="connsiteX82" y="connsiteY82"/>
                          </a:cxn>
                          <a:cxn ang="0">
                            <a:pos x="connsiteX83" y="connsiteY83"/>
                          </a:cxn>
                        </a:cxnLst>
                        <a:rect l="l" t="t" r="r" b="b"/>
                        <a:pathLst>
                          <a:path w="219578" h="272024">
                            <a:moveTo>
                              <a:pt x="122883" y="69"/>
                            </a:moveTo>
                            <a:cubicBezTo>
                              <a:pt x="176267" y="2083"/>
                              <a:pt x="219578" y="48417"/>
                              <a:pt x="219578" y="103312"/>
                            </a:cubicBezTo>
                            <a:lnTo>
                              <a:pt x="219578" y="272024"/>
                            </a:lnTo>
                            <a:lnTo>
                              <a:pt x="73529" y="272024"/>
                            </a:lnTo>
                            <a:lnTo>
                              <a:pt x="73529" y="226698"/>
                            </a:lnTo>
                            <a:cubicBezTo>
                              <a:pt x="73529" y="224181"/>
                              <a:pt x="71011" y="221662"/>
                              <a:pt x="68492" y="221662"/>
                            </a:cubicBezTo>
                            <a:lnTo>
                              <a:pt x="43311" y="221662"/>
                            </a:lnTo>
                            <a:cubicBezTo>
                              <a:pt x="38275" y="221662"/>
                              <a:pt x="33743" y="217633"/>
                              <a:pt x="33743" y="212094"/>
                            </a:cubicBezTo>
                            <a:lnTo>
                              <a:pt x="33743" y="156191"/>
                            </a:lnTo>
                            <a:cubicBezTo>
                              <a:pt x="33743" y="153674"/>
                              <a:pt x="31728" y="151155"/>
                              <a:pt x="28707" y="151155"/>
                            </a:cubicBezTo>
                            <a:lnTo>
                              <a:pt x="0" y="151155"/>
                            </a:lnTo>
                            <a:lnTo>
                              <a:pt x="17627" y="102304"/>
                            </a:lnTo>
                            <a:cubicBezTo>
                              <a:pt x="18130" y="101800"/>
                              <a:pt x="18130" y="101297"/>
                              <a:pt x="18130" y="100793"/>
                            </a:cubicBezTo>
                            <a:cubicBezTo>
                              <a:pt x="18130" y="73094"/>
                              <a:pt x="29210" y="47409"/>
                              <a:pt x="48851" y="28272"/>
                            </a:cubicBezTo>
                            <a:cubicBezTo>
                              <a:pt x="68492" y="9134"/>
                              <a:pt x="94681" y="-938"/>
                              <a:pt x="122883" y="69"/>
                            </a:cubicBezTo>
                            <a:close/>
                            <a:moveTo>
                              <a:pt x="108782" y="17696"/>
                            </a:moveTo>
                            <a:cubicBezTo>
                              <a:pt x="100221" y="17696"/>
                              <a:pt x="93673" y="24243"/>
                              <a:pt x="93673" y="32805"/>
                            </a:cubicBezTo>
                            <a:cubicBezTo>
                              <a:pt x="93673" y="35322"/>
                              <a:pt x="96192" y="37841"/>
                              <a:pt x="98710" y="37841"/>
                            </a:cubicBezTo>
                            <a:cubicBezTo>
                              <a:pt x="101228" y="37841"/>
                              <a:pt x="103746" y="35322"/>
                              <a:pt x="103746" y="32805"/>
                            </a:cubicBezTo>
                            <a:cubicBezTo>
                              <a:pt x="103746" y="30286"/>
                              <a:pt x="106264" y="27768"/>
                              <a:pt x="108782" y="27768"/>
                            </a:cubicBezTo>
                            <a:lnTo>
                              <a:pt x="118854" y="27768"/>
                            </a:lnTo>
                            <a:cubicBezTo>
                              <a:pt x="121373" y="27768"/>
                              <a:pt x="123890" y="30286"/>
                              <a:pt x="123890" y="32805"/>
                            </a:cubicBezTo>
                            <a:lnTo>
                              <a:pt x="123890" y="45899"/>
                            </a:lnTo>
                            <a:cubicBezTo>
                              <a:pt x="123890" y="48920"/>
                              <a:pt x="122380" y="52446"/>
                              <a:pt x="120365" y="54460"/>
                            </a:cubicBezTo>
                            <a:cubicBezTo>
                              <a:pt x="116336" y="58489"/>
                              <a:pt x="113818" y="64532"/>
                              <a:pt x="113818" y="70073"/>
                            </a:cubicBezTo>
                            <a:lnTo>
                              <a:pt x="113818" y="78130"/>
                            </a:lnTo>
                            <a:cubicBezTo>
                              <a:pt x="113818" y="80648"/>
                              <a:pt x="116336" y="83167"/>
                              <a:pt x="118854" y="83167"/>
                            </a:cubicBezTo>
                            <a:cubicBezTo>
                              <a:pt x="121373" y="83167"/>
                              <a:pt x="123890" y="80648"/>
                              <a:pt x="123890" y="78130"/>
                            </a:cubicBezTo>
                            <a:lnTo>
                              <a:pt x="123890" y="70073"/>
                            </a:lnTo>
                            <a:cubicBezTo>
                              <a:pt x="123890" y="67051"/>
                              <a:pt x="125402" y="63525"/>
                              <a:pt x="127416" y="61511"/>
                            </a:cubicBezTo>
                            <a:cubicBezTo>
                              <a:pt x="131445" y="57482"/>
                              <a:pt x="133963" y="51438"/>
                              <a:pt x="133963" y="45899"/>
                            </a:cubicBezTo>
                            <a:lnTo>
                              <a:pt x="133963" y="32805"/>
                            </a:lnTo>
                            <a:cubicBezTo>
                              <a:pt x="133963" y="24243"/>
                              <a:pt x="127416" y="17696"/>
                              <a:pt x="118854" y="17696"/>
                            </a:cubicBezTo>
                            <a:lnTo>
                              <a:pt x="108782" y="17696"/>
                            </a:lnTo>
                            <a:close/>
                            <a:moveTo>
                              <a:pt x="98710" y="83167"/>
                            </a:moveTo>
                            <a:cubicBezTo>
                              <a:pt x="96192" y="81656"/>
                              <a:pt x="93170" y="81656"/>
                              <a:pt x="91659" y="84174"/>
                            </a:cubicBezTo>
                            <a:lnTo>
                              <a:pt x="74536" y="107340"/>
                            </a:lnTo>
                            <a:cubicBezTo>
                              <a:pt x="73529" y="108348"/>
                              <a:pt x="73529" y="109858"/>
                              <a:pt x="73529" y="110866"/>
                            </a:cubicBezTo>
                            <a:cubicBezTo>
                              <a:pt x="73529" y="111873"/>
                              <a:pt x="73529" y="113384"/>
                              <a:pt x="75040" y="114895"/>
                            </a:cubicBezTo>
                            <a:lnTo>
                              <a:pt x="92163" y="138061"/>
                            </a:lnTo>
                            <a:cubicBezTo>
                              <a:pt x="93673" y="140076"/>
                              <a:pt x="97199" y="140579"/>
                              <a:pt x="99213" y="139068"/>
                            </a:cubicBezTo>
                            <a:cubicBezTo>
                              <a:pt x="101228" y="137558"/>
                              <a:pt x="101731" y="134032"/>
                              <a:pt x="100221" y="132018"/>
                            </a:cubicBezTo>
                            <a:lnTo>
                              <a:pt x="88134" y="115902"/>
                            </a:lnTo>
                            <a:lnTo>
                              <a:pt x="104753" y="115902"/>
                            </a:lnTo>
                            <a:cubicBezTo>
                              <a:pt x="110293" y="115902"/>
                              <a:pt x="114322" y="120435"/>
                              <a:pt x="114322" y="125471"/>
                            </a:cubicBezTo>
                            <a:lnTo>
                              <a:pt x="114322" y="168782"/>
                            </a:lnTo>
                            <a:cubicBezTo>
                              <a:pt x="114322" y="171300"/>
                              <a:pt x="116840" y="173818"/>
                              <a:pt x="119358" y="173818"/>
                            </a:cubicBezTo>
                            <a:cubicBezTo>
                              <a:pt x="121876" y="173818"/>
                              <a:pt x="124394" y="171300"/>
                              <a:pt x="124394" y="168782"/>
                            </a:cubicBezTo>
                            <a:lnTo>
                              <a:pt x="124394" y="125974"/>
                            </a:lnTo>
                            <a:cubicBezTo>
                              <a:pt x="124394" y="120435"/>
                              <a:pt x="128423" y="116406"/>
                              <a:pt x="133963" y="116406"/>
                            </a:cubicBezTo>
                            <a:lnTo>
                              <a:pt x="149575" y="116406"/>
                            </a:lnTo>
                            <a:lnTo>
                              <a:pt x="138496" y="131514"/>
                            </a:lnTo>
                            <a:cubicBezTo>
                              <a:pt x="136985" y="133529"/>
                              <a:pt x="137488" y="137054"/>
                              <a:pt x="139503" y="138565"/>
                            </a:cubicBezTo>
                            <a:cubicBezTo>
                              <a:pt x="141517" y="140076"/>
                              <a:pt x="145042" y="140076"/>
                              <a:pt x="146554" y="137558"/>
                            </a:cubicBezTo>
                            <a:lnTo>
                              <a:pt x="163677" y="114391"/>
                            </a:lnTo>
                            <a:cubicBezTo>
                              <a:pt x="163677" y="113887"/>
                              <a:pt x="163677" y="113887"/>
                              <a:pt x="163677" y="113887"/>
                            </a:cubicBezTo>
                            <a:cubicBezTo>
                              <a:pt x="163677" y="113384"/>
                              <a:pt x="164180" y="112377"/>
                              <a:pt x="164180" y="111873"/>
                            </a:cubicBezTo>
                            <a:cubicBezTo>
                              <a:pt x="164180" y="111369"/>
                              <a:pt x="164180" y="110866"/>
                              <a:pt x="164180" y="109858"/>
                            </a:cubicBezTo>
                            <a:cubicBezTo>
                              <a:pt x="164180" y="108851"/>
                              <a:pt x="163677" y="108348"/>
                              <a:pt x="163173" y="107340"/>
                            </a:cubicBezTo>
                            <a:lnTo>
                              <a:pt x="146050" y="84174"/>
                            </a:lnTo>
                            <a:cubicBezTo>
                              <a:pt x="144539" y="82159"/>
                              <a:pt x="141517" y="81656"/>
                              <a:pt x="138999" y="83167"/>
                            </a:cubicBezTo>
                            <a:cubicBezTo>
                              <a:pt x="137488" y="84174"/>
                              <a:pt x="136985" y="85685"/>
                              <a:pt x="136985" y="87196"/>
                            </a:cubicBezTo>
                            <a:cubicBezTo>
                              <a:pt x="136985" y="88203"/>
                              <a:pt x="137488" y="89210"/>
                              <a:pt x="137992" y="90217"/>
                            </a:cubicBezTo>
                            <a:lnTo>
                              <a:pt x="149071" y="105326"/>
                            </a:lnTo>
                            <a:lnTo>
                              <a:pt x="133460" y="105326"/>
                            </a:lnTo>
                            <a:cubicBezTo>
                              <a:pt x="127416" y="105326"/>
                              <a:pt x="122380" y="107844"/>
                              <a:pt x="118854" y="111873"/>
                            </a:cubicBezTo>
                            <a:cubicBezTo>
                              <a:pt x="115329" y="107844"/>
                              <a:pt x="110293" y="105326"/>
                              <a:pt x="104250" y="105326"/>
                            </a:cubicBezTo>
                            <a:lnTo>
                              <a:pt x="89141" y="105326"/>
                            </a:lnTo>
                            <a:lnTo>
                              <a:pt x="99717" y="90217"/>
                            </a:lnTo>
                            <a:cubicBezTo>
                              <a:pt x="101228" y="87699"/>
                              <a:pt x="100724" y="84677"/>
                              <a:pt x="98710" y="83167"/>
                            </a:cubicBezTo>
                            <a:close/>
                            <a:moveTo>
                              <a:pt x="118351" y="88203"/>
                            </a:moveTo>
                            <a:cubicBezTo>
                              <a:pt x="117847" y="88706"/>
                              <a:pt x="117847" y="88706"/>
                              <a:pt x="117344" y="88706"/>
                            </a:cubicBezTo>
                            <a:cubicBezTo>
                              <a:pt x="116840" y="88706"/>
                              <a:pt x="116840" y="89210"/>
                              <a:pt x="116336" y="89210"/>
                            </a:cubicBezTo>
                            <a:cubicBezTo>
                              <a:pt x="115833" y="89210"/>
                              <a:pt x="115833" y="89713"/>
                              <a:pt x="115329" y="89713"/>
                            </a:cubicBezTo>
                            <a:cubicBezTo>
                              <a:pt x="114322" y="90721"/>
                              <a:pt x="113818" y="91728"/>
                              <a:pt x="113818" y="93239"/>
                            </a:cubicBezTo>
                            <a:cubicBezTo>
                              <a:pt x="113818" y="94750"/>
                              <a:pt x="114322" y="95757"/>
                              <a:pt x="114825" y="96764"/>
                            </a:cubicBezTo>
                            <a:cubicBezTo>
                              <a:pt x="115329" y="96764"/>
                              <a:pt x="115833" y="97268"/>
                              <a:pt x="115833" y="97268"/>
                            </a:cubicBezTo>
                            <a:cubicBezTo>
                              <a:pt x="116336" y="97771"/>
                              <a:pt x="116336" y="97771"/>
                              <a:pt x="116840" y="97771"/>
                            </a:cubicBezTo>
                            <a:cubicBezTo>
                              <a:pt x="117344" y="98275"/>
                              <a:pt x="117344" y="98275"/>
                              <a:pt x="117847" y="98275"/>
                            </a:cubicBezTo>
                            <a:cubicBezTo>
                              <a:pt x="118351" y="98275"/>
                              <a:pt x="118351" y="98275"/>
                              <a:pt x="118854" y="98275"/>
                            </a:cubicBezTo>
                            <a:cubicBezTo>
                              <a:pt x="119862" y="98275"/>
                              <a:pt x="121373" y="97771"/>
                              <a:pt x="122380" y="96764"/>
                            </a:cubicBezTo>
                            <a:cubicBezTo>
                              <a:pt x="123387" y="95757"/>
                              <a:pt x="123890" y="94750"/>
                              <a:pt x="123890" y="93239"/>
                            </a:cubicBezTo>
                            <a:cubicBezTo>
                              <a:pt x="123890" y="91728"/>
                              <a:pt x="123387" y="90721"/>
                              <a:pt x="122883" y="89713"/>
                            </a:cubicBezTo>
                            <a:cubicBezTo>
                              <a:pt x="121876" y="88203"/>
                              <a:pt x="119862" y="87699"/>
                              <a:pt x="118351" y="88203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211" name="Freeform: Shape 210">
                        <a:extLst>
                          <a:ext uri="{FF2B5EF4-FFF2-40B4-BE49-F238E27FC236}">
                            <a16:creationId xmlns:a16="http://schemas.microsoft.com/office/drawing/2014/main" id="{8FF8BA78-1DA0-4EA3-A379-C83C2A02124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377370" y="5440557"/>
                        <a:ext cx="40290" cy="65471"/>
                      </a:xfrm>
                      <a:custGeom>
                        <a:avLst/>
                        <a:gdLst>
                          <a:gd name="connsiteX0" fmla="*/ 15109 w 40290"/>
                          <a:gd name="connsiteY0" fmla="*/ 0 h 65471"/>
                          <a:gd name="connsiteX1" fmla="*/ 25181 w 40290"/>
                          <a:gd name="connsiteY1" fmla="*/ 0 h 65471"/>
                          <a:gd name="connsiteX2" fmla="*/ 40290 w 40290"/>
                          <a:gd name="connsiteY2" fmla="*/ 15109 h 65471"/>
                          <a:gd name="connsiteX3" fmla="*/ 40290 w 40290"/>
                          <a:gd name="connsiteY3" fmla="*/ 28203 h 65471"/>
                          <a:gd name="connsiteX4" fmla="*/ 33743 w 40290"/>
                          <a:gd name="connsiteY4" fmla="*/ 43815 h 65471"/>
                          <a:gd name="connsiteX5" fmla="*/ 30217 w 40290"/>
                          <a:gd name="connsiteY5" fmla="*/ 52377 h 65471"/>
                          <a:gd name="connsiteX6" fmla="*/ 30217 w 40290"/>
                          <a:gd name="connsiteY6" fmla="*/ 60434 h 65471"/>
                          <a:gd name="connsiteX7" fmla="*/ 25181 w 40290"/>
                          <a:gd name="connsiteY7" fmla="*/ 65471 h 65471"/>
                          <a:gd name="connsiteX8" fmla="*/ 20145 w 40290"/>
                          <a:gd name="connsiteY8" fmla="*/ 60434 h 65471"/>
                          <a:gd name="connsiteX9" fmla="*/ 20145 w 40290"/>
                          <a:gd name="connsiteY9" fmla="*/ 52377 h 65471"/>
                          <a:gd name="connsiteX10" fmla="*/ 26692 w 40290"/>
                          <a:gd name="connsiteY10" fmla="*/ 36764 h 65471"/>
                          <a:gd name="connsiteX11" fmla="*/ 30217 w 40290"/>
                          <a:gd name="connsiteY11" fmla="*/ 28203 h 65471"/>
                          <a:gd name="connsiteX12" fmla="*/ 30217 w 40290"/>
                          <a:gd name="connsiteY12" fmla="*/ 15109 h 65471"/>
                          <a:gd name="connsiteX13" fmla="*/ 25181 w 40290"/>
                          <a:gd name="connsiteY13" fmla="*/ 10072 h 65471"/>
                          <a:gd name="connsiteX14" fmla="*/ 15109 w 40290"/>
                          <a:gd name="connsiteY14" fmla="*/ 10072 h 65471"/>
                          <a:gd name="connsiteX15" fmla="*/ 10073 w 40290"/>
                          <a:gd name="connsiteY15" fmla="*/ 15109 h 65471"/>
                          <a:gd name="connsiteX16" fmla="*/ 5037 w 40290"/>
                          <a:gd name="connsiteY16" fmla="*/ 20145 h 65471"/>
                          <a:gd name="connsiteX17" fmla="*/ 0 w 40290"/>
                          <a:gd name="connsiteY17" fmla="*/ 15109 h 65471"/>
                          <a:gd name="connsiteX18" fmla="*/ 15109 w 40290"/>
                          <a:gd name="connsiteY18" fmla="*/ 0 h 6547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</a:cxnLst>
                        <a:rect l="l" t="t" r="r" b="b"/>
                        <a:pathLst>
                          <a:path w="40290" h="65471">
                            <a:moveTo>
                              <a:pt x="15109" y="0"/>
                            </a:moveTo>
                            <a:lnTo>
                              <a:pt x="25181" y="0"/>
                            </a:lnTo>
                            <a:cubicBezTo>
                              <a:pt x="33743" y="0"/>
                              <a:pt x="40290" y="6547"/>
                              <a:pt x="40290" y="15109"/>
                            </a:cubicBezTo>
                            <a:lnTo>
                              <a:pt x="40290" y="28203"/>
                            </a:lnTo>
                            <a:cubicBezTo>
                              <a:pt x="40290" y="33742"/>
                              <a:pt x="37772" y="39786"/>
                              <a:pt x="33743" y="43815"/>
                            </a:cubicBezTo>
                            <a:cubicBezTo>
                              <a:pt x="31729" y="45829"/>
                              <a:pt x="30217" y="49355"/>
                              <a:pt x="30217" y="52377"/>
                            </a:cubicBezTo>
                            <a:lnTo>
                              <a:pt x="30217" y="60434"/>
                            </a:lnTo>
                            <a:cubicBezTo>
                              <a:pt x="30217" y="62952"/>
                              <a:pt x="27700" y="65471"/>
                              <a:pt x="25181" y="65471"/>
                            </a:cubicBezTo>
                            <a:cubicBezTo>
                              <a:pt x="22663" y="65471"/>
                              <a:pt x="20145" y="62952"/>
                              <a:pt x="20145" y="60434"/>
                            </a:cubicBezTo>
                            <a:lnTo>
                              <a:pt x="20145" y="52377"/>
                            </a:lnTo>
                            <a:cubicBezTo>
                              <a:pt x="20145" y="46836"/>
                              <a:pt x="22663" y="40793"/>
                              <a:pt x="26692" y="36764"/>
                            </a:cubicBezTo>
                            <a:cubicBezTo>
                              <a:pt x="28707" y="34750"/>
                              <a:pt x="30217" y="31224"/>
                              <a:pt x="30217" y="28203"/>
                            </a:cubicBezTo>
                            <a:lnTo>
                              <a:pt x="30217" y="15109"/>
                            </a:lnTo>
                            <a:cubicBezTo>
                              <a:pt x="30217" y="12590"/>
                              <a:pt x="27700" y="10072"/>
                              <a:pt x="25181" y="10072"/>
                            </a:cubicBezTo>
                            <a:lnTo>
                              <a:pt x="15109" y="10072"/>
                            </a:lnTo>
                            <a:cubicBezTo>
                              <a:pt x="12591" y="10072"/>
                              <a:pt x="10073" y="12590"/>
                              <a:pt x="10073" y="15109"/>
                            </a:cubicBezTo>
                            <a:cubicBezTo>
                              <a:pt x="10073" y="17626"/>
                              <a:pt x="7555" y="20145"/>
                              <a:pt x="5037" y="20145"/>
                            </a:cubicBezTo>
                            <a:cubicBezTo>
                              <a:pt x="2519" y="20145"/>
                              <a:pt x="0" y="17626"/>
                              <a:pt x="0" y="15109"/>
                            </a:cubicBezTo>
                            <a:cubicBezTo>
                              <a:pt x="0" y="6547"/>
                              <a:pt x="6548" y="0"/>
                              <a:pt x="15109" y="0"/>
                            </a:cubicBezTo>
                            <a:close/>
                          </a:path>
                        </a:pathLst>
                      </a:custGeom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212" name="Freeform: Shape 211">
                        <a:extLst>
                          <a:ext uri="{FF2B5EF4-FFF2-40B4-BE49-F238E27FC236}">
                            <a16:creationId xmlns:a16="http://schemas.microsoft.com/office/drawing/2014/main" id="{C2CE097D-B7FD-40BB-ABAD-33487A4BB3D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357226" y="5504996"/>
                        <a:ext cx="90651" cy="91683"/>
                      </a:xfrm>
                      <a:custGeom>
                        <a:avLst/>
                        <a:gdLst>
                          <a:gd name="connsiteX0" fmla="*/ 25181 w 90651"/>
                          <a:gd name="connsiteY0" fmla="*/ 1032 h 91683"/>
                          <a:gd name="connsiteX1" fmla="*/ 26188 w 90651"/>
                          <a:gd name="connsiteY1" fmla="*/ 8082 h 91683"/>
                          <a:gd name="connsiteX2" fmla="*/ 15612 w 90651"/>
                          <a:gd name="connsiteY2" fmla="*/ 23191 h 91683"/>
                          <a:gd name="connsiteX3" fmla="*/ 30721 w 90651"/>
                          <a:gd name="connsiteY3" fmla="*/ 23191 h 91683"/>
                          <a:gd name="connsiteX4" fmla="*/ 45325 w 90651"/>
                          <a:gd name="connsiteY4" fmla="*/ 29738 h 91683"/>
                          <a:gd name="connsiteX5" fmla="*/ 59931 w 90651"/>
                          <a:gd name="connsiteY5" fmla="*/ 23191 h 91683"/>
                          <a:gd name="connsiteX6" fmla="*/ 75542 w 90651"/>
                          <a:gd name="connsiteY6" fmla="*/ 23191 h 91683"/>
                          <a:gd name="connsiteX7" fmla="*/ 64463 w 90651"/>
                          <a:gd name="connsiteY7" fmla="*/ 8082 h 91683"/>
                          <a:gd name="connsiteX8" fmla="*/ 63456 w 90651"/>
                          <a:gd name="connsiteY8" fmla="*/ 5061 h 91683"/>
                          <a:gd name="connsiteX9" fmla="*/ 65470 w 90651"/>
                          <a:gd name="connsiteY9" fmla="*/ 1032 h 91683"/>
                          <a:gd name="connsiteX10" fmla="*/ 72521 w 90651"/>
                          <a:gd name="connsiteY10" fmla="*/ 2039 h 91683"/>
                          <a:gd name="connsiteX11" fmla="*/ 89644 w 90651"/>
                          <a:gd name="connsiteY11" fmla="*/ 25205 h 91683"/>
                          <a:gd name="connsiteX12" fmla="*/ 90651 w 90651"/>
                          <a:gd name="connsiteY12" fmla="*/ 27723 h 91683"/>
                          <a:gd name="connsiteX13" fmla="*/ 90651 w 90651"/>
                          <a:gd name="connsiteY13" fmla="*/ 29738 h 91683"/>
                          <a:gd name="connsiteX14" fmla="*/ 90148 w 90651"/>
                          <a:gd name="connsiteY14" fmla="*/ 31752 h 91683"/>
                          <a:gd name="connsiteX15" fmla="*/ 90148 w 90651"/>
                          <a:gd name="connsiteY15" fmla="*/ 32256 h 91683"/>
                          <a:gd name="connsiteX16" fmla="*/ 73025 w 90651"/>
                          <a:gd name="connsiteY16" fmla="*/ 55423 h 91683"/>
                          <a:gd name="connsiteX17" fmla="*/ 65974 w 90651"/>
                          <a:gd name="connsiteY17" fmla="*/ 56430 h 91683"/>
                          <a:gd name="connsiteX18" fmla="*/ 64967 w 90651"/>
                          <a:gd name="connsiteY18" fmla="*/ 49379 h 91683"/>
                          <a:gd name="connsiteX19" fmla="*/ 76046 w 90651"/>
                          <a:gd name="connsiteY19" fmla="*/ 34271 h 91683"/>
                          <a:gd name="connsiteX20" fmla="*/ 60434 w 90651"/>
                          <a:gd name="connsiteY20" fmla="*/ 34271 h 91683"/>
                          <a:gd name="connsiteX21" fmla="*/ 50865 w 90651"/>
                          <a:gd name="connsiteY21" fmla="*/ 43839 h 91683"/>
                          <a:gd name="connsiteX22" fmla="*/ 50865 w 90651"/>
                          <a:gd name="connsiteY22" fmla="*/ 86647 h 91683"/>
                          <a:gd name="connsiteX23" fmla="*/ 45829 w 90651"/>
                          <a:gd name="connsiteY23" fmla="*/ 91683 h 91683"/>
                          <a:gd name="connsiteX24" fmla="*/ 40793 w 90651"/>
                          <a:gd name="connsiteY24" fmla="*/ 86647 h 91683"/>
                          <a:gd name="connsiteX25" fmla="*/ 40793 w 90651"/>
                          <a:gd name="connsiteY25" fmla="*/ 43336 h 91683"/>
                          <a:gd name="connsiteX26" fmla="*/ 31224 w 90651"/>
                          <a:gd name="connsiteY26" fmla="*/ 33767 h 91683"/>
                          <a:gd name="connsiteX27" fmla="*/ 14605 w 90651"/>
                          <a:gd name="connsiteY27" fmla="*/ 33767 h 91683"/>
                          <a:gd name="connsiteX28" fmla="*/ 26692 w 90651"/>
                          <a:gd name="connsiteY28" fmla="*/ 49883 h 91683"/>
                          <a:gd name="connsiteX29" fmla="*/ 25684 w 90651"/>
                          <a:gd name="connsiteY29" fmla="*/ 56933 h 91683"/>
                          <a:gd name="connsiteX30" fmla="*/ 18634 w 90651"/>
                          <a:gd name="connsiteY30" fmla="*/ 55926 h 91683"/>
                          <a:gd name="connsiteX31" fmla="*/ 1511 w 90651"/>
                          <a:gd name="connsiteY31" fmla="*/ 32760 h 91683"/>
                          <a:gd name="connsiteX32" fmla="*/ 0 w 90651"/>
                          <a:gd name="connsiteY32" fmla="*/ 28731 h 91683"/>
                          <a:gd name="connsiteX33" fmla="*/ 1007 w 90651"/>
                          <a:gd name="connsiteY33" fmla="*/ 25205 h 91683"/>
                          <a:gd name="connsiteX34" fmla="*/ 18130 w 90651"/>
                          <a:gd name="connsiteY34" fmla="*/ 2039 h 91683"/>
                          <a:gd name="connsiteX35" fmla="*/ 25181 w 90651"/>
                          <a:gd name="connsiteY35" fmla="*/ 1032 h 9168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</a:cxnLst>
                        <a:rect l="l" t="t" r="r" b="b"/>
                        <a:pathLst>
                          <a:path w="90651" h="91683">
                            <a:moveTo>
                              <a:pt x="25181" y="1032"/>
                            </a:moveTo>
                            <a:cubicBezTo>
                              <a:pt x="27195" y="2542"/>
                              <a:pt x="27699" y="5564"/>
                              <a:pt x="26188" y="8082"/>
                            </a:cubicBezTo>
                            <a:lnTo>
                              <a:pt x="15612" y="23191"/>
                            </a:lnTo>
                            <a:lnTo>
                              <a:pt x="30721" y="23191"/>
                            </a:lnTo>
                            <a:cubicBezTo>
                              <a:pt x="36764" y="23191"/>
                              <a:pt x="41800" y="25709"/>
                              <a:pt x="45325" y="29738"/>
                            </a:cubicBezTo>
                            <a:cubicBezTo>
                              <a:pt x="48851" y="25709"/>
                              <a:pt x="53887" y="23191"/>
                              <a:pt x="59931" y="23191"/>
                            </a:cubicBezTo>
                            <a:lnTo>
                              <a:pt x="75542" y="23191"/>
                            </a:lnTo>
                            <a:lnTo>
                              <a:pt x="64463" y="8082"/>
                            </a:lnTo>
                            <a:cubicBezTo>
                              <a:pt x="63959" y="7075"/>
                              <a:pt x="63456" y="6068"/>
                              <a:pt x="63456" y="5061"/>
                            </a:cubicBezTo>
                            <a:cubicBezTo>
                              <a:pt x="63456" y="3550"/>
                              <a:pt x="63959" y="2039"/>
                              <a:pt x="65470" y="1032"/>
                            </a:cubicBezTo>
                            <a:cubicBezTo>
                              <a:pt x="67988" y="-479"/>
                              <a:pt x="71010" y="24"/>
                              <a:pt x="72521" y="2039"/>
                            </a:cubicBezTo>
                            <a:lnTo>
                              <a:pt x="89644" y="25205"/>
                            </a:lnTo>
                            <a:cubicBezTo>
                              <a:pt x="90148" y="26213"/>
                              <a:pt x="90651" y="26716"/>
                              <a:pt x="90651" y="27723"/>
                            </a:cubicBezTo>
                            <a:cubicBezTo>
                              <a:pt x="90651" y="28731"/>
                              <a:pt x="90651" y="29234"/>
                              <a:pt x="90651" y="29738"/>
                            </a:cubicBezTo>
                            <a:cubicBezTo>
                              <a:pt x="90651" y="30242"/>
                              <a:pt x="90148" y="31249"/>
                              <a:pt x="90148" y="31752"/>
                            </a:cubicBezTo>
                            <a:cubicBezTo>
                              <a:pt x="90148" y="31752"/>
                              <a:pt x="90148" y="31752"/>
                              <a:pt x="90148" y="32256"/>
                            </a:cubicBezTo>
                            <a:lnTo>
                              <a:pt x="73025" y="55423"/>
                            </a:lnTo>
                            <a:cubicBezTo>
                              <a:pt x="71513" y="57941"/>
                              <a:pt x="67988" y="57941"/>
                              <a:pt x="65974" y="56430"/>
                            </a:cubicBezTo>
                            <a:cubicBezTo>
                              <a:pt x="63959" y="54919"/>
                              <a:pt x="63456" y="51394"/>
                              <a:pt x="64967" y="49379"/>
                            </a:cubicBezTo>
                            <a:lnTo>
                              <a:pt x="76046" y="34271"/>
                            </a:lnTo>
                            <a:lnTo>
                              <a:pt x="60434" y="34271"/>
                            </a:lnTo>
                            <a:cubicBezTo>
                              <a:pt x="54894" y="34271"/>
                              <a:pt x="50865" y="38300"/>
                              <a:pt x="50865" y="43839"/>
                            </a:cubicBezTo>
                            <a:lnTo>
                              <a:pt x="50865" y="86647"/>
                            </a:lnTo>
                            <a:cubicBezTo>
                              <a:pt x="50865" y="89165"/>
                              <a:pt x="48347" y="91683"/>
                              <a:pt x="45829" y="91683"/>
                            </a:cubicBezTo>
                            <a:cubicBezTo>
                              <a:pt x="43311" y="91683"/>
                              <a:pt x="40793" y="89165"/>
                              <a:pt x="40793" y="86647"/>
                            </a:cubicBezTo>
                            <a:lnTo>
                              <a:pt x="40793" y="43336"/>
                            </a:lnTo>
                            <a:cubicBezTo>
                              <a:pt x="40793" y="38300"/>
                              <a:pt x="36764" y="33767"/>
                              <a:pt x="31224" y="33767"/>
                            </a:cubicBezTo>
                            <a:lnTo>
                              <a:pt x="14605" y="33767"/>
                            </a:lnTo>
                            <a:lnTo>
                              <a:pt x="26692" y="49883"/>
                            </a:lnTo>
                            <a:cubicBezTo>
                              <a:pt x="28202" y="51897"/>
                              <a:pt x="27699" y="55423"/>
                              <a:pt x="25684" y="56933"/>
                            </a:cubicBezTo>
                            <a:cubicBezTo>
                              <a:pt x="23670" y="58444"/>
                              <a:pt x="20144" y="57941"/>
                              <a:pt x="18634" y="55926"/>
                            </a:cubicBezTo>
                            <a:lnTo>
                              <a:pt x="1511" y="32760"/>
                            </a:lnTo>
                            <a:cubicBezTo>
                              <a:pt x="0" y="31249"/>
                              <a:pt x="0" y="29738"/>
                              <a:pt x="0" y="28731"/>
                            </a:cubicBezTo>
                            <a:cubicBezTo>
                              <a:pt x="0" y="27723"/>
                              <a:pt x="0" y="26213"/>
                              <a:pt x="1007" y="25205"/>
                            </a:cubicBezTo>
                            <a:lnTo>
                              <a:pt x="18130" y="2039"/>
                            </a:lnTo>
                            <a:cubicBezTo>
                              <a:pt x="19641" y="-479"/>
                              <a:pt x="22663" y="-479"/>
                              <a:pt x="25181" y="1032"/>
                            </a:cubicBezTo>
                            <a:close/>
                          </a:path>
                        </a:pathLst>
                      </a:custGeom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  <p:sp>
                    <p:nvSpPr>
                      <p:cNvPr id="213" name="Freeform: Shape 212">
                        <a:extLst>
                          <a:ext uri="{FF2B5EF4-FFF2-40B4-BE49-F238E27FC236}">
                            <a16:creationId xmlns:a16="http://schemas.microsoft.com/office/drawing/2014/main" id="{37EF2413-3315-4A3E-8013-C33733E4FA8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397515" y="5510874"/>
                        <a:ext cx="10072" cy="10262"/>
                      </a:xfrm>
                      <a:custGeom>
                        <a:avLst/>
                        <a:gdLst>
                          <a:gd name="connsiteX0" fmla="*/ 4533 w 10072"/>
                          <a:gd name="connsiteY0" fmla="*/ 190 h 10262"/>
                          <a:gd name="connsiteX1" fmla="*/ 9065 w 10072"/>
                          <a:gd name="connsiteY1" fmla="*/ 1700 h 10262"/>
                          <a:gd name="connsiteX2" fmla="*/ 10072 w 10072"/>
                          <a:gd name="connsiteY2" fmla="*/ 5226 h 10262"/>
                          <a:gd name="connsiteX3" fmla="*/ 8562 w 10072"/>
                          <a:gd name="connsiteY3" fmla="*/ 8751 h 10262"/>
                          <a:gd name="connsiteX4" fmla="*/ 5036 w 10072"/>
                          <a:gd name="connsiteY4" fmla="*/ 10262 h 10262"/>
                          <a:gd name="connsiteX5" fmla="*/ 4029 w 10072"/>
                          <a:gd name="connsiteY5" fmla="*/ 10262 h 10262"/>
                          <a:gd name="connsiteX6" fmla="*/ 3022 w 10072"/>
                          <a:gd name="connsiteY6" fmla="*/ 9758 h 10262"/>
                          <a:gd name="connsiteX7" fmla="*/ 2015 w 10072"/>
                          <a:gd name="connsiteY7" fmla="*/ 9255 h 10262"/>
                          <a:gd name="connsiteX8" fmla="*/ 1007 w 10072"/>
                          <a:gd name="connsiteY8" fmla="*/ 8751 h 10262"/>
                          <a:gd name="connsiteX9" fmla="*/ 0 w 10072"/>
                          <a:gd name="connsiteY9" fmla="*/ 5226 h 10262"/>
                          <a:gd name="connsiteX10" fmla="*/ 1511 w 10072"/>
                          <a:gd name="connsiteY10" fmla="*/ 1700 h 10262"/>
                          <a:gd name="connsiteX11" fmla="*/ 2518 w 10072"/>
                          <a:gd name="connsiteY11" fmla="*/ 1197 h 10262"/>
                          <a:gd name="connsiteX12" fmla="*/ 3526 w 10072"/>
                          <a:gd name="connsiteY12" fmla="*/ 693 h 10262"/>
                          <a:gd name="connsiteX13" fmla="*/ 4533 w 10072"/>
                          <a:gd name="connsiteY13" fmla="*/ 190 h 1026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</a:cxnLst>
                        <a:rect l="l" t="t" r="r" b="b"/>
                        <a:pathLst>
                          <a:path w="10072" h="10262">
                            <a:moveTo>
                              <a:pt x="4533" y="190"/>
                            </a:moveTo>
                            <a:cubicBezTo>
                              <a:pt x="6044" y="-314"/>
                              <a:pt x="8058" y="190"/>
                              <a:pt x="9065" y="1700"/>
                            </a:cubicBezTo>
                            <a:cubicBezTo>
                              <a:pt x="9569" y="2708"/>
                              <a:pt x="10072" y="3715"/>
                              <a:pt x="10072" y="5226"/>
                            </a:cubicBezTo>
                            <a:cubicBezTo>
                              <a:pt x="10072" y="6737"/>
                              <a:pt x="9569" y="7744"/>
                              <a:pt x="8562" y="8751"/>
                            </a:cubicBezTo>
                            <a:cubicBezTo>
                              <a:pt x="7555" y="9758"/>
                              <a:pt x="6044" y="10262"/>
                              <a:pt x="5036" y="10262"/>
                            </a:cubicBezTo>
                            <a:cubicBezTo>
                              <a:pt x="4533" y="10262"/>
                              <a:pt x="4533" y="10262"/>
                              <a:pt x="4029" y="10262"/>
                            </a:cubicBezTo>
                            <a:cubicBezTo>
                              <a:pt x="3526" y="10262"/>
                              <a:pt x="3526" y="10262"/>
                              <a:pt x="3022" y="9758"/>
                            </a:cubicBezTo>
                            <a:cubicBezTo>
                              <a:pt x="2518" y="9758"/>
                              <a:pt x="2518" y="9758"/>
                              <a:pt x="2015" y="9255"/>
                            </a:cubicBezTo>
                            <a:cubicBezTo>
                              <a:pt x="2015" y="9255"/>
                              <a:pt x="1511" y="8751"/>
                              <a:pt x="1007" y="8751"/>
                            </a:cubicBezTo>
                            <a:cubicBezTo>
                              <a:pt x="504" y="7744"/>
                              <a:pt x="0" y="6737"/>
                              <a:pt x="0" y="5226"/>
                            </a:cubicBezTo>
                            <a:cubicBezTo>
                              <a:pt x="0" y="3715"/>
                              <a:pt x="504" y="2708"/>
                              <a:pt x="1511" y="1700"/>
                            </a:cubicBezTo>
                            <a:cubicBezTo>
                              <a:pt x="2015" y="1700"/>
                              <a:pt x="2015" y="1197"/>
                              <a:pt x="2518" y="1197"/>
                            </a:cubicBezTo>
                            <a:cubicBezTo>
                              <a:pt x="3022" y="1197"/>
                              <a:pt x="3022" y="693"/>
                              <a:pt x="3526" y="693"/>
                            </a:cubicBezTo>
                            <a:cubicBezTo>
                              <a:pt x="4029" y="693"/>
                              <a:pt x="4029" y="693"/>
                              <a:pt x="4533" y="190"/>
                            </a:cubicBezTo>
                            <a:close/>
                          </a:path>
                        </a:pathLst>
                      </a:custGeom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17" name="Group 216">
                    <a:extLst>
                      <a:ext uri="{FF2B5EF4-FFF2-40B4-BE49-F238E27FC236}">
                        <a16:creationId xmlns:a16="http://schemas.microsoft.com/office/drawing/2014/main" id="{DD2B96D6-A4EC-49A7-819F-9DCFF4AA5E61}"/>
                      </a:ext>
                    </a:extLst>
                  </p:cNvPr>
                  <p:cNvGrpSpPr/>
                  <p:nvPr/>
                </p:nvGrpSpPr>
                <p:grpSpPr>
                  <a:xfrm>
                    <a:off x="3255127" y="6002230"/>
                    <a:ext cx="441542" cy="441542"/>
                    <a:chOff x="3255127" y="6002230"/>
                    <a:chExt cx="441542" cy="441542"/>
                  </a:xfrm>
                </p:grpSpPr>
                <p:sp>
                  <p:nvSpPr>
                    <p:cNvPr id="128" name="Oval 127">
                      <a:extLst>
                        <a:ext uri="{FF2B5EF4-FFF2-40B4-BE49-F238E27FC236}">
                          <a16:creationId xmlns:a16="http://schemas.microsoft.com/office/drawing/2014/main" id="{ABA4E23E-B935-4AF1-8485-10A130362D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255127" y="6002230"/>
                      <a:ext cx="441542" cy="441542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 w="6350">
                      <a:solidFill>
                        <a:schemeClr val="accent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IN" sz="320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p:txBody>
                </p:sp>
                <p:grpSp>
                  <p:nvGrpSpPr>
                    <p:cNvPr id="216" name="Group 215">
                      <a:extLst>
                        <a:ext uri="{FF2B5EF4-FFF2-40B4-BE49-F238E27FC236}">
                          <a16:creationId xmlns:a16="http://schemas.microsoft.com/office/drawing/2014/main" id="{8F785F98-7DD3-43A2-B3DA-8680BB2D5A1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350179" y="6093226"/>
                      <a:ext cx="251438" cy="259550"/>
                      <a:chOff x="3350179" y="6093226"/>
                      <a:chExt cx="251438" cy="259550"/>
                    </a:xfrm>
                  </p:grpSpPr>
                  <p:grpSp>
                    <p:nvGrpSpPr>
                      <p:cNvPr id="129" name="Group 128">
                        <a:extLst>
                          <a:ext uri="{FF2B5EF4-FFF2-40B4-BE49-F238E27FC236}">
                            <a16:creationId xmlns:a16="http://schemas.microsoft.com/office/drawing/2014/main" id="{ECBC65B3-0126-420F-817B-BE09F5F8B859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350179" y="6093226"/>
                        <a:ext cx="251438" cy="259550"/>
                        <a:chOff x="5948362" y="3233737"/>
                        <a:chExt cx="295275" cy="304800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130" name="Freeform: Shape 129">
                          <a:extLst>
                            <a:ext uri="{FF2B5EF4-FFF2-40B4-BE49-F238E27FC236}">
                              <a16:creationId xmlns:a16="http://schemas.microsoft.com/office/drawing/2014/main" id="{8BC24132-18FB-4788-B648-DD477D4510D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53137" y="3452812"/>
                          <a:ext cx="85725" cy="85725"/>
                        </a:xfrm>
                        <a:custGeom>
                          <a:avLst/>
                          <a:gdLst>
                            <a:gd name="connsiteX0" fmla="*/ 85725 w 85725"/>
                            <a:gd name="connsiteY0" fmla="*/ 42863 h 85725"/>
                            <a:gd name="connsiteX1" fmla="*/ 42863 w 85725"/>
                            <a:gd name="connsiteY1" fmla="*/ 85725 h 85725"/>
                            <a:gd name="connsiteX2" fmla="*/ 0 w 85725"/>
                            <a:gd name="connsiteY2" fmla="*/ 42863 h 85725"/>
                            <a:gd name="connsiteX3" fmla="*/ 42863 w 85725"/>
                            <a:gd name="connsiteY3" fmla="*/ 0 h 85725"/>
                            <a:gd name="connsiteX4" fmla="*/ 85725 w 85725"/>
                            <a:gd name="connsiteY4" fmla="*/ 42863 h 8572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85725" h="85725">
                              <a:moveTo>
                                <a:pt x="85725" y="42863"/>
                              </a:moveTo>
                              <a:cubicBezTo>
                                <a:pt x="85725" y="66580"/>
                                <a:pt x="66484" y="85725"/>
                                <a:pt x="42863" y="85725"/>
                              </a:cubicBezTo>
                              <a:cubicBezTo>
                                <a:pt x="19241" y="85725"/>
                                <a:pt x="0" y="66580"/>
                                <a:pt x="0" y="42863"/>
                              </a:cubicBezTo>
                              <a:cubicBezTo>
                                <a:pt x="0" y="19241"/>
                                <a:pt x="19241" y="0"/>
                                <a:pt x="42863" y="0"/>
                              </a:cubicBezTo>
                              <a:cubicBezTo>
                                <a:pt x="66484" y="0"/>
                                <a:pt x="85725" y="19241"/>
                                <a:pt x="85725" y="42863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914400">
                            <a:defRPr/>
                          </a:pPr>
                          <a:endParaRPr lang="en-IN" sz="3200">
                            <a:solidFill>
                              <a:prstClr val="black"/>
                            </a:solidFill>
                            <a:latin typeface="Segoe UI Light" panose="020B0502040204020203" pitchFamily="34" charset="0"/>
                            <a:cs typeface="Segoe UI Light" panose="020B0502040204020203" pitchFamily="34" charset="0"/>
                          </a:endParaRPr>
                        </a:p>
                      </p:txBody>
                    </p:sp>
                    <p:sp>
                      <p:nvSpPr>
                        <p:cNvPr id="131" name="Freeform: Shape 130">
                          <a:extLst>
                            <a:ext uri="{FF2B5EF4-FFF2-40B4-BE49-F238E27FC236}">
                              <a16:creationId xmlns:a16="http://schemas.microsoft.com/office/drawing/2014/main" id="{BE57246A-56FE-4252-B636-5946A51082C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48362" y="3452812"/>
                          <a:ext cx="85725" cy="85725"/>
                        </a:xfrm>
                        <a:custGeom>
                          <a:avLst/>
                          <a:gdLst>
                            <a:gd name="connsiteX0" fmla="*/ 85725 w 85725"/>
                            <a:gd name="connsiteY0" fmla="*/ 42863 h 85725"/>
                            <a:gd name="connsiteX1" fmla="*/ 42863 w 85725"/>
                            <a:gd name="connsiteY1" fmla="*/ 85725 h 85725"/>
                            <a:gd name="connsiteX2" fmla="*/ 0 w 85725"/>
                            <a:gd name="connsiteY2" fmla="*/ 42863 h 85725"/>
                            <a:gd name="connsiteX3" fmla="*/ 42863 w 85725"/>
                            <a:gd name="connsiteY3" fmla="*/ 0 h 85725"/>
                            <a:gd name="connsiteX4" fmla="*/ 85725 w 85725"/>
                            <a:gd name="connsiteY4" fmla="*/ 42863 h 8572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85725" h="85725">
                              <a:moveTo>
                                <a:pt x="85725" y="42863"/>
                              </a:moveTo>
                              <a:cubicBezTo>
                                <a:pt x="85725" y="66580"/>
                                <a:pt x="66484" y="85725"/>
                                <a:pt x="42863" y="85725"/>
                              </a:cubicBezTo>
                              <a:cubicBezTo>
                                <a:pt x="19241" y="85725"/>
                                <a:pt x="0" y="66580"/>
                                <a:pt x="0" y="42863"/>
                              </a:cubicBezTo>
                              <a:cubicBezTo>
                                <a:pt x="0" y="19241"/>
                                <a:pt x="19241" y="0"/>
                                <a:pt x="42863" y="0"/>
                              </a:cubicBezTo>
                              <a:cubicBezTo>
                                <a:pt x="66484" y="0"/>
                                <a:pt x="85725" y="19241"/>
                                <a:pt x="85725" y="42863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914400">
                            <a:defRPr/>
                          </a:pPr>
                          <a:endParaRPr lang="en-IN" sz="3200">
                            <a:solidFill>
                              <a:prstClr val="black"/>
                            </a:solidFill>
                            <a:latin typeface="Segoe UI Light" panose="020B0502040204020203" pitchFamily="34" charset="0"/>
                            <a:cs typeface="Segoe UI Light" panose="020B0502040204020203" pitchFamily="34" charset="0"/>
                          </a:endParaRPr>
                        </a:p>
                      </p:txBody>
                    </p:sp>
                    <p:sp>
                      <p:nvSpPr>
                        <p:cNvPr id="132" name="Freeform: Shape 131">
                          <a:extLst>
                            <a:ext uri="{FF2B5EF4-FFF2-40B4-BE49-F238E27FC236}">
                              <a16:creationId xmlns:a16="http://schemas.microsoft.com/office/drawing/2014/main" id="{15AB0062-5F0F-4138-9DB0-A7AD9DE230F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57912" y="3452812"/>
                          <a:ext cx="85725" cy="85725"/>
                        </a:xfrm>
                        <a:custGeom>
                          <a:avLst/>
                          <a:gdLst>
                            <a:gd name="connsiteX0" fmla="*/ 85725 w 85725"/>
                            <a:gd name="connsiteY0" fmla="*/ 42863 h 85725"/>
                            <a:gd name="connsiteX1" fmla="*/ 42863 w 85725"/>
                            <a:gd name="connsiteY1" fmla="*/ 85725 h 85725"/>
                            <a:gd name="connsiteX2" fmla="*/ 0 w 85725"/>
                            <a:gd name="connsiteY2" fmla="*/ 42863 h 85725"/>
                            <a:gd name="connsiteX3" fmla="*/ 42863 w 85725"/>
                            <a:gd name="connsiteY3" fmla="*/ 0 h 85725"/>
                            <a:gd name="connsiteX4" fmla="*/ 85725 w 85725"/>
                            <a:gd name="connsiteY4" fmla="*/ 42863 h 8572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85725" h="85725">
                              <a:moveTo>
                                <a:pt x="85725" y="42863"/>
                              </a:moveTo>
                              <a:cubicBezTo>
                                <a:pt x="85725" y="66580"/>
                                <a:pt x="66484" y="85725"/>
                                <a:pt x="42863" y="85725"/>
                              </a:cubicBezTo>
                              <a:cubicBezTo>
                                <a:pt x="19241" y="85725"/>
                                <a:pt x="0" y="66580"/>
                                <a:pt x="0" y="42863"/>
                              </a:cubicBezTo>
                              <a:cubicBezTo>
                                <a:pt x="0" y="19241"/>
                                <a:pt x="19241" y="0"/>
                                <a:pt x="42863" y="0"/>
                              </a:cubicBezTo>
                              <a:cubicBezTo>
                                <a:pt x="66484" y="0"/>
                                <a:pt x="85725" y="19241"/>
                                <a:pt x="85725" y="42863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914400">
                            <a:defRPr/>
                          </a:pPr>
                          <a:endParaRPr lang="en-IN" sz="3200">
                            <a:solidFill>
                              <a:prstClr val="black"/>
                            </a:solidFill>
                            <a:latin typeface="Segoe UI Light" panose="020B0502040204020203" pitchFamily="34" charset="0"/>
                            <a:cs typeface="Segoe UI Light" panose="020B0502040204020203" pitchFamily="34" charset="0"/>
                          </a:endParaRPr>
                        </a:p>
                      </p:txBody>
                    </p:sp>
                    <p:sp>
                      <p:nvSpPr>
                        <p:cNvPr id="133" name="Freeform: Shape 132">
                          <a:extLst>
                            <a:ext uri="{FF2B5EF4-FFF2-40B4-BE49-F238E27FC236}">
                              <a16:creationId xmlns:a16="http://schemas.microsoft.com/office/drawing/2014/main" id="{805E8C8B-F5B4-4B41-93B3-0229953DAA7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24562" y="3233737"/>
                          <a:ext cx="142875" cy="247650"/>
                        </a:xfrm>
                        <a:custGeom>
                          <a:avLst/>
                          <a:gdLst>
                            <a:gd name="connsiteX0" fmla="*/ 142875 w 142875"/>
                            <a:gd name="connsiteY0" fmla="*/ 71438 h 247650"/>
                            <a:gd name="connsiteX1" fmla="*/ 85725 w 142875"/>
                            <a:gd name="connsiteY1" fmla="*/ 141446 h 247650"/>
                            <a:gd name="connsiteX2" fmla="*/ 85725 w 142875"/>
                            <a:gd name="connsiteY2" fmla="*/ 233363 h 247650"/>
                            <a:gd name="connsiteX3" fmla="*/ 71438 w 142875"/>
                            <a:gd name="connsiteY3" fmla="*/ 247650 h 247650"/>
                            <a:gd name="connsiteX4" fmla="*/ 57150 w 142875"/>
                            <a:gd name="connsiteY4" fmla="*/ 233363 h 247650"/>
                            <a:gd name="connsiteX5" fmla="*/ 57150 w 142875"/>
                            <a:gd name="connsiteY5" fmla="*/ 141446 h 247650"/>
                            <a:gd name="connsiteX6" fmla="*/ 0 w 142875"/>
                            <a:gd name="connsiteY6" fmla="*/ 71438 h 247650"/>
                            <a:gd name="connsiteX7" fmla="*/ 71438 w 142875"/>
                            <a:gd name="connsiteY7" fmla="*/ 0 h 247650"/>
                            <a:gd name="connsiteX8" fmla="*/ 142875 w 142875"/>
                            <a:gd name="connsiteY8" fmla="*/ 71438 h 2476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142875" h="247650">
                              <a:moveTo>
                                <a:pt x="142875" y="71438"/>
                              </a:moveTo>
                              <a:cubicBezTo>
                                <a:pt x="142875" y="106013"/>
                                <a:pt x="118301" y="134779"/>
                                <a:pt x="85725" y="141446"/>
                              </a:cubicBezTo>
                              <a:lnTo>
                                <a:pt x="85725" y="233363"/>
                              </a:lnTo>
                              <a:cubicBezTo>
                                <a:pt x="85725" y="241268"/>
                                <a:pt x="79343" y="247650"/>
                                <a:pt x="71438" y="247650"/>
                              </a:cubicBezTo>
                              <a:cubicBezTo>
                                <a:pt x="63532" y="247650"/>
                                <a:pt x="57150" y="241268"/>
                                <a:pt x="57150" y="233363"/>
                              </a:cubicBezTo>
                              <a:lnTo>
                                <a:pt x="57150" y="141446"/>
                              </a:lnTo>
                              <a:cubicBezTo>
                                <a:pt x="24575" y="134779"/>
                                <a:pt x="0" y="106013"/>
                                <a:pt x="0" y="71438"/>
                              </a:cubicBezTo>
                              <a:cubicBezTo>
                                <a:pt x="0" y="32099"/>
                                <a:pt x="32004" y="0"/>
                                <a:pt x="71438" y="0"/>
                              </a:cubicBezTo>
                              <a:cubicBezTo>
                                <a:pt x="110871" y="0"/>
                                <a:pt x="142875" y="32099"/>
                                <a:pt x="142875" y="71438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914400">
                            <a:defRPr/>
                          </a:pPr>
                          <a:endParaRPr lang="en-IN" sz="3200">
                            <a:solidFill>
                              <a:prstClr val="black"/>
                            </a:solidFill>
                            <a:latin typeface="Segoe UI Light" panose="020B0502040204020203" pitchFamily="34" charset="0"/>
                            <a:cs typeface="Segoe UI Light" panose="020B0502040204020203" pitchFamily="34" charset="0"/>
                          </a:endParaRPr>
                        </a:p>
                      </p:txBody>
                    </p:sp>
                    <p:sp>
                      <p:nvSpPr>
                        <p:cNvPr id="134" name="Freeform: Shape 133">
                          <a:extLst>
                            <a:ext uri="{FF2B5EF4-FFF2-40B4-BE49-F238E27FC236}">
                              <a16:creationId xmlns:a16="http://schemas.microsoft.com/office/drawing/2014/main" id="{DA51F931-391A-4420-9B90-4105A9DB518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76937" y="3405187"/>
                          <a:ext cx="238125" cy="76200"/>
                        </a:xfrm>
                        <a:custGeom>
                          <a:avLst/>
                          <a:gdLst>
                            <a:gd name="connsiteX0" fmla="*/ 238125 w 238125"/>
                            <a:gd name="connsiteY0" fmla="*/ 14288 h 76200"/>
                            <a:gd name="connsiteX1" fmla="*/ 238125 w 238125"/>
                            <a:gd name="connsiteY1" fmla="*/ 61913 h 76200"/>
                            <a:gd name="connsiteX2" fmla="*/ 223838 w 238125"/>
                            <a:gd name="connsiteY2" fmla="*/ 76200 h 76200"/>
                            <a:gd name="connsiteX3" fmla="*/ 209550 w 238125"/>
                            <a:gd name="connsiteY3" fmla="*/ 61913 h 76200"/>
                            <a:gd name="connsiteX4" fmla="*/ 209550 w 238125"/>
                            <a:gd name="connsiteY4" fmla="*/ 28575 h 76200"/>
                            <a:gd name="connsiteX5" fmla="*/ 28575 w 238125"/>
                            <a:gd name="connsiteY5" fmla="*/ 28575 h 76200"/>
                            <a:gd name="connsiteX6" fmla="*/ 28575 w 238125"/>
                            <a:gd name="connsiteY6" fmla="*/ 61913 h 76200"/>
                            <a:gd name="connsiteX7" fmla="*/ 14288 w 238125"/>
                            <a:gd name="connsiteY7" fmla="*/ 76200 h 76200"/>
                            <a:gd name="connsiteX8" fmla="*/ 0 w 238125"/>
                            <a:gd name="connsiteY8" fmla="*/ 61913 h 76200"/>
                            <a:gd name="connsiteX9" fmla="*/ 0 w 238125"/>
                            <a:gd name="connsiteY9" fmla="*/ 14288 h 76200"/>
                            <a:gd name="connsiteX10" fmla="*/ 14288 w 238125"/>
                            <a:gd name="connsiteY10" fmla="*/ 0 h 76200"/>
                            <a:gd name="connsiteX11" fmla="*/ 223838 w 238125"/>
                            <a:gd name="connsiteY11" fmla="*/ 0 h 76200"/>
                            <a:gd name="connsiteX12" fmla="*/ 238125 w 238125"/>
                            <a:gd name="connsiteY12" fmla="*/ 14288 h 7620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238125" h="76200">
                              <a:moveTo>
                                <a:pt x="238125" y="14288"/>
                              </a:moveTo>
                              <a:lnTo>
                                <a:pt x="238125" y="61913"/>
                              </a:lnTo>
                              <a:cubicBezTo>
                                <a:pt x="238125" y="69818"/>
                                <a:pt x="231743" y="76200"/>
                                <a:pt x="223838" y="76200"/>
                              </a:cubicBezTo>
                              <a:cubicBezTo>
                                <a:pt x="215932" y="76200"/>
                                <a:pt x="209550" y="69818"/>
                                <a:pt x="209550" y="61913"/>
                              </a:cubicBezTo>
                              <a:lnTo>
                                <a:pt x="209550" y="28575"/>
                              </a:lnTo>
                              <a:lnTo>
                                <a:pt x="28575" y="28575"/>
                              </a:lnTo>
                              <a:lnTo>
                                <a:pt x="28575" y="61913"/>
                              </a:lnTo>
                              <a:cubicBezTo>
                                <a:pt x="28575" y="69818"/>
                                <a:pt x="22193" y="76200"/>
                                <a:pt x="14288" y="76200"/>
                              </a:cubicBezTo>
                              <a:cubicBezTo>
                                <a:pt x="6382" y="76200"/>
                                <a:pt x="0" y="69818"/>
                                <a:pt x="0" y="61913"/>
                              </a:cubicBezTo>
                              <a:lnTo>
                                <a:pt x="0" y="14288"/>
                              </a:lnTo>
                              <a:cubicBezTo>
                                <a:pt x="0" y="6477"/>
                                <a:pt x="6382" y="0"/>
                                <a:pt x="14288" y="0"/>
                              </a:cubicBezTo>
                              <a:lnTo>
                                <a:pt x="223838" y="0"/>
                              </a:lnTo>
                              <a:cubicBezTo>
                                <a:pt x="231743" y="0"/>
                                <a:pt x="238125" y="6477"/>
                                <a:pt x="238125" y="14288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914400">
                            <a:defRPr/>
                          </a:pPr>
                          <a:endParaRPr lang="en-IN" sz="3200">
                            <a:solidFill>
                              <a:prstClr val="black"/>
                            </a:solidFill>
                            <a:latin typeface="Segoe UI Light" panose="020B0502040204020203" pitchFamily="34" charset="0"/>
                            <a:cs typeface="Segoe UI Light" panose="020B0502040204020203" pitchFamily="34" charset="0"/>
                          </a:endParaRPr>
                        </a:p>
                      </p:txBody>
                    </p:sp>
                  </p:grpSp>
                  <p:sp>
                    <p:nvSpPr>
                      <p:cNvPr id="215" name="Oval 214">
                        <a:extLst>
                          <a:ext uri="{FF2B5EF4-FFF2-40B4-BE49-F238E27FC236}">
                            <a16:creationId xmlns:a16="http://schemas.microsoft.com/office/drawing/2014/main" id="{88AE7989-B6D1-41DB-B9F5-17BA789EB4E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416608" y="6094283"/>
                        <a:ext cx="119992" cy="119992"/>
                      </a:xfrm>
                      <a:prstGeom prst="ellipse">
                        <a:avLst/>
                      </a:prstGeom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3200">
                          <a:latin typeface="Segoe UI Light" panose="020B0502040204020203" pitchFamily="34" charset="0"/>
                          <a:cs typeface="Segoe UI Light" panose="020B0502040204020203" pitchFamily="34" charset="0"/>
                        </a:endParaRPr>
                      </a:p>
                    </p:txBody>
                  </p:sp>
                </p:grpSp>
              </p:grpSp>
            </p:grpSp>
          </p:grpSp>
        </p:grpSp>
      </p:grpSp>
      <p:pic>
        <p:nvPicPr>
          <p:cNvPr id="5" name="Picture 4" descr="A yellow and orange logo&#10;&#10;Description automatically generated">
            <a:extLst>
              <a:ext uri="{FF2B5EF4-FFF2-40B4-BE49-F238E27FC236}">
                <a16:creationId xmlns:a16="http://schemas.microsoft.com/office/drawing/2014/main" id="{E138FE0D-3E12-7F40-6E86-C26CEB631A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7332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Group 113">
            <a:extLst>
              <a:ext uri="{FF2B5EF4-FFF2-40B4-BE49-F238E27FC236}">
                <a16:creationId xmlns:a16="http://schemas.microsoft.com/office/drawing/2014/main" id="{26D7C389-4A22-4E80-82BE-FC79506024A3}"/>
              </a:ext>
            </a:extLst>
          </p:cNvPr>
          <p:cNvGrpSpPr/>
          <p:nvPr/>
        </p:nvGrpSpPr>
        <p:grpSpPr>
          <a:xfrm>
            <a:off x="1249329" y="1762042"/>
            <a:ext cx="8487530" cy="3877482"/>
            <a:chOff x="-274672" y="1762042"/>
            <a:chExt cx="8487530" cy="3877482"/>
          </a:xfrm>
        </p:grpSpPr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A37F09F7-DE73-44B1-AAB4-A8BD1A224B97}"/>
                </a:ext>
              </a:extLst>
            </p:cNvPr>
            <p:cNvGrpSpPr/>
            <p:nvPr/>
          </p:nvGrpSpPr>
          <p:grpSpPr>
            <a:xfrm>
              <a:off x="1989862" y="2119943"/>
              <a:ext cx="5153472" cy="3519581"/>
              <a:chOff x="1989862" y="2119943"/>
              <a:chExt cx="5153472" cy="3519581"/>
            </a:xfrm>
          </p:grpSpPr>
          <p:cxnSp>
            <p:nvCxnSpPr>
              <p:cNvPr id="223" name="Straight Connector 222">
                <a:extLst>
                  <a:ext uri="{FF2B5EF4-FFF2-40B4-BE49-F238E27FC236}">
                    <a16:creationId xmlns:a16="http://schemas.microsoft.com/office/drawing/2014/main" id="{4AB809ED-424F-4D22-8D6A-2744AA7FB796}"/>
                  </a:ext>
                </a:extLst>
              </p:cNvPr>
              <p:cNvCxnSpPr>
                <a:cxnSpLocks/>
                <a:stCxn id="192" idx="4"/>
              </p:cNvCxnSpPr>
              <p:nvPr/>
            </p:nvCxnSpPr>
            <p:spPr>
              <a:xfrm>
                <a:off x="4541851" y="2119943"/>
                <a:ext cx="0" cy="3113757"/>
              </a:xfrm>
              <a:prstGeom prst="line">
                <a:avLst/>
              </a:pr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4" name="Straight Connector 223">
                <a:extLst>
                  <a:ext uri="{FF2B5EF4-FFF2-40B4-BE49-F238E27FC236}">
                    <a16:creationId xmlns:a16="http://schemas.microsoft.com/office/drawing/2014/main" id="{9A42499D-A5AE-4D98-AEAD-0B87020E06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36708" y="3091818"/>
                <a:ext cx="1149" cy="1633224"/>
              </a:xfrm>
              <a:prstGeom prst="line">
                <a:avLst/>
              </a:pr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5" name="Straight Connector 224">
                <a:extLst>
                  <a:ext uri="{FF2B5EF4-FFF2-40B4-BE49-F238E27FC236}">
                    <a16:creationId xmlns:a16="http://schemas.microsoft.com/office/drawing/2014/main" id="{2E914895-8004-4A05-B852-E5C107F427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89853" y="2706516"/>
                <a:ext cx="0" cy="2005644"/>
              </a:xfrm>
              <a:prstGeom prst="line">
                <a:avLst/>
              </a:pr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6" name="Straight Connector 225">
                <a:extLst>
                  <a:ext uri="{FF2B5EF4-FFF2-40B4-BE49-F238E27FC236}">
                    <a16:creationId xmlns:a16="http://schemas.microsoft.com/office/drawing/2014/main" id="{D19F09FE-FB11-4B27-B8B6-15299E8CC7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93847" y="2546828"/>
                <a:ext cx="0" cy="2165331"/>
              </a:xfrm>
              <a:prstGeom prst="line">
                <a:avLst/>
              </a:pr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7" name="Straight Connector 226">
                <a:extLst>
                  <a:ext uri="{FF2B5EF4-FFF2-40B4-BE49-F238E27FC236}">
                    <a16:creationId xmlns:a16="http://schemas.microsoft.com/office/drawing/2014/main" id="{D4BF9943-7F30-4A7D-8737-19B2801F4C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42624" y="3629493"/>
                <a:ext cx="0" cy="988542"/>
              </a:xfrm>
              <a:prstGeom prst="line">
                <a:avLst/>
              </a:prstGeom>
              <a:noFill/>
              <a:ln w="63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28" name="Rectangle: Rounded Corners 38">
                <a:extLst>
                  <a:ext uri="{FF2B5EF4-FFF2-40B4-BE49-F238E27FC236}">
                    <a16:creationId xmlns:a16="http://schemas.microsoft.com/office/drawing/2014/main" id="{AC56F0D3-0436-4923-B4AA-5F86820CD5C2}"/>
                  </a:ext>
                </a:extLst>
              </p:cNvPr>
              <p:cNvSpPr/>
              <p:nvPr/>
            </p:nvSpPr>
            <p:spPr>
              <a:xfrm>
                <a:off x="1989862" y="2606640"/>
                <a:ext cx="2499993" cy="518707"/>
              </a:xfrm>
              <a:custGeom>
                <a:avLst/>
                <a:gdLst>
                  <a:gd name="connsiteX0" fmla="*/ 0 w 2499993"/>
                  <a:gd name="connsiteY0" fmla="*/ 0 h 518707"/>
                  <a:gd name="connsiteX1" fmla="*/ 2499993 w 2499993"/>
                  <a:gd name="connsiteY1" fmla="*/ 0 h 518707"/>
                  <a:gd name="connsiteX2" fmla="*/ 2499993 w 2499993"/>
                  <a:gd name="connsiteY2" fmla="*/ 518707 h 518707"/>
                  <a:gd name="connsiteX3" fmla="*/ 0 w 2499993"/>
                  <a:gd name="connsiteY3" fmla="*/ 518707 h 518707"/>
                  <a:gd name="connsiteX4" fmla="*/ 0 w 2499993"/>
                  <a:gd name="connsiteY4" fmla="*/ 0 h 518707"/>
                  <a:gd name="connsiteX0" fmla="*/ 0 w 2499993"/>
                  <a:gd name="connsiteY0" fmla="*/ 518707 h 610147"/>
                  <a:gd name="connsiteX1" fmla="*/ 0 w 2499993"/>
                  <a:gd name="connsiteY1" fmla="*/ 0 h 610147"/>
                  <a:gd name="connsiteX2" fmla="*/ 2499993 w 2499993"/>
                  <a:gd name="connsiteY2" fmla="*/ 0 h 610147"/>
                  <a:gd name="connsiteX3" fmla="*/ 2499993 w 2499993"/>
                  <a:gd name="connsiteY3" fmla="*/ 518707 h 610147"/>
                  <a:gd name="connsiteX4" fmla="*/ 91440 w 2499993"/>
                  <a:gd name="connsiteY4" fmla="*/ 610147 h 610147"/>
                  <a:gd name="connsiteX0" fmla="*/ 0 w 2499993"/>
                  <a:gd name="connsiteY0" fmla="*/ 518707 h 518707"/>
                  <a:gd name="connsiteX1" fmla="*/ 0 w 2499993"/>
                  <a:gd name="connsiteY1" fmla="*/ 0 h 518707"/>
                  <a:gd name="connsiteX2" fmla="*/ 2499993 w 2499993"/>
                  <a:gd name="connsiteY2" fmla="*/ 0 h 518707"/>
                  <a:gd name="connsiteX3" fmla="*/ 2499993 w 2499993"/>
                  <a:gd name="connsiteY3" fmla="*/ 518707 h 518707"/>
                  <a:gd name="connsiteX0" fmla="*/ 0 w 2499993"/>
                  <a:gd name="connsiteY0" fmla="*/ 0 h 518707"/>
                  <a:gd name="connsiteX1" fmla="*/ 2499993 w 2499993"/>
                  <a:gd name="connsiteY1" fmla="*/ 0 h 518707"/>
                  <a:gd name="connsiteX2" fmla="*/ 2499993 w 2499993"/>
                  <a:gd name="connsiteY2" fmla="*/ 518707 h 518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99993" h="518707">
                    <a:moveTo>
                      <a:pt x="0" y="0"/>
                    </a:moveTo>
                    <a:lnTo>
                      <a:pt x="2499993" y="0"/>
                    </a:lnTo>
                    <a:lnTo>
                      <a:pt x="2499993" y="518707"/>
                    </a:lnTo>
                  </a:path>
                </a:pathLst>
              </a:cu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IN" sz="28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29" name="Rectangle: Rounded Corners 38">
                <a:extLst>
                  <a:ext uri="{FF2B5EF4-FFF2-40B4-BE49-F238E27FC236}">
                    <a16:creationId xmlns:a16="http://schemas.microsoft.com/office/drawing/2014/main" id="{14A49665-E68C-4273-BF6D-B7B3719AB2E0}"/>
                  </a:ext>
                </a:extLst>
              </p:cNvPr>
              <p:cNvSpPr/>
              <p:nvPr/>
            </p:nvSpPr>
            <p:spPr>
              <a:xfrm>
                <a:off x="2886314" y="2991943"/>
                <a:ext cx="1550395" cy="518707"/>
              </a:xfrm>
              <a:custGeom>
                <a:avLst/>
                <a:gdLst>
                  <a:gd name="connsiteX0" fmla="*/ 0 w 1550395"/>
                  <a:gd name="connsiteY0" fmla="*/ 0 h 518707"/>
                  <a:gd name="connsiteX1" fmla="*/ 1550395 w 1550395"/>
                  <a:gd name="connsiteY1" fmla="*/ 0 h 518707"/>
                  <a:gd name="connsiteX2" fmla="*/ 1550395 w 1550395"/>
                  <a:gd name="connsiteY2" fmla="*/ 518707 h 518707"/>
                  <a:gd name="connsiteX3" fmla="*/ 0 w 1550395"/>
                  <a:gd name="connsiteY3" fmla="*/ 518707 h 518707"/>
                  <a:gd name="connsiteX4" fmla="*/ 0 w 1550395"/>
                  <a:gd name="connsiteY4" fmla="*/ 0 h 518707"/>
                  <a:gd name="connsiteX0" fmla="*/ 0 w 1550395"/>
                  <a:gd name="connsiteY0" fmla="*/ 518707 h 610147"/>
                  <a:gd name="connsiteX1" fmla="*/ 0 w 1550395"/>
                  <a:gd name="connsiteY1" fmla="*/ 0 h 610147"/>
                  <a:gd name="connsiteX2" fmla="*/ 1550395 w 1550395"/>
                  <a:gd name="connsiteY2" fmla="*/ 0 h 610147"/>
                  <a:gd name="connsiteX3" fmla="*/ 1550395 w 1550395"/>
                  <a:gd name="connsiteY3" fmla="*/ 518707 h 610147"/>
                  <a:gd name="connsiteX4" fmla="*/ 91440 w 1550395"/>
                  <a:gd name="connsiteY4" fmla="*/ 610147 h 610147"/>
                  <a:gd name="connsiteX0" fmla="*/ 0 w 1550395"/>
                  <a:gd name="connsiteY0" fmla="*/ 518707 h 518707"/>
                  <a:gd name="connsiteX1" fmla="*/ 0 w 1550395"/>
                  <a:gd name="connsiteY1" fmla="*/ 0 h 518707"/>
                  <a:gd name="connsiteX2" fmla="*/ 1550395 w 1550395"/>
                  <a:gd name="connsiteY2" fmla="*/ 0 h 518707"/>
                  <a:gd name="connsiteX3" fmla="*/ 1550395 w 1550395"/>
                  <a:gd name="connsiteY3" fmla="*/ 518707 h 518707"/>
                  <a:gd name="connsiteX0" fmla="*/ 0 w 1550395"/>
                  <a:gd name="connsiteY0" fmla="*/ 0 h 518707"/>
                  <a:gd name="connsiteX1" fmla="*/ 1550395 w 1550395"/>
                  <a:gd name="connsiteY1" fmla="*/ 0 h 518707"/>
                  <a:gd name="connsiteX2" fmla="*/ 1550395 w 1550395"/>
                  <a:gd name="connsiteY2" fmla="*/ 518707 h 518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550395" h="518707">
                    <a:moveTo>
                      <a:pt x="0" y="0"/>
                    </a:moveTo>
                    <a:lnTo>
                      <a:pt x="1550395" y="0"/>
                    </a:lnTo>
                    <a:lnTo>
                      <a:pt x="1550395" y="518707"/>
                    </a:lnTo>
                  </a:path>
                </a:pathLst>
              </a:cu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IN" sz="28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0" name="Rectangle: Rounded Corners 38">
                <a:extLst>
                  <a:ext uri="{FF2B5EF4-FFF2-40B4-BE49-F238E27FC236}">
                    <a16:creationId xmlns:a16="http://schemas.microsoft.com/office/drawing/2014/main" id="{380625AF-2B34-4988-A472-8F54E846A84D}"/>
                  </a:ext>
                </a:extLst>
              </p:cNvPr>
              <p:cNvSpPr/>
              <p:nvPr/>
            </p:nvSpPr>
            <p:spPr>
              <a:xfrm>
                <a:off x="2463733" y="3530643"/>
                <a:ext cx="1972976" cy="518707"/>
              </a:xfrm>
              <a:custGeom>
                <a:avLst/>
                <a:gdLst>
                  <a:gd name="connsiteX0" fmla="*/ 0 w 1972976"/>
                  <a:gd name="connsiteY0" fmla="*/ 0 h 518707"/>
                  <a:gd name="connsiteX1" fmla="*/ 1972976 w 1972976"/>
                  <a:gd name="connsiteY1" fmla="*/ 0 h 518707"/>
                  <a:gd name="connsiteX2" fmla="*/ 1972976 w 1972976"/>
                  <a:gd name="connsiteY2" fmla="*/ 518707 h 518707"/>
                  <a:gd name="connsiteX3" fmla="*/ 0 w 1972976"/>
                  <a:gd name="connsiteY3" fmla="*/ 518707 h 518707"/>
                  <a:gd name="connsiteX4" fmla="*/ 0 w 1972976"/>
                  <a:gd name="connsiteY4" fmla="*/ 0 h 518707"/>
                  <a:gd name="connsiteX0" fmla="*/ 0 w 1972976"/>
                  <a:gd name="connsiteY0" fmla="*/ 518707 h 610147"/>
                  <a:gd name="connsiteX1" fmla="*/ 0 w 1972976"/>
                  <a:gd name="connsiteY1" fmla="*/ 0 h 610147"/>
                  <a:gd name="connsiteX2" fmla="*/ 1972976 w 1972976"/>
                  <a:gd name="connsiteY2" fmla="*/ 0 h 610147"/>
                  <a:gd name="connsiteX3" fmla="*/ 1972976 w 1972976"/>
                  <a:gd name="connsiteY3" fmla="*/ 518707 h 610147"/>
                  <a:gd name="connsiteX4" fmla="*/ 91440 w 1972976"/>
                  <a:gd name="connsiteY4" fmla="*/ 610147 h 610147"/>
                  <a:gd name="connsiteX0" fmla="*/ 0 w 1972976"/>
                  <a:gd name="connsiteY0" fmla="*/ 518707 h 518707"/>
                  <a:gd name="connsiteX1" fmla="*/ 0 w 1972976"/>
                  <a:gd name="connsiteY1" fmla="*/ 0 h 518707"/>
                  <a:gd name="connsiteX2" fmla="*/ 1972976 w 1972976"/>
                  <a:gd name="connsiteY2" fmla="*/ 0 h 518707"/>
                  <a:gd name="connsiteX3" fmla="*/ 1972976 w 1972976"/>
                  <a:gd name="connsiteY3" fmla="*/ 518707 h 518707"/>
                  <a:gd name="connsiteX0" fmla="*/ 0 w 1972976"/>
                  <a:gd name="connsiteY0" fmla="*/ 0 h 518707"/>
                  <a:gd name="connsiteX1" fmla="*/ 1972976 w 1972976"/>
                  <a:gd name="connsiteY1" fmla="*/ 0 h 518707"/>
                  <a:gd name="connsiteX2" fmla="*/ 1972976 w 1972976"/>
                  <a:gd name="connsiteY2" fmla="*/ 518707 h 518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972976" h="518707">
                    <a:moveTo>
                      <a:pt x="0" y="0"/>
                    </a:moveTo>
                    <a:lnTo>
                      <a:pt x="1972976" y="0"/>
                    </a:lnTo>
                    <a:lnTo>
                      <a:pt x="1972976" y="518707"/>
                    </a:lnTo>
                  </a:path>
                </a:pathLst>
              </a:cu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IN" sz="28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1" name="Rectangle: Rounded Corners 38">
                <a:extLst>
                  <a:ext uri="{FF2B5EF4-FFF2-40B4-BE49-F238E27FC236}">
                    <a16:creationId xmlns:a16="http://schemas.microsoft.com/office/drawing/2014/main" id="{F9093673-8793-4DEB-9367-1004D0D13BA8}"/>
                  </a:ext>
                </a:extLst>
              </p:cNvPr>
              <p:cNvSpPr/>
              <p:nvPr/>
            </p:nvSpPr>
            <p:spPr>
              <a:xfrm>
                <a:off x="2886314" y="4252383"/>
                <a:ext cx="1550395" cy="518707"/>
              </a:xfrm>
              <a:custGeom>
                <a:avLst/>
                <a:gdLst>
                  <a:gd name="connsiteX0" fmla="*/ 0 w 1550395"/>
                  <a:gd name="connsiteY0" fmla="*/ 0 h 518707"/>
                  <a:gd name="connsiteX1" fmla="*/ 1550395 w 1550395"/>
                  <a:gd name="connsiteY1" fmla="*/ 0 h 518707"/>
                  <a:gd name="connsiteX2" fmla="*/ 1550395 w 1550395"/>
                  <a:gd name="connsiteY2" fmla="*/ 518707 h 518707"/>
                  <a:gd name="connsiteX3" fmla="*/ 0 w 1550395"/>
                  <a:gd name="connsiteY3" fmla="*/ 518707 h 518707"/>
                  <a:gd name="connsiteX4" fmla="*/ 0 w 1550395"/>
                  <a:gd name="connsiteY4" fmla="*/ 0 h 518707"/>
                  <a:gd name="connsiteX0" fmla="*/ 0 w 1550395"/>
                  <a:gd name="connsiteY0" fmla="*/ 518707 h 610147"/>
                  <a:gd name="connsiteX1" fmla="*/ 0 w 1550395"/>
                  <a:gd name="connsiteY1" fmla="*/ 0 h 610147"/>
                  <a:gd name="connsiteX2" fmla="*/ 1550395 w 1550395"/>
                  <a:gd name="connsiteY2" fmla="*/ 0 h 610147"/>
                  <a:gd name="connsiteX3" fmla="*/ 1550395 w 1550395"/>
                  <a:gd name="connsiteY3" fmla="*/ 518707 h 610147"/>
                  <a:gd name="connsiteX4" fmla="*/ 91440 w 1550395"/>
                  <a:gd name="connsiteY4" fmla="*/ 610147 h 610147"/>
                  <a:gd name="connsiteX0" fmla="*/ 0 w 1550395"/>
                  <a:gd name="connsiteY0" fmla="*/ 518707 h 518707"/>
                  <a:gd name="connsiteX1" fmla="*/ 0 w 1550395"/>
                  <a:gd name="connsiteY1" fmla="*/ 0 h 518707"/>
                  <a:gd name="connsiteX2" fmla="*/ 1550395 w 1550395"/>
                  <a:gd name="connsiteY2" fmla="*/ 0 h 518707"/>
                  <a:gd name="connsiteX3" fmla="*/ 1550395 w 1550395"/>
                  <a:gd name="connsiteY3" fmla="*/ 518707 h 518707"/>
                  <a:gd name="connsiteX0" fmla="*/ 0 w 1550395"/>
                  <a:gd name="connsiteY0" fmla="*/ 0 h 518707"/>
                  <a:gd name="connsiteX1" fmla="*/ 1550395 w 1550395"/>
                  <a:gd name="connsiteY1" fmla="*/ 0 h 518707"/>
                  <a:gd name="connsiteX2" fmla="*/ 1550395 w 1550395"/>
                  <a:gd name="connsiteY2" fmla="*/ 518707 h 518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550395" h="518707">
                    <a:moveTo>
                      <a:pt x="0" y="0"/>
                    </a:moveTo>
                    <a:lnTo>
                      <a:pt x="1550395" y="0"/>
                    </a:lnTo>
                    <a:lnTo>
                      <a:pt x="1550395" y="518707"/>
                    </a:lnTo>
                  </a:path>
                </a:pathLst>
              </a:cu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IN" sz="28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2" name="Rectangle: Rounded Corners 38">
                <a:extLst>
                  <a:ext uri="{FF2B5EF4-FFF2-40B4-BE49-F238E27FC236}">
                    <a16:creationId xmlns:a16="http://schemas.microsoft.com/office/drawing/2014/main" id="{BBCC8DE8-B8C9-4E76-8637-5A7B049D0F19}"/>
                  </a:ext>
                </a:extLst>
              </p:cNvPr>
              <p:cNvSpPr/>
              <p:nvPr/>
            </p:nvSpPr>
            <p:spPr>
              <a:xfrm flipH="1">
                <a:off x="4643340" y="4252383"/>
                <a:ext cx="1231099" cy="518707"/>
              </a:xfrm>
              <a:custGeom>
                <a:avLst/>
                <a:gdLst>
                  <a:gd name="connsiteX0" fmla="*/ 0 w 1231099"/>
                  <a:gd name="connsiteY0" fmla="*/ 0 h 518707"/>
                  <a:gd name="connsiteX1" fmla="*/ 1231099 w 1231099"/>
                  <a:gd name="connsiteY1" fmla="*/ 0 h 518707"/>
                  <a:gd name="connsiteX2" fmla="*/ 1231099 w 1231099"/>
                  <a:gd name="connsiteY2" fmla="*/ 518707 h 518707"/>
                  <a:gd name="connsiteX3" fmla="*/ 0 w 1231099"/>
                  <a:gd name="connsiteY3" fmla="*/ 518707 h 518707"/>
                  <a:gd name="connsiteX4" fmla="*/ 0 w 1231099"/>
                  <a:gd name="connsiteY4" fmla="*/ 0 h 518707"/>
                  <a:gd name="connsiteX0" fmla="*/ 0 w 1231099"/>
                  <a:gd name="connsiteY0" fmla="*/ 518707 h 610147"/>
                  <a:gd name="connsiteX1" fmla="*/ 0 w 1231099"/>
                  <a:gd name="connsiteY1" fmla="*/ 0 h 610147"/>
                  <a:gd name="connsiteX2" fmla="*/ 1231099 w 1231099"/>
                  <a:gd name="connsiteY2" fmla="*/ 0 h 610147"/>
                  <a:gd name="connsiteX3" fmla="*/ 1231099 w 1231099"/>
                  <a:gd name="connsiteY3" fmla="*/ 518707 h 610147"/>
                  <a:gd name="connsiteX4" fmla="*/ 91440 w 1231099"/>
                  <a:gd name="connsiteY4" fmla="*/ 610147 h 610147"/>
                  <a:gd name="connsiteX0" fmla="*/ 0 w 1231099"/>
                  <a:gd name="connsiteY0" fmla="*/ 518707 h 518707"/>
                  <a:gd name="connsiteX1" fmla="*/ 0 w 1231099"/>
                  <a:gd name="connsiteY1" fmla="*/ 0 h 518707"/>
                  <a:gd name="connsiteX2" fmla="*/ 1231099 w 1231099"/>
                  <a:gd name="connsiteY2" fmla="*/ 0 h 518707"/>
                  <a:gd name="connsiteX3" fmla="*/ 1231099 w 1231099"/>
                  <a:gd name="connsiteY3" fmla="*/ 518707 h 518707"/>
                  <a:gd name="connsiteX0" fmla="*/ 0 w 1231099"/>
                  <a:gd name="connsiteY0" fmla="*/ 0 h 518707"/>
                  <a:gd name="connsiteX1" fmla="*/ 1231099 w 1231099"/>
                  <a:gd name="connsiteY1" fmla="*/ 0 h 518707"/>
                  <a:gd name="connsiteX2" fmla="*/ 1231099 w 1231099"/>
                  <a:gd name="connsiteY2" fmla="*/ 518707 h 518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1099" h="518707">
                    <a:moveTo>
                      <a:pt x="0" y="0"/>
                    </a:moveTo>
                    <a:lnTo>
                      <a:pt x="1231099" y="0"/>
                    </a:lnTo>
                    <a:lnTo>
                      <a:pt x="1231099" y="518707"/>
                    </a:lnTo>
                  </a:path>
                </a:pathLst>
              </a:cu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IN" sz="28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3" name="Rectangle: Rounded Corners 38">
                <a:extLst>
                  <a:ext uri="{FF2B5EF4-FFF2-40B4-BE49-F238E27FC236}">
                    <a16:creationId xmlns:a16="http://schemas.microsoft.com/office/drawing/2014/main" id="{8A274EA5-3951-4D9E-AB3E-7538B2AD82FF}"/>
                  </a:ext>
                </a:extLst>
              </p:cNvPr>
              <p:cNvSpPr/>
              <p:nvPr/>
            </p:nvSpPr>
            <p:spPr>
              <a:xfrm flipH="1">
                <a:off x="4593955" y="2375940"/>
                <a:ext cx="1294228" cy="519776"/>
              </a:xfrm>
              <a:custGeom>
                <a:avLst/>
                <a:gdLst>
                  <a:gd name="connsiteX0" fmla="*/ 0 w 1294228"/>
                  <a:gd name="connsiteY0" fmla="*/ 0 h 519776"/>
                  <a:gd name="connsiteX1" fmla="*/ 1294228 w 1294228"/>
                  <a:gd name="connsiteY1" fmla="*/ 0 h 519776"/>
                  <a:gd name="connsiteX2" fmla="*/ 1294228 w 1294228"/>
                  <a:gd name="connsiteY2" fmla="*/ 519776 h 519776"/>
                  <a:gd name="connsiteX3" fmla="*/ 0 w 1294228"/>
                  <a:gd name="connsiteY3" fmla="*/ 519776 h 519776"/>
                  <a:gd name="connsiteX4" fmla="*/ 0 w 1294228"/>
                  <a:gd name="connsiteY4" fmla="*/ 0 h 519776"/>
                  <a:gd name="connsiteX0" fmla="*/ 0 w 1294228"/>
                  <a:gd name="connsiteY0" fmla="*/ 519776 h 611216"/>
                  <a:gd name="connsiteX1" fmla="*/ 0 w 1294228"/>
                  <a:gd name="connsiteY1" fmla="*/ 0 h 611216"/>
                  <a:gd name="connsiteX2" fmla="*/ 1294228 w 1294228"/>
                  <a:gd name="connsiteY2" fmla="*/ 0 h 611216"/>
                  <a:gd name="connsiteX3" fmla="*/ 1294228 w 1294228"/>
                  <a:gd name="connsiteY3" fmla="*/ 519776 h 611216"/>
                  <a:gd name="connsiteX4" fmla="*/ 91440 w 1294228"/>
                  <a:gd name="connsiteY4" fmla="*/ 611216 h 611216"/>
                  <a:gd name="connsiteX0" fmla="*/ 0 w 1294228"/>
                  <a:gd name="connsiteY0" fmla="*/ 519776 h 519776"/>
                  <a:gd name="connsiteX1" fmla="*/ 0 w 1294228"/>
                  <a:gd name="connsiteY1" fmla="*/ 0 h 519776"/>
                  <a:gd name="connsiteX2" fmla="*/ 1294228 w 1294228"/>
                  <a:gd name="connsiteY2" fmla="*/ 0 h 519776"/>
                  <a:gd name="connsiteX3" fmla="*/ 1294228 w 1294228"/>
                  <a:gd name="connsiteY3" fmla="*/ 519776 h 519776"/>
                  <a:gd name="connsiteX0" fmla="*/ 0 w 1294228"/>
                  <a:gd name="connsiteY0" fmla="*/ 0 h 519776"/>
                  <a:gd name="connsiteX1" fmla="*/ 1294228 w 1294228"/>
                  <a:gd name="connsiteY1" fmla="*/ 0 h 519776"/>
                  <a:gd name="connsiteX2" fmla="*/ 1294228 w 1294228"/>
                  <a:gd name="connsiteY2" fmla="*/ 519776 h 5197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94228" h="519776">
                    <a:moveTo>
                      <a:pt x="0" y="0"/>
                    </a:moveTo>
                    <a:lnTo>
                      <a:pt x="1294228" y="0"/>
                    </a:lnTo>
                    <a:lnTo>
                      <a:pt x="1294228" y="519776"/>
                    </a:lnTo>
                  </a:path>
                </a:pathLst>
              </a:cu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IN" sz="28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4" name="Rectangle: Rounded Corners 38">
                <a:extLst>
                  <a:ext uri="{FF2B5EF4-FFF2-40B4-BE49-F238E27FC236}">
                    <a16:creationId xmlns:a16="http://schemas.microsoft.com/office/drawing/2014/main" id="{6515C39A-E66D-4DCD-B6BB-202292167D3B}"/>
                  </a:ext>
                </a:extLst>
              </p:cNvPr>
              <p:cNvSpPr/>
              <p:nvPr/>
            </p:nvSpPr>
            <p:spPr>
              <a:xfrm flipH="1">
                <a:off x="4643341" y="3736894"/>
                <a:ext cx="2499993" cy="518707"/>
              </a:xfrm>
              <a:custGeom>
                <a:avLst/>
                <a:gdLst>
                  <a:gd name="connsiteX0" fmla="*/ 0 w 2499993"/>
                  <a:gd name="connsiteY0" fmla="*/ 0 h 518707"/>
                  <a:gd name="connsiteX1" fmla="*/ 2499993 w 2499993"/>
                  <a:gd name="connsiteY1" fmla="*/ 0 h 518707"/>
                  <a:gd name="connsiteX2" fmla="*/ 2499993 w 2499993"/>
                  <a:gd name="connsiteY2" fmla="*/ 518707 h 518707"/>
                  <a:gd name="connsiteX3" fmla="*/ 0 w 2499993"/>
                  <a:gd name="connsiteY3" fmla="*/ 518707 h 518707"/>
                  <a:gd name="connsiteX4" fmla="*/ 0 w 2499993"/>
                  <a:gd name="connsiteY4" fmla="*/ 0 h 518707"/>
                  <a:gd name="connsiteX0" fmla="*/ 0 w 2499993"/>
                  <a:gd name="connsiteY0" fmla="*/ 518707 h 610147"/>
                  <a:gd name="connsiteX1" fmla="*/ 0 w 2499993"/>
                  <a:gd name="connsiteY1" fmla="*/ 0 h 610147"/>
                  <a:gd name="connsiteX2" fmla="*/ 2499993 w 2499993"/>
                  <a:gd name="connsiteY2" fmla="*/ 0 h 610147"/>
                  <a:gd name="connsiteX3" fmla="*/ 2499993 w 2499993"/>
                  <a:gd name="connsiteY3" fmla="*/ 518707 h 610147"/>
                  <a:gd name="connsiteX4" fmla="*/ 91440 w 2499993"/>
                  <a:gd name="connsiteY4" fmla="*/ 610147 h 610147"/>
                  <a:gd name="connsiteX0" fmla="*/ 0 w 2499993"/>
                  <a:gd name="connsiteY0" fmla="*/ 518707 h 518707"/>
                  <a:gd name="connsiteX1" fmla="*/ 0 w 2499993"/>
                  <a:gd name="connsiteY1" fmla="*/ 0 h 518707"/>
                  <a:gd name="connsiteX2" fmla="*/ 2499993 w 2499993"/>
                  <a:gd name="connsiteY2" fmla="*/ 0 h 518707"/>
                  <a:gd name="connsiteX3" fmla="*/ 2499993 w 2499993"/>
                  <a:gd name="connsiteY3" fmla="*/ 518707 h 518707"/>
                  <a:gd name="connsiteX0" fmla="*/ 0 w 2499993"/>
                  <a:gd name="connsiteY0" fmla="*/ 0 h 518707"/>
                  <a:gd name="connsiteX1" fmla="*/ 2499993 w 2499993"/>
                  <a:gd name="connsiteY1" fmla="*/ 0 h 518707"/>
                  <a:gd name="connsiteX2" fmla="*/ 2499993 w 2499993"/>
                  <a:gd name="connsiteY2" fmla="*/ 518707 h 518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99993" h="518707">
                    <a:moveTo>
                      <a:pt x="0" y="0"/>
                    </a:moveTo>
                    <a:lnTo>
                      <a:pt x="2499993" y="0"/>
                    </a:lnTo>
                    <a:lnTo>
                      <a:pt x="2499993" y="518707"/>
                    </a:lnTo>
                  </a:path>
                </a:pathLst>
              </a:cu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IN" sz="28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5" name="Rectangle: Rounded Corners 38">
                <a:extLst>
                  <a:ext uri="{FF2B5EF4-FFF2-40B4-BE49-F238E27FC236}">
                    <a16:creationId xmlns:a16="http://schemas.microsoft.com/office/drawing/2014/main" id="{E11E58BB-11C4-4BCD-B548-9C71679AFEE7}"/>
                  </a:ext>
                </a:extLst>
              </p:cNvPr>
              <p:cNvSpPr/>
              <p:nvPr/>
            </p:nvSpPr>
            <p:spPr>
              <a:xfrm flipH="1">
                <a:off x="4643341" y="3167850"/>
                <a:ext cx="1557912" cy="520786"/>
              </a:xfrm>
              <a:custGeom>
                <a:avLst/>
                <a:gdLst>
                  <a:gd name="connsiteX0" fmla="*/ 0 w 1557912"/>
                  <a:gd name="connsiteY0" fmla="*/ 0 h 520786"/>
                  <a:gd name="connsiteX1" fmla="*/ 1557912 w 1557912"/>
                  <a:gd name="connsiteY1" fmla="*/ 0 h 520786"/>
                  <a:gd name="connsiteX2" fmla="*/ 1557912 w 1557912"/>
                  <a:gd name="connsiteY2" fmla="*/ 520786 h 520786"/>
                  <a:gd name="connsiteX3" fmla="*/ 0 w 1557912"/>
                  <a:gd name="connsiteY3" fmla="*/ 520786 h 520786"/>
                  <a:gd name="connsiteX4" fmla="*/ 0 w 1557912"/>
                  <a:gd name="connsiteY4" fmla="*/ 0 h 520786"/>
                  <a:gd name="connsiteX0" fmla="*/ 0 w 1557912"/>
                  <a:gd name="connsiteY0" fmla="*/ 520786 h 612226"/>
                  <a:gd name="connsiteX1" fmla="*/ 0 w 1557912"/>
                  <a:gd name="connsiteY1" fmla="*/ 0 h 612226"/>
                  <a:gd name="connsiteX2" fmla="*/ 1557912 w 1557912"/>
                  <a:gd name="connsiteY2" fmla="*/ 0 h 612226"/>
                  <a:gd name="connsiteX3" fmla="*/ 1557912 w 1557912"/>
                  <a:gd name="connsiteY3" fmla="*/ 520786 h 612226"/>
                  <a:gd name="connsiteX4" fmla="*/ 91440 w 1557912"/>
                  <a:gd name="connsiteY4" fmla="*/ 612226 h 612226"/>
                  <a:gd name="connsiteX0" fmla="*/ 0 w 1557912"/>
                  <a:gd name="connsiteY0" fmla="*/ 520786 h 520786"/>
                  <a:gd name="connsiteX1" fmla="*/ 0 w 1557912"/>
                  <a:gd name="connsiteY1" fmla="*/ 0 h 520786"/>
                  <a:gd name="connsiteX2" fmla="*/ 1557912 w 1557912"/>
                  <a:gd name="connsiteY2" fmla="*/ 0 h 520786"/>
                  <a:gd name="connsiteX3" fmla="*/ 1557912 w 1557912"/>
                  <a:gd name="connsiteY3" fmla="*/ 520786 h 520786"/>
                  <a:gd name="connsiteX0" fmla="*/ 0 w 1557912"/>
                  <a:gd name="connsiteY0" fmla="*/ 0 h 520786"/>
                  <a:gd name="connsiteX1" fmla="*/ 1557912 w 1557912"/>
                  <a:gd name="connsiteY1" fmla="*/ 0 h 520786"/>
                  <a:gd name="connsiteX2" fmla="*/ 1557912 w 1557912"/>
                  <a:gd name="connsiteY2" fmla="*/ 520786 h 5207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557912" h="520786">
                    <a:moveTo>
                      <a:pt x="0" y="0"/>
                    </a:moveTo>
                    <a:lnTo>
                      <a:pt x="1557912" y="0"/>
                    </a:lnTo>
                    <a:lnTo>
                      <a:pt x="1557912" y="520786"/>
                    </a:lnTo>
                  </a:path>
                </a:pathLst>
              </a:custGeom>
              <a:noFill/>
              <a:ln w="6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IN" sz="28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6" name="Arc 235">
                <a:extLst>
                  <a:ext uri="{FF2B5EF4-FFF2-40B4-BE49-F238E27FC236}">
                    <a16:creationId xmlns:a16="http://schemas.microsoft.com/office/drawing/2014/main" id="{68581756-5DB6-4AA9-83A0-4A9AB6427516}"/>
                  </a:ext>
                </a:extLst>
              </p:cNvPr>
              <p:cNvSpPr/>
              <p:nvPr/>
            </p:nvSpPr>
            <p:spPr>
              <a:xfrm>
                <a:off x="3824124" y="4204069"/>
                <a:ext cx="1435455" cy="1435455"/>
              </a:xfrm>
              <a:prstGeom prst="arc">
                <a:avLst>
                  <a:gd name="adj1" fmla="val 18029758"/>
                  <a:gd name="adj2" fmla="val 14265589"/>
                </a:avLst>
              </a:prstGeom>
              <a:noFill/>
              <a:ln w="12700">
                <a:solidFill>
                  <a:schemeClr val="accent3"/>
                </a:solidFill>
                <a:headEnd type="oval" w="sm" len="sm"/>
                <a:tailEnd type="oval" w="sm" len="sm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IN" sz="28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4CDBACE7-26BC-4617-B39C-715AF4EDA864}"/>
                </a:ext>
              </a:extLst>
            </p:cNvPr>
            <p:cNvGrpSpPr/>
            <p:nvPr/>
          </p:nvGrpSpPr>
          <p:grpSpPr>
            <a:xfrm>
              <a:off x="-274672" y="1762042"/>
              <a:ext cx="8487530" cy="2678461"/>
              <a:chOff x="-274672" y="1762042"/>
              <a:chExt cx="8487530" cy="2678461"/>
            </a:xfrm>
          </p:grpSpPr>
          <p:grpSp>
            <p:nvGrpSpPr>
              <p:cNvPr id="117" name="Group 116">
                <a:extLst>
                  <a:ext uri="{FF2B5EF4-FFF2-40B4-BE49-F238E27FC236}">
                    <a16:creationId xmlns:a16="http://schemas.microsoft.com/office/drawing/2014/main" id="{B7535D4E-409F-4662-A352-80ABAB885454}"/>
                  </a:ext>
                </a:extLst>
              </p:cNvPr>
              <p:cNvGrpSpPr/>
              <p:nvPr/>
            </p:nvGrpSpPr>
            <p:grpSpPr>
              <a:xfrm>
                <a:off x="-274672" y="1771718"/>
                <a:ext cx="8487530" cy="2668785"/>
                <a:chOff x="-274672" y="1771718"/>
                <a:chExt cx="8487530" cy="2668785"/>
              </a:xfrm>
            </p:grpSpPr>
            <p:sp>
              <p:nvSpPr>
                <p:cNvPr id="216" name="TextBox 215">
                  <a:extLst>
                    <a:ext uri="{FF2B5EF4-FFF2-40B4-BE49-F238E27FC236}">
                      <a16:creationId xmlns:a16="http://schemas.microsoft.com/office/drawing/2014/main" id="{56B4B5AE-2FA5-4648-8325-751E4E65FFB3}"/>
                    </a:ext>
                  </a:extLst>
                </p:cNvPr>
                <p:cNvSpPr txBox="1"/>
                <p:nvPr/>
              </p:nvSpPr>
              <p:spPr>
                <a:xfrm>
                  <a:off x="4702990" y="1771718"/>
                  <a:ext cx="1737976" cy="33855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Knowledge domain</a:t>
                  </a:r>
                  <a:endParaRPr lang="en-IN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17" name="TextBox 216">
                  <a:extLst>
                    <a:ext uri="{FF2B5EF4-FFF2-40B4-BE49-F238E27FC236}">
                      <a16:creationId xmlns:a16="http://schemas.microsoft.com/office/drawing/2014/main" id="{1DE1D4D5-9CC5-4628-B542-C005C0BC118B}"/>
                    </a:ext>
                  </a:extLst>
                </p:cNvPr>
                <p:cNvSpPr txBox="1"/>
                <p:nvPr/>
              </p:nvSpPr>
              <p:spPr>
                <a:xfrm>
                  <a:off x="-274672" y="2443806"/>
                  <a:ext cx="2148345" cy="33855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r" defTabSz="685800">
                    <a:defRPr/>
                  </a:pPr>
                  <a:r>
                    <a:rPr lang="en-US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Process Control S</a:t>
                  </a:r>
                  <a:r>
                    <a:rPr lang="en-US" sz="1600" dirty="0" err="1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ystem</a:t>
                  </a:r>
                  <a:endParaRPr lang="en-IN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18" name="TextBox 217">
                  <a:extLst>
                    <a:ext uri="{FF2B5EF4-FFF2-40B4-BE49-F238E27FC236}">
                      <a16:creationId xmlns:a16="http://schemas.microsoft.com/office/drawing/2014/main" id="{ECA3D6A7-C963-4755-A1C8-E76CC759F3D3}"/>
                    </a:ext>
                  </a:extLst>
                </p:cNvPr>
                <p:cNvSpPr txBox="1"/>
                <p:nvPr/>
              </p:nvSpPr>
              <p:spPr>
                <a:xfrm>
                  <a:off x="6528735" y="3000957"/>
                  <a:ext cx="954107" cy="33855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Repairing</a:t>
                  </a:r>
                  <a:endParaRPr lang="en-IN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19" name="TextBox 218">
                  <a:extLst>
                    <a:ext uri="{FF2B5EF4-FFF2-40B4-BE49-F238E27FC236}">
                      <a16:creationId xmlns:a16="http://schemas.microsoft.com/office/drawing/2014/main" id="{1D86929C-C576-4671-8344-1B0A7E4F31C7}"/>
                    </a:ext>
                  </a:extLst>
                </p:cNvPr>
                <p:cNvSpPr txBox="1"/>
                <p:nvPr/>
              </p:nvSpPr>
              <p:spPr>
                <a:xfrm>
                  <a:off x="984714" y="2821142"/>
                  <a:ext cx="1712713" cy="33855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r" defTabSz="685800">
                    <a:defRPr/>
                  </a:pPr>
                  <a:r>
                    <a:rPr lang="en-US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Monitoring system</a:t>
                  </a:r>
                  <a:endParaRPr lang="en-IN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20" name="TextBox 219">
                  <a:extLst>
                    <a:ext uri="{FF2B5EF4-FFF2-40B4-BE49-F238E27FC236}">
                      <a16:creationId xmlns:a16="http://schemas.microsoft.com/office/drawing/2014/main" id="{FD345A4C-8B10-49D0-83B2-7DEEBD0FFDFA}"/>
                    </a:ext>
                  </a:extLst>
                </p:cNvPr>
                <p:cNvSpPr txBox="1"/>
                <p:nvPr/>
              </p:nvSpPr>
              <p:spPr>
                <a:xfrm>
                  <a:off x="230663" y="3362414"/>
                  <a:ext cx="1891551" cy="33855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r" defTabSz="685800">
                    <a:defRPr/>
                  </a:pPr>
                  <a:r>
                    <a:rPr lang="en-US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Medical domain</a:t>
                  </a:r>
                </a:p>
              </p:txBody>
            </p:sp>
            <p:sp>
              <p:nvSpPr>
                <p:cNvPr id="221" name="TextBox 220">
                  <a:extLst>
                    <a:ext uri="{FF2B5EF4-FFF2-40B4-BE49-F238E27FC236}">
                      <a16:creationId xmlns:a16="http://schemas.microsoft.com/office/drawing/2014/main" id="{A43EA176-8F86-40BB-A651-78AC06DCBB83}"/>
                    </a:ext>
                  </a:extLst>
                </p:cNvPr>
                <p:cNvSpPr txBox="1"/>
                <p:nvPr/>
              </p:nvSpPr>
              <p:spPr>
                <a:xfrm>
                  <a:off x="6045585" y="4089066"/>
                  <a:ext cx="898003" cy="33855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Shipping</a:t>
                  </a:r>
                  <a:endParaRPr lang="en-IN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22" name="TextBox 221">
                  <a:extLst>
                    <a:ext uri="{FF2B5EF4-FFF2-40B4-BE49-F238E27FC236}">
                      <a16:creationId xmlns:a16="http://schemas.microsoft.com/office/drawing/2014/main" id="{C47DB394-4BA4-420D-B56D-F64CD071C375}"/>
                    </a:ext>
                  </a:extLst>
                </p:cNvPr>
                <p:cNvSpPr txBox="1"/>
                <p:nvPr/>
              </p:nvSpPr>
              <p:spPr>
                <a:xfrm>
                  <a:off x="595803" y="4101949"/>
                  <a:ext cx="2246737" cy="33855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r" defTabSz="685800">
                    <a:defRPr/>
                  </a:pPr>
                  <a:r>
                    <a:rPr lang="it-IT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Design</a:t>
                  </a:r>
                </a:p>
              </p:txBody>
            </p:sp>
            <p:sp>
              <p:nvSpPr>
                <p:cNvPr id="2" name="TextBox 1">
                  <a:extLst>
                    <a:ext uri="{FF2B5EF4-FFF2-40B4-BE49-F238E27FC236}">
                      <a16:creationId xmlns:a16="http://schemas.microsoft.com/office/drawing/2014/main" id="{31F2AC4D-2F23-BE7A-54E1-FFB512D4A02E}"/>
                    </a:ext>
                  </a:extLst>
                </p:cNvPr>
                <p:cNvSpPr txBox="1"/>
                <p:nvPr/>
              </p:nvSpPr>
              <p:spPr>
                <a:xfrm>
                  <a:off x="6000346" y="2244938"/>
                  <a:ext cx="1096390" cy="33855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hr-HR" sz="1600" dirty="0" err="1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Predictions</a:t>
                  </a:r>
                  <a:endParaRPr lang="en-IN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id="{B3B8D86E-9D7A-7447-8D1D-61B1D8EDD0D4}"/>
                    </a:ext>
                  </a:extLst>
                </p:cNvPr>
                <p:cNvSpPr txBox="1"/>
                <p:nvPr/>
              </p:nvSpPr>
              <p:spPr>
                <a:xfrm>
                  <a:off x="7143334" y="3579831"/>
                  <a:ext cx="1069524" cy="338554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hr-HR" sz="1600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Monitoring</a:t>
                  </a:r>
                  <a:endParaRPr lang="en-IN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118" name="Group 117">
                <a:extLst>
                  <a:ext uri="{FF2B5EF4-FFF2-40B4-BE49-F238E27FC236}">
                    <a16:creationId xmlns:a16="http://schemas.microsoft.com/office/drawing/2014/main" id="{385A24E0-5C2C-442A-A846-29F74FA8621D}"/>
                  </a:ext>
                </a:extLst>
              </p:cNvPr>
              <p:cNvGrpSpPr/>
              <p:nvPr/>
            </p:nvGrpSpPr>
            <p:grpSpPr>
              <a:xfrm>
                <a:off x="1906749" y="1762042"/>
                <a:ext cx="5246755" cy="2675249"/>
                <a:chOff x="1906749" y="1762042"/>
                <a:chExt cx="5246755" cy="2675249"/>
              </a:xfrm>
            </p:grpSpPr>
            <p:grpSp>
              <p:nvGrpSpPr>
                <p:cNvPr id="119" name="Group 118">
                  <a:extLst>
                    <a:ext uri="{FF2B5EF4-FFF2-40B4-BE49-F238E27FC236}">
                      <a16:creationId xmlns:a16="http://schemas.microsoft.com/office/drawing/2014/main" id="{63E4C18D-431D-4686-BDA9-19489F44F88A}"/>
                    </a:ext>
                  </a:extLst>
                </p:cNvPr>
                <p:cNvGrpSpPr/>
                <p:nvPr/>
              </p:nvGrpSpPr>
              <p:grpSpPr>
                <a:xfrm>
                  <a:off x="2154735" y="3352739"/>
                  <a:ext cx="357901" cy="357901"/>
                  <a:chOff x="2154735" y="3352739"/>
                  <a:chExt cx="357901" cy="357901"/>
                </a:xfrm>
              </p:grpSpPr>
              <p:sp>
                <p:nvSpPr>
                  <p:cNvPr id="212" name="Oval 211">
                    <a:extLst>
                      <a:ext uri="{FF2B5EF4-FFF2-40B4-BE49-F238E27FC236}">
                        <a16:creationId xmlns:a16="http://schemas.microsoft.com/office/drawing/2014/main" id="{741E361D-C986-452D-B0F9-D950EB6E3605}"/>
                      </a:ext>
                    </a:extLst>
                  </p:cNvPr>
                  <p:cNvSpPr/>
                  <p:nvPr/>
                </p:nvSpPr>
                <p:spPr>
                  <a:xfrm>
                    <a:off x="2154735" y="3352739"/>
                    <a:ext cx="357901" cy="357901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28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213" name="Group 212">
                    <a:extLst>
                      <a:ext uri="{FF2B5EF4-FFF2-40B4-BE49-F238E27FC236}">
                        <a16:creationId xmlns:a16="http://schemas.microsoft.com/office/drawing/2014/main" id="{19397C23-7588-40A0-AAB1-748CE92E3E35}"/>
                      </a:ext>
                    </a:extLst>
                  </p:cNvPr>
                  <p:cNvGrpSpPr/>
                  <p:nvPr/>
                </p:nvGrpSpPr>
                <p:grpSpPr>
                  <a:xfrm>
                    <a:off x="2246409" y="3444431"/>
                    <a:ext cx="174553" cy="174516"/>
                    <a:chOff x="2591216" y="3279106"/>
                    <a:chExt cx="457238" cy="457141"/>
                  </a:xfrm>
                  <a:solidFill>
                    <a:schemeClr val="accent3"/>
                  </a:solidFill>
                </p:grpSpPr>
                <p:sp>
                  <p:nvSpPr>
                    <p:cNvPr id="214" name="Freeform: Shape 213">
                      <a:extLst>
                        <a:ext uri="{FF2B5EF4-FFF2-40B4-BE49-F238E27FC236}">
                          <a16:creationId xmlns:a16="http://schemas.microsoft.com/office/drawing/2014/main" id="{82F90F35-BE79-4791-90B0-82A4360E87A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91216" y="3362296"/>
                      <a:ext cx="457200" cy="373951"/>
                    </a:xfrm>
                    <a:custGeom>
                      <a:avLst/>
                      <a:gdLst>
                        <a:gd name="connsiteX0" fmla="*/ 0 w 457200"/>
                        <a:gd name="connsiteY0" fmla="*/ 331661 h 373951"/>
                        <a:gd name="connsiteX1" fmla="*/ 42386 w 457200"/>
                        <a:gd name="connsiteY1" fmla="*/ 373951 h 373951"/>
                        <a:gd name="connsiteX2" fmla="*/ 414909 w 457200"/>
                        <a:gd name="connsiteY2" fmla="*/ 373951 h 373951"/>
                        <a:gd name="connsiteX3" fmla="*/ 457200 w 457200"/>
                        <a:gd name="connsiteY3" fmla="*/ 331661 h 373951"/>
                        <a:gd name="connsiteX4" fmla="*/ 457200 w 457200"/>
                        <a:gd name="connsiteY4" fmla="*/ 0 h 373951"/>
                        <a:gd name="connsiteX5" fmla="*/ 0 w 457200"/>
                        <a:gd name="connsiteY5" fmla="*/ 0 h 373951"/>
                        <a:gd name="connsiteX6" fmla="*/ 0 w 457200"/>
                        <a:gd name="connsiteY6" fmla="*/ 331661 h 373951"/>
                        <a:gd name="connsiteX7" fmla="*/ 308372 w 457200"/>
                        <a:gd name="connsiteY7" fmla="*/ 194230 h 373951"/>
                        <a:gd name="connsiteX8" fmla="*/ 313004 w 457200"/>
                        <a:gd name="connsiteY8" fmla="*/ 190974 h 373951"/>
                        <a:gd name="connsiteX9" fmla="*/ 317479 w 457200"/>
                        <a:gd name="connsiteY9" fmla="*/ 194440 h 373951"/>
                        <a:gd name="connsiteX10" fmla="*/ 338306 w 457200"/>
                        <a:gd name="connsiteY10" fmla="*/ 268100 h 373951"/>
                        <a:gd name="connsiteX11" fmla="*/ 358006 w 457200"/>
                        <a:gd name="connsiteY11" fmla="*/ 234595 h 373951"/>
                        <a:gd name="connsiteX12" fmla="*/ 362109 w 457200"/>
                        <a:gd name="connsiteY12" fmla="*/ 232246 h 373951"/>
                        <a:gd name="connsiteX13" fmla="*/ 397902 w 457200"/>
                        <a:gd name="connsiteY13" fmla="*/ 232246 h 373951"/>
                        <a:gd name="connsiteX14" fmla="*/ 402664 w 457200"/>
                        <a:gd name="connsiteY14" fmla="*/ 237009 h 373951"/>
                        <a:gd name="connsiteX15" fmla="*/ 397902 w 457200"/>
                        <a:gd name="connsiteY15" fmla="*/ 241771 h 373951"/>
                        <a:gd name="connsiteX16" fmla="*/ 364834 w 457200"/>
                        <a:gd name="connsiteY16" fmla="*/ 241771 h 373951"/>
                        <a:gd name="connsiteX17" fmla="*/ 340863 w 457200"/>
                        <a:gd name="connsiteY17" fmla="*/ 282541 h 373951"/>
                        <a:gd name="connsiteX18" fmla="*/ 336157 w 457200"/>
                        <a:gd name="connsiteY18" fmla="*/ 284853 h 373951"/>
                        <a:gd name="connsiteX19" fmla="*/ 332175 w 457200"/>
                        <a:gd name="connsiteY19" fmla="*/ 281425 h 373951"/>
                        <a:gd name="connsiteX20" fmla="*/ 312512 w 457200"/>
                        <a:gd name="connsiteY20" fmla="*/ 211904 h 373951"/>
                        <a:gd name="connsiteX21" fmla="*/ 302503 w 457200"/>
                        <a:gd name="connsiteY21" fmla="*/ 241902 h 373951"/>
                        <a:gd name="connsiteX22" fmla="*/ 297982 w 457200"/>
                        <a:gd name="connsiteY22" fmla="*/ 245157 h 373951"/>
                        <a:gd name="connsiteX23" fmla="*/ 260720 w 457200"/>
                        <a:gd name="connsiteY23" fmla="*/ 245157 h 373951"/>
                        <a:gd name="connsiteX24" fmla="*/ 235921 w 457200"/>
                        <a:gd name="connsiteY24" fmla="*/ 296964 h 373951"/>
                        <a:gd name="connsiteX25" fmla="*/ 231624 w 457200"/>
                        <a:gd name="connsiteY25" fmla="*/ 299670 h 373951"/>
                        <a:gd name="connsiteX26" fmla="*/ 231288 w 457200"/>
                        <a:gd name="connsiteY26" fmla="*/ 299657 h 373951"/>
                        <a:gd name="connsiteX27" fmla="*/ 227084 w 457200"/>
                        <a:gd name="connsiteY27" fmla="*/ 296335 h 373951"/>
                        <a:gd name="connsiteX28" fmla="*/ 195514 w 457200"/>
                        <a:gd name="connsiteY28" fmla="*/ 196025 h 373951"/>
                        <a:gd name="connsiteX29" fmla="*/ 159339 w 457200"/>
                        <a:gd name="connsiteY29" fmla="*/ 242994 h 373951"/>
                        <a:gd name="connsiteX30" fmla="*/ 155563 w 457200"/>
                        <a:gd name="connsiteY30" fmla="*/ 244851 h 373951"/>
                        <a:gd name="connsiteX31" fmla="*/ 59374 w 457200"/>
                        <a:gd name="connsiteY31" fmla="*/ 244851 h 373951"/>
                        <a:gd name="connsiteX32" fmla="*/ 54611 w 457200"/>
                        <a:gd name="connsiteY32" fmla="*/ 240088 h 373951"/>
                        <a:gd name="connsiteX33" fmla="*/ 59374 w 457200"/>
                        <a:gd name="connsiteY33" fmla="*/ 235326 h 373951"/>
                        <a:gd name="connsiteX34" fmla="*/ 153219 w 457200"/>
                        <a:gd name="connsiteY34" fmla="*/ 235326 h 373951"/>
                        <a:gd name="connsiteX35" fmla="*/ 193542 w 457200"/>
                        <a:gd name="connsiteY35" fmla="*/ 182975 h 373951"/>
                        <a:gd name="connsiteX36" fmla="*/ 198156 w 457200"/>
                        <a:gd name="connsiteY36" fmla="*/ 181194 h 373951"/>
                        <a:gd name="connsiteX37" fmla="*/ 201858 w 457200"/>
                        <a:gd name="connsiteY37" fmla="*/ 184454 h 373951"/>
                        <a:gd name="connsiteX38" fmla="*/ 232545 w 457200"/>
                        <a:gd name="connsiteY38" fmla="*/ 281960 h 373951"/>
                        <a:gd name="connsiteX39" fmla="*/ 253418 w 457200"/>
                        <a:gd name="connsiteY39" fmla="*/ 238339 h 373951"/>
                        <a:gd name="connsiteX40" fmla="*/ 257716 w 457200"/>
                        <a:gd name="connsiteY40" fmla="*/ 235632 h 373951"/>
                        <a:gd name="connsiteX41" fmla="*/ 294551 w 457200"/>
                        <a:gd name="connsiteY41" fmla="*/ 235632 h 373951"/>
                        <a:gd name="connsiteX42" fmla="*/ 308372 w 457200"/>
                        <a:gd name="connsiteY42" fmla="*/ 194230 h 373951"/>
                        <a:gd name="connsiteX43" fmla="*/ 35644 w 457200"/>
                        <a:gd name="connsiteY43" fmla="*/ 48086 h 373951"/>
                        <a:gd name="connsiteX44" fmla="*/ 40733 w 457200"/>
                        <a:gd name="connsiteY44" fmla="*/ 42997 h 373951"/>
                        <a:gd name="connsiteX45" fmla="*/ 262392 w 457200"/>
                        <a:gd name="connsiteY45" fmla="*/ 42997 h 373951"/>
                        <a:gd name="connsiteX46" fmla="*/ 267482 w 457200"/>
                        <a:gd name="connsiteY46" fmla="*/ 48086 h 373951"/>
                        <a:gd name="connsiteX47" fmla="*/ 267482 w 457200"/>
                        <a:gd name="connsiteY47" fmla="*/ 56958 h 373951"/>
                        <a:gd name="connsiteX48" fmla="*/ 262392 w 457200"/>
                        <a:gd name="connsiteY48" fmla="*/ 62047 h 373951"/>
                        <a:gd name="connsiteX49" fmla="*/ 40734 w 457200"/>
                        <a:gd name="connsiteY49" fmla="*/ 62047 h 373951"/>
                        <a:gd name="connsiteX50" fmla="*/ 35644 w 457200"/>
                        <a:gd name="connsiteY50" fmla="*/ 56958 h 373951"/>
                        <a:gd name="connsiteX51" fmla="*/ 35644 w 457200"/>
                        <a:gd name="connsiteY51" fmla="*/ 48086 h 373951"/>
                        <a:gd name="connsiteX52" fmla="*/ 35644 w 457200"/>
                        <a:gd name="connsiteY52" fmla="*/ 88509 h 373951"/>
                        <a:gd name="connsiteX53" fmla="*/ 40733 w 457200"/>
                        <a:gd name="connsiteY53" fmla="*/ 83420 h 373951"/>
                        <a:gd name="connsiteX54" fmla="*/ 262392 w 457200"/>
                        <a:gd name="connsiteY54" fmla="*/ 83420 h 373951"/>
                        <a:gd name="connsiteX55" fmla="*/ 267482 w 457200"/>
                        <a:gd name="connsiteY55" fmla="*/ 88509 h 373951"/>
                        <a:gd name="connsiteX56" fmla="*/ 267482 w 457200"/>
                        <a:gd name="connsiteY56" fmla="*/ 97381 h 373951"/>
                        <a:gd name="connsiteX57" fmla="*/ 262392 w 457200"/>
                        <a:gd name="connsiteY57" fmla="*/ 102470 h 373951"/>
                        <a:gd name="connsiteX58" fmla="*/ 40734 w 457200"/>
                        <a:gd name="connsiteY58" fmla="*/ 102470 h 373951"/>
                        <a:gd name="connsiteX59" fmla="*/ 35644 w 457200"/>
                        <a:gd name="connsiteY59" fmla="*/ 97381 h 373951"/>
                        <a:gd name="connsiteX60" fmla="*/ 35644 w 457200"/>
                        <a:gd name="connsiteY60" fmla="*/ 88509 h 373951"/>
                        <a:gd name="connsiteX61" fmla="*/ 35644 w 457200"/>
                        <a:gd name="connsiteY61" fmla="*/ 128932 h 373951"/>
                        <a:gd name="connsiteX62" fmla="*/ 40733 w 457200"/>
                        <a:gd name="connsiteY62" fmla="*/ 123843 h 373951"/>
                        <a:gd name="connsiteX63" fmla="*/ 214767 w 457200"/>
                        <a:gd name="connsiteY63" fmla="*/ 123843 h 373951"/>
                        <a:gd name="connsiteX64" fmla="*/ 219857 w 457200"/>
                        <a:gd name="connsiteY64" fmla="*/ 128932 h 373951"/>
                        <a:gd name="connsiteX65" fmla="*/ 219857 w 457200"/>
                        <a:gd name="connsiteY65" fmla="*/ 137803 h 373951"/>
                        <a:gd name="connsiteX66" fmla="*/ 214767 w 457200"/>
                        <a:gd name="connsiteY66" fmla="*/ 142893 h 373951"/>
                        <a:gd name="connsiteX67" fmla="*/ 40734 w 457200"/>
                        <a:gd name="connsiteY67" fmla="*/ 142893 h 373951"/>
                        <a:gd name="connsiteX68" fmla="*/ 35644 w 457200"/>
                        <a:gd name="connsiteY68" fmla="*/ 137803 h 373951"/>
                        <a:gd name="connsiteX69" fmla="*/ 35644 w 457200"/>
                        <a:gd name="connsiteY69" fmla="*/ 128932 h 37395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</a:cxnLst>
                      <a:rect l="l" t="t" r="r" b="b"/>
                      <a:pathLst>
                        <a:path w="457200" h="373951">
                          <a:moveTo>
                            <a:pt x="0" y="331661"/>
                          </a:moveTo>
                          <a:cubicBezTo>
                            <a:pt x="0" y="354997"/>
                            <a:pt x="18955" y="373951"/>
                            <a:pt x="42386" y="373951"/>
                          </a:cubicBezTo>
                          <a:lnTo>
                            <a:pt x="414909" y="373951"/>
                          </a:lnTo>
                          <a:cubicBezTo>
                            <a:pt x="438341" y="373951"/>
                            <a:pt x="457200" y="354997"/>
                            <a:pt x="457200" y="331661"/>
                          </a:cubicBezTo>
                          <a:lnTo>
                            <a:pt x="457200" y="0"/>
                          </a:lnTo>
                          <a:lnTo>
                            <a:pt x="0" y="0"/>
                          </a:lnTo>
                          <a:lnTo>
                            <a:pt x="0" y="331661"/>
                          </a:lnTo>
                          <a:close/>
                          <a:moveTo>
                            <a:pt x="308372" y="194230"/>
                          </a:moveTo>
                          <a:cubicBezTo>
                            <a:pt x="309033" y="192244"/>
                            <a:pt x="311163" y="190900"/>
                            <a:pt x="313004" y="190974"/>
                          </a:cubicBezTo>
                          <a:cubicBezTo>
                            <a:pt x="315098" y="191026"/>
                            <a:pt x="316912" y="192430"/>
                            <a:pt x="317479" y="194440"/>
                          </a:cubicBezTo>
                          <a:lnTo>
                            <a:pt x="338306" y="268100"/>
                          </a:lnTo>
                          <a:lnTo>
                            <a:pt x="358006" y="234595"/>
                          </a:lnTo>
                          <a:cubicBezTo>
                            <a:pt x="358862" y="233140"/>
                            <a:pt x="360426" y="232246"/>
                            <a:pt x="362109" y="232246"/>
                          </a:cubicBezTo>
                          <a:lnTo>
                            <a:pt x="397902" y="232246"/>
                          </a:lnTo>
                          <a:cubicBezTo>
                            <a:pt x="400534" y="232246"/>
                            <a:pt x="402664" y="234376"/>
                            <a:pt x="402664" y="237009"/>
                          </a:cubicBezTo>
                          <a:cubicBezTo>
                            <a:pt x="402664" y="239641"/>
                            <a:pt x="400534" y="241771"/>
                            <a:pt x="397902" y="241771"/>
                          </a:cubicBezTo>
                          <a:lnTo>
                            <a:pt x="364834" y="241771"/>
                          </a:lnTo>
                          <a:lnTo>
                            <a:pt x="340863" y="282541"/>
                          </a:lnTo>
                          <a:cubicBezTo>
                            <a:pt x="339906" y="284182"/>
                            <a:pt x="338045" y="285076"/>
                            <a:pt x="336157" y="284853"/>
                          </a:cubicBezTo>
                          <a:cubicBezTo>
                            <a:pt x="334259" y="284606"/>
                            <a:pt x="332696" y="283257"/>
                            <a:pt x="332175" y="281425"/>
                          </a:cubicBezTo>
                          <a:lnTo>
                            <a:pt x="312512" y="211904"/>
                          </a:lnTo>
                          <a:lnTo>
                            <a:pt x="302503" y="241902"/>
                          </a:lnTo>
                          <a:cubicBezTo>
                            <a:pt x="301852" y="243846"/>
                            <a:pt x="300028" y="245157"/>
                            <a:pt x="297982" y="245157"/>
                          </a:cubicBezTo>
                          <a:lnTo>
                            <a:pt x="260720" y="245157"/>
                          </a:lnTo>
                          <a:lnTo>
                            <a:pt x="235921" y="296964"/>
                          </a:lnTo>
                          <a:cubicBezTo>
                            <a:pt x="235121" y="298624"/>
                            <a:pt x="233447" y="299670"/>
                            <a:pt x="231624" y="299670"/>
                          </a:cubicBezTo>
                          <a:cubicBezTo>
                            <a:pt x="231512" y="299670"/>
                            <a:pt x="231400" y="299665"/>
                            <a:pt x="231288" y="299657"/>
                          </a:cubicBezTo>
                          <a:cubicBezTo>
                            <a:pt x="229336" y="299521"/>
                            <a:pt x="227670" y="298200"/>
                            <a:pt x="227084" y="296335"/>
                          </a:cubicBezTo>
                          <a:lnTo>
                            <a:pt x="195514" y="196025"/>
                          </a:lnTo>
                          <a:lnTo>
                            <a:pt x="159339" y="242994"/>
                          </a:lnTo>
                          <a:cubicBezTo>
                            <a:pt x="158437" y="244167"/>
                            <a:pt x="157042" y="244851"/>
                            <a:pt x="155563" y="244851"/>
                          </a:cubicBezTo>
                          <a:lnTo>
                            <a:pt x="59374" y="244851"/>
                          </a:lnTo>
                          <a:cubicBezTo>
                            <a:pt x="56741" y="244851"/>
                            <a:pt x="54611" y="242720"/>
                            <a:pt x="54611" y="240088"/>
                          </a:cubicBezTo>
                          <a:cubicBezTo>
                            <a:pt x="54611" y="237455"/>
                            <a:pt x="56741" y="235326"/>
                            <a:pt x="59374" y="235326"/>
                          </a:cubicBezTo>
                          <a:lnTo>
                            <a:pt x="153219" y="235326"/>
                          </a:lnTo>
                          <a:lnTo>
                            <a:pt x="193542" y="182975"/>
                          </a:lnTo>
                          <a:cubicBezTo>
                            <a:pt x="194631" y="181566"/>
                            <a:pt x="196426" y="180896"/>
                            <a:pt x="198156" y="181194"/>
                          </a:cubicBezTo>
                          <a:cubicBezTo>
                            <a:pt x="199895" y="181506"/>
                            <a:pt x="201328" y="182761"/>
                            <a:pt x="201858" y="184454"/>
                          </a:cubicBezTo>
                          <a:lnTo>
                            <a:pt x="232545" y="281960"/>
                          </a:lnTo>
                          <a:lnTo>
                            <a:pt x="253418" y="238339"/>
                          </a:lnTo>
                          <a:cubicBezTo>
                            <a:pt x="254208" y="236683"/>
                            <a:pt x="255883" y="235632"/>
                            <a:pt x="257716" y="235632"/>
                          </a:cubicBezTo>
                          <a:lnTo>
                            <a:pt x="294551" y="235632"/>
                          </a:lnTo>
                          <a:lnTo>
                            <a:pt x="308372" y="194230"/>
                          </a:lnTo>
                          <a:close/>
                          <a:moveTo>
                            <a:pt x="35644" y="48086"/>
                          </a:moveTo>
                          <a:cubicBezTo>
                            <a:pt x="35644" y="45275"/>
                            <a:pt x="37923" y="42997"/>
                            <a:pt x="40733" y="42997"/>
                          </a:cubicBezTo>
                          <a:lnTo>
                            <a:pt x="262392" y="42997"/>
                          </a:lnTo>
                          <a:cubicBezTo>
                            <a:pt x="265203" y="42997"/>
                            <a:pt x="267482" y="45275"/>
                            <a:pt x="267482" y="48086"/>
                          </a:cubicBezTo>
                          <a:lnTo>
                            <a:pt x="267482" y="56958"/>
                          </a:lnTo>
                          <a:cubicBezTo>
                            <a:pt x="267482" y="59767"/>
                            <a:pt x="265203" y="62047"/>
                            <a:pt x="262392" y="62047"/>
                          </a:cubicBezTo>
                          <a:lnTo>
                            <a:pt x="40734" y="62047"/>
                          </a:lnTo>
                          <a:cubicBezTo>
                            <a:pt x="37923" y="62047"/>
                            <a:pt x="35644" y="59767"/>
                            <a:pt x="35644" y="56958"/>
                          </a:cubicBezTo>
                          <a:lnTo>
                            <a:pt x="35644" y="48086"/>
                          </a:lnTo>
                          <a:close/>
                          <a:moveTo>
                            <a:pt x="35644" y="88509"/>
                          </a:moveTo>
                          <a:cubicBezTo>
                            <a:pt x="35644" y="85698"/>
                            <a:pt x="37923" y="83420"/>
                            <a:pt x="40733" y="83420"/>
                          </a:cubicBezTo>
                          <a:lnTo>
                            <a:pt x="262392" y="83420"/>
                          </a:lnTo>
                          <a:cubicBezTo>
                            <a:pt x="265203" y="83420"/>
                            <a:pt x="267482" y="85698"/>
                            <a:pt x="267482" y="88509"/>
                          </a:cubicBezTo>
                          <a:lnTo>
                            <a:pt x="267482" y="97381"/>
                          </a:lnTo>
                          <a:cubicBezTo>
                            <a:pt x="267482" y="100191"/>
                            <a:pt x="265203" y="102470"/>
                            <a:pt x="262392" y="102470"/>
                          </a:cubicBezTo>
                          <a:lnTo>
                            <a:pt x="40734" y="102470"/>
                          </a:lnTo>
                          <a:cubicBezTo>
                            <a:pt x="37923" y="102470"/>
                            <a:pt x="35644" y="100191"/>
                            <a:pt x="35644" y="97381"/>
                          </a:cubicBezTo>
                          <a:lnTo>
                            <a:pt x="35644" y="88509"/>
                          </a:lnTo>
                          <a:close/>
                          <a:moveTo>
                            <a:pt x="35644" y="128932"/>
                          </a:moveTo>
                          <a:cubicBezTo>
                            <a:pt x="35644" y="126121"/>
                            <a:pt x="37923" y="123843"/>
                            <a:pt x="40733" y="123843"/>
                          </a:cubicBezTo>
                          <a:lnTo>
                            <a:pt x="214767" y="123843"/>
                          </a:lnTo>
                          <a:cubicBezTo>
                            <a:pt x="217578" y="123843"/>
                            <a:pt x="219857" y="126121"/>
                            <a:pt x="219857" y="128932"/>
                          </a:cubicBezTo>
                          <a:lnTo>
                            <a:pt x="219857" y="137803"/>
                          </a:lnTo>
                          <a:cubicBezTo>
                            <a:pt x="219857" y="140614"/>
                            <a:pt x="217578" y="142893"/>
                            <a:pt x="214767" y="142893"/>
                          </a:cubicBezTo>
                          <a:lnTo>
                            <a:pt x="40734" y="142893"/>
                          </a:lnTo>
                          <a:cubicBezTo>
                            <a:pt x="37923" y="142893"/>
                            <a:pt x="35644" y="140614"/>
                            <a:pt x="35644" y="137803"/>
                          </a:cubicBezTo>
                          <a:lnTo>
                            <a:pt x="35644" y="128932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5" name="Freeform: Shape 214">
                      <a:extLst>
                        <a:ext uri="{FF2B5EF4-FFF2-40B4-BE49-F238E27FC236}">
                          <a16:creationId xmlns:a16="http://schemas.microsoft.com/office/drawing/2014/main" id="{46A4574D-B48B-4203-9723-F2F15C0C68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91254" y="3279106"/>
                      <a:ext cx="457200" cy="68907"/>
                    </a:xfrm>
                    <a:custGeom>
                      <a:avLst/>
                      <a:gdLst>
                        <a:gd name="connsiteX0" fmla="*/ 414897 w 457200"/>
                        <a:gd name="connsiteY0" fmla="*/ 0 h 68907"/>
                        <a:gd name="connsiteX1" fmla="*/ 42303 w 457200"/>
                        <a:gd name="connsiteY1" fmla="*/ 0 h 68907"/>
                        <a:gd name="connsiteX2" fmla="*/ 0 w 457200"/>
                        <a:gd name="connsiteY2" fmla="*/ 42303 h 68907"/>
                        <a:gd name="connsiteX3" fmla="*/ 0 w 457200"/>
                        <a:gd name="connsiteY3" fmla="*/ 68908 h 68907"/>
                        <a:gd name="connsiteX4" fmla="*/ 457200 w 457200"/>
                        <a:gd name="connsiteY4" fmla="*/ 68908 h 68907"/>
                        <a:gd name="connsiteX5" fmla="*/ 457200 w 457200"/>
                        <a:gd name="connsiteY5" fmla="*/ 42303 h 68907"/>
                        <a:gd name="connsiteX6" fmla="*/ 414897 w 457200"/>
                        <a:gd name="connsiteY6" fmla="*/ 0 h 68907"/>
                        <a:gd name="connsiteX7" fmla="*/ 44291 w 457200"/>
                        <a:gd name="connsiteY7" fmla="*/ 49527 h 68907"/>
                        <a:gd name="connsiteX8" fmla="*/ 29180 w 457200"/>
                        <a:gd name="connsiteY8" fmla="*/ 34493 h 68907"/>
                        <a:gd name="connsiteX9" fmla="*/ 44291 w 457200"/>
                        <a:gd name="connsiteY9" fmla="*/ 19381 h 68907"/>
                        <a:gd name="connsiteX10" fmla="*/ 59402 w 457200"/>
                        <a:gd name="connsiteY10" fmla="*/ 34493 h 68907"/>
                        <a:gd name="connsiteX11" fmla="*/ 44291 w 457200"/>
                        <a:gd name="connsiteY11" fmla="*/ 49527 h 68907"/>
                        <a:gd name="connsiteX12" fmla="*/ 84112 w 457200"/>
                        <a:gd name="connsiteY12" fmla="*/ 49527 h 68907"/>
                        <a:gd name="connsiteX13" fmla="*/ 69000 w 457200"/>
                        <a:gd name="connsiteY13" fmla="*/ 34493 h 68907"/>
                        <a:gd name="connsiteX14" fmla="*/ 84112 w 457200"/>
                        <a:gd name="connsiteY14" fmla="*/ 19381 h 68907"/>
                        <a:gd name="connsiteX15" fmla="*/ 99222 w 457200"/>
                        <a:gd name="connsiteY15" fmla="*/ 34493 h 68907"/>
                        <a:gd name="connsiteX16" fmla="*/ 84112 w 457200"/>
                        <a:gd name="connsiteY16" fmla="*/ 49527 h 68907"/>
                        <a:gd name="connsiteX17" fmla="*/ 123932 w 457200"/>
                        <a:gd name="connsiteY17" fmla="*/ 49527 h 68907"/>
                        <a:gd name="connsiteX18" fmla="*/ 108822 w 457200"/>
                        <a:gd name="connsiteY18" fmla="*/ 34493 h 68907"/>
                        <a:gd name="connsiteX19" fmla="*/ 123932 w 457200"/>
                        <a:gd name="connsiteY19" fmla="*/ 19381 h 68907"/>
                        <a:gd name="connsiteX20" fmla="*/ 139043 w 457200"/>
                        <a:gd name="connsiteY20" fmla="*/ 34493 h 68907"/>
                        <a:gd name="connsiteX21" fmla="*/ 123932 w 457200"/>
                        <a:gd name="connsiteY21" fmla="*/ 49527 h 6890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</a:cxnLst>
                      <a:rect l="l" t="t" r="r" b="b"/>
                      <a:pathLst>
                        <a:path w="457200" h="68907">
                          <a:moveTo>
                            <a:pt x="414897" y="0"/>
                          </a:moveTo>
                          <a:lnTo>
                            <a:pt x="42303" y="0"/>
                          </a:lnTo>
                          <a:cubicBezTo>
                            <a:pt x="18940" y="0"/>
                            <a:pt x="0" y="18940"/>
                            <a:pt x="0" y="42303"/>
                          </a:cubicBezTo>
                          <a:lnTo>
                            <a:pt x="0" y="68908"/>
                          </a:lnTo>
                          <a:lnTo>
                            <a:pt x="457200" y="68908"/>
                          </a:lnTo>
                          <a:lnTo>
                            <a:pt x="457200" y="42303"/>
                          </a:lnTo>
                          <a:cubicBezTo>
                            <a:pt x="457199" y="18940"/>
                            <a:pt x="438260" y="0"/>
                            <a:pt x="414897" y="0"/>
                          </a:cubicBezTo>
                          <a:close/>
                          <a:moveTo>
                            <a:pt x="44291" y="49527"/>
                          </a:moveTo>
                          <a:cubicBezTo>
                            <a:pt x="35972" y="49527"/>
                            <a:pt x="29180" y="42811"/>
                            <a:pt x="29180" y="34493"/>
                          </a:cubicBezTo>
                          <a:cubicBezTo>
                            <a:pt x="29180" y="26174"/>
                            <a:pt x="35972" y="19381"/>
                            <a:pt x="44291" y="19381"/>
                          </a:cubicBezTo>
                          <a:cubicBezTo>
                            <a:pt x="52610" y="19381"/>
                            <a:pt x="59402" y="26174"/>
                            <a:pt x="59402" y="34493"/>
                          </a:cubicBezTo>
                          <a:cubicBezTo>
                            <a:pt x="59402" y="42811"/>
                            <a:pt x="52610" y="49527"/>
                            <a:pt x="44291" y="49527"/>
                          </a:cubicBezTo>
                          <a:close/>
                          <a:moveTo>
                            <a:pt x="84112" y="49527"/>
                          </a:moveTo>
                          <a:cubicBezTo>
                            <a:pt x="75793" y="49527"/>
                            <a:pt x="69000" y="42811"/>
                            <a:pt x="69000" y="34493"/>
                          </a:cubicBezTo>
                          <a:cubicBezTo>
                            <a:pt x="69000" y="26174"/>
                            <a:pt x="75793" y="19381"/>
                            <a:pt x="84112" y="19381"/>
                          </a:cubicBezTo>
                          <a:cubicBezTo>
                            <a:pt x="92430" y="19381"/>
                            <a:pt x="99222" y="26174"/>
                            <a:pt x="99222" y="34493"/>
                          </a:cubicBezTo>
                          <a:cubicBezTo>
                            <a:pt x="99222" y="42811"/>
                            <a:pt x="92430" y="49527"/>
                            <a:pt x="84112" y="49527"/>
                          </a:cubicBezTo>
                          <a:close/>
                          <a:moveTo>
                            <a:pt x="123932" y="49527"/>
                          </a:moveTo>
                          <a:cubicBezTo>
                            <a:pt x="115613" y="49527"/>
                            <a:pt x="108822" y="42811"/>
                            <a:pt x="108822" y="34493"/>
                          </a:cubicBezTo>
                          <a:cubicBezTo>
                            <a:pt x="108822" y="26174"/>
                            <a:pt x="115613" y="19381"/>
                            <a:pt x="123932" y="19381"/>
                          </a:cubicBezTo>
                          <a:cubicBezTo>
                            <a:pt x="132250" y="19381"/>
                            <a:pt x="139043" y="26174"/>
                            <a:pt x="139043" y="34493"/>
                          </a:cubicBezTo>
                          <a:cubicBezTo>
                            <a:pt x="139043" y="42811"/>
                            <a:pt x="132250" y="49527"/>
                            <a:pt x="123932" y="49527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20" name="Group 119">
                  <a:extLst>
                    <a:ext uri="{FF2B5EF4-FFF2-40B4-BE49-F238E27FC236}">
                      <a16:creationId xmlns:a16="http://schemas.microsoft.com/office/drawing/2014/main" id="{A8D0EA26-4892-4151-AD98-C4D6AD86A720}"/>
                    </a:ext>
                  </a:extLst>
                </p:cNvPr>
                <p:cNvGrpSpPr/>
                <p:nvPr/>
              </p:nvGrpSpPr>
              <p:grpSpPr>
                <a:xfrm>
                  <a:off x="2775589" y="2811467"/>
                  <a:ext cx="357901" cy="357901"/>
                  <a:chOff x="2775589" y="2811467"/>
                  <a:chExt cx="357901" cy="357901"/>
                </a:xfrm>
              </p:grpSpPr>
              <p:sp>
                <p:nvSpPr>
                  <p:cNvPr id="197" name="Oval 196">
                    <a:extLst>
                      <a:ext uri="{FF2B5EF4-FFF2-40B4-BE49-F238E27FC236}">
                        <a16:creationId xmlns:a16="http://schemas.microsoft.com/office/drawing/2014/main" id="{539CE7E6-169A-4AB1-8F98-284350DB19C5}"/>
                      </a:ext>
                    </a:extLst>
                  </p:cNvPr>
                  <p:cNvSpPr/>
                  <p:nvPr/>
                </p:nvSpPr>
                <p:spPr>
                  <a:xfrm>
                    <a:off x="2775589" y="2811467"/>
                    <a:ext cx="357901" cy="357901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28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98" name="Group 197">
                    <a:extLst>
                      <a:ext uri="{FF2B5EF4-FFF2-40B4-BE49-F238E27FC236}">
                        <a16:creationId xmlns:a16="http://schemas.microsoft.com/office/drawing/2014/main" id="{0F9DCBB5-ADA4-48B3-9262-F5798CF31D03}"/>
                      </a:ext>
                    </a:extLst>
                  </p:cNvPr>
                  <p:cNvGrpSpPr/>
                  <p:nvPr/>
                </p:nvGrpSpPr>
                <p:grpSpPr>
                  <a:xfrm>
                    <a:off x="2850742" y="2884719"/>
                    <a:ext cx="207594" cy="211396"/>
                    <a:chOff x="5796915" y="3043713"/>
                    <a:chExt cx="598170" cy="609123"/>
                  </a:xfrm>
                  <a:solidFill>
                    <a:schemeClr val="accent3"/>
                  </a:solidFill>
                </p:grpSpPr>
                <p:sp>
                  <p:nvSpPr>
                    <p:cNvPr id="199" name="Freeform: Shape 198">
                      <a:extLst>
                        <a:ext uri="{FF2B5EF4-FFF2-40B4-BE49-F238E27FC236}">
                          <a16:creationId xmlns:a16="http://schemas.microsoft.com/office/drawing/2014/main" id="{E69641E0-30C1-4007-8793-0AE505A93C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96915" y="3503294"/>
                      <a:ext cx="598170" cy="66675"/>
                    </a:xfrm>
                    <a:custGeom>
                      <a:avLst/>
                      <a:gdLst>
                        <a:gd name="connsiteX0" fmla="*/ 0 w 598170"/>
                        <a:gd name="connsiteY0" fmla="*/ 35243 h 66675"/>
                        <a:gd name="connsiteX1" fmla="*/ 19050 w 598170"/>
                        <a:gd name="connsiteY1" fmla="*/ 63818 h 66675"/>
                        <a:gd name="connsiteX2" fmla="*/ 19050 w 598170"/>
                        <a:gd name="connsiteY2" fmla="*/ 63818 h 66675"/>
                        <a:gd name="connsiteX3" fmla="*/ 31433 w 598170"/>
                        <a:gd name="connsiteY3" fmla="*/ 66675 h 66675"/>
                        <a:gd name="connsiteX4" fmla="*/ 566738 w 598170"/>
                        <a:gd name="connsiteY4" fmla="*/ 66675 h 66675"/>
                        <a:gd name="connsiteX5" fmla="*/ 592455 w 598170"/>
                        <a:gd name="connsiteY5" fmla="*/ 53340 h 66675"/>
                        <a:gd name="connsiteX6" fmla="*/ 598170 w 598170"/>
                        <a:gd name="connsiteY6" fmla="*/ 36195 h 66675"/>
                        <a:gd name="connsiteX7" fmla="*/ 598170 w 598170"/>
                        <a:gd name="connsiteY7" fmla="*/ 0 h 66675"/>
                        <a:gd name="connsiteX8" fmla="*/ 0 w 598170"/>
                        <a:gd name="connsiteY8" fmla="*/ 0 h 66675"/>
                        <a:gd name="connsiteX9" fmla="*/ 0 w 598170"/>
                        <a:gd name="connsiteY9" fmla="*/ 35243 h 666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598170" h="66675">
                          <a:moveTo>
                            <a:pt x="0" y="35243"/>
                          </a:moveTo>
                          <a:cubicBezTo>
                            <a:pt x="0" y="46673"/>
                            <a:pt x="5715" y="58103"/>
                            <a:pt x="19050" y="63818"/>
                          </a:cubicBezTo>
                          <a:lnTo>
                            <a:pt x="19050" y="63818"/>
                          </a:lnTo>
                          <a:cubicBezTo>
                            <a:pt x="22860" y="65723"/>
                            <a:pt x="26670" y="66675"/>
                            <a:pt x="31433" y="66675"/>
                          </a:cubicBezTo>
                          <a:lnTo>
                            <a:pt x="566738" y="66675"/>
                          </a:lnTo>
                          <a:cubicBezTo>
                            <a:pt x="577215" y="66675"/>
                            <a:pt x="586740" y="60960"/>
                            <a:pt x="592455" y="53340"/>
                          </a:cubicBezTo>
                          <a:cubicBezTo>
                            <a:pt x="596265" y="48578"/>
                            <a:pt x="598170" y="41910"/>
                            <a:pt x="598170" y="36195"/>
                          </a:cubicBezTo>
                          <a:lnTo>
                            <a:pt x="598170" y="0"/>
                          </a:lnTo>
                          <a:lnTo>
                            <a:pt x="0" y="0"/>
                          </a:lnTo>
                          <a:lnTo>
                            <a:pt x="0" y="35243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0" name="Freeform: Shape 199">
                      <a:extLst>
                        <a:ext uri="{FF2B5EF4-FFF2-40B4-BE49-F238E27FC236}">
                          <a16:creationId xmlns:a16="http://schemas.microsoft.com/office/drawing/2014/main" id="{4F0356BD-B729-483B-B984-F7A32FAB47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96915" y="3148964"/>
                      <a:ext cx="598170" cy="334327"/>
                    </a:xfrm>
                    <a:custGeom>
                      <a:avLst/>
                      <a:gdLst>
                        <a:gd name="connsiteX0" fmla="*/ 566738 w 598170"/>
                        <a:gd name="connsiteY0" fmla="*/ 0 h 334327"/>
                        <a:gd name="connsiteX1" fmla="*/ 404813 w 598170"/>
                        <a:gd name="connsiteY1" fmla="*/ 0 h 334327"/>
                        <a:gd name="connsiteX2" fmla="*/ 408623 w 598170"/>
                        <a:gd name="connsiteY2" fmla="*/ 37147 h 334327"/>
                        <a:gd name="connsiteX3" fmla="*/ 392430 w 598170"/>
                        <a:gd name="connsiteY3" fmla="*/ 107632 h 334327"/>
                        <a:gd name="connsiteX4" fmla="*/ 395288 w 598170"/>
                        <a:gd name="connsiteY4" fmla="*/ 110490 h 334327"/>
                        <a:gd name="connsiteX5" fmla="*/ 408623 w 598170"/>
                        <a:gd name="connsiteY5" fmla="*/ 107632 h 334327"/>
                        <a:gd name="connsiteX6" fmla="*/ 432435 w 598170"/>
                        <a:gd name="connsiteY6" fmla="*/ 117157 h 334327"/>
                        <a:gd name="connsiteX7" fmla="*/ 492443 w 598170"/>
                        <a:gd name="connsiteY7" fmla="*/ 177165 h 334327"/>
                        <a:gd name="connsiteX8" fmla="*/ 492443 w 598170"/>
                        <a:gd name="connsiteY8" fmla="*/ 282893 h 334327"/>
                        <a:gd name="connsiteX9" fmla="*/ 386715 w 598170"/>
                        <a:gd name="connsiteY9" fmla="*/ 282893 h 334327"/>
                        <a:gd name="connsiteX10" fmla="*/ 327660 w 598170"/>
                        <a:gd name="connsiteY10" fmla="*/ 222885 h 334327"/>
                        <a:gd name="connsiteX11" fmla="*/ 318135 w 598170"/>
                        <a:gd name="connsiteY11" fmla="*/ 199073 h 334327"/>
                        <a:gd name="connsiteX12" fmla="*/ 320993 w 598170"/>
                        <a:gd name="connsiteY12" fmla="*/ 185738 h 334327"/>
                        <a:gd name="connsiteX13" fmla="*/ 318135 w 598170"/>
                        <a:gd name="connsiteY13" fmla="*/ 182880 h 334327"/>
                        <a:gd name="connsiteX14" fmla="*/ 247650 w 598170"/>
                        <a:gd name="connsiteY14" fmla="*/ 199073 h 334327"/>
                        <a:gd name="connsiteX15" fmla="*/ 133350 w 598170"/>
                        <a:gd name="connsiteY15" fmla="*/ 151448 h 334327"/>
                        <a:gd name="connsiteX16" fmla="*/ 90488 w 598170"/>
                        <a:gd name="connsiteY16" fmla="*/ 0 h 334327"/>
                        <a:gd name="connsiteX17" fmla="*/ 31433 w 598170"/>
                        <a:gd name="connsiteY17" fmla="*/ 0 h 334327"/>
                        <a:gd name="connsiteX18" fmla="*/ 0 w 598170"/>
                        <a:gd name="connsiteY18" fmla="*/ 31432 h 334327"/>
                        <a:gd name="connsiteX19" fmla="*/ 0 w 598170"/>
                        <a:gd name="connsiteY19" fmla="*/ 334328 h 334327"/>
                        <a:gd name="connsiteX20" fmla="*/ 598170 w 598170"/>
                        <a:gd name="connsiteY20" fmla="*/ 334328 h 334327"/>
                        <a:gd name="connsiteX21" fmla="*/ 598170 w 598170"/>
                        <a:gd name="connsiteY21" fmla="*/ 31432 h 334327"/>
                        <a:gd name="connsiteX22" fmla="*/ 566738 w 598170"/>
                        <a:gd name="connsiteY22" fmla="*/ 0 h 334327"/>
                        <a:gd name="connsiteX23" fmla="*/ 271463 w 598170"/>
                        <a:gd name="connsiteY23" fmla="*/ 317183 h 334327"/>
                        <a:gd name="connsiteX24" fmla="*/ 63818 w 598170"/>
                        <a:gd name="connsiteY24" fmla="*/ 317183 h 334327"/>
                        <a:gd name="connsiteX25" fmla="*/ 54293 w 598170"/>
                        <a:gd name="connsiteY25" fmla="*/ 307658 h 334327"/>
                        <a:gd name="connsiteX26" fmla="*/ 63818 w 598170"/>
                        <a:gd name="connsiteY26" fmla="*/ 298133 h 334327"/>
                        <a:gd name="connsiteX27" fmla="*/ 73343 w 598170"/>
                        <a:gd name="connsiteY27" fmla="*/ 298133 h 334327"/>
                        <a:gd name="connsiteX28" fmla="*/ 73343 w 598170"/>
                        <a:gd name="connsiteY28" fmla="*/ 188595 h 334327"/>
                        <a:gd name="connsiteX29" fmla="*/ 82868 w 598170"/>
                        <a:gd name="connsiteY29" fmla="*/ 179070 h 334327"/>
                        <a:gd name="connsiteX30" fmla="*/ 92393 w 598170"/>
                        <a:gd name="connsiteY30" fmla="*/ 188595 h 334327"/>
                        <a:gd name="connsiteX31" fmla="*/ 92393 w 598170"/>
                        <a:gd name="connsiteY31" fmla="*/ 298133 h 334327"/>
                        <a:gd name="connsiteX32" fmla="*/ 129540 w 598170"/>
                        <a:gd name="connsiteY32" fmla="*/ 298133 h 334327"/>
                        <a:gd name="connsiteX33" fmla="*/ 129540 w 598170"/>
                        <a:gd name="connsiteY33" fmla="*/ 207645 h 334327"/>
                        <a:gd name="connsiteX34" fmla="*/ 139065 w 598170"/>
                        <a:gd name="connsiteY34" fmla="*/ 198120 h 334327"/>
                        <a:gd name="connsiteX35" fmla="*/ 148590 w 598170"/>
                        <a:gd name="connsiteY35" fmla="*/ 207645 h 334327"/>
                        <a:gd name="connsiteX36" fmla="*/ 148590 w 598170"/>
                        <a:gd name="connsiteY36" fmla="*/ 298133 h 334327"/>
                        <a:gd name="connsiteX37" fmla="*/ 185738 w 598170"/>
                        <a:gd name="connsiteY37" fmla="*/ 298133 h 334327"/>
                        <a:gd name="connsiteX38" fmla="*/ 185738 w 598170"/>
                        <a:gd name="connsiteY38" fmla="*/ 223837 h 334327"/>
                        <a:gd name="connsiteX39" fmla="*/ 195263 w 598170"/>
                        <a:gd name="connsiteY39" fmla="*/ 214312 h 334327"/>
                        <a:gd name="connsiteX40" fmla="*/ 204788 w 598170"/>
                        <a:gd name="connsiteY40" fmla="*/ 223837 h 334327"/>
                        <a:gd name="connsiteX41" fmla="*/ 204788 w 598170"/>
                        <a:gd name="connsiteY41" fmla="*/ 298133 h 334327"/>
                        <a:gd name="connsiteX42" fmla="*/ 241935 w 598170"/>
                        <a:gd name="connsiteY42" fmla="*/ 298133 h 334327"/>
                        <a:gd name="connsiteX43" fmla="*/ 241935 w 598170"/>
                        <a:gd name="connsiteY43" fmla="*/ 237173 h 334327"/>
                        <a:gd name="connsiteX44" fmla="*/ 251460 w 598170"/>
                        <a:gd name="connsiteY44" fmla="*/ 227648 h 334327"/>
                        <a:gd name="connsiteX45" fmla="*/ 260985 w 598170"/>
                        <a:gd name="connsiteY45" fmla="*/ 237173 h 334327"/>
                        <a:gd name="connsiteX46" fmla="*/ 260985 w 598170"/>
                        <a:gd name="connsiteY46" fmla="*/ 298133 h 334327"/>
                        <a:gd name="connsiteX47" fmla="*/ 270510 w 598170"/>
                        <a:gd name="connsiteY47" fmla="*/ 298133 h 334327"/>
                        <a:gd name="connsiteX48" fmla="*/ 280035 w 598170"/>
                        <a:gd name="connsiteY48" fmla="*/ 307658 h 334327"/>
                        <a:gd name="connsiteX49" fmla="*/ 271463 w 598170"/>
                        <a:gd name="connsiteY49" fmla="*/ 317183 h 3343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</a:cxnLst>
                      <a:rect l="l" t="t" r="r" b="b"/>
                      <a:pathLst>
                        <a:path w="598170" h="334327">
                          <a:moveTo>
                            <a:pt x="566738" y="0"/>
                          </a:moveTo>
                          <a:lnTo>
                            <a:pt x="404813" y="0"/>
                          </a:lnTo>
                          <a:cubicBezTo>
                            <a:pt x="407670" y="12382"/>
                            <a:pt x="408623" y="23813"/>
                            <a:pt x="408623" y="37147"/>
                          </a:cubicBezTo>
                          <a:cubicBezTo>
                            <a:pt x="408623" y="61913"/>
                            <a:pt x="402908" y="85725"/>
                            <a:pt x="392430" y="107632"/>
                          </a:cubicBezTo>
                          <a:lnTo>
                            <a:pt x="395288" y="110490"/>
                          </a:lnTo>
                          <a:cubicBezTo>
                            <a:pt x="399098" y="108585"/>
                            <a:pt x="403860" y="107632"/>
                            <a:pt x="408623" y="107632"/>
                          </a:cubicBezTo>
                          <a:cubicBezTo>
                            <a:pt x="418148" y="107632"/>
                            <a:pt x="425768" y="111442"/>
                            <a:pt x="432435" y="117157"/>
                          </a:cubicBezTo>
                          <a:lnTo>
                            <a:pt x="492443" y="177165"/>
                          </a:lnTo>
                          <a:cubicBezTo>
                            <a:pt x="521018" y="206692"/>
                            <a:pt x="521018" y="253365"/>
                            <a:pt x="492443" y="282893"/>
                          </a:cubicBezTo>
                          <a:cubicBezTo>
                            <a:pt x="463868" y="311468"/>
                            <a:pt x="416243" y="312420"/>
                            <a:pt x="386715" y="282893"/>
                          </a:cubicBezTo>
                          <a:lnTo>
                            <a:pt x="327660" y="222885"/>
                          </a:lnTo>
                          <a:cubicBezTo>
                            <a:pt x="320993" y="216217"/>
                            <a:pt x="318135" y="208598"/>
                            <a:pt x="318135" y="199073"/>
                          </a:cubicBezTo>
                          <a:cubicBezTo>
                            <a:pt x="318135" y="194310"/>
                            <a:pt x="319088" y="189548"/>
                            <a:pt x="320993" y="185738"/>
                          </a:cubicBezTo>
                          <a:lnTo>
                            <a:pt x="318135" y="182880"/>
                          </a:lnTo>
                          <a:cubicBezTo>
                            <a:pt x="296228" y="193358"/>
                            <a:pt x="272415" y="199073"/>
                            <a:pt x="247650" y="199073"/>
                          </a:cubicBezTo>
                          <a:cubicBezTo>
                            <a:pt x="204788" y="199073"/>
                            <a:pt x="163830" y="181928"/>
                            <a:pt x="133350" y="151448"/>
                          </a:cubicBezTo>
                          <a:cubicBezTo>
                            <a:pt x="92393" y="110490"/>
                            <a:pt x="78105" y="52388"/>
                            <a:pt x="90488" y="0"/>
                          </a:cubicBezTo>
                          <a:lnTo>
                            <a:pt x="31433" y="0"/>
                          </a:lnTo>
                          <a:cubicBezTo>
                            <a:pt x="14287" y="0"/>
                            <a:pt x="0" y="14288"/>
                            <a:pt x="0" y="31432"/>
                          </a:cubicBezTo>
                          <a:lnTo>
                            <a:pt x="0" y="334328"/>
                          </a:lnTo>
                          <a:lnTo>
                            <a:pt x="598170" y="334328"/>
                          </a:lnTo>
                          <a:lnTo>
                            <a:pt x="598170" y="31432"/>
                          </a:lnTo>
                          <a:cubicBezTo>
                            <a:pt x="598170" y="14288"/>
                            <a:pt x="583883" y="0"/>
                            <a:pt x="566738" y="0"/>
                          </a:cubicBezTo>
                          <a:close/>
                          <a:moveTo>
                            <a:pt x="271463" y="317183"/>
                          </a:moveTo>
                          <a:lnTo>
                            <a:pt x="63818" y="317183"/>
                          </a:lnTo>
                          <a:cubicBezTo>
                            <a:pt x="58102" y="317183"/>
                            <a:pt x="54293" y="312420"/>
                            <a:pt x="54293" y="307658"/>
                          </a:cubicBezTo>
                          <a:cubicBezTo>
                            <a:pt x="54293" y="301943"/>
                            <a:pt x="58102" y="298133"/>
                            <a:pt x="63818" y="298133"/>
                          </a:cubicBezTo>
                          <a:lnTo>
                            <a:pt x="73343" y="298133"/>
                          </a:lnTo>
                          <a:lnTo>
                            <a:pt x="73343" y="188595"/>
                          </a:lnTo>
                          <a:cubicBezTo>
                            <a:pt x="73343" y="182880"/>
                            <a:pt x="77153" y="179070"/>
                            <a:pt x="82868" y="179070"/>
                          </a:cubicBezTo>
                          <a:cubicBezTo>
                            <a:pt x="87630" y="179070"/>
                            <a:pt x="92393" y="182880"/>
                            <a:pt x="92393" y="188595"/>
                          </a:cubicBezTo>
                          <a:lnTo>
                            <a:pt x="92393" y="298133"/>
                          </a:lnTo>
                          <a:lnTo>
                            <a:pt x="129540" y="298133"/>
                          </a:lnTo>
                          <a:lnTo>
                            <a:pt x="129540" y="207645"/>
                          </a:lnTo>
                          <a:cubicBezTo>
                            <a:pt x="129540" y="201930"/>
                            <a:pt x="133350" y="198120"/>
                            <a:pt x="139065" y="198120"/>
                          </a:cubicBezTo>
                          <a:cubicBezTo>
                            <a:pt x="144780" y="198120"/>
                            <a:pt x="148590" y="201930"/>
                            <a:pt x="148590" y="207645"/>
                          </a:cubicBezTo>
                          <a:lnTo>
                            <a:pt x="148590" y="298133"/>
                          </a:lnTo>
                          <a:lnTo>
                            <a:pt x="185738" y="298133"/>
                          </a:lnTo>
                          <a:lnTo>
                            <a:pt x="185738" y="223837"/>
                          </a:lnTo>
                          <a:cubicBezTo>
                            <a:pt x="185738" y="218123"/>
                            <a:pt x="189548" y="214312"/>
                            <a:pt x="195263" y="214312"/>
                          </a:cubicBezTo>
                          <a:cubicBezTo>
                            <a:pt x="200025" y="214312"/>
                            <a:pt x="204788" y="218123"/>
                            <a:pt x="204788" y="223837"/>
                          </a:cubicBezTo>
                          <a:lnTo>
                            <a:pt x="204788" y="298133"/>
                          </a:lnTo>
                          <a:lnTo>
                            <a:pt x="241935" y="298133"/>
                          </a:lnTo>
                          <a:lnTo>
                            <a:pt x="241935" y="237173"/>
                          </a:lnTo>
                          <a:cubicBezTo>
                            <a:pt x="241935" y="232410"/>
                            <a:pt x="246698" y="227648"/>
                            <a:pt x="251460" y="227648"/>
                          </a:cubicBezTo>
                          <a:cubicBezTo>
                            <a:pt x="257175" y="227648"/>
                            <a:pt x="260985" y="232410"/>
                            <a:pt x="260985" y="237173"/>
                          </a:cubicBezTo>
                          <a:lnTo>
                            <a:pt x="260985" y="298133"/>
                          </a:lnTo>
                          <a:lnTo>
                            <a:pt x="270510" y="298133"/>
                          </a:lnTo>
                          <a:cubicBezTo>
                            <a:pt x="276225" y="298133"/>
                            <a:pt x="280035" y="301943"/>
                            <a:pt x="280035" y="307658"/>
                          </a:cubicBezTo>
                          <a:cubicBezTo>
                            <a:pt x="280988" y="313373"/>
                            <a:pt x="277178" y="317183"/>
                            <a:pt x="271463" y="317183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1" name="Freeform: Shape 200">
                      <a:extLst>
                        <a:ext uri="{FF2B5EF4-FFF2-40B4-BE49-F238E27FC236}">
                          <a16:creationId xmlns:a16="http://schemas.microsoft.com/office/drawing/2014/main" id="{FC3B2898-77E8-41F1-9634-4B0AC4CF4A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65507" y="3589019"/>
                      <a:ext cx="260032" cy="63817"/>
                    </a:xfrm>
                    <a:custGeom>
                      <a:avLst/>
                      <a:gdLst>
                        <a:gd name="connsiteX0" fmla="*/ 250508 w 260032"/>
                        <a:gd name="connsiteY0" fmla="*/ 44768 h 63817"/>
                        <a:gd name="connsiteX1" fmla="*/ 222885 w 260032"/>
                        <a:gd name="connsiteY1" fmla="*/ 44768 h 63817"/>
                        <a:gd name="connsiteX2" fmla="*/ 217170 w 260032"/>
                        <a:gd name="connsiteY2" fmla="*/ 0 h 63817"/>
                        <a:gd name="connsiteX3" fmla="*/ 42863 w 260032"/>
                        <a:gd name="connsiteY3" fmla="*/ 0 h 63817"/>
                        <a:gd name="connsiteX4" fmla="*/ 37148 w 260032"/>
                        <a:gd name="connsiteY4" fmla="*/ 44768 h 63817"/>
                        <a:gd name="connsiteX5" fmla="*/ 9525 w 260032"/>
                        <a:gd name="connsiteY5" fmla="*/ 44768 h 63817"/>
                        <a:gd name="connsiteX6" fmla="*/ 0 w 260032"/>
                        <a:gd name="connsiteY6" fmla="*/ 54293 h 63817"/>
                        <a:gd name="connsiteX7" fmla="*/ 9525 w 260032"/>
                        <a:gd name="connsiteY7" fmla="*/ 63818 h 63817"/>
                        <a:gd name="connsiteX8" fmla="*/ 250508 w 260032"/>
                        <a:gd name="connsiteY8" fmla="*/ 63818 h 63817"/>
                        <a:gd name="connsiteX9" fmla="*/ 260033 w 260032"/>
                        <a:gd name="connsiteY9" fmla="*/ 54293 h 63817"/>
                        <a:gd name="connsiteX10" fmla="*/ 250508 w 260032"/>
                        <a:gd name="connsiteY10" fmla="*/ 44768 h 6381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260032" h="63817">
                          <a:moveTo>
                            <a:pt x="250508" y="44768"/>
                          </a:moveTo>
                          <a:lnTo>
                            <a:pt x="222885" y="44768"/>
                          </a:lnTo>
                          <a:lnTo>
                            <a:pt x="217170" y="0"/>
                          </a:lnTo>
                          <a:lnTo>
                            <a:pt x="42863" y="0"/>
                          </a:lnTo>
                          <a:lnTo>
                            <a:pt x="37148" y="44768"/>
                          </a:lnTo>
                          <a:lnTo>
                            <a:pt x="9525" y="44768"/>
                          </a:lnTo>
                          <a:cubicBezTo>
                            <a:pt x="3810" y="44768"/>
                            <a:pt x="0" y="48578"/>
                            <a:pt x="0" y="54293"/>
                          </a:cubicBezTo>
                          <a:cubicBezTo>
                            <a:pt x="0" y="59055"/>
                            <a:pt x="3810" y="63818"/>
                            <a:pt x="9525" y="63818"/>
                          </a:cubicBezTo>
                          <a:lnTo>
                            <a:pt x="250508" y="63818"/>
                          </a:lnTo>
                          <a:cubicBezTo>
                            <a:pt x="255270" y="63818"/>
                            <a:pt x="260033" y="60007"/>
                            <a:pt x="260033" y="54293"/>
                          </a:cubicBezTo>
                          <a:cubicBezTo>
                            <a:pt x="260033" y="48578"/>
                            <a:pt x="256223" y="44768"/>
                            <a:pt x="250508" y="44768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2" name="Freeform: Shape 201">
                      <a:extLst>
                        <a:ext uri="{FF2B5EF4-FFF2-40B4-BE49-F238E27FC236}">
                          <a16:creationId xmlns:a16="http://schemas.microsoft.com/office/drawing/2014/main" id="{4DB3FFC3-C9D5-4B9A-8676-4A3CC606BA1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01036" y="3043713"/>
                      <a:ext cx="284974" cy="285273"/>
                    </a:xfrm>
                    <a:custGeom>
                      <a:avLst/>
                      <a:gdLst>
                        <a:gd name="connsiteX0" fmla="*/ 142576 w 284974"/>
                        <a:gd name="connsiteY0" fmla="*/ 285274 h 285273"/>
                        <a:gd name="connsiteX1" fmla="*/ 243541 w 284974"/>
                        <a:gd name="connsiteY1" fmla="*/ 243364 h 285273"/>
                        <a:gd name="connsiteX2" fmla="*/ 243541 w 284974"/>
                        <a:gd name="connsiteY2" fmla="*/ 41434 h 285273"/>
                        <a:gd name="connsiteX3" fmla="*/ 41611 w 284974"/>
                        <a:gd name="connsiteY3" fmla="*/ 41434 h 285273"/>
                        <a:gd name="connsiteX4" fmla="*/ 142576 w 284974"/>
                        <a:gd name="connsiteY4" fmla="*/ 285274 h 285273"/>
                        <a:gd name="connsiteX5" fmla="*/ 54946 w 284974"/>
                        <a:gd name="connsiteY5" fmla="*/ 54769 h 285273"/>
                        <a:gd name="connsiteX6" fmla="*/ 142576 w 284974"/>
                        <a:gd name="connsiteY6" fmla="*/ 18574 h 285273"/>
                        <a:gd name="connsiteX7" fmla="*/ 230206 w 284974"/>
                        <a:gd name="connsiteY7" fmla="*/ 230029 h 285273"/>
                        <a:gd name="connsiteX8" fmla="*/ 54946 w 284974"/>
                        <a:gd name="connsiteY8" fmla="*/ 230029 h 285273"/>
                        <a:gd name="connsiteX9" fmla="*/ 54946 w 284974"/>
                        <a:gd name="connsiteY9" fmla="*/ 54769 h 2852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284974" h="285273">
                          <a:moveTo>
                            <a:pt x="142576" y="285274"/>
                          </a:moveTo>
                          <a:cubicBezTo>
                            <a:pt x="178771" y="285274"/>
                            <a:pt x="215918" y="270986"/>
                            <a:pt x="243541" y="243364"/>
                          </a:cubicBezTo>
                          <a:cubicBezTo>
                            <a:pt x="298786" y="188119"/>
                            <a:pt x="298786" y="96679"/>
                            <a:pt x="243541" y="41434"/>
                          </a:cubicBezTo>
                          <a:cubicBezTo>
                            <a:pt x="188296" y="-13811"/>
                            <a:pt x="96856" y="-13811"/>
                            <a:pt x="41611" y="41434"/>
                          </a:cubicBezTo>
                          <a:cubicBezTo>
                            <a:pt x="-47924" y="130969"/>
                            <a:pt x="16846" y="285274"/>
                            <a:pt x="142576" y="285274"/>
                          </a:cubicBezTo>
                          <a:close/>
                          <a:moveTo>
                            <a:pt x="54946" y="54769"/>
                          </a:moveTo>
                          <a:cubicBezTo>
                            <a:pt x="79711" y="30956"/>
                            <a:pt x="111143" y="18574"/>
                            <a:pt x="142576" y="18574"/>
                          </a:cubicBezTo>
                          <a:cubicBezTo>
                            <a:pt x="252113" y="18574"/>
                            <a:pt x="308311" y="151924"/>
                            <a:pt x="230206" y="230029"/>
                          </a:cubicBezTo>
                          <a:cubicBezTo>
                            <a:pt x="181628" y="278606"/>
                            <a:pt x="103523" y="278606"/>
                            <a:pt x="54946" y="230029"/>
                          </a:cubicBezTo>
                          <a:cubicBezTo>
                            <a:pt x="7321" y="181451"/>
                            <a:pt x="7321" y="103346"/>
                            <a:pt x="54946" y="54769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3" name="Freeform: Shape 202">
                      <a:extLst>
                        <a:ext uri="{FF2B5EF4-FFF2-40B4-BE49-F238E27FC236}">
                          <a16:creationId xmlns:a16="http://schemas.microsoft.com/office/drawing/2014/main" id="{7324A9EB-C40A-45F1-9FED-264D3C1582F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68177" y="3101151"/>
                      <a:ext cx="27045" cy="37522"/>
                    </a:xfrm>
                    <a:custGeom>
                      <a:avLst/>
                      <a:gdLst>
                        <a:gd name="connsiteX0" fmla="*/ 8760 w 27045"/>
                        <a:gd name="connsiteY0" fmla="*/ 31620 h 37522"/>
                        <a:gd name="connsiteX1" fmla="*/ 21143 w 27045"/>
                        <a:gd name="connsiteY1" fmla="*/ 36383 h 37522"/>
                        <a:gd name="connsiteX2" fmla="*/ 25905 w 27045"/>
                        <a:gd name="connsiteY2" fmla="*/ 24000 h 37522"/>
                        <a:gd name="connsiteX3" fmla="*/ 18285 w 27045"/>
                        <a:gd name="connsiteY3" fmla="*/ 5903 h 37522"/>
                        <a:gd name="connsiteX4" fmla="*/ 5903 w 27045"/>
                        <a:gd name="connsiteY4" fmla="*/ 1140 h 37522"/>
                        <a:gd name="connsiteX5" fmla="*/ 1140 w 27045"/>
                        <a:gd name="connsiteY5" fmla="*/ 13523 h 37522"/>
                        <a:gd name="connsiteX6" fmla="*/ 8760 w 27045"/>
                        <a:gd name="connsiteY6" fmla="*/ 31620 h 375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27045" h="37522">
                          <a:moveTo>
                            <a:pt x="8760" y="31620"/>
                          </a:moveTo>
                          <a:cubicBezTo>
                            <a:pt x="10665" y="36383"/>
                            <a:pt x="16380" y="39240"/>
                            <a:pt x="21143" y="36383"/>
                          </a:cubicBezTo>
                          <a:cubicBezTo>
                            <a:pt x="25905" y="34478"/>
                            <a:pt x="28763" y="28763"/>
                            <a:pt x="25905" y="24000"/>
                          </a:cubicBezTo>
                          <a:lnTo>
                            <a:pt x="18285" y="5903"/>
                          </a:lnTo>
                          <a:cubicBezTo>
                            <a:pt x="16380" y="1140"/>
                            <a:pt x="10665" y="-1717"/>
                            <a:pt x="5903" y="1140"/>
                          </a:cubicBezTo>
                          <a:cubicBezTo>
                            <a:pt x="1140" y="3045"/>
                            <a:pt x="-1717" y="8760"/>
                            <a:pt x="1140" y="13523"/>
                          </a:cubicBezTo>
                          <a:lnTo>
                            <a:pt x="8760" y="3162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4" name="Freeform: Shape 203">
                      <a:extLst>
                        <a:ext uri="{FF2B5EF4-FFF2-40B4-BE49-F238E27FC236}">
                          <a16:creationId xmlns:a16="http://schemas.microsoft.com/office/drawing/2014/main" id="{79F5080B-E87C-4E7F-899E-09E60A764A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34087" y="3088004"/>
                      <a:ext cx="19050" cy="39052"/>
                    </a:xfrm>
                    <a:custGeom>
                      <a:avLst/>
                      <a:gdLst>
                        <a:gd name="connsiteX0" fmla="*/ 9525 w 19050"/>
                        <a:gd name="connsiteY0" fmla="*/ 39053 h 39052"/>
                        <a:gd name="connsiteX1" fmla="*/ 19050 w 19050"/>
                        <a:gd name="connsiteY1" fmla="*/ 29528 h 39052"/>
                        <a:gd name="connsiteX2" fmla="*/ 19050 w 19050"/>
                        <a:gd name="connsiteY2" fmla="*/ 9525 h 39052"/>
                        <a:gd name="connsiteX3" fmla="*/ 9525 w 19050"/>
                        <a:gd name="connsiteY3" fmla="*/ 0 h 39052"/>
                        <a:gd name="connsiteX4" fmla="*/ 0 w 19050"/>
                        <a:gd name="connsiteY4" fmla="*/ 9525 h 39052"/>
                        <a:gd name="connsiteX5" fmla="*/ 0 w 19050"/>
                        <a:gd name="connsiteY5" fmla="*/ 29528 h 39052"/>
                        <a:gd name="connsiteX6" fmla="*/ 9525 w 19050"/>
                        <a:gd name="connsiteY6" fmla="*/ 39053 h 390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9050" h="39052">
                          <a:moveTo>
                            <a:pt x="9525" y="39053"/>
                          </a:moveTo>
                          <a:cubicBezTo>
                            <a:pt x="15240" y="39053"/>
                            <a:pt x="19050" y="35243"/>
                            <a:pt x="19050" y="29528"/>
                          </a:cubicBezTo>
                          <a:lnTo>
                            <a:pt x="19050" y="9525"/>
                          </a:lnTo>
                          <a:cubicBezTo>
                            <a:pt x="19050" y="3810"/>
                            <a:pt x="15240" y="0"/>
                            <a:pt x="9525" y="0"/>
                          </a:cubicBezTo>
                          <a:cubicBezTo>
                            <a:pt x="3810" y="0"/>
                            <a:pt x="0" y="3810"/>
                            <a:pt x="0" y="9525"/>
                          </a:cubicBezTo>
                          <a:lnTo>
                            <a:pt x="0" y="29528"/>
                          </a:lnTo>
                          <a:cubicBezTo>
                            <a:pt x="0" y="34290"/>
                            <a:pt x="4763" y="39053"/>
                            <a:pt x="9525" y="39053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5" name="Freeform: Shape 204">
                      <a:extLst>
                        <a:ext uri="{FF2B5EF4-FFF2-40B4-BE49-F238E27FC236}">
                          <a16:creationId xmlns:a16="http://schemas.microsoft.com/office/drawing/2014/main" id="{3EBDA7D2-CD32-4BF6-BC69-CDB057F8B3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2412" y="3101561"/>
                      <a:ext cx="26224" cy="36702"/>
                    </a:xfrm>
                    <a:custGeom>
                      <a:avLst/>
                      <a:gdLst>
                        <a:gd name="connsiteX0" fmla="*/ 5493 w 26224"/>
                        <a:gd name="connsiteY0" fmla="*/ 35973 h 36702"/>
                        <a:gd name="connsiteX1" fmla="*/ 17875 w 26224"/>
                        <a:gd name="connsiteY1" fmla="*/ 31210 h 36702"/>
                        <a:gd name="connsiteX2" fmla="*/ 25495 w 26224"/>
                        <a:gd name="connsiteY2" fmla="*/ 13113 h 36702"/>
                        <a:gd name="connsiteX3" fmla="*/ 20732 w 26224"/>
                        <a:gd name="connsiteY3" fmla="*/ 730 h 36702"/>
                        <a:gd name="connsiteX4" fmla="*/ 8350 w 26224"/>
                        <a:gd name="connsiteY4" fmla="*/ 5493 h 36702"/>
                        <a:gd name="connsiteX5" fmla="*/ 730 w 26224"/>
                        <a:gd name="connsiteY5" fmla="*/ 23590 h 36702"/>
                        <a:gd name="connsiteX6" fmla="*/ 5493 w 26224"/>
                        <a:gd name="connsiteY6" fmla="*/ 35973 h 3670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26224" h="36702">
                          <a:moveTo>
                            <a:pt x="5493" y="35973"/>
                          </a:moveTo>
                          <a:cubicBezTo>
                            <a:pt x="10255" y="37878"/>
                            <a:pt x="15970" y="35973"/>
                            <a:pt x="17875" y="31210"/>
                          </a:cubicBezTo>
                          <a:lnTo>
                            <a:pt x="25495" y="13113"/>
                          </a:lnTo>
                          <a:cubicBezTo>
                            <a:pt x="27400" y="8350"/>
                            <a:pt x="25495" y="2635"/>
                            <a:pt x="20732" y="730"/>
                          </a:cubicBezTo>
                          <a:cubicBezTo>
                            <a:pt x="15970" y="-1175"/>
                            <a:pt x="10255" y="730"/>
                            <a:pt x="8350" y="5493"/>
                          </a:cubicBezTo>
                          <a:lnTo>
                            <a:pt x="730" y="23590"/>
                          </a:lnTo>
                          <a:cubicBezTo>
                            <a:pt x="-1175" y="28353"/>
                            <a:pt x="730" y="34068"/>
                            <a:pt x="5493" y="35973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6" name="Freeform: Shape 205">
                      <a:extLst>
                        <a:ext uri="{FF2B5EF4-FFF2-40B4-BE49-F238E27FC236}">
                          <a16:creationId xmlns:a16="http://schemas.microsoft.com/office/drawing/2014/main" id="{90C5B180-C184-4964-9414-0C03148128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2002" y="3233549"/>
                      <a:ext cx="27045" cy="37522"/>
                    </a:xfrm>
                    <a:custGeom>
                      <a:avLst/>
                      <a:gdLst>
                        <a:gd name="connsiteX0" fmla="*/ 18285 w 27045"/>
                        <a:gd name="connsiteY0" fmla="*/ 5903 h 37522"/>
                        <a:gd name="connsiteX1" fmla="*/ 5903 w 27045"/>
                        <a:gd name="connsiteY1" fmla="*/ 1140 h 37522"/>
                        <a:gd name="connsiteX2" fmla="*/ 1140 w 27045"/>
                        <a:gd name="connsiteY2" fmla="*/ 13523 h 37522"/>
                        <a:gd name="connsiteX3" fmla="*/ 8760 w 27045"/>
                        <a:gd name="connsiteY3" fmla="*/ 31620 h 37522"/>
                        <a:gd name="connsiteX4" fmla="*/ 21143 w 27045"/>
                        <a:gd name="connsiteY4" fmla="*/ 36383 h 37522"/>
                        <a:gd name="connsiteX5" fmla="*/ 25905 w 27045"/>
                        <a:gd name="connsiteY5" fmla="*/ 24000 h 37522"/>
                        <a:gd name="connsiteX6" fmla="*/ 18285 w 27045"/>
                        <a:gd name="connsiteY6" fmla="*/ 5903 h 375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27045" h="37522">
                          <a:moveTo>
                            <a:pt x="18285" y="5903"/>
                          </a:moveTo>
                          <a:cubicBezTo>
                            <a:pt x="16380" y="1140"/>
                            <a:pt x="10665" y="-1717"/>
                            <a:pt x="5903" y="1140"/>
                          </a:cubicBezTo>
                          <a:cubicBezTo>
                            <a:pt x="1140" y="3045"/>
                            <a:pt x="-1717" y="8760"/>
                            <a:pt x="1140" y="13523"/>
                          </a:cubicBezTo>
                          <a:lnTo>
                            <a:pt x="8760" y="31620"/>
                          </a:lnTo>
                          <a:cubicBezTo>
                            <a:pt x="10665" y="36383"/>
                            <a:pt x="16380" y="39240"/>
                            <a:pt x="21143" y="36383"/>
                          </a:cubicBezTo>
                          <a:cubicBezTo>
                            <a:pt x="25905" y="34478"/>
                            <a:pt x="28763" y="28763"/>
                            <a:pt x="25905" y="24000"/>
                          </a:cubicBezTo>
                          <a:lnTo>
                            <a:pt x="18285" y="5903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7" name="Freeform: Shape 206">
                      <a:extLst>
                        <a:ext uri="{FF2B5EF4-FFF2-40B4-BE49-F238E27FC236}">
                          <a16:creationId xmlns:a16="http://schemas.microsoft.com/office/drawing/2014/main" id="{770312F4-5D20-4F9C-850D-3A0C9CD1A1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34087" y="3245167"/>
                      <a:ext cx="19050" cy="39052"/>
                    </a:xfrm>
                    <a:custGeom>
                      <a:avLst/>
                      <a:gdLst>
                        <a:gd name="connsiteX0" fmla="*/ 9525 w 19050"/>
                        <a:gd name="connsiteY0" fmla="*/ 0 h 39052"/>
                        <a:gd name="connsiteX1" fmla="*/ 0 w 19050"/>
                        <a:gd name="connsiteY1" fmla="*/ 9525 h 39052"/>
                        <a:gd name="connsiteX2" fmla="*/ 0 w 19050"/>
                        <a:gd name="connsiteY2" fmla="*/ 29527 h 39052"/>
                        <a:gd name="connsiteX3" fmla="*/ 9525 w 19050"/>
                        <a:gd name="connsiteY3" fmla="*/ 39052 h 39052"/>
                        <a:gd name="connsiteX4" fmla="*/ 19050 w 19050"/>
                        <a:gd name="connsiteY4" fmla="*/ 29527 h 39052"/>
                        <a:gd name="connsiteX5" fmla="*/ 19050 w 19050"/>
                        <a:gd name="connsiteY5" fmla="*/ 9525 h 39052"/>
                        <a:gd name="connsiteX6" fmla="*/ 9525 w 19050"/>
                        <a:gd name="connsiteY6" fmla="*/ 0 h 390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9050" h="39052">
                          <a:moveTo>
                            <a:pt x="9525" y="0"/>
                          </a:moveTo>
                          <a:cubicBezTo>
                            <a:pt x="3810" y="0"/>
                            <a:pt x="0" y="3810"/>
                            <a:pt x="0" y="9525"/>
                          </a:cubicBezTo>
                          <a:lnTo>
                            <a:pt x="0" y="29527"/>
                          </a:lnTo>
                          <a:cubicBezTo>
                            <a:pt x="0" y="35242"/>
                            <a:pt x="3810" y="39052"/>
                            <a:pt x="9525" y="39052"/>
                          </a:cubicBezTo>
                          <a:cubicBezTo>
                            <a:pt x="15240" y="39052"/>
                            <a:pt x="19050" y="35242"/>
                            <a:pt x="19050" y="29527"/>
                          </a:cubicBezTo>
                          <a:lnTo>
                            <a:pt x="19050" y="9525"/>
                          </a:lnTo>
                          <a:cubicBezTo>
                            <a:pt x="19050" y="3810"/>
                            <a:pt x="15240" y="0"/>
                            <a:pt x="9525" y="0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8" name="Freeform: Shape 207">
                      <a:extLst>
                        <a:ext uri="{FF2B5EF4-FFF2-40B4-BE49-F238E27FC236}">
                          <a16:creationId xmlns:a16="http://schemas.microsoft.com/office/drawing/2014/main" id="{B8EB2912-B7B5-46E7-91B0-396B2AE304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68587" y="3233959"/>
                      <a:ext cx="26635" cy="36702"/>
                    </a:xfrm>
                    <a:custGeom>
                      <a:avLst/>
                      <a:gdLst>
                        <a:gd name="connsiteX0" fmla="*/ 20732 w 26635"/>
                        <a:gd name="connsiteY0" fmla="*/ 730 h 36702"/>
                        <a:gd name="connsiteX1" fmla="*/ 8350 w 26635"/>
                        <a:gd name="connsiteY1" fmla="*/ 5493 h 36702"/>
                        <a:gd name="connsiteX2" fmla="*/ 730 w 26635"/>
                        <a:gd name="connsiteY2" fmla="*/ 23590 h 36702"/>
                        <a:gd name="connsiteX3" fmla="*/ 5493 w 26635"/>
                        <a:gd name="connsiteY3" fmla="*/ 35972 h 36702"/>
                        <a:gd name="connsiteX4" fmla="*/ 17875 w 26635"/>
                        <a:gd name="connsiteY4" fmla="*/ 31210 h 36702"/>
                        <a:gd name="connsiteX5" fmla="*/ 25495 w 26635"/>
                        <a:gd name="connsiteY5" fmla="*/ 13112 h 36702"/>
                        <a:gd name="connsiteX6" fmla="*/ 20732 w 26635"/>
                        <a:gd name="connsiteY6" fmla="*/ 730 h 3670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26635" h="36702">
                          <a:moveTo>
                            <a:pt x="20732" y="730"/>
                          </a:moveTo>
                          <a:cubicBezTo>
                            <a:pt x="15970" y="-1175"/>
                            <a:pt x="10255" y="730"/>
                            <a:pt x="8350" y="5493"/>
                          </a:cubicBezTo>
                          <a:lnTo>
                            <a:pt x="730" y="23590"/>
                          </a:lnTo>
                          <a:cubicBezTo>
                            <a:pt x="-1175" y="28353"/>
                            <a:pt x="730" y="34068"/>
                            <a:pt x="5493" y="35972"/>
                          </a:cubicBezTo>
                          <a:cubicBezTo>
                            <a:pt x="10255" y="37878"/>
                            <a:pt x="15970" y="35972"/>
                            <a:pt x="17875" y="31210"/>
                          </a:cubicBezTo>
                          <a:lnTo>
                            <a:pt x="25495" y="13112"/>
                          </a:lnTo>
                          <a:cubicBezTo>
                            <a:pt x="28353" y="8350"/>
                            <a:pt x="25495" y="2635"/>
                            <a:pt x="20732" y="730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09" name="Freeform: Shape 208">
                      <a:extLst>
                        <a:ext uri="{FF2B5EF4-FFF2-40B4-BE49-F238E27FC236}">
                          <a16:creationId xmlns:a16="http://schemas.microsoft.com/office/drawing/2014/main" id="{A7B694CD-D8D0-45F7-A3FE-ED1A132C72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32182" y="3174682"/>
                      <a:ext cx="22859" cy="22859"/>
                    </a:xfrm>
                    <a:custGeom>
                      <a:avLst/>
                      <a:gdLst>
                        <a:gd name="connsiteX0" fmla="*/ 22860 w 22859"/>
                        <a:gd name="connsiteY0" fmla="*/ 11430 h 22859"/>
                        <a:gd name="connsiteX1" fmla="*/ 11430 w 22859"/>
                        <a:gd name="connsiteY1" fmla="*/ 22860 h 22859"/>
                        <a:gd name="connsiteX2" fmla="*/ 0 w 22859"/>
                        <a:gd name="connsiteY2" fmla="*/ 11430 h 22859"/>
                        <a:gd name="connsiteX3" fmla="*/ 11430 w 22859"/>
                        <a:gd name="connsiteY3" fmla="*/ 0 h 22859"/>
                        <a:gd name="connsiteX4" fmla="*/ 22860 w 22859"/>
                        <a:gd name="connsiteY4" fmla="*/ 11430 h 228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2859" h="22859">
                          <a:moveTo>
                            <a:pt x="22860" y="11430"/>
                          </a:moveTo>
                          <a:cubicBezTo>
                            <a:pt x="22860" y="17743"/>
                            <a:pt x="17743" y="22860"/>
                            <a:pt x="11430" y="22860"/>
                          </a:cubicBezTo>
                          <a:cubicBezTo>
                            <a:pt x="5117" y="22860"/>
                            <a:pt x="0" y="17743"/>
                            <a:pt x="0" y="11430"/>
                          </a:cubicBezTo>
                          <a:cubicBezTo>
                            <a:pt x="0" y="5117"/>
                            <a:pt x="5117" y="0"/>
                            <a:pt x="11430" y="0"/>
                          </a:cubicBezTo>
                          <a:cubicBezTo>
                            <a:pt x="17743" y="0"/>
                            <a:pt x="22860" y="5117"/>
                            <a:pt x="22860" y="11430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0" name="Freeform: Shape 209">
                      <a:extLst>
                        <a:ext uri="{FF2B5EF4-FFF2-40B4-BE49-F238E27FC236}">
                          <a16:creationId xmlns:a16="http://schemas.microsoft.com/office/drawing/2014/main" id="{44E5EA1E-EFCF-47AB-9734-ACA2AB45E1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38599" y="3133724"/>
                      <a:ext cx="210396" cy="105727"/>
                    </a:xfrm>
                    <a:custGeom>
                      <a:avLst/>
                      <a:gdLst>
                        <a:gd name="connsiteX0" fmla="*/ 207883 w 210396"/>
                        <a:gd name="connsiteY0" fmla="*/ 59055 h 105727"/>
                        <a:gd name="connsiteX1" fmla="*/ 207883 w 210396"/>
                        <a:gd name="connsiteY1" fmla="*/ 46672 h 105727"/>
                        <a:gd name="connsiteX2" fmla="*/ 105013 w 210396"/>
                        <a:gd name="connsiteY2" fmla="*/ 0 h 105727"/>
                        <a:gd name="connsiteX3" fmla="*/ 105013 w 210396"/>
                        <a:gd name="connsiteY3" fmla="*/ 0 h 105727"/>
                        <a:gd name="connsiteX4" fmla="*/ 2143 w 210396"/>
                        <a:gd name="connsiteY4" fmla="*/ 46672 h 105727"/>
                        <a:gd name="connsiteX5" fmla="*/ 2143 w 210396"/>
                        <a:gd name="connsiteY5" fmla="*/ 59055 h 105727"/>
                        <a:gd name="connsiteX6" fmla="*/ 105013 w 210396"/>
                        <a:gd name="connsiteY6" fmla="*/ 105728 h 105727"/>
                        <a:gd name="connsiteX7" fmla="*/ 207883 w 210396"/>
                        <a:gd name="connsiteY7" fmla="*/ 59055 h 105727"/>
                        <a:gd name="connsiteX8" fmla="*/ 74533 w 210396"/>
                        <a:gd name="connsiteY8" fmla="*/ 52388 h 105727"/>
                        <a:gd name="connsiteX9" fmla="*/ 105013 w 210396"/>
                        <a:gd name="connsiteY9" fmla="*/ 21908 h 105727"/>
                        <a:gd name="connsiteX10" fmla="*/ 135493 w 210396"/>
                        <a:gd name="connsiteY10" fmla="*/ 52388 h 105727"/>
                        <a:gd name="connsiteX11" fmla="*/ 105013 w 210396"/>
                        <a:gd name="connsiteY11" fmla="*/ 82868 h 105727"/>
                        <a:gd name="connsiteX12" fmla="*/ 74533 w 210396"/>
                        <a:gd name="connsiteY12" fmla="*/ 52388 h 1057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210396" h="105727">
                          <a:moveTo>
                            <a:pt x="207883" y="59055"/>
                          </a:moveTo>
                          <a:cubicBezTo>
                            <a:pt x="211693" y="55245"/>
                            <a:pt x="210741" y="49530"/>
                            <a:pt x="207883" y="46672"/>
                          </a:cubicBezTo>
                          <a:cubicBezTo>
                            <a:pt x="180261" y="17145"/>
                            <a:pt x="144066" y="0"/>
                            <a:pt x="105013" y="0"/>
                          </a:cubicBezTo>
                          <a:lnTo>
                            <a:pt x="105013" y="0"/>
                          </a:lnTo>
                          <a:cubicBezTo>
                            <a:pt x="65961" y="0"/>
                            <a:pt x="29766" y="16192"/>
                            <a:pt x="2143" y="46672"/>
                          </a:cubicBezTo>
                          <a:cubicBezTo>
                            <a:pt x="-714" y="50483"/>
                            <a:pt x="-714" y="56197"/>
                            <a:pt x="2143" y="59055"/>
                          </a:cubicBezTo>
                          <a:cubicBezTo>
                            <a:pt x="29766" y="88582"/>
                            <a:pt x="65961" y="105728"/>
                            <a:pt x="105013" y="105728"/>
                          </a:cubicBezTo>
                          <a:cubicBezTo>
                            <a:pt x="144066" y="105728"/>
                            <a:pt x="181213" y="88582"/>
                            <a:pt x="207883" y="59055"/>
                          </a:cubicBezTo>
                          <a:close/>
                          <a:moveTo>
                            <a:pt x="74533" y="52388"/>
                          </a:moveTo>
                          <a:cubicBezTo>
                            <a:pt x="74533" y="35243"/>
                            <a:pt x="87868" y="21908"/>
                            <a:pt x="105013" y="21908"/>
                          </a:cubicBezTo>
                          <a:cubicBezTo>
                            <a:pt x="122158" y="21908"/>
                            <a:pt x="135493" y="35243"/>
                            <a:pt x="135493" y="52388"/>
                          </a:cubicBezTo>
                          <a:cubicBezTo>
                            <a:pt x="135493" y="69532"/>
                            <a:pt x="122158" y="82868"/>
                            <a:pt x="105013" y="82868"/>
                          </a:cubicBezTo>
                          <a:cubicBezTo>
                            <a:pt x="88821" y="82868"/>
                            <a:pt x="74533" y="69532"/>
                            <a:pt x="74533" y="52388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11" name="Freeform: Shape 210">
                      <a:extLst>
                        <a:ext uri="{FF2B5EF4-FFF2-40B4-BE49-F238E27FC236}">
                          <a16:creationId xmlns:a16="http://schemas.microsoft.com/office/drawing/2014/main" id="{664E1061-9358-49ED-807D-BA53A6F764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32194" y="3273742"/>
                      <a:ext cx="160258" cy="160855"/>
                    </a:xfrm>
                    <a:custGeom>
                      <a:avLst/>
                      <a:gdLst>
                        <a:gd name="connsiteX0" fmla="*/ 5715 w 160258"/>
                        <a:gd name="connsiteY0" fmla="*/ 84772 h 160855"/>
                        <a:gd name="connsiteX1" fmla="*/ 65723 w 160258"/>
                        <a:gd name="connsiteY1" fmla="*/ 144780 h 160855"/>
                        <a:gd name="connsiteX2" fmla="*/ 143828 w 160258"/>
                        <a:gd name="connsiteY2" fmla="*/ 144780 h 160855"/>
                        <a:gd name="connsiteX3" fmla="*/ 143828 w 160258"/>
                        <a:gd name="connsiteY3" fmla="*/ 66675 h 160855"/>
                        <a:gd name="connsiteX4" fmla="*/ 83820 w 160258"/>
                        <a:gd name="connsiteY4" fmla="*/ 6667 h 160855"/>
                        <a:gd name="connsiteX5" fmla="*/ 62865 w 160258"/>
                        <a:gd name="connsiteY5" fmla="*/ 6667 h 160855"/>
                        <a:gd name="connsiteX6" fmla="*/ 59055 w 160258"/>
                        <a:gd name="connsiteY6" fmla="*/ 10477 h 160855"/>
                        <a:gd name="connsiteX7" fmla="*/ 48578 w 160258"/>
                        <a:gd name="connsiteY7" fmla="*/ 0 h 160855"/>
                        <a:gd name="connsiteX8" fmla="*/ 26670 w 160258"/>
                        <a:gd name="connsiteY8" fmla="*/ 26670 h 160855"/>
                        <a:gd name="connsiteX9" fmla="*/ 0 w 160258"/>
                        <a:gd name="connsiteY9" fmla="*/ 48577 h 160855"/>
                        <a:gd name="connsiteX10" fmla="*/ 10478 w 160258"/>
                        <a:gd name="connsiteY10" fmla="*/ 59055 h 160855"/>
                        <a:gd name="connsiteX11" fmla="*/ 5715 w 160258"/>
                        <a:gd name="connsiteY11" fmla="*/ 63817 h 160855"/>
                        <a:gd name="connsiteX12" fmla="*/ 5715 w 160258"/>
                        <a:gd name="connsiteY12" fmla="*/ 84772 h 160855"/>
                        <a:gd name="connsiteX13" fmla="*/ 105728 w 160258"/>
                        <a:gd name="connsiteY13" fmla="*/ 92393 h 160855"/>
                        <a:gd name="connsiteX14" fmla="*/ 120015 w 160258"/>
                        <a:gd name="connsiteY14" fmla="*/ 107632 h 160855"/>
                        <a:gd name="connsiteX15" fmla="*/ 105728 w 160258"/>
                        <a:gd name="connsiteY15" fmla="*/ 121920 h 160855"/>
                        <a:gd name="connsiteX16" fmla="*/ 90488 w 160258"/>
                        <a:gd name="connsiteY16" fmla="*/ 107632 h 160855"/>
                        <a:gd name="connsiteX17" fmla="*/ 105728 w 160258"/>
                        <a:gd name="connsiteY17" fmla="*/ 92393 h 160855"/>
                        <a:gd name="connsiteX18" fmla="*/ 66675 w 160258"/>
                        <a:gd name="connsiteY18" fmla="*/ 54292 h 160855"/>
                        <a:gd name="connsiteX19" fmla="*/ 80963 w 160258"/>
                        <a:gd name="connsiteY19" fmla="*/ 68580 h 160855"/>
                        <a:gd name="connsiteX20" fmla="*/ 66675 w 160258"/>
                        <a:gd name="connsiteY20" fmla="*/ 83820 h 160855"/>
                        <a:gd name="connsiteX21" fmla="*/ 51435 w 160258"/>
                        <a:gd name="connsiteY21" fmla="*/ 69532 h 160855"/>
                        <a:gd name="connsiteX22" fmla="*/ 66675 w 160258"/>
                        <a:gd name="connsiteY22" fmla="*/ 54292 h 1608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</a:cxnLst>
                      <a:rect l="l" t="t" r="r" b="b"/>
                      <a:pathLst>
                        <a:path w="160258" h="160855">
                          <a:moveTo>
                            <a:pt x="5715" y="84772"/>
                          </a:moveTo>
                          <a:lnTo>
                            <a:pt x="65723" y="144780"/>
                          </a:lnTo>
                          <a:cubicBezTo>
                            <a:pt x="87630" y="166688"/>
                            <a:pt x="122873" y="165735"/>
                            <a:pt x="143828" y="144780"/>
                          </a:cubicBezTo>
                          <a:cubicBezTo>
                            <a:pt x="165735" y="122872"/>
                            <a:pt x="165735" y="87630"/>
                            <a:pt x="143828" y="66675"/>
                          </a:cubicBezTo>
                          <a:lnTo>
                            <a:pt x="83820" y="6667"/>
                          </a:lnTo>
                          <a:cubicBezTo>
                            <a:pt x="78105" y="952"/>
                            <a:pt x="68580" y="952"/>
                            <a:pt x="62865" y="6667"/>
                          </a:cubicBezTo>
                          <a:lnTo>
                            <a:pt x="59055" y="10477"/>
                          </a:lnTo>
                          <a:lnTo>
                            <a:pt x="48578" y="0"/>
                          </a:lnTo>
                          <a:cubicBezTo>
                            <a:pt x="42863" y="9525"/>
                            <a:pt x="35243" y="19050"/>
                            <a:pt x="26670" y="26670"/>
                          </a:cubicBezTo>
                          <a:cubicBezTo>
                            <a:pt x="18098" y="35242"/>
                            <a:pt x="9525" y="41910"/>
                            <a:pt x="0" y="48577"/>
                          </a:cubicBezTo>
                          <a:lnTo>
                            <a:pt x="10478" y="59055"/>
                          </a:lnTo>
                          <a:lnTo>
                            <a:pt x="5715" y="63817"/>
                          </a:lnTo>
                          <a:cubicBezTo>
                            <a:pt x="0" y="69532"/>
                            <a:pt x="0" y="79057"/>
                            <a:pt x="5715" y="84772"/>
                          </a:cubicBezTo>
                          <a:close/>
                          <a:moveTo>
                            <a:pt x="105728" y="92393"/>
                          </a:moveTo>
                          <a:cubicBezTo>
                            <a:pt x="114300" y="92393"/>
                            <a:pt x="120015" y="99060"/>
                            <a:pt x="120015" y="107632"/>
                          </a:cubicBezTo>
                          <a:cubicBezTo>
                            <a:pt x="120015" y="116205"/>
                            <a:pt x="113348" y="121920"/>
                            <a:pt x="105728" y="121920"/>
                          </a:cubicBezTo>
                          <a:cubicBezTo>
                            <a:pt x="97155" y="121920"/>
                            <a:pt x="90488" y="115252"/>
                            <a:pt x="90488" y="107632"/>
                          </a:cubicBezTo>
                          <a:cubicBezTo>
                            <a:pt x="90488" y="99060"/>
                            <a:pt x="97155" y="92393"/>
                            <a:pt x="105728" y="92393"/>
                          </a:cubicBezTo>
                          <a:close/>
                          <a:moveTo>
                            <a:pt x="66675" y="54292"/>
                          </a:moveTo>
                          <a:cubicBezTo>
                            <a:pt x="74295" y="54292"/>
                            <a:pt x="80963" y="60960"/>
                            <a:pt x="80963" y="68580"/>
                          </a:cubicBezTo>
                          <a:cubicBezTo>
                            <a:pt x="80963" y="76200"/>
                            <a:pt x="75248" y="83820"/>
                            <a:pt x="66675" y="83820"/>
                          </a:cubicBezTo>
                          <a:cubicBezTo>
                            <a:pt x="58103" y="83820"/>
                            <a:pt x="51435" y="77152"/>
                            <a:pt x="51435" y="69532"/>
                          </a:cubicBezTo>
                          <a:cubicBezTo>
                            <a:pt x="51435" y="61913"/>
                            <a:pt x="59055" y="54292"/>
                            <a:pt x="66675" y="54292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21" name="Group 120">
                  <a:extLst>
                    <a:ext uri="{FF2B5EF4-FFF2-40B4-BE49-F238E27FC236}">
                      <a16:creationId xmlns:a16="http://schemas.microsoft.com/office/drawing/2014/main" id="{45354D89-70A7-401C-9F4D-FABFEA8E280D}"/>
                    </a:ext>
                  </a:extLst>
                </p:cNvPr>
                <p:cNvGrpSpPr/>
                <p:nvPr/>
              </p:nvGrpSpPr>
              <p:grpSpPr>
                <a:xfrm>
                  <a:off x="4362901" y="1762042"/>
                  <a:ext cx="357901" cy="357901"/>
                  <a:chOff x="4362901" y="1762042"/>
                  <a:chExt cx="357901" cy="357901"/>
                </a:xfrm>
              </p:grpSpPr>
              <p:sp>
                <p:nvSpPr>
                  <p:cNvPr id="192" name="Oval 191">
                    <a:extLst>
                      <a:ext uri="{FF2B5EF4-FFF2-40B4-BE49-F238E27FC236}">
                        <a16:creationId xmlns:a16="http://schemas.microsoft.com/office/drawing/2014/main" id="{68337F0D-CE4F-4616-841B-2E1F0053BE81}"/>
                      </a:ext>
                    </a:extLst>
                  </p:cNvPr>
                  <p:cNvSpPr/>
                  <p:nvPr/>
                </p:nvSpPr>
                <p:spPr>
                  <a:xfrm>
                    <a:off x="4362901" y="1762042"/>
                    <a:ext cx="357901" cy="357901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28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93" name="Group 192">
                    <a:extLst>
                      <a:ext uri="{FF2B5EF4-FFF2-40B4-BE49-F238E27FC236}">
                        <a16:creationId xmlns:a16="http://schemas.microsoft.com/office/drawing/2014/main" id="{489F62FE-772C-411A-A988-989D403C5673}"/>
                      </a:ext>
                    </a:extLst>
                  </p:cNvPr>
                  <p:cNvGrpSpPr/>
                  <p:nvPr/>
                </p:nvGrpSpPr>
                <p:grpSpPr>
                  <a:xfrm>
                    <a:off x="4453195" y="1830975"/>
                    <a:ext cx="177314" cy="220035"/>
                    <a:chOff x="4675689" y="1056865"/>
                    <a:chExt cx="2840659" cy="3525059"/>
                  </a:xfrm>
                  <a:solidFill>
                    <a:schemeClr val="accent3"/>
                  </a:solidFill>
                </p:grpSpPr>
                <p:sp>
                  <p:nvSpPr>
                    <p:cNvPr id="194" name="Freeform: Shape 193">
                      <a:extLst>
                        <a:ext uri="{FF2B5EF4-FFF2-40B4-BE49-F238E27FC236}">
                          <a16:creationId xmlns:a16="http://schemas.microsoft.com/office/drawing/2014/main" id="{35BBA55A-A1D4-476C-A2B8-5F6D22B51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563381" y="1475022"/>
                      <a:ext cx="798918" cy="1242764"/>
                    </a:xfrm>
                    <a:custGeom>
                      <a:avLst/>
                      <a:gdLst>
                        <a:gd name="connsiteX0" fmla="*/ 404698 w 798918"/>
                        <a:gd name="connsiteY0" fmla="*/ 0 h 1242764"/>
                        <a:gd name="connsiteX1" fmla="*/ 0 w 798918"/>
                        <a:gd name="connsiteY1" fmla="*/ 404698 h 1242764"/>
                        <a:gd name="connsiteX2" fmla="*/ 0 w 798918"/>
                        <a:gd name="connsiteY2" fmla="*/ 1242765 h 1242764"/>
                        <a:gd name="connsiteX3" fmla="*/ 798919 w 798918"/>
                        <a:gd name="connsiteY3" fmla="*/ 1242765 h 1242764"/>
                        <a:gd name="connsiteX4" fmla="*/ 798919 w 798918"/>
                        <a:gd name="connsiteY4" fmla="*/ 0 h 1242764"/>
                        <a:gd name="connsiteX5" fmla="*/ 404698 w 798918"/>
                        <a:gd name="connsiteY5" fmla="*/ 0 h 1242764"/>
                        <a:gd name="connsiteX6" fmla="*/ 577006 w 798918"/>
                        <a:gd name="connsiteY6" fmla="*/ 1065219 h 1242764"/>
                        <a:gd name="connsiteX7" fmla="*/ 221923 w 798918"/>
                        <a:gd name="connsiteY7" fmla="*/ 1065219 h 1242764"/>
                        <a:gd name="connsiteX8" fmla="*/ 177536 w 798918"/>
                        <a:gd name="connsiteY8" fmla="*/ 1020832 h 1242764"/>
                        <a:gd name="connsiteX9" fmla="*/ 221923 w 798918"/>
                        <a:gd name="connsiteY9" fmla="*/ 976446 h 1242764"/>
                        <a:gd name="connsiteX10" fmla="*/ 577006 w 798918"/>
                        <a:gd name="connsiteY10" fmla="*/ 976446 h 1242764"/>
                        <a:gd name="connsiteX11" fmla="*/ 621382 w 798918"/>
                        <a:gd name="connsiteY11" fmla="*/ 1020832 h 1242764"/>
                        <a:gd name="connsiteX12" fmla="*/ 577006 w 798918"/>
                        <a:gd name="connsiteY12" fmla="*/ 1065219 h 1242764"/>
                        <a:gd name="connsiteX13" fmla="*/ 577006 w 798918"/>
                        <a:gd name="connsiteY13" fmla="*/ 798919 h 1242764"/>
                        <a:gd name="connsiteX14" fmla="*/ 221923 w 798918"/>
                        <a:gd name="connsiteY14" fmla="*/ 798919 h 1242764"/>
                        <a:gd name="connsiteX15" fmla="*/ 177536 w 798918"/>
                        <a:gd name="connsiteY15" fmla="*/ 754532 h 1242764"/>
                        <a:gd name="connsiteX16" fmla="*/ 221923 w 798918"/>
                        <a:gd name="connsiteY16" fmla="*/ 710146 h 1242764"/>
                        <a:gd name="connsiteX17" fmla="*/ 577006 w 798918"/>
                        <a:gd name="connsiteY17" fmla="*/ 710146 h 1242764"/>
                        <a:gd name="connsiteX18" fmla="*/ 621382 w 798918"/>
                        <a:gd name="connsiteY18" fmla="*/ 754532 h 1242764"/>
                        <a:gd name="connsiteX19" fmla="*/ 577006 w 798918"/>
                        <a:gd name="connsiteY19" fmla="*/ 798919 h 1242764"/>
                        <a:gd name="connsiteX20" fmla="*/ 577006 w 798918"/>
                        <a:gd name="connsiteY20" fmla="*/ 532609 h 1242764"/>
                        <a:gd name="connsiteX21" fmla="*/ 221923 w 798918"/>
                        <a:gd name="connsiteY21" fmla="*/ 532609 h 1242764"/>
                        <a:gd name="connsiteX22" fmla="*/ 177536 w 798918"/>
                        <a:gd name="connsiteY22" fmla="*/ 488223 h 1242764"/>
                        <a:gd name="connsiteX23" fmla="*/ 221923 w 798918"/>
                        <a:gd name="connsiteY23" fmla="*/ 443836 h 1242764"/>
                        <a:gd name="connsiteX24" fmla="*/ 577006 w 798918"/>
                        <a:gd name="connsiteY24" fmla="*/ 443836 h 1242764"/>
                        <a:gd name="connsiteX25" fmla="*/ 621382 w 798918"/>
                        <a:gd name="connsiteY25" fmla="*/ 488223 h 1242764"/>
                        <a:gd name="connsiteX26" fmla="*/ 577006 w 798918"/>
                        <a:gd name="connsiteY26" fmla="*/ 532609 h 12427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798918" h="1242764">
                          <a:moveTo>
                            <a:pt x="404698" y="0"/>
                          </a:moveTo>
                          <a:cubicBezTo>
                            <a:pt x="181546" y="0"/>
                            <a:pt x="0" y="181546"/>
                            <a:pt x="0" y="404698"/>
                          </a:cubicBezTo>
                          <a:lnTo>
                            <a:pt x="0" y="1242765"/>
                          </a:lnTo>
                          <a:lnTo>
                            <a:pt x="798919" y="1242765"/>
                          </a:lnTo>
                          <a:lnTo>
                            <a:pt x="798919" y="0"/>
                          </a:lnTo>
                          <a:lnTo>
                            <a:pt x="404698" y="0"/>
                          </a:lnTo>
                          <a:close/>
                          <a:moveTo>
                            <a:pt x="577006" y="1065219"/>
                          </a:moveTo>
                          <a:lnTo>
                            <a:pt x="221923" y="1065219"/>
                          </a:lnTo>
                          <a:cubicBezTo>
                            <a:pt x="197415" y="1065219"/>
                            <a:pt x="177536" y="1045350"/>
                            <a:pt x="177536" y="1020832"/>
                          </a:cubicBezTo>
                          <a:cubicBezTo>
                            <a:pt x="177536" y="996315"/>
                            <a:pt x="197406" y="976446"/>
                            <a:pt x="221923" y="976446"/>
                          </a:cubicBezTo>
                          <a:lnTo>
                            <a:pt x="577006" y="976446"/>
                          </a:lnTo>
                          <a:cubicBezTo>
                            <a:pt x="601513" y="976446"/>
                            <a:pt x="621382" y="996315"/>
                            <a:pt x="621382" y="1020832"/>
                          </a:cubicBezTo>
                          <a:cubicBezTo>
                            <a:pt x="621382" y="1045350"/>
                            <a:pt x="601513" y="1065219"/>
                            <a:pt x="577006" y="1065219"/>
                          </a:cubicBezTo>
                          <a:close/>
                          <a:moveTo>
                            <a:pt x="577006" y="798919"/>
                          </a:moveTo>
                          <a:lnTo>
                            <a:pt x="221923" y="798919"/>
                          </a:lnTo>
                          <a:cubicBezTo>
                            <a:pt x="197415" y="798919"/>
                            <a:pt x="177536" y="779050"/>
                            <a:pt x="177536" y="754532"/>
                          </a:cubicBezTo>
                          <a:cubicBezTo>
                            <a:pt x="177536" y="730015"/>
                            <a:pt x="197406" y="710146"/>
                            <a:pt x="221923" y="710146"/>
                          </a:cubicBezTo>
                          <a:lnTo>
                            <a:pt x="577006" y="710146"/>
                          </a:lnTo>
                          <a:cubicBezTo>
                            <a:pt x="601513" y="710146"/>
                            <a:pt x="621382" y="730015"/>
                            <a:pt x="621382" y="754532"/>
                          </a:cubicBezTo>
                          <a:cubicBezTo>
                            <a:pt x="621382" y="779040"/>
                            <a:pt x="601513" y="798919"/>
                            <a:pt x="577006" y="798919"/>
                          </a:cubicBezTo>
                          <a:close/>
                          <a:moveTo>
                            <a:pt x="577006" y="532609"/>
                          </a:moveTo>
                          <a:lnTo>
                            <a:pt x="221923" y="532609"/>
                          </a:lnTo>
                          <a:cubicBezTo>
                            <a:pt x="197415" y="532609"/>
                            <a:pt x="177536" y="512740"/>
                            <a:pt x="177536" y="488223"/>
                          </a:cubicBezTo>
                          <a:cubicBezTo>
                            <a:pt x="177536" y="463706"/>
                            <a:pt x="197406" y="443836"/>
                            <a:pt x="221923" y="443836"/>
                          </a:cubicBezTo>
                          <a:lnTo>
                            <a:pt x="577006" y="443836"/>
                          </a:lnTo>
                          <a:cubicBezTo>
                            <a:pt x="601513" y="443836"/>
                            <a:pt x="621382" y="463706"/>
                            <a:pt x="621382" y="488223"/>
                          </a:cubicBezTo>
                          <a:cubicBezTo>
                            <a:pt x="621382" y="512740"/>
                            <a:pt x="601513" y="532609"/>
                            <a:pt x="577006" y="532609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95" name="Freeform: Shape 194">
                      <a:extLst>
                        <a:ext uri="{FF2B5EF4-FFF2-40B4-BE49-F238E27FC236}">
                          <a16:creationId xmlns:a16="http://schemas.microsoft.com/office/drawing/2014/main" id="{74F40DE0-60EA-4A11-9C47-E41F923100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75689" y="1475031"/>
                      <a:ext cx="798928" cy="1242764"/>
                    </a:xfrm>
                    <a:custGeom>
                      <a:avLst/>
                      <a:gdLst>
                        <a:gd name="connsiteX0" fmla="*/ 798928 w 798928"/>
                        <a:gd name="connsiteY0" fmla="*/ 404689 h 1242764"/>
                        <a:gd name="connsiteX1" fmla="*/ 650977 w 798928"/>
                        <a:gd name="connsiteY1" fmla="*/ 91878 h 1242764"/>
                        <a:gd name="connsiteX2" fmla="*/ 394230 w 798928"/>
                        <a:gd name="connsiteY2" fmla="*/ 0 h 1242764"/>
                        <a:gd name="connsiteX3" fmla="*/ 0 w 798928"/>
                        <a:gd name="connsiteY3" fmla="*/ 0 h 1242764"/>
                        <a:gd name="connsiteX4" fmla="*/ 0 w 798928"/>
                        <a:gd name="connsiteY4" fmla="*/ 1242765 h 1242764"/>
                        <a:gd name="connsiteX5" fmla="*/ 488232 w 798928"/>
                        <a:gd name="connsiteY5" fmla="*/ 1242765 h 1242764"/>
                        <a:gd name="connsiteX6" fmla="*/ 798928 w 798928"/>
                        <a:gd name="connsiteY6" fmla="*/ 1242765 h 1242764"/>
                        <a:gd name="connsiteX7" fmla="*/ 798928 w 798928"/>
                        <a:gd name="connsiteY7" fmla="*/ 404689 h 1242764"/>
                        <a:gd name="connsiteX8" fmla="*/ 577006 w 798928"/>
                        <a:gd name="connsiteY8" fmla="*/ 1065209 h 1242764"/>
                        <a:gd name="connsiteX9" fmla="*/ 221933 w 798928"/>
                        <a:gd name="connsiteY9" fmla="*/ 1065209 h 1242764"/>
                        <a:gd name="connsiteX10" fmla="*/ 177546 w 798928"/>
                        <a:gd name="connsiteY10" fmla="*/ 1020823 h 1242764"/>
                        <a:gd name="connsiteX11" fmla="*/ 221933 w 798928"/>
                        <a:gd name="connsiteY11" fmla="*/ 976436 h 1242764"/>
                        <a:gd name="connsiteX12" fmla="*/ 577006 w 798928"/>
                        <a:gd name="connsiteY12" fmla="*/ 976436 h 1242764"/>
                        <a:gd name="connsiteX13" fmla="*/ 621392 w 798928"/>
                        <a:gd name="connsiteY13" fmla="*/ 1020823 h 1242764"/>
                        <a:gd name="connsiteX14" fmla="*/ 577006 w 798928"/>
                        <a:gd name="connsiteY14" fmla="*/ 1065209 h 1242764"/>
                        <a:gd name="connsiteX15" fmla="*/ 577006 w 798928"/>
                        <a:gd name="connsiteY15" fmla="*/ 798909 h 1242764"/>
                        <a:gd name="connsiteX16" fmla="*/ 221933 w 798928"/>
                        <a:gd name="connsiteY16" fmla="*/ 798909 h 1242764"/>
                        <a:gd name="connsiteX17" fmla="*/ 177546 w 798928"/>
                        <a:gd name="connsiteY17" fmla="*/ 754523 h 1242764"/>
                        <a:gd name="connsiteX18" fmla="*/ 221933 w 798928"/>
                        <a:gd name="connsiteY18" fmla="*/ 710136 h 1242764"/>
                        <a:gd name="connsiteX19" fmla="*/ 577006 w 798928"/>
                        <a:gd name="connsiteY19" fmla="*/ 710136 h 1242764"/>
                        <a:gd name="connsiteX20" fmla="*/ 621392 w 798928"/>
                        <a:gd name="connsiteY20" fmla="*/ 754523 h 1242764"/>
                        <a:gd name="connsiteX21" fmla="*/ 577006 w 798928"/>
                        <a:gd name="connsiteY21" fmla="*/ 798909 h 1242764"/>
                        <a:gd name="connsiteX22" fmla="*/ 577006 w 798928"/>
                        <a:gd name="connsiteY22" fmla="*/ 532600 h 1242764"/>
                        <a:gd name="connsiteX23" fmla="*/ 221933 w 798928"/>
                        <a:gd name="connsiteY23" fmla="*/ 532600 h 1242764"/>
                        <a:gd name="connsiteX24" fmla="*/ 177546 w 798928"/>
                        <a:gd name="connsiteY24" fmla="*/ 488213 h 1242764"/>
                        <a:gd name="connsiteX25" fmla="*/ 221933 w 798928"/>
                        <a:gd name="connsiteY25" fmla="*/ 443827 h 1242764"/>
                        <a:gd name="connsiteX26" fmla="*/ 577006 w 798928"/>
                        <a:gd name="connsiteY26" fmla="*/ 443827 h 1242764"/>
                        <a:gd name="connsiteX27" fmla="*/ 621392 w 798928"/>
                        <a:gd name="connsiteY27" fmla="*/ 488213 h 1242764"/>
                        <a:gd name="connsiteX28" fmla="*/ 577006 w 798928"/>
                        <a:gd name="connsiteY28" fmla="*/ 532600 h 12427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</a:cxnLst>
                      <a:rect l="l" t="t" r="r" b="b"/>
                      <a:pathLst>
                        <a:path w="798928" h="1242764">
                          <a:moveTo>
                            <a:pt x="798928" y="404689"/>
                          </a:moveTo>
                          <a:cubicBezTo>
                            <a:pt x="798928" y="283159"/>
                            <a:pt x="744998" y="169145"/>
                            <a:pt x="650977" y="91878"/>
                          </a:cubicBezTo>
                          <a:cubicBezTo>
                            <a:pt x="578891" y="32623"/>
                            <a:pt x="487699" y="0"/>
                            <a:pt x="394230" y="0"/>
                          </a:cubicBezTo>
                          <a:lnTo>
                            <a:pt x="0" y="0"/>
                          </a:lnTo>
                          <a:lnTo>
                            <a:pt x="0" y="1242765"/>
                          </a:lnTo>
                          <a:lnTo>
                            <a:pt x="488232" y="1242765"/>
                          </a:lnTo>
                          <a:lnTo>
                            <a:pt x="798928" y="1242765"/>
                          </a:lnTo>
                          <a:lnTo>
                            <a:pt x="798928" y="404689"/>
                          </a:lnTo>
                          <a:close/>
                          <a:moveTo>
                            <a:pt x="577006" y="1065209"/>
                          </a:moveTo>
                          <a:lnTo>
                            <a:pt x="221933" y="1065209"/>
                          </a:lnTo>
                          <a:cubicBezTo>
                            <a:pt x="197425" y="1065209"/>
                            <a:pt x="177546" y="1045340"/>
                            <a:pt x="177546" y="1020823"/>
                          </a:cubicBezTo>
                          <a:cubicBezTo>
                            <a:pt x="177546" y="996305"/>
                            <a:pt x="197415" y="976436"/>
                            <a:pt x="221933" y="976436"/>
                          </a:cubicBezTo>
                          <a:lnTo>
                            <a:pt x="577006" y="976436"/>
                          </a:lnTo>
                          <a:cubicBezTo>
                            <a:pt x="601523" y="976436"/>
                            <a:pt x="621392" y="996305"/>
                            <a:pt x="621392" y="1020823"/>
                          </a:cubicBezTo>
                          <a:cubicBezTo>
                            <a:pt x="621392" y="1045340"/>
                            <a:pt x="601523" y="1065209"/>
                            <a:pt x="577006" y="1065209"/>
                          </a:cubicBezTo>
                          <a:close/>
                          <a:moveTo>
                            <a:pt x="577006" y="798909"/>
                          </a:moveTo>
                          <a:lnTo>
                            <a:pt x="221933" y="798909"/>
                          </a:lnTo>
                          <a:cubicBezTo>
                            <a:pt x="197425" y="798909"/>
                            <a:pt x="177546" y="779040"/>
                            <a:pt x="177546" y="754523"/>
                          </a:cubicBezTo>
                          <a:cubicBezTo>
                            <a:pt x="177546" y="730006"/>
                            <a:pt x="197415" y="710136"/>
                            <a:pt x="221933" y="710136"/>
                          </a:cubicBezTo>
                          <a:lnTo>
                            <a:pt x="577006" y="710136"/>
                          </a:lnTo>
                          <a:cubicBezTo>
                            <a:pt x="601523" y="710136"/>
                            <a:pt x="621392" y="730006"/>
                            <a:pt x="621392" y="754523"/>
                          </a:cubicBezTo>
                          <a:cubicBezTo>
                            <a:pt x="621392" y="779031"/>
                            <a:pt x="601523" y="798909"/>
                            <a:pt x="577006" y="798909"/>
                          </a:cubicBezTo>
                          <a:close/>
                          <a:moveTo>
                            <a:pt x="577006" y="532600"/>
                          </a:moveTo>
                          <a:lnTo>
                            <a:pt x="221933" y="532600"/>
                          </a:lnTo>
                          <a:cubicBezTo>
                            <a:pt x="197425" y="532600"/>
                            <a:pt x="177546" y="512731"/>
                            <a:pt x="177546" y="488213"/>
                          </a:cubicBezTo>
                          <a:cubicBezTo>
                            <a:pt x="177546" y="463696"/>
                            <a:pt x="197415" y="443827"/>
                            <a:pt x="221933" y="443827"/>
                          </a:cubicBezTo>
                          <a:lnTo>
                            <a:pt x="577006" y="443827"/>
                          </a:lnTo>
                          <a:cubicBezTo>
                            <a:pt x="601523" y="443827"/>
                            <a:pt x="621392" y="463696"/>
                            <a:pt x="621392" y="488213"/>
                          </a:cubicBezTo>
                          <a:cubicBezTo>
                            <a:pt x="621392" y="512731"/>
                            <a:pt x="601523" y="532600"/>
                            <a:pt x="577006" y="5326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96" name="Freeform: Shape 195">
                      <a:extLst>
                        <a:ext uri="{FF2B5EF4-FFF2-40B4-BE49-F238E27FC236}">
                          <a16:creationId xmlns:a16="http://schemas.microsoft.com/office/drawing/2014/main" id="{13875DA2-A955-4314-950B-D2DF975D49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208355" y="1056865"/>
                      <a:ext cx="2307993" cy="3525059"/>
                    </a:xfrm>
                    <a:custGeom>
                      <a:avLst/>
                      <a:gdLst>
                        <a:gd name="connsiteX0" fmla="*/ 1162831 w 2307993"/>
                        <a:gd name="connsiteY0" fmla="*/ 0 h 3525059"/>
                        <a:gd name="connsiteX1" fmla="*/ 205797 w 2307993"/>
                        <a:gd name="connsiteY1" fmla="*/ 469287 h 3525059"/>
                        <a:gd name="connsiteX2" fmla="*/ 211322 w 2307993"/>
                        <a:gd name="connsiteY2" fmla="*/ 474917 h 3525059"/>
                        <a:gd name="connsiteX3" fmla="*/ 218218 w 2307993"/>
                        <a:gd name="connsiteY3" fmla="*/ 481936 h 3525059"/>
                        <a:gd name="connsiteX4" fmla="*/ 229524 w 2307993"/>
                        <a:gd name="connsiteY4" fmla="*/ 494205 h 3525059"/>
                        <a:gd name="connsiteX5" fmla="*/ 235439 w 2307993"/>
                        <a:gd name="connsiteY5" fmla="*/ 500815 h 3525059"/>
                        <a:gd name="connsiteX6" fmla="*/ 248736 w 2307993"/>
                        <a:gd name="connsiteY6" fmla="*/ 516941 h 3525059"/>
                        <a:gd name="connsiteX7" fmla="*/ 251517 w 2307993"/>
                        <a:gd name="connsiteY7" fmla="*/ 520370 h 3525059"/>
                        <a:gd name="connsiteX8" fmla="*/ 266414 w 2307993"/>
                        <a:gd name="connsiteY8" fmla="*/ 540620 h 3525059"/>
                        <a:gd name="connsiteX9" fmla="*/ 270596 w 2307993"/>
                        <a:gd name="connsiteY9" fmla="*/ 546859 h 3525059"/>
                        <a:gd name="connsiteX10" fmla="*/ 280311 w 2307993"/>
                        <a:gd name="connsiteY10" fmla="*/ 561708 h 3525059"/>
                        <a:gd name="connsiteX11" fmla="*/ 285121 w 2307993"/>
                        <a:gd name="connsiteY11" fmla="*/ 569671 h 3525059"/>
                        <a:gd name="connsiteX12" fmla="*/ 293170 w 2307993"/>
                        <a:gd name="connsiteY12" fmla="*/ 583578 h 3525059"/>
                        <a:gd name="connsiteX13" fmla="*/ 297780 w 2307993"/>
                        <a:gd name="connsiteY13" fmla="*/ 592064 h 3525059"/>
                        <a:gd name="connsiteX14" fmla="*/ 305067 w 2307993"/>
                        <a:gd name="connsiteY14" fmla="*/ 606457 h 3525059"/>
                        <a:gd name="connsiteX15" fmla="*/ 309067 w 2307993"/>
                        <a:gd name="connsiteY15" fmla="*/ 614715 h 3525059"/>
                        <a:gd name="connsiteX16" fmla="*/ 310734 w 2307993"/>
                        <a:gd name="connsiteY16" fmla="*/ 618163 h 3525059"/>
                        <a:gd name="connsiteX17" fmla="*/ 313572 w 2307993"/>
                        <a:gd name="connsiteY17" fmla="*/ 612238 h 3525059"/>
                        <a:gd name="connsiteX18" fmla="*/ 316268 w 2307993"/>
                        <a:gd name="connsiteY18" fmla="*/ 606600 h 3525059"/>
                        <a:gd name="connsiteX19" fmla="*/ 325060 w 2307993"/>
                        <a:gd name="connsiteY19" fmla="*/ 589464 h 3525059"/>
                        <a:gd name="connsiteX20" fmla="*/ 326107 w 2307993"/>
                        <a:gd name="connsiteY20" fmla="*/ 587473 h 3525059"/>
                        <a:gd name="connsiteX21" fmla="*/ 336785 w 2307993"/>
                        <a:gd name="connsiteY21" fmla="*/ 568928 h 3525059"/>
                        <a:gd name="connsiteX22" fmla="*/ 339795 w 2307993"/>
                        <a:gd name="connsiteY22" fmla="*/ 564052 h 3525059"/>
                        <a:gd name="connsiteX23" fmla="*/ 348701 w 2307993"/>
                        <a:gd name="connsiteY23" fmla="*/ 550174 h 3525059"/>
                        <a:gd name="connsiteX24" fmla="*/ 351920 w 2307993"/>
                        <a:gd name="connsiteY24" fmla="*/ 545354 h 3525059"/>
                        <a:gd name="connsiteX25" fmla="*/ 364312 w 2307993"/>
                        <a:gd name="connsiteY25" fmla="*/ 527942 h 3525059"/>
                        <a:gd name="connsiteX26" fmla="*/ 365103 w 2307993"/>
                        <a:gd name="connsiteY26" fmla="*/ 526923 h 3525059"/>
                        <a:gd name="connsiteX27" fmla="*/ 377514 w 2307993"/>
                        <a:gd name="connsiteY27" fmla="*/ 511140 h 3525059"/>
                        <a:gd name="connsiteX28" fmla="*/ 381343 w 2307993"/>
                        <a:gd name="connsiteY28" fmla="*/ 506540 h 3525059"/>
                        <a:gd name="connsiteX29" fmla="*/ 392316 w 2307993"/>
                        <a:gd name="connsiteY29" fmla="*/ 493881 h 3525059"/>
                        <a:gd name="connsiteX30" fmla="*/ 395687 w 2307993"/>
                        <a:gd name="connsiteY30" fmla="*/ 490109 h 3525059"/>
                        <a:gd name="connsiteX31" fmla="*/ 410356 w 2307993"/>
                        <a:gd name="connsiteY31" fmla="*/ 474726 h 3525059"/>
                        <a:gd name="connsiteX32" fmla="*/ 413118 w 2307993"/>
                        <a:gd name="connsiteY32" fmla="*/ 472030 h 3525059"/>
                        <a:gd name="connsiteX33" fmla="*/ 425910 w 2307993"/>
                        <a:gd name="connsiteY33" fmla="*/ 459838 h 3525059"/>
                        <a:gd name="connsiteX34" fmla="*/ 430416 w 2307993"/>
                        <a:gd name="connsiteY34" fmla="*/ 455733 h 3525059"/>
                        <a:gd name="connsiteX35" fmla="*/ 443855 w 2307993"/>
                        <a:gd name="connsiteY35" fmla="*/ 444094 h 3525059"/>
                        <a:gd name="connsiteX36" fmla="*/ 446722 w 2307993"/>
                        <a:gd name="connsiteY36" fmla="*/ 441665 h 3525059"/>
                        <a:gd name="connsiteX37" fmla="*/ 463448 w 2307993"/>
                        <a:gd name="connsiteY37" fmla="*/ 428511 h 3525059"/>
                        <a:gd name="connsiteX38" fmla="*/ 467601 w 2307993"/>
                        <a:gd name="connsiteY38" fmla="*/ 425472 h 3525059"/>
                        <a:gd name="connsiteX39" fmla="*/ 481213 w 2307993"/>
                        <a:gd name="connsiteY39" fmla="*/ 415785 h 3525059"/>
                        <a:gd name="connsiteX40" fmla="*/ 486213 w 2307993"/>
                        <a:gd name="connsiteY40" fmla="*/ 412375 h 3525059"/>
                        <a:gd name="connsiteX41" fmla="*/ 503225 w 2307993"/>
                        <a:gd name="connsiteY41" fmla="*/ 401460 h 3525059"/>
                        <a:gd name="connsiteX42" fmla="*/ 504234 w 2307993"/>
                        <a:gd name="connsiteY42" fmla="*/ 400822 h 3525059"/>
                        <a:gd name="connsiteX43" fmla="*/ 522799 w 2307993"/>
                        <a:gd name="connsiteY43" fmla="*/ 390134 h 3525059"/>
                        <a:gd name="connsiteX44" fmla="*/ 527971 w 2307993"/>
                        <a:gd name="connsiteY44" fmla="*/ 387363 h 3525059"/>
                        <a:gd name="connsiteX45" fmla="*/ 542696 w 2307993"/>
                        <a:gd name="connsiteY45" fmla="*/ 379809 h 3525059"/>
                        <a:gd name="connsiteX46" fmla="*/ 547849 w 2307993"/>
                        <a:gd name="connsiteY46" fmla="*/ 377276 h 3525059"/>
                        <a:gd name="connsiteX47" fmla="*/ 567433 w 2307993"/>
                        <a:gd name="connsiteY47" fmla="*/ 368408 h 3525059"/>
                        <a:gd name="connsiteX48" fmla="*/ 569766 w 2307993"/>
                        <a:gd name="connsiteY48" fmla="*/ 367465 h 3525059"/>
                        <a:gd name="connsiteX49" fmla="*/ 587597 w 2307993"/>
                        <a:gd name="connsiteY49" fmla="*/ 360426 h 3525059"/>
                        <a:gd name="connsiteX50" fmla="*/ 593541 w 2307993"/>
                        <a:gd name="connsiteY50" fmla="*/ 358264 h 3525059"/>
                        <a:gd name="connsiteX51" fmla="*/ 609714 w 2307993"/>
                        <a:gd name="connsiteY51" fmla="*/ 352777 h 3525059"/>
                        <a:gd name="connsiteX52" fmla="*/ 614543 w 2307993"/>
                        <a:gd name="connsiteY52" fmla="*/ 351215 h 3525059"/>
                        <a:gd name="connsiteX53" fmla="*/ 635422 w 2307993"/>
                        <a:gd name="connsiteY53" fmla="*/ 345272 h 3525059"/>
                        <a:gd name="connsiteX54" fmla="*/ 639975 w 2307993"/>
                        <a:gd name="connsiteY54" fmla="*/ 344157 h 3525059"/>
                        <a:gd name="connsiteX55" fmla="*/ 657092 w 2307993"/>
                        <a:gd name="connsiteY55" fmla="*/ 340195 h 3525059"/>
                        <a:gd name="connsiteX56" fmla="*/ 663483 w 2307993"/>
                        <a:gd name="connsiteY56" fmla="*/ 338871 h 3525059"/>
                        <a:gd name="connsiteX57" fmla="*/ 681876 w 2307993"/>
                        <a:gd name="connsiteY57" fmla="*/ 335575 h 3525059"/>
                        <a:gd name="connsiteX58" fmla="*/ 685448 w 2307993"/>
                        <a:gd name="connsiteY58" fmla="*/ 334975 h 3525059"/>
                        <a:gd name="connsiteX59" fmla="*/ 707441 w 2307993"/>
                        <a:gd name="connsiteY59" fmla="*/ 332175 h 3525059"/>
                        <a:gd name="connsiteX60" fmla="*/ 713327 w 2307993"/>
                        <a:gd name="connsiteY60" fmla="*/ 331622 h 3525059"/>
                        <a:gd name="connsiteX61" fmla="*/ 730510 w 2307993"/>
                        <a:gd name="connsiteY61" fmla="*/ 330308 h 3525059"/>
                        <a:gd name="connsiteX62" fmla="*/ 737035 w 2307993"/>
                        <a:gd name="connsiteY62" fmla="*/ 329946 h 3525059"/>
                        <a:gd name="connsiteX63" fmla="*/ 759771 w 2307993"/>
                        <a:gd name="connsiteY63" fmla="*/ 329365 h 3525059"/>
                        <a:gd name="connsiteX64" fmla="*/ 1198378 w 2307993"/>
                        <a:gd name="connsiteY64" fmla="*/ 329365 h 3525059"/>
                        <a:gd name="connsiteX65" fmla="*/ 1242765 w 2307993"/>
                        <a:gd name="connsiteY65" fmla="*/ 373751 h 3525059"/>
                        <a:gd name="connsiteX66" fmla="*/ 1242765 w 2307993"/>
                        <a:gd name="connsiteY66" fmla="*/ 1705289 h 3525059"/>
                        <a:gd name="connsiteX67" fmla="*/ 1198378 w 2307993"/>
                        <a:gd name="connsiteY67" fmla="*/ 1749676 h 3525059"/>
                        <a:gd name="connsiteX68" fmla="*/ 310696 w 2307993"/>
                        <a:gd name="connsiteY68" fmla="*/ 1749676 h 3525059"/>
                        <a:gd name="connsiteX69" fmla="*/ 0 w 2307993"/>
                        <a:gd name="connsiteY69" fmla="*/ 1749676 h 3525059"/>
                        <a:gd name="connsiteX70" fmla="*/ 0 w 2307993"/>
                        <a:gd name="connsiteY70" fmla="*/ 3525060 h 3525059"/>
                        <a:gd name="connsiteX71" fmla="*/ 1414958 w 2307993"/>
                        <a:gd name="connsiteY71" fmla="*/ 3525060 h 3525059"/>
                        <a:gd name="connsiteX72" fmla="*/ 284893 w 2307993"/>
                        <a:gd name="connsiteY72" fmla="*/ 2717873 h 3525059"/>
                        <a:gd name="connsiteX73" fmla="*/ 274577 w 2307993"/>
                        <a:gd name="connsiteY73" fmla="*/ 2655951 h 3525059"/>
                        <a:gd name="connsiteX74" fmla="*/ 336490 w 2307993"/>
                        <a:gd name="connsiteY74" fmla="*/ 2645635 h 3525059"/>
                        <a:gd name="connsiteX75" fmla="*/ 1509074 w 2307993"/>
                        <a:gd name="connsiteY75" fmla="*/ 3483197 h 3525059"/>
                        <a:gd name="connsiteX76" fmla="*/ 1509074 w 2307993"/>
                        <a:gd name="connsiteY76" fmla="*/ 2592991 h 3525059"/>
                        <a:gd name="connsiteX77" fmla="*/ 1553451 w 2307993"/>
                        <a:gd name="connsiteY77" fmla="*/ 2548604 h 3525059"/>
                        <a:gd name="connsiteX78" fmla="*/ 2041684 w 2307993"/>
                        <a:gd name="connsiteY78" fmla="*/ 2548604 h 3525059"/>
                        <a:gd name="connsiteX79" fmla="*/ 2041684 w 2307993"/>
                        <a:gd name="connsiteY79" fmla="*/ 1794062 h 3525059"/>
                        <a:gd name="connsiteX80" fmla="*/ 2086070 w 2307993"/>
                        <a:gd name="connsiteY80" fmla="*/ 1749685 h 3525059"/>
                        <a:gd name="connsiteX81" fmla="*/ 2307993 w 2307993"/>
                        <a:gd name="connsiteY81" fmla="*/ 1749685 h 3525059"/>
                        <a:gd name="connsiteX82" fmla="*/ 2307993 w 2307993"/>
                        <a:gd name="connsiteY82" fmla="*/ 1083916 h 3525059"/>
                        <a:gd name="connsiteX83" fmla="*/ 1162831 w 2307993"/>
                        <a:gd name="connsiteY83" fmla="*/ 0 h 3525059"/>
                        <a:gd name="connsiteX84" fmla="*/ 1056303 w 2307993"/>
                        <a:gd name="connsiteY84" fmla="*/ 2885923 h 3525059"/>
                        <a:gd name="connsiteX85" fmla="*/ 1020766 w 2307993"/>
                        <a:gd name="connsiteY85" fmla="*/ 2903677 h 3525059"/>
                        <a:gd name="connsiteX86" fmla="*/ 994172 w 2307993"/>
                        <a:gd name="connsiteY86" fmla="*/ 2894800 h 3525059"/>
                        <a:gd name="connsiteX87" fmla="*/ 284016 w 2307993"/>
                        <a:gd name="connsiteY87" fmla="*/ 2362181 h 3525059"/>
                        <a:gd name="connsiteX88" fmla="*/ 275139 w 2307993"/>
                        <a:gd name="connsiteY88" fmla="*/ 2300050 h 3525059"/>
                        <a:gd name="connsiteX89" fmla="*/ 337280 w 2307993"/>
                        <a:gd name="connsiteY89" fmla="*/ 2291172 h 3525059"/>
                        <a:gd name="connsiteX90" fmla="*/ 1047436 w 2307993"/>
                        <a:gd name="connsiteY90" fmla="*/ 2823782 h 3525059"/>
                        <a:gd name="connsiteX91" fmla="*/ 1056303 w 2307993"/>
                        <a:gd name="connsiteY91" fmla="*/ 2885923 h 3525059"/>
                        <a:gd name="connsiteX92" fmla="*/ 1553404 w 2307993"/>
                        <a:gd name="connsiteY92" fmla="*/ 1527772 h 3525059"/>
                        <a:gd name="connsiteX93" fmla="*/ 1375867 w 2307993"/>
                        <a:gd name="connsiteY93" fmla="*/ 1527772 h 3525059"/>
                        <a:gd name="connsiteX94" fmla="*/ 1375867 w 2307993"/>
                        <a:gd name="connsiteY94" fmla="*/ 1350236 h 3525059"/>
                        <a:gd name="connsiteX95" fmla="*/ 1553404 w 2307993"/>
                        <a:gd name="connsiteY95" fmla="*/ 1350236 h 3525059"/>
                        <a:gd name="connsiteX96" fmla="*/ 1553404 w 2307993"/>
                        <a:gd name="connsiteY96" fmla="*/ 1527772 h 3525059"/>
                        <a:gd name="connsiteX97" fmla="*/ 1553404 w 2307993"/>
                        <a:gd name="connsiteY97" fmla="*/ 1261462 h 3525059"/>
                        <a:gd name="connsiteX98" fmla="*/ 1375867 w 2307993"/>
                        <a:gd name="connsiteY98" fmla="*/ 1261462 h 3525059"/>
                        <a:gd name="connsiteX99" fmla="*/ 1375867 w 2307993"/>
                        <a:gd name="connsiteY99" fmla="*/ 1083926 h 3525059"/>
                        <a:gd name="connsiteX100" fmla="*/ 1553404 w 2307993"/>
                        <a:gd name="connsiteY100" fmla="*/ 1083926 h 3525059"/>
                        <a:gd name="connsiteX101" fmla="*/ 1553404 w 2307993"/>
                        <a:gd name="connsiteY101" fmla="*/ 1261462 h 3525059"/>
                        <a:gd name="connsiteX102" fmla="*/ 1553404 w 2307993"/>
                        <a:gd name="connsiteY102" fmla="*/ 995153 h 3525059"/>
                        <a:gd name="connsiteX103" fmla="*/ 1375867 w 2307993"/>
                        <a:gd name="connsiteY103" fmla="*/ 995153 h 3525059"/>
                        <a:gd name="connsiteX104" fmla="*/ 1375867 w 2307993"/>
                        <a:gd name="connsiteY104" fmla="*/ 817617 h 3525059"/>
                        <a:gd name="connsiteX105" fmla="*/ 1553404 w 2307993"/>
                        <a:gd name="connsiteY105" fmla="*/ 817617 h 3525059"/>
                        <a:gd name="connsiteX106" fmla="*/ 1553404 w 2307993"/>
                        <a:gd name="connsiteY106" fmla="*/ 995153 h 3525059"/>
                        <a:gd name="connsiteX107" fmla="*/ 1553404 w 2307993"/>
                        <a:gd name="connsiteY107" fmla="*/ 728843 h 3525059"/>
                        <a:gd name="connsiteX108" fmla="*/ 1375867 w 2307993"/>
                        <a:gd name="connsiteY108" fmla="*/ 728843 h 3525059"/>
                        <a:gd name="connsiteX109" fmla="*/ 1375867 w 2307993"/>
                        <a:gd name="connsiteY109" fmla="*/ 551307 h 3525059"/>
                        <a:gd name="connsiteX110" fmla="*/ 1553404 w 2307993"/>
                        <a:gd name="connsiteY110" fmla="*/ 551307 h 3525059"/>
                        <a:gd name="connsiteX111" fmla="*/ 1553404 w 2307993"/>
                        <a:gd name="connsiteY111" fmla="*/ 728843 h 3525059"/>
                        <a:gd name="connsiteX112" fmla="*/ 1819713 w 2307993"/>
                        <a:gd name="connsiteY112" fmla="*/ 1261462 h 3525059"/>
                        <a:gd name="connsiteX113" fmla="*/ 1642177 w 2307993"/>
                        <a:gd name="connsiteY113" fmla="*/ 1261462 h 3525059"/>
                        <a:gd name="connsiteX114" fmla="*/ 1642177 w 2307993"/>
                        <a:gd name="connsiteY114" fmla="*/ 1083926 h 3525059"/>
                        <a:gd name="connsiteX115" fmla="*/ 1819713 w 2307993"/>
                        <a:gd name="connsiteY115" fmla="*/ 1083926 h 3525059"/>
                        <a:gd name="connsiteX116" fmla="*/ 1819713 w 2307993"/>
                        <a:gd name="connsiteY116" fmla="*/ 1261462 h 3525059"/>
                        <a:gd name="connsiteX117" fmla="*/ 1819713 w 2307993"/>
                        <a:gd name="connsiteY117" fmla="*/ 995153 h 3525059"/>
                        <a:gd name="connsiteX118" fmla="*/ 1642177 w 2307993"/>
                        <a:gd name="connsiteY118" fmla="*/ 995153 h 3525059"/>
                        <a:gd name="connsiteX119" fmla="*/ 1642177 w 2307993"/>
                        <a:gd name="connsiteY119" fmla="*/ 817617 h 3525059"/>
                        <a:gd name="connsiteX120" fmla="*/ 1819713 w 2307993"/>
                        <a:gd name="connsiteY120" fmla="*/ 817617 h 3525059"/>
                        <a:gd name="connsiteX121" fmla="*/ 1819713 w 2307993"/>
                        <a:gd name="connsiteY121" fmla="*/ 995153 h 3525059"/>
                        <a:gd name="connsiteX122" fmla="*/ 2086023 w 2307993"/>
                        <a:gd name="connsiteY122" fmla="*/ 1172690 h 3525059"/>
                        <a:gd name="connsiteX123" fmla="*/ 1908477 w 2307993"/>
                        <a:gd name="connsiteY123" fmla="*/ 1172690 h 3525059"/>
                        <a:gd name="connsiteX124" fmla="*/ 1908477 w 2307993"/>
                        <a:gd name="connsiteY124" fmla="*/ 995153 h 3525059"/>
                        <a:gd name="connsiteX125" fmla="*/ 2086023 w 2307993"/>
                        <a:gd name="connsiteY125" fmla="*/ 995153 h 3525059"/>
                        <a:gd name="connsiteX126" fmla="*/ 2086023 w 2307993"/>
                        <a:gd name="connsiteY126" fmla="*/ 1172690 h 35250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</a:cxnLst>
                      <a:rect l="l" t="t" r="r" b="b"/>
                      <a:pathLst>
                        <a:path w="2307993" h="3525059">
                          <a:moveTo>
                            <a:pt x="1162831" y="0"/>
                          </a:moveTo>
                          <a:cubicBezTo>
                            <a:pt x="785670" y="0"/>
                            <a:pt x="422719" y="178899"/>
                            <a:pt x="205797" y="469287"/>
                          </a:cubicBezTo>
                          <a:cubicBezTo>
                            <a:pt x="207683" y="471126"/>
                            <a:pt x="209464" y="473050"/>
                            <a:pt x="211322" y="474917"/>
                          </a:cubicBezTo>
                          <a:cubicBezTo>
                            <a:pt x="213646" y="477241"/>
                            <a:pt x="215951" y="479565"/>
                            <a:pt x="218218" y="481936"/>
                          </a:cubicBezTo>
                          <a:cubicBezTo>
                            <a:pt x="222066" y="485965"/>
                            <a:pt x="225819" y="490071"/>
                            <a:pt x="229524" y="494205"/>
                          </a:cubicBezTo>
                          <a:cubicBezTo>
                            <a:pt x="231496" y="496405"/>
                            <a:pt x="233505" y="498577"/>
                            <a:pt x="235439" y="500815"/>
                          </a:cubicBezTo>
                          <a:cubicBezTo>
                            <a:pt x="240001" y="506101"/>
                            <a:pt x="244421" y="511492"/>
                            <a:pt x="248736" y="516941"/>
                          </a:cubicBezTo>
                          <a:cubicBezTo>
                            <a:pt x="249641" y="518093"/>
                            <a:pt x="250622" y="519208"/>
                            <a:pt x="251517" y="520370"/>
                          </a:cubicBezTo>
                          <a:cubicBezTo>
                            <a:pt x="256670" y="526999"/>
                            <a:pt x="261623" y="533762"/>
                            <a:pt x="266414" y="540620"/>
                          </a:cubicBezTo>
                          <a:cubicBezTo>
                            <a:pt x="267852" y="542677"/>
                            <a:pt x="269196" y="544792"/>
                            <a:pt x="270596" y="546859"/>
                          </a:cubicBezTo>
                          <a:cubicBezTo>
                            <a:pt x="273910" y="551764"/>
                            <a:pt x="277177" y="556698"/>
                            <a:pt x="280311" y="561708"/>
                          </a:cubicBezTo>
                          <a:cubicBezTo>
                            <a:pt x="281959" y="564337"/>
                            <a:pt x="283531" y="567014"/>
                            <a:pt x="285121" y="569671"/>
                          </a:cubicBezTo>
                          <a:cubicBezTo>
                            <a:pt x="287884" y="574272"/>
                            <a:pt x="290570" y="578901"/>
                            <a:pt x="293170" y="583578"/>
                          </a:cubicBezTo>
                          <a:cubicBezTo>
                            <a:pt x="294742" y="586388"/>
                            <a:pt x="296266" y="589217"/>
                            <a:pt x="297780" y="592064"/>
                          </a:cubicBezTo>
                          <a:cubicBezTo>
                            <a:pt x="300295" y="596827"/>
                            <a:pt x="302714" y="601618"/>
                            <a:pt x="305067" y="606457"/>
                          </a:cubicBezTo>
                          <a:cubicBezTo>
                            <a:pt x="306410" y="609210"/>
                            <a:pt x="307781" y="611943"/>
                            <a:pt x="309067" y="614715"/>
                          </a:cubicBezTo>
                          <a:cubicBezTo>
                            <a:pt x="309601" y="615877"/>
                            <a:pt x="310210" y="617001"/>
                            <a:pt x="310734" y="618163"/>
                          </a:cubicBezTo>
                          <a:cubicBezTo>
                            <a:pt x="311648" y="616172"/>
                            <a:pt x="312639" y="614220"/>
                            <a:pt x="313572" y="612238"/>
                          </a:cubicBezTo>
                          <a:cubicBezTo>
                            <a:pt x="314468" y="610352"/>
                            <a:pt x="315363" y="608476"/>
                            <a:pt x="316268" y="606600"/>
                          </a:cubicBezTo>
                          <a:cubicBezTo>
                            <a:pt x="319097" y="600827"/>
                            <a:pt x="322021" y="595113"/>
                            <a:pt x="325060" y="589464"/>
                          </a:cubicBezTo>
                          <a:cubicBezTo>
                            <a:pt x="325422" y="588807"/>
                            <a:pt x="325745" y="588131"/>
                            <a:pt x="326107" y="587473"/>
                          </a:cubicBezTo>
                          <a:cubicBezTo>
                            <a:pt x="329517" y="581206"/>
                            <a:pt x="333099" y="575034"/>
                            <a:pt x="336785" y="568928"/>
                          </a:cubicBezTo>
                          <a:cubicBezTo>
                            <a:pt x="337775" y="567290"/>
                            <a:pt x="338785" y="565680"/>
                            <a:pt x="339795" y="564052"/>
                          </a:cubicBezTo>
                          <a:cubicBezTo>
                            <a:pt x="342690" y="559375"/>
                            <a:pt x="345653" y="554746"/>
                            <a:pt x="348701" y="550174"/>
                          </a:cubicBezTo>
                          <a:cubicBezTo>
                            <a:pt x="349777" y="548564"/>
                            <a:pt x="350834" y="546954"/>
                            <a:pt x="351920" y="545354"/>
                          </a:cubicBezTo>
                          <a:cubicBezTo>
                            <a:pt x="355940" y="539467"/>
                            <a:pt x="360045" y="533648"/>
                            <a:pt x="364312" y="527942"/>
                          </a:cubicBezTo>
                          <a:cubicBezTo>
                            <a:pt x="364569" y="527599"/>
                            <a:pt x="364846" y="527266"/>
                            <a:pt x="365103" y="526923"/>
                          </a:cubicBezTo>
                          <a:cubicBezTo>
                            <a:pt x="369122" y="521570"/>
                            <a:pt x="373275" y="516322"/>
                            <a:pt x="377514" y="511140"/>
                          </a:cubicBezTo>
                          <a:cubicBezTo>
                            <a:pt x="378781" y="509597"/>
                            <a:pt x="380057" y="508063"/>
                            <a:pt x="381343" y="506540"/>
                          </a:cubicBezTo>
                          <a:cubicBezTo>
                            <a:pt x="384924" y="502253"/>
                            <a:pt x="388591" y="498034"/>
                            <a:pt x="392316" y="493881"/>
                          </a:cubicBezTo>
                          <a:cubicBezTo>
                            <a:pt x="393440" y="492624"/>
                            <a:pt x="394545" y="491347"/>
                            <a:pt x="395687" y="490109"/>
                          </a:cubicBezTo>
                          <a:cubicBezTo>
                            <a:pt x="400469" y="484880"/>
                            <a:pt x="405355" y="479746"/>
                            <a:pt x="410356" y="474726"/>
                          </a:cubicBezTo>
                          <a:cubicBezTo>
                            <a:pt x="411270" y="473821"/>
                            <a:pt x="412204" y="472935"/>
                            <a:pt x="413118" y="472030"/>
                          </a:cubicBezTo>
                          <a:cubicBezTo>
                            <a:pt x="417309" y="467887"/>
                            <a:pt x="421576" y="463820"/>
                            <a:pt x="425910" y="459838"/>
                          </a:cubicBezTo>
                          <a:cubicBezTo>
                            <a:pt x="427406" y="458457"/>
                            <a:pt x="428901" y="457095"/>
                            <a:pt x="430416" y="455733"/>
                          </a:cubicBezTo>
                          <a:cubicBezTo>
                            <a:pt x="434826" y="451780"/>
                            <a:pt x="439302" y="447894"/>
                            <a:pt x="443855" y="444094"/>
                          </a:cubicBezTo>
                          <a:cubicBezTo>
                            <a:pt x="444817" y="443294"/>
                            <a:pt x="445751" y="442465"/>
                            <a:pt x="446722" y="441665"/>
                          </a:cubicBezTo>
                          <a:cubicBezTo>
                            <a:pt x="452199" y="437159"/>
                            <a:pt x="457781" y="432787"/>
                            <a:pt x="463448" y="428511"/>
                          </a:cubicBezTo>
                          <a:cubicBezTo>
                            <a:pt x="464820" y="427482"/>
                            <a:pt x="466220" y="426482"/>
                            <a:pt x="467601" y="425472"/>
                          </a:cubicBezTo>
                          <a:cubicBezTo>
                            <a:pt x="472087" y="422167"/>
                            <a:pt x="476622" y="418938"/>
                            <a:pt x="481213" y="415785"/>
                          </a:cubicBezTo>
                          <a:cubicBezTo>
                            <a:pt x="482879" y="414642"/>
                            <a:pt x="484537" y="413490"/>
                            <a:pt x="486213" y="412375"/>
                          </a:cubicBezTo>
                          <a:cubicBezTo>
                            <a:pt x="491804" y="408632"/>
                            <a:pt x="497472" y="404974"/>
                            <a:pt x="503225" y="401460"/>
                          </a:cubicBezTo>
                          <a:cubicBezTo>
                            <a:pt x="503568" y="401260"/>
                            <a:pt x="503901" y="401031"/>
                            <a:pt x="504234" y="400822"/>
                          </a:cubicBezTo>
                          <a:cubicBezTo>
                            <a:pt x="510330" y="397116"/>
                            <a:pt x="516541" y="393583"/>
                            <a:pt x="522799" y="390134"/>
                          </a:cubicBezTo>
                          <a:cubicBezTo>
                            <a:pt x="524513" y="389192"/>
                            <a:pt x="526247" y="388287"/>
                            <a:pt x="527971" y="387363"/>
                          </a:cubicBezTo>
                          <a:cubicBezTo>
                            <a:pt x="532828" y="384762"/>
                            <a:pt x="537734" y="382248"/>
                            <a:pt x="542696" y="379809"/>
                          </a:cubicBezTo>
                          <a:cubicBezTo>
                            <a:pt x="544420" y="378971"/>
                            <a:pt x="546116" y="378104"/>
                            <a:pt x="547849" y="377276"/>
                          </a:cubicBezTo>
                          <a:cubicBezTo>
                            <a:pt x="554307" y="374190"/>
                            <a:pt x="560822" y="371218"/>
                            <a:pt x="567433" y="368408"/>
                          </a:cubicBezTo>
                          <a:cubicBezTo>
                            <a:pt x="568204" y="368084"/>
                            <a:pt x="568995" y="367789"/>
                            <a:pt x="569766" y="367465"/>
                          </a:cubicBezTo>
                          <a:cubicBezTo>
                            <a:pt x="575653" y="364998"/>
                            <a:pt x="581606" y="362664"/>
                            <a:pt x="587597" y="360426"/>
                          </a:cubicBezTo>
                          <a:cubicBezTo>
                            <a:pt x="589578" y="359683"/>
                            <a:pt x="591560" y="358978"/>
                            <a:pt x="593541" y="358264"/>
                          </a:cubicBezTo>
                          <a:cubicBezTo>
                            <a:pt x="598894" y="356340"/>
                            <a:pt x="604285" y="354511"/>
                            <a:pt x="609714" y="352777"/>
                          </a:cubicBezTo>
                          <a:cubicBezTo>
                            <a:pt x="611324" y="352263"/>
                            <a:pt x="612924" y="351711"/>
                            <a:pt x="614543" y="351215"/>
                          </a:cubicBezTo>
                          <a:cubicBezTo>
                            <a:pt x="621440" y="349091"/>
                            <a:pt x="628402" y="347101"/>
                            <a:pt x="635422" y="345272"/>
                          </a:cubicBezTo>
                          <a:cubicBezTo>
                            <a:pt x="636927" y="344872"/>
                            <a:pt x="638461" y="344529"/>
                            <a:pt x="639975" y="344157"/>
                          </a:cubicBezTo>
                          <a:cubicBezTo>
                            <a:pt x="645643" y="342738"/>
                            <a:pt x="651348" y="341414"/>
                            <a:pt x="657092" y="340195"/>
                          </a:cubicBezTo>
                          <a:cubicBezTo>
                            <a:pt x="659216" y="339738"/>
                            <a:pt x="661349" y="339300"/>
                            <a:pt x="663483" y="338871"/>
                          </a:cubicBezTo>
                          <a:cubicBezTo>
                            <a:pt x="669579" y="337661"/>
                            <a:pt x="675703" y="336556"/>
                            <a:pt x="681876" y="335575"/>
                          </a:cubicBezTo>
                          <a:cubicBezTo>
                            <a:pt x="683066" y="335385"/>
                            <a:pt x="684247" y="335156"/>
                            <a:pt x="685448" y="334975"/>
                          </a:cubicBezTo>
                          <a:cubicBezTo>
                            <a:pt x="692725" y="333870"/>
                            <a:pt x="700059" y="332956"/>
                            <a:pt x="707441" y="332175"/>
                          </a:cubicBezTo>
                          <a:cubicBezTo>
                            <a:pt x="709403" y="331965"/>
                            <a:pt x="711365" y="331813"/>
                            <a:pt x="713327" y="331622"/>
                          </a:cubicBezTo>
                          <a:cubicBezTo>
                            <a:pt x="719033" y="331089"/>
                            <a:pt x="724757" y="330651"/>
                            <a:pt x="730510" y="330308"/>
                          </a:cubicBezTo>
                          <a:cubicBezTo>
                            <a:pt x="732682" y="330184"/>
                            <a:pt x="734854" y="330041"/>
                            <a:pt x="737035" y="329946"/>
                          </a:cubicBezTo>
                          <a:cubicBezTo>
                            <a:pt x="744579" y="329603"/>
                            <a:pt x="752142" y="329365"/>
                            <a:pt x="759771" y="329365"/>
                          </a:cubicBezTo>
                          <a:lnTo>
                            <a:pt x="1198378" y="329365"/>
                          </a:lnTo>
                          <a:cubicBezTo>
                            <a:pt x="1222896" y="329365"/>
                            <a:pt x="1242765" y="349234"/>
                            <a:pt x="1242765" y="373751"/>
                          </a:cubicBezTo>
                          <a:lnTo>
                            <a:pt x="1242765" y="1705289"/>
                          </a:lnTo>
                          <a:cubicBezTo>
                            <a:pt x="1242765" y="1729797"/>
                            <a:pt x="1222896" y="1749676"/>
                            <a:pt x="1198378" y="1749676"/>
                          </a:cubicBezTo>
                          <a:lnTo>
                            <a:pt x="310696" y="1749676"/>
                          </a:lnTo>
                          <a:lnTo>
                            <a:pt x="0" y="1749676"/>
                          </a:lnTo>
                          <a:lnTo>
                            <a:pt x="0" y="3525060"/>
                          </a:lnTo>
                          <a:lnTo>
                            <a:pt x="1414958" y="3525060"/>
                          </a:lnTo>
                          <a:lnTo>
                            <a:pt x="284893" y="2717873"/>
                          </a:lnTo>
                          <a:cubicBezTo>
                            <a:pt x="264947" y="2703624"/>
                            <a:pt x="260318" y="2675906"/>
                            <a:pt x="274577" y="2655951"/>
                          </a:cubicBezTo>
                          <a:cubicBezTo>
                            <a:pt x="288827" y="2636006"/>
                            <a:pt x="316544" y="2631367"/>
                            <a:pt x="336490" y="2645635"/>
                          </a:cubicBezTo>
                          <a:lnTo>
                            <a:pt x="1509074" y="3483197"/>
                          </a:lnTo>
                          <a:lnTo>
                            <a:pt x="1509074" y="2592991"/>
                          </a:lnTo>
                          <a:cubicBezTo>
                            <a:pt x="1509074" y="2568474"/>
                            <a:pt x="1528944" y="2548604"/>
                            <a:pt x="1553451" y="2548604"/>
                          </a:cubicBezTo>
                          <a:lnTo>
                            <a:pt x="2041684" y="2548604"/>
                          </a:lnTo>
                          <a:lnTo>
                            <a:pt x="2041684" y="1794062"/>
                          </a:lnTo>
                          <a:cubicBezTo>
                            <a:pt x="2041684" y="1769555"/>
                            <a:pt x="2061553" y="1749685"/>
                            <a:pt x="2086070" y="1749685"/>
                          </a:cubicBezTo>
                          <a:lnTo>
                            <a:pt x="2307993" y="1749685"/>
                          </a:lnTo>
                          <a:lnTo>
                            <a:pt x="2307993" y="1083916"/>
                          </a:lnTo>
                          <a:cubicBezTo>
                            <a:pt x="2307946" y="486242"/>
                            <a:pt x="1794253" y="0"/>
                            <a:pt x="1162831" y="0"/>
                          </a:cubicBezTo>
                          <a:close/>
                          <a:moveTo>
                            <a:pt x="1056303" y="2885923"/>
                          </a:moveTo>
                          <a:cubicBezTo>
                            <a:pt x="1047578" y="2897553"/>
                            <a:pt x="1034263" y="2903677"/>
                            <a:pt x="1020766" y="2903677"/>
                          </a:cubicBezTo>
                          <a:cubicBezTo>
                            <a:pt x="1011498" y="2903677"/>
                            <a:pt x="1002154" y="2900791"/>
                            <a:pt x="994172" y="2894800"/>
                          </a:cubicBezTo>
                          <a:lnTo>
                            <a:pt x="284016" y="2362181"/>
                          </a:lnTo>
                          <a:cubicBezTo>
                            <a:pt x="264404" y="2347475"/>
                            <a:pt x="260433" y="2319652"/>
                            <a:pt x="275139" y="2300050"/>
                          </a:cubicBezTo>
                          <a:cubicBezTo>
                            <a:pt x="289846" y="2280437"/>
                            <a:pt x="317668" y="2276456"/>
                            <a:pt x="337280" y="2291172"/>
                          </a:cubicBezTo>
                          <a:lnTo>
                            <a:pt x="1047436" y="2823782"/>
                          </a:lnTo>
                          <a:cubicBezTo>
                            <a:pt x="1067038" y="2838507"/>
                            <a:pt x="1071020" y="2866320"/>
                            <a:pt x="1056303" y="2885923"/>
                          </a:cubicBezTo>
                          <a:close/>
                          <a:moveTo>
                            <a:pt x="1553404" y="1527772"/>
                          </a:moveTo>
                          <a:lnTo>
                            <a:pt x="1375867" y="1527772"/>
                          </a:lnTo>
                          <a:lnTo>
                            <a:pt x="1375867" y="1350236"/>
                          </a:lnTo>
                          <a:lnTo>
                            <a:pt x="1553404" y="1350236"/>
                          </a:lnTo>
                          <a:lnTo>
                            <a:pt x="1553404" y="1527772"/>
                          </a:lnTo>
                          <a:close/>
                          <a:moveTo>
                            <a:pt x="1553404" y="1261462"/>
                          </a:moveTo>
                          <a:lnTo>
                            <a:pt x="1375867" y="1261462"/>
                          </a:lnTo>
                          <a:lnTo>
                            <a:pt x="1375867" y="1083926"/>
                          </a:lnTo>
                          <a:lnTo>
                            <a:pt x="1553404" y="1083926"/>
                          </a:lnTo>
                          <a:lnTo>
                            <a:pt x="1553404" y="1261462"/>
                          </a:lnTo>
                          <a:close/>
                          <a:moveTo>
                            <a:pt x="1553404" y="995153"/>
                          </a:moveTo>
                          <a:lnTo>
                            <a:pt x="1375867" y="995153"/>
                          </a:lnTo>
                          <a:lnTo>
                            <a:pt x="1375867" y="817617"/>
                          </a:lnTo>
                          <a:lnTo>
                            <a:pt x="1553404" y="817617"/>
                          </a:lnTo>
                          <a:lnTo>
                            <a:pt x="1553404" y="995153"/>
                          </a:lnTo>
                          <a:close/>
                          <a:moveTo>
                            <a:pt x="1553404" y="728843"/>
                          </a:moveTo>
                          <a:lnTo>
                            <a:pt x="1375867" y="728843"/>
                          </a:lnTo>
                          <a:lnTo>
                            <a:pt x="1375867" y="551307"/>
                          </a:lnTo>
                          <a:lnTo>
                            <a:pt x="1553404" y="551307"/>
                          </a:lnTo>
                          <a:lnTo>
                            <a:pt x="1553404" y="728843"/>
                          </a:lnTo>
                          <a:close/>
                          <a:moveTo>
                            <a:pt x="1819713" y="1261462"/>
                          </a:moveTo>
                          <a:lnTo>
                            <a:pt x="1642177" y="1261462"/>
                          </a:lnTo>
                          <a:lnTo>
                            <a:pt x="1642177" y="1083926"/>
                          </a:lnTo>
                          <a:lnTo>
                            <a:pt x="1819713" y="1083926"/>
                          </a:lnTo>
                          <a:lnTo>
                            <a:pt x="1819713" y="1261462"/>
                          </a:lnTo>
                          <a:close/>
                          <a:moveTo>
                            <a:pt x="1819713" y="995153"/>
                          </a:moveTo>
                          <a:lnTo>
                            <a:pt x="1642177" y="995153"/>
                          </a:lnTo>
                          <a:lnTo>
                            <a:pt x="1642177" y="817617"/>
                          </a:lnTo>
                          <a:lnTo>
                            <a:pt x="1819713" y="817617"/>
                          </a:lnTo>
                          <a:lnTo>
                            <a:pt x="1819713" y="995153"/>
                          </a:lnTo>
                          <a:close/>
                          <a:moveTo>
                            <a:pt x="2086023" y="1172690"/>
                          </a:moveTo>
                          <a:lnTo>
                            <a:pt x="1908477" y="1172690"/>
                          </a:lnTo>
                          <a:lnTo>
                            <a:pt x="1908477" y="995153"/>
                          </a:lnTo>
                          <a:lnTo>
                            <a:pt x="2086023" y="995153"/>
                          </a:lnTo>
                          <a:lnTo>
                            <a:pt x="2086023" y="117269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22" name="Group 121">
                  <a:extLst>
                    <a:ext uri="{FF2B5EF4-FFF2-40B4-BE49-F238E27FC236}">
                      <a16:creationId xmlns:a16="http://schemas.microsoft.com/office/drawing/2014/main" id="{45F6681C-0749-47C3-9723-AEC96E9A4E39}"/>
                    </a:ext>
                  </a:extLst>
                </p:cNvPr>
                <p:cNvGrpSpPr/>
                <p:nvPr/>
              </p:nvGrpSpPr>
              <p:grpSpPr>
                <a:xfrm>
                  <a:off x="6795603" y="3555600"/>
                  <a:ext cx="357901" cy="357901"/>
                  <a:chOff x="6795603" y="3555600"/>
                  <a:chExt cx="357901" cy="357901"/>
                </a:xfrm>
              </p:grpSpPr>
              <p:sp>
                <p:nvSpPr>
                  <p:cNvPr id="177" name="Oval 176">
                    <a:extLst>
                      <a:ext uri="{FF2B5EF4-FFF2-40B4-BE49-F238E27FC236}">
                        <a16:creationId xmlns:a16="http://schemas.microsoft.com/office/drawing/2014/main" id="{D489CD1D-6980-46FA-A28C-2648F6C459CD}"/>
                      </a:ext>
                    </a:extLst>
                  </p:cNvPr>
                  <p:cNvSpPr/>
                  <p:nvPr/>
                </p:nvSpPr>
                <p:spPr>
                  <a:xfrm>
                    <a:off x="6795603" y="3555600"/>
                    <a:ext cx="357901" cy="357901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28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78" name="Group 177">
                    <a:extLst>
                      <a:ext uri="{FF2B5EF4-FFF2-40B4-BE49-F238E27FC236}">
                        <a16:creationId xmlns:a16="http://schemas.microsoft.com/office/drawing/2014/main" id="{E97CFA1C-E271-4E73-A29D-8B3F37D172AB}"/>
                      </a:ext>
                    </a:extLst>
                  </p:cNvPr>
                  <p:cNvGrpSpPr/>
                  <p:nvPr/>
                </p:nvGrpSpPr>
                <p:grpSpPr>
                  <a:xfrm>
                    <a:off x="6862919" y="3618302"/>
                    <a:ext cx="223268" cy="232497"/>
                    <a:chOff x="9550847" y="3656593"/>
                    <a:chExt cx="330131" cy="343777"/>
                  </a:xfrm>
                  <a:solidFill>
                    <a:schemeClr val="accent3"/>
                  </a:solidFill>
                </p:grpSpPr>
                <p:grpSp>
                  <p:nvGrpSpPr>
                    <p:cNvPr id="179" name="Graphic 208">
                      <a:extLst>
                        <a:ext uri="{FF2B5EF4-FFF2-40B4-BE49-F238E27FC236}">
                          <a16:creationId xmlns:a16="http://schemas.microsoft.com/office/drawing/2014/main" id="{FB79B3BC-3CE9-44EB-8EB2-14AB09688E74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550847" y="3734629"/>
                      <a:ext cx="284435" cy="265741"/>
                      <a:chOff x="5690235" y="2930841"/>
                      <a:chExt cx="811529" cy="758190"/>
                    </a:xfrm>
                    <a:grpFill/>
                  </p:grpSpPr>
                  <p:grpSp>
                    <p:nvGrpSpPr>
                      <p:cNvPr id="181" name="Graphic 208">
                        <a:extLst>
                          <a:ext uri="{FF2B5EF4-FFF2-40B4-BE49-F238E27FC236}">
                            <a16:creationId xmlns:a16="http://schemas.microsoft.com/office/drawing/2014/main" id="{B92DAA94-29D5-4314-B0FC-A854912CB75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760720" y="3201351"/>
                        <a:ext cx="670559" cy="440055"/>
                        <a:chOff x="5760720" y="3201351"/>
                        <a:chExt cx="670559" cy="440055"/>
                      </a:xfrm>
                      <a:grpFill/>
                    </p:grpSpPr>
                    <p:grpSp>
                      <p:nvGrpSpPr>
                        <p:cNvPr id="184" name="Graphic 208">
                          <a:extLst>
                            <a:ext uri="{FF2B5EF4-FFF2-40B4-BE49-F238E27FC236}">
                              <a16:creationId xmlns:a16="http://schemas.microsoft.com/office/drawing/2014/main" id="{F9AF32BB-78AD-4AF2-8F1A-A739879CE6D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5760720" y="3429951"/>
                          <a:ext cx="670559" cy="211455"/>
                          <a:chOff x="5760720" y="3429951"/>
                          <a:chExt cx="670559" cy="211455"/>
                        </a:xfrm>
                        <a:grpFill/>
                      </p:grpSpPr>
                      <p:sp>
                        <p:nvSpPr>
                          <p:cNvPr id="189" name="Freeform: Shape 188">
                            <a:extLst>
                              <a:ext uri="{FF2B5EF4-FFF2-40B4-BE49-F238E27FC236}">
                                <a16:creationId xmlns:a16="http://schemas.microsoft.com/office/drawing/2014/main" id="{9697B69C-9D23-4F8B-A0B6-64BAFA168A57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5760720" y="3429951"/>
                            <a:ext cx="211454" cy="211455"/>
                          </a:xfrm>
                          <a:custGeom>
                            <a:avLst/>
                            <a:gdLst>
                              <a:gd name="connsiteX0" fmla="*/ 0 w 211454"/>
                              <a:gd name="connsiteY0" fmla="*/ 0 h 211455"/>
                              <a:gd name="connsiteX1" fmla="*/ 0 w 211454"/>
                              <a:gd name="connsiteY1" fmla="*/ 211455 h 211455"/>
                              <a:gd name="connsiteX2" fmla="*/ 211455 w 211454"/>
                              <a:gd name="connsiteY2" fmla="*/ 211455 h 211455"/>
                              <a:gd name="connsiteX3" fmla="*/ 211455 w 211454"/>
                              <a:gd name="connsiteY3" fmla="*/ 0 h 211455"/>
                              <a:gd name="connsiteX4" fmla="*/ 0 w 211454"/>
                              <a:gd name="connsiteY4" fmla="*/ 0 h 211455"/>
                              <a:gd name="connsiteX5" fmla="*/ 48577 w 211454"/>
                              <a:gd name="connsiteY5" fmla="*/ 193358 h 211455"/>
                              <a:gd name="connsiteX6" fmla="*/ 19050 w 211454"/>
                              <a:gd name="connsiteY6" fmla="*/ 193358 h 211455"/>
                              <a:gd name="connsiteX7" fmla="*/ 19050 w 211454"/>
                              <a:gd name="connsiteY7" fmla="*/ 163830 h 211455"/>
                              <a:gd name="connsiteX8" fmla="*/ 48577 w 211454"/>
                              <a:gd name="connsiteY8" fmla="*/ 163830 h 211455"/>
                              <a:gd name="connsiteX9" fmla="*/ 48577 w 211454"/>
                              <a:gd name="connsiteY9" fmla="*/ 193358 h 211455"/>
                              <a:gd name="connsiteX10" fmla="*/ 126683 w 211454"/>
                              <a:gd name="connsiteY10" fmla="*/ 82868 h 211455"/>
                              <a:gd name="connsiteX11" fmla="*/ 105727 w 211454"/>
                              <a:gd name="connsiteY11" fmla="*/ 60960 h 211455"/>
                              <a:gd name="connsiteX12" fmla="*/ 84773 w 211454"/>
                              <a:gd name="connsiteY12" fmla="*/ 82868 h 211455"/>
                              <a:gd name="connsiteX13" fmla="*/ 84773 w 211454"/>
                              <a:gd name="connsiteY13" fmla="*/ 9525 h 211455"/>
                              <a:gd name="connsiteX14" fmla="*/ 125730 w 211454"/>
                              <a:gd name="connsiteY14" fmla="*/ 9525 h 211455"/>
                              <a:gd name="connsiteX15" fmla="*/ 125730 w 211454"/>
                              <a:gd name="connsiteY15" fmla="*/ 82868 h 211455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</a:cxnLst>
                            <a:rect l="l" t="t" r="r" b="b"/>
                            <a:pathLst>
                              <a:path w="211454" h="211455">
                                <a:moveTo>
                                  <a:pt x="0" y="0"/>
                                </a:moveTo>
                                <a:lnTo>
                                  <a:pt x="0" y="211455"/>
                                </a:lnTo>
                                <a:lnTo>
                                  <a:pt x="211455" y="211455"/>
                                </a:lnTo>
                                <a:lnTo>
                                  <a:pt x="211455" y="0"/>
                                </a:lnTo>
                                <a:lnTo>
                                  <a:pt x="0" y="0"/>
                                </a:lnTo>
                                <a:close/>
                                <a:moveTo>
                                  <a:pt x="48577" y="193358"/>
                                </a:moveTo>
                                <a:lnTo>
                                  <a:pt x="19050" y="193358"/>
                                </a:lnTo>
                                <a:lnTo>
                                  <a:pt x="19050" y="163830"/>
                                </a:lnTo>
                                <a:lnTo>
                                  <a:pt x="48577" y="163830"/>
                                </a:lnTo>
                                <a:lnTo>
                                  <a:pt x="48577" y="193358"/>
                                </a:lnTo>
                                <a:close/>
                                <a:moveTo>
                                  <a:pt x="126683" y="82868"/>
                                </a:moveTo>
                                <a:lnTo>
                                  <a:pt x="105727" y="60960"/>
                                </a:lnTo>
                                <a:lnTo>
                                  <a:pt x="84773" y="82868"/>
                                </a:lnTo>
                                <a:lnTo>
                                  <a:pt x="84773" y="9525"/>
                                </a:lnTo>
                                <a:lnTo>
                                  <a:pt x="125730" y="9525"/>
                                </a:lnTo>
                                <a:lnTo>
                                  <a:pt x="125730" y="82868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28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190" name="Freeform: Shape 189">
                            <a:extLst>
                              <a:ext uri="{FF2B5EF4-FFF2-40B4-BE49-F238E27FC236}">
                                <a16:creationId xmlns:a16="http://schemas.microsoft.com/office/drawing/2014/main" id="{2CE6D3CD-F642-4FBA-B05E-7ECAC4E0A4AB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5991225" y="3429951"/>
                            <a:ext cx="211455" cy="211455"/>
                          </a:xfrm>
                          <a:custGeom>
                            <a:avLst/>
                            <a:gdLst>
                              <a:gd name="connsiteX0" fmla="*/ 0 w 211455"/>
                              <a:gd name="connsiteY0" fmla="*/ 0 h 211455"/>
                              <a:gd name="connsiteX1" fmla="*/ 0 w 211455"/>
                              <a:gd name="connsiteY1" fmla="*/ 211455 h 211455"/>
                              <a:gd name="connsiteX2" fmla="*/ 211455 w 211455"/>
                              <a:gd name="connsiteY2" fmla="*/ 211455 h 211455"/>
                              <a:gd name="connsiteX3" fmla="*/ 211455 w 211455"/>
                              <a:gd name="connsiteY3" fmla="*/ 0 h 211455"/>
                              <a:gd name="connsiteX4" fmla="*/ 0 w 211455"/>
                              <a:gd name="connsiteY4" fmla="*/ 0 h 211455"/>
                              <a:gd name="connsiteX5" fmla="*/ 48577 w 211455"/>
                              <a:gd name="connsiteY5" fmla="*/ 193358 h 211455"/>
                              <a:gd name="connsiteX6" fmla="*/ 19050 w 211455"/>
                              <a:gd name="connsiteY6" fmla="*/ 193358 h 211455"/>
                              <a:gd name="connsiteX7" fmla="*/ 19050 w 211455"/>
                              <a:gd name="connsiteY7" fmla="*/ 163830 h 211455"/>
                              <a:gd name="connsiteX8" fmla="*/ 48577 w 211455"/>
                              <a:gd name="connsiteY8" fmla="*/ 163830 h 211455"/>
                              <a:gd name="connsiteX9" fmla="*/ 48577 w 211455"/>
                              <a:gd name="connsiteY9" fmla="*/ 193358 h 211455"/>
                              <a:gd name="connsiteX10" fmla="*/ 126682 w 211455"/>
                              <a:gd name="connsiteY10" fmla="*/ 82868 h 211455"/>
                              <a:gd name="connsiteX11" fmla="*/ 105727 w 211455"/>
                              <a:gd name="connsiteY11" fmla="*/ 60960 h 211455"/>
                              <a:gd name="connsiteX12" fmla="*/ 85725 w 211455"/>
                              <a:gd name="connsiteY12" fmla="*/ 82868 h 211455"/>
                              <a:gd name="connsiteX13" fmla="*/ 85725 w 211455"/>
                              <a:gd name="connsiteY13" fmla="*/ 9525 h 211455"/>
                              <a:gd name="connsiteX14" fmla="*/ 126682 w 211455"/>
                              <a:gd name="connsiteY14" fmla="*/ 9525 h 211455"/>
                              <a:gd name="connsiteX15" fmla="*/ 126682 w 211455"/>
                              <a:gd name="connsiteY15" fmla="*/ 82868 h 211455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</a:cxnLst>
                            <a:rect l="l" t="t" r="r" b="b"/>
                            <a:pathLst>
                              <a:path w="211455" h="211455">
                                <a:moveTo>
                                  <a:pt x="0" y="0"/>
                                </a:moveTo>
                                <a:lnTo>
                                  <a:pt x="0" y="211455"/>
                                </a:lnTo>
                                <a:lnTo>
                                  <a:pt x="211455" y="211455"/>
                                </a:lnTo>
                                <a:lnTo>
                                  <a:pt x="211455" y="0"/>
                                </a:lnTo>
                                <a:lnTo>
                                  <a:pt x="0" y="0"/>
                                </a:lnTo>
                                <a:close/>
                                <a:moveTo>
                                  <a:pt x="48577" y="193358"/>
                                </a:moveTo>
                                <a:lnTo>
                                  <a:pt x="19050" y="193358"/>
                                </a:lnTo>
                                <a:lnTo>
                                  <a:pt x="19050" y="163830"/>
                                </a:lnTo>
                                <a:lnTo>
                                  <a:pt x="48577" y="163830"/>
                                </a:lnTo>
                                <a:lnTo>
                                  <a:pt x="48577" y="193358"/>
                                </a:lnTo>
                                <a:close/>
                                <a:moveTo>
                                  <a:pt x="126682" y="82868"/>
                                </a:moveTo>
                                <a:lnTo>
                                  <a:pt x="105727" y="60960"/>
                                </a:lnTo>
                                <a:lnTo>
                                  <a:pt x="85725" y="82868"/>
                                </a:lnTo>
                                <a:lnTo>
                                  <a:pt x="85725" y="9525"/>
                                </a:lnTo>
                                <a:lnTo>
                                  <a:pt x="126682" y="9525"/>
                                </a:lnTo>
                                <a:lnTo>
                                  <a:pt x="126682" y="82868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28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191" name="Freeform: Shape 190">
                            <a:extLst>
                              <a:ext uri="{FF2B5EF4-FFF2-40B4-BE49-F238E27FC236}">
                                <a16:creationId xmlns:a16="http://schemas.microsoft.com/office/drawing/2014/main" id="{D27BA4E0-5EED-4CF7-9036-8E6B5E89BD42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6219825" y="3429951"/>
                            <a:ext cx="211454" cy="211455"/>
                          </a:xfrm>
                          <a:custGeom>
                            <a:avLst/>
                            <a:gdLst>
                              <a:gd name="connsiteX0" fmla="*/ 0 w 211454"/>
                              <a:gd name="connsiteY0" fmla="*/ 0 h 211455"/>
                              <a:gd name="connsiteX1" fmla="*/ 0 w 211454"/>
                              <a:gd name="connsiteY1" fmla="*/ 211455 h 211455"/>
                              <a:gd name="connsiteX2" fmla="*/ 211455 w 211454"/>
                              <a:gd name="connsiteY2" fmla="*/ 211455 h 211455"/>
                              <a:gd name="connsiteX3" fmla="*/ 211455 w 211454"/>
                              <a:gd name="connsiteY3" fmla="*/ 0 h 211455"/>
                              <a:gd name="connsiteX4" fmla="*/ 0 w 211454"/>
                              <a:gd name="connsiteY4" fmla="*/ 0 h 211455"/>
                              <a:gd name="connsiteX5" fmla="*/ 48577 w 211454"/>
                              <a:gd name="connsiteY5" fmla="*/ 193358 h 211455"/>
                              <a:gd name="connsiteX6" fmla="*/ 19050 w 211454"/>
                              <a:gd name="connsiteY6" fmla="*/ 193358 h 211455"/>
                              <a:gd name="connsiteX7" fmla="*/ 19050 w 211454"/>
                              <a:gd name="connsiteY7" fmla="*/ 163830 h 211455"/>
                              <a:gd name="connsiteX8" fmla="*/ 48577 w 211454"/>
                              <a:gd name="connsiteY8" fmla="*/ 163830 h 211455"/>
                              <a:gd name="connsiteX9" fmla="*/ 48577 w 211454"/>
                              <a:gd name="connsiteY9" fmla="*/ 193358 h 211455"/>
                              <a:gd name="connsiteX10" fmla="*/ 126683 w 211454"/>
                              <a:gd name="connsiteY10" fmla="*/ 82868 h 211455"/>
                              <a:gd name="connsiteX11" fmla="*/ 105727 w 211454"/>
                              <a:gd name="connsiteY11" fmla="*/ 60960 h 211455"/>
                              <a:gd name="connsiteX12" fmla="*/ 84773 w 211454"/>
                              <a:gd name="connsiteY12" fmla="*/ 82868 h 211455"/>
                              <a:gd name="connsiteX13" fmla="*/ 84773 w 211454"/>
                              <a:gd name="connsiteY13" fmla="*/ 9525 h 211455"/>
                              <a:gd name="connsiteX14" fmla="*/ 125730 w 211454"/>
                              <a:gd name="connsiteY14" fmla="*/ 9525 h 211455"/>
                              <a:gd name="connsiteX15" fmla="*/ 125730 w 211454"/>
                              <a:gd name="connsiteY15" fmla="*/ 82868 h 211455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</a:cxnLst>
                            <a:rect l="l" t="t" r="r" b="b"/>
                            <a:pathLst>
                              <a:path w="211454" h="211455">
                                <a:moveTo>
                                  <a:pt x="0" y="0"/>
                                </a:moveTo>
                                <a:lnTo>
                                  <a:pt x="0" y="211455"/>
                                </a:lnTo>
                                <a:lnTo>
                                  <a:pt x="211455" y="211455"/>
                                </a:lnTo>
                                <a:lnTo>
                                  <a:pt x="211455" y="0"/>
                                </a:lnTo>
                                <a:lnTo>
                                  <a:pt x="0" y="0"/>
                                </a:lnTo>
                                <a:close/>
                                <a:moveTo>
                                  <a:pt x="48577" y="193358"/>
                                </a:moveTo>
                                <a:lnTo>
                                  <a:pt x="19050" y="193358"/>
                                </a:lnTo>
                                <a:lnTo>
                                  <a:pt x="19050" y="163830"/>
                                </a:lnTo>
                                <a:lnTo>
                                  <a:pt x="48577" y="163830"/>
                                </a:lnTo>
                                <a:lnTo>
                                  <a:pt x="48577" y="193358"/>
                                </a:lnTo>
                                <a:close/>
                                <a:moveTo>
                                  <a:pt x="126683" y="82868"/>
                                </a:moveTo>
                                <a:lnTo>
                                  <a:pt x="105727" y="60960"/>
                                </a:lnTo>
                                <a:lnTo>
                                  <a:pt x="84773" y="82868"/>
                                </a:lnTo>
                                <a:lnTo>
                                  <a:pt x="84773" y="9525"/>
                                </a:lnTo>
                                <a:lnTo>
                                  <a:pt x="125730" y="9525"/>
                                </a:lnTo>
                                <a:lnTo>
                                  <a:pt x="125730" y="82868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28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185" name="Graphic 208">
                          <a:extLst>
                            <a:ext uri="{FF2B5EF4-FFF2-40B4-BE49-F238E27FC236}">
                              <a16:creationId xmlns:a16="http://schemas.microsoft.com/office/drawing/2014/main" id="{4A2BEA15-32F7-4AA8-872D-D4719692A358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5760720" y="3201351"/>
                          <a:ext cx="670559" cy="211455"/>
                          <a:chOff x="5760720" y="3201351"/>
                          <a:chExt cx="670559" cy="211455"/>
                        </a:xfrm>
                        <a:grpFill/>
                      </p:grpSpPr>
                      <p:sp>
                        <p:nvSpPr>
                          <p:cNvPr id="186" name="Freeform: Shape 185">
                            <a:extLst>
                              <a:ext uri="{FF2B5EF4-FFF2-40B4-BE49-F238E27FC236}">
                                <a16:creationId xmlns:a16="http://schemas.microsoft.com/office/drawing/2014/main" id="{12806CCD-E3AC-4CB2-B0F5-5B55075E3249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5760720" y="3201351"/>
                            <a:ext cx="211454" cy="211455"/>
                          </a:xfrm>
                          <a:custGeom>
                            <a:avLst/>
                            <a:gdLst>
                              <a:gd name="connsiteX0" fmla="*/ 0 w 211454"/>
                              <a:gd name="connsiteY0" fmla="*/ 0 h 211455"/>
                              <a:gd name="connsiteX1" fmla="*/ 0 w 211454"/>
                              <a:gd name="connsiteY1" fmla="*/ 211455 h 211455"/>
                              <a:gd name="connsiteX2" fmla="*/ 211455 w 211454"/>
                              <a:gd name="connsiteY2" fmla="*/ 211455 h 211455"/>
                              <a:gd name="connsiteX3" fmla="*/ 211455 w 211454"/>
                              <a:gd name="connsiteY3" fmla="*/ 0 h 211455"/>
                              <a:gd name="connsiteX4" fmla="*/ 0 w 211454"/>
                              <a:gd name="connsiteY4" fmla="*/ 0 h 211455"/>
                              <a:gd name="connsiteX5" fmla="*/ 48577 w 211454"/>
                              <a:gd name="connsiteY5" fmla="*/ 194310 h 211455"/>
                              <a:gd name="connsiteX6" fmla="*/ 19050 w 211454"/>
                              <a:gd name="connsiteY6" fmla="*/ 194310 h 211455"/>
                              <a:gd name="connsiteX7" fmla="*/ 19050 w 211454"/>
                              <a:gd name="connsiteY7" fmla="*/ 164783 h 211455"/>
                              <a:gd name="connsiteX8" fmla="*/ 48577 w 211454"/>
                              <a:gd name="connsiteY8" fmla="*/ 164783 h 211455"/>
                              <a:gd name="connsiteX9" fmla="*/ 48577 w 211454"/>
                              <a:gd name="connsiteY9" fmla="*/ 194310 h 211455"/>
                              <a:gd name="connsiteX10" fmla="*/ 126683 w 211454"/>
                              <a:gd name="connsiteY10" fmla="*/ 83820 h 211455"/>
                              <a:gd name="connsiteX11" fmla="*/ 105727 w 211454"/>
                              <a:gd name="connsiteY11" fmla="*/ 61913 h 211455"/>
                              <a:gd name="connsiteX12" fmla="*/ 84773 w 211454"/>
                              <a:gd name="connsiteY12" fmla="*/ 83820 h 211455"/>
                              <a:gd name="connsiteX13" fmla="*/ 84773 w 211454"/>
                              <a:gd name="connsiteY13" fmla="*/ 10478 h 211455"/>
                              <a:gd name="connsiteX14" fmla="*/ 125730 w 211454"/>
                              <a:gd name="connsiteY14" fmla="*/ 10478 h 211455"/>
                              <a:gd name="connsiteX15" fmla="*/ 125730 w 211454"/>
                              <a:gd name="connsiteY15" fmla="*/ 83820 h 211455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</a:cxnLst>
                            <a:rect l="l" t="t" r="r" b="b"/>
                            <a:pathLst>
                              <a:path w="211454" h="211455">
                                <a:moveTo>
                                  <a:pt x="0" y="0"/>
                                </a:moveTo>
                                <a:lnTo>
                                  <a:pt x="0" y="211455"/>
                                </a:lnTo>
                                <a:lnTo>
                                  <a:pt x="211455" y="211455"/>
                                </a:lnTo>
                                <a:lnTo>
                                  <a:pt x="211455" y="0"/>
                                </a:lnTo>
                                <a:lnTo>
                                  <a:pt x="0" y="0"/>
                                </a:lnTo>
                                <a:close/>
                                <a:moveTo>
                                  <a:pt x="48577" y="194310"/>
                                </a:moveTo>
                                <a:lnTo>
                                  <a:pt x="19050" y="194310"/>
                                </a:lnTo>
                                <a:lnTo>
                                  <a:pt x="19050" y="164783"/>
                                </a:lnTo>
                                <a:lnTo>
                                  <a:pt x="48577" y="164783"/>
                                </a:lnTo>
                                <a:lnTo>
                                  <a:pt x="48577" y="194310"/>
                                </a:lnTo>
                                <a:close/>
                                <a:moveTo>
                                  <a:pt x="126683" y="83820"/>
                                </a:moveTo>
                                <a:lnTo>
                                  <a:pt x="105727" y="61913"/>
                                </a:lnTo>
                                <a:lnTo>
                                  <a:pt x="84773" y="83820"/>
                                </a:lnTo>
                                <a:lnTo>
                                  <a:pt x="84773" y="10478"/>
                                </a:lnTo>
                                <a:lnTo>
                                  <a:pt x="125730" y="10478"/>
                                </a:lnTo>
                                <a:lnTo>
                                  <a:pt x="125730" y="83820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28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187" name="Freeform: Shape 186">
                            <a:extLst>
                              <a:ext uri="{FF2B5EF4-FFF2-40B4-BE49-F238E27FC236}">
                                <a16:creationId xmlns:a16="http://schemas.microsoft.com/office/drawing/2014/main" id="{476AD209-7174-4B5A-B233-C043F9773252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5991225" y="3201351"/>
                            <a:ext cx="211455" cy="211455"/>
                          </a:xfrm>
                          <a:custGeom>
                            <a:avLst/>
                            <a:gdLst>
                              <a:gd name="connsiteX0" fmla="*/ 0 w 211455"/>
                              <a:gd name="connsiteY0" fmla="*/ 0 h 211455"/>
                              <a:gd name="connsiteX1" fmla="*/ 0 w 211455"/>
                              <a:gd name="connsiteY1" fmla="*/ 211455 h 211455"/>
                              <a:gd name="connsiteX2" fmla="*/ 211455 w 211455"/>
                              <a:gd name="connsiteY2" fmla="*/ 211455 h 211455"/>
                              <a:gd name="connsiteX3" fmla="*/ 211455 w 211455"/>
                              <a:gd name="connsiteY3" fmla="*/ 0 h 211455"/>
                              <a:gd name="connsiteX4" fmla="*/ 0 w 211455"/>
                              <a:gd name="connsiteY4" fmla="*/ 0 h 211455"/>
                              <a:gd name="connsiteX5" fmla="*/ 48577 w 211455"/>
                              <a:gd name="connsiteY5" fmla="*/ 194310 h 211455"/>
                              <a:gd name="connsiteX6" fmla="*/ 19050 w 211455"/>
                              <a:gd name="connsiteY6" fmla="*/ 194310 h 211455"/>
                              <a:gd name="connsiteX7" fmla="*/ 19050 w 211455"/>
                              <a:gd name="connsiteY7" fmla="*/ 164783 h 211455"/>
                              <a:gd name="connsiteX8" fmla="*/ 48577 w 211455"/>
                              <a:gd name="connsiteY8" fmla="*/ 164783 h 211455"/>
                              <a:gd name="connsiteX9" fmla="*/ 48577 w 211455"/>
                              <a:gd name="connsiteY9" fmla="*/ 194310 h 211455"/>
                              <a:gd name="connsiteX10" fmla="*/ 126682 w 211455"/>
                              <a:gd name="connsiteY10" fmla="*/ 83820 h 211455"/>
                              <a:gd name="connsiteX11" fmla="*/ 105727 w 211455"/>
                              <a:gd name="connsiteY11" fmla="*/ 61913 h 211455"/>
                              <a:gd name="connsiteX12" fmla="*/ 85725 w 211455"/>
                              <a:gd name="connsiteY12" fmla="*/ 83820 h 211455"/>
                              <a:gd name="connsiteX13" fmla="*/ 85725 w 211455"/>
                              <a:gd name="connsiteY13" fmla="*/ 10478 h 211455"/>
                              <a:gd name="connsiteX14" fmla="*/ 126682 w 211455"/>
                              <a:gd name="connsiteY14" fmla="*/ 10478 h 211455"/>
                              <a:gd name="connsiteX15" fmla="*/ 126682 w 211455"/>
                              <a:gd name="connsiteY15" fmla="*/ 83820 h 211455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</a:cxnLst>
                            <a:rect l="l" t="t" r="r" b="b"/>
                            <a:pathLst>
                              <a:path w="211455" h="211455">
                                <a:moveTo>
                                  <a:pt x="0" y="0"/>
                                </a:moveTo>
                                <a:lnTo>
                                  <a:pt x="0" y="211455"/>
                                </a:lnTo>
                                <a:lnTo>
                                  <a:pt x="211455" y="211455"/>
                                </a:lnTo>
                                <a:lnTo>
                                  <a:pt x="211455" y="0"/>
                                </a:lnTo>
                                <a:lnTo>
                                  <a:pt x="0" y="0"/>
                                </a:lnTo>
                                <a:close/>
                                <a:moveTo>
                                  <a:pt x="48577" y="194310"/>
                                </a:moveTo>
                                <a:lnTo>
                                  <a:pt x="19050" y="194310"/>
                                </a:lnTo>
                                <a:lnTo>
                                  <a:pt x="19050" y="164783"/>
                                </a:lnTo>
                                <a:lnTo>
                                  <a:pt x="48577" y="164783"/>
                                </a:lnTo>
                                <a:lnTo>
                                  <a:pt x="48577" y="194310"/>
                                </a:lnTo>
                                <a:close/>
                                <a:moveTo>
                                  <a:pt x="126682" y="83820"/>
                                </a:moveTo>
                                <a:lnTo>
                                  <a:pt x="105727" y="61913"/>
                                </a:lnTo>
                                <a:lnTo>
                                  <a:pt x="85725" y="83820"/>
                                </a:lnTo>
                                <a:lnTo>
                                  <a:pt x="85725" y="10478"/>
                                </a:lnTo>
                                <a:lnTo>
                                  <a:pt x="126682" y="10478"/>
                                </a:lnTo>
                                <a:lnTo>
                                  <a:pt x="126682" y="83820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28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188" name="Freeform: Shape 187">
                            <a:extLst>
                              <a:ext uri="{FF2B5EF4-FFF2-40B4-BE49-F238E27FC236}">
                                <a16:creationId xmlns:a16="http://schemas.microsoft.com/office/drawing/2014/main" id="{C1857D6E-9890-4A34-A700-2709CD855DFA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6219825" y="3201351"/>
                            <a:ext cx="211454" cy="211455"/>
                          </a:xfrm>
                          <a:custGeom>
                            <a:avLst/>
                            <a:gdLst>
                              <a:gd name="connsiteX0" fmla="*/ 0 w 211454"/>
                              <a:gd name="connsiteY0" fmla="*/ 0 h 211455"/>
                              <a:gd name="connsiteX1" fmla="*/ 0 w 211454"/>
                              <a:gd name="connsiteY1" fmla="*/ 211455 h 211455"/>
                              <a:gd name="connsiteX2" fmla="*/ 211455 w 211454"/>
                              <a:gd name="connsiteY2" fmla="*/ 211455 h 211455"/>
                              <a:gd name="connsiteX3" fmla="*/ 211455 w 211454"/>
                              <a:gd name="connsiteY3" fmla="*/ 0 h 211455"/>
                              <a:gd name="connsiteX4" fmla="*/ 0 w 211454"/>
                              <a:gd name="connsiteY4" fmla="*/ 0 h 211455"/>
                              <a:gd name="connsiteX5" fmla="*/ 48577 w 211454"/>
                              <a:gd name="connsiteY5" fmla="*/ 194310 h 211455"/>
                              <a:gd name="connsiteX6" fmla="*/ 19050 w 211454"/>
                              <a:gd name="connsiteY6" fmla="*/ 194310 h 211455"/>
                              <a:gd name="connsiteX7" fmla="*/ 19050 w 211454"/>
                              <a:gd name="connsiteY7" fmla="*/ 164783 h 211455"/>
                              <a:gd name="connsiteX8" fmla="*/ 48577 w 211454"/>
                              <a:gd name="connsiteY8" fmla="*/ 164783 h 211455"/>
                              <a:gd name="connsiteX9" fmla="*/ 48577 w 211454"/>
                              <a:gd name="connsiteY9" fmla="*/ 194310 h 211455"/>
                              <a:gd name="connsiteX10" fmla="*/ 126683 w 211454"/>
                              <a:gd name="connsiteY10" fmla="*/ 83820 h 211455"/>
                              <a:gd name="connsiteX11" fmla="*/ 105727 w 211454"/>
                              <a:gd name="connsiteY11" fmla="*/ 61913 h 211455"/>
                              <a:gd name="connsiteX12" fmla="*/ 84773 w 211454"/>
                              <a:gd name="connsiteY12" fmla="*/ 83820 h 211455"/>
                              <a:gd name="connsiteX13" fmla="*/ 84773 w 211454"/>
                              <a:gd name="connsiteY13" fmla="*/ 10478 h 211455"/>
                              <a:gd name="connsiteX14" fmla="*/ 125730 w 211454"/>
                              <a:gd name="connsiteY14" fmla="*/ 10478 h 211455"/>
                              <a:gd name="connsiteX15" fmla="*/ 125730 w 211454"/>
                              <a:gd name="connsiteY15" fmla="*/ 83820 h 211455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</a:cxnLst>
                            <a:rect l="l" t="t" r="r" b="b"/>
                            <a:pathLst>
                              <a:path w="211454" h="211455">
                                <a:moveTo>
                                  <a:pt x="0" y="0"/>
                                </a:moveTo>
                                <a:lnTo>
                                  <a:pt x="0" y="211455"/>
                                </a:lnTo>
                                <a:lnTo>
                                  <a:pt x="211455" y="211455"/>
                                </a:lnTo>
                                <a:lnTo>
                                  <a:pt x="211455" y="0"/>
                                </a:lnTo>
                                <a:lnTo>
                                  <a:pt x="0" y="0"/>
                                </a:lnTo>
                                <a:close/>
                                <a:moveTo>
                                  <a:pt x="48577" y="194310"/>
                                </a:moveTo>
                                <a:lnTo>
                                  <a:pt x="19050" y="194310"/>
                                </a:lnTo>
                                <a:lnTo>
                                  <a:pt x="19050" y="164783"/>
                                </a:lnTo>
                                <a:lnTo>
                                  <a:pt x="48577" y="164783"/>
                                </a:lnTo>
                                <a:lnTo>
                                  <a:pt x="48577" y="194310"/>
                                </a:lnTo>
                                <a:close/>
                                <a:moveTo>
                                  <a:pt x="126683" y="83820"/>
                                </a:moveTo>
                                <a:lnTo>
                                  <a:pt x="105727" y="61913"/>
                                </a:lnTo>
                                <a:lnTo>
                                  <a:pt x="84773" y="83820"/>
                                </a:lnTo>
                                <a:lnTo>
                                  <a:pt x="84773" y="10478"/>
                                </a:lnTo>
                                <a:lnTo>
                                  <a:pt x="125730" y="10478"/>
                                </a:lnTo>
                                <a:lnTo>
                                  <a:pt x="125730" y="83820"/>
                                </a:ln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 sz="2800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</p:grpSp>
                  <p:sp>
                    <p:nvSpPr>
                      <p:cNvPr id="182" name="Freeform: Shape 181">
                        <a:extLst>
                          <a:ext uri="{FF2B5EF4-FFF2-40B4-BE49-F238E27FC236}">
                            <a16:creationId xmlns:a16="http://schemas.microsoft.com/office/drawing/2014/main" id="{3C9F860B-9E63-4B10-90CC-0376E4C0BD6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90235" y="2930841"/>
                        <a:ext cx="811529" cy="234314"/>
                      </a:xfrm>
                      <a:custGeom>
                        <a:avLst/>
                        <a:gdLst>
                          <a:gd name="connsiteX0" fmla="*/ 405765 w 811529"/>
                          <a:gd name="connsiteY0" fmla="*/ 0 h 234314"/>
                          <a:gd name="connsiteX1" fmla="*/ 0 w 811529"/>
                          <a:gd name="connsiteY1" fmla="*/ 234315 h 234314"/>
                          <a:gd name="connsiteX2" fmla="*/ 811530 w 811529"/>
                          <a:gd name="connsiteY2" fmla="*/ 234315 h 234314"/>
                          <a:gd name="connsiteX3" fmla="*/ 405765 w 811529"/>
                          <a:gd name="connsiteY3" fmla="*/ 0 h 234314"/>
                          <a:gd name="connsiteX4" fmla="*/ 405765 w 811529"/>
                          <a:gd name="connsiteY4" fmla="*/ 188595 h 234314"/>
                          <a:gd name="connsiteX5" fmla="*/ 349568 w 811529"/>
                          <a:gd name="connsiteY5" fmla="*/ 132398 h 234314"/>
                          <a:gd name="connsiteX6" fmla="*/ 405765 w 811529"/>
                          <a:gd name="connsiteY6" fmla="*/ 76200 h 234314"/>
                          <a:gd name="connsiteX7" fmla="*/ 461963 w 811529"/>
                          <a:gd name="connsiteY7" fmla="*/ 132398 h 234314"/>
                          <a:gd name="connsiteX8" fmla="*/ 405765 w 811529"/>
                          <a:gd name="connsiteY8" fmla="*/ 188595 h 23431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811529" h="234314">
                            <a:moveTo>
                              <a:pt x="405765" y="0"/>
                            </a:moveTo>
                            <a:lnTo>
                              <a:pt x="0" y="234315"/>
                            </a:lnTo>
                            <a:lnTo>
                              <a:pt x="811530" y="234315"/>
                            </a:lnTo>
                            <a:lnTo>
                              <a:pt x="405765" y="0"/>
                            </a:lnTo>
                            <a:close/>
                            <a:moveTo>
                              <a:pt x="405765" y="188595"/>
                            </a:moveTo>
                            <a:cubicBezTo>
                              <a:pt x="374333" y="188595"/>
                              <a:pt x="349568" y="162878"/>
                              <a:pt x="349568" y="132398"/>
                            </a:cubicBezTo>
                            <a:cubicBezTo>
                              <a:pt x="349568" y="101918"/>
                              <a:pt x="375285" y="76200"/>
                              <a:pt x="405765" y="76200"/>
                            </a:cubicBezTo>
                            <a:cubicBezTo>
                              <a:pt x="436245" y="76200"/>
                              <a:pt x="461963" y="101918"/>
                              <a:pt x="461963" y="132398"/>
                            </a:cubicBezTo>
                            <a:cubicBezTo>
                              <a:pt x="461963" y="162878"/>
                              <a:pt x="437198" y="188595"/>
                              <a:pt x="405765" y="188595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83" name="Freeform: Shape 182">
                        <a:extLst>
                          <a:ext uri="{FF2B5EF4-FFF2-40B4-BE49-F238E27FC236}">
                            <a16:creationId xmlns:a16="http://schemas.microsoft.com/office/drawing/2014/main" id="{D462973E-5728-4DED-9B84-9DE4C1FC463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91187" y="3666172"/>
                        <a:ext cx="810577" cy="22860"/>
                      </a:xfrm>
                      <a:custGeom>
                        <a:avLst/>
                        <a:gdLst>
                          <a:gd name="connsiteX0" fmla="*/ 0 w 810577"/>
                          <a:gd name="connsiteY0" fmla="*/ 0 h 22860"/>
                          <a:gd name="connsiteX1" fmla="*/ 810578 w 810577"/>
                          <a:gd name="connsiteY1" fmla="*/ 0 h 22860"/>
                          <a:gd name="connsiteX2" fmla="*/ 810578 w 810577"/>
                          <a:gd name="connsiteY2" fmla="*/ 22860 h 22860"/>
                          <a:gd name="connsiteX3" fmla="*/ 0 w 810577"/>
                          <a:gd name="connsiteY3" fmla="*/ 22860 h 2286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10577" h="22860">
                            <a:moveTo>
                              <a:pt x="0" y="0"/>
                            </a:moveTo>
                            <a:lnTo>
                              <a:pt x="810578" y="0"/>
                            </a:lnTo>
                            <a:lnTo>
                              <a:pt x="810578" y="22860"/>
                            </a:lnTo>
                            <a:lnTo>
                              <a:pt x="0" y="2286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sp>
                  <p:nvSpPr>
                    <p:cNvPr id="180" name="Graphic 222">
                      <a:extLst>
                        <a:ext uri="{FF2B5EF4-FFF2-40B4-BE49-F238E27FC236}">
                          <a16:creationId xmlns:a16="http://schemas.microsoft.com/office/drawing/2014/main" id="{FF678780-BF35-4E1E-ABB4-2618713BB9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56385" y="3656593"/>
                      <a:ext cx="124593" cy="124590"/>
                    </a:xfrm>
                    <a:custGeom>
                      <a:avLst/>
                      <a:gdLst>
                        <a:gd name="connsiteX0" fmla="*/ 360462 w 838200"/>
                        <a:gd name="connsiteY0" fmla="*/ 0 h 838180"/>
                        <a:gd name="connsiteX1" fmla="*/ 331589 w 838200"/>
                        <a:gd name="connsiteY1" fmla="*/ 101803 h 838180"/>
                        <a:gd name="connsiteX2" fmla="*/ 256580 w 838200"/>
                        <a:gd name="connsiteY2" fmla="*/ 132759 h 838180"/>
                        <a:gd name="connsiteX3" fmla="*/ 164009 w 838200"/>
                        <a:gd name="connsiteY3" fmla="*/ 81258 h 838180"/>
                        <a:gd name="connsiteX4" fmla="*/ 81261 w 838200"/>
                        <a:gd name="connsiteY4" fmla="*/ 164011 h 838180"/>
                        <a:gd name="connsiteX5" fmla="*/ 132755 w 838200"/>
                        <a:gd name="connsiteY5" fmla="*/ 256584 h 838180"/>
                        <a:gd name="connsiteX6" fmla="*/ 101798 w 838200"/>
                        <a:gd name="connsiteY6" fmla="*/ 331594 h 838180"/>
                        <a:gd name="connsiteX7" fmla="*/ 0 w 838200"/>
                        <a:gd name="connsiteY7" fmla="*/ 360464 h 838180"/>
                        <a:gd name="connsiteX8" fmla="*/ 0 w 838200"/>
                        <a:gd name="connsiteY8" fmla="*/ 477755 h 838180"/>
                        <a:gd name="connsiteX9" fmla="*/ 101798 w 838200"/>
                        <a:gd name="connsiteY9" fmla="*/ 506616 h 838180"/>
                        <a:gd name="connsiteX10" fmla="*/ 132755 w 838200"/>
                        <a:gd name="connsiteY10" fmla="*/ 581577 h 838180"/>
                        <a:gd name="connsiteX11" fmla="*/ 81261 w 838200"/>
                        <a:gd name="connsiteY11" fmla="*/ 674161 h 838180"/>
                        <a:gd name="connsiteX12" fmla="*/ 164009 w 838200"/>
                        <a:gd name="connsiteY12" fmla="*/ 756932 h 838180"/>
                        <a:gd name="connsiteX13" fmla="*/ 256580 w 838200"/>
                        <a:gd name="connsiteY13" fmla="*/ 705403 h 838180"/>
                        <a:gd name="connsiteX14" fmla="*/ 331589 w 838200"/>
                        <a:gd name="connsiteY14" fmla="*/ 736359 h 838180"/>
                        <a:gd name="connsiteX15" fmla="*/ 360462 w 838200"/>
                        <a:gd name="connsiteY15" fmla="*/ 838181 h 838180"/>
                        <a:gd name="connsiteX16" fmla="*/ 477739 w 838200"/>
                        <a:gd name="connsiteY16" fmla="*/ 838181 h 838180"/>
                        <a:gd name="connsiteX17" fmla="*/ 506611 w 838200"/>
                        <a:gd name="connsiteY17" fmla="*/ 736359 h 838180"/>
                        <a:gd name="connsiteX18" fmla="*/ 581620 w 838200"/>
                        <a:gd name="connsiteY18" fmla="*/ 705403 h 838180"/>
                        <a:gd name="connsiteX19" fmla="*/ 674192 w 838200"/>
                        <a:gd name="connsiteY19" fmla="*/ 756932 h 838180"/>
                        <a:gd name="connsiteX20" fmla="*/ 756940 w 838200"/>
                        <a:gd name="connsiteY20" fmla="*/ 674161 h 838180"/>
                        <a:gd name="connsiteX21" fmla="*/ 705445 w 838200"/>
                        <a:gd name="connsiteY21" fmla="*/ 581577 h 838180"/>
                        <a:gd name="connsiteX22" fmla="*/ 736402 w 838200"/>
                        <a:gd name="connsiteY22" fmla="*/ 506616 h 838180"/>
                        <a:gd name="connsiteX23" fmla="*/ 838200 w 838200"/>
                        <a:gd name="connsiteY23" fmla="*/ 477755 h 838180"/>
                        <a:gd name="connsiteX24" fmla="*/ 838200 w 838200"/>
                        <a:gd name="connsiteY24" fmla="*/ 360464 h 838180"/>
                        <a:gd name="connsiteX25" fmla="*/ 736402 w 838200"/>
                        <a:gd name="connsiteY25" fmla="*/ 331594 h 838180"/>
                        <a:gd name="connsiteX26" fmla="*/ 705445 w 838200"/>
                        <a:gd name="connsiteY26" fmla="*/ 256584 h 838180"/>
                        <a:gd name="connsiteX27" fmla="*/ 756940 w 838200"/>
                        <a:gd name="connsiteY27" fmla="*/ 164011 h 838180"/>
                        <a:gd name="connsiteX28" fmla="*/ 674192 w 838200"/>
                        <a:gd name="connsiteY28" fmla="*/ 81258 h 838180"/>
                        <a:gd name="connsiteX29" fmla="*/ 581620 w 838200"/>
                        <a:gd name="connsiteY29" fmla="*/ 132759 h 838180"/>
                        <a:gd name="connsiteX30" fmla="*/ 506611 w 838200"/>
                        <a:gd name="connsiteY30" fmla="*/ 101803 h 838180"/>
                        <a:gd name="connsiteX31" fmla="*/ 477739 w 838200"/>
                        <a:gd name="connsiteY31" fmla="*/ 0 h 838180"/>
                        <a:gd name="connsiteX32" fmla="*/ 360462 w 838200"/>
                        <a:gd name="connsiteY32" fmla="*/ 0 h 838180"/>
                        <a:gd name="connsiteX33" fmla="*/ 419100 w 838200"/>
                        <a:gd name="connsiteY33" fmla="*/ 219075 h 838180"/>
                        <a:gd name="connsiteX34" fmla="*/ 619125 w 838200"/>
                        <a:gd name="connsiteY34" fmla="*/ 419081 h 838180"/>
                        <a:gd name="connsiteX35" fmla="*/ 419100 w 838200"/>
                        <a:gd name="connsiteY35" fmla="*/ 619106 h 838180"/>
                        <a:gd name="connsiteX36" fmla="*/ 219075 w 838200"/>
                        <a:gd name="connsiteY36" fmla="*/ 419081 h 838180"/>
                        <a:gd name="connsiteX37" fmla="*/ 419100 w 838200"/>
                        <a:gd name="connsiteY37" fmla="*/ 219075 h 838180"/>
                        <a:gd name="connsiteX38" fmla="*/ 419100 w 838200"/>
                        <a:gd name="connsiteY38" fmla="*/ 257175 h 838180"/>
                        <a:gd name="connsiteX39" fmla="*/ 257175 w 838200"/>
                        <a:gd name="connsiteY39" fmla="*/ 419081 h 838180"/>
                        <a:gd name="connsiteX40" fmla="*/ 419100 w 838200"/>
                        <a:gd name="connsiteY40" fmla="*/ 581006 h 838180"/>
                        <a:gd name="connsiteX41" fmla="*/ 581025 w 838200"/>
                        <a:gd name="connsiteY41" fmla="*/ 419081 h 838180"/>
                        <a:gd name="connsiteX42" fmla="*/ 419100 w 838200"/>
                        <a:gd name="connsiteY42" fmla="*/ 257175 h 8381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</a:cxnLst>
                      <a:rect l="l" t="t" r="r" b="b"/>
                      <a:pathLst>
                        <a:path w="838200" h="838180">
                          <a:moveTo>
                            <a:pt x="360462" y="0"/>
                          </a:moveTo>
                          <a:lnTo>
                            <a:pt x="331589" y="101803"/>
                          </a:lnTo>
                          <a:cubicBezTo>
                            <a:pt x="305124" y="109090"/>
                            <a:pt x="279927" y="119472"/>
                            <a:pt x="256580" y="132759"/>
                          </a:cubicBezTo>
                          <a:lnTo>
                            <a:pt x="164009" y="81258"/>
                          </a:lnTo>
                          <a:lnTo>
                            <a:pt x="81261" y="164011"/>
                          </a:lnTo>
                          <a:lnTo>
                            <a:pt x="132755" y="256584"/>
                          </a:lnTo>
                          <a:cubicBezTo>
                            <a:pt x="119471" y="279930"/>
                            <a:pt x="109090" y="305124"/>
                            <a:pt x="101798" y="331594"/>
                          </a:cubicBezTo>
                          <a:lnTo>
                            <a:pt x="0" y="360464"/>
                          </a:lnTo>
                          <a:lnTo>
                            <a:pt x="0" y="477755"/>
                          </a:lnTo>
                          <a:lnTo>
                            <a:pt x="101798" y="506616"/>
                          </a:lnTo>
                          <a:cubicBezTo>
                            <a:pt x="109090" y="533095"/>
                            <a:pt x="119471" y="558241"/>
                            <a:pt x="132755" y="581577"/>
                          </a:cubicBezTo>
                          <a:lnTo>
                            <a:pt x="81261" y="674161"/>
                          </a:lnTo>
                          <a:lnTo>
                            <a:pt x="164009" y="756932"/>
                          </a:lnTo>
                          <a:lnTo>
                            <a:pt x="256580" y="705403"/>
                          </a:lnTo>
                          <a:cubicBezTo>
                            <a:pt x="279927" y="718737"/>
                            <a:pt x="305124" y="729120"/>
                            <a:pt x="331589" y="736359"/>
                          </a:cubicBezTo>
                          <a:lnTo>
                            <a:pt x="360462" y="838181"/>
                          </a:lnTo>
                          <a:lnTo>
                            <a:pt x="477739" y="838181"/>
                          </a:lnTo>
                          <a:lnTo>
                            <a:pt x="506611" y="736359"/>
                          </a:lnTo>
                          <a:cubicBezTo>
                            <a:pt x="533076" y="729120"/>
                            <a:pt x="558273" y="718737"/>
                            <a:pt x="581620" y="705403"/>
                          </a:cubicBezTo>
                          <a:lnTo>
                            <a:pt x="674192" y="756932"/>
                          </a:lnTo>
                          <a:lnTo>
                            <a:pt x="756940" y="674161"/>
                          </a:lnTo>
                          <a:lnTo>
                            <a:pt x="705445" y="581577"/>
                          </a:lnTo>
                          <a:cubicBezTo>
                            <a:pt x="718729" y="558241"/>
                            <a:pt x="729110" y="533095"/>
                            <a:pt x="736402" y="506616"/>
                          </a:cubicBezTo>
                          <a:lnTo>
                            <a:pt x="838200" y="477755"/>
                          </a:lnTo>
                          <a:lnTo>
                            <a:pt x="838200" y="360464"/>
                          </a:lnTo>
                          <a:lnTo>
                            <a:pt x="736402" y="331594"/>
                          </a:lnTo>
                          <a:cubicBezTo>
                            <a:pt x="729110" y="305124"/>
                            <a:pt x="718729" y="279930"/>
                            <a:pt x="705445" y="256584"/>
                          </a:cubicBezTo>
                          <a:lnTo>
                            <a:pt x="756940" y="164011"/>
                          </a:lnTo>
                          <a:lnTo>
                            <a:pt x="674192" y="81258"/>
                          </a:lnTo>
                          <a:lnTo>
                            <a:pt x="581620" y="132759"/>
                          </a:lnTo>
                          <a:cubicBezTo>
                            <a:pt x="558273" y="119472"/>
                            <a:pt x="533076" y="109090"/>
                            <a:pt x="506611" y="101803"/>
                          </a:cubicBezTo>
                          <a:lnTo>
                            <a:pt x="477739" y="0"/>
                          </a:lnTo>
                          <a:lnTo>
                            <a:pt x="360462" y="0"/>
                          </a:lnTo>
                          <a:close/>
                          <a:moveTo>
                            <a:pt x="419100" y="219075"/>
                          </a:moveTo>
                          <a:cubicBezTo>
                            <a:pt x="529345" y="219075"/>
                            <a:pt x="619125" y="308858"/>
                            <a:pt x="619125" y="419081"/>
                          </a:cubicBezTo>
                          <a:cubicBezTo>
                            <a:pt x="619125" y="529381"/>
                            <a:pt x="529345" y="619106"/>
                            <a:pt x="419100" y="619106"/>
                          </a:cubicBezTo>
                          <a:cubicBezTo>
                            <a:pt x="308855" y="619106"/>
                            <a:pt x="219075" y="529381"/>
                            <a:pt x="219075" y="419081"/>
                          </a:cubicBezTo>
                          <a:cubicBezTo>
                            <a:pt x="219075" y="308858"/>
                            <a:pt x="308855" y="219075"/>
                            <a:pt x="419100" y="219075"/>
                          </a:cubicBezTo>
                          <a:close/>
                          <a:moveTo>
                            <a:pt x="419100" y="257175"/>
                          </a:moveTo>
                          <a:cubicBezTo>
                            <a:pt x="329446" y="257175"/>
                            <a:pt x="257175" y="329451"/>
                            <a:pt x="257175" y="419081"/>
                          </a:cubicBezTo>
                          <a:cubicBezTo>
                            <a:pt x="257175" y="508711"/>
                            <a:pt x="329446" y="581006"/>
                            <a:pt x="419100" y="581006"/>
                          </a:cubicBezTo>
                          <a:cubicBezTo>
                            <a:pt x="508754" y="581006"/>
                            <a:pt x="581025" y="508711"/>
                            <a:pt x="581025" y="419081"/>
                          </a:cubicBezTo>
                          <a:cubicBezTo>
                            <a:pt x="581025" y="329451"/>
                            <a:pt x="508754" y="257175"/>
                            <a:pt x="419100" y="257175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 dirty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23" name="Group 122">
                  <a:extLst>
                    <a:ext uri="{FF2B5EF4-FFF2-40B4-BE49-F238E27FC236}">
                      <a16:creationId xmlns:a16="http://schemas.microsoft.com/office/drawing/2014/main" id="{8E409D91-8B30-4FDC-9FDB-253CB61D66F4}"/>
                    </a:ext>
                  </a:extLst>
                </p:cNvPr>
                <p:cNvGrpSpPr/>
                <p:nvPr/>
              </p:nvGrpSpPr>
              <p:grpSpPr>
                <a:xfrm>
                  <a:off x="5693338" y="4079390"/>
                  <a:ext cx="357901" cy="357901"/>
                  <a:chOff x="5693338" y="4079390"/>
                  <a:chExt cx="357901" cy="357901"/>
                </a:xfrm>
              </p:grpSpPr>
              <p:sp>
                <p:nvSpPr>
                  <p:cNvPr id="163" name="Oval 162">
                    <a:extLst>
                      <a:ext uri="{FF2B5EF4-FFF2-40B4-BE49-F238E27FC236}">
                        <a16:creationId xmlns:a16="http://schemas.microsoft.com/office/drawing/2014/main" id="{4DD9981A-7C43-44E1-ABDE-DF9CABA2F68C}"/>
                      </a:ext>
                    </a:extLst>
                  </p:cNvPr>
                  <p:cNvSpPr/>
                  <p:nvPr/>
                </p:nvSpPr>
                <p:spPr>
                  <a:xfrm>
                    <a:off x="5693338" y="4079390"/>
                    <a:ext cx="357901" cy="357901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28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64" name="Graphic 228">
                    <a:extLst>
                      <a:ext uri="{FF2B5EF4-FFF2-40B4-BE49-F238E27FC236}">
                        <a16:creationId xmlns:a16="http://schemas.microsoft.com/office/drawing/2014/main" id="{8C9ECE4F-2652-41E8-8118-974FFB4A228E}"/>
                      </a:ext>
                    </a:extLst>
                  </p:cNvPr>
                  <p:cNvGrpSpPr/>
                  <p:nvPr/>
                </p:nvGrpSpPr>
                <p:grpSpPr>
                  <a:xfrm>
                    <a:off x="5755929" y="4126114"/>
                    <a:ext cx="232718" cy="264452"/>
                    <a:chOff x="5791200" y="3048000"/>
                    <a:chExt cx="609600" cy="762000"/>
                  </a:xfrm>
                  <a:solidFill>
                    <a:schemeClr val="accent3"/>
                  </a:solidFill>
                </p:grpSpPr>
                <p:sp>
                  <p:nvSpPr>
                    <p:cNvPr id="165" name="Freeform: Shape 164">
                      <a:extLst>
                        <a:ext uri="{FF2B5EF4-FFF2-40B4-BE49-F238E27FC236}">
                          <a16:creationId xmlns:a16="http://schemas.microsoft.com/office/drawing/2014/main" id="{E6CB0C7F-E4A4-43E7-8E53-524B438261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48350" y="3295650"/>
                      <a:ext cx="57150" cy="38100"/>
                    </a:xfrm>
                    <a:custGeom>
                      <a:avLst/>
                      <a:gdLst>
                        <a:gd name="connsiteX0" fmla="*/ 0 w 57150"/>
                        <a:gd name="connsiteY0" fmla="*/ 0 h 38100"/>
                        <a:gd name="connsiteX1" fmla="*/ 57150 w 57150"/>
                        <a:gd name="connsiteY1" fmla="*/ 0 h 38100"/>
                        <a:gd name="connsiteX2" fmla="*/ 57150 w 57150"/>
                        <a:gd name="connsiteY2" fmla="*/ 38100 h 38100"/>
                        <a:gd name="connsiteX3" fmla="*/ 0 w 57150"/>
                        <a:gd name="connsiteY3" fmla="*/ 38100 h 381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7150" h="38100">
                          <a:moveTo>
                            <a:pt x="0" y="0"/>
                          </a:moveTo>
                          <a:lnTo>
                            <a:pt x="57150" y="0"/>
                          </a:lnTo>
                          <a:lnTo>
                            <a:pt x="57150" y="38100"/>
                          </a:lnTo>
                          <a:lnTo>
                            <a:pt x="0" y="3810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66" name="Freeform: Shape 165">
                      <a:extLst>
                        <a:ext uri="{FF2B5EF4-FFF2-40B4-BE49-F238E27FC236}">
                          <a16:creationId xmlns:a16="http://schemas.microsoft.com/office/drawing/2014/main" id="{CB87FD1A-F8D2-40AF-A705-8C4B489585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67400" y="3086100"/>
                      <a:ext cx="19050" cy="190500"/>
                    </a:xfrm>
                    <a:custGeom>
                      <a:avLst/>
                      <a:gdLst>
                        <a:gd name="connsiteX0" fmla="*/ 0 w 19050"/>
                        <a:gd name="connsiteY0" fmla="*/ 0 h 190500"/>
                        <a:gd name="connsiteX1" fmla="*/ 19050 w 19050"/>
                        <a:gd name="connsiteY1" fmla="*/ 0 h 190500"/>
                        <a:gd name="connsiteX2" fmla="*/ 19050 w 19050"/>
                        <a:gd name="connsiteY2" fmla="*/ 190500 h 190500"/>
                        <a:gd name="connsiteX3" fmla="*/ 0 w 19050"/>
                        <a:gd name="connsiteY3" fmla="*/ 190500 h 1905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9050" h="190500">
                          <a:moveTo>
                            <a:pt x="0" y="0"/>
                          </a:moveTo>
                          <a:lnTo>
                            <a:pt x="19050" y="0"/>
                          </a:lnTo>
                          <a:lnTo>
                            <a:pt x="19050" y="190500"/>
                          </a:lnTo>
                          <a:lnTo>
                            <a:pt x="0" y="19050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67" name="Freeform: Shape 166">
                      <a:extLst>
                        <a:ext uri="{FF2B5EF4-FFF2-40B4-BE49-F238E27FC236}">
                          <a16:creationId xmlns:a16="http://schemas.microsoft.com/office/drawing/2014/main" id="{1564359A-8A50-4653-ACAB-ECA06FB3077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05500" y="3077542"/>
                      <a:ext cx="152542" cy="36165"/>
                    </a:xfrm>
                    <a:custGeom>
                      <a:avLst/>
                      <a:gdLst>
                        <a:gd name="connsiteX0" fmla="*/ 152400 w 152542"/>
                        <a:gd name="connsiteY0" fmla="*/ 18083 h 36165"/>
                        <a:gd name="connsiteX1" fmla="*/ 152542 w 152542"/>
                        <a:gd name="connsiteY1" fmla="*/ 15265 h 36165"/>
                        <a:gd name="connsiteX2" fmla="*/ 0 w 152542"/>
                        <a:gd name="connsiteY2" fmla="*/ 0 h 36165"/>
                        <a:gd name="connsiteX3" fmla="*/ 0 w 152542"/>
                        <a:gd name="connsiteY3" fmla="*/ 36165 h 36165"/>
                        <a:gd name="connsiteX4" fmla="*/ 152543 w 152542"/>
                        <a:gd name="connsiteY4" fmla="*/ 20898 h 36165"/>
                        <a:gd name="connsiteX5" fmla="*/ 152400 w 152542"/>
                        <a:gd name="connsiteY5" fmla="*/ 18083 h 3616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52542" h="36165">
                          <a:moveTo>
                            <a:pt x="152400" y="18083"/>
                          </a:moveTo>
                          <a:cubicBezTo>
                            <a:pt x="152400" y="17118"/>
                            <a:pt x="152518" y="16219"/>
                            <a:pt x="152542" y="15265"/>
                          </a:cubicBezTo>
                          <a:lnTo>
                            <a:pt x="0" y="0"/>
                          </a:lnTo>
                          <a:lnTo>
                            <a:pt x="0" y="36165"/>
                          </a:lnTo>
                          <a:lnTo>
                            <a:pt x="152543" y="20898"/>
                          </a:lnTo>
                          <a:cubicBezTo>
                            <a:pt x="152518" y="19945"/>
                            <a:pt x="152400" y="19047"/>
                            <a:pt x="152400" y="18083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68" name="Freeform: Shape 167">
                      <a:extLst>
                        <a:ext uri="{FF2B5EF4-FFF2-40B4-BE49-F238E27FC236}">
                          <a16:creationId xmlns:a16="http://schemas.microsoft.com/office/drawing/2014/main" id="{5F10BB10-15CF-4EF0-B96C-C9C7DE048F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00750" y="3409950"/>
                      <a:ext cx="38100" cy="38100"/>
                    </a:xfrm>
                    <a:custGeom>
                      <a:avLst/>
                      <a:gdLst>
                        <a:gd name="connsiteX0" fmla="*/ 38100 w 38100"/>
                        <a:gd name="connsiteY0" fmla="*/ 19050 h 38100"/>
                        <a:gd name="connsiteX1" fmla="*/ 19050 w 38100"/>
                        <a:gd name="connsiteY1" fmla="*/ 38100 h 38100"/>
                        <a:gd name="connsiteX2" fmla="*/ 0 w 38100"/>
                        <a:gd name="connsiteY2" fmla="*/ 19050 h 38100"/>
                        <a:gd name="connsiteX3" fmla="*/ 19050 w 38100"/>
                        <a:gd name="connsiteY3" fmla="*/ 0 h 38100"/>
                        <a:gd name="connsiteX4" fmla="*/ 38100 w 38100"/>
                        <a:gd name="connsiteY4" fmla="*/ 19050 h 381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8100" h="38100">
                          <a:moveTo>
                            <a:pt x="38100" y="19050"/>
                          </a:moveTo>
                          <a:cubicBezTo>
                            <a:pt x="38100" y="29571"/>
                            <a:pt x="29571" y="38100"/>
                            <a:pt x="19050" y="38100"/>
                          </a:cubicBezTo>
                          <a:cubicBezTo>
                            <a:pt x="8529" y="38100"/>
                            <a:pt x="0" y="29571"/>
                            <a:pt x="0" y="19050"/>
                          </a:cubicBezTo>
                          <a:cubicBezTo>
                            <a:pt x="0" y="8529"/>
                            <a:pt x="8529" y="0"/>
                            <a:pt x="19050" y="0"/>
                          </a:cubicBezTo>
                          <a:cubicBezTo>
                            <a:pt x="29571" y="0"/>
                            <a:pt x="38100" y="8529"/>
                            <a:pt x="38100" y="19050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69" name="Freeform: Shape 168">
                      <a:extLst>
                        <a:ext uri="{FF2B5EF4-FFF2-40B4-BE49-F238E27FC236}">
                          <a16:creationId xmlns:a16="http://schemas.microsoft.com/office/drawing/2014/main" id="{8DB34562-4641-4731-A76B-B6F0E4ADE7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48375" y="3066923"/>
                      <a:ext cx="76200" cy="152526"/>
                    </a:xfrm>
                    <a:custGeom>
                      <a:avLst/>
                      <a:gdLst>
                        <a:gd name="connsiteX0" fmla="*/ 28575 w 76200"/>
                        <a:gd name="connsiteY0" fmla="*/ 55524 h 152526"/>
                        <a:gd name="connsiteX1" fmla="*/ 28575 w 76200"/>
                        <a:gd name="connsiteY1" fmla="*/ 95376 h 152526"/>
                        <a:gd name="connsiteX2" fmla="*/ 38100 w 76200"/>
                        <a:gd name="connsiteY2" fmla="*/ 95376 h 152526"/>
                        <a:gd name="connsiteX3" fmla="*/ 57150 w 76200"/>
                        <a:gd name="connsiteY3" fmla="*/ 114426 h 152526"/>
                        <a:gd name="connsiteX4" fmla="*/ 38100 w 76200"/>
                        <a:gd name="connsiteY4" fmla="*/ 133476 h 152526"/>
                        <a:gd name="connsiteX5" fmla="*/ 19050 w 76200"/>
                        <a:gd name="connsiteY5" fmla="*/ 114426 h 152526"/>
                        <a:gd name="connsiteX6" fmla="*/ 0 w 76200"/>
                        <a:gd name="connsiteY6" fmla="*/ 114426 h 152526"/>
                        <a:gd name="connsiteX7" fmla="*/ 38100 w 76200"/>
                        <a:gd name="connsiteY7" fmla="*/ 152526 h 152526"/>
                        <a:gd name="connsiteX8" fmla="*/ 76200 w 76200"/>
                        <a:gd name="connsiteY8" fmla="*/ 114426 h 152526"/>
                        <a:gd name="connsiteX9" fmla="*/ 47625 w 76200"/>
                        <a:gd name="connsiteY9" fmla="*/ 77536 h 152526"/>
                        <a:gd name="connsiteX10" fmla="*/ 47625 w 76200"/>
                        <a:gd name="connsiteY10" fmla="*/ 55524 h 152526"/>
                        <a:gd name="connsiteX11" fmla="*/ 65041 w 76200"/>
                        <a:gd name="connsiteY11" fmla="*/ 19058 h 152526"/>
                        <a:gd name="connsiteX12" fmla="*/ 28575 w 76200"/>
                        <a:gd name="connsiteY12" fmla="*/ 1642 h 152526"/>
                        <a:gd name="connsiteX13" fmla="*/ 11159 w 76200"/>
                        <a:gd name="connsiteY13" fmla="*/ 38108 h 152526"/>
                        <a:gd name="connsiteX14" fmla="*/ 28575 w 76200"/>
                        <a:gd name="connsiteY14" fmla="*/ 55524 h 15252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76200" h="152526">
                          <a:moveTo>
                            <a:pt x="28575" y="55524"/>
                          </a:moveTo>
                          <a:lnTo>
                            <a:pt x="28575" y="95376"/>
                          </a:lnTo>
                          <a:lnTo>
                            <a:pt x="38100" y="95376"/>
                          </a:lnTo>
                          <a:cubicBezTo>
                            <a:pt x="48621" y="95376"/>
                            <a:pt x="57150" y="103905"/>
                            <a:pt x="57150" y="114426"/>
                          </a:cubicBezTo>
                          <a:cubicBezTo>
                            <a:pt x="57150" y="124947"/>
                            <a:pt x="48621" y="133476"/>
                            <a:pt x="38100" y="133476"/>
                          </a:cubicBezTo>
                          <a:cubicBezTo>
                            <a:pt x="27579" y="133476"/>
                            <a:pt x="19050" y="124947"/>
                            <a:pt x="19050" y="114426"/>
                          </a:cubicBezTo>
                          <a:lnTo>
                            <a:pt x="0" y="114426"/>
                          </a:lnTo>
                          <a:cubicBezTo>
                            <a:pt x="0" y="135468"/>
                            <a:pt x="17058" y="152526"/>
                            <a:pt x="38100" y="152526"/>
                          </a:cubicBezTo>
                          <a:cubicBezTo>
                            <a:pt x="59143" y="152526"/>
                            <a:pt x="76200" y="135468"/>
                            <a:pt x="76200" y="114426"/>
                          </a:cubicBezTo>
                          <a:cubicBezTo>
                            <a:pt x="76200" y="97053"/>
                            <a:pt x="64447" y="81879"/>
                            <a:pt x="47625" y="77536"/>
                          </a:cubicBezTo>
                          <a:lnTo>
                            <a:pt x="47625" y="55524"/>
                          </a:lnTo>
                          <a:cubicBezTo>
                            <a:pt x="62504" y="50263"/>
                            <a:pt x="70301" y="33937"/>
                            <a:pt x="65041" y="19058"/>
                          </a:cubicBezTo>
                          <a:cubicBezTo>
                            <a:pt x="59780" y="4179"/>
                            <a:pt x="43454" y="-3619"/>
                            <a:pt x="28575" y="1642"/>
                          </a:cubicBezTo>
                          <a:cubicBezTo>
                            <a:pt x="13696" y="6903"/>
                            <a:pt x="5899" y="23229"/>
                            <a:pt x="11159" y="38108"/>
                          </a:cubicBezTo>
                          <a:cubicBezTo>
                            <a:pt x="14036" y="46245"/>
                            <a:pt x="20438" y="52647"/>
                            <a:pt x="28575" y="55524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0" name="Freeform: Shape 169">
                      <a:extLst>
                        <a:ext uri="{FF2B5EF4-FFF2-40B4-BE49-F238E27FC236}">
                          <a16:creationId xmlns:a16="http://schemas.microsoft.com/office/drawing/2014/main" id="{530BD530-E067-417B-9C47-BF6B331B82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05500" y="3409950"/>
                      <a:ext cx="38100" cy="38100"/>
                    </a:xfrm>
                    <a:custGeom>
                      <a:avLst/>
                      <a:gdLst>
                        <a:gd name="connsiteX0" fmla="*/ 38100 w 38100"/>
                        <a:gd name="connsiteY0" fmla="*/ 19050 h 38100"/>
                        <a:gd name="connsiteX1" fmla="*/ 19050 w 38100"/>
                        <a:gd name="connsiteY1" fmla="*/ 38100 h 38100"/>
                        <a:gd name="connsiteX2" fmla="*/ 0 w 38100"/>
                        <a:gd name="connsiteY2" fmla="*/ 19050 h 38100"/>
                        <a:gd name="connsiteX3" fmla="*/ 19050 w 38100"/>
                        <a:gd name="connsiteY3" fmla="*/ 0 h 38100"/>
                        <a:gd name="connsiteX4" fmla="*/ 38100 w 38100"/>
                        <a:gd name="connsiteY4" fmla="*/ 19050 h 381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8100" h="38100">
                          <a:moveTo>
                            <a:pt x="38100" y="19050"/>
                          </a:moveTo>
                          <a:cubicBezTo>
                            <a:pt x="38100" y="29571"/>
                            <a:pt x="29571" y="38100"/>
                            <a:pt x="19050" y="38100"/>
                          </a:cubicBezTo>
                          <a:cubicBezTo>
                            <a:pt x="8529" y="38100"/>
                            <a:pt x="0" y="29571"/>
                            <a:pt x="0" y="19050"/>
                          </a:cubicBezTo>
                          <a:cubicBezTo>
                            <a:pt x="0" y="8529"/>
                            <a:pt x="8529" y="0"/>
                            <a:pt x="19050" y="0"/>
                          </a:cubicBezTo>
                          <a:cubicBezTo>
                            <a:pt x="29571" y="0"/>
                            <a:pt x="38100" y="8529"/>
                            <a:pt x="38100" y="19050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1" name="Freeform: Shape 170">
                      <a:extLst>
                        <a:ext uri="{FF2B5EF4-FFF2-40B4-BE49-F238E27FC236}">
                          <a16:creationId xmlns:a16="http://schemas.microsoft.com/office/drawing/2014/main" id="{BB05D415-047E-4EC8-91B6-A892382EC4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96025" y="3124200"/>
                      <a:ext cx="38100" cy="38100"/>
                    </a:xfrm>
                    <a:custGeom>
                      <a:avLst/>
                      <a:gdLst>
                        <a:gd name="connsiteX0" fmla="*/ 0 w 38100"/>
                        <a:gd name="connsiteY0" fmla="*/ 0 h 38100"/>
                        <a:gd name="connsiteX1" fmla="*/ 38100 w 38100"/>
                        <a:gd name="connsiteY1" fmla="*/ 0 h 38100"/>
                        <a:gd name="connsiteX2" fmla="*/ 38100 w 38100"/>
                        <a:gd name="connsiteY2" fmla="*/ 38100 h 38100"/>
                        <a:gd name="connsiteX3" fmla="*/ 0 w 38100"/>
                        <a:gd name="connsiteY3" fmla="*/ 38100 h 381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8100" h="38100">
                          <a:moveTo>
                            <a:pt x="0" y="0"/>
                          </a:moveTo>
                          <a:lnTo>
                            <a:pt x="38100" y="0"/>
                          </a:lnTo>
                          <a:lnTo>
                            <a:pt x="38100" y="38100"/>
                          </a:lnTo>
                          <a:lnTo>
                            <a:pt x="0" y="3810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2" name="Freeform: Shape 171">
                      <a:extLst>
                        <a:ext uri="{FF2B5EF4-FFF2-40B4-BE49-F238E27FC236}">
                          <a16:creationId xmlns:a16="http://schemas.microsoft.com/office/drawing/2014/main" id="{DADA09D0-DD83-49DC-87C5-F7E7E4EA1D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62650" y="3257550"/>
                      <a:ext cx="266700" cy="76200"/>
                    </a:xfrm>
                    <a:custGeom>
                      <a:avLst/>
                      <a:gdLst>
                        <a:gd name="connsiteX0" fmla="*/ 266700 w 266700"/>
                        <a:gd name="connsiteY0" fmla="*/ 76200 h 76200"/>
                        <a:gd name="connsiteX1" fmla="*/ 266700 w 266700"/>
                        <a:gd name="connsiteY1" fmla="*/ 0 h 76200"/>
                        <a:gd name="connsiteX2" fmla="*/ 0 w 266700"/>
                        <a:gd name="connsiteY2" fmla="*/ 0 h 76200"/>
                        <a:gd name="connsiteX3" fmla="*/ 0 w 266700"/>
                        <a:gd name="connsiteY3" fmla="*/ 76200 h 76200"/>
                        <a:gd name="connsiteX4" fmla="*/ 47625 w 266700"/>
                        <a:gd name="connsiteY4" fmla="*/ 76200 h 76200"/>
                        <a:gd name="connsiteX5" fmla="*/ 47625 w 266700"/>
                        <a:gd name="connsiteY5" fmla="*/ 19050 h 76200"/>
                        <a:gd name="connsiteX6" fmla="*/ 66675 w 266700"/>
                        <a:gd name="connsiteY6" fmla="*/ 19050 h 76200"/>
                        <a:gd name="connsiteX7" fmla="*/ 66675 w 266700"/>
                        <a:gd name="connsiteY7" fmla="*/ 76200 h 76200"/>
                        <a:gd name="connsiteX8" fmla="*/ 123825 w 266700"/>
                        <a:gd name="connsiteY8" fmla="*/ 76200 h 76200"/>
                        <a:gd name="connsiteX9" fmla="*/ 123825 w 266700"/>
                        <a:gd name="connsiteY9" fmla="*/ 19050 h 76200"/>
                        <a:gd name="connsiteX10" fmla="*/ 142875 w 266700"/>
                        <a:gd name="connsiteY10" fmla="*/ 19050 h 76200"/>
                        <a:gd name="connsiteX11" fmla="*/ 142875 w 266700"/>
                        <a:gd name="connsiteY11" fmla="*/ 76200 h 76200"/>
                        <a:gd name="connsiteX12" fmla="*/ 190500 w 266700"/>
                        <a:gd name="connsiteY12" fmla="*/ 76200 h 76200"/>
                        <a:gd name="connsiteX13" fmla="*/ 190500 w 266700"/>
                        <a:gd name="connsiteY13" fmla="*/ 19050 h 76200"/>
                        <a:gd name="connsiteX14" fmla="*/ 209550 w 266700"/>
                        <a:gd name="connsiteY14" fmla="*/ 19050 h 76200"/>
                        <a:gd name="connsiteX15" fmla="*/ 209550 w 266700"/>
                        <a:gd name="connsiteY15" fmla="*/ 76200 h 76200"/>
                        <a:gd name="connsiteX16" fmla="*/ 266700 w 266700"/>
                        <a:gd name="connsiteY16" fmla="*/ 76200 h 762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266700" h="76200">
                          <a:moveTo>
                            <a:pt x="266700" y="76200"/>
                          </a:moveTo>
                          <a:lnTo>
                            <a:pt x="266700" y="0"/>
                          </a:lnTo>
                          <a:lnTo>
                            <a:pt x="0" y="0"/>
                          </a:lnTo>
                          <a:lnTo>
                            <a:pt x="0" y="76200"/>
                          </a:lnTo>
                          <a:lnTo>
                            <a:pt x="47625" y="76200"/>
                          </a:lnTo>
                          <a:lnTo>
                            <a:pt x="47625" y="19050"/>
                          </a:lnTo>
                          <a:lnTo>
                            <a:pt x="66675" y="19050"/>
                          </a:lnTo>
                          <a:lnTo>
                            <a:pt x="66675" y="76200"/>
                          </a:lnTo>
                          <a:lnTo>
                            <a:pt x="123825" y="76200"/>
                          </a:lnTo>
                          <a:lnTo>
                            <a:pt x="123825" y="19050"/>
                          </a:lnTo>
                          <a:lnTo>
                            <a:pt x="142875" y="19050"/>
                          </a:lnTo>
                          <a:lnTo>
                            <a:pt x="142875" y="76200"/>
                          </a:lnTo>
                          <a:lnTo>
                            <a:pt x="190500" y="76200"/>
                          </a:lnTo>
                          <a:lnTo>
                            <a:pt x="190500" y="19050"/>
                          </a:lnTo>
                          <a:lnTo>
                            <a:pt x="209550" y="19050"/>
                          </a:lnTo>
                          <a:lnTo>
                            <a:pt x="209550" y="76200"/>
                          </a:lnTo>
                          <a:lnTo>
                            <a:pt x="266700" y="7620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3" name="Freeform: Shape 172">
                      <a:extLst>
                        <a:ext uri="{FF2B5EF4-FFF2-40B4-BE49-F238E27FC236}">
                          <a16:creationId xmlns:a16="http://schemas.microsoft.com/office/drawing/2014/main" id="{137FEF41-786A-48BD-A4CD-2962916756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67450" y="3181350"/>
                      <a:ext cx="95250" cy="19050"/>
                    </a:xfrm>
                    <a:custGeom>
                      <a:avLst/>
                      <a:gdLst>
                        <a:gd name="connsiteX0" fmla="*/ 0 w 95250"/>
                        <a:gd name="connsiteY0" fmla="*/ 0 h 19050"/>
                        <a:gd name="connsiteX1" fmla="*/ 0 w 95250"/>
                        <a:gd name="connsiteY1" fmla="*/ 5582 h 19050"/>
                        <a:gd name="connsiteX2" fmla="*/ 13468 w 95250"/>
                        <a:gd name="connsiteY2" fmla="*/ 19050 h 19050"/>
                        <a:gd name="connsiteX3" fmla="*/ 81782 w 95250"/>
                        <a:gd name="connsiteY3" fmla="*/ 19050 h 19050"/>
                        <a:gd name="connsiteX4" fmla="*/ 95250 w 95250"/>
                        <a:gd name="connsiteY4" fmla="*/ 5582 h 19050"/>
                        <a:gd name="connsiteX5" fmla="*/ 95250 w 95250"/>
                        <a:gd name="connsiteY5" fmla="*/ 0 h 19050"/>
                        <a:gd name="connsiteX6" fmla="*/ 0 w 95250"/>
                        <a:gd name="connsiteY6" fmla="*/ 0 h 190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95250" h="19050">
                          <a:moveTo>
                            <a:pt x="0" y="0"/>
                          </a:moveTo>
                          <a:lnTo>
                            <a:pt x="0" y="5582"/>
                          </a:lnTo>
                          <a:lnTo>
                            <a:pt x="13468" y="19050"/>
                          </a:lnTo>
                          <a:lnTo>
                            <a:pt x="81782" y="19050"/>
                          </a:lnTo>
                          <a:lnTo>
                            <a:pt x="95250" y="5582"/>
                          </a:lnTo>
                          <a:lnTo>
                            <a:pt x="9525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4" name="Freeform: Shape 173">
                      <a:extLst>
                        <a:ext uri="{FF2B5EF4-FFF2-40B4-BE49-F238E27FC236}">
                          <a16:creationId xmlns:a16="http://schemas.microsoft.com/office/drawing/2014/main" id="{C3F30231-E20A-407B-9F47-8642115F8A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6500" y="3219450"/>
                      <a:ext cx="57150" cy="114300"/>
                    </a:xfrm>
                    <a:custGeom>
                      <a:avLst/>
                      <a:gdLst>
                        <a:gd name="connsiteX0" fmla="*/ 0 w 57150"/>
                        <a:gd name="connsiteY0" fmla="*/ 0 h 114300"/>
                        <a:gd name="connsiteX1" fmla="*/ 57150 w 57150"/>
                        <a:gd name="connsiteY1" fmla="*/ 0 h 114300"/>
                        <a:gd name="connsiteX2" fmla="*/ 57150 w 57150"/>
                        <a:gd name="connsiteY2" fmla="*/ 114300 h 114300"/>
                        <a:gd name="connsiteX3" fmla="*/ 0 w 57150"/>
                        <a:gd name="connsiteY3" fmla="*/ 114300 h 1143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7150" h="114300">
                          <a:moveTo>
                            <a:pt x="0" y="0"/>
                          </a:moveTo>
                          <a:lnTo>
                            <a:pt x="57150" y="0"/>
                          </a:lnTo>
                          <a:lnTo>
                            <a:pt x="57150" y="114300"/>
                          </a:lnTo>
                          <a:lnTo>
                            <a:pt x="0" y="11430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5" name="Freeform: Shape 174">
                      <a:extLst>
                        <a:ext uri="{FF2B5EF4-FFF2-40B4-BE49-F238E27FC236}">
                          <a16:creationId xmlns:a16="http://schemas.microsoft.com/office/drawing/2014/main" id="{738E7D7A-5F6F-44CF-B90E-E285A1F31C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29300" y="3495670"/>
                      <a:ext cx="533400" cy="123829"/>
                    </a:xfrm>
                    <a:custGeom>
                      <a:avLst/>
                      <a:gdLst>
                        <a:gd name="connsiteX0" fmla="*/ 467181 w 533400"/>
                        <a:gd name="connsiteY0" fmla="*/ 25463 h 123829"/>
                        <a:gd name="connsiteX1" fmla="*/ 451182 w 533400"/>
                        <a:gd name="connsiteY1" fmla="*/ 9827 h 123829"/>
                        <a:gd name="connsiteX2" fmla="*/ 403994 w 533400"/>
                        <a:gd name="connsiteY2" fmla="*/ 8487 h 123829"/>
                        <a:gd name="connsiteX3" fmla="*/ 380024 w 533400"/>
                        <a:gd name="connsiteY3" fmla="*/ 29295 h 123829"/>
                        <a:gd name="connsiteX4" fmla="*/ 307023 w 533400"/>
                        <a:gd name="connsiteY4" fmla="*/ 27203 h 123829"/>
                        <a:gd name="connsiteX5" fmla="*/ 289257 w 533400"/>
                        <a:gd name="connsiteY5" fmla="*/ 9827 h 123829"/>
                        <a:gd name="connsiteX6" fmla="*/ 242069 w 533400"/>
                        <a:gd name="connsiteY6" fmla="*/ 8487 h 123829"/>
                        <a:gd name="connsiteX7" fmla="*/ 218099 w 533400"/>
                        <a:gd name="connsiteY7" fmla="*/ 29295 h 123829"/>
                        <a:gd name="connsiteX8" fmla="*/ 145098 w 533400"/>
                        <a:gd name="connsiteY8" fmla="*/ 27203 h 123829"/>
                        <a:gd name="connsiteX9" fmla="*/ 127332 w 533400"/>
                        <a:gd name="connsiteY9" fmla="*/ 9827 h 123829"/>
                        <a:gd name="connsiteX10" fmla="*/ 80144 w 533400"/>
                        <a:gd name="connsiteY10" fmla="*/ 8487 h 123829"/>
                        <a:gd name="connsiteX11" fmla="*/ 60890 w 533400"/>
                        <a:gd name="connsiteY11" fmla="*/ 25202 h 123829"/>
                        <a:gd name="connsiteX12" fmla="*/ 0 w 533400"/>
                        <a:gd name="connsiteY12" fmla="*/ 31956 h 123829"/>
                        <a:gd name="connsiteX13" fmla="*/ 0 w 533400"/>
                        <a:gd name="connsiteY13" fmla="*/ 123829 h 123829"/>
                        <a:gd name="connsiteX14" fmla="*/ 533400 w 533400"/>
                        <a:gd name="connsiteY14" fmla="*/ 123829 h 123829"/>
                        <a:gd name="connsiteX15" fmla="*/ 533400 w 533400"/>
                        <a:gd name="connsiteY15" fmla="*/ 32579 h 123829"/>
                        <a:gd name="connsiteX16" fmla="*/ 467181 w 533400"/>
                        <a:gd name="connsiteY16" fmla="*/ 25463 h 123829"/>
                        <a:gd name="connsiteX17" fmla="*/ 123825 w 533400"/>
                        <a:gd name="connsiteY17" fmla="*/ 105216 h 123829"/>
                        <a:gd name="connsiteX18" fmla="*/ 104775 w 533400"/>
                        <a:gd name="connsiteY18" fmla="*/ 105216 h 123829"/>
                        <a:gd name="connsiteX19" fmla="*/ 104775 w 533400"/>
                        <a:gd name="connsiteY19" fmla="*/ 86166 h 123829"/>
                        <a:gd name="connsiteX20" fmla="*/ 123825 w 533400"/>
                        <a:gd name="connsiteY20" fmla="*/ 86166 h 123829"/>
                        <a:gd name="connsiteX21" fmla="*/ 161925 w 533400"/>
                        <a:gd name="connsiteY21" fmla="*/ 105216 h 123829"/>
                        <a:gd name="connsiteX22" fmla="*/ 142875 w 533400"/>
                        <a:gd name="connsiteY22" fmla="*/ 105216 h 123829"/>
                        <a:gd name="connsiteX23" fmla="*/ 142875 w 533400"/>
                        <a:gd name="connsiteY23" fmla="*/ 86166 h 123829"/>
                        <a:gd name="connsiteX24" fmla="*/ 161925 w 533400"/>
                        <a:gd name="connsiteY24" fmla="*/ 86166 h 123829"/>
                        <a:gd name="connsiteX25" fmla="*/ 409575 w 533400"/>
                        <a:gd name="connsiteY25" fmla="*/ 85701 h 123829"/>
                        <a:gd name="connsiteX26" fmla="*/ 390525 w 533400"/>
                        <a:gd name="connsiteY26" fmla="*/ 85701 h 123829"/>
                        <a:gd name="connsiteX27" fmla="*/ 390525 w 533400"/>
                        <a:gd name="connsiteY27" fmla="*/ 66651 h 123829"/>
                        <a:gd name="connsiteX28" fmla="*/ 409575 w 533400"/>
                        <a:gd name="connsiteY28" fmla="*/ 66651 h 123829"/>
                        <a:gd name="connsiteX29" fmla="*/ 447675 w 533400"/>
                        <a:gd name="connsiteY29" fmla="*/ 85701 h 123829"/>
                        <a:gd name="connsiteX30" fmla="*/ 428625 w 533400"/>
                        <a:gd name="connsiteY30" fmla="*/ 85701 h 123829"/>
                        <a:gd name="connsiteX31" fmla="*/ 428625 w 533400"/>
                        <a:gd name="connsiteY31" fmla="*/ 66651 h 123829"/>
                        <a:gd name="connsiteX32" fmla="*/ 447675 w 533400"/>
                        <a:gd name="connsiteY32" fmla="*/ 66651 h 1238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</a:cxnLst>
                      <a:rect l="l" t="t" r="r" b="b"/>
                      <a:pathLst>
                        <a:path w="533400" h="123829">
                          <a:moveTo>
                            <a:pt x="467181" y="25463"/>
                          </a:moveTo>
                          <a:lnTo>
                            <a:pt x="451182" y="9827"/>
                          </a:lnTo>
                          <a:cubicBezTo>
                            <a:pt x="438160" y="-2743"/>
                            <a:pt x="417707" y="-3324"/>
                            <a:pt x="403994" y="8487"/>
                          </a:cubicBezTo>
                          <a:lnTo>
                            <a:pt x="380024" y="29295"/>
                          </a:lnTo>
                          <a:cubicBezTo>
                            <a:pt x="358807" y="47571"/>
                            <a:pt x="327158" y="46663"/>
                            <a:pt x="307023" y="27203"/>
                          </a:cubicBezTo>
                          <a:lnTo>
                            <a:pt x="289257" y="9827"/>
                          </a:lnTo>
                          <a:cubicBezTo>
                            <a:pt x="276235" y="-2743"/>
                            <a:pt x="255782" y="-3324"/>
                            <a:pt x="242069" y="8487"/>
                          </a:cubicBezTo>
                          <a:lnTo>
                            <a:pt x="218099" y="29295"/>
                          </a:lnTo>
                          <a:cubicBezTo>
                            <a:pt x="196882" y="47571"/>
                            <a:pt x="165233" y="46663"/>
                            <a:pt x="145098" y="27203"/>
                          </a:cubicBezTo>
                          <a:lnTo>
                            <a:pt x="127332" y="9827"/>
                          </a:lnTo>
                          <a:cubicBezTo>
                            <a:pt x="114310" y="-2743"/>
                            <a:pt x="93857" y="-3324"/>
                            <a:pt x="80144" y="8487"/>
                          </a:cubicBezTo>
                          <a:lnTo>
                            <a:pt x="60890" y="25202"/>
                          </a:lnTo>
                          <a:cubicBezTo>
                            <a:pt x="43946" y="39838"/>
                            <a:pt x="19738" y="42523"/>
                            <a:pt x="0" y="31956"/>
                          </a:cubicBezTo>
                          <a:lnTo>
                            <a:pt x="0" y="123829"/>
                          </a:lnTo>
                          <a:lnTo>
                            <a:pt x="533400" y="123829"/>
                          </a:lnTo>
                          <a:lnTo>
                            <a:pt x="533400" y="32579"/>
                          </a:lnTo>
                          <a:cubicBezTo>
                            <a:pt x="512296" y="45629"/>
                            <a:pt x="485029" y="42699"/>
                            <a:pt x="467181" y="25463"/>
                          </a:cubicBezTo>
                          <a:close/>
                          <a:moveTo>
                            <a:pt x="123825" y="105216"/>
                          </a:moveTo>
                          <a:lnTo>
                            <a:pt x="104775" y="105216"/>
                          </a:lnTo>
                          <a:lnTo>
                            <a:pt x="104775" y="86166"/>
                          </a:lnTo>
                          <a:lnTo>
                            <a:pt x="123825" y="86166"/>
                          </a:lnTo>
                          <a:close/>
                          <a:moveTo>
                            <a:pt x="161925" y="105216"/>
                          </a:moveTo>
                          <a:lnTo>
                            <a:pt x="142875" y="105216"/>
                          </a:lnTo>
                          <a:lnTo>
                            <a:pt x="142875" y="86166"/>
                          </a:lnTo>
                          <a:lnTo>
                            <a:pt x="161925" y="86166"/>
                          </a:lnTo>
                          <a:close/>
                          <a:moveTo>
                            <a:pt x="409575" y="85701"/>
                          </a:moveTo>
                          <a:lnTo>
                            <a:pt x="390525" y="85701"/>
                          </a:lnTo>
                          <a:lnTo>
                            <a:pt x="390525" y="66651"/>
                          </a:lnTo>
                          <a:lnTo>
                            <a:pt x="409575" y="66651"/>
                          </a:lnTo>
                          <a:close/>
                          <a:moveTo>
                            <a:pt x="447675" y="85701"/>
                          </a:moveTo>
                          <a:lnTo>
                            <a:pt x="428625" y="85701"/>
                          </a:lnTo>
                          <a:lnTo>
                            <a:pt x="428625" y="66651"/>
                          </a:lnTo>
                          <a:lnTo>
                            <a:pt x="447675" y="66651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76" name="Freeform: Shape 175">
                      <a:extLst>
                        <a:ext uri="{FF2B5EF4-FFF2-40B4-BE49-F238E27FC236}">
                          <a16:creationId xmlns:a16="http://schemas.microsoft.com/office/drawing/2014/main" id="{68567560-B295-430C-859B-3E4D524C2D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32248" y="3352800"/>
                      <a:ext cx="527502" cy="166273"/>
                    </a:xfrm>
                    <a:custGeom>
                      <a:avLst/>
                      <a:gdLst>
                        <a:gd name="connsiteX0" fmla="*/ 45448 w 527502"/>
                        <a:gd name="connsiteY0" fmla="*/ 153693 h 166273"/>
                        <a:gd name="connsiteX1" fmla="*/ 64703 w 527502"/>
                        <a:gd name="connsiteY1" fmla="*/ 136978 h 166273"/>
                        <a:gd name="connsiteX2" fmla="*/ 137703 w 527502"/>
                        <a:gd name="connsiteY2" fmla="*/ 139071 h 166273"/>
                        <a:gd name="connsiteX3" fmla="*/ 155469 w 527502"/>
                        <a:gd name="connsiteY3" fmla="*/ 156446 h 166273"/>
                        <a:gd name="connsiteX4" fmla="*/ 202657 w 527502"/>
                        <a:gd name="connsiteY4" fmla="*/ 157785 h 166273"/>
                        <a:gd name="connsiteX5" fmla="*/ 226628 w 527502"/>
                        <a:gd name="connsiteY5" fmla="*/ 136978 h 166273"/>
                        <a:gd name="connsiteX6" fmla="*/ 299628 w 527502"/>
                        <a:gd name="connsiteY6" fmla="*/ 139071 h 166273"/>
                        <a:gd name="connsiteX7" fmla="*/ 317394 w 527502"/>
                        <a:gd name="connsiteY7" fmla="*/ 156446 h 166273"/>
                        <a:gd name="connsiteX8" fmla="*/ 364582 w 527502"/>
                        <a:gd name="connsiteY8" fmla="*/ 157785 h 166273"/>
                        <a:gd name="connsiteX9" fmla="*/ 388553 w 527502"/>
                        <a:gd name="connsiteY9" fmla="*/ 136978 h 166273"/>
                        <a:gd name="connsiteX10" fmla="*/ 461553 w 527502"/>
                        <a:gd name="connsiteY10" fmla="*/ 139071 h 166273"/>
                        <a:gd name="connsiteX11" fmla="*/ 477552 w 527502"/>
                        <a:gd name="connsiteY11" fmla="*/ 154716 h 166273"/>
                        <a:gd name="connsiteX12" fmla="*/ 483992 w 527502"/>
                        <a:gd name="connsiteY12" fmla="*/ 159552 h 166273"/>
                        <a:gd name="connsiteX13" fmla="*/ 527502 w 527502"/>
                        <a:gd name="connsiteY13" fmla="*/ 0 h 166273"/>
                        <a:gd name="connsiteX14" fmla="*/ 0 w 527502"/>
                        <a:gd name="connsiteY14" fmla="*/ 0 h 166273"/>
                        <a:gd name="connsiteX15" fmla="*/ 42483 w 527502"/>
                        <a:gd name="connsiteY15" fmla="*/ 155788 h 166273"/>
                        <a:gd name="connsiteX16" fmla="*/ 45448 w 527502"/>
                        <a:gd name="connsiteY16" fmla="*/ 153693 h 166273"/>
                        <a:gd name="connsiteX17" fmla="*/ 187551 w 527502"/>
                        <a:gd name="connsiteY17" fmla="*/ 38100 h 166273"/>
                        <a:gd name="connsiteX18" fmla="*/ 225651 w 527502"/>
                        <a:gd name="connsiteY18" fmla="*/ 76200 h 166273"/>
                        <a:gd name="connsiteX19" fmla="*/ 187551 w 527502"/>
                        <a:gd name="connsiteY19" fmla="*/ 114300 h 166273"/>
                        <a:gd name="connsiteX20" fmla="*/ 149451 w 527502"/>
                        <a:gd name="connsiteY20" fmla="*/ 76200 h 166273"/>
                        <a:gd name="connsiteX21" fmla="*/ 187551 w 527502"/>
                        <a:gd name="connsiteY21" fmla="*/ 38100 h 166273"/>
                        <a:gd name="connsiteX22" fmla="*/ 92301 w 527502"/>
                        <a:gd name="connsiteY22" fmla="*/ 38100 h 166273"/>
                        <a:gd name="connsiteX23" fmla="*/ 130401 w 527502"/>
                        <a:gd name="connsiteY23" fmla="*/ 76200 h 166273"/>
                        <a:gd name="connsiteX24" fmla="*/ 92301 w 527502"/>
                        <a:gd name="connsiteY24" fmla="*/ 114300 h 166273"/>
                        <a:gd name="connsiteX25" fmla="*/ 54201 w 527502"/>
                        <a:gd name="connsiteY25" fmla="*/ 76200 h 166273"/>
                        <a:gd name="connsiteX26" fmla="*/ 92301 w 527502"/>
                        <a:gd name="connsiteY26" fmla="*/ 38100 h 1662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527502" h="166273">
                          <a:moveTo>
                            <a:pt x="45448" y="153693"/>
                          </a:moveTo>
                          <a:lnTo>
                            <a:pt x="64703" y="136978"/>
                          </a:lnTo>
                          <a:cubicBezTo>
                            <a:pt x="85922" y="118711"/>
                            <a:pt x="117565" y="119618"/>
                            <a:pt x="137703" y="139071"/>
                          </a:cubicBezTo>
                          <a:lnTo>
                            <a:pt x="155469" y="156446"/>
                          </a:lnTo>
                          <a:cubicBezTo>
                            <a:pt x="168491" y="169016"/>
                            <a:pt x="188944" y="169597"/>
                            <a:pt x="202657" y="157785"/>
                          </a:cubicBezTo>
                          <a:lnTo>
                            <a:pt x="226628" y="136978"/>
                          </a:lnTo>
                          <a:cubicBezTo>
                            <a:pt x="247847" y="118711"/>
                            <a:pt x="279490" y="119618"/>
                            <a:pt x="299628" y="139071"/>
                          </a:cubicBezTo>
                          <a:lnTo>
                            <a:pt x="317394" y="156446"/>
                          </a:lnTo>
                          <a:cubicBezTo>
                            <a:pt x="330416" y="169016"/>
                            <a:pt x="350869" y="169596"/>
                            <a:pt x="364582" y="157785"/>
                          </a:cubicBezTo>
                          <a:lnTo>
                            <a:pt x="388553" y="136978"/>
                          </a:lnTo>
                          <a:cubicBezTo>
                            <a:pt x="409772" y="118711"/>
                            <a:pt x="441415" y="119618"/>
                            <a:pt x="461553" y="139071"/>
                          </a:cubicBezTo>
                          <a:lnTo>
                            <a:pt x="477552" y="154716"/>
                          </a:lnTo>
                          <a:cubicBezTo>
                            <a:pt x="479500" y="156578"/>
                            <a:pt x="481661" y="158201"/>
                            <a:pt x="483992" y="159552"/>
                          </a:cubicBezTo>
                          <a:lnTo>
                            <a:pt x="527502" y="0"/>
                          </a:lnTo>
                          <a:lnTo>
                            <a:pt x="0" y="0"/>
                          </a:lnTo>
                          <a:lnTo>
                            <a:pt x="42483" y="155788"/>
                          </a:lnTo>
                          <a:cubicBezTo>
                            <a:pt x="43507" y="155141"/>
                            <a:pt x="44497" y="154442"/>
                            <a:pt x="45448" y="153693"/>
                          </a:cubicBezTo>
                          <a:close/>
                          <a:moveTo>
                            <a:pt x="187551" y="38100"/>
                          </a:moveTo>
                          <a:cubicBezTo>
                            <a:pt x="208593" y="38100"/>
                            <a:pt x="225651" y="55158"/>
                            <a:pt x="225651" y="76200"/>
                          </a:cubicBezTo>
                          <a:cubicBezTo>
                            <a:pt x="225651" y="97242"/>
                            <a:pt x="208593" y="114300"/>
                            <a:pt x="187551" y="114300"/>
                          </a:cubicBezTo>
                          <a:cubicBezTo>
                            <a:pt x="166510" y="114300"/>
                            <a:pt x="149451" y="97242"/>
                            <a:pt x="149451" y="76200"/>
                          </a:cubicBezTo>
                          <a:cubicBezTo>
                            <a:pt x="149472" y="55167"/>
                            <a:pt x="166518" y="38121"/>
                            <a:pt x="187551" y="38100"/>
                          </a:cubicBezTo>
                          <a:close/>
                          <a:moveTo>
                            <a:pt x="92301" y="38100"/>
                          </a:moveTo>
                          <a:cubicBezTo>
                            <a:pt x="113343" y="38100"/>
                            <a:pt x="130401" y="55158"/>
                            <a:pt x="130401" y="76200"/>
                          </a:cubicBezTo>
                          <a:cubicBezTo>
                            <a:pt x="130401" y="97242"/>
                            <a:pt x="113343" y="114300"/>
                            <a:pt x="92301" y="114300"/>
                          </a:cubicBezTo>
                          <a:cubicBezTo>
                            <a:pt x="71260" y="114300"/>
                            <a:pt x="54201" y="97242"/>
                            <a:pt x="54201" y="76200"/>
                          </a:cubicBezTo>
                          <a:cubicBezTo>
                            <a:pt x="54222" y="55167"/>
                            <a:pt x="71268" y="38121"/>
                            <a:pt x="92301" y="381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24" name="Group 123">
                  <a:extLst>
                    <a:ext uri="{FF2B5EF4-FFF2-40B4-BE49-F238E27FC236}">
                      <a16:creationId xmlns:a16="http://schemas.microsoft.com/office/drawing/2014/main" id="{6310366E-02D7-43E5-BED3-7F89CE90DD3E}"/>
                    </a:ext>
                  </a:extLst>
                </p:cNvPr>
                <p:cNvGrpSpPr/>
                <p:nvPr/>
              </p:nvGrpSpPr>
              <p:grpSpPr>
                <a:xfrm>
                  <a:off x="1906749" y="2434131"/>
                  <a:ext cx="357901" cy="357901"/>
                  <a:chOff x="1906749" y="2434131"/>
                  <a:chExt cx="357901" cy="357901"/>
                </a:xfrm>
              </p:grpSpPr>
              <p:sp>
                <p:nvSpPr>
                  <p:cNvPr id="152" name="Oval 151">
                    <a:extLst>
                      <a:ext uri="{FF2B5EF4-FFF2-40B4-BE49-F238E27FC236}">
                        <a16:creationId xmlns:a16="http://schemas.microsoft.com/office/drawing/2014/main" id="{03D9C08A-1E4F-49AD-8BE8-FC54A04735C0}"/>
                      </a:ext>
                    </a:extLst>
                  </p:cNvPr>
                  <p:cNvSpPr/>
                  <p:nvPr/>
                </p:nvSpPr>
                <p:spPr>
                  <a:xfrm>
                    <a:off x="1906749" y="2434131"/>
                    <a:ext cx="357901" cy="357901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28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53" name="Group 152">
                    <a:extLst>
                      <a:ext uri="{FF2B5EF4-FFF2-40B4-BE49-F238E27FC236}">
                        <a16:creationId xmlns:a16="http://schemas.microsoft.com/office/drawing/2014/main" id="{4B481254-B062-4626-9928-DF450A73B93C}"/>
                      </a:ext>
                    </a:extLst>
                  </p:cNvPr>
                  <p:cNvGrpSpPr/>
                  <p:nvPr/>
                </p:nvGrpSpPr>
                <p:grpSpPr>
                  <a:xfrm>
                    <a:off x="1976613" y="2503995"/>
                    <a:ext cx="218173" cy="218172"/>
                    <a:chOff x="2286836" y="2008307"/>
                    <a:chExt cx="354857" cy="354856"/>
                  </a:xfrm>
                  <a:solidFill>
                    <a:schemeClr val="accent3"/>
                  </a:solidFill>
                </p:grpSpPr>
                <p:sp>
                  <p:nvSpPr>
                    <p:cNvPr id="154" name="Freeform: Shape 153">
                      <a:extLst>
                        <a:ext uri="{FF2B5EF4-FFF2-40B4-BE49-F238E27FC236}">
                          <a16:creationId xmlns:a16="http://schemas.microsoft.com/office/drawing/2014/main" id="{025A9F5B-D0CF-42F1-B662-4B1CFB1152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63721" y="2085192"/>
                      <a:ext cx="201086" cy="201085"/>
                    </a:xfrm>
                    <a:custGeom>
                      <a:avLst/>
                      <a:gdLst>
                        <a:gd name="connsiteX0" fmla="*/ 67637 w 323850"/>
                        <a:gd name="connsiteY0" fmla="*/ 27222 h 323850"/>
                        <a:gd name="connsiteX1" fmla="*/ 27222 w 323850"/>
                        <a:gd name="connsiteY1" fmla="*/ 67628 h 323850"/>
                        <a:gd name="connsiteX2" fmla="*/ 49692 w 323850"/>
                        <a:gd name="connsiteY2" fmla="*/ 90097 h 323850"/>
                        <a:gd name="connsiteX3" fmla="*/ 31728 w 323850"/>
                        <a:gd name="connsiteY3" fmla="*/ 133350 h 323850"/>
                        <a:gd name="connsiteX4" fmla="*/ 0 w 323850"/>
                        <a:gd name="connsiteY4" fmla="*/ 133350 h 323850"/>
                        <a:gd name="connsiteX5" fmla="*/ 0 w 323850"/>
                        <a:gd name="connsiteY5" fmla="*/ 190500 h 323850"/>
                        <a:gd name="connsiteX6" fmla="*/ 31718 w 323850"/>
                        <a:gd name="connsiteY6" fmla="*/ 190500 h 323850"/>
                        <a:gd name="connsiteX7" fmla="*/ 49673 w 323850"/>
                        <a:gd name="connsiteY7" fmla="*/ 233763 h 323850"/>
                        <a:gd name="connsiteX8" fmla="*/ 27222 w 323850"/>
                        <a:gd name="connsiteY8" fmla="*/ 256213 h 323850"/>
                        <a:gd name="connsiteX9" fmla="*/ 67637 w 323850"/>
                        <a:gd name="connsiteY9" fmla="*/ 296628 h 323850"/>
                        <a:gd name="connsiteX10" fmla="*/ 90087 w 323850"/>
                        <a:gd name="connsiteY10" fmla="*/ 274177 h 323850"/>
                        <a:gd name="connsiteX11" fmla="*/ 133350 w 323850"/>
                        <a:gd name="connsiteY11" fmla="*/ 292132 h 323850"/>
                        <a:gd name="connsiteX12" fmla="*/ 133350 w 323850"/>
                        <a:gd name="connsiteY12" fmla="*/ 323850 h 323850"/>
                        <a:gd name="connsiteX13" fmla="*/ 190500 w 323850"/>
                        <a:gd name="connsiteY13" fmla="*/ 323850 h 323850"/>
                        <a:gd name="connsiteX14" fmla="*/ 190500 w 323850"/>
                        <a:gd name="connsiteY14" fmla="*/ 292132 h 323850"/>
                        <a:gd name="connsiteX15" fmla="*/ 233753 w 323850"/>
                        <a:gd name="connsiteY15" fmla="*/ 274168 h 323850"/>
                        <a:gd name="connsiteX16" fmla="*/ 256223 w 323850"/>
                        <a:gd name="connsiteY16" fmla="*/ 296637 h 323850"/>
                        <a:gd name="connsiteX17" fmla="*/ 296637 w 323850"/>
                        <a:gd name="connsiteY17" fmla="*/ 256223 h 323850"/>
                        <a:gd name="connsiteX18" fmla="*/ 274168 w 323850"/>
                        <a:gd name="connsiteY18" fmla="*/ 233753 h 323850"/>
                        <a:gd name="connsiteX19" fmla="*/ 292132 w 323850"/>
                        <a:gd name="connsiteY19" fmla="*/ 190500 h 323850"/>
                        <a:gd name="connsiteX20" fmla="*/ 323850 w 323850"/>
                        <a:gd name="connsiteY20" fmla="*/ 190500 h 323850"/>
                        <a:gd name="connsiteX21" fmla="*/ 323850 w 323850"/>
                        <a:gd name="connsiteY21" fmla="*/ 133350 h 323850"/>
                        <a:gd name="connsiteX22" fmla="*/ 292132 w 323850"/>
                        <a:gd name="connsiteY22" fmla="*/ 133350 h 323850"/>
                        <a:gd name="connsiteX23" fmla="*/ 274177 w 323850"/>
                        <a:gd name="connsiteY23" fmla="*/ 90087 h 323850"/>
                        <a:gd name="connsiteX24" fmla="*/ 296628 w 323850"/>
                        <a:gd name="connsiteY24" fmla="*/ 67637 h 323850"/>
                        <a:gd name="connsiteX25" fmla="*/ 256213 w 323850"/>
                        <a:gd name="connsiteY25" fmla="*/ 27222 h 323850"/>
                        <a:gd name="connsiteX26" fmla="*/ 233763 w 323850"/>
                        <a:gd name="connsiteY26" fmla="*/ 49673 h 323850"/>
                        <a:gd name="connsiteX27" fmla="*/ 190500 w 323850"/>
                        <a:gd name="connsiteY27" fmla="*/ 31718 h 323850"/>
                        <a:gd name="connsiteX28" fmla="*/ 190500 w 323850"/>
                        <a:gd name="connsiteY28" fmla="*/ 0 h 323850"/>
                        <a:gd name="connsiteX29" fmla="*/ 133350 w 323850"/>
                        <a:gd name="connsiteY29" fmla="*/ 0 h 323850"/>
                        <a:gd name="connsiteX30" fmla="*/ 133350 w 323850"/>
                        <a:gd name="connsiteY30" fmla="*/ 31718 h 323850"/>
                        <a:gd name="connsiteX31" fmla="*/ 90097 w 323850"/>
                        <a:gd name="connsiteY31" fmla="*/ 49682 h 323850"/>
                        <a:gd name="connsiteX32" fmla="*/ 67637 w 323850"/>
                        <a:gd name="connsiteY32" fmla="*/ 27222 h 323850"/>
                        <a:gd name="connsiteX33" fmla="*/ 161925 w 323850"/>
                        <a:gd name="connsiteY33" fmla="*/ 76200 h 323850"/>
                        <a:gd name="connsiteX34" fmla="*/ 247650 w 323850"/>
                        <a:gd name="connsiteY34" fmla="*/ 161925 h 323850"/>
                        <a:gd name="connsiteX35" fmla="*/ 161925 w 323850"/>
                        <a:gd name="connsiteY35" fmla="*/ 247650 h 323850"/>
                        <a:gd name="connsiteX36" fmla="*/ 76200 w 323850"/>
                        <a:gd name="connsiteY36" fmla="*/ 161925 h 323850"/>
                        <a:gd name="connsiteX37" fmla="*/ 161925 w 323850"/>
                        <a:gd name="connsiteY37" fmla="*/ 76200 h 3238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</a:cxnLst>
                      <a:rect l="l" t="t" r="r" b="b"/>
                      <a:pathLst>
                        <a:path w="323850" h="323850">
                          <a:moveTo>
                            <a:pt x="67637" y="27222"/>
                          </a:moveTo>
                          <a:lnTo>
                            <a:pt x="27222" y="67628"/>
                          </a:lnTo>
                          <a:lnTo>
                            <a:pt x="49692" y="90097"/>
                          </a:lnTo>
                          <a:cubicBezTo>
                            <a:pt x="41319" y="103146"/>
                            <a:pt x="35138" y="117719"/>
                            <a:pt x="31728" y="133350"/>
                          </a:cubicBezTo>
                          <a:lnTo>
                            <a:pt x="0" y="133350"/>
                          </a:lnTo>
                          <a:lnTo>
                            <a:pt x="0" y="190500"/>
                          </a:lnTo>
                          <a:lnTo>
                            <a:pt x="31718" y="190500"/>
                          </a:lnTo>
                          <a:cubicBezTo>
                            <a:pt x="35138" y="206131"/>
                            <a:pt x="41300" y="220723"/>
                            <a:pt x="49673" y="233763"/>
                          </a:cubicBezTo>
                          <a:lnTo>
                            <a:pt x="27222" y="256213"/>
                          </a:lnTo>
                          <a:lnTo>
                            <a:pt x="67637" y="296628"/>
                          </a:lnTo>
                          <a:lnTo>
                            <a:pt x="90087" y="274177"/>
                          </a:lnTo>
                          <a:cubicBezTo>
                            <a:pt x="103137" y="282540"/>
                            <a:pt x="117719" y="288712"/>
                            <a:pt x="133350" y="292132"/>
                          </a:cubicBezTo>
                          <a:lnTo>
                            <a:pt x="133350" y="323850"/>
                          </a:lnTo>
                          <a:lnTo>
                            <a:pt x="190500" y="323850"/>
                          </a:lnTo>
                          <a:lnTo>
                            <a:pt x="190500" y="292132"/>
                          </a:lnTo>
                          <a:cubicBezTo>
                            <a:pt x="206131" y="288712"/>
                            <a:pt x="220694" y="282531"/>
                            <a:pt x="233753" y="274168"/>
                          </a:cubicBezTo>
                          <a:lnTo>
                            <a:pt x="256223" y="296637"/>
                          </a:lnTo>
                          <a:lnTo>
                            <a:pt x="296637" y="256223"/>
                          </a:lnTo>
                          <a:lnTo>
                            <a:pt x="274168" y="233753"/>
                          </a:lnTo>
                          <a:cubicBezTo>
                            <a:pt x="282540" y="220704"/>
                            <a:pt x="288722" y="206131"/>
                            <a:pt x="292132" y="190500"/>
                          </a:cubicBezTo>
                          <a:lnTo>
                            <a:pt x="323850" y="190500"/>
                          </a:lnTo>
                          <a:lnTo>
                            <a:pt x="323850" y="133350"/>
                          </a:lnTo>
                          <a:lnTo>
                            <a:pt x="292132" y="133350"/>
                          </a:lnTo>
                          <a:cubicBezTo>
                            <a:pt x="288712" y="117719"/>
                            <a:pt x="282550" y="103127"/>
                            <a:pt x="274177" y="90087"/>
                          </a:cubicBezTo>
                          <a:lnTo>
                            <a:pt x="296628" y="67637"/>
                          </a:lnTo>
                          <a:lnTo>
                            <a:pt x="256213" y="27222"/>
                          </a:lnTo>
                          <a:lnTo>
                            <a:pt x="233763" y="49673"/>
                          </a:lnTo>
                          <a:cubicBezTo>
                            <a:pt x="220713" y="41310"/>
                            <a:pt x="206131" y="35138"/>
                            <a:pt x="190500" y="31718"/>
                          </a:cubicBezTo>
                          <a:lnTo>
                            <a:pt x="190500" y="0"/>
                          </a:lnTo>
                          <a:lnTo>
                            <a:pt x="133350" y="0"/>
                          </a:lnTo>
                          <a:lnTo>
                            <a:pt x="133350" y="31718"/>
                          </a:lnTo>
                          <a:cubicBezTo>
                            <a:pt x="117719" y="35138"/>
                            <a:pt x="103156" y="41319"/>
                            <a:pt x="90097" y="49682"/>
                          </a:cubicBezTo>
                          <a:lnTo>
                            <a:pt x="67637" y="27222"/>
                          </a:lnTo>
                          <a:close/>
                          <a:moveTo>
                            <a:pt x="161925" y="76200"/>
                          </a:moveTo>
                          <a:cubicBezTo>
                            <a:pt x="209274" y="76200"/>
                            <a:pt x="247650" y="114576"/>
                            <a:pt x="247650" y="161925"/>
                          </a:cubicBezTo>
                          <a:cubicBezTo>
                            <a:pt x="247650" y="209274"/>
                            <a:pt x="209274" y="247650"/>
                            <a:pt x="161925" y="247650"/>
                          </a:cubicBezTo>
                          <a:cubicBezTo>
                            <a:pt x="114576" y="247650"/>
                            <a:pt x="76200" y="209274"/>
                            <a:pt x="76200" y="161925"/>
                          </a:cubicBezTo>
                          <a:cubicBezTo>
                            <a:pt x="76200" y="114576"/>
                            <a:pt x="114576" y="76200"/>
                            <a:pt x="161925" y="7620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5" name="Freeform: Shape 154">
                      <a:extLst>
                        <a:ext uri="{FF2B5EF4-FFF2-40B4-BE49-F238E27FC236}">
                          <a16:creationId xmlns:a16="http://schemas.microsoft.com/office/drawing/2014/main" id="{4E7C7EA9-6FC0-45CD-A2A7-B6D221EA15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46521" y="2008307"/>
                      <a:ext cx="35486" cy="35486"/>
                    </a:xfrm>
                    <a:custGeom>
                      <a:avLst/>
                      <a:gdLst>
                        <a:gd name="connsiteX0" fmla="*/ 57150 w 57150"/>
                        <a:gd name="connsiteY0" fmla="*/ 28575 h 57150"/>
                        <a:gd name="connsiteX1" fmla="*/ 28575 w 57150"/>
                        <a:gd name="connsiteY1" fmla="*/ 57150 h 57150"/>
                        <a:gd name="connsiteX2" fmla="*/ 0 w 57150"/>
                        <a:gd name="connsiteY2" fmla="*/ 28575 h 57150"/>
                        <a:gd name="connsiteX3" fmla="*/ 28575 w 57150"/>
                        <a:gd name="connsiteY3" fmla="*/ 0 h 57150"/>
                        <a:gd name="connsiteX4" fmla="*/ 57150 w 57150"/>
                        <a:gd name="connsiteY4" fmla="*/ 28575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7150" h="57150">
                          <a:moveTo>
                            <a:pt x="57150" y="28575"/>
                          </a:moveTo>
                          <a:cubicBezTo>
                            <a:pt x="57150" y="44357"/>
                            <a:pt x="44357" y="57150"/>
                            <a:pt x="28575" y="57150"/>
                          </a:cubicBezTo>
                          <a:cubicBezTo>
                            <a:pt x="12793" y="57150"/>
                            <a:pt x="0" y="44357"/>
                            <a:pt x="0" y="28575"/>
                          </a:cubicBezTo>
                          <a:cubicBezTo>
                            <a:pt x="0" y="12793"/>
                            <a:pt x="12793" y="0"/>
                            <a:pt x="28575" y="0"/>
                          </a:cubicBezTo>
                          <a:cubicBezTo>
                            <a:pt x="44357" y="0"/>
                            <a:pt x="57150" y="12793"/>
                            <a:pt x="57150" y="2857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6" name="Freeform: Shape 155">
                      <a:extLst>
                        <a:ext uri="{FF2B5EF4-FFF2-40B4-BE49-F238E27FC236}">
                          <a16:creationId xmlns:a16="http://schemas.microsoft.com/office/drawing/2014/main" id="{B083B150-354D-4440-9C6A-6C9692FC03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46521" y="2327677"/>
                      <a:ext cx="35486" cy="35486"/>
                    </a:xfrm>
                    <a:custGeom>
                      <a:avLst/>
                      <a:gdLst>
                        <a:gd name="connsiteX0" fmla="*/ 57150 w 57150"/>
                        <a:gd name="connsiteY0" fmla="*/ 28575 h 57150"/>
                        <a:gd name="connsiteX1" fmla="*/ 28575 w 57150"/>
                        <a:gd name="connsiteY1" fmla="*/ 57150 h 57150"/>
                        <a:gd name="connsiteX2" fmla="*/ 0 w 57150"/>
                        <a:gd name="connsiteY2" fmla="*/ 28575 h 57150"/>
                        <a:gd name="connsiteX3" fmla="*/ 28575 w 57150"/>
                        <a:gd name="connsiteY3" fmla="*/ 0 h 57150"/>
                        <a:gd name="connsiteX4" fmla="*/ 57150 w 57150"/>
                        <a:gd name="connsiteY4" fmla="*/ 28575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7150" h="57150">
                          <a:moveTo>
                            <a:pt x="57150" y="28575"/>
                          </a:moveTo>
                          <a:cubicBezTo>
                            <a:pt x="57150" y="44357"/>
                            <a:pt x="44357" y="57150"/>
                            <a:pt x="28575" y="57150"/>
                          </a:cubicBezTo>
                          <a:cubicBezTo>
                            <a:pt x="12793" y="57150"/>
                            <a:pt x="0" y="44357"/>
                            <a:pt x="0" y="28575"/>
                          </a:cubicBezTo>
                          <a:cubicBezTo>
                            <a:pt x="0" y="12793"/>
                            <a:pt x="12793" y="0"/>
                            <a:pt x="28575" y="0"/>
                          </a:cubicBezTo>
                          <a:cubicBezTo>
                            <a:pt x="44357" y="0"/>
                            <a:pt x="57150" y="12793"/>
                            <a:pt x="57150" y="2857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7" name="Freeform: Shape 156">
                      <a:extLst>
                        <a:ext uri="{FF2B5EF4-FFF2-40B4-BE49-F238E27FC236}">
                          <a16:creationId xmlns:a16="http://schemas.microsoft.com/office/drawing/2014/main" id="{E7D5AA67-6678-436B-B30D-E3B8FF018D0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606207" y="2162078"/>
                      <a:ext cx="35486" cy="35486"/>
                    </a:xfrm>
                    <a:custGeom>
                      <a:avLst/>
                      <a:gdLst>
                        <a:gd name="connsiteX0" fmla="*/ 57150 w 57150"/>
                        <a:gd name="connsiteY0" fmla="*/ 28575 h 57150"/>
                        <a:gd name="connsiteX1" fmla="*/ 28575 w 57150"/>
                        <a:gd name="connsiteY1" fmla="*/ 57150 h 57150"/>
                        <a:gd name="connsiteX2" fmla="*/ 0 w 57150"/>
                        <a:gd name="connsiteY2" fmla="*/ 28575 h 57150"/>
                        <a:gd name="connsiteX3" fmla="*/ 28575 w 57150"/>
                        <a:gd name="connsiteY3" fmla="*/ 0 h 57150"/>
                        <a:gd name="connsiteX4" fmla="*/ 57150 w 57150"/>
                        <a:gd name="connsiteY4" fmla="*/ 28575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7150" h="57150">
                          <a:moveTo>
                            <a:pt x="57150" y="28575"/>
                          </a:moveTo>
                          <a:cubicBezTo>
                            <a:pt x="57150" y="44357"/>
                            <a:pt x="44357" y="57150"/>
                            <a:pt x="28575" y="57150"/>
                          </a:cubicBezTo>
                          <a:cubicBezTo>
                            <a:pt x="12793" y="57150"/>
                            <a:pt x="0" y="44357"/>
                            <a:pt x="0" y="28575"/>
                          </a:cubicBezTo>
                          <a:cubicBezTo>
                            <a:pt x="0" y="12793"/>
                            <a:pt x="12793" y="0"/>
                            <a:pt x="28575" y="0"/>
                          </a:cubicBezTo>
                          <a:cubicBezTo>
                            <a:pt x="44357" y="0"/>
                            <a:pt x="57150" y="12793"/>
                            <a:pt x="57150" y="2857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8" name="Freeform: Shape 157">
                      <a:extLst>
                        <a:ext uri="{FF2B5EF4-FFF2-40B4-BE49-F238E27FC236}">
                          <a16:creationId xmlns:a16="http://schemas.microsoft.com/office/drawing/2014/main" id="{F7209E52-1AAA-41CE-A470-11F37351EC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86836" y="2167992"/>
                      <a:ext cx="35486" cy="35486"/>
                    </a:xfrm>
                    <a:custGeom>
                      <a:avLst/>
                      <a:gdLst>
                        <a:gd name="connsiteX0" fmla="*/ 57150 w 57150"/>
                        <a:gd name="connsiteY0" fmla="*/ 28575 h 57150"/>
                        <a:gd name="connsiteX1" fmla="*/ 28575 w 57150"/>
                        <a:gd name="connsiteY1" fmla="*/ 57150 h 57150"/>
                        <a:gd name="connsiteX2" fmla="*/ 0 w 57150"/>
                        <a:gd name="connsiteY2" fmla="*/ 28575 h 57150"/>
                        <a:gd name="connsiteX3" fmla="*/ 28575 w 57150"/>
                        <a:gd name="connsiteY3" fmla="*/ 0 h 57150"/>
                        <a:gd name="connsiteX4" fmla="*/ 57150 w 57150"/>
                        <a:gd name="connsiteY4" fmla="*/ 28575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7150" h="57150">
                          <a:moveTo>
                            <a:pt x="57150" y="28575"/>
                          </a:moveTo>
                          <a:cubicBezTo>
                            <a:pt x="57150" y="44357"/>
                            <a:pt x="44357" y="57150"/>
                            <a:pt x="28575" y="57150"/>
                          </a:cubicBezTo>
                          <a:cubicBezTo>
                            <a:pt x="12793" y="57150"/>
                            <a:pt x="0" y="44357"/>
                            <a:pt x="0" y="28575"/>
                          </a:cubicBezTo>
                          <a:cubicBezTo>
                            <a:pt x="0" y="12793"/>
                            <a:pt x="12793" y="0"/>
                            <a:pt x="28575" y="0"/>
                          </a:cubicBezTo>
                          <a:cubicBezTo>
                            <a:pt x="44357" y="0"/>
                            <a:pt x="57150" y="12793"/>
                            <a:pt x="57150" y="2857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59" name="Freeform: Shape 158">
                      <a:extLst>
                        <a:ext uri="{FF2B5EF4-FFF2-40B4-BE49-F238E27FC236}">
                          <a16:creationId xmlns:a16="http://schemas.microsoft.com/office/drawing/2014/main" id="{F5A4BAE3-AB18-4F53-9AE1-1B9DBD4CD53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05170" y="2020726"/>
                      <a:ext cx="124205" cy="129522"/>
                    </a:xfrm>
                    <a:custGeom>
                      <a:avLst/>
                      <a:gdLst>
                        <a:gd name="connsiteX0" fmla="*/ 145418 w 200034"/>
                        <a:gd name="connsiteY0" fmla="*/ 36166 h 208597"/>
                        <a:gd name="connsiteX1" fmla="*/ 152410 w 200034"/>
                        <a:gd name="connsiteY1" fmla="*/ 57150 h 208597"/>
                        <a:gd name="connsiteX2" fmla="*/ 200035 w 200034"/>
                        <a:gd name="connsiteY2" fmla="*/ 9525 h 208597"/>
                        <a:gd name="connsiteX3" fmla="*/ 133360 w 200034"/>
                        <a:gd name="connsiteY3" fmla="*/ 0 h 208597"/>
                        <a:gd name="connsiteX4" fmla="*/ 139294 w 200034"/>
                        <a:gd name="connsiteY4" fmla="*/ 17802 h 208597"/>
                        <a:gd name="connsiteX5" fmla="*/ 0 w 200034"/>
                        <a:gd name="connsiteY5" fmla="*/ 205083 h 208597"/>
                        <a:gd name="connsiteX6" fmla="*/ 18717 w 200034"/>
                        <a:gd name="connsiteY6" fmla="*/ 208598 h 208597"/>
                        <a:gd name="connsiteX7" fmla="*/ 145418 w 200034"/>
                        <a:gd name="connsiteY7" fmla="*/ 36166 h 2085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200034" h="208597">
                          <a:moveTo>
                            <a:pt x="145418" y="36166"/>
                          </a:moveTo>
                          <a:lnTo>
                            <a:pt x="152410" y="57150"/>
                          </a:lnTo>
                          <a:lnTo>
                            <a:pt x="200035" y="9525"/>
                          </a:lnTo>
                          <a:lnTo>
                            <a:pt x="133360" y="0"/>
                          </a:lnTo>
                          <a:lnTo>
                            <a:pt x="139294" y="17802"/>
                          </a:lnTo>
                          <a:cubicBezTo>
                            <a:pt x="67018" y="55369"/>
                            <a:pt x="14964" y="125311"/>
                            <a:pt x="0" y="205083"/>
                          </a:cubicBezTo>
                          <a:lnTo>
                            <a:pt x="18717" y="208598"/>
                          </a:lnTo>
                          <a:cubicBezTo>
                            <a:pt x="32433" y="135522"/>
                            <a:pt x="79705" y="71380"/>
                            <a:pt x="145418" y="36166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60" name="Freeform: Shape 159">
                      <a:extLst>
                        <a:ext uri="{FF2B5EF4-FFF2-40B4-BE49-F238E27FC236}">
                          <a16:creationId xmlns:a16="http://schemas.microsoft.com/office/drawing/2014/main" id="{7CCFE74F-8AD5-44F2-B876-3DACFF7110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05170" y="2221214"/>
                      <a:ext cx="129522" cy="124205"/>
                    </a:xfrm>
                    <a:custGeom>
                      <a:avLst/>
                      <a:gdLst>
                        <a:gd name="connsiteX0" fmla="*/ 9525 w 208597"/>
                        <a:gd name="connsiteY0" fmla="*/ 0 h 200034"/>
                        <a:gd name="connsiteX1" fmla="*/ 0 w 208597"/>
                        <a:gd name="connsiteY1" fmla="*/ 66675 h 200034"/>
                        <a:gd name="connsiteX2" fmla="*/ 17802 w 208597"/>
                        <a:gd name="connsiteY2" fmla="*/ 60741 h 200034"/>
                        <a:gd name="connsiteX3" fmla="*/ 205083 w 208597"/>
                        <a:gd name="connsiteY3" fmla="*/ 200035 h 200034"/>
                        <a:gd name="connsiteX4" fmla="*/ 208598 w 208597"/>
                        <a:gd name="connsiteY4" fmla="*/ 181318 h 200034"/>
                        <a:gd name="connsiteX5" fmla="*/ 36166 w 208597"/>
                        <a:gd name="connsiteY5" fmla="*/ 54616 h 200034"/>
                        <a:gd name="connsiteX6" fmla="*/ 57150 w 208597"/>
                        <a:gd name="connsiteY6" fmla="*/ 47625 h 200034"/>
                        <a:gd name="connsiteX7" fmla="*/ 9525 w 208597"/>
                        <a:gd name="connsiteY7" fmla="*/ 0 h 2000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208597" h="200034">
                          <a:moveTo>
                            <a:pt x="9525" y="0"/>
                          </a:moveTo>
                          <a:lnTo>
                            <a:pt x="0" y="66675"/>
                          </a:lnTo>
                          <a:lnTo>
                            <a:pt x="17802" y="60741"/>
                          </a:lnTo>
                          <a:cubicBezTo>
                            <a:pt x="55369" y="133017"/>
                            <a:pt x="125311" y="185071"/>
                            <a:pt x="205083" y="200035"/>
                          </a:cubicBezTo>
                          <a:lnTo>
                            <a:pt x="208598" y="181318"/>
                          </a:lnTo>
                          <a:cubicBezTo>
                            <a:pt x="135522" y="167602"/>
                            <a:pt x="71380" y="120329"/>
                            <a:pt x="36166" y="54616"/>
                          </a:cubicBezTo>
                          <a:lnTo>
                            <a:pt x="57150" y="47625"/>
                          </a:lnTo>
                          <a:lnTo>
                            <a:pt x="9525" y="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61" name="Freeform: Shape 160">
                      <a:extLst>
                        <a:ext uri="{FF2B5EF4-FFF2-40B4-BE49-F238E27FC236}">
                          <a16:creationId xmlns:a16="http://schemas.microsoft.com/office/drawing/2014/main" id="{53BDDC22-E43F-4B27-A45F-BB972B70F8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99750" y="2215897"/>
                      <a:ext cx="124205" cy="129522"/>
                    </a:xfrm>
                    <a:custGeom>
                      <a:avLst/>
                      <a:gdLst>
                        <a:gd name="connsiteX0" fmla="*/ 200035 w 200034"/>
                        <a:gd name="connsiteY0" fmla="*/ 3515 h 208597"/>
                        <a:gd name="connsiteX1" fmla="*/ 181318 w 200034"/>
                        <a:gd name="connsiteY1" fmla="*/ 0 h 208597"/>
                        <a:gd name="connsiteX2" fmla="*/ 54616 w 200034"/>
                        <a:gd name="connsiteY2" fmla="*/ 172431 h 208597"/>
                        <a:gd name="connsiteX3" fmla="*/ 47625 w 200034"/>
                        <a:gd name="connsiteY3" fmla="*/ 151448 h 208597"/>
                        <a:gd name="connsiteX4" fmla="*/ 0 w 200034"/>
                        <a:gd name="connsiteY4" fmla="*/ 199073 h 208597"/>
                        <a:gd name="connsiteX5" fmla="*/ 66675 w 200034"/>
                        <a:gd name="connsiteY5" fmla="*/ 208598 h 208597"/>
                        <a:gd name="connsiteX6" fmla="*/ 60741 w 200034"/>
                        <a:gd name="connsiteY6" fmla="*/ 190795 h 208597"/>
                        <a:gd name="connsiteX7" fmla="*/ 200035 w 200034"/>
                        <a:gd name="connsiteY7" fmla="*/ 3515 h 2085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200034" h="208597">
                          <a:moveTo>
                            <a:pt x="200035" y="3515"/>
                          </a:moveTo>
                          <a:lnTo>
                            <a:pt x="181318" y="0"/>
                          </a:lnTo>
                          <a:cubicBezTo>
                            <a:pt x="167602" y="73076"/>
                            <a:pt x="120329" y="137217"/>
                            <a:pt x="54616" y="172431"/>
                          </a:cubicBezTo>
                          <a:lnTo>
                            <a:pt x="47625" y="151448"/>
                          </a:lnTo>
                          <a:lnTo>
                            <a:pt x="0" y="199073"/>
                          </a:lnTo>
                          <a:lnTo>
                            <a:pt x="66675" y="208598"/>
                          </a:lnTo>
                          <a:lnTo>
                            <a:pt x="60741" y="190795"/>
                          </a:lnTo>
                          <a:cubicBezTo>
                            <a:pt x="133017" y="153229"/>
                            <a:pt x="185071" y="83296"/>
                            <a:pt x="200035" y="3515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62" name="Freeform: Shape 161">
                      <a:extLst>
                        <a:ext uri="{FF2B5EF4-FFF2-40B4-BE49-F238E27FC236}">
                          <a16:creationId xmlns:a16="http://schemas.microsoft.com/office/drawing/2014/main" id="{59A307D6-9B8F-4B4C-86E6-0FFFCA0CE0C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94433" y="2020726"/>
                      <a:ext cx="129522" cy="124205"/>
                    </a:xfrm>
                    <a:custGeom>
                      <a:avLst/>
                      <a:gdLst>
                        <a:gd name="connsiteX0" fmla="*/ 172431 w 208597"/>
                        <a:gd name="connsiteY0" fmla="*/ 145418 h 200034"/>
                        <a:gd name="connsiteX1" fmla="*/ 151447 w 208597"/>
                        <a:gd name="connsiteY1" fmla="*/ 152410 h 200034"/>
                        <a:gd name="connsiteX2" fmla="*/ 199072 w 208597"/>
                        <a:gd name="connsiteY2" fmla="*/ 200035 h 200034"/>
                        <a:gd name="connsiteX3" fmla="*/ 208597 w 208597"/>
                        <a:gd name="connsiteY3" fmla="*/ 133360 h 200034"/>
                        <a:gd name="connsiteX4" fmla="*/ 190795 w 208597"/>
                        <a:gd name="connsiteY4" fmla="*/ 139294 h 200034"/>
                        <a:gd name="connsiteX5" fmla="*/ 3515 w 208597"/>
                        <a:gd name="connsiteY5" fmla="*/ 0 h 200034"/>
                        <a:gd name="connsiteX6" fmla="*/ 0 w 208597"/>
                        <a:gd name="connsiteY6" fmla="*/ 18717 h 200034"/>
                        <a:gd name="connsiteX7" fmla="*/ 172431 w 208597"/>
                        <a:gd name="connsiteY7" fmla="*/ 145418 h 2000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208597" h="200034">
                          <a:moveTo>
                            <a:pt x="172431" y="145418"/>
                          </a:moveTo>
                          <a:lnTo>
                            <a:pt x="151447" y="152410"/>
                          </a:lnTo>
                          <a:lnTo>
                            <a:pt x="199072" y="200035"/>
                          </a:lnTo>
                          <a:lnTo>
                            <a:pt x="208597" y="133360"/>
                          </a:lnTo>
                          <a:lnTo>
                            <a:pt x="190795" y="139294"/>
                          </a:lnTo>
                          <a:cubicBezTo>
                            <a:pt x="153229" y="67018"/>
                            <a:pt x="83296" y="14964"/>
                            <a:pt x="3515" y="0"/>
                          </a:cubicBezTo>
                          <a:lnTo>
                            <a:pt x="0" y="18717"/>
                          </a:lnTo>
                          <a:cubicBezTo>
                            <a:pt x="73076" y="32433"/>
                            <a:pt x="137217" y="79705"/>
                            <a:pt x="172431" y="145418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28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25" name="Group 124">
                  <a:extLst>
                    <a:ext uri="{FF2B5EF4-FFF2-40B4-BE49-F238E27FC236}">
                      <a16:creationId xmlns:a16="http://schemas.microsoft.com/office/drawing/2014/main" id="{E92D001E-B105-492A-A025-D997BEB9A37F}"/>
                    </a:ext>
                  </a:extLst>
                </p:cNvPr>
                <p:cNvGrpSpPr/>
                <p:nvPr/>
              </p:nvGrpSpPr>
              <p:grpSpPr>
                <a:xfrm>
                  <a:off x="2859201" y="4079390"/>
                  <a:ext cx="357901" cy="357901"/>
                  <a:chOff x="2859201" y="4079390"/>
                  <a:chExt cx="357901" cy="357901"/>
                </a:xfrm>
              </p:grpSpPr>
              <p:sp>
                <p:nvSpPr>
                  <p:cNvPr id="143" name="Oval 142">
                    <a:extLst>
                      <a:ext uri="{FF2B5EF4-FFF2-40B4-BE49-F238E27FC236}">
                        <a16:creationId xmlns:a16="http://schemas.microsoft.com/office/drawing/2014/main" id="{9C07B6DD-A309-4B40-897B-8DA2D738D426}"/>
                      </a:ext>
                    </a:extLst>
                  </p:cNvPr>
                  <p:cNvSpPr/>
                  <p:nvPr/>
                </p:nvSpPr>
                <p:spPr>
                  <a:xfrm>
                    <a:off x="2859201" y="4079390"/>
                    <a:ext cx="357901" cy="357901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28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44" name="Group 143">
                    <a:extLst>
                      <a:ext uri="{FF2B5EF4-FFF2-40B4-BE49-F238E27FC236}">
                        <a16:creationId xmlns:a16="http://schemas.microsoft.com/office/drawing/2014/main" id="{F09840B9-5D41-4A93-8626-308D3114E9A5}"/>
                      </a:ext>
                    </a:extLst>
                  </p:cNvPr>
                  <p:cNvGrpSpPr/>
                  <p:nvPr/>
                </p:nvGrpSpPr>
                <p:grpSpPr>
                  <a:xfrm>
                    <a:off x="2938304" y="4155272"/>
                    <a:ext cx="199695" cy="206137"/>
                    <a:chOff x="2938304" y="4155272"/>
                    <a:chExt cx="199695" cy="206137"/>
                  </a:xfrm>
                </p:grpSpPr>
                <p:grpSp>
                  <p:nvGrpSpPr>
                    <p:cNvPr id="145" name="Group 144">
                      <a:extLst>
                        <a:ext uri="{FF2B5EF4-FFF2-40B4-BE49-F238E27FC236}">
                          <a16:creationId xmlns:a16="http://schemas.microsoft.com/office/drawing/2014/main" id="{CA17D65C-9B44-4223-AB34-43BC59DB8BA2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938304" y="4155272"/>
                      <a:ext cx="199695" cy="206137"/>
                      <a:chOff x="5948362" y="3233737"/>
                      <a:chExt cx="295275" cy="304800"/>
                    </a:xfrm>
                    <a:solidFill>
                      <a:schemeClr val="accent3"/>
                    </a:solidFill>
                  </p:grpSpPr>
                  <p:sp>
                    <p:nvSpPr>
                      <p:cNvPr id="147" name="Freeform: Shape 146">
                        <a:extLst>
                          <a:ext uri="{FF2B5EF4-FFF2-40B4-BE49-F238E27FC236}">
                            <a16:creationId xmlns:a16="http://schemas.microsoft.com/office/drawing/2014/main" id="{9FBE369E-B196-4744-B984-EC7AE1E3420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053137" y="3452812"/>
                        <a:ext cx="85725" cy="85725"/>
                      </a:xfrm>
                      <a:custGeom>
                        <a:avLst/>
                        <a:gdLst>
                          <a:gd name="connsiteX0" fmla="*/ 85725 w 85725"/>
                          <a:gd name="connsiteY0" fmla="*/ 42863 h 85725"/>
                          <a:gd name="connsiteX1" fmla="*/ 42863 w 85725"/>
                          <a:gd name="connsiteY1" fmla="*/ 85725 h 85725"/>
                          <a:gd name="connsiteX2" fmla="*/ 0 w 85725"/>
                          <a:gd name="connsiteY2" fmla="*/ 42863 h 85725"/>
                          <a:gd name="connsiteX3" fmla="*/ 42863 w 85725"/>
                          <a:gd name="connsiteY3" fmla="*/ 0 h 85725"/>
                          <a:gd name="connsiteX4" fmla="*/ 85725 w 85725"/>
                          <a:gd name="connsiteY4" fmla="*/ 42863 h 857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5725" h="85725">
                            <a:moveTo>
                              <a:pt x="85725" y="42863"/>
                            </a:moveTo>
                            <a:cubicBezTo>
                              <a:pt x="85725" y="66580"/>
                              <a:pt x="66484" y="85725"/>
                              <a:pt x="42863" y="85725"/>
                            </a:cubicBezTo>
                            <a:cubicBezTo>
                              <a:pt x="19241" y="85725"/>
                              <a:pt x="0" y="66580"/>
                              <a:pt x="0" y="42863"/>
                            </a:cubicBezTo>
                            <a:cubicBezTo>
                              <a:pt x="0" y="19241"/>
                              <a:pt x="19241" y="0"/>
                              <a:pt x="42863" y="0"/>
                            </a:cubicBezTo>
                            <a:cubicBezTo>
                              <a:pt x="66484" y="0"/>
                              <a:pt x="85725" y="19241"/>
                              <a:pt x="85725" y="42863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48" name="Freeform: Shape 147">
                        <a:extLst>
                          <a:ext uri="{FF2B5EF4-FFF2-40B4-BE49-F238E27FC236}">
                            <a16:creationId xmlns:a16="http://schemas.microsoft.com/office/drawing/2014/main" id="{3B821D7A-67D4-425F-881A-6C6CECA9F99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48362" y="3452812"/>
                        <a:ext cx="85725" cy="85725"/>
                      </a:xfrm>
                      <a:custGeom>
                        <a:avLst/>
                        <a:gdLst>
                          <a:gd name="connsiteX0" fmla="*/ 85725 w 85725"/>
                          <a:gd name="connsiteY0" fmla="*/ 42863 h 85725"/>
                          <a:gd name="connsiteX1" fmla="*/ 42863 w 85725"/>
                          <a:gd name="connsiteY1" fmla="*/ 85725 h 85725"/>
                          <a:gd name="connsiteX2" fmla="*/ 0 w 85725"/>
                          <a:gd name="connsiteY2" fmla="*/ 42863 h 85725"/>
                          <a:gd name="connsiteX3" fmla="*/ 42863 w 85725"/>
                          <a:gd name="connsiteY3" fmla="*/ 0 h 85725"/>
                          <a:gd name="connsiteX4" fmla="*/ 85725 w 85725"/>
                          <a:gd name="connsiteY4" fmla="*/ 42863 h 857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5725" h="85725">
                            <a:moveTo>
                              <a:pt x="85725" y="42863"/>
                            </a:moveTo>
                            <a:cubicBezTo>
                              <a:pt x="85725" y="66580"/>
                              <a:pt x="66484" y="85725"/>
                              <a:pt x="42863" y="85725"/>
                            </a:cubicBezTo>
                            <a:cubicBezTo>
                              <a:pt x="19241" y="85725"/>
                              <a:pt x="0" y="66580"/>
                              <a:pt x="0" y="42863"/>
                            </a:cubicBezTo>
                            <a:cubicBezTo>
                              <a:pt x="0" y="19241"/>
                              <a:pt x="19241" y="0"/>
                              <a:pt x="42863" y="0"/>
                            </a:cubicBezTo>
                            <a:cubicBezTo>
                              <a:pt x="66484" y="0"/>
                              <a:pt x="85725" y="19241"/>
                              <a:pt x="85725" y="42863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49" name="Freeform: Shape 148">
                        <a:extLst>
                          <a:ext uri="{FF2B5EF4-FFF2-40B4-BE49-F238E27FC236}">
                            <a16:creationId xmlns:a16="http://schemas.microsoft.com/office/drawing/2014/main" id="{0C2F8A9C-E4C6-486F-8C19-D7FABD70CE7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157912" y="3452812"/>
                        <a:ext cx="85725" cy="85725"/>
                      </a:xfrm>
                      <a:custGeom>
                        <a:avLst/>
                        <a:gdLst>
                          <a:gd name="connsiteX0" fmla="*/ 85725 w 85725"/>
                          <a:gd name="connsiteY0" fmla="*/ 42863 h 85725"/>
                          <a:gd name="connsiteX1" fmla="*/ 42863 w 85725"/>
                          <a:gd name="connsiteY1" fmla="*/ 85725 h 85725"/>
                          <a:gd name="connsiteX2" fmla="*/ 0 w 85725"/>
                          <a:gd name="connsiteY2" fmla="*/ 42863 h 85725"/>
                          <a:gd name="connsiteX3" fmla="*/ 42863 w 85725"/>
                          <a:gd name="connsiteY3" fmla="*/ 0 h 85725"/>
                          <a:gd name="connsiteX4" fmla="*/ 85725 w 85725"/>
                          <a:gd name="connsiteY4" fmla="*/ 42863 h 857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5725" h="85725">
                            <a:moveTo>
                              <a:pt x="85725" y="42863"/>
                            </a:moveTo>
                            <a:cubicBezTo>
                              <a:pt x="85725" y="66580"/>
                              <a:pt x="66484" y="85725"/>
                              <a:pt x="42863" y="85725"/>
                            </a:cubicBezTo>
                            <a:cubicBezTo>
                              <a:pt x="19241" y="85725"/>
                              <a:pt x="0" y="66580"/>
                              <a:pt x="0" y="42863"/>
                            </a:cubicBezTo>
                            <a:cubicBezTo>
                              <a:pt x="0" y="19241"/>
                              <a:pt x="19241" y="0"/>
                              <a:pt x="42863" y="0"/>
                            </a:cubicBezTo>
                            <a:cubicBezTo>
                              <a:pt x="66484" y="0"/>
                              <a:pt x="85725" y="19241"/>
                              <a:pt x="85725" y="42863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50" name="Freeform: Shape 149">
                        <a:extLst>
                          <a:ext uri="{FF2B5EF4-FFF2-40B4-BE49-F238E27FC236}">
                            <a16:creationId xmlns:a16="http://schemas.microsoft.com/office/drawing/2014/main" id="{59763F80-EA5C-4FDC-804A-E84977B06E0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024562" y="3233737"/>
                        <a:ext cx="142875" cy="247650"/>
                      </a:xfrm>
                      <a:custGeom>
                        <a:avLst/>
                        <a:gdLst>
                          <a:gd name="connsiteX0" fmla="*/ 142875 w 142875"/>
                          <a:gd name="connsiteY0" fmla="*/ 71438 h 247650"/>
                          <a:gd name="connsiteX1" fmla="*/ 85725 w 142875"/>
                          <a:gd name="connsiteY1" fmla="*/ 141446 h 247650"/>
                          <a:gd name="connsiteX2" fmla="*/ 85725 w 142875"/>
                          <a:gd name="connsiteY2" fmla="*/ 233363 h 247650"/>
                          <a:gd name="connsiteX3" fmla="*/ 71438 w 142875"/>
                          <a:gd name="connsiteY3" fmla="*/ 247650 h 247650"/>
                          <a:gd name="connsiteX4" fmla="*/ 57150 w 142875"/>
                          <a:gd name="connsiteY4" fmla="*/ 233363 h 247650"/>
                          <a:gd name="connsiteX5" fmla="*/ 57150 w 142875"/>
                          <a:gd name="connsiteY5" fmla="*/ 141446 h 247650"/>
                          <a:gd name="connsiteX6" fmla="*/ 0 w 142875"/>
                          <a:gd name="connsiteY6" fmla="*/ 71438 h 247650"/>
                          <a:gd name="connsiteX7" fmla="*/ 71438 w 142875"/>
                          <a:gd name="connsiteY7" fmla="*/ 0 h 247650"/>
                          <a:gd name="connsiteX8" fmla="*/ 142875 w 142875"/>
                          <a:gd name="connsiteY8" fmla="*/ 71438 h 24765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142875" h="247650">
                            <a:moveTo>
                              <a:pt x="142875" y="71438"/>
                            </a:moveTo>
                            <a:cubicBezTo>
                              <a:pt x="142875" y="106013"/>
                              <a:pt x="118301" y="134779"/>
                              <a:pt x="85725" y="141446"/>
                            </a:cubicBezTo>
                            <a:lnTo>
                              <a:pt x="85725" y="233363"/>
                            </a:lnTo>
                            <a:cubicBezTo>
                              <a:pt x="85725" y="241268"/>
                              <a:pt x="79343" y="247650"/>
                              <a:pt x="71438" y="247650"/>
                            </a:cubicBezTo>
                            <a:cubicBezTo>
                              <a:pt x="63532" y="247650"/>
                              <a:pt x="57150" y="241268"/>
                              <a:pt x="57150" y="233363"/>
                            </a:cubicBezTo>
                            <a:lnTo>
                              <a:pt x="57150" y="141446"/>
                            </a:lnTo>
                            <a:cubicBezTo>
                              <a:pt x="24575" y="134779"/>
                              <a:pt x="0" y="106013"/>
                              <a:pt x="0" y="71438"/>
                            </a:cubicBezTo>
                            <a:cubicBezTo>
                              <a:pt x="0" y="32099"/>
                              <a:pt x="32004" y="0"/>
                              <a:pt x="71438" y="0"/>
                            </a:cubicBezTo>
                            <a:cubicBezTo>
                              <a:pt x="110871" y="0"/>
                              <a:pt x="142875" y="32099"/>
                              <a:pt x="142875" y="71438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51" name="Freeform: Shape 150">
                        <a:extLst>
                          <a:ext uri="{FF2B5EF4-FFF2-40B4-BE49-F238E27FC236}">
                            <a16:creationId xmlns:a16="http://schemas.microsoft.com/office/drawing/2014/main" id="{6999E66E-0239-45FC-B571-BFC082212AD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76937" y="3405187"/>
                        <a:ext cx="238125" cy="76200"/>
                      </a:xfrm>
                      <a:custGeom>
                        <a:avLst/>
                        <a:gdLst>
                          <a:gd name="connsiteX0" fmla="*/ 238125 w 238125"/>
                          <a:gd name="connsiteY0" fmla="*/ 14288 h 76200"/>
                          <a:gd name="connsiteX1" fmla="*/ 238125 w 238125"/>
                          <a:gd name="connsiteY1" fmla="*/ 61913 h 76200"/>
                          <a:gd name="connsiteX2" fmla="*/ 223838 w 238125"/>
                          <a:gd name="connsiteY2" fmla="*/ 76200 h 76200"/>
                          <a:gd name="connsiteX3" fmla="*/ 209550 w 238125"/>
                          <a:gd name="connsiteY3" fmla="*/ 61913 h 76200"/>
                          <a:gd name="connsiteX4" fmla="*/ 209550 w 238125"/>
                          <a:gd name="connsiteY4" fmla="*/ 28575 h 76200"/>
                          <a:gd name="connsiteX5" fmla="*/ 28575 w 238125"/>
                          <a:gd name="connsiteY5" fmla="*/ 28575 h 76200"/>
                          <a:gd name="connsiteX6" fmla="*/ 28575 w 238125"/>
                          <a:gd name="connsiteY6" fmla="*/ 61913 h 76200"/>
                          <a:gd name="connsiteX7" fmla="*/ 14288 w 238125"/>
                          <a:gd name="connsiteY7" fmla="*/ 76200 h 76200"/>
                          <a:gd name="connsiteX8" fmla="*/ 0 w 238125"/>
                          <a:gd name="connsiteY8" fmla="*/ 61913 h 76200"/>
                          <a:gd name="connsiteX9" fmla="*/ 0 w 238125"/>
                          <a:gd name="connsiteY9" fmla="*/ 14288 h 76200"/>
                          <a:gd name="connsiteX10" fmla="*/ 14288 w 238125"/>
                          <a:gd name="connsiteY10" fmla="*/ 0 h 76200"/>
                          <a:gd name="connsiteX11" fmla="*/ 223838 w 238125"/>
                          <a:gd name="connsiteY11" fmla="*/ 0 h 76200"/>
                          <a:gd name="connsiteX12" fmla="*/ 238125 w 238125"/>
                          <a:gd name="connsiteY12" fmla="*/ 14288 h 762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</a:cxnLst>
                        <a:rect l="l" t="t" r="r" b="b"/>
                        <a:pathLst>
                          <a:path w="238125" h="76200">
                            <a:moveTo>
                              <a:pt x="238125" y="14288"/>
                            </a:moveTo>
                            <a:lnTo>
                              <a:pt x="238125" y="61913"/>
                            </a:lnTo>
                            <a:cubicBezTo>
                              <a:pt x="238125" y="69818"/>
                              <a:pt x="231743" y="76200"/>
                              <a:pt x="223838" y="76200"/>
                            </a:cubicBezTo>
                            <a:cubicBezTo>
                              <a:pt x="215932" y="76200"/>
                              <a:pt x="209550" y="69818"/>
                              <a:pt x="209550" y="61913"/>
                            </a:cubicBezTo>
                            <a:lnTo>
                              <a:pt x="209550" y="28575"/>
                            </a:lnTo>
                            <a:lnTo>
                              <a:pt x="28575" y="28575"/>
                            </a:lnTo>
                            <a:lnTo>
                              <a:pt x="28575" y="61913"/>
                            </a:lnTo>
                            <a:cubicBezTo>
                              <a:pt x="28575" y="69818"/>
                              <a:pt x="22193" y="76200"/>
                              <a:pt x="14288" y="76200"/>
                            </a:cubicBezTo>
                            <a:cubicBezTo>
                              <a:pt x="6382" y="76200"/>
                              <a:pt x="0" y="69818"/>
                              <a:pt x="0" y="61913"/>
                            </a:cubicBezTo>
                            <a:lnTo>
                              <a:pt x="0" y="14288"/>
                            </a:lnTo>
                            <a:cubicBezTo>
                              <a:pt x="0" y="6477"/>
                              <a:pt x="6382" y="0"/>
                              <a:pt x="14288" y="0"/>
                            </a:cubicBezTo>
                            <a:lnTo>
                              <a:pt x="223838" y="0"/>
                            </a:lnTo>
                            <a:cubicBezTo>
                              <a:pt x="231743" y="0"/>
                              <a:pt x="238125" y="6477"/>
                              <a:pt x="238125" y="14288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28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sp>
                  <p:nvSpPr>
                    <p:cNvPr id="146" name="Oval 145">
                      <a:extLst>
                        <a:ext uri="{FF2B5EF4-FFF2-40B4-BE49-F238E27FC236}">
                          <a16:creationId xmlns:a16="http://schemas.microsoft.com/office/drawing/2014/main" id="{BA4455D0-01A8-42E7-A0A8-B4A200F6E8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94454" y="4160108"/>
                      <a:ext cx="90616" cy="90616"/>
                    </a:xfrm>
                    <a:prstGeom prst="ellipse">
                      <a:avLst/>
                    </a:prstGeom>
                    <a:solidFill>
                      <a:schemeClr val="accent4"/>
                    </a:solidFill>
                    <a:ln>
                      <a:solidFill>
                        <a:schemeClr val="accent4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4000"/>
                    </a:p>
                  </p:txBody>
                </p:sp>
              </p:grpSp>
            </p:grpSp>
            <p:grpSp>
              <p:nvGrpSpPr>
                <p:cNvPr id="126" name="Group 125">
                  <a:extLst>
                    <a:ext uri="{FF2B5EF4-FFF2-40B4-BE49-F238E27FC236}">
                      <a16:creationId xmlns:a16="http://schemas.microsoft.com/office/drawing/2014/main" id="{D15F43F5-D535-4E5B-9360-45333955DA46}"/>
                    </a:ext>
                  </a:extLst>
                </p:cNvPr>
                <p:cNvGrpSpPr/>
                <p:nvPr/>
              </p:nvGrpSpPr>
              <p:grpSpPr>
                <a:xfrm>
                  <a:off x="5613484" y="2201811"/>
                  <a:ext cx="357901" cy="357901"/>
                  <a:chOff x="5613484" y="2201811"/>
                  <a:chExt cx="357901" cy="357901"/>
                </a:xfrm>
              </p:grpSpPr>
              <p:sp>
                <p:nvSpPr>
                  <p:cNvPr id="135" name="Oval 134">
                    <a:extLst>
                      <a:ext uri="{FF2B5EF4-FFF2-40B4-BE49-F238E27FC236}">
                        <a16:creationId xmlns:a16="http://schemas.microsoft.com/office/drawing/2014/main" id="{3C250C65-CD3F-45DC-9294-35966FCE8DFA}"/>
                      </a:ext>
                    </a:extLst>
                  </p:cNvPr>
                  <p:cNvSpPr/>
                  <p:nvPr/>
                </p:nvSpPr>
                <p:spPr>
                  <a:xfrm>
                    <a:off x="5613484" y="2201811"/>
                    <a:ext cx="357901" cy="357901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28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36" name="Group 135">
                    <a:extLst>
                      <a:ext uri="{FF2B5EF4-FFF2-40B4-BE49-F238E27FC236}">
                        <a16:creationId xmlns:a16="http://schemas.microsoft.com/office/drawing/2014/main" id="{28B7216C-05AC-4A62-9FC7-4C0C6E54DF12}"/>
                      </a:ext>
                    </a:extLst>
                  </p:cNvPr>
                  <p:cNvGrpSpPr/>
                  <p:nvPr/>
                </p:nvGrpSpPr>
                <p:grpSpPr>
                  <a:xfrm>
                    <a:off x="5687466" y="2274491"/>
                    <a:ext cx="209937" cy="212541"/>
                    <a:chOff x="6354916" y="2277601"/>
                    <a:chExt cx="209937" cy="212541"/>
                  </a:xfrm>
                </p:grpSpPr>
                <p:sp>
                  <p:nvSpPr>
                    <p:cNvPr id="137" name="Freeform: Shape 136">
                      <a:extLst>
                        <a:ext uri="{FF2B5EF4-FFF2-40B4-BE49-F238E27FC236}">
                          <a16:creationId xmlns:a16="http://schemas.microsoft.com/office/drawing/2014/main" id="{EA67AA7C-746E-4C44-A8C2-E446737F86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4916" y="2277601"/>
                      <a:ext cx="209070" cy="153172"/>
                    </a:xfrm>
                    <a:custGeom>
                      <a:avLst/>
                      <a:gdLst>
                        <a:gd name="connsiteX0" fmla="*/ 199362 w 209070"/>
                        <a:gd name="connsiteY0" fmla="*/ 269 h 153172"/>
                        <a:gd name="connsiteX1" fmla="*/ 208778 w 209070"/>
                        <a:gd name="connsiteY1" fmla="*/ 9810 h 153172"/>
                        <a:gd name="connsiteX2" fmla="*/ 195840 w 209070"/>
                        <a:gd name="connsiteY2" fmla="*/ 58212 h 153172"/>
                        <a:gd name="connsiteX3" fmla="*/ 180934 w 209070"/>
                        <a:gd name="connsiteY3" fmla="*/ 54228 h 153172"/>
                        <a:gd name="connsiteX4" fmla="*/ 186681 w 209070"/>
                        <a:gd name="connsiteY4" fmla="*/ 32743 h 153172"/>
                        <a:gd name="connsiteX5" fmla="*/ 140846 w 209070"/>
                        <a:gd name="connsiteY5" fmla="*/ 78292 h 153172"/>
                        <a:gd name="connsiteX6" fmla="*/ 135003 w 209070"/>
                        <a:gd name="connsiteY6" fmla="*/ 80964 h 153172"/>
                        <a:gd name="connsiteX7" fmla="*/ 109565 w 209070"/>
                        <a:gd name="connsiteY7" fmla="*/ 80964 h 153172"/>
                        <a:gd name="connsiteX8" fmla="*/ 94178 w 209070"/>
                        <a:gd name="connsiteY8" fmla="*/ 113512 h 153172"/>
                        <a:gd name="connsiteX9" fmla="*/ 86980 w 209070"/>
                        <a:gd name="connsiteY9" fmla="*/ 118431 h 153172"/>
                        <a:gd name="connsiteX10" fmla="*/ 57889 w 209070"/>
                        <a:gd name="connsiteY10" fmla="*/ 118431 h 153172"/>
                        <a:gd name="connsiteX11" fmla="*/ 41936 w 209070"/>
                        <a:gd name="connsiteY11" fmla="*/ 148571 h 153172"/>
                        <a:gd name="connsiteX12" fmla="*/ 34868 w 209070"/>
                        <a:gd name="connsiteY12" fmla="*/ 153172 h 153172"/>
                        <a:gd name="connsiteX13" fmla="*/ 7619 w 209070"/>
                        <a:gd name="connsiteY13" fmla="*/ 153172 h 153172"/>
                        <a:gd name="connsiteX14" fmla="*/ 7619 w 209070"/>
                        <a:gd name="connsiteY14" fmla="*/ 137723 h 153172"/>
                        <a:gd name="connsiteX15" fmla="*/ 30238 w 209070"/>
                        <a:gd name="connsiteY15" fmla="*/ 137723 h 153172"/>
                        <a:gd name="connsiteX16" fmla="*/ 46441 w 209070"/>
                        <a:gd name="connsiteY16" fmla="*/ 107116 h 153172"/>
                        <a:gd name="connsiteX17" fmla="*/ 53259 w 209070"/>
                        <a:gd name="connsiteY17" fmla="*/ 102999 h 153172"/>
                        <a:gd name="connsiteX18" fmla="*/ 82106 w 209070"/>
                        <a:gd name="connsiteY18" fmla="*/ 102982 h 153172"/>
                        <a:gd name="connsiteX19" fmla="*/ 97720 w 209070"/>
                        <a:gd name="connsiteY19" fmla="*/ 69952 h 153172"/>
                        <a:gd name="connsiteX20" fmla="*/ 104691 w 209070"/>
                        <a:gd name="connsiteY20" fmla="*/ 65535 h 153172"/>
                        <a:gd name="connsiteX21" fmla="*/ 131849 w 209070"/>
                        <a:gd name="connsiteY21" fmla="*/ 65518 h 153172"/>
                        <a:gd name="connsiteX22" fmla="*/ 174791 w 209070"/>
                        <a:gd name="connsiteY22" fmla="*/ 22842 h 153172"/>
                        <a:gd name="connsiteX23" fmla="*/ 154861 w 209070"/>
                        <a:gd name="connsiteY23" fmla="*/ 28198 h 153172"/>
                        <a:gd name="connsiteX24" fmla="*/ 150877 w 209070"/>
                        <a:gd name="connsiteY24" fmla="*/ 13293 h 153172"/>
                        <a:gd name="connsiteX25" fmla="*/ 199362 w 209070"/>
                        <a:gd name="connsiteY25" fmla="*/ 269 h 1531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</a:cxnLst>
                      <a:rect l="l" t="t" r="r" b="b"/>
                      <a:pathLst>
                        <a:path w="209070" h="153172">
                          <a:moveTo>
                            <a:pt x="199362" y="269"/>
                          </a:moveTo>
                          <a:cubicBezTo>
                            <a:pt x="205177" y="-1284"/>
                            <a:pt x="210376" y="4151"/>
                            <a:pt x="208778" y="9810"/>
                          </a:cubicBezTo>
                          <a:lnTo>
                            <a:pt x="195840" y="58212"/>
                          </a:lnTo>
                          <a:cubicBezTo>
                            <a:pt x="193221" y="68011"/>
                            <a:pt x="178319" y="64033"/>
                            <a:pt x="180934" y="54228"/>
                          </a:cubicBezTo>
                          <a:lnTo>
                            <a:pt x="186681" y="32743"/>
                          </a:lnTo>
                          <a:lnTo>
                            <a:pt x="140846" y="78292"/>
                          </a:lnTo>
                          <a:cubicBezTo>
                            <a:pt x="139432" y="79930"/>
                            <a:pt x="137338" y="80964"/>
                            <a:pt x="135003" y="80964"/>
                          </a:cubicBezTo>
                          <a:lnTo>
                            <a:pt x="109565" y="80964"/>
                          </a:lnTo>
                          <a:lnTo>
                            <a:pt x="94178" y="113512"/>
                          </a:lnTo>
                          <a:cubicBezTo>
                            <a:pt x="93053" y="116391"/>
                            <a:pt x="90256" y="118431"/>
                            <a:pt x="86980" y="118431"/>
                          </a:cubicBezTo>
                          <a:lnTo>
                            <a:pt x="57889" y="118431"/>
                          </a:lnTo>
                          <a:lnTo>
                            <a:pt x="41936" y="148571"/>
                          </a:lnTo>
                          <a:cubicBezTo>
                            <a:pt x="40734" y="151282"/>
                            <a:pt x="38022" y="153172"/>
                            <a:pt x="34868" y="153172"/>
                          </a:cubicBezTo>
                          <a:lnTo>
                            <a:pt x="7619" y="153172"/>
                          </a:lnTo>
                          <a:cubicBezTo>
                            <a:pt x="-2539" y="153172"/>
                            <a:pt x="-2539" y="137723"/>
                            <a:pt x="7619" y="137723"/>
                          </a:cubicBezTo>
                          <a:lnTo>
                            <a:pt x="30238" y="137723"/>
                          </a:lnTo>
                          <a:lnTo>
                            <a:pt x="46441" y="107116"/>
                          </a:lnTo>
                          <a:cubicBezTo>
                            <a:pt x="47821" y="104498"/>
                            <a:pt x="50493" y="103005"/>
                            <a:pt x="53259" y="102999"/>
                          </a:cubicBezTo>
                          <a:lnTo>
                            <a:pt x="82106" y="102982"/>
                          </a:lnTo>
                          <a:lnTo>
                            <a:pt x="97720" y="69952"/>
                          </a:lnTo>
                          <a:cubicBezTo>
                            <a:pt x="99037" y="67167"/>
                            <a:pt x="101803" y="65535"/>
                            <a:pt x="104691" y="65535"/>
                          </a:cubicBezTo>
                          <a:lnTo>
                            <a:pt x="131849" y="65518"/>
                          </a:lnTo>
                          <a:lnTo>
                            <a:pt x="174791" y="22842"/>
                          </a:lnTo>
                          <a:lnTo>
                            <a:pt x="154861" y="28198"/>
                          </a:lnTo>
                          <a:cubicBezTo>
                            <a:pt x="145057" y="30816"/>
                            <a:pt x="141078" y="15914"/>
                            <a:pt x="150877" y="13293"/>
                          </a:cubicBezTo>
                          <a:lnTo>
                            <a:pt x="199362" y="269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7301" cap="flat">
                      <a:noFill/>
                      <a:prstDash val="solid"/>
                      <a:miter/>
                    </a:ln>
                  </p:spPr>
                  <p:txBody>
                    <a:bodyPr wrap="square" rtlCol="0" anchor="ctr">
                      <a:noAutofit/>
                    </a:bodyPr>
                    <a:lstStyle/>
                    <a:p>
                      <a:pPr defTabSz="685800">
                        <a:defRPr/>
                      </a:pPr>
                      <a:endParaRPr lang="en-IN" sz="2800" dirty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38" name="Freeform: Shape 137">
                      <a:extLst>
                        <a:ext uri="{FF2B5EF4-FFF2-40B4-BE49-F238E27FC236}">
                          <a16:creationId xmlns:a16="http://schemas.microsoft.com/office/drawing/2014/main" id="{5A9C02C1-AA1D-406C-8A93-03591A4078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88571" y="2291407"/>
                      <a:ext cx="50253" cy="76900"/>
                    </a:xfrm>
                    <a:custGeom>
                      <a:avLst/>
                      <a:gdLst>
                        <a:gd name="connsiteX0" fmla="*/ 19865 w 50253"/>
                        <a:gd name="connsiteY0" fmla="*/ 0 h 76900"/>
                        <a:gd name="connsiteX1" fmla="*/ 30386 w 50253"/>
                        <a:gd name="connsiteY1" fmla="*/ 0 h 76900"/>
                        <a:gd name="connsiteX2" fmla="*/ 30386 w 50253"/>
                        <a:gd name="connsiteY2" fmla="*/ 6954 h 76900"/>
                        <a:gd name="connsiteX3" fmla="*/ 48440 w 50253"/>
                        <a:gd name="connsiteY3" fmla="*/ 25497 h 76900"/>
                        <a:gd name="connsiteX4" fmla="*/ 35918 w 50253"/>
                        <a:gd name="connsiteY4" fmla="*/ 25931 h 76900"/>
                        <a:gd name="connsiteX5" fmla="*/ 24665 w 50253"/>
                        <a:gd name="connsiteY5" fmla="*/ 16948 h 76900"/>
                        <a:gd name="connsiteX6" fmla="*/ 14248 w 50253"/>
                        <a:gd name="connsiteY6" fmla="*/ 23052 h 76900"/>
                        <a:gd name="connsiteX7" fmla="*/ 27544 w 50253"/>
                        <a:gd name="connsiteY7" fmla="*/ 30966 h 76900"/>
                        <a:gd name="connsiteX8" fmla="*/ 50253 w 50253"/>
                        <a:gd name="connsiteY8" fmla="*/ 51545 h 76900"/>
                        <a:gd name="connsiteX9" fmla="*/ 30386 w 50253"/>
                        <a:gd name="connsiteY9" fmla="*/ 70377 h 76900"/>
                        <a:gd name="connsiteX10" fmla="*/ 30386 w 50253"/>
                        <a:gd name="connsiteY10" fmla="*/ 76900 h 76900"/>
                        <a:gd name="connsiteX11" fmla="*/ 19865 w 50253"/>
                        <a:gd name="connsiteY11" fmla="*/ 76900 h 76900"/>
                        <a:gd name="connsiteX12" fmla="*/ 19865 w 50253"/>
                        <a:gd name="connsiteY12" fmla="*/ 70295 h 76900"/>
                        <a:gd name="connsiteX13" fmla="*/ 0 w 50253"/>
                        <a:gd name="connsiteY13" fmla="*/ 49501 h 76900"/>
                        <a:gd name="connsiteX14" fmla="*/ 12174 w 50253"/>
                        <a:gd name="connsiteY14" fmla="*/ 48291 h 76900"/>
                        <a:gd name="connsiteX15" fmla="*/ 25628 w 50253"/>
                        <a:gd name="connsiteY15" fmla="*/ 60122 h 76900"/>
                        <a:gd name="connsiteX16" fmla="*/ 37734 w 50253"/>
                        <a:gd name="connsiteY16" fmla="*/ 51618 h 76900"/>
                        <a:gd name="connsiteX17" fmla="*/ 22032 w 50253"/>
                        <a:gd name="connsiteY17" fmla="*/ 42508 h 76900"/>
                        <a:gd name="connsiteX18" fmla="*/ 2330 w 50253"/>
                        <a:gd name="connsiteY18" fmla="*/ 23888 h 76900"/>
                        <a:gd name="connsiteX19" fmla="*/ 19865 w 50253"/>
                        <a:gd name="connsiteY19" fmla="*/ 6934 h 76900"/>
                        <a:gd name="connsiteX20" fmla="*/ 19865 w 50253"/>
                        <a:gd name="connsiteY20" fmla="*/ 0 h 769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</a:cxnLst>
                      <a:rect l="l" t="t" r="r" b="b"/>
                      <a:pathLst>
                        <a:path w="50253" h="76900">
                          <a:moveTo>
                            <a:pt x="19865" y="0"/>
                          </a:moveTo>
                          <a:lnTo>
                            <a:pt x="30386" y="0"/>
                          </a:lnTo>
                          <a:lnTo>
                            <a:pt x="30386" y="6954"/>
                          </a:lnTo>
                          <a:cubicBezTo>
                            <a:pt x="40352" y="8339"/>
                            <a:pt x="48029" y="13766"/>
                            <a:pt x="48440" y="25497"/>
                          </a:cubicBezTo>
                          <a:lnTo>
                            <a:pt x="35918" y="25931"/>
                          </a:lnTo>
                          <a:cubicBezTo>
                            <a:pt x="34807" y="19255"/>
                            <a:pt x="31248" y="16948"/>
                            <a:pt x="24665" y="16948"/>
                          </a:cubicBezTo>
                          <a:cubicBezTo>
                            <a:pt x="20856" y="16948"/>
                            <a:pt x="14248" y="18087"/>
                            <a:pt x="14248" y="23052"/>
                          </a:cubicBezTo>
                          <a:cubicBezTo>
                            <a:pt x="14248" y="28393"/>
                            <a:pt x="23676" y="30048"/>
                            <a:pt x="27544" y="30966"/>
                          </a:cubicBezTo>
                          <a:cubicBezTo>
                            <a:pt x="39550" y="33789"/>
                            <a:pt x="50253" y="37351"/>
                            <a:pt x="50253" y="51545"/>
                          </a:cubicBezTo>
                          <a:cubicBezTo>
                            <a:pt x="50253" y="63797"/>
                            <a:pt x="40823" y="69159"/>
                            <a:pt x="30386" y="70377"/>
                          </a:cubicBezTo>
                          <a:lnTo>
                            <a:pt x="30386" y="76900"/>
                          </a:lnTo>
                          <a:lnTo>
                            <a:pt x="19865" y="76900"/>
                          </a:lnTo>
                          <a:lnTo>
                            <a:pt x="19865" y="70295"/>
                          </a:lnTo>
                          <a:cubicBezTo>
                            <a:pt x="8643" y="68773"/>
                            <a:pt x="1528" y="62330"/>
                            <a:pt x="0" y="49501"/>
                          </a:cubicBezTo>
                          <a:lnTo>
                            <a:pt x="12174" y="48291"/>
                          </a:lnTo>
                          <a:cubicBezTo>
                            <a:pt x="13560" y="55976"/>
                            <a:pt x="17629" y="60122"/>
                            <a:pt x="25628" y="60122"/>
                          </a:cubicBezTo>
                          <a:cubicBezTo>
                            <a:pt x="30891" y="60122"/>
                            <a:pt x="37734" y="57988"/>
                            <a:pt x="37734" y="51618"/>
                          </a:cubicBezTo>
                          <a:cubicBezTo>
                            <a:pt x="37734" y="44985"/>
                            <a:pt x="27045" y="43760"/>
                            <a:pt x="22032" y="42508"/>
                          </a:cubicBezTo>
                          <a:cubicBezTo>
                            <a:pt x="12166" y="40034"/>
                            <a:pt x="2330" y="35704"/>
                            <a:pt x="2330" y="23888"/>
                          </a:cubicBezTo>
                          <a:cubicBezTo>
                            <a:pt x="2330" y="13335"/>
                            <a:pt x="10661" y="8234"/>
                            <a:pt x="19865" y="6934"/>
                          </a:cubicBezTo>
                          <a:lnTo>
                            <a:pt x="19865" y="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7301" cap="flat">
                      <a:noFill/>
                      <a:prstDash val="solid"/>
                      <a:miter/>
                    </a:ln>
                  </p:spPr>
                  <p:txBody>
                    <a:bodyPr wrap="square" rtlCol="0" anchor="ctr">
                      <a:noAutofit/>
                    </a:bodyPr>
                    <a:lstStyle/>
                    <a:p>
                      <a:pPr defTabSz="685800">
                        <a:defRPr/>
                      </a:pPr>
                      <a:endParaRPr lang="en-IN" sz="2800" dirty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39" name="Freeform: Shape 138">
                      <a:extLst>
                        <a:ext uri="{FF2B5EF4-FFF2-40B4-BE49-F238E27FC236}">
                          <a16:creationId xmlns:a16="http://schemas.microsoft.com/office/drawing/2014/main" id="{12CB6533-7A87-4F5A-9D85-21130DDB68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21600" y="2347094"/>
                      <a:ext cx="43253" cy="143048"/>
                    </a:xfrm>
                    <a:custGeom>
                      <a:avLst/>
                      <a:gdLst>
                        <a:gd name="connsiteX0" fmla="*/ 0 w 43253"/>
                        <a:gd name="connsiteY0" fmla="*/ 0 h 143048"/>
                        <a:gd name="connsiteX1" fmla="*/ 43253 w 43253"/>
                        <a:gd name="connsiteY1" fmla="*/ 0 h 143048"/>
                        <a:gd name="connsiteX2" fmla="*/ 43253 w 43253"/>
                        <a:gd name="connsiteY2" fmla="*/ 143048 h 143048"/>
                        <a:gd name="connsiteX3" fmla="*/ 0 w 43253"/>
                        <a:gd name="connsiteY3" fmla="*/ 143048 h 143048"/>
                        <a:gd name="connsiteX4" fmla="*/ 0 w 43253"/>
                        <a:gd name="connsiteY4" fmla="*/ 0 h 1430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3253" h="143048">
                          <a:moveTo>
                            <a:pt x="0" y="0"/>
                          </a:moveTo>
                          <a:lnTo>
                            <a:pt x="43253" y="0"/>
                          </a:lnTo>
                          <a:lnTo>
                            <a:pt x="43253" y="143048"/>
                          </a:lnTo>
                          <a:lnTo>
                            <a:pt x="0" y="14304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7301" cap="flat">
                      <a:noFill/>
                      <a:prstDash val="solid"/>
                      <a:miter/>
                    </a:ln>
                  </p:spPr>
                  <p:txBody>
                    <a:bodyPr wrap="square" rtlCol="0" anchor="ctr">
                      <a:noAutofit/>
                    </a:bodyPr>
                    <a:lstStyle/>
                    <a:p>
                      <a:pPr defTabSz="685800">
                        <a:defRPr/>
                      </a:pPr>
                      <a:endParaRPr lang="en-IN" sz="2800" dirty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40" name="Freeform: Shape 139">
                      <a:extLst>
                        <a:ext uri="{FF2B5EF4-FFF2-40B4-BE49-F238E27FC236}">
                          <a16:creationId xmlns:a16="http://schemas.microsoft.com/office/drawing/2014/main" id="{2647A105-5CB4-4156-AB25-C1150ACC11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67785" y="2374340"/>
                      <a:ext cx="43256" cy="115802"/>
                    </a:xfrm>
                    <a:custGeom>
                      <a:avLst/>
                      <a:gdLst>
                        <a:gd name="connsiteX0" fmla="*/ 0 w 43256"/>
                        <a:gd name="connsiteY0" fmla="*/ 0 h 115802"/>
                        <a:gd name="connsiteX1" fmla="*/ 43256 w 43256"/>
                        <a:gd name="connsiteY1" fmla="*/ 0 h 115802"/>
                        <a:gd name="connsiteX2" fmla="*/ 43256 w 43256"/>
                        <a:gd name="connsiteY2" fmla="*/ 115802 h 115802"/>
                        <a:gd name="connsiteX3" fmla="*/ 0 w 43256"/>
                        <a:gd name="connsiteY3" fmla="*/ 115802 h 115802"/>
                        <a:gd name="connsiteX4" fmla="*/ 0 w 43256"/>
                        <a:gd name="connsiteY4" fmla="*/ 0 h 11580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3256" h="115802">
                          <a:moveTo>
                            <a:pt x="0" y="0"/>
                          </a:moveTo>
                          <a:lnTo>
                            <a:pt x="43256" y="0"/>
                          </a:lnTo>
                          <a:lnTo>
                            <a:pt x="43256" y="115802"/>
                          </a:lnTo>
                          <a:lnTo>
                            <a:pt x="0" y="115802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7301" cap="flat">
                      <a:noFill/>
                      <a:prstDash val="solid"/>
                      <a:miter/>
                    </a:ln>
                  </p:spPr>
                  <p:txBody>
                    <a:bodyPr wrap="square" rtlCol="0" anchor="ctr">
                      <a:noAutofit/>
                    </a:bodyPr>
                    <a:lstStyle/>
                    <a:p>
                      <a:pPr defTabSz="685800">
                        <a:defRPr/>
                      </a:pPr>
                      <a:endParaRPr lang="en-IN" sz="2800" dirty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41" name="Freeform: Shape 140">
                      <a:extLst>
                        <a:ext uri="{FF2B5EF4-FFF2-40B4-BE49-F238E27FC236}">
                          <a16:creationId xmlns:a16="http://schemas.microsoft.com/office/drawing/2014/main" id="{E2C611AD-255E-4791-8349-69571CA59F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13290" y="2413171"/>
                      <a:ext cx="43253" cy="76971"/>
                    </a:xfrm>
                    <a:custGeom>
                      <a:avLst/>
                      <a:gdLst>
                        <a:gd name="connsiteX0" fmla="*/ 0 w 43253"/>
                        <a:gd name="connsiteY0" fmla="*/ 0 h 76971"/>
                        <a:gd name="connsiteX1" fmla="*/ 43253 w 43253"/>
                        <a:gd name="connsiteY1" fmla="*/ 0 h 76971"/>
                        <a:gd name="connsiteX2" fmla="*/ 43253 w 43253"/>
                        <a:gd name="connsiteY2" fmla="*/ 76971 h 76971"/>
                        <a:gd name="connsiteX3" fmla="*/ 0 w 43253"/>
                        <a:gd name="connsiteY3" fmla="*/ 76971 h 76971"/>
                        <a:gd name="connsiteX4" fmla="*/ 0 w 43253"/>
                        <a:gd name="connsiteY4" fmla="*/ 0 h 7697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3253" h="76971">
                          <a:moveTo>
                            <a:pt x="0" y="0"/>
                          </a:moveTo>
                          <a:lnTo>
                            <a:pt x="43253" y="0"/>
                          </a:lnTo>
                          <a:lnTo>
                            <a:pt x="43253" y="76971"/>
                          </a:lnTo>
                          <a:lnTo>
                            <a:pt x="0" y="7697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7301" cap="flat">
                      <a:noFill/>
                      <a:prstDash val="solid"/>
                      <a:miter/>
                    </a:ln>
                  </p:spPr>
                  <p:txBody>
                    <a:bodyPr wrap="square" rtlCol="0" anchor="ctr">
                      <a:noAutofit/>
                    </a:bodyPr>
                    <a:lstStyle/>
                    <a:p>
                      <a:pPr defTabSz="685800">
                        <a:defRPr/>
                      </a:pPr>
                      <a:endParaRPr lang="en-IN" sz="2800" dirty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42" name="Freeform: Shape 141">
                      <a:extLst>
                        <a:ext uri="{FF2B5EF4-FFF2-40B4-BE49-F238E27FC236}">
                          <a16:creationId xmlns:a16="http://schemas.microsoft.com/office/drawing/2014/main" id="{7FDDB73E-092A-49DA-954D-549C4E5BBD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9475" y="2447912"/>
                      <a:ext cx="43256" cy="42230"/>
                    </a:xfrm>
                    <a:custGeom>
                      <a:avLst/>
                      <a:gdLst>
                        <a:gd name="connsiteX0" fmla="*/ 0 w 43256"/>
                        <a:gd name="connsiteY0" fmla="*/ 0 h 42230"/>
                        <a:gd name="connsiteX1" fmla="*/ 43256 w 43256"/>
                        <a:gd name="connsiteY1" fmla="*/ 0 h 42230"/>
                        <a:gd name="connsiteX2" fmla="*/ 43256 w 43256"/>
                        <a:gd name="connsiteY2" fmla="*/ 42230 h 42230"/>
                        <a:gd name="connsiteX3" fmla="*/ 0 w 43256"/>
                        <a:gd name="connsiteY3" fmla="*/ 42230 h 42230"/>
                        <a:gd name="connsiteX4" fmla="*/ 0 w 43256"/>
                        <a:gd name="connsiteY4" fmla="*/ 0 h 4223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3256" h="42230">
                          <a:moveTo>
                            <a:pt x="0" y="0"/>
                          </a:moveTo>
                          <a:lnTo>
                            <a:pt x="43256" y="0"/>
                          </a:lnTo>
                          <a:lnTo>
                            <a:pt x="43256" y="42230"/>
                          </a:lnTo>
                          <a:lnTo>
                            <a:pt x="0" y="4223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7301" cap="flat">
                      <a:noFill/>
                      <a:prstDash val="solid"/>
                      <a:miter/>
                    </a:ln>
                  </p:spPr>
                  <p:txBody>
                    <a:bodyPr wrap="square" rtlCol="0" anchor="ctr">
                      <a:noAutofit/>
                    </a:bodyPr>
                    <a:lstStyle/>
                    <a:p>
                      <a:pPr defTabSz="685800">
                        <a:defRPr/>
                      </a:pPr>
                      <a:endParaRPr lang="en-IN" sz="2800" dirty="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grpSp>
              <p:nvGrpSpPr>
                <p:cNvPr id="127" name="Group 126">
                  <a:extLst>
                    <a:ext uri="{FF2B5EF4-FFF2-40B4-BE49-F238E27FC236}">
                      <a16:creationId xmlns:a16="http://schemas.microsoft.com/office/drawing/2014/main" id="{E4A7E625-B1B7-4650-9F79-A401CB44F71A}"/>
                    </a:ext>
                  </a:extLst>
                </p:cNvPr>
                <p:cNvGrpSpPr/>
                <p:nvPr/>
              </p:nvGrpSpPr>
              <p:grpSpPr>
                <a:xfrm>
                  <a:off x="6140527" y="2991282"/>
                  <a:ext cx="357901" cy="357901"/>
                  <a:chOff x="6140527" y="2991282"/>
                  <a:chExt cx="357901" cy="357901"/>
                </a:xfrm>
              </p:grpSpPr>
              <p:sp>
                <p:nvSpPr>
                  <p:cNvPr id="128" name="Oval 127">
                    <a:extLst>
                      <a:ext uri="{FF2B5EF4-FFF2-40B4-BE49-F238E27FC236}">
                        <a16:creationId xmlns:a16="http://schemas.microsoft.com/office/drawing/2014/main" id="{6CA81E61-B127-4DE2-8B04-61C10284133C}"/>
                      </a:ext>
                    </a:extLst>
                  </p:cNvPr>
                  <p:cNvSpPr/>
                  <p:nvPr/>
                </p:nvSpPr>
                <p:spPr>
                  <a:xfrm>
                    <a:off x="6140527" y="2991282"/>
                    <a:ext cx="357901" cy="357901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6350">
                    <a:solidFill>
                      <a:schemeClr val="accent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IN" sz="28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129" name="Group 128">
                    <a:extLst>
                      <a:ext uri="{FF2B5EF4-FFF2-40B4-BE49-F238E27FC236}">
                        <a16:creationId xmlns:a16="http://schemas.microsoft.com/office/drawing/2014/main" id="{8BFFB218-3A16-48F0-B8B8-CA586B3D7117}"/>
                      </a:ext>
                    </a:extLst>
                  </p:cNvPr>
                  <p:cNvGrpSpPr/>
                  <p:nvPr/>
                </p:nvGrpSpPr>
                <p:grpSpPr>
                  <a:xfrm>
                    <a:off x="6219155" y="3069910"/>
                    <a:ext cx="200644" cy="200644"/>
                    <a:chOff x="2133600" y="990595"/>
                    <a:chExt cx="4876928" cy="4876928"/>
                  </a:xfrm>
                  <a:solidFill>
                    <a:schemeClr val="accent3"/>
                  </a:solidFill>
                </p:grpSpPr>
                <p:grpSp>
                  <p:nvGrpSpPr>
                    <p:cNvPr id="130" name="Graphic 15">
                      <a:extLst>
                        <a:ext uri="{FF2B5EF4-FFF2-40B4-BE49-F238E27FC236}">
                          <a16:creationId xmlns:a16="http://schemas.microsoft.com/office/drawing/2014/main" id="{0AA8E05E-A87C-441A-B989-EB75E2E8F8F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133600" y="990733"/>
                      <a:ext cx="4876514" cy="4876790"/>
                      <a:chOff x="2133600" y="990733"/>
                      <a:chExt cx="4876514" cy="4876790"/>
                    </a:xfrm>
                    <a:grpFill/>
                  </p:grpSpPr>
                  <p:sp>
                    <p:nvSpPr>
                      <p:cNvPr id="133" name="Freeform: Shape 132">
                        <a:extLst>
                          <a:ext uri="{FF2B5EF4-FFF2-40B4-BE49-F238E27FC236}">
                            <a16:creationId xmlns:a16="http://schemas.microsoft.com/office/drawing/2014/main" id="{EDB1E787-2D59-4AED-9ACA-B4DD9191486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133600" y="990733"/>
                        <a:ext cx="3986783" cy="3986784"/>
                      </a:xfrm>
                      <a:custGeom>
                        <a:avLst/>
                        <a:gdLst>
                          <a:gd name="connsiteX0" fmla="*/ 3523021 w 3986783"/>
                          <a:gd name="connsiteY0" fmla="*/ 2670620 h 3986784"/>
                          <a:gd name="connsiteX1" fmla="*/ 3197838 w 3986783"/>
                          <a:gd name="connsiteY1" fmla="*/ 2995813 h 3986784"/>
                          <a:gd name="connsiteX2" fmla="*/ 3197828 w 3986783"/>
                          <a:gd name="connsiteY2" fmla="*/ 2995803 h 3986784"/>
                          <a:gd name="connsiteX3" fmla="*/ 951586 w 3986783"/>
                          <a:gd name="connsiteY3" fmla="*/ 749551 h 3986784"/>
                          <a:gd name="connsiteX4" fmla="*/ 1124217 w 3986783"/>
                          <a:gd name="connsiteY4" fmla="*/ 576920 h 3986784"/>
                          <a:gd name="connsiteX5" fmla="*/ 408403 w 3986783"/>
                          <a:gd name="connsiteY5" fmla="*/ 0 h 3986784"/>
                          <a:gd name="connsiteX6" fmla="*/ 0 w 3986783"/>
                          <a:gd name="connsiteY6" fmla="*/ 408403 h 3986784"/>
                          <a:gd name="connsiteX7" fmla="*/ 576920 w 3986783"/>
                          <a:gd name="connsiteY7" fmla="*/ 1124207 h 3986784"/>
                          <a:gd name="connsiteX8" fmla="*/ 749560 w 3986783"/>
                          <a:gd name="connsiteY8" fmla="*/ 951576 h 3986784"/>
                          <a:gd name="connsiteX9" fmla="*/ 2995813 w 3986783"/>
                          <a:gd name="connsiteY9" fmla="*/ 3197828 h 3986784"/>
                          <a:gd name="connsiteX10" fmla="*/ 2670620 w 3986783"/>
                          <a:gd name="connsiteY10" fmla="*/ 3523021 h 3986784"/>
                          <a:gd name="connsiteX11" fmla="*/ 3134392 w 3986783"/>
                          <a:gd name="connsiteY11" fmla="*/ 3986784 h 3986784"/>
                          <a:gd name="connsiteX12" fmla="*/ 3986784 w 3986783"/>
                          <a:gd name="connsiteY12" fmla="*/ 3134392 h 398678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</a:cxnLst>
                        <a:rect l="l" t="t" r="r" b="b"/>
                        <a:pathLst>
                          <a:path w="3986783" h="3986784">
                            <a:moveTo>
                              <a:pt x="3523021" y="2670620"/>
                            </a:moveTo>
                            <a:lnTo>
                              <a:pt x="3197838" y="2995813"/>
                            </a:lnTo>
                            <a:lnTo>
                              <a:pt x="3197828" y="2995803"/>
                            </a:lnTo>
                            <a:lnTo>
                              <a:pt x="951586" y="749551"/>
                            </a:lnTo>
                            <a:lnTo>
                              <a:pt x="1124217" y="576920"/>
                            </a:lnTo>
                            <a:lnTo>
                              <a:pt x="408403" y="0"/>
                            </a:lnTo>
                            <a:lnTo>
                              <a:pt x="0" y="408403"/>
                            </a:lnTo>
                            <a:lnTo>
                              <a:pt x="576920" y="1124207"/>
                            </a:lnTo>
                            <a:lnTo>
                              <a:pt x="749560" y="951576"/>
                            </a:lnTo>
                            <a:lnTo>
                              <a:pt x="2995813" y="3197828"/>
                            </a:lnTo>
                            <a:lnTo>
                              <a:pt x="2670620" y="3523021"/>
                            </a:lnTo>
                            <a:lnTo>
                              <a:pt x="3134392" y="3986784"/>
                            </a:lnTo>
                            <a:lnTo>
                              <a:pt x="3986784" y="3134392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4000"/>
                      </a:p>
                    </p:txBody>
                  </p:sp>
                  <p:sp>
                    <p:nvSpPr>
                      <p:cNvPr id="134" name="Freeform: Shape 133">
                        <a:extLst>
                          <a:ext uri="{FF2B5EF4-FFF2-40B4-BE49-F238E27FC236}">
                            <a16:creationId xmlns:a16="http://schemas.microsoft.com/office/drawing/2014/main" id="{328CCE61-9261-4341-9CA0-969DF1D575E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470045" y="4327178"/>
                        <a:ext cx="1540068" cy="1540344"/>
                      </a:xfrm>
                      <a:custGeom>
                        <a:avLst/>
                        <a:gdLst>
                          <a:gd name="connsiteX0" fmla="*/ 852392 w 1540068"/>
                          <a:gd name="connsiteY0" fmla="*/ 0 h 1540344"/>
                          <a:gd name="connsiteX1" fmla="*/ 0 w 1540068"/>
                          <a:gd name="connsiteY1" fmla="*/ 852392 h 1540344"/>
                          <a:gd name="connsiteX2" fmla="*/ 511416 w 1540068"/>
                          <a:gd name="connsiteY2" fmla="*/ 1363809 h 1540344"/>
                          <a:gd name="connsiteX3" fmla="*/ 937622 w 1540068"/>
                          <a:gd name="connsiteY3" fmla="*/ 1540345 h 1540344"/>
                          <a:gd name="connsiteX4" fmla="*/ 1363818 w 1540068"/>
                          <a:gd name="connsiteY4" fmla="*/ 1363809 h 1540344"/>
                          <a:gd name="connsiteX5" fmla="*/ 1363818 w 1540068"/>
                          <a:gd name="connsiteY5" fmla="*/ 511416 h 15403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1540068" h="1540344">
                            <a:moveTo>
                              <a:pt x="852392" y="0"/>
                            </a:moveTo>
                            <a:lnTo>
                              <a:pt x="0" y="852392"/>
                            </a:lnTo>
                            <a:lnTo>
                              <a:pt x="511416" y="1363809"/>
                            </a:lnTo>
                            <a:cubicBezTo>
                              <a:pt x="625259" y="1477651"/>
                              <a:pt x="776621" y="1540345"/>
                              <a:pt x="937622" y="1540345"/>
                            </a:cubicBezTo>
                            <a:cubicBezTo>
                              <a:pt x="1098614" y="1540345"/>
                              <a:pt x="1249976" y="1477651"/>
                              <a:pt x="1363818" y="1363809"/>
                            </a:cubicBezTo>
                            <a:cubicBezTo>
                              <a:pt x="1598819" y="1128798"/>
                              <a:pt x="1598819" y="746427"/>
                              <a:pt x="1363818" y="511416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4000"/>
                      </a:p>
                    </p:txBody>
                  </p:sp>
                </p:grpSp>
                <p:sp>
                  <p:nvSpPr>
                    <p:cNvPr id="131" name="Freeform: Shape 130">
                      <a:extLst>
                        <a:ext uri="{FF2B5EF4-FFF2-40B4-BE49-F238E27FC236}">
                          <a16:creationId xmlns:a16="http://schemas.microsoft.com/office/drawing/2014/main" id="{014CA7AE-72A2-4482-A972-4D1C41F837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33600" y="3399329"/>
                      <a:ext cx="2468270" cy="2467727"/>
                    </a:xfrm>
                    <a:custGeom>
                      <a:avLst/>
                      <a:gdLst>
                        <a:gd name="connsiteX0" fmla="*/ 2468270 w 2468270"/>
                        <a:gd name="connsiteY0" fmla="*/ 665798 h 2467727"/>
                        <a:gd name="connsiteX1" fmla="*/ 1802473 w 2468270"/>
                        <a:gd name="connsiteY1" fmla="*/ 0 h 2467727"/>
                        <a:gd name="connsiteX2" fmla="*/ 1315022 w 2468270"/>
                        <a:gd name="connsiteY2" fmla="*/ 487385 h 2467727"/>
                        <a:gd name="connsiteX3" fmla="*/ 296799 w 2468270"/>
                        <a:gd name="connsiteY3" fmla="*/ 738464 h 2467727"/>
                        <a:gd name="connsiteX4" fmla="*/ 0 w 2468270"/>
                        <a:gd name="connsiteY4" fmla="*/ 1454934 h 2467727"/>
                        <a:gd name="connsiteX5" fmla="*/ 296799 w 2468270"/>
                        <a:gd name="connsiteY5" fmla="*/ 2171405 h 2467727"/>
                        <a:gd name="connsiteX6" fmla="*/ 1013270 w 2468270"/>
                        <a:gd name="connsiteY6" fmla="*/ 2467728 h 2467727"/>
                        <a:gd name="connsiteX7" fmla="*/ 1729740 w 2468270"/>
                        <a:gd name="connsiteY7" fmla="*/ 2171405 h 2467727"/>
                        <a:gd name="connsiteX8" fmla="*/ 1980819 w 2468270"/>
                        <a:gd name="connsiteY8" fmla="*/ 1153182 h 2467727"/>
                        <a:gd name="connsiteX9" fmla="*/ 1245203 w 2468270"/>
                        <a:gd name="connsiteY9" fmla="*/ 1686763 h 2467727"/>
                        <a:gd name="connsiteX10" fmla="*/ 781431 w 2468270"/>
                        <a:gd name="connsiteY10" fmla="*/ 1686763 h 2467727"/>
                        <a:gd name="connsiteX11" fmla="*/ 781431 w 2468270"/>
                        <a:gd name="connsiteY11" fmla="*/ 1222991 h 2467727"/>
                        <a:gd name="connsiteX12" fmla="*/ 1245203 w 2468270"/>
                        <a:gd name="connsiteY12" fmla="*/ 1222991 h 2467727"/>
                        <a:gd name="connsiteX13" fmla="*/ 1245203 w 2468270"/>
                        <a:gd name="connsiteY13" fmla="*/ 1686763 h 24677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2468270" h="2467727">
                          <a:moveTo>
                            <a:pt x="2468270" y="665798"/>
                          </a:moveTo>
                          <a:lnTo>
                            <a:pt x="1802473" y="0"/>
                          </a:lnTo>
                          <a:lnTo>
                            <a:pt x="1315022" y="487385"/>
                          </a:lnTo>
                          <a:cubicBezTo>
                            <a:pt x="956977" y="375180"/>
                            <a:pt x="566261" y="468906"/>
                            <a:pt x="296799" y="738464"/>
                          </a:cubicBezTo>
                          <a:cubicBezTo>
                            <a:pt x="105442" y="929821"/>
                            <a:pt x="0" y="1184224"/>
                            <a:pt x="0" y="1454934"/>
                          </a:cubicBezTo>
                          <a:cubicBezTo>
                            <a:pt x="0" y="1725540"/>
                            <a:pt x="105442" y="1980048"/>
                            <a:pt x="296799" y="2171405"/>
                          </a:cubicBezTo>
                          <a:cubicBezTo>
                            <a:pt x="494348" y="2368953"/>
                            <a:pt x="753809" y="2467728"/>
                            <a:pt x="1013270" y="2467728"/>
                          </a:cubicBezTo>
                          <a:cubicBezTo>
                            <a:pt x="1272731" y="2467728"/>
                            <a:pt x="1532287" y="2368953"/>
                            <a:pt x="1729740" y="2171405"/>
                          </a:cubicBezTo>
                          <a:cubicBezTo>
                            <a:pt x="1999298" y="1901943"/>
                            <a:pt x="2093024" y="1511227"/>
                            <a:pt x="1980819" y="1153182"/>
                          </a:cubicBezTo>
                          <a:close/>
                          <a:moveTo>
                            <a:pt x="1245203" y="1686763"/>
                          </a:moveTo>
                          <a:cubicBezTo>
                            <a:pt x="1117092" y="1814875"/>
                            <a:pt x="909447" y="1814875"/>
                            <a:pt x="781431" y="1686763"/>
                          </a:cubicBezTo>
                          <a:cubicBezTo>
                            <a:pt x="653320" y="1558747"/>
                            <a:pt x="653320" y="1351102"/>
                            <a:pt x="781431" y="1222991"/>
                          </a:cubicBezTo>
                          <a:cubicBezTo>
                            <a:pt x="909447" y="1094975"/>
                            <a:pt x="1117092" y="1094975"/>
                            <a:pt x="1245203" y="1222991"/>
                          </a:cubicBezTo>
                          <a:cubicBezTo>
                            <a:pt x="1373219" y="1351102"/>
                            <a:pt x="1373219" y="1558757"/>
                            <a:pt x="1245203" y="1686763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 sz="4000"/>
                    </a:p>
                  </p:txBody>
                </p:sp>
                <p:sp>
                  <p:nvSpPr>
                    <p:cNvPr id="132" name="Freeform: Shape 131">
                      <a:extLst>
                        <a:ext uri="{FF2B5EF4-FFF2-40B4-BE49-F238E27FC236}">
                          <a16:creationId xmlns:a16="http://schemas.microsoft.com/office/drawing/2014/main" id="{523533E7-CCDD-403A-BFE8-378F764A16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42215" y="990595"/>
                      <a:ext cx="2468313" cy="2468380"/>
                    </a:xfrm>
                    <a:custGeom>
                      <a:avLst/>
                      <a:gdLst>
                        <a:gd name="connsiteX0" fmla="*/ 2401891 w 2468313"/>
                        <a:gd name="connsiteY0" fmla="*/ 611158 h 2468380"/>
                        <a:gd name="connsiteX1" fmla="*/ 2322262 w 2468313"/>
                        <a:gd name="connsiteY1" fmla="*/ 407799 h 2468380"/>
                        <a:gd name="connsiteX2" fmla="*/ 1811055 w 2468313"/>
                        <a:gd name="connsiteY2" fmla="*/ 919006 h 2468380"/>
                        <a:gd name="connsiteX3" fmla="*/ 1604648 w 2468313"/>
                        <a:gd name="connsiteY3" fmla="*/ 863665 h 2468380"/>
                        <a:gd name="connsiteX4" fmla="*/ 1549308 w 2468313"/>
                        <a:gd name="connsiteY4" fmla="*/ 657258 h 2468380"/>
                        <a:gd name="connsiteX5" fmla="*/ 2060515 w 2468313"/>
                        <a:gd name="connsiteY5" fmla="*/ 146147 h 2468380"/>
                        <a:gd name="connsiteX6" fmla="*/ 1857156 w 2468313"/>
                        <a:gd name="connsiteY6" fmla="*/ 66423 h 2468380"/>
                        <a:gd name="connsiteX7" fmla="*/ 824836 w 2468313"/>
                        <a:gd name="connsiteY7" fmla="*/ 281973 h 2468380"/>
                        <a:gd name="connsiteX8" fmla="*/ 578901 w 2468313"/>
                        <a:gd name="connsiteY8" fmla="*/ 1223615 h 2468380"/>
                        <a:gd name="connsiteX9" fmla="*/ 0 w 2468313"/>
                        <a:gd name="connsiteY9" fmla="*/ 1802583 h 2468380"/>
                        <a:gd name="connsiteX10" fmla="*/ 665798 w 2468313"/>
                        <a:gd name="connsiteY10" fmla="*/ 2468380 h 2468380"/>
                        <a:gd name="connsiteX11" fmla="*/ 1244698 w 2468313"/>
                        <a:gd name="connsiteY11" fmla="*/ 1889413 h 2468380"/>
                        <a:gd name="connsiteX12" fmla="*/ 1505398 w 2468313"/>
                        <a:gd name="connsiteY12" fmla="*/ 1925417 h 2468380"/>
                        <a:gd name="connsiteX13" fmla="*/ 2186340 w 2468313"/>
                        <a:gd name="connsiteY13" fmla="*/ 1643477 h 2468380"/>
                        <a:gd name="connsiteX14" fmla="*/ 2401891 w 2468313"/>
                        <a:gd name="connsiteY14" fmla="*/ 611158 h 24683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2468313" h="2468380">
                          <a:moveTo>
                            <a:pt x="2401891" y="611158"/>
                          </a:moveTo>
                          <a:lnTo>
                            <a:pt x="2322262" y="407799"/>
                          </a:lnTo>
                          <a:lnTo>
                            <a:pt x="1811055" y="919006"/>
                          </a:lnTo>
                          <a:lnTo>
                            <a:pt x="1604648" y="863665"/>
                          </a:lnTo>
                          <a:lnTo>
                            <a:pt x="1549308" y="657258"/>
                          </a:lnTo>
                          <a:lnTo>
                            <a:pt x="2060515" y="146147"/>
                          </a:lnTo>
                          <a:lnTo>
                            <a:pt x="1857156" y="66423"/>
                          </a:lnTo>
                          <a:cubicBezTo>
                            <a:pt x="1500635" y="-73214"/>
                            <a:pt x="1095442" y="11368"/>
                            <a:pt x="824836" y="281973"/>
                          </a:cubicBezTo>
                          <a:cubicBezTo>
                            <a:pt x="576996" y="529814"/>
                            <a:pt x="485175" y="890716"/>
                            <a:pt x="578901" y="1223615"/>
                          </a:cubicBezTo>
                          <a:lnTo>
                            <a:pt x="0" y="1802583"/>
                          </a:lnTo>
                          <a:lnTo>
                            <a:pt x="665798" y="2468380"/>
                          </a:lnTo>
                          <a:lnTo>
                            <a:pt x="1244698" y="1889413"/>
                          </a:lnTo>
                          <a:cubicBezTo>
                            <a:pt x="1330614" y="1913606"/>
                            <a:pt x="1418244" y="1925417"/>
                            <a:pt x="1505398" y="1925417"/>
                          </a:cubicBezTo>
                          <a:cubicBezTo>
                            <a:pt x="1756191" y="1925322"/>
                            <a:pt x="2002412" y="1827405"/>
                            <a:pt x="2186340" y="1643477"/>
                          </a:cubicBezTo>
                          <a:cubicBezTo>
                            <a:pt x="2456945" y="1372881"/>
                            <a:pt x="2541527" y="967688"/>
                            <a:pt x="2401891" y="611158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en-US" sz="4000"/>
                    </a:p>
                  </p:txBody>
                </p:sp>
              </p:grpSp>
            </p:grpSp>
          </p:grpSp>
        </p:grpSp>
      </p:grp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A4F303B2-3E83-4A02-94E5-1EDDCF0AF4A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7" b="187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AC664E3-5DAA-4884-A02F-1236F45AB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88" y="101678"/>
            <a:ext cx="8596668" cy="1320800"/>
          </a:xfrm>
        </p:spPr>
        <p:txBody>
          <a:bodyPr/>
          <a:lstStyle/>
          <a:p>
            <a:r>
              <a:rPr lang="en-IN" dirty="0"/>
              <a:t>Applications of Expert Systems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B5BF95-7265-44BA-A3BE-51AE0918B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35</a:t>
            </a:fld>
            <a:endParaRPr lang="en-IN"/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id="{44D5A501-8018-49B6-BD6B-EE640AD6581A}"/>
              </a:ext>
            </a:extLst>
          </p:cNvPr>
          <p:cNvSpPr/>
          <p:nvPr/>
        </p:nvSpPr>
        <p:spPr>
          <a:xfrm>
            <a:off x="5426155" y="4288320"/>
            <a:ext cx="1266957" cy="1266957"/>
          </a:xfrm>
          <a:prstGeom prst="ellipse">
            <a:avLst/>
          </a:prstGeom>
          <a:solidFill>
            <a:schemeClr val="accent6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6" descr="A yellow and orange logo&#10;&#10;Description automatically generated">
            <a:extLst>
              <a:ext uri="{FF2B5EF4-FFF2-40B4-BE49-F238E27FC236}">
                <a16:creationId xmlns:a16="http://schemas.microsoft.com/office/drawing/2014/main" id="{89EA9E2D-F461-8670-2176-0C5A49F0BF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1981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77954A64-3C59-CD18-A661-103156F403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AC664E3-5DAA-4884-A02F-1236F45AB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88" y="101678"/>
            <a:ext cx="8596668" cy="1320800"/>
          </a:xfrm>
        </p:spPr>
        <p:txBody>
          <a:bodyPr/>
          <a:lstStyle/>
          <a:p>
            <a:r>
              <a:rPr lang="en-IN" dirty="0"/>
              <a:t>Applications of Expert Systems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B5BF95-7265-44BA-A3BE-51AE0918B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pPr/>
              <a:t>36</a:t>
            </a:fld>
            <a:endParaRPr lang="en-IN"/>
          </a:p>
        </p:txBody>
      </p: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B783A5A0-25BA-B026-7791-919D1767ED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2485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D5B90-3DFF-4AC7-9784-06F0DBB0F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545" y="216062"/>
            <a:ext cx="8596668" cy="1320800"/>
          </a:xfrm>
        </p:spPr>
        <p:txBody>
          <a:bodyPr/>
          <a:lstStyle/>
          <a:p>
            <a:r>
              <a:rPr lang="en-IN" dirty="0"/>
              <a:t>Human Expert vs. Expert System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1BF507-DA4B-4DD2-A934-0581532A0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37</a:t>
            </a:fld>
            <a:endParaRPr lang="en-IN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3A1EF8B-B5E1-46C9-8110-86636DD3347B}"/>
              </a:ext>
            </a:extLst>
          </p:cNvPr>
          <p:cNvCxnSpPr>
            <a:cxnSpLocks/>
          </p:cNvCxnSpPr>
          <p:nvPr/>
        </p:nvCxnSpPr>
        <p:spPr>
          <a:xfrm>
            <a:off x="3818912" y="3344295"/>
            <a:ext cx="0" cy="0"/>
          </a:xfrm>
          <a:prstGeom prst="line">
            <a:avLst/>
          </a:prstGeom>
          <a:noFill/>
          <a:ln w="6350" cap="flat" cmpd="sng" algn="ctr">
            <a:solidFill>
              <a:srgbClr val="2AD1C9"/>
            </a:solidFill>
            <a:prstDash val="solid"/>
            <a:miter lim="800000"/>
          </a:ln>
          <a:effectLst/>
        </p:spPr>
      </p:cxn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0E46A34F-63A0-4D17-BA9B-9E300C2090C1}"/>
              </a:ext>
            </a:extLst>
          </p:cNvPr>
          <p:cNvGrpSpPr/>
          <p:nvPr/>
        </p:nvGrpSpPr>
        <p:grpSpPr>
          <a:xfrm>
            <a:off x="2422435" y="1225372"/>
            <a:ext cx="7905906" cy="5538916"/>
            <a:chOff x="558817" y="1094738"/>
            <a:chExt cx="8528110" cy="5628071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8C3EE9DD-3A81-4EF1-9F30-E1F221D88BBA}"/>
                </a:ext>
              </a:extLst>
            </p:cNvPr>
            <p:cNvGrpSpPr/>
            <p:nvPr/>
          </p:nvGrpSpPr>
          <p:grpSpPr>
            <a:xfrm>
              <a:off x="854450" y="2230813"/>
              <a:ext cx="8232477" cy="3194144"/>
              <a:chOff x="854450" y="2230813"/>
              <a:chExt cx="8232477" cy="3194144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8DDE222-E408-4C31-8ADE-914A0BF2C82D}"/>
                  </a:ext>
                </a:extLst>
              </p:cNvPr>
              <p:cNvSpPr txBox="1"/>
              <p:nvPr/>
            </p:nvSpPr>
            <p:spPr>
              <a:xfrm>
                <a:off x="854450" y="2230813"/>
                <a:ext cx="3457454" cy="34400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r" defTabSz="914400">
                  <a:defRPr/>
                </a:pPr>
                <a:r>
                  <a:rPr lang="en-US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Perishable</a:t>
                </a:r>
                <a:endParaRPr lang="en-IN" sz="160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3CF9A7D-89F6-44FF-A231-75C97EFC80DC}"/>
                  </a:ext>
                </a:extLst>
              </p:cNvPr>
              <p:cNvSpPr txBox="1"/>
              <p:nvPr/>
            </p:nvSpPr>
            <p:spPr>
              <a:xfrm>
                <a:off x="907740" y="3217459"/>
                <a:ext cx="3404166" cy="34400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r" defTabSz="914400">
                  <a:defRPr/>
                </a:pPr>
                <a:r>
                  <a:rPr lang="en-US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Difficult to Transfer</a:t>
                </a:r>
                <a:endParaRPr lang="en-IN" sz="160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4FBF1F7-264A-4CEE-91C2-A7A2DC1E4FA5}"/>
                  </a:ext>
                </a:extLst>
              </p:cNvPr>
              <p:cNvSpPr txBox="1"/>
              <p:nvPr/>
            </p:nvSpPr>
            <p:spPr>
              <a:xfrm>
                <a:off x="2243482" y="4109991"/>
                <a:ext cx="2068424" cy="344003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 defTabSz="914400">
                  <a:defRPr/>
                </a:pPr>
                <a:r>
                  <a:rPr lang="en-US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Difficult to Document</a:t>
                </a:r>
                <a:endParaRPr lang="en-IN" sz="160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5CD2C98-16FE-47E5-87D3-99AFC15602A9}"/>
                  </a:ext>
                </a:extLst>
              </p:cNvPr>
              <p:cNvSpPr txBox="1"/>
              <p:nvPr/>
            </p:nvSpPr>
            <p:spPr>
              <a:xfrm>
                <a:off x="1368457" y="5080952"/>
                <a:ext cx="2943448" cy="344003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 defTabSz="914400">
                  <a:defRPr/>
                </a:pPr>
                <a:r>
                  <a:rPr lang="en-US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Expensive, especially top notch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FBCEEBB-87D8-4505-967B-9B734252F73F}"/>
                  </a:ext>
                </a:extLst>
              </p:cNvPr>
              <p:cNvSpPr txBox="1"/>
              <p:nvPr/>
            </p:nvSpPr>
            <p:spPr>
              <a:xfrm>
                <a:off x="4793765" y="2230813"/>
                <a:ext cx="3663735" cy="34400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defTabSz="914400">
                  <a:defRPr/>
                </a:pPr>
                <a:r>
                  <a:rPr lang="en-US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Permanent</a:t>
                </a:r>
                <a:endParaRPr lang="en-IN" sz="160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57EC9B0-3FD3-43B2-AA24-BA2DA04874C9}"/>
                  </a:ext>
                </a:extLst>
              </p:cNvPr>
              <p:cNvSpPr txBox="1"/>
              <p:nvPr/>
            </p:nvSpPr>
            <p:spPr>
              <a:xfrm>
                <a:off x="4793765" y="3217458"/>
                <a:ext cx="3455162" cy="34400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defTabSz="914400">
                  <a:defRPr/>
                </a:pPr>
                <a:r>
                  <a:rPr lang="en-US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Easy to  Transfer</a:t>
                </a:r>
                <a:endParaRPr lang="en-IN" sz="160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1BBCF04-FAD4-4735-96D0-00981D9812D8}"/>
                  </a:ext>
                </a:extLst>
              </p:cNvPr>
              <p:cNvSpPr txBox="1"/>
              <p:nvPr/>
            </p:nvSpPr>
            <p:spPr>
              <a:xfrm>
                <a:off x="4793765" y="4109992"/>
                <a:ext cx="1802547" cy="344003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defTabSz="914400">
                  <a:defRPr/>
                </a:pPr>
                <a:r>
                  <a:rPr lang="en-US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Easy to Document</a:t>
                </a:r>
                <a:endParaRPr lang="en-IN" sz="160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DD3177B-5339-4DE4-95C1-16941F23B0C9}"/>
                  </a:ext>
                </a:extLst>
              </p:cNvPr>
              <p:cNvSpPr txBox="1"/>
              <p:nvPr/>
            </p:nvSpPr>
            <p:spPr>
              <a:xfrm>
                <a:off x="4793765" y="5080954"/>
                <a:ext cx="4293162" cy="344003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defTabSz="914400">
                  <a:defRPr/>
                </a:pPr>
                <a:r>
                  <a:rPr lang="en-US" sz="160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Affordable, costly to develop, cheap to operate</a:t>
                </a:r>
                <a:endParaRPr lang="en-IN" sz="160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906D7514-7518-4FED-B138-24BF896DD7D7}"/>
                </a:ext>
              </a:extLst>
            </p:cNvPr>
            <p:cNvGrpSpPr/>
            <p:nvPr/>
          </p:nvGrpSpPr>
          <p:grpSpPr>
            <a:xfrm>
              <a:off x="558817" y="1094738"/>
              <a:ext cx="8154727" cy="5628071"/>
              <a:chOff x="558817" y="1094738"/>
              <a:chExt cx="8154727" cy="5628071"/>
            </a:xfrm>
          </p:grpSpPr>
          <p:grpSp>
            <p:nvGrpSpPr>
              <p:cNvPr id="66" name="Group 65">
                <a:extLst>
                  <a:ext uri="{FF2B5EF4-FFF2-40B4-BE49-F238E27FC236}">
                    <a16:creationId xmlns:a16="http://schemas.microsoft.com/office/drawing/2014/main" id="{40980965-3658-4F50-8ADF-1AE7AE966DC4}"/>
                  </a:ext>
                </a:extLst>
              </p:cNvPr>
              <p:cNvGrpSpPr/>
              <p:nvPr/>
            </p:nvGrpSpPr>
            <p:grpSpPr>
              <a:xfrm>
                <a:off x="558817" y="1094738"/>
                <a:ext cx="8154727" cy="650042"/>
                <a:chOff x="558817" y="1005838"/>
                <a:chExt cx="8154727" cy="650042"/>
              </a:xfrm>
            </p:grpSpPr>
            <p:grpSp>
              <p:nvGrpSpPr>
                <p:cNvPr id="65" name="Group 64">
                  <a:extLst>
                    <a:ext uri="{FF2B5EF4-FFF2-40B4-BE49-F238E27FC236}">
                      <a16:creationId xmlns:a16="http://schemas.microsoft.com/office/drawing/2014/main" id="{3A79D8DB-4A51-4770-A85C-7D85E89CA0C1}"/>
                    </a:ext>
                  </a:extLst>
                </p:cNvPr>
                <p:cNvGrpSpPr/>
                <p:nvPr/>
              </p:nvGrpSpPr>
              <p:grpSpPr>
                <a:xfrm>
                  <a:off x="558817" y="1005838"/>
                  <a:ext cx="3938327" cy="650042"/>
                  <a:chOff x="558817" y="1005838"/>
                  <a:chExt cx="3938327" cy="650042"/>
                </a:xfrm>
              </p:grpSpPr>
              <p:grpSp>
                <p:nvGrpSpPr>
                  <p:cNvPr id="64" name="Group 63">
                    <a:extLst>
                      <a:ext uri="{FF2B5EF4-FFF2-40B4-BE49-F238E27FC236}">
                        <a16:creationId xmlns:a16="http://schemas.microsoft.com/office/drawing/2014/main" id="{EE14B765-C258-4067-850D-7B5F44D03769}"/>
                      </a:ext>
                    </a:extLst>
                  </p:cNvPr>
                  <p:cNvGrpSpPr/>
                  <p:nvPr/>
                </p:nvGrpSpPr>
                <p:grpSpPr>
                  <a:xfrm>
                    <a:off x="3522082" y="1235522"/>
                    <a:ext cx="975062" cy="420358"/>
                    <a:chOff x="3531810" y="1245250"/>
                    <a:chExt cx="975062" cy="420358"/>
                  </a:xfrm>
                </p:grpSpPr>
                <p:cxnSp>
                  <p:nvCxnSpPr>
                    <p:cNvPr id="5" name="Straight Connector 4">
                      <a:extLst>
                        <a:ext uri="{FF2B5EF4-FFF2-40B4-BE49-F238E27FC236}">
                          <a16:creationId xmlns:a16="http://schemas.microsoft.com/office/drawing/2014/main" id="{CF4236A6-452A-422A-9D29-B00255569E7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531810" y="1245994"/>
                      <a:ext cx="517677" cy="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8" name="Straight Connector 67">
                      <a:extLst>
                        <a:ext uri="{FF2B5EF4-FFF2-40B4-BE49-F238E27FC236}">
                          <a16:creationId xmlns:a16="http://schemas.microsoft.com/office/drawing/2014/main" id="{70C8FD53-D676-4BFC-9AE2-327DDDF8D11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4046324" y="1245250"/>
                      <a:ext cx="460548" cy="420358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7" name="Group 46">
                    <a:extLst>
                      <a:ext uri="{FF2B5EF4-FFF2-40B4-BE49-F238E27FC236}">
                        <a16:creationId xmlns:a16="http://schemas.microsoft.com/office/drawing/2014/main" id="{50BAB549-5608-4AA7-8BB8-2C9D8D0B9948}"/>
                      </a:ext>
                    </a:extLst>
                  </p:cNvPr>
                  <p:cNvGrpSpPr/>
                  <p:nvPr/>
                </p:nvGrpSpPr>
                <p:grpSpPr>
                  <a:xfrm>
                    <a:off x="558817" y="1005838"/>
                    <a:ext cx="2944238" cy="466927"/>
                    <a:chOff x="544749" y="2285998"/>
                    <a:chExt cx="2944238" cy="466927"/>
                  </a:xfrm>
                </p:grpSpPr>
                <p:grpSp>
                  <p:nvGrpSpPr>
                    <p:cNvPr id="23" name="Group 22">
                      <a:extLst>
                        <a:ext uri="{FF2B5EF4-FFF2-40B4-BE49-F238E27FC236}">
                          <a16:creationId xmlns:a16="http://schemas.microsoft.com/office/drawing/2014/main" id="{05001DD5-2769-4488-AB71-9398D52ED06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44749" y="2285998"/>
                      <a:ext cx="2944238" cy="466927"/>
                      <a:chOff x="544749" y="2285998"/>
                      <a:chExt cx="2944238" cy="466927"/>
                    </a:xfrm>
                  </p:grpSpPr>
                  <p:sp>
                    <p:nvSpPr>
                      <p:cNvPr id="20" name="Rectangle 19">
                        <a:extLst>
                          <a:ext uri="{FF2B5EF4-FFF2-40B4-BE49-F238E27FC236}">
                            <a16:creationId xmlns:a16="http://schemas.microsoft.com/office/drawing/2014/main" id="{D4A123C1-638A-4092-A836-DAC44B82149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03116" y="2285998"/>
                        <a:ext cx="2830748" cy="466927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accent4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400"/>
                      </a:p>
                    </p:txBody>
                  </p:sp>
                  <p:grpSp>
                    <p:nvGrpSpPr>
                      <p:cNvPr id="22" name="Group 21">
                        <a:extLst>
                          <a:ext uri="{FF2B5EF4-FFF2-40B4-BE49-F238E27FC236}">
                            <a16:creationId xmlns:a16="http://schemas.microsoft.com/office/drawing/2014/main" id="{73082359-79CE-4A0B-B4FF-9FBD7FC3230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44749" y="2461095"/>
                        <a:ext cx="2944238" cy="116732"/>
                        <a:chOff x="544749" y="2443148"/>
                        <a:chExt cx="2944238" cy="116732"/>
                      </a:xfrm>
                    </p:grpSpPr>
                    <p:sp>
                      <p:nvSpPr>
                        <p:cNvPr id="21" name="Oval 20">
                          <a:extLst>
                            <a:ext uri="{FF2B5EF4-FFF2-40B4-BE49-F238E27FC236}">
                              <a16:creationId xmlns:a16="http://schemas.microsoft.com/office/drawing/2014/main" id="{8E4F0398-4D81-41A5-916B-E40EBED9802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H="1">
                          <a:off x="544749" y="2443148"/>
                          <a:ext cx="116732" cy="116732"/>
                        </a:xfrm>
                        <a:prstGeom prst="ellipse">
                          <a:avLst/>
                        </a:prstGeom>
                        <a:solidFill>
                          <a:schemeClr val="accent4"/>
                        </a:solidFill>
                        <a:ln>
                          <a:solidFill>
                            <a:schemeClr val="accent6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400"/>
                        </a:p>
                      </p:txBody>
                    </p:sp>
                    <p:sp>
                      <p:nvSpPr>
                        <p:cNvPr id="79" name="Oval 78">
                          <a:extLst>
                            <a:ext uri="{FF2B5EF4-FFF2-40B4-BE49-F238E27FC236}">
                              <a16:creationId xmlns:a16="http://schemas.microsoft.com/office/drawing/2014/main" id="{1F4460DB-55AF-41C1-95DA-ED80336C048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H="1">
                          <a:off x="3372255" y="2443148"/>
                          <a:ext cx="116732" cy="116732"/>
                        </a:xfrm>
                        <a:prstGeom prst="ellipse">
                          <a:avLst/>
                        </a:prstGeom>
                        <a:solidFill>
                          <a:schemeClr val="accent4"/>
                        </a:solidFill>
                        <a:ln>
                          <a:solidFill>
                            <a:schemeClr val="accent6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400"/>
                        </a:p>
                      </p:txBody>
                    </p:sp>
                  </p:grpSp>
                </p:grpSp>
                <p:sp>
                  <p:nvSpPr>
                    <p:cNvPr id="24" name="TextBox 23">
                      <a:extLst>
                        <a:ext uri="{FF2B5EF4-FFF2-40B4-BE49-F238E27FC236}">
                          <a16:creationId xmlns:a16="http://schemas.microsoft.com/office/drawing/2014/main" id="{27B93675-7146-43E9-A9B9-DAECEF49469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209243" y="2313156"/>
                      <a:ext cx="1742372" cy="375276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r>
                        <a:rPr lang="en-US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</a:rPr>
                        <a:t>Human Experts</a:t>
                      </a:r>
                    </a:p>
                  </p:txBody>
                </p:sp>
              </p:grpSp>
            </p:grpSp>
            <p:grpSp>
              <p:nvGrpSpPr>
                <p:cNvPr id="90" name="Group 89">
                  <a:extLst>
                    <a:ext uri="{FF2B5EF4-FFF2-40B4-BE49-F238E27FC236}">
                      <a16:creationId xmlns:a16="http://schemas.microsoft.com/office/drawing/2014/main" id="{722CD303-EB94-41FD-B65F-70B037FFE89A}"/>
                    </a:ext>
                  </a:extLst>
                </p:cNvPr>
                <p:cNvGrpSpPr/>
                <p:nvPr/>
              </p:nvGrpSpPr>
              <p:grpSpPr>
                <a:xfrm flipH="1">
                  <a:off x="4775217" y="1005838"/>
                  <a:ext cx="3938327" cy="650042"/>
                  <a:chOff x="558817" y="1005838"/>
                  <a:chExt cx="3938327" cy="650042"/>
                </a:xfrm>
              </p:grpSpPr>
              <p:grpSp>
                <p:nvGrpSpPr>
                  <p:cNvPr id="91" name="Group 90">
                    <a:extLst>
                      <a:ext uri="{FF2B5EF4-FFF2-40B4-BE49-F238E27FC236}">
                        <a16:creationId xmlns:a16="http://schemas.microsoft.com/office/drawing/2014/main" id="{5C6E5BD3-3AE5-4765-B141-505CDF113848}"/>
                      </a:ext>
                    </a:extLst>
                  </p:cNvPr>
                  <p:cNvGrpSpPr/>
                  <p:nvPr/>
                </p:nvGrpSpPr>
                <p:grpSpPr>
                  <a:xfrm>
                    <a:off x="3522082" y="1235522"/>
                    <a:ext cx="975062" cy="420358"/>
                    <a:chOff x="3531810" y="1245250"/>
                    <a:chExt cx="975062" cy="420358"/>
                  </a:xfrm>
                </p:grpSpPr>
                <p:cxnSp>
                  <p:nvCxnSpPr>
                    <p:cNvPr id="99" name="Straight Connector 98">
                      <a:extLst>
                        <a:ext uri="{FF2B5EF4-FFF2-40B4-BE49-F238E27FC236}">
                          <a16:creationId xmlns:a16="http://schemas.microsoft.com/office/drawing/2014/main" id="{88B432FF-AB92-4D79-9542-312FC620E3A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531810" y="1245994"/>
                      <a:ext cx="517677" cy="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0" name="Straight Connector 99">
                      <a:extLst>
                        <a:ext uri="{FF2B5EF4-FFF2-40B4-BE49-F238E27FC236}">
                          <a16:creationId xmlns:a16="http://schemas.microsoft.com/office/drawing/2014/main" id="{F2879001-23F2-47D3-BE75-DC93CABEA26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4046324" y="1245250"/>
                      <a:ext cx="460548" cy="420358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92" name="Group 91">
                    <a:extLst>
                      <a:ext uri="{FF2B5EF4-FFF2-40B4-BE49-F238E27FC236}">
                        <a16:creationId xmlns:a16="http://schemas.microsoft.com/office/drawing/2014/main" id="{B4257143-98DB-4815-ABE1-CABE9E53A5B0}"/>
                      </a:ext>
                    </a:extLst>
                  </p:cNvPr>
                  <p:cNvGrpSpPr/>
                  <p:nvPr/>
                </p:nvGrpSpPr>
                <p:grpSpPr>
                  <a:xfrm>
                    <a:off x="558817" y="1005838"/>
                    <a:ext cx="2944238" cy="466927"/>
                    <a:chOff x="544749" y="2285998"/>
                    <a:chExt cx="2944238" cy="466927"/>
                  </a:xfrm>
                </p:grpSpPr>
                <p:grpSp>
                  <p:nvGrpSpPr>
                    <p:cNvPr id="93" name="Group 92">
                      <a:extLst>
                        <a:ext uri="{FF2B5EF4-FFF2-40B4-BE49-F238E27FC236}">
                          <a16:creationId xmlns:a16="http://schemas.microsoft.com/office/drawing/2014/main" id="{1D821392-5473-421C-A9E9-C7AEAB20FAE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44749" y="2285998"/>
                      <a:ext cx="2944238" cy="466927"/>
                      <a:chOff x="544749" y="2285998"/>
                      <a:chExt cx="2944238" cy="466927"/>
                    </a:xfrm>
                  </p:grpSpPr>
                  <p:sp>
                    <p:nvSpPr>
                      <p:cNvPr id="95" name="Rectangle 94">
                        <a:extLst>
                          <a:ext uri="{FF2B5EF4-FFF2-40B4-BE49-F238E27FC236}">
                            <a16:creationId xmlns:a16="http://schemas.microsoft.com/office/drawing/2014/main" id="{3948C8BA-2E7C-4174-B860-87F80578B48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03116" y="2285998"/>
                        <a:ext cx="2830748" cy="466927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accent3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400"/>
                      </a:p>
                    </p:txBody>
                  </p:sp>
                  <p:grpSp>
                    <p:nvGrpSpPr>
                      <p:cNvPr id="96" name="Group 95">
                        <a:extLst>
                          <a:ext uri="{FF2B5EF4-FFF2-40B4-BE49-F238E27FC236}">
                            <a16:creationId xmlns:a16="http://schemas.microsoft.com/office/drawing/2014/main" id="{76FD02E4-5D62-433A-82BC-C6B838DBFA2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44749" y="2461095"/>
                        <a:ext cx="2944238" cy="116732"/>
                        <a:chOff x="544749" y="2443148"/>
                        <a:chExt cx="2944238" cy="116732"/>
                      </a:xfrm>
                    </p:grpSpPr>
                    <p:sp>
                      <p:nvSpPr>
                        <p:cNvPr id="97" name="Oval 96">
                          <a:extLst>
                            <a:ext uri="{FF2B5EF4-FFF2-40B4-BE49-F238E27FC236}">
                              <a16:creationId xmlns:a16="http://schemas.microsoft.com/office/drawing/2014/main" id="{203DF2CA-E669-497F-880A-DEDD11CF7E8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H="1">
                          <a:off x="544749" y="2443148"/>
                          <a:ext cx="116732" cy="116732"/>
                        </a:xfrm>
                        <a:prstGeom prst="ellipse">
                          <a:avLst/>
                        </a:prstGeom>
                        <a:solidFill>
                          <a:schemeClr val="accent3"/>
                        </a:solidFill>
                        <a:ln>
                          <a:solidFill>
                            <a:schemeClr val="accent6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400"/>
                        </a:p>
                      </p:txBody>
                    </p:sp>
                    <p:sp>
                      <p:nvSpPr>
                        <p:cNvPr id="98" name="Oval 97">
                          <a:extLst>
                            <a:ext uri="{FF2B5EF4-FFF2-40B4-BE49-F238E27FC236}">
                              <a16:creationId xmlns:a16="http://schemas.microsoft.com/office/drawing/2014/main" id="{8646728D-780A-4CB9-A9DC-583F1A89036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H="1">
                          <a:off x="3372255" y="2443148"/>
                          <a:ext cx="116732" cy="116732"/>
                        </a:xfrm>
                        <a:prstGeom prst="ellipse">
                          <a:avLst/>
                        </a:prstGeom>
                        <a:solidFill>
                          <a:schemeClr val="accent3"/>
                        </a:solidFill>
                        <a:ln>
                          <a:solidFill>
                            <a:schemeClr val="accent6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400"/>
                        </a:p>
                      </p:txBody>
                    </p:sp>
                  </p:grpSp>
                </p:grpSp>
                <p:sp>
                  <p:nvSpPr>
                    <p:cNvPr id="94" name="TextBox 93">
                      <a:extLst>
                        <a:ext uri="{FF2B5EF4-FFF2-40B4-BE49-F238E27FC236}">
                          <a16:creationId xmlns:a16="http://schemas.microsoft.com/office/drawing/2014/main" id="{7F3969AB-2FE6-458F-896B-23C7A5012B8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58839" y="2313156"/>
                      <a:ext cx="2916057" cy="375276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914400">
                        <a:defRPr/>
                      </a:pPr>
                      <a:r>
                        <a:rPr lang="en-US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</a:rPr>
                        <a:t>(Artificial ) Expert Systems</a:t>
                      </a:r>
                    </a:p>
                  </p:txBody>
                </p:sp>
              </p:grpSp>
            </p:grpSp>
          </p:grpSp>
          <p:grpSp>
            <p:nvGrpSpPr>
              <p:cNvPr id="104" name="Group 103">
                <a:extLst>
                  <a:ext uri="{FF2B5EF4-FFF2-40B4-BE49-F238E27FC236}">
                    <a16:creationId xmlns:a16="http://schemas.microsoft.com/office/drawing/2014/main" id="{A9F27704-1114-4785-80A4-8133BD56E230}"/>
                  </a:ext>
                </a:extLst>
              </p:cNvPr>
              <p:cNvGrpSpPr/>
              <p:nvPr/>
            </p:nvGrpSpPr>
            <p:grpSpPr>
              <a:xfrm>
                <a:off x="4298698" y="1328642"/>
                <a:ext cx="577839" cy="5394167"/>
                <a:chOff x="4298698" y="1328642"/>
                <a:chExt cx="577839" cy="5394167"/>
              </a:xfrm>
            </p:grpSpPr>
            <p:cxnSp>
              <p:nvCxnSpPr>
                <p:cNvPr id="6" name="Straight Connector 5">
                  <a:extLst>
                    <a:ext uri="{FF2B5EF4-FFF2-40B4-BE49-F238E27FC236}">
                      <a16:creationId xmlns:a16="http://schemas.microsoft.com/office/drawing/2014/main" id="{8D267EF1-8B9E-4B61-B89B-94C7CF727BC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4592853" y="1841703"/>
                  <a:ext cx="0" cy="4881106"/>
                </a:xfrm>
                <a:prstGeom prst="line">
                  <a:avLst/>
                </a:prstGeom>
                <a:ln w="635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03" name="Group 102">
                  <a:extLst>
                    <a:ext uri="{FF2B5EF4-FFF2-40B4-BE49-F238E27FC236}">
                      <a16:creationId xmlns:a16="http://schemas.microsoft.com/office/drawing/2014/main" id="{483BC080-84A0-49E8-8444-2F22D6BB6D75}"/>
                    </a:ext>
                  </a:extLst>
                </p:cNvPr>
                <p:cNvGrpSpPr/>
                <p:nvPr/>
              </p:nvGrpSpPr>
              <p:grpSpPr>
                <a:xfrm>
                  <a:off x="4298698" y="1328642"/>
                  <a:ext cx="577839" cy="4106185"/>
                  <a:chOff x="4298698" y="1328642"/>
                  <a:chExt cx="577839" cy="4106185"/>
                </a:xfrm>
              </p:grpSpPr>
              <p:grpSp>
                <p:nvGrpSpPr>
                  <p:cNvPr id="69" name="Group 68">
                    <a:extLst>
                      <a:ext uri="{FF2B5EF4-FFF2-40B4-BE49-F238E27FC236}">
                        <a16:creationId xmlns:a16="http://schemas.microsoft.com/office/drawing/2014/main" id="{9EBA736C-7812-4602-B5B6-CD7C489EE332}"/>
                      </a:ext>
                    </a:extLst>
                  </p:cNvPr>
                  <p:cNvGrpSpPr/>
                  <p:nvPr/>
                </p:nvGrpSpPr>
                <p:grpSpPr>
                  <a:xfrm>
                    <a:off x="4298698" y="1328642"/>
                    <a:ext cx="577839" cy="577839"/>
                    <a:chOff x="4298698" y="1328642"/>
                    <a:chExt cx="577839" cy="577839"/>
                  </a:xfrm>
                </p:grpSpPr>
                <p:sp>
                  <p:nvSpPr>
                    <p:cNvPr id="48" name="Oval 47">
                      <a:extLst>
                        <a:ext uri="{FF2B5EF4-FFF2-40B4-BE49-F238E27FC236}">
                          <a16:creationId xmlns:a16="http://schemas.microsoft.com/office/drawing/2014/main" id="{67E935AE-152A-4546-97F9-67D4ECACAB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8698" y="1328642"/>
                      <a:ext cx="577839" cy="577839"/>
                    </a:xfrm>
                    <a:prstGeom prst="ellipse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 w="6350" cap="flat" cmpd="sng" algn="ctr">
                      <a:solidFill>
                        <a:schemeClr val="accent3"/>
                      </a:solidFill>
                      <a:prstDash val="dash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IN" sz="2400" kern="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49" name="Group 48">
                      <a:extLst>
                        <a:ext uri="{FF2B5EF4-FFF2-40B4-BE49-F238E27FC236}">
                          <a16:creationId xmlns:a16="http://schemas.microsoft.com/office/drawing/2014/main" id="{D307FD4A-A52C-47C1-9060-BDD1A99FA39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425007" y="1433006"/>
                      <a:ext cx="325222" cy="369112"/>
                      <a:chOff x="5876057" y="1591874"/>
                      <a:chExt cx="439886" cy="499250"/>
                    </a:xfrm>
                    <a:solidFill>
                      <a:schemeClr val="accent3"/>
                    </a:solidFill>
                  </p:grpSpPr>
                  <p:sp>
                    <p:nvSpPr>
                      <p:cNvPr id="50" name="Freeform: Shape 49">
                        <a:extLst>
                          <a:ext uri="{FF2B5EF4-FFF2-40B4-BE49-F238E27FC236}">
                            <a16:creationId xmlns:a16="http://schemas.microsoft.com/office/drawing/2014/main" id="{3C8D0125-088E-47AA-8236-393BB38B15B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80006" y="1699891"/>
                        <a:ext cx="35937" cy="73440"/>
                      </a:xfrm>
                      <a:custGeom>
                        <a:avLst/>
                        <a:gdLst>
                          <a:gd name="connsiteX0" fmla="*/ 53931 w 112785"/>
                          <a:gd name="connsiteY0" fmla="*/ 0 h 230485"/>
                          <a:gd name="connsiteX1" fmla="*/ 0 w 112785"/>
                          <a:gd name="connsiteY1" fmla="*/ 230486 h 230485"/>
                          <a:gd name="connsiteX2" fmla="*/ 112786 w 112785"/>
                          <a:gd name="connsiteY2" fmla="*/ 230486 h 23048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12785" h="230485">
                            <a:moveTo>
                              <a:pt x="53931" y="0"/>
                            </a:moveTo>
                            <a:lnTo>
                              <a:pt x="0" y="230486"/>
                            </a:lnTo>
                            <a:lnTo>
                              <a:pt x="112786" y="230486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51" name="Freeform: Shape 50">
                        <a:extLst>
                          <a:ext uri="{FF2B5EF4-FFF2-40B4-BE49-F238E27FC236}">
                            <a16:creationId xmlns:a16="http://schemas.microsoft.com/office/drawing/2014/main" id="{A0B488D9-D19D-460D-9B72-39996AD37E2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50826" y="1780715"/>
                        <a:ext cx="270326" cy="102678"/>
                      </a:xfrm>
                      <a:custGeom>
                        <a:avLst/>
                        <a:gdLst>
                          <a:gd name="connsiteX0" fmla="*/ 424186 w 848401"/>
                          <a:gd name="connsiteY0" fmla="*/ 174098 h 322249"/>
                          <a:gd name="connsiteX1" fmla="*/ 0 w 848401"/>
                          <a:gd name="connsiteY1" fmla="*/ 0 h 322249"/>
                          <a:gd name="connsiteX2" fmla="*/ 0 w 848401"/>
                          <a:gd name="connsiteY2" fmla="*/ 6963 h 322249"/>
                          <a:gd name="connsiteX3" fmla="*/ 0 w 848401"/>
                          <a:gd name="connsiteY3" fmla="*/ 148161 h 322249"/>
                          <a:gd name="connsiteX4" fmla="*/ 424186 w 848401"/>
                          <a:gd name="connsiteY4" fmla="*/ 322250 h 322249"/>
                          <a:gd name="connsiteX5" fmla="*/ 848401 w 848401"/>
                          <a:gd name="connsiteY5" fmla="*/ 148161 h 322249"/>
                          <a:gd name="connsiteX6" fmla="*/ 848401 w 848401"/>
                          <a:gd name="connsiteY6" fmla="*/ 0 h 322249"/>
                          <a:gd name="connsiteX7" fmla="*/ 424186 w 848401"/>
                          <a:gd name="connsiteY7" fmla="*/ 174098 h 32224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</a:cxnLst>
                        <a:rect l="l" t="t" r="r" b="b"/>
                        <a:pathLst>
                          <a:path w="848401" h="322249">
                            <a:moveTo>
                              <a:pt x="424186" y="174098"/>
                            </a:moveTo>
                            <a:cubicBezTo>
                              <a:pt x="189909" y="174098"/>
                              <a:pt x="0" y="96145"/>
                              <a:pt x="0" y="0"/>
                            </a:cubicBezTo>
                            <a:lnTo>
                              <a:pt x="0" y="6963"/>
                            </a:lnTo>
                            <a:lnTo>
                              <a:pt x="0" y="148161"/>
                            </a:lnTo>
                            <a:cubicBezTo>
                              <a:pt x="0" y="244316"/>
                              <a:pt x="189909" y="322250"/>
                              <a:pt x="424186" y="322250"/>
                            </a:cubicBezTo>
                            <a:cubicBezTo>
                              <a:pt x="658492" y="322250"/>
                              <a:pt x="848401" y="244307"/>
                              <a:pt x="848401" y="148161"/>
                            </a:cubicBezTo>
                            <a:lnTo>
                              <a:pt x="848401" y="0"/>
                            </a:lnTo>
                            <a:cubicBezTo>
                              <a:pt x="848392" y="96145"/>
                              <a:pt x="658492" y="174098"/>
                              <a:pt x="424186" y="174098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52" name="Freeform: Shape 51">
                        <a:extLst>
                          <a:ext uri="{FF2B5EF4-FFF2-40B4-BE49-F238E27FC236}">
                            <a16:creationId xmlns:a16="http://schemas.microsoft.com/office/drawing/2014/main" id="{A6F2AE21-1A91-4776-8700-3489A6A1F95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50826" y="1840482"/>
                        <a:ext cx="270326" cy="102682"/>
                      </a:xfrm>
                      <a:custGeom>
                        <a:avLst/>
                        <a:gdLst>
                          <a:gd name="connsiteX0" fmla="*/ 424186 w 848401"/>
                          <a:gd name="connsiteY0" fmla="*/ 174107 h 322259"/>
                          <a:gd name="connsiteX1" fmla="*/ 0 w 848401"/>
                          <a:gd name="connsiteY1" fmla="*/ 0 h 322259"/>
                          <a:gd name="connsiteX2" fmla="*/ 0 w 848401"/>
                          <a:gd name="connsiteY2" fmla="*/ 148180 h 322259"/>
                          <a:gd name="connsiteX3" fmla="*/ 424186 w 848401"/>
                          <a:gd name="connsiteY3" fmla="*/ 322259 h 322259"/>
                          <a:gd name="connsiteX4" fmla="*/ 848401 w 848401"/>
                          <a:gd name="connsiteY4" fmla="*/ 148180 h 322259"/>
                          <a:gd name="connsiteX5" fmla="*/ 848401 w 848401"/>
                          <a:gd name="connsiteY5" fmla="*/ 0 h 322259"/>
                          <a:gd name="connsiteX6" fmla="*/ 424186 w 848401"/>
                          <a:gd name="connsiteY6" fmla="*/ 174107 h 32225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848401" h="322259">
                            <a:moveTo>
                              <a:pt x="424186" y="174107"/>
                            </a:moveTo>
                            <a:cubicBezTo>
                              <a:pt x="189909" y="174107"/>
                              <a:pt x="0" y="96145"/>
                              <a:pt x="0" y="0"/>
                            </a:cubicBezTo>
                            <a:lnTo>
                              <a:pt x="0" y="148180"/>
                            </a:lnTo>
                            <a:cubicBezTo>
                              <a:pt x="0" y="244326"/>
                              <a:pt x="189909" y="322259"/>
                              <a:pt x="424186" y="322259"/>
                            </a:cubicBezTo>
                            <a:cubicBezTo>
                              <a:pt x="658492" y="322259"/>
                              <a:pt x="848401" y="244316"/>
                              <a:pt x="848401" y="148180"/>
                            </a:cubicBezTo>
                            <a:lnTo>
                              <a:pt x="848401" y="0"/>
                            </a:lnTo>
                            <a:cubicBezTo>
                              <a:pt x="848392" y="96155"/>
                              <a:pt x="658492" y="174107"/>
                              <a:pt x="424186" y="17410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53" name="Freeform: Shape 52">
                        <a:extLst>
                          <a:ext uri="{FF2B5EF4-FFF2-40B4-BE49-F238E27FC236}">
                            <a16:creationId xmlns:a16="http://schemas.microsoft.com/office/drawing/2014/main" id="{7D41CCF4-8079-455D-A536-D3EB91D7CF2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50826" y="1900253"/>
                        <a:ext cx="270326" cy="102684"/>
                      </a:xfrm>
                      <a:custGeom>
                        <a:avLst/>
                        <a:gdLst>
                          <a:gd name="connsiteX0" fmla="*/ 424186 w 848401"/>
                          <a:gd name="connsiteY0" fmla="*/ 174107 h 322268"/>
                          <a:gd name="connsiteX1" fmla="*/ 0 w 848401"/>
                          <a:gd name="connsiteY1" fmla="*/ 0 h 322268"/>
                          <a:gd name="connsiteX2" fmla="*/ 0 w 848401"/>
                          <a:gd name="connsiteY2" fmla="*/ 148180 h 322268"/>
                          <a:gd name="connsiteX3" fmla="*/ 424186 w 848401"/>
                          <a:gd name="connsiteY3" fmla="*/ 322269 h 322268"/>
                          <a:gd name="connsiteX4" fmla="*/ 848401 w 848401"/>
                          <a:gd name="connsiteY4" fmla="*/ 148180 h 322268"/>
                          <a:gd name="connsiteX5" fmla="*/ 848401 w 848401"/>
                          <a:gd name="connsiteY5" fmla="*/ 0 h 322268"/>
                          <a:gd name="connsiteX6" fmla="*/ 424186 w 848401"/>
                          <a:gd name="connsiteY6" fmla="*/ 174107 h 32226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848401" h="322268">
                            <a:moveTo>
                              <a:pt x="424186" y="174107"/>
                            </a:moveTo>
                            <a:cubicBezTo>
                              <a:pt x="189909" y="174107"/>
                              <a:pt x="0" y="96145"/>
                              <a:pt x="0" y="0"/>
                            </a:cubicBezTo>
                            <a:lnTo>
                              <a:pt x="0" y="148180"/>
                            </a:lnTo>
                            <a:cubicBezTo>
                              <a:pt x="0" y="244326"/>
                              <a:pt x="189909" y="322269"/>
                              <a:pt x="424186" y="322269"/>
                            </a:cubicBezTo>
                            <a:cubicBezTo>
                              <a:pt x="658492" y="322269"/>
                              <a:pt x="848401" y="244316"/>
                              <a:pt x="848401" y="148180"/>
                            </a:cubicBezTo>
                            <a:lnTo>
                              <a:pt x="848401" y="0"/>
                            </a:lnTo>
                            <a:cubicBezTo>
                              <a:pt x="848392" y="96145"/>
                              <a:pt x="658492" y="174107"/>
                              <a:pt x="424186" y="174107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54" name="Freeform: Shape 53">
                        <a:extLst>
                          <a:ext uri="{FF2B5EF4-FFF2-40B4-BE49-F238E27FC236}">
                            <a16:creationId xmlns:a16="http://schemas.microsoft.com/office/drawing/2014/main" id="{A77D70B5-3643-4137-936F-2645AC6C61F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50823" y="1746396"/>
                        <a:ext cx="270332" cy="78110"/>
                      </a:xfrm>
                      <a:custGeom>
                        <a:avLst/>
                        <a:gdLst>
                          <a:gd name="connsiteX0" fmla="*/ 811463 w 848420"/>
                          <a:gd name="connsiteY0" fmla="*/ 10 h 245144"/>
                          <a:gd name="connsiteX1" fmla="*/ 424215 w 848420"/>
                          <a:gd name="connsiteY1" fmla="*/ 176260 h 245144"/>
                          <a:gd name="connsiteX2" fmla="*/ 36957 w 848420"/>
                          <a:gd name="connsiteY2" fmla="*/ 0 h 245144"/>
                          <a:gd name="connsiteX3" fmla="*/ 0 w 848420"/>
                          <a:gd name="connsiteY3" fmla="*/ 71056 h 245144"/>
                          <a:gd name="connsiteX4" fmla="*/ 424205 w 848420"/>
                          <a:gd name="connsiteY4" fmla="*/ 245145 h 245144"/>
                          <a:gd name="connsiteX5" fmla="*/ 848420 w 848420"/>
                          <a:gd name="connsiteY5" fmla="*/ 71056 h 245144"/>
                          <a:gd name="connsiteX6" fmla="*/ 811463 w 848420"/>
                          <a:gd name="connsiteY6" fmla="*/ 10 h 2451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848420" h="245144">
                            <a:moveTo>
                              <a:pt x="811463" y="10"/>
                            </a:moveTo>
                            <a:lnTo>
                              <a:pt x="424215" y="176260"/>
                            </a:lnTo>
                            <a:lnTo>
                              <a:pt x="36957" y="0"/>
                            </a:lnTo>
                            <a:cubicBezTo>
                              <a:pt x="13278" y="21707"/>
                              <a:pt x="0" y="45739"/>
                              <a:pt x="0" y="71056"/>
                            </a:cubicBezTo>
                            <a:cubicBezTo>
                              <a:pt x="0" y="167202"/>
                              <a:pt x="189919" y="245145"/>
                              <a:pt x="424205" y="245145"/>
                            </a:cubicBezTo>
                            <a:cubicBezTo>
                              <a:pt x="658501" y="245145"/>
                              <a:pt x="848420" y="167202"/>
                              <a:pt x="848420" y="71056"/>
                            </a:cubicBezTo>
                            <a:cubicBezTo>
                              <a:pt x="848420" y="45739"/>
                              <a:pt x="835152" y="21707"/>
                              <a:pt x="811463" y="10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55" name="Freeform: Shape 54">
                        <a:extLst>
                          <a:ext uri="{FF2B5EF4-FFF2-40B4-BE49-F238E27FC236}">
                            <a16:creationId xmlns:a16="http://schemas.microsoft.com/office/drawing/2014/main" id="{F1086CD7-5BF5-4063-BEE8-A89006DF02A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76057" y="1591874"/>
                        <a:ext cx="419871" cy="196887"/>
                      </a:xfrm>
                      <a:custGeom>
                        <a:avLst/>
                        <a:gdLst>
                          <a:gd name="connsiteX0" fmla="*/ 1317736 w 1317736"/>
                          <a:gd name="connsiteY0" fmla="*/ 323669 h 617915"/>
                          <a:gd name="connsiteX1" fmla="*/ 658873 w 1317736"/>
                          <a:gd name="connsiteY1" fmla="*/ 0 h 617915"/>
                          <a:gd name="connsiteX2" fmla="*/ 0 w 1317736"/>
                          <a:gd name="connsiteY2" fmla="*/ 323669 h 617915"/>
                          <a:gd name="connsiteX3" fmla="*/ 658873 w 1317736"/>
                          <a:gd name="connsiteY3" fmla="*/ 617915 h 61791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1317736" h="617915">
                            <a:moveTo>
                              <a:pt x="1317736" y="323669"/>
                            </a:moveTo>
                            <a:lnTo>
                              <a:pt x="658873" y="0"/>
                            </a:lnTo>
                            <a:lnTo>
                              <a:pt x="0" y="323669"/>
                            </a:lnTo>
                            <a:lnTo>
                              <a:pt x="658873" y="617915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56" name="Freeform: Shape 55">
                        <a:extLst>
                          <a:ext uri="{FF2B5EF4-FFF2-40B4-BE49-F238E27FC236}">
                            <a16:creationId xmlns:a16="http://schemas.microsoft.com/office/drawing/2014/main" id="{CC8A9D73-A73F-4780-911D-4AD2C1315E2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001058" y="2011824"/>
                        <a:ext cx="173447" cy="79300"/>
                      </a:xfrm>
                      <a:custGeom>
                        <a:avLst/>
                        <a:gdLst>
                          <a:gd name="connsiteX0" fmla="*/ 467106 w 544353"/>
                          <a:gd name="connsiteY0" fmla="*/ 94393 h 248878"/>
                          <a:gd name="connsiteX1" fmla="*/ 391173 w 544353"/>
                          <a:gd name="connsiteY1" fmla="*/ 158658 h 248878"/>
                          <a:gd name="connsiteX2" fmla="*/ 348101 w 544353"/>
                          <a:gd name="connsiteY2" fmla="*/ 158658 h 248878"/>
                          <a:gd name="connsiteX3" fmla="*/ 281368 w 544353"/>
                          <a:gd name="connsiteY3" fmla="*/ 95317 h 248878"/>
                          <a:gd name="connsiteX4" fmla="*/ 281368 w 544353"/>
                          <a:gd name="connsiteY4" fmla="*/ 14716 h 248878"/>
                          <a:gd name="connsiteX5" fmla="*/ 266662 w 544353"/>
                          <a:gd name="connsiteY5" fmla="*/ 0 h 248878"/>
                          <a:gd name="connsiteX6" fmla="*/ 251946 w 544353"/>
                          <a:gd name="connsiteY6" fmla="*/ 14716 h 248878"/>
                          <a:gd name="connsiteX7" fmla="*/ 251946 w 544353"/>
                          <a:gd name="connsiteY7" fmla="*/ 97422 h 248878"/>
                          <a:gd name="connsiteX8" fmla="*/ 196244 w 544353"/>
                          <a:gd name="connsiteY8" fmla="*/ 158668 h 248878"/>
                          <a:gd name="connsiteX9" fmla="*/ 153171 w 544353"/>
                          <a:gd name="connsiteY9" fmla="*/ 158668 h 248878"/>
                          <a:gd name="connsiteX10" fmla="*/ 77238 w 544353"/>
                          <a:gd name="connsiteY10" fmla="*/ 94402 h 248878"/>
                          <a:gd name="connsiteX11" fmla="*/ 0 w 544353"/>
                          <a:gd name="connsiteY11" fmla="*/ 171641 h 248878"/>
                          <a:gd name="connsiteX12" fmla="*/ 77238 w 544353"/>
                          <a:gd name="connsiteY12" fmla="*/ 248879 h 248878"/>
                          <a:gd name="connsiteX13" fmla="*/ 152638 w 544353"/>
                          <a:gd name="connsiteY13" fmla="*/ 188090 h 248878"/>
                          <a:gd name="connsiteX14" fmla="*/ 196777 w 544353"/>
                          <a:gd name="connsiteY14" fmla="*/ 188090 h 248878"/>
                          <a:gd name="connsiteX15" fmla="*/ 272177 w 544353"/>
                          <a:gd name="connsiteY15" fmla="*/ 248879 h 248878"/>
                          <a:gd name="connsiteX16" fmla="*/ 347577 w 544353"/>
                          <a:gd name="connsiteY16" fmla="*/ 188090 h 248878"/>
                          <a:gd name="connsiteX17" fmla="*/ 391716 w 544353"/>
                          <a:gd name="connsiteY17" fmla="*/ 188090 h 248878"/>
                          <a:gd name="connsiteX18" fmla="*/ 467115 w 544353"/>
                          <a:gd name="connsiteY18" fmla="*/ 248879 h 248878"/>
                          <a:gd name="connsiteX19" fmla="*/ 544354 w 544353"/>
                          <a:gd name="connsiteY19" fmla="*/ 171641 h 248878"/>
                          <a:gd name="connsiteX20" fmla="*/ 467106 w 544353"/>
                          <a:gd name="connsiteY20" fmla="*/ 94393 h 24887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</a:cxnLst>
                        <a:rect l="l" t="t" r="r" b="b"/>
                        <a:pathLst>
                          <a:path w="544353" h="248878">
                            <a:moveTo>
                              <a:pt x="467106" y="94393"/>
                            </a:moveTo>
                            <a:cubicBezTo>
                              <a:pt x="428882" y="94393"/>
                              <a:pt x="397373" y="122215"/>
                              <a:pt x="391173" y="158658"/>
                            </a:cubicBezTo>
                            <a:lnTo>
                              <a:pt x="348101" y="158658"/>
                            </a:lnTo>
                            <a:cubicBezTo>
                              <a:pt x="342405" y="125216"/>
                              <a:pt x="315335" y="99393"/>
                              <a:pt x="281368" y="95317"/>
                            </a:cubicBezTo>
                            <a:lnTo>
                              <a:pt x="281368" y="14716"/>
                            </a:lnTo>
                            <a:cubicBezTo>
                              <a:pt x="281368" y="6582"/>
                              <a:pt x="274787" y="0"/>
                              <a:pt x="266662" y="0"/>
                            </a:cubicBezTo>
                            <a:cubicBezTo>
                              <a:pt x="258528" y="0"/>
                              <a:pt x="251946" y="6582"/>
                              <a:pt x="251946" y="14716"/>
                            </a:cubicBezTo>
                            <a:lnTo>
                              <a:pt x="251946" y="97422"/>
                            </a:lnTo>
                            <a:cubicBezTo>
                              <a:pt x="223256" y="105232"/>
                              <a:pt x="201301" y="128949"/>
                              <a:pt x="196244" y="158668"/>
                            </a:cubicBezTo>
                            <a:lnTo>
                              <a:pt x="153171" y="158668"/>
                            </a:lnTo>
                            <a:cubicBezTo>
                              <a:pt x="146980" y="122225"/>
                              <a:pt x="115462" y="94402"/>
                              <a:pt x="77238" y="94402"/>
                            </a:cubicBezTo>
                            <a:cubicBezTo>
                              <a:pt x="34576" y="94402"/>
                              <a:pt x="0" y="128987"/>
                              <a:pt x="0" y="171641"/>
                            </a:cubicBezTo>
                            <a:cubicBezTo>
                              <a:pt x="0" y="214293"/>
                              <a:pt x="34585" y="248879"/>
                              <a:pt x="77238" y="248879"/>
                            </a:cubicBezTo>
                            <a:cubicBezTo>
                              <a:pt x="114233" y="248879"/>
                              <a:pt x="145085" y="222837"/>
                              <a:pt x="152638" y="188090"/>
                            </a:cubicBezTo>
                            <a:lnTo>
                              <a:pt x="196777" y="188090"/>
                            </a:lnTo>
                            <a:cubicBezTo>
                              <a:pt x="204330" y="222828"/>
                              <a:pt x="235182" y="248879"/>
                              <a:pt x="272177" y="248879"/>
                            </a:cubicBezTo>
                            <a:cubicBezTo>
                              <a:pt x="309172" y="248879"/>
                              <a:pt x="340023" y="222837"/>
                              <a:pt x="347577" y="188090"/>
                            </a:cubicBezTo>
                            <a:lnTo>
                              <a:pt x="391716" y="188090"/>
                            </a:lnTo>
                            <a:cubicBezTo>
                              <a:pt x="399269" y="222828"/>
                              <a:pt x="430120" y="248879"/>
                              <a:pt x="467115" y="248879"/>
                            </a:cubicBezTo>
                            <a:cubicBezTo>
                              <a:pt x="509778" y="248879"/>
                              <a:pt x="544354" y="214293"/>
                              <a:pt x="544354" y="171641"/>
                            </a:cubicBezTo>
                            <a:cubicBezTo>
                              <a:pt x="544354" y="128987"/>
                              <a:pt x="509759" y="94393"/>
                              <a:pt x="467106" y="94393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71" name="Group 70">
                    <a:extLst>
                      <a:ext uri="{FF2B5EF4-FFF2-40B4-BE49-F238E27FC236}">
                        <a16:creationId xmlns:a16="http://schemas.microsoft.com/office/drawing/2014/main" id="{06CFD62F-5E40-4469-823B-5E1853202CB9}"/>
                      </a:ext>
                    </a:extLst>
                  </p:cNvPr>
                  <p:cNvGrpSpPr/>
                  <p:nvPr/>
                </p:nvGrpSpPr>
                <p:grpSpPr>
                  <a:xfrm>
                    <a:off x="4367285" y="3119698"/>
                    <a:ext cx="440679" cy="440679"/>
                    <a:chOff x="4367285" y="3119698"/>
                    <a:chExt cx="440679" cy="440679"/>
                  </a:xfrm>
                </p:grpSpPr>
                <p:sp>
                  <p:nvSpPr>
                    <p:cNvPr id="18" name="Oval 17">
                      <a:extLst>
                        <a:ext uri="{FF2B5EF4-FFF2-40B4-BE49-F238E27FC236}">
                          <a16:creationId xmlns:a16="http://schemas.microsoft.com/office/drawing/2014/main" id="{DC645674-5B6B-4E5C-9864-028A3158DE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62737" y="3316756"/>
                      <a:ext cx="49774" cy="49774"/>
                    </a:xfrm>
                    <a:prstGeom prst="ellipse">
                      <a:avLst/>
                    </a:prstGeom>
                    <a:ln w="0">
                      <a:solidFill>
                        <a:schemeClr val="accent3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IN" sz="240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35" name="Oval 34">
                      <a:extLst>
                        <a:ext uri="{FF2B5EF4-FFF2-40B4-BE49-F238E27FC236}">
                          <a16:creationId xmlns:a16="http://schemas.microsoft.com/office/drawing/2014/main" id="{EFD8EC1D-52EE-4696-8564-501C8AA5D5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67285" y="3119698"/>
                      <a:ext cx="440679" cy="440679"/>
                    </a:xfrm>
                    <a:prstGeom prst="ellipse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 w="6350" cap="flat" cmpd="sng" algn="ctr">
                      <a:solidFill>
                        <a:schemeClr val="accent3"/>
                      </a:solidFill>
                      <a:prstDash val="dash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IN" sz="2400" kern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36" name="Group 35">
                      <a:extLst>
                        <a:ext uri="{FF2B5EF4-FFF2-40B4-BE49-F238E27FC236}">
                          <a16:creationId xmlns:a16="http://schemas.microsoft.com/office/drawing/2014/main" id="{0DA68C8C-9F35-43DD-A40B-8E5CF6C0EF9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488435" y="3233656"/>
                      <a:ext cx="198380" cy="212762"/>
                      <a:chOff x="5674995" y="2857300"/>
                      <a:chExt cx="842112" cy="903168"/>
                    </a:xfrm>
                    <a:solidFill>
                      <a:schemeClr val="accent3"/>
                    </a:solidFill>
                  </p:grpSpPr>
                  <p:sp>
                    <p:nvSpPr>
                      <p:cNvPr id="37" name="Freeform: Shape 36">
                        <a:extLst>
                          <a:ext uri="{FF2B5EF4-FFF2-40B4-BE49-F238E27FC236}">
                            <a16:creationId xmlns:a16="http://schemas.microsoft.com/office/drawing/2014/main" id="{832BBC99-F420-42C5-BB61-1E6BC26F1C2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74995" y="2857300"/>
                        <a:ext cx="804862" cy="475496"/>
                      </a:xfrm>
                      <a:custGeom>
                        <a:avLst/>
                        <a:gdLst>
                          <a:gd name="connsiteX0" fmla="*/ 298132 w 804862"/>
                          <a:gd name="connsiteY0" fmla="*/ 475497 h 475496"/>
                          <a:gd name="connsiteX1" fmla="*/ 314325 w 804862"/>
                          <a:gd name="connsiteY1" fmla="*/ 471687 h 475496"/>
                          <a:gd name="connsiteX2" fmla="*/ 335280 w 804862"/>
                          <a:gd name="connsiteY2" fmla="*/ 438349 h 475496"/>
                          <a:gd name="connsiteX3" fmla="*/ 335280 w 804862"/>
                          <a:gd name="connsiteY3" fmla="*/ 337384 h 475496"/>
                          <a:gd name="connsiteX4" fmla="*/ 774383 w 804862"/>
                          <a:gd name="connsiteY4" fmla="*/ 337384 h 475496"/>
                          <a:gd name="connsiteX5" fmla="*/ 804863 w 804862"/>
                          <a:gd name="connsiteY5" fmla="*/ 306904 h 475496"/>
                          <a:gd name="connsiteX6" fmla="*/ 804863 w 804862"/>
                          <a:gd name="connsiteY6" fmla="*/ 168792 h 475496"/>
                          <a:gd name="connsiteX7" fmla="*/ 774383 w 804862"/>
                          <a:gd name="connsiteY7" fmla="*/ 138312 h 475496"/>
                          <a:gd name="connsiteX8" fmla="*/ 335280 w 804862"/>
                          <a:gd name="connsiteY8" fmla="*/ 138312 h 475496"/>
                          <a:gd name="connsiteX9" fmla="*/ 335280 w 804862"/>
                          <a:gd name="connsiteY9" fmla="*/ 37347 h 475496"/>
                          <a:gd name="connsiteX10" fmla="*/ 314325 w 804862"/>
                          <a:gd name="connsiteY10" fmla="*/ 4009 h 475496"/>
                          <a:gd name="connsiteX11" fmla="*/ 275273 w 804862"/>
                          <a:gd name="connsiteY11" fmla="*/ 7819 h 475496"/>
                          <a:gd name="connsiteX12" fmla="*/ 14288 w 804862"/>
                          <a:gd name="connsiteY12" fmla="*/ 207844 h 475496"/>
                          <a:gd name="connsiteX13" fmla="*/ 0 w 804862"/>
                          <a:gd name="connsiteY13" fmla="*/ 237372 h 475496"/>
                          <a:gd name="connsiteX14" fmla="*/ 14288 w 804862"/>
                          <a:gd name="connsiteY14" fmla="*/ 266899 h 475496"/>
                          <a:gd name="connsiteX15" fmla="*/ 275273 w 804862"/>
                          <a:gd name="connsiteY15" fmla="*/ 466924 h 475496"/>
                          <a:gd name="connsiteX16" fmla="*/ 298132 w 804862"/>
                          <a:gd name="connsiteY16" fmla="*/ 475497 h 47549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</a:cxnLst>
                        <a:rect l="l" t="t" r="r" b="b"/>
                        <a:pathLst>
                          <a:path w="804862" h="475496">
                            <a:moveTo>
                              <a:pt x="298132" y="475497"/>
                            </a:moveTo>
                            <a:cubicBezTo>
                              <a:pt x="303848" y="475497"/>
                              <a:pt x="309563" y="474544"/>
                              <a:pt x="314325" y="471687"/>
                            </a:cubicBezTo>
                            <a:cubicBezTo>
                              <a:pt x="326707" y="465019"/>
                              <a:pt x="335280" y="452637"/>
                              <a:pt x="335280" y="438349"/>
                            </a:cubicBezTo>
                            <a:lnTo>
                              <a:pt x="335280" y="337384"/>
                            </a:lnTo>
                            <a:lnTo>
                              <a:pt x="774383" y="337384"/>
                            </a:lnTo>
                            <a:cubicBezTo>
                              <a:pt x="791528" y="337384"/>
                              <a:pt x="804863" y="324049"/>
                              <a:pt x="804863" y="306904"/>
                            </a:cubicBezTo>
                            <a:lnTo>
                              <a:pt x="804863" y="168792"/>
                            </a:lnTo>
                            <a:cubicBezTo>
                              <a:pt x="804863" y="151647"/>
                              <a:pt x="791528" y="138312"/>
                              <a:pt x="774383" y="138312"/>
                            </a:cubicBezTo>
                            <a:lnTo>
                              <a:pt x="335280" y="138312"/>
                            </a:lnTo>
                            <a:lnTo>
                              <a:pt x="335280" y="37347"/>
                            </a:lnTo>
                            <a:cubicBezTo>
                              <a:pt x="335280" y="23059"/>
                              <a:pt x="327660" y="9724"/>
                              <a:pt x="314325" y="4009"/>
                            </a:cubicBezTo>
                            <a:cubicBezTo>
                              <a:pt x="301943" y="-2658"/>
                              <a:pt x="286703" y="-753"/>
                              <a:pt x="275273" y="7819"/>
                            </a:cubicBezTo>
                            <a:lnTo>
                              <a:pt x="14288" y="207844"/>
                            </a:lnTo>
                            <a:cubicBezTo>
                              <a:pt x="4763" y="214512"/>
                              <a:pt x="0" y="225942"/>
                              <a:pt x="0" y="237372"/>
                            </a:cubicBezTo>
                            <a:cubicBezTo>
                              <a:pt x="0" y="248802"/>
                              <a:pt x="5715" y="260232"/>
                              <a:pt x="14288" y="266899"/>
                            </a:cubicBezTo>
                            <a:lnTo>
                              <a:pt x="275273" y="466924"/>
                            </a:lnTo>
                            <a:cubicBezTo>
                              <a:pt x="281940" y="472639"/>
                              <a:pt x="289560" y="475497"/>
                              <a:pt x="298132" y="47549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 dirty="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" name="Freeform: Shape 37">
                        <a:extLst>
                          <a:ext uri="{FF2B5EF4-FFF2-40B4-BE49-F238E27FC236}">
                            <a16:creationId xmlns:a16="http://schemas.microsoft.com/office/drawing/2014/main" id="{23B64E42-6BCF-4046-9CEF-426A1F97949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712142" y="3286877"/>
                        <a:ext cx="804965" cy="473591"/>
                      </a:xfrm>
                      <a:custGeom>
                        <a:avLst/>
                        <a:gdLst>
                          <a:gd name="connsiteX0" fmla="*/ 790575 w 804965"/>
                          <a:gd name="connsiteY0" fmla="*/ 207844 h 473591"/>
                          <a:gd name="connsiteX1" fmla="*/ 529590 w 804965"/>
                          <a:gd name="connsiteY1" fmla="*/ 7819 h 473591"/>
                          <a:gd name="connsiteX2" fmla="*/ 490538 w 804965"/>
                          <a:gd name="connsiteY2" fmla="*/ 4009 h 473591"/>
                          <a:gd name="connsiteX3" fmla="*/ 469583 w 804965"/>
                          <a:gd name="connsiteY3" fmla="*/ 37347 h 473591"/>
                          <a:gd name="connsiteX4" fmla="*/ 469583 w 804965"/>
                          <a:gd name="connsiteY4" fmla="*/ 137359 h 473591"/>
                          <a:gd name="connsiteX5" fmla="*/ 30480 w 804965"/>
                          <a:gd name="connsiteY5" fmla="*/ 137359 h 473591"/>
                          <a:gd name="connsiteX6" fmla="*/ 0 w 804965"/>
                          <a:gd name="connsiteY6" fmla="*/ 167839 h 473591"/>
                          <a:gd name="connsiteX7" fmla="*/ 0 w 804965"/>
                          <a:gd name="connsiteY7" fmla="*/ 305952 h 473591"/>
                          <a:gd name="connsiteX8" fmla="*/ 30480 w 804965"/>
                          <a:gd name="connsiteY8" fmla="*/ 336432 h 473591"/>
                          <a:gd name="connsiteX9" fmla="*/ 469583 w 804965"/>
                          <a:gd name="connsiteY9" fmla="*/ 336432 h 473591"/>
                          <a:gd name="connsiteX10" fmla="*/ 469583 w 804965"/>
                          <a:gd name="connsiteY10" fmla="*/ 436444 h 473591"/>
                          <a:gd name="connsiteX11" fmla="*/ 490538 w 804965"/>
                          <a:gd name="connsiteY11" fmla="*/ 469782 h 473591"/>
                          <a:gd name="connsiteX12" fmla="*/ 506730 w 804965"/>
                          <a:gd name="connsiteY12" fmla="*/ 473592 h 473591"/>
                          <a:gd name="connsiteX13" fmla="*/ 529590 w 804965"/>
                          <a:gd name="connsiteY13" fmla="*/ 465972 h 473591"/>
                          <a:gd name="connsiteX14" fmla="*/ 790575 w 804965"/>
                          <a:gd name="connsiteY14" fmla="*/ 265947 h 473591"/>
                          <a:gd name="connsiteX15" fmla="*/ 804863 w 804965"/>
                          <a:gd name="connsiteY15" fmla="*/ 236419 h 473591"/>
                          <a:gd name="connsiteX16" fmla="*/ 790575 w 804965"/>
                          <a:gd name="connsiteY16" fmla="*/ 207844 h 47359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</a:cxnLst>
                        <a:rect l="l" t="t" r="r" b="b"/>
                        <a:pathLst>
                          <a:path w="804965" h="473591">
                            <a:moveTo>
                              <a:pt x="790575" y="207844"/>
                            </a:moveTo>
                            <a:lnTo>
                              <a:pt x="529590" y="7819"/>
                            </a:lnTo>
                            <a:cubicBezTo>
                              <a:pt x="518160" y="-753"/>
                              <a:pt x="502920" y="-2658"/>
                              <a:pt x="490538" y="4009"/>
                            </a:cubicBezTo>
                            <a:cubicBezTo>
                              <a:pt x="478155" y="10677"/>
                              <a:pt x="469583" y="23059"/>
                              <a:pt x="469583" y="37347"/>
                            </a:cubicBezTo>
                            <a:lnTo>
                              <a:pt x="469583" y="137359"/>
                            </a:lnTo>
                            <a:lnTo>
                              <a:pt x="30480" y="137359"/>
                            </a:lnTo>
                            <a:cubicBezTo>
                              <a:pt x="13335" y="137359"/>
                              <a:pt x="0" y="150694"/>
                              <a:pt x="0" y="167839"/>
                            </a:cubicBezTo>
                            <a:lnTo>
                              <a:pt x="0" y="305952"/>
                            </a:lnTo>
                            <a:cubicBezTo>
                              <a:pt x="0" y="323097"/>
                              <a:pt x="13335" y="336432"/>
                              <a:pt x="30480" y="336432"/>
                            </a:cubicBezTo>
                            <a:lnTo>
                              <a:pt x="469583" y="336432"/>
                            </a:lnTo>
                            <a:lnTo>
                              <a:pt x="469583" y="436444"/>
                            </a:lnTo>
                            <a:cubicBezTo>
                              <a:pt x="469583" y="450732"/>
                              <a:pt x="477203" y="464067"/>
                              <a:pt x="490538" y="469782"/>
                            </a:cubicBezTo>
                            <a:cubicBezTo>
                              <a:pt x="496253" y="472639"/>
                              <a:pt x="501015" y="473592"/>
                              <a:pt x="506730" y="473592"/>
                            </a:cubicBezTo>
                            <a:cubicBezTo>
                              <a:pt x="514350" y="473592"/>
                              <a:pt x="522923" y="470734"/>
                              <a:pt x="529590" y="465972"/>
                            </a:cubicBezTo>
                            <a:lnTo>
                              <a:pt x="790575" y="265947"/>
                            </a:lnTo>
                            <a:cubicBezTo>
                              <a:pt x="800100" y="259279"/>
                              <a:pt x="804863" y="247849"/>
                              <a:pt x="804863" y="236419"/>
                            </a:cubicBezTo>
                            <a:cubicBezTo>
                              <a:pt x="805815" y="225942"/>
                              <a:pt x="800100" y="215464"/>
                              <a:pt x="790575" y="207844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101" name="Group 100">
                    <a:extLst>
                      <a:ext uri="{FF2B5EF4-FFF2-40B4-BE49-F238E27FC236}">
                        <a16:creationId xmlns:a16="http://schemas.microsoft.com/office/drawing/2014/main" id="{827B12AF-FC24-4171-AE6C-AF567BC33531}"/>
                      </a:ext>
                    </a:extLst>
                  </p:cNvPr>
                  <p:cNvGrpSpPr/>
                  <p:nvPr/>
                </p:nvGrpSpPr>
                <p:grpSpPr>
                  <a:xfrm>
                    <a:off x="4367285" y="4994148"/>
                    <a:ext cx="440679" cy="440679"/>
                    <a:chOff x="4367285" y="4994148"/>
                    <a:chExt cx="440679" cy="440679"/>
                  </a:xfrm>
                </p:grpSpPr>
                <p:sp>
                  <p:nvSpPr>
                    <p:cNvPr id="30" name="Oval 29">
                      <a:extLst>
                        <a:ext uri="{FF2B5EF4-FFF2-40B4-BE49-F238E27FC236}">
                          <a16:creationId xmlns:a16="http://schemas.microsoft.com/office/drawing/2014/main" id="{79A0D587-6FE7-4BFA-863E-5CF702CC1A1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67285" y="4994148"/>
                      <a:ext cx="440679" cy="440679"/>
                    </a:xfrm>
                    <a:prstGeom prst="ellipse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 w="6350" cap="flat" cmpd="sng" algn="ctr">
                      <a:solidFill>
                        <a:schemeClr val="accent3"/>
                      </a:solidFill>
                      <a:prstDash val="dash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IN" sz="2400" kern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31" name="Group 30">
                      <a:extLst>
                        <a:ext uri="{FF2B5EF4-FFF2-40B4-BE49-F238E27FC236}">
                          <a16:creationId xmlns:a16="http://schemas.microsoft.com/office/drawing/2014/main" id="{3F695FBB-38EC-4B26-8B9A-232D4DA4E03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458304" y="5095845"/>
                      <a:ext cx="258639" cy="237286"/>
                      <a:chOff x="5642317" y="2893709"/>
                      <a:chExt cx="907365" cy="832454"/>
                    </a:xfrm>
                    <a:solidFill>
                      <a:schemeClr val="accent3"/>
                    </a:solidFill>
                  </p:grpSpPr>
                  <p:sp>
                    <p:nvSpPr>
                      <p:cNvPr id="32" name="Freeform: Shape 31">
                        <a:extLst>
                          <a:ext uri="{FF2B5EF4-FFF2-40B4-BE49-F238E27FC236}">
                            <a16:creationId xmlns:a16="http://schemas.microsoft.com/office/drawing/2014/main" id="{A4C78B11-3BF3-4796-B6E4-BA082573FBC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642317" y="3435219"/>
                        <a:ext cx="539534" cy="290944"/>
                      </a:xfrm>
                      <a:custGeom>
                        <a:avLst/>
                        <a:gdLst>
                          <a:gd name="connsiteX0" fmla="*/ 502260 w 539534"/>
                          <a:gd name="connsiteY0" fmla="*/ 205235 h 290944"/>
                          <a:gd name="connsiteX1" fmla="*/ 428918 w 539534"/>
                          <a:gd name="connsiteY1" fmla="*/ 189042 h 290944"/>
                          <a:gd name="connsiteX2" fmla="*/ 359385 w 539534"/>
                          <a:gd name="connsiteY2" fmla="*/ 193805 h 290944"/>
                          <a:gd name="connsiteX3" fmla="*/ 337478 w 539534"/>
                          <a:gd name="connsiteY3" fmla="*/ 185232 h 290944"/>
                          <a:gd name="connsiteX4" fmla="*/ 275565 w 539534"/>
                          <a:gd name="connsiteY4" fmla="*/ 148085 h 290944"/>
                          <a:gd name="connsiteX5" fmla="*/ 270803 w 539534"/>
                          <a:gd name="connsiteY5" fmla="*/ 145227 h 290944"/>
                          <a:gd name="connsiteX6" fmla="*/ 265088 w 539534"/>
                          <a:gd name="connsiteY6" fmla="*/ 128082 h 290944"/>
                          <a:gd name="connsiteX7" fmla="*/ 284138 w 539534"/>
                          <a:gd name="connsiteY7" fmla="*/ 122367 h 290944"/>
                          <a:gd name="connsiteX8" fmla="*/ 289853 w 539534"/>
                          <a:gd name="connsiteY8" fmla="*/ 126177 h 290944"/>
                          <a:gd name="connsiteX9" fmla="*/ 367005 w 539534"/>
                          <a:gd name="connsiteY9" fmla="*/ 169992 h 290944"/>
                          <a:gd name="connsiteX10" fmla="*/ 431775 w 539534"/>
                          <a:gd name="connsiteY10" fmla="*/ 147132 h 290944"/>
                          <a:gd name="connsiteX11" fmla="*/ 416535 w 539534"/>
                          <a:gd name="connsiteY11" fmla="*/ 105222 h 290944"/>
                          <a:gd name="connsiteX12" fmla="*/ 338430 w 539534"/>
                          <a:gd name="connsiteY12" fmla="*/ 61407 h 290944"/>
                          <a:gd name="connsiteX13" fmla="*/ 252705 w 539534"/>
                          <a:gd name="connsiteY13" fmla="*/ 14735 h 290944"/>
                          <a:gd name="connsiteX14" fmla="*/ 102210 w 539534"/>
                          <a:gd name="connsiteY14" fmla="*/ 2352 h 290944"/>
                          <a:gd name="connsiteX15" fmla="*/ 16485 w 539534"/>
                          <a:gd name="connsiteY15" fmla="*/ 13782 h 290944"/>
                          <a:gd name="connsiteX16" fmla="*/ 293 w 539534"/>
                          <a:gd name="connsiteY16" fmla="*/ 35690 h 290944"/>
                          <a:gd name="connsiteX17" fmla="*/ 21248 w 539534"/>
                          <a:gd name="connsiteY17" fmla="*/ 156657 h 290944"/>
                          <a:gd name="connsiteX18" fmla="*/ 44108 w 539534"/>
                          <a:gd name="connsiteY18" fmla="*/ 169992 h 290944"/>
                          <a:gd name="connsiteX19" fmla="*/ 78398 w 539534"/>
                          <a:gd name="connsiteY19" fmla="*/ 164277 h 290944"/>
                          <a:gd name="connsiteX20" fmla="*/ 100305 w 539534"/>
                          <a:gd name="connsiteY20" fmla="*/ 171897 h 290944"/>
                          <a:gd name="connsiteX21" fmla="*/ 209843 w 539534"/>
                          <a:gd name="connsiteY21" fmla="*/ 262385 h 290944"/>
                          <a:gd name="connsiteX22" fmla="*/ 500355 w 539534"/>
                          <a:gd name="connsiteY22" fmla="*/ 285245 h 290944"/>
                          <a:gd name="connsiteX23" fmla="*/ 502260 w 539534"/>
                          <a:gd name="connsiteY23" fmla="*/ 205235 h 2909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</a:cxnLst>
                        <a:rect l="l" t="t" r="r" b="b"/>
                        <a:pathLst>
                          <a:path w="539534" h="290944">
                            <a:moveTo>
                              <a:pt x="502260" y="205235"/>
                            </a:moveTo>
                            <a:cubicBezTo>
                              <a:pt x="485115" y="203330"/>
                              <a:pt x="458445" y="196662"/>
                              <a:pt x="428918" y="189042"/>
                            </a:cubicBezTo>
                            <a:cubicBezTo>
                              <a:pt x="411773" y="199520"/>
                              <a:pt x="387960" y="203330"/>
                              <a:pt x="359385" y="193805"/>
                            </a:cubicBezTo>
                            <a:cubicBezTo>
                              <a:pt x="352718" y="191900"/>
                              <a:pt x="345098" y="189042"/>
                              <a:pt x="337478" y="185232"/>
                            </a:cubicBezTo>
                            <a:cubicBezTo>
                              <a:pt x="319380" y="175707"/>
                              <a:pt x="298425" y="162372"/>
                              <a:pt x="275565" y="148085"/>
                            </a:cubicBezTo>
                            <a:cubicBezTo>
                              <a:pt x="273660" y="147132"/>
                              <a:pt x="272708" y="146180"/>
                              <a:pt x="270803" y="145227"/>
                            </a:cubicBezTo>
                            <a:cubicBezTo>
                              <a:pt x="265088" y="141417"/>
                              <a:pt x="262230" y="134750"/>
                              <a:pt x="265088" y="128082"/>
                            </a:cubicBezTo>
                            <a:cubicBezTo>
                              <a:pt x="267945" y="120462"/>
                              <a:pt x="277470" y="117605"/>
                              <a:pt x="284138" y="122367"/>
                            </a:cubicBezTo>
                            <a:cubicBezTo>
                              <a:pt x="286043" y="123320"/>
                              <a:pt x="287948" y="124272"/>
                              <a:pt x="289853" y="126177"/>
                            </a:cubicBezTo>
                            <a:cubicBezTo>
                              <a:pt x="319380" y="145227"/>
                              <a:pt x="347003" y="163325"/>
                              <a:pt x="367005" y="169992"/>
                            </a:cubicBezTo>
                            <a:cubicBezTo>
                              <a:pt x="404153" y="181422"/>
                              <a:pt x="425108" y="166182"/>
                              <a:pt x="431775" y="147132"/>
                            </a:cubicBezTo>
                            <a:cubicBezTo>
                              <a:pt x="437490" y="131892"/>
                              <a:pt x="434633" y="112842"/>
                              <a:pt x="416535" y="105222"/>
                            </a:cubicBezTo>
                            <a:cubicBezTo>
                              <a:pt x="391770" y="93792"/>
                              <a:pt x="364148" y="77600"/>
                              <a:pt x="338430" y="61407"/>
                            </a:cubicBezTo>
                            <a:cubicBezTo>
                              <a:pt x="307950" y="42357"/>
                              <a:pt x="276518" y="24260"/>
                              <a:pt x="252705" y="14735"/>
                            </a:cubicBezTo>
                            <a:cubicBezTo>
                              <a:pt x="226035" y="4257"/>
                              <a:pt x="164123" y="-4315"/>
                              <a:pt x="102210" y="2352"/>
                            </a:cubicBezTo>
                            <a:cubicBezTo>
                              <a:pt x="71730" y="5210"/>
                              <a:pt x="37440" y="10925"/>
                              <a:pt x="16485" y="13782"/>
                            </a:cubicBezTo>
                            <a:cubicBezTo>
                              <a:pt x="6008" y="15687"/>
                              <a:pt x="-1612" y="25212"/>
                              <a:pt x="293" y="35690"/>
                            </a:cubicBezTo>
                            <a:lnTo>
                              <a:pt x="21248" y="156657"/>
                            </a:lnTo>
                            <a:cubicBezTo>
                              <a:pt x="24105" y="165230"/>
                              <a:pt x="33630" y="171897"/>
                              <a:pt x="44108" y="169992"/>
                            </a:cubicBezTo>
                            <a:lnTo>
                              <a:pt x="78398" y="164277"/>
                            </a:lnTo>
                            <a:cubicBezTo>
                              <a:pt x="86970" y="163325"/>
                              <a:pt x="94590" y="165230"/>
                              <a:pt x="100305" y="171897"/>
                            </a:cubicBezTo>
                            <a:cubicBezTo>
                              <a:pt x="137453" y="209997"/>
                              <a:pt x="180315" y="244287"/>
                              <a:pt x="209843" y="262385"/>
                            </a:cubicBezTo>
                            <a:cubicBezTo>
                              <a:pt x="275565" y="301437"/>
                              <a:pt x="448920" y="290960"/>
                              <a:pt x="500355" y="285245"/>
                            </a:cubicBezTo>
                            <a:cubicBezTo>
                              <a:pt x="551790" y="278577"/>
                              <a:pt x="552743" y="211902"/>
                              <a:pt x="502260" y="205235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3" name="Freeform: Shape 32">
                        <a:extLst>
                          <a:ext uri="{FF2B5EF4-FFF2-40B4-BE49-F238E27FC236}">
                            <a16:creationId xmlns:a16="http://schemas.microsoft.com/office/drawing/2014/main" id="{484A845A-537F-41F9-9FB8-372AA17B63D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010509" y="2893709"/>
                        <a:ext cx="539173" cy="289991"/>
                      </a:xfrm>
                      <a:custGeom>
                        <a:avLst/>
                        <a:gdLst>
                          <a:gd name="connsiteX0" fmla="*/ 516973 w 539173"/>
                          <a:gd name="connsiteY0" fmla="*/ 136192 h 289991"/>
                          <a:gd name="connsiteX1" fmla="*/ 495065 w 539173"/>
                          <a:gd name="connsiteY1" fmla="*/ 120952 h 289991"/>
                          <a:gd name="connsiteX2" fmla="*/ 460775 w 539173"/>
                          <a:gd name="connsiteY2" fmla="*/ 126667 h 289991"/>
                          <a:gd name="connsiteX3" fmla="*/ 438868 w 539173"/>
                          <a:gd name="connsiteY3" fmla="*/ 119047 h 289991"/>
                          <a:gd name="connsiteX4" fmla="*/ 329330 w 539173"/>
                          <a:gd name="connsiteY4" fmla="*/ 28560 h 289991"/>
                          <a:gd name="connsiteX5" fmla="*/ 38818 w 539173"/>
                          <a:gd name="connsiteY5" fmla="*/ 5700 h 289991"/>
                          <a:gd name="connsiteX6" fmla="*/ 36913 w 539173"/>
                          <a:gd name="connsiteY6" fmla="*/ 84757 h 289991"/>
                          <a:gd name="connsiteX7" fmla="*/ 110255 w 539173"/>
                          <a:gd name="connsiteY7" fmla="*/ 100950 h 289991"/>
                          <a:gd name="connsiteX8" fmla="*/ 179788 w 539173"/>
                          <a:gd name="connsiteY8" fmla="*/ 96187 h 289991"/>
                          <a:gd name="connsiteX9" fmla="*/ 201695 w 539173"/>
                          <a:gd name="connsiteY9" fmla="*/ 104760 h 289991"/>
                          <a:gd name="connsiteX10" fmla="*/ 263608 w 539173"/>
                          <a:gd name="connsiteY10" fmla="*/ 141907 h 289991"/>
                          <a:gd name="connsiteX11" fmla="*/ 268370 w 539173"/>
                          <a:gd name="connsiteY11" fmla="*/ 144765 h 289991"/>
                          <a:gd name="connsiteX12" fmla="*/ 274085 w 539173"/>
                          <a:gd name="connsiteY12" fmla="*/ 161910 h 289991"/>
                          <a:gd name="connsiteX13" fmla="*/ 255035 w 539173"/>
                          <a:gd name="connsiteY13" fmla="*/ 167625 h 289991"/>
                          <a:gd name="connsiteX14" fmla="*/ 249320 w 539173"/>
                          <a:gd name="connsiteY14" fmla="*/ 163815 h 289991"/>
                          <a:gd name="connsiteX15" fmla="*/ 172168 w 539173"/>
                          <a:gd name="connsiteY15" fmla="*/ 120000 h 289991"/>
                          <a:gd name="connsiteX16" fmla="*/ 107398 w 539173"/>
                          <a:gd name="connsiteY16" fmla="*/ 142860 h 289991"/>
                          <a:gd name="connsiteX17" fmla="*/ 122638 w 539173"/>
                          <a:gd name="connsiteY17" fmla="*/ 184770 h 289991"/>
                          <a:gd name="connsiteX18" fmla="*/ 200743 w 539173"/>
                          <a:gd name="connsiteY18" fmla="*/ 228585 h 289991"/>
                          <a:gd name="connsiteX19" fmla="*/ 286468 w 539173"/>
                          <a:gd name="connsiteY19" fmla="*/ 275257 h 289991"/>
                          <a:gd name="connsiteX20" fmla="*/ 436963 w 539173"/>
                          <a:gd name="connsiteY20" fmla="*/ 287640 h 289991"/>
                          <a:gd name="connsiteX21" fmla="*/ 522688 w 539173"/>
                          <a:gd name="connsiteY21" fmla="*/ 276210 h 289991"/>
                          <a:gd name="connsiteX22" fmla="*/ 538880 w 539173"/>
                          <a:gd name="connsiteY22" fmla="*/ 254302 h 289991"/>
                          <a:gd name="connsiteX23" fmla="*/ 516973 w 539173"/>
                          <a:gd name="connsiteY23" fmla="*/ 136192 h 28999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</a:cxnLst>
                        <a:rect l="l" t="t" r="r" b="b"/>
                        <a:pathLst>
                          <a:path w="539173" h="289991">
                            <a:moveTo>
                              <a:pt x="516973" y="136192"/>
                            </a:moveTo>
                            <a:cubicBezTo>
                              <a:pt x="515068" y="125715"/>
                              <a:pt x="505543" y="119047"/>
                              <a:pt x="495065" y="120952"/>
                            </a:cubicBezTo>
                            <a:lnTo>
                              <a:pt x="460775" y="126667"/>
                            </a:lnTo>
                            <a:cubicBezTo>
                              <a:pt x="452203" y="127620"/>
                              <a:pt x="444583" y="125715"/>
                              <a:pt x="438868" y="119047"/>
                            </a:cubicBezTo>
                            <a:cubicBezTo>
                              <a:pt x="401720" y="80947"/>
                              <a:pt x="358858" y="46657"/>
                              <a:pt x="329330" y="28560"/>
                            </a:cubicBezTo>
                            <a:cubicBezTo>
                              <a:pt x="263608" y="-10493"/>
                              <a:pt x="90253" y="-15"/>
                              <a:pt x="38818" y="5700"/>
                            </a:cubicBezTo>
                            <a:cubicBezTo>
                              <a:pt x="-12617" y="11415"/>
                              <a:pt x="-12617" y="78090"/>
                              <a:pt x="36913" y="84757"/>
                            </a:cubicBezTo>
                            <a:cubicBezTo>
                              <a:pt x="54058" y="86662"/>
                              <a:pt x="80728" y="93330"/>
                              <a:pt x="110255" y="100950"/>
                            </a:cubicBezTo>
                            <a:cubicBezTo>
                              <a:pt x="127400" y="90472"/>
                              <a:pt x="151213" y="86662"/>
                              <a:pt x="179788" y="96187"/>
                            </a:cubicBezTo>
                            <a:cubicBezTo>
                              <a:pt x="186455" y="98092"/>
                              <a:pt x="194075" y="100950"/>
                              <a:pt x="201695" y="104760"/>
                            </a:cubicBezTo>
                            <a:cubicBezTo>
                              <a:pt x="219793" y="114285"/>
                              <a:pt x="240748" y="127620"/>
                              <a:pt x="263608" y="141907"/>
                            </a:cubicBezTo>
                            <a:cubicBezTo>
                              <a:pt x="265513" y="142860"/>
                              <a:pt x="266465" y="143812"/>
                              <a:pt x="268370" y="144765"/>
                            </a:cubicBezTo>
                            <a:cubicBezTo>
                              <a:pt x="274085" y="148575"/>
                              <a:pt x="276943" y="155242"/>
                              <a:pt x="274085" y="161910"/>
                            </a:cubicBezTo>
                            <a:cubicBezTo>
                              <a:pt x="271228" y="169530"/>
                              <a:pt x="261703" y="172387"/>
                              <a:pt x="255035" y="167625"/>
                            </a:cubicBezTo>
                            <a:cubicBezTo>
                              <a:pt x="253130" y="166672"/>
                              <a:pt x="251225" y="165720"/>
                              <a:pt x="249320" y="163815"/>
                            </a:cubicBezTo>
                            <a:cubicBezTo>
                              <a:pt x="219793" y="144765"/>
                              <a:pt x="192170" y="126667"/>
                              <a:pt x="172168" y="120000"/>
                            </a:cubicBezTo>
                            <a:cubicBezTo>
                              <a:pt x="135020" y="108570"/>
                              <a:pt x="114065" y="123810"/>
                              <a:pt x="107398" y="142860"/>
                            </a:cubicBezTo>
                            <a:cubicBezTo>
                              <a:pt x="101683" y="158100"/>
                              <a:pt x="104540" y="177150"/>
                              <a:pt x="122638" y="184770"/>
                            </a:cubicBezTo>
                            <a:cubicBezTo>
                              <a:pt x="147403" y="196200"/>
                              <a:pt x="175025" y="212392"/>
                              <a:pt x="200743" y="228585"/>
                            </a:cubicBezTo>
                            <a:cubicBezTo>
                              <a:pt x="231223" y="247635"/>
                              <a:pt x="262655" y="265732"/>
                              <a:pt x="286468" y="275257"/>
                            </a:cubicBezTo>
                            <a:cubicBezTo>
                              <a:pt x="313138" y="285735"/>
                              <a:pt x="375050" y="294307"/>
                              <a:pt x="436963" y="287640"/>
                            </a:cubicBezTo>
                            <a:cubicBezTo>
                              <a:pt x="467443" y="284782"/>
                              <a:pt x="501733" y="279067"/>
                              <a:pt x="522688" y="276210"/>
                            </a:cubicBezTo>
                            <a:cubicBezTo>
                              <a:pt x="533165" y="274305"/>
                              <a:pt x="540785" y="264780"/>
                              <a:pt x="538880" y="254302"/>
                            </a:cubicBezTo>
                            <a:lnTo>
                              <a:pt x="516973" y="136192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4" name="Freeform: Shape 33">
                        <a:extLst>
                          <a:ext uri="{FF2B5EF4-FFF2-40B4-BE49-F238E27FC236}">
                            <a16:creationId xmlns:a16="http://schemas.microsoft.com/office/drawing/2014/main" id="{38A701A2-959A-46F4-99B2-18527FA6724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31217" y="3145154"/>
                        <a:ext cx="329565" cy="329565"/>
                      </a:xfrm>
                      <a:custGeom>
                        <a:avLst/>
                        <a:gdLst>
                          <a:gd name="connsiteX0" fmla="*/ 164783 w 329565"/>
                          <a:gd name="connsiteY0" fmla="*/ 0 h 329565"/>
                          <a:gd name="connsiteX1" fmla="*/ 0 w 329565"/>
                          <a:gd name="connsiteY1" fmla="*/ 164783 h 329565"/>
                          <a:gd name="connsiteX2" fmla="*/ 164783 w 329565"/>
                          <a:gd name="connsiteY2" fmla="*/ 329565 h 329565"/>
                          <a:gd name="connsiteX3" fmla="*/ 329565 w 329565"/>
                          <a:gd name="connsiteY3" fmla="*/ 164783 h 329565"/>
                          <a:gd name="connsiteX4" fmla="*/ 164783 w 329565"/>
                          <a:gd name="connsiteY4" fmla="*/ 0 h 329565"/>
                          <a:gd name="connsiteX5" fmla="*/ 179070 w 329565"/>
                          <a:gd name="connsiteY5" fmla="*/ 246697 h 329565"/>
                          <a:gd name="connsiteX6" fmla="*/ 179070 w 329565"/>
                          <a:gd name="connsiteY6" fmla="*/ 267653 h 329565"/>
                          <a:gd name="connsiteX7" fmla="*/ 175260 w 329565"/>
                          <a:gd name="connsiteY7" fmla="*/ 271463 h 329565"/>
                          <a:gd name="connsiteX8" fmla="*/ 155258 w 329565"/>
                          <a:gd name="connsiteY8" fmla="*/ 271463 h 329565"/>
                          <a:gd name="connsiteX9" fmla="*/ 151447 w 329565"/>
                          <a:gd name="connsiteY9" fmla="*/ 267653 h 329565"/>
                          <a:gd name="connsiteX10" fmla="*/ 151447 w 329565"/>
                          <a:gd name="connsiteY10" fmla="*/ 247650 h 329565"/>
                          <a:gd name="connsiteX11" fmla="*/ 112395 w 329565"/>
                          <a:gd name="connsiteY11" fmla="*/ 209550 h 329565"/>
                          <a:gd name="connsiteX12" fmla="*/ 116205 w 329565"/>
                          <a:gd name="connsiteY12" fmla="*/ 205740 h 329565"/>
                          <a:gd name="connsiteX13" fmla="*/ 136208 w 329565"/>
                          <a:gd name="connsiteY13" fmla="*/ 205740 h 329565"/>
                          <a:gd name="connsiteX14" fmla="*/ 140018 w 329565"/>
                          <a:gd name="connsiteY14" fmla="*/ 208597 h 329565"/>
                          <a:gd name="connsiteX15" fmla="*/ 153352 w 329565"/>
                          <a:gd name="connsiteY15" fmla="*/ 220027 h 329565"/>
                          <a:gd name="connsiteX16" fmla="*/ 171450 w 329565"/>
                          <a:gd name="connsiteY16" fmla="*/ 220027 h 329565"/>
                          <a:gd name="connsiteX17" fmla="*/ 192405 w 329565"/>
                          <a:gd name="connsiteY17" fmla="*/ 201930 h 329565"/>
                          <a:gd name="connsiteX18" fmla="*/ 172402 w 329565"/>
                          <a:gd name="connsiteY18" fmla="*/ 180022 h 329565"/>
                          <a:gd name="connsiteX19" fmla="*/ 159068 w 329565"/>
                          <a:gd name="connsiteY19" fmla="*/ 180022 h 329565"/>
                          <a:gd name="connsiteX20" fmla="*/ 108585 w 329565"/>
                          <a:gd name="connsiteY20" fmla="*/ 136208 h 329565"/>
                          <a:gd name="connsiteX21" fmla="*/ 150495 w 329565"/>
                          <a:gd name="connsiteY21" fmla="*/ 83820 h 329565"/>
                          <a:gd name="connsiteX22" fmla="*/ 150495 w 329565"/>
                          <a:gd name="connsiteY22" fmla="*/ 63818 h 329565"/>
                          <a:gd name="connsiteX23" fmla="*/ 154305 w 329565"/>
                          <a:gd name="connsiteY23" fmla="*/ 60007 h 329565"/>
                          <a:gd name="connsiteX24" fmla="*/ 174308 w 329565"/>
                          <a:gd name="connsiteY24" fmla="*/ 60007 h 329565"/>
                          <a:gd name="connsiteX25" fmla="*/ 178118 w 329565"/>
                          <a:gd name="connsiteY25" fmla="*/ 63818 h 329565"/>
                          <a:gd name="connsiteX26" fmla="*/ 178118 w 329565"/>
                          <a:gd name="connsiteY26" fmla="*/ 83820 h 329565"/>
                          <a:gd name="connsiteX27" fmla="*/ 217170 w 329565"/>
                          <a:gd name="connsiteY27" fmla="*/ 121920 h 329565"/>
                          <a:gd name="connsiteX28" fmla="*/ 213360 w 329565"/>
                          <a:gd name="connsiteY28" fmla="*/ 125730 h 329565"/>
                          <a:gd name="connsiteX29" fmla="*/ 193358 w 329565"/>
                          <a:gd name="connsiteY29" fmla="*/ 125730 h 329565"/>
                          <a:gd name="connsiteX30" fmla="*/ 189547 w 329565"/>
                          <a:gd name="connsiteY30" fmla="*/ 122872 h 329565"/>
                          <a:gd name="connsiteX31" fmla="*/ 176213 w 329565"/>
                          <a:gd name="connsiteY31" fmla="*/ 111443 h 329565"/>
                          <a:gd name="connsiteX32" fmla="*/ 158115 w 329565"/>
                          <a:gd name="connsiteY32" fmla="*/ 111443 h 329565"/>
                          <a:gd name="connsiteX33" fmla="*/ 137160 w 329565"/>
                          <a:gd name="connsiteY33" fmla="*/ 129540 h 329565"/>
                          <a:gd name="connsiteX34" fmla="*/ 157163 w 329565"/>
                          <a:gd name="connsiteY34" fmla="*/ 151447 h 329565"/>
                          <a:gd name="connsiteX35" fmla="*/ 172402 w 329565"/>
                          <a:gd name="connsiteY35" fmla="*/ 151447 h 329565"/>
                          <a:gd name="connsiteX36" fmla="*/ 220027 w 329565"/>
                          <a:gd name="connsiteY36" fmla="*/ 204788 h 329565"/>
                          <a:gd name="connsiteX37" fmla="*/ 179070 w 329565"/>
                          <a:gd name="connsiteY37" fmla="*/ 246697 h 32956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</a:cxnLst>
                        <a:rect l="l" t="t" r="r" b="b"/>
                        <a:pathLst>
                          <a:path w="329565" h="329565">
                            <a:moveTo>
                              <a:pt x="164783" y="0"/>
                            </a:moveTo>
                            <a:cubicBezTo>
                              <a:pt x="74295" y="0"/>
                              <a:pt x="0" y="74295"/>
                              <a:pt x="0" y="164783"/>
                            </a:cubicBezTo>
                            <a:cubicBezTo>
                              <a:pt x="0" y="255270"/>
                              <a:pt x="74295" y="329565"/>
                              <a:pt x="164783" y="329565"/>
                            </a:cubicBezTo>
                            <a:cubicBezTo>
                              <a:pt x="255270" y="329565"/>
                              <a:pt x="329565" y="255270"/>
                              <a:pt x="329565" y="164783"/>
                            </a:cubicBezTo>
                            <a:cubicBezTo>
                              <a:pt x="329565" y="74295"/>
                              <a:pt x="255270" y="0"/>
                              <a:pt x="164783" y="0"/>
                            </a:cubicBezTo>
                            <a:close/>
                            <a:moveTo>
                              <a:pt x="179070" y="246697"/>
                            </a:moveTo>
                            <a:lnTo>
                              <a:pt x="179070" y="267653"/>
                            </a:lnTo>
                            <a:cubicBezTo>
                              <a:pt x="179070" y="269558"/>
                              <a:pt x="177165" y="271463"/>
                              <a:pt x="175260" y="271463"/>
                            </a:cubicBezTo>
                            <a:lnTo>
                              <a:pt x="155258" y="271463"/>
                            </a:lnTo>
                            <a:cubicBezTo>
                              <a:pt x="153352" y="271463"/>
                              <a:pt x="151447" y="269558"/>
                              <a:pt x="151447" y="267653"/>
                            </a:cubicBezTo>
                            <a:lnTo>
                              <a:pt x="151447" y="247650"/>
                            </a:lnTo>
                            <a:cubicBezTo>
                              <a:pt x="130493" y="246697"/>
                              <a:pt x="114300" y="230505"/>
                              <a:pt x="112395" y="209550"/>
                            </a:cubicBezTo>
                            <a:cubicBezTo>
                              <a:pt x="112395" y="207645"/>
                              <a:pt x="114300" y="205740"/>
                              <a:pt x="116205" y="205740"/>
                            </a:cubicBezTo>
                            <a:lnTo>
                              <a:pt x="136208" y="205740"/>
                            </a:lnTo>
                            <a:cubicBezTo>
                              <a:pt x="138113" y="205740"/>
                              <a:pt x="140018" y="206693"/>
                              <a:pt x="140018" y="208597"/>
                            </a:cubicBezTo>
                            <a:cubicBezTo>
                              <a:pt x="140970" y="215265"/>
                              <a:pt x="146685" y="220027"/>
                              <a:pt x="153352" y="220027"/>
                            </a:cubicBezTo>
                            <a:lnTo>
                              <a:pt x="171450" y="220027"/>
                            </a:lnTo>
                            <a:cubicBezTo>
                              <a:pt x="181927" y="220027"/>
                              <a:pt x="191452" y="212408"/>
                              <a:pt x="192405" y="201930"/>
                            </a:cubicBezTo>
                            <a:cubicBezTo>
                              <a:pt x="193358" y="189547"/>
                              <a:pt x="183833" y="180022"/>
                              <a:pt x="172402" y="180022"/>
                            </a:cubicBezTo>
                            <a:lnTo>
                              <a:pt x="159068" y="180022"/>
                            </a:lnTo>
                            <a:cubicBezTo>
                              <a:pt x="134302" y="180022"/>
                              <a:pt x="111443" y="161925"/>
                              <a:pt x="108585" y="136208"/>
                            </a:cubicBezTo>
                            <a:cubicBezTo>
                              <a:pt x="105727" y="109538"/>
                              <a:pt x="124777" y="86677"/>
                              <a:pt x="150495" y="83820"/>
                            </a:cubicBezTo>
                            <a:lnTo>
                              <a:pt x="150495" y="63818"/>
                            </a:lnTo>
                            <a:cubicBezTo>
                              <a:pt x="150495" y="61913"/>
                              <a:pt x="152400" y="60007"/>
                              <a:pt x="154305" y="60007"/>
                            </a:cubicBezTo>
                            <a:lnTo>
                              <a:pt x="174308" y="60007"/>
                            </a:lnTo>
                            <a:cubicBezTo>
                              <a:pt x="176213" y="60007"/>
                              <a:pt x="178118" y="61913"/>
                              <a:pt x="178118" y="63818"/>
                            </a:cubicBezTo>
                            <a:lnTo>
                              <a:pt x="178118" y="83820"/>
                            </a:lnTo>
                            <a:cubicBezTo>
                              <a:pt x="199072" y="84772"/>
                              <a:pt x="215265" y="100965"/>
                              <a:pt x="217170" y="121920"/>
                            </a:cubicBezTo>
                            <a:cubicBezTo>
                              <a:pt x="217170" y="123825"/>
                              <a:pt x="215265" y="125730"/>
                              <a:pt x="213360" y="125730"/>
                            </a:cubicBezTo>
                            <a:lnTo>
                              <a:pt x="193358" y="125730"/>
                            </a:lnTo>
                            <a:cubicBezTo>
                              <a:pt x="191452" y="125730"/>
                              <a:pt x="189547" y="124777"/>
                              <a:pt x="189547" y="122872"/>
                            </a:cubicBezTo>
                            <a:cubicBezTo>
                              <a:pt x="188595" y="116205"/>
                              <a:pt x="182880" y="111443"/>
                              <a:pt x="176213" y="111443"/>
                            </a:cubicBezTo>
                            <a:lnTo>
                              <a:pt x="158115" y="111443"/>
                            </a:lnTo>
                            <a:cubicBezTo>
                              <a:pt x="147638" y="111443"/>
                              <a:pt x="138113" y="119063"/>
                              <a:pt x="137160" y="129540"/>
                            </a:cubicBezTo>
                            <a:cubicBezTo>
                              <a:pt x="136208" y="141922"/>
                              <a:pt x="145733" y="151447"/>
                              <a:pt x="157163" y="151447"/>
                            </a:cubicBezTo>
                            <a:lnTo>
                              <a:pt x="172402" y="151447"/>
                            </a:lnTo>
                            <a:cubicBezTo>
                              <a:pt x="200977" y="151447"/>
                              <a:pt x="222885" y="176213"/>
                              <a:pt x="220027" y="204788"/>
                            </a:cubicBezTo>
                            <a:cubicBezTo>
                              <a:pt x="218122" y="225743"/>
                              <a:pt x="200025" y="242888"/>
                              <a:pt x="179070" y="24669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72" name="Group 71">
                    <a:extLst>
                      <a:ext uri="{FF2B5EF4-FFF2-40B4-BE49-F238E27FC236}">
                        <a16:creationId xmlns:a16="http://schemas.microsoft.com/office/drawing/2014/main" id="{E3E60671-C4A1-4CE8-BF51-844950AB5EDD}"/>
                      </a:ext>
                    </a:extLst>
                  </p:cNvPr>
                  <p:cNvGrpSpPr/>
                  <p:nvPr/>
                </p:nvGrpSpPr>
                <p:grpSpPr>
                  <a:xfrm>
                    <a:off x="4367285" y="4056923"/>
                    <a:ext cx="440679" cy="440679"/>
                    <a:chOff x="4367285" y="4056923"/>
                    <a:chExt cx="440679" cy="440679"/>
                  </a:xfrm>
                </p:grpSpPr>
                <p:sp>
                  <p:nvSpPr>
                    <p:cNvPr id="25" name="Oval 24">
                      <a:extLst>
                        <a:ext uri="{FF2B5EF4-FFF2-40B4-BE49-F238E27FC236}">
                          <a16:creationId xmlns:a16="http://schemas.microsoft.com/office/drawing/2014/main" id="{39A6AC36-3768-4597-A8F5-1EDE60FE0E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67285" y="4056923"/>
                      <a:ext cx="440679" cy="440679"/>
                    </a:xfrm>
                    <a:prstGeom prst="ellipse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 w="6350" cap="flat" cmpd="sng" algn="ctr">
                      <a:solidFill>
                        <a:schemeClr val="accent3"/>
                      </a:solidFill>
                      <a:prstDash val="dash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IN" sz="24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26" name="Group 25">
                      <a:extLst>
                        <a:ext uri="{FF2B5EF4-FFF2-40B4-BE49-F238E27FC236}">
                          <a16:creationId xmlns:a16="http://schemas.microsoft.com/office/drawing/2014/main" id="{990EFDB0-9A9C-4139-9C98-3D41A962EF2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497422" y="4170568"/>
                      <a:ext cx="180404" cy="213389"/>
                      <a:chOff x="5713095" y="2857499"/>
                      <a:chExt cx="765809" cy="905827"/>
                    </a:xfrm>
                    <a:solidFill>
                      <a:schemeClr val="accent3"/>
                    </a:solidFill>
                  </p:grpSpPr>
                  <p:sp>
                    <p:nvSpPr>
                      <p:cNvPr id="27" name="Freeform: Shape 26">
                        <a:extLst>
                          <a:ext uri="{FF2B5EF4-FFF2-40B4-BE49-F238E27FC236}">
                            <a16:creationId xmlns:a16="http://schemas.microsoft.com/office/drawing/2014/main" id="{4D4119CC-6B15-4E7E-A2BA-2CE9FEF1B03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713095" y="3042284"/>
                        <a:ext cx="581025" cy="721042"/>
                      </a:xfrm>
                      <a:custGeom>
                        <a:avLst/>
                        <a:gdLst>
                          <a:gd name="connsiteX0" fmla="*/ 131445 w 581025"/>
                          <a:gd name="connsiteY0" fmla="*/ 511493 h 721042"/>
                          <a:gd name="connsiteX1" fmla="*/ 131445 w 581025"/>
                          <a:gd name="connsiteY1" fmla="*/ 0 h 721042"/>
                          <a:gd name="connsiteX2" fmla="*/ 24765 w 581025"/>
                          <a:gd name="connsiteY2" fmla="*/ 0 h 721042"/>
                          <a:gd name="connsiteX3" fmla="*/ 0 w 581025"/>
                          <a:gd name="connsiteY3" fmla="*/ 24765 h 721042"/>
                          <a:gd name="connsiteX4" fmla="*/ 0 w 581025"/>
                          <a:gd name="connsiteY4" fmla="*/ 696278 h 721042"/>
                          <a:gd name="connsiteX5" fmla="*/ 24765 w 581025"/>
                          <a:gd name="connsiteY5" fmla="*/ 721043 h 721042"/>
                          <a:gd name="connsiteX6" fmla="*/ 556260 w 581025"/>
                          <a:gd name="connsiteY6" fmla="*/ 721043 h 721042"/>
                          <a:gd name="connsiteX7" fmla="*/ 581025 w 581025"/>
                          <a:gd name="connsiteY7" fmla="*/ 696278 h 721042"/>
                          <a:gd name="connsiteX8" fmla="*/ 581025 w 581025"/>
                          <a:gd name="connsiteY8" fmla="*/ 589598 h 721042"/>
                          <a:gd name="connsiteX9" fmla="*/ 209550 w 581025"/>
                          <a:gd name="connsiteY9" fmla="*/ 589598 h 721042"/>
                          <a:gd name="connsiteX10" fmla="*/ 131445 w 581025"/>
                          <a:gd name="connsiteY10" fmla="*/ 511493 h 72104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581025" h="721042">
                            <a:moveTo>
                              <a:pt x="131445" y="511493"/>
                            </a:moveTo>
                            <a:lnTo>
                              <a:pt x="131445" y="0"/>
                            </a:lnTo>
                            <a:lnTo>
                              <a:pt x="24765" y="0"/>
                            </a:lnTo>
                            <a:cubicBezTo>
                              <a:pt x="11430" y="0"/>
                              <a:pt x="0" y="10478"/>
                              <a:pt x="0" y="24765"/>
                            </a:cubicBezTo>
                            <a:lnTo>
                              <a:pt x="0" y="696278"/>
                            </a:lnTo>
                            <a:cubicBezTo>
                              <a:pt x="0" y="709613"/>
                              <a:pt x="10477" y="721043"/>
                              <a:pt x="24765" y="721043"/>
                            </a:cubicBezTo>
                            <a:lnTo>
                              <a:pt x="556260" y="721043"/>
                            </a:lnTo>
                            <a:cubicBezTo>
                              <a:pt x="569595" y="721043"/>
                              <a:pt x="581025" y="709613"/>
                              <a:pt x="581025" y="696278"/>
                            </a:cubicBezTo>
                            <a:lnTo>
                              <a:pt x="581025" y="589598"/>
                            </a:lnTo>
                            <a:lnTo>
                              <a:pt x="209550" y="589598"/>
                            </a:lnTo>
                            <a:cubicBezTo>
                              <a:pt x="166687" y="589598"/>
                              <a:pt x="131445" y="554355"/>
                              <a:pt x="131445" y="511493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8" name="Freeform: Shape 27">
                        <a:extLst>
                          <a:ext uri="{FF2B5EF4-FFF2-40B4-BE49-F238E27FC236}">
                            <a16:creationId xmlns:a16="http://schemas.microsoft.com/office/drawing/2014/main" id="{C68FE15A-1751-423E-AD13-F79E2312E1E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94120" y="2878454"/>
                        <a:ext cx="163829" cy="162877"/>
                      </a:xfrm>
                      <a:custGeom>
                        <a:avLst/>
                        <a:gdLst>
                          <a:gd name="connsiteX0" fmla="*/ 0 w 163829"/>
                          <a:gd name="connsiteY0" fmla="*/ 0 h 162877"/>
                          <a:gd name="connsiteX1" fmla="*/ 0 w 163829"/>
                          <a:gd name="connsiteY1" fmla="*/ 162878 h 162877"/>
                          <a:gd name="connsiteX2" fmla="*/ 163830 w 163829"/>
                          <a:gd name="connsiteY2" fmla="*/ 162878 h 16287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63829" h="162877">
                            <a:moveTo>
                              <a:pt x="0" y="0"/>
                            </a:moveTo>
                            <a:lnTo>
                              <a:pt x="0" y="162878"/>
                            </a:lnTo>
                            <a:lnTo>
                              <a:pt x="163830" y="162878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9" name="Freeform: Shape 28">
                        <a:extLst>
                          <a:ext uri="{FF2B5EF4-FFF2-40B4-BE49-F238E27FC236}">
                            <a16:creationId xmlns:a16="http://schemas.microsoft.com/office/drawing/2014/main" id="{9215DCE3-9B83-47C3-B0CD-753A3985FD6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97880" y="2857499"/>
                        <a:ext cx="581024" cy="721042"/>
                      </a:xfrm>
                      <a:custGeom>
                        <a:avLst/>
                        <a:gdLst>
                          <a:gd name="connsiteX0" fmla="*/ 369570 w 581024"/>
                          <a:gd name="connsiteY0" fmla="*/ 238125 h 721042"/>
                          <a:gd name="connsiteX1" fmla="*/ 342900 w 581024"/>
                          <a:gd name="connsiteY1" fmla="*/ 211455 h 721042"/>
                          <a:gd name="connsiteX2" fmla="*/ 342900 w 581024"/>
                          <a:gd name="connsiteY2" fmla="*/ 0 h 721042"/>
                          <a:gd name="connsiteX3" fmla="*/ 24765 w 581024"/>
                          <a:gd name="connsiteY3" fmla="*/ 0 h 721042"/>
                          <a:gd name="connsiteX4" fmla="*/ 0 w 581024"/>
                          <a:gd name="connsiteY4" fmla="*/ 24765 h 721042"/>
                          <a:gd name="connsiteX5" fmla="*/ 0 w 581024"/>
                          <a:gd name="connsiteY5" fmla="*/ 696278 h 721042"/>
                          <a:gd name="connsiteX6" fmla="*/ 24765 w 581024"/>
                          <a:gd name="connsiteY6" fmla="*/ 721043 h 721042"/>
                          <a:gd name="connsiteX7" fmla="*/ 556260 w 581024"/>
                          <a:gd name="connsiteY7" fmla="*/ 721043 h 721042"/>
                          <a:gd name="connsiteX8" fmla="*/ 581025 w 581024"/>
                          <a:gd name="connsiteY8" fmla="*/ 696278 h 721042"/>
                          <a:gd name="connsiteX9" fmla="*/ 581025 w 581024"/>
                          <a:gd name="connsiteY9" fmla="*/ 238125 h 721042"/>
                          <a:gd name="connsiteX10" fmla="*/ 369570 w 581024"/>
                          <a:gd name="connsiteY10" fmla="*/ 238125 h 721042"/>
                          <a:gd name="connsiteX11" fmla="*/ 444818 w 581024"/>
                          <a:gd name="connsiteY11" fmla="*/ 626745 h 721042"/>
                          <a:gd name="connsiteX12" fmla="*/ 135255 w 581024"/>
                          <a:gd name="connsiteY12" fmla="*/ 626745 h 721042"/>
                          <a:gd name="connsiteX13" fmla="*/ 108585 w 581024"/>
                          <a:gd name="connsiteY13" fmla="*/ 600075 h 721042"/>
                          <a:gd name="connsiteX14" fmla="*/ 135255 w 581024"/>
                          <a:gd name="connsiteY14" fmla="*/ 573405 h 721042"/>
                          <a:gd name="connsiteX15" fmla="*/ 444818 w 581024"/>
                          <a:gd name="connsiteY15" fmla="*/ 573405 h 721042"/>
                          <a:gd name="connsiteX16" fmla="*/ 471487 w 581024"/>
                          <a:gd name="connsiteY16" fmla="*/ 600075 h 721042"/>
                          <a:gd name="connsiteX17" fmla="*/ 444818 w 581024"/>
                          <a:gd name="connsiteY17" fmla="*/ 626745 h 721042"/>
                          <a:gd name="connsiteX18" fmla="*/ 444818 w 581024"/>
                          <a:gd name="connsiteY18" fmla="*/ 501968 h 721042"/>
                          <a:gd name="connsiteX19" fmla="*/ 135255 w 581024"/>
                          <a:gd name="connsiteY19" fmla="*/ 501968 h 721042"/>
                          <a:gd name="connsiteX20" fmla="*/ 108585 w 581024"/>
                          <a:gd name="connsiteY20" fmla="*/ 475298 h 721042"/>
                          <a:gd name="connsiteX21" fmla="*/ 135255 w 581024"/>
                          <a:gd name="connsiteY21" fmla="*/ 448628 h 721042"/>
                          <a:gd name="connsiteX22" fmla="*/ 444818 w 581024"/>
                          <a:gd name="connsiteY22" fmla="*/ 448628 h 721042"/>
                          <a:gd name="connsiteX23" fmla="*/ 471487 w 581024"/>
                          <a:gd name="connsiteY23" fmla="*/ 475298 h 721042"/>
                          <a:gd name="connsiteX24" fmla="*/ 444818 w 581024"/>
                          <a:gd name="connsiteY24" fmla="*/ 501968 h 721042"/>
                          <a:gd name="connsiteX25" fmla="*/ 444818 w 581024"/>
                          <a:gd name="connsiteY25" fmla="*/ 378143 h 721042"/>
                          <a:gd name="connsiteX26" fmla="*/ 135255 w 581024"/>
                          <a:gd name="connsiteY26" fmla="*/ 378143 h 721042"/>
                          <a:gd name="connsiteX27" fmla="*/ 108585 w 581024"/>
                          <a:gd name="connsiteY27" fmla="*/ 351473 h 721042"/>
                          <a:gd name="connsiteX28" fmla="*/ 135255 w 581024"/>
                          <a:gd name="connsiteY28" fmla="*/ 324803 h 721042"/>
                          <a:gd name="connsiteX29" fmla="*/ 444818 w 581024"/>
                          <a:gd name="connsiteY29" fmla="*/ 324803 h 721042"/>
                          <a:gd name="connsiteX30" fmla="*/ 471487 w 581024"/>
                          <a:gd name="connsiteY30" fmla="*/ 351473 h 721042"/>
                          <a:gd name="connsiteX31" fmla="*/ 444818 w 581024"/>
                          <a:gd name="connsiteY31" fmla="*/ 378143 h 72104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</a:cxnLst>
                        <a:rect l="l" t="t" r="r" b="b"/>
                        <a:pathLst>
                          <a:path w="581024" h="721042">
                            <a:moveTo>
                              <a:pt x="369570" y="238125"/>
                            </a:moveTo>
                            <a:cubicBezTo>
                              <a:pt x="354330" y="238125"/>
                              <a:pt x="342900" y="225743"/>
                              <a:pt x="342900" y="211455"/>
                            </a:cubicBezTo>
                            <a:lnTo>
                              <a:pt x="342900" y="0"/>
                            </a:lnTo>
                            <a:lnTo>
                              <a:pt x="24765" y="0"/>
                            </a:lnTo>
                            <a:cubicBezTo>
                              <a:pt x="11430" y="0"/>
                              <a:pt x="0" y="10477"/>
                              <a:pt x="0" y="24765"/>
                            </a:cubicBezTo>
                            <a:lnTo>
                              <a:pt x="0" y="696278"/>
                            </a:lnTo>
                            <a:cubicBezTo>
                              <a:pt x="0" y="709613"/>
                              <a:pt x="10477" y="721043"/>
                              <a:pt x="24765" y="721043"/>
                            </a:cubicBezTo>
                            <a:lnTo>
                              <a:pt x="556260" y="721043"/>
                            </a:lnTo>
                            <a:cubicBezTo>
                              <a:pt x="569595" y="721043"/>
                              <a:pt x="581025" y="710565"/>
                              <a:pt x="581025" y="696278"/>
                            </a:cubicBezTo>
                            <a:lnTo>
                              <a:pt x="581025" y="238125"/>
                            </a:lnTo>
                            <a:lnTo>
                              <a:pt x="369570" y="238125"/>
                            </a:lnTo>
                            <a:close/>
                            <a:moveTo>
                              <a:pt x="444818" y="626745"/>
                            </a:moveTo>
                            <a:lnTo>
                              <a:pt x="135255" y="626745"/>
                            </a:lnTo>
                            <a:cubicBezTo>
                              <a:pt x="120015" y="626745"/>
                              <a:pt x="108585" y="614363"/>
                              <a:pt x="108585" y="600075"/>
                            </a:cubicBezTo>
                            <a:cubicBezTo>
                              <a:pt x="108585" y="584835"/>
                              <a:pt x="120968" y="573405"/>
                              <a:pt x="135255" y="573405"/>
                            </a:cubicBezTo>
                            <a:lnTo>
                              <a:pt x="444818" y="573405"/>
                            </a:lnTo>
                            <a:cubicBezTo>
                              <a:pt x="460058" y="573405"/>
                              <a:pt x="471487" y="585788"/>
                              <a:pt x="471487" y="600075"/>
                            </a:cubicBezTo>
                            <a:cubicBezTo>
                              <a:pt x="472440" y="615315"/>
                              <a:pt x="460058" y="626745"/>
                              <a:pt x="444818" y="626745"/>
                            </a:cubicBezTo>
                            <a:close/>
                            <a:moveTo>
                              <a:pt x="444818" y="501968"/>
                            </a:moveTo>
                            <a:lnTo>
                              <a:pt x="135255" y="501968"/>
                            </a:lnTo>
                            <a:cubicBezTo>
                              <a:pt x="120015" y="501968"/>
                              <a:pt x="108585" y="489585"/>
                              <a:pt x="108585" y="475298"/>
                            </a:cubicBezTo>
                            <a:cubicBezTo>
                              <a:pt x="108585" y="460058"/>
                              <a:pt x="120968" y="448628"/>
                              <a:pt x="135255" y="448628"/>
                            </a:cubicBezTo>
                            <a:lnTo>
                              <a:pt x="444818" y="448628"/>
                            </a:lnTo>
                            <a:cubicBezTo>
                              <a:pt x="460058" y="448628"/>
                              <a:pt x="471487" y="461010"/>
                              <a:pt x="471487" y="475298"/>
                            </a:cubicBezTo>
                            <a:cubicBezTo>
                              <a:pt x="472440" y="490538"/>
                              <a:pt x="460058" y="501968"/>
                              <a:pt x="444818" y="501968"/>
                            </a:cubicBezTo>
                            <a:close/>
                            <a:moveTo>
                              <a:pt x="444818" y="378143"/>
                            </a:moveTo>
                            <a:lnTo>
                              <a:pt x="135255" y="378143"/>
                            </a:lnTo>
                            <a:cubicBezTo>
                              <a:pt x="120015" y="378143"/>
                              <a:pt x="108585" y="365760"/>
                              <a:pt x="108585" y="351473"/>
                            </a:cubicBezTo>
                            <a:cubicBezTo>
                              <a:pt x="108585" y="336233"/>
                              <a:pt x="120968" y="324803"/>
                              <a:pt x="135255" y="324803"/>
                            </a:cubicBezTo>
                            <a:lnTo>
                              <a:pt x="444818" y="324803"/>
                            </a:lnTo>
                            <a:cubicBezTo>
                              <a:pt x="460058" y="324803"/>
                              <a:pt x="471487" y="337185"/>
                              <a:pt x="471487" y="351473"/>
                            </a:cubicBezTo>
                            <a:cubicBezTo>
                              <a:pt x="472440" y="365760"/>
                              <a:pt x="460058" y="378143"/>
                              <a:pt x="444818" y="378143"/>
                            </a:cubicBezTo>
                            <a:close/>
                          </a:path>
                        </a:pathLst>
                      </a:custGeom>
                      <a:grpFill/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914400">
                          <a:defRPr/>
                        </a:pPr>
                        <a:endParaRPr lang="en-IN" sz="24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19" name="Group 18">
                    <a:extLst>
                      <a:ext uri="{FF2B5EF4-FFF2-40B4-BE49-F238E27FC236}">
                        <a16:creationId xmlns:a16="http://schemas.microsoft.com/office/drawing/2014/main" id="{81A6DA80-641C-4F72-90E2-B7A884E1BBDE}"/>
                      </a:ext>
                    </a:extLst>
                  </p:cNvPr>
                  <p:cNvGrpSpPr/>
                  <p:nvPr/>
                </p:nvGrpSpPr>
                <p:grpSpPr>
                  <a:xfrm>
                    <a:off x="4367285" y="2182473"/>
                    <a:ext cx="440679" cy="440679"/>
                    <a:chOff x="4367285" y="2182473"/>
                    <a:chExt cx="440679" cy="440679"/>
                  </a:xfrm>
                </p:grpSpPr>
                <p:sp>
                  <p:nvSpPr>
                    <p:cNvPr id="39" name="Oval 38">
                      <a:extLst>
                        <a:ext uri="{FF2B5EF4-FFF2-40B4-BE49-F238E27FC236}">
                          <a16:creationId xmlns:a16="http://schemas.microsoft.com/office/drawing/2014/main" id="{0EC60CA9-BD92-4804-BE73-4EBDF321C16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67285" y="2182473"/>
                      <a:ext cx="440679" cy="440679"/>
                    </a:xfrm>
                    <a:prstGeom prst="ellipse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 w="6350" cap="flat" cmpd="sng" algn="ctr">
                      <a:solidFill>
                        <a:schemeClr val="accent3"/>
                      </a:solidFill>
                      <a:prstDash val="dash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914400">
                        <a:defRPr/>
                      </a:pPr>
                      <a:endParaRPr lang="en-IN" sz="2400" kern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73" name="Group 72">
                      <a:extLst>
                        <a:ext uri="{FF2B5EF4-FFF2-40B4-BE49-F238E27FC236}">
                          <a16:creationId xmlns:a16="http://schemas.microsoft.com/office/drawing/2014/main" id="{24FD36B0-04FE-4F0F-8DFB-F8A7473723E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482913" y="2298102"/>
                      <a:ext cx="209422" cy="209421"/>
                      <a:chOff x="3431204" y="2525948"/>
                      <a:chExt cx="209422" cy="209421"/>
                    </a:xfrm>
                    <a:solidFill>
                      <a:schemeClr val="accent3"/>
                    </a:solidFill>
                  </p:grpSpPr>
                  <p:sp>
                    <p:nvSpPr>
                      <p:cNvPr id="74" name="Freeform: Shape 73">
                        <a:extLst>
                          <a:ext uri="{FF2B5EF4-FFF2-40B4-BE49-F238E27FC236}">
                            <a16:creationId xmlns:a16="http://schemas.microsoft.com/office/drawing/2014/main" id="{09DD2846-FDAA-4F3B-92A8-D76AD6B1F4A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432280" y="2525948"/>
                        <a:ext cx="207277" cy="123411"/>
                      </a:xfrm>
                      <a:custGeom>
                        <a:avLst/>
                        <a:gdLst>
                          <a:gd name="connsiteX0" fmla="*/ 31742 w 207277"/>
                          <a:gd name="connsiteY0" fmla="*/ 0 h 123411"/>
                          <a:gd name="connsiteX1" fmla="*/ 31746 w 207277"/>
                          <a:gd name="connsiteY1" fmla="*/ 0 h 123411"/>
                          <a:gd name="connsiteX2" fmla="*/ 175536 w 207277"/>
                          <a:gd name="connsiteY2" fmla="*/ 0 h 123411"/>
                          <a:gd name="connsiteX3" fmla="*/ 207277 w 207277"/>
                          <a:gd name="connsiteY3" fmla="*/ 123411 h 123411"/>
                          <a:gd name="connsiteX4" fmla="*/ 178435 w 207277"/>
                          <a:gd name="connsiteY4" fmla="*/ 123411 h 123411"/>
                          <a:gd name="connsiteX5" fmla="*/ 178435 w 207277"/>
                          <a:gd name="connsiteY5" fmla="*/ 78535 h 123411"/>
                          <a:gd name="connsiteX6" fmla="*/ 174692 w 207277"/>
                          <a:gd name="connsiteY6" fmla="*/ 74792 h 123411"/>
                          <a:gd name="connsiteX7" fmla="*/ 32585 w 207277"/>
                          <a:gd name="connsiteY7" fmla="*/ 74792 h 123411"/>
                          <a:gd name="connsiteX8" fmla="*/ 28842 w 207277"/>
                          <a:gd name="connsiteY8" fmla="*/ 78535 h 123411"/>
                          <a:gd name="connsiteX9" fmla="*/ 28842 w 207277"/>
                          <a:gd name="connsiteY9" fmla="*/ 123411 h 123411"/>
                          <a:gd name="connsiteX10" fmla="*/ 0 w 207277"/>
                          <a:gd name="connsiteY10" fmla="*/ 123411 h 123411"/>
                          <a:gd name="connsiteX11" fmla="*/ 31742 w 207277"/>
                          <a:gd name="connsiteY11" fmla="*/ 0 h 12341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</a:cxnLst>
                        <a:rect l="l" t="t" r="r" b="b"/>
                        <a:pathLst>
                          <a:path w="207277" h="123411">
                            <a:moveTo>
                              <a:pt x="31742" y="0"/>
                            </a:moveTo>
                            <a:lnTo>
                              <a:pt x="31746" y="0"/>
                            </a:lnTo>
                            <a:lnTo>
                              <a:pt x="175536" y="0"/>
                            </a:lnTo>
                            <a:lnTo>
                              <a:pt x="207277" y="123411"/>
                            </a:lnTo>
                            <a:lnTo>
                              <a:pt x="178435" y="123411"/>
                            </a:lnTo>
                            <a:lnTo>
                              <a:pt x="178435" y="78535"/>
                            </a:lnTo>
                            <a:cubicBezTo>
                              <a:pt x="178435" y="76477"/>
                              <a:pt x="176749" y="74792"/>
                              <a:pt x="174692" y="74792"/>
                            </a:cubicBezTo>
                            <a:cubicBezTo>
                              <a:pt x="144898" y="75114"/>
                              <a:pt x="61475" y="74792"/>
                              <a:pt x="32585" y="74792"/>
                            </a:cubicBezTo>
                            <a:cubicBezTo>
                              <a:pt x="30528" y="74792"/>
                              <a:pt x="28842" y="76477"/>
                              <a:pt x="28842" y="78535"/>
                            </a:cubicBezTo>
                            <a:lnTo>
                              <a:pt x="28842" y="123411"/>
                            </a:lnTo>
                            <a:lnTo>
                              <a:pt x="0" y="123411"/>
                            </a:lnTo>
                            <a:lnTo>
                              <a:pt x="31742" y="0"/>
                            </a:lnTo>
                            <a:close/>
                          </a:path>
                        </a:pathLst>
                      </a:custGeom>
                      <a:grpFill/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2400"/>
                      </a:p>
                    </p:txBody>
                  </p:sp>
                  <p:sp>
                    <p:nvSpPr>
                      <p:cNvPr id="75" name="Freeform: Shape 74">
                        <a:extLst>
                          <a:ext uri="{FF2B5EF4-FFF2-40B4-BE49-F238E27FC236}">
                            <a16:creationId xmlns:a16="http://schemas.microsoft.com/office/drawing/2014/main" id="{AE9A7D92-D3D7-4519-BC51-B51EE521B2A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468600" y="2608221"/>
                        <a:ext cx="134630" cy="67315"/>
                      </a:xfrm>
                      <a:custGeom>
                        <a:avLst/>
                        <a:gdLst>
                          <a:gd name="connsiteX0" fmla="*/ 0 w 134630"/>
                          <a:gd name="connsiteY0" fmla="*/ 0 h 67315"/>
                          <a:gd name="connsiteX1" fmla="*/ 134630 w 134630"/>
                          <a:gd name="connsiteY1" fmla="*/ 0 h 67315"/>
                          <a:gd name="connsiteX2" fmla="*/ 134630 w 134630"/>
                          <a:gd name="connsiteY2" fmla="*/ 41138 h 67315"/>
                          <a:gd name="connsiteX3" fmla="*/ 104711 w 134630"/>
                          <a:gd name="connsiteY3" fmla="*/ 41138 h 67315"/>
                          <a:gd name="connsiteX4" fmla="*/ 101253 w 134630"/>
                          <a:gd name="connsiteY4" fmla="*/ 43382 h 67315"/>
                          <a:gd name="connsiteX5" fmla="*/ 91015 w 134630"/>
                          <a:gd name="connsiteY5" fmla="*/ 67315 h 67315"/>
                          <a:gd name="connsiteX6" fmla="*/ 43616 w 134630"/>
                          <a:gd name="connsiteY6" fmla="*/ 67315 h 67315"/>
                          <a:gd name="connsiteX7" fmla="*/ 33377 w 134630"/>
                          <a:gd name="connsiteY7" fmla="*/ 43382 h 67315"/>
                          <a:gd name="connsiteX8" fmla="*/ 29920 w 134630"/>
                          <a:gd name="connsiteY8" fmla="*/ 41138 h 67315"/>
                          <a:gd name="connsiteX9" fmla="*/ 0 w 134630"/>
                          <a:gd name="connsiteY9" fmla="*/ 41138 h 67315"/>
                          <a:gd name="connsiteX10" fmla="*/ 0 w 134630"/>
                          <a:gd name="connsiteY10" fmla="*/ 0 h 67315"/>
                          <a:gd name="connsiteX11" fmla="*/ 14958 w 134630"/>
                          <a:gd name="connsiteY11" fmla="*/ 7481 h 67315"/>
                          <a:gd name="connsiteX12" fmla="*/ 11219 w 134630"/>
                          <a:gd name="connsiteY12" fmla="*/ 11219 h 67315"/>
                          <a:gd name="connsiteX13" fmla="*/ 14958 w 134630"/>
                          <a:gd name="connsiteY13" fmla="*/ 14957 h 67315"/>
                          <a:gd name="connsiteX14" fmla="*/ 26177 w 134630"/>
                          <a:gd name="connsiteY14" fmla="*/ 14957 h 67315"/>
                          <a:gd name="connsiteX15" fmla="*/ 29920 w 134630"/>
                          <a:gd name="connsiteY15" fmla="*/ 11219 h 67315"/>
                          <a:gd name="connsiteX16" fmla="*/ 26177 w 134630"/>
                          <a:gd name="connsiteY16" fmla="*/ 7481 h 67315"/>
                          <a:gd name="connsiteX17" fmla="*/ 14958 w 134630"/>
                          <a:gd name="connsiteY17" fmla="*/ 7481 h 67315"/>
                          <a:gd name="connsiteX18" fmla="*/ 14958 w 134630"/>
                          <a:gd name="connsiteY18" fmla="*/ 22438 h 67315"/>
                          <a:gd name="connsiteX19" fmla="*/ 11219 w 134630"/>
                          <a:gd name="connsiteY19" fmla="*/ 26176 h 67315"/>
                          <a:gd name="connsiteX20" fmla="*/ 14958 w 134630"/>
                          <a:gd name="connsiteY20" fmla="*/ 29919 h 67315"/>
                          <a:gd name="connsiteX21" fmla="*/ 74796 w 134630"/>
                          <a:gd name="connsiteY21" fmla="*/ 29919 h 67315"/>
                          <a:gd name="connsiteX22" fmla="*/ 78535 w 134630"/>
                          <a:gd name="connsiteY22" fmla="*/ 26176 h 67315"/>
                          <a:gd name="connsiteX23" fmla="*/ 74796 w 134630"/>
                          <a:gd name="connsiteY23" fmla="*/ 22438 h 67315"/>
                          <a:gd name="connsiteX24" fmla="*/ 14958 w 134630"/>
                          <a:gd name="connsiteY24" fmla="*/ 22438 h 67315"/>
                          <a:gd name="connsiteX25" fmla="*/ 89754 w 134630"/>
                          <a:gd name="connsiteY25" fmla="*/ 22438 h 67315"/>
                          <a:gd name="connsiteX26" fmla="*/ 86016 w 134630"/>
                          <a:gd name="connsiteY26" fmla="*/ 26176 h 67315"/>
                          <a:gd name="connsiteX27" fmla="*/ 89754 w 134630"/>
                          <a:gd name="connsiteY27" fmla="*/ 29919 h 67315"/>
                          <a:gd name="connsiteX28" fmla="*/ 119673 w 134630"/>
                          <a:gd name="connsiteY28" fmla="*/ 29919 h 67315"/>
                          <a:gd name="connsiteX29" fmla="*/ 123411 w 134630"/>
                          <a:gd name="connsiteY29" fmla="*/ 26176 h 67315"/>
                          <a:gd name="connsiteX30" fmla="*/ 119673 w 134630"/>
                          <a:gd name="connsiteY30" fmla="*/ 22438 h 67315"/>
                          <a:gd name="connsiteX31" fmla="*/ 89754 w 134630"/>
                          <a:gd name="connsiteY31" fmla="*/ 22438 h 6731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</a:cxnLst>
                        <a:rect l="l" t="t" r="r" b="b"/>
                        <a:pathLst>
                          <a:path w="134630" h="67315">
                            <a:moveTo>
                              <a:pt x="0" y="0"/>
                            </a:moveTo>
                            <a:lnTo>
                              <a:pt x="134630" y="0"/>
                            </a:lnTo>
                            <a:lnTo>
                              <a:pt x="134630" y="41138"/>
                            </a:lnTo>
                            <a:lnTo>
                              <a:pt x="104711" y="41138"/>
                            </a:lnTo>
                            <a:cubicBezTo>
                              <a:pt x="103215" y="41138"/>
                              <a:pt x="101861" y="42026"/>
                              <a:pt x="101253" y="43382"/>
                            </a:cubicBezTo>
                            <a:lnTo>
                              <a:pt x="91015" y="67315"/>
                            </a:lnTo>
                            <a:lnTo>
                              <a:pt x="43616" y="67315"/>
                            </a:lnTo>
                            <a:lnTo>
                              <a:pt x="33377" y="43382"/>
                            </a:lnTo>
                            <a:cubicBezTo>
                              <a:pt x="32770" y="42026"/>
                              <a:pt x="31416" y="41138"/>
                              <a:pt x="29920" y="41138"/>
                            </a:cubicBezTo>
                            <a:lnTo>
                              <a:pt x="0" y="41138"/>
                            </a:lnTo>
                            <a:lnTo>
                              <a:pt x="0" y="0"/>
                            </a:lnTo>
                            <a:close/>
                            <a:moveTo>
                              <a:pt x="14958" y="7481"/>
                            </a:moveTo>
                            <a:cubicBezTo>
                              <a:pt x="12901" y="7481"/>
                              <a:pt x="11219" y="9162"/>
                              <a:pt x="11219" y="11219"/>
                            </a:cubicBezTo>
                            <a:cubicBezTo>
                              <a:pt x="11219" y="13277"/>
                              <a:pt x="12900" y="14957"/>
                              <a:pt x="14958" y="14957"/>
                            </a:cubicBezTo>
                            <a:lnTo>
                              <a:pt x="26177" y="14957"/>
                            </a:lnTo>
                            <a:cubicBezTo>
                              <a:pt x="28234" y="14957"/>
                              <a:pt x="29920" y="13276"/>
                              <a:pt x="29920" y="11219"/>
                            </a:cubicBezTo>
                            <a:cubicBezTo>
                              <a:pt x="29920" y="9162"/>
                              <a:pt x="28234" y="7481"/>
                              <a:pt x="26177" y="7481"/>
                            </a:cubicBezTo>
                            <a:lnTo>
                              <a:pt x="14958" y="7481"/>
                            </a:lnTo>
                            <a:close/>
                            <a:moveTo>
                              <a:pt x="14958" y="22438"/>
                            </a:moveTo>
                            <a:cubicBezTo>
                              <a:pt x="12900" y="22438"/>
                              <a:pt x="11219" y="24119"/>
                              <a:pt x="11219" y="26176"/>
                            </a:cubicBezTo>
                            <a:cubicBezTo>
                              <a:pt x="11219" y="28234"/>
                              <a:pt x="12900" y="29919"/>
                              <a:pt x="14958" y="29919"/>
                            </a:cubicBezTo>
                            <a:lnTo>
                              <a:pt x="74796" y="29919"/>
                            </a:lnTo>
                            <a:cubicBezTo>
                              <a:pt x="76853" y="29919"/>
                              <a:pt x="78535" y="28233"/>
                              <a:pt x="78535" y="26176"/>
                            </a:cubicBezTo>
                            <a:cubicBezTo>
                              <a:pt x="78535" y="24119"/>
                              <a:pt x="76854" y="22438"/>
                              <a:pt x="74796" y="22438"/>
                            </a:cubicBezTo>
                            <a:lnTo>
                              <a:pt x="14958" y="22438"/>
                            </a:lnTo>
                            <a:close/>
                            <a:moveTo>
                              <a:pt x="89754" y="22438"/>
                            </a:moveTo>
                            <a:cubicBezTo>
                              <a:pt x="87696" y="22438"/>
                              <a:pt x="86016" y="24119"/>
                              <a:pt x="86016" y="26176"/>
                            </a:cubicBezTo>
                            <a:cubicBezTo>
                              <a:pt x="86016" y="28233"/>
                              <a:pt x="87697" y="29919"/>
                              <a:pt x="89754" y="29919"/>
                            </a:cubicBezTo>
                            <a:lnTo>
                              <a:pt x="119673" y="29919"/>
                            </a:lnTo>
                            <a:cubicBezTo>
                              <a:pt x="121730" y="29919"/>
                              <a:pt x="123411" y="28233"/>
                              <a:pt x="123411" y="26176"/>
                            </a:cubicBezTo>
                            <a:cubicBezTo>
                              <a:pt x="123411" y="24119"/>
                              <a:pt x="121731" y="22438"/>
                              <a:pt x="119673" y="22438"/>
                            </a:cubicBezTo>
                            <a:lnTo>
                              <a:pt x="89754" y="22438"/>
                            </a:lnTo>
                            <a:close/>
                          </a:path>
                        </a:pathLst>
                      </a:custGeom>
                      <a:grpFill/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2400"/>
                      </a:p>
                    </p:txBody>
                  </p:sp>
                  <p:sp>
                    <p:nvSpPr>
                      <p:cNvPr id="76" name="Freeform: Shape 75">
                        <a:extLst>
                          <a:ext uri="{FF2B5EF4-FFF2-40B4-BE49-F238E27FC236}">
                            <a16:creationId xmlns:a16="http://schemas.microsoft.com/office/drawing/2014/main" id="{DAD73963-63AC-474B-84D3-E31EA1EABDE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431204" y="2656835"/>
                        <a:ext cx="209422" cy="78534"/>
                      </a:xfrm>
                      <a:custGeom>
                        <a:avLst/>
                        <a:gdLst>
                          <a:gd name="connsiteX0" fmla="*/ 0 w 209422"/>
                          <a:gd name="connsiteY0" fmla="*/ 0 h 78534"/>
                          <a:gd name="connsiteX1" fmla="*/ 64834 w 209422"/>
                          <a:gd name="connsiteY1" fmla="*/ 0 h 78534"/>
                          <a:gd name="connsiteX2" fmla="*/ 75071 w 209422"/>
                          <a:gd name="connsiteY2" fmla="*/ 23937 h 78534"/>
                          <a:gd name="connsiteX3" fmla="*/ 78534 w 209422"/>
                          <a:gd name="connsiteY3" fmla="*/ 26181 h 78534"/>
                          <a:gd name="connsiteX4" fmla="*/ 130887 w 209422"/>
                          <a:gd name="connsiteY4" fmla="*/ 26181 h 78534"/>
                          <a:gd name="connsiteX5" fmla="*/ 134349 w 209422"/>
                          <a:gd name="connsiteY5" fmla="*/ 23937 h 78534"/>
                          <a:gd name="connsiteX6" fmla="*/ 144587 w 209422"/>
                          <a:gd name="connsiteY6" fmla="*/ 0 h 78534"/>
                          <a:gd name="connsiteX7" fmla="*/ 209422 w 209422"/>
                          <a:gd name="connsiteY7" fmla="*/ 0 h 78534"/>
                          <a:gd name="connsiteX8" fmla="*/ 209422 w 209422"/>
                          <a:gd name="connsiteY8" fmla="*/ 78534 h 78534"/>
                          <a:gd name="connsiteX9" fmla="*/ 0 w 209422"/>
                          <a:gd name="connsiteY9" fmla="*/ 78534 h 78534"/>
                          <a:gd name="connsiteX10" fmla="*/ 0 w 209422"/>
                          <a:gd name="connsiteY10" fmla="*/ 0 h 78534"/>
                          <a:gd name="connsiteX11" fmla="*/ 78535 w 209422"/>
                          <a:gd name="connsiteY11" fmla="*/ 33657 h 78534"/>
                          <a:gd name="connsiteX12" fmla="*/ 67316 w 209422"/>
                          <a:gd name="connsiteY12" fmla="*/ 44877 h 78534"/>
                          <a:gd name="connsiteX13" fmla="*/ 67316 w 209422"/>
                          <a:gd name="connsiteY13" fmla="*/ 59839 h 78534"/>
                          <a:gd name="connsiteX14" fmla="*/ 78535 w 209422"/>
                          <a:gd name="connsiteY14" fmla="*/ 71058 h 78534"/>
                          <a:gd name="connsiteX15" fmla="*/ 130888 w 209422"/>
                          <a:gd name="connsiteY15" fmla="*/ 71058 h 78534"/>
                          <a:gd name="connsiteX16" fmla="*/ 142107 w 209422"/>
                          <a:gd name="connsiteY16" fmla="*/ 59839 h 78534"/>
                          <a:gd name="connsiteX17" fmla="*/ 142107 w 209422"/>
                          <a:gd name="connsiteY17" fmla="*/ 44877 h 78534"/>
                          <a:gd name="connsiteX18" fmla="*/ 130888 w 209422"/>
                          <a:gd name="connsiteY18" fmla="*/ 33657 h 78534"/>
                          <a:gd name="connsiteX19" fmla="*/ 78535 w 209422"/>
                          <a:gd name="connsiteY19" fmla="*/ 33657 h 7853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</a:cxnLst>
                        <a:rect l="l" t="t" r="r" b="b"/>
                        <a:pathLst>
                          <a:path w="209422" h="78534">
                            <a:moveTo>
                              <a:pt x="0" y="0"/>
                            </a:moveTo>
                            <a:lnTo>
                              <a:pt x="64834" y="0"/>
                            </a:lnTo>
                            <a:lnTo>
                              <a:pt x="75071" y="23937"/>
                            </a:lnTo>
                            <a:cubicBezTo>
                              <a:pt x="75679" y="25293"/>
                              <a:pt x="77038" y="26181"/>
                              <a:pt x="78534" y="26181"/>
                            </a:cubicBezTo>
                            <a:lnTo>
                              <a:pt x="130887" y="26181"/>
                            </a:lnTo>
                            <a:cubicBezTo>
                              <a:pt x="132383" y="26181"/>
                              <a:pt x="133742" y="25293"/>
                              <a:pt x="134349" y="23937"/>
                            </a:cubicBezTo>
                            <a:lnTo>
                              <a:pt x="144587" y="0"/>
                            </a:lnTo>
                            <a:lnTo>
                              <a:pt x="209422" y="0"/>
                            </a:lnTo>
                            <a:lnTo>
                              <a:pt x="209422" y="78534"/>
                            </a:lnTo>
                            <a:lnTo>
                              <a:pt x="0" y="78534"/>
                            </a:lnTo>
                            <a:lnTo>
                              <a:pt x="0" y="0"/>
                            </a:lnTo>
                            <a:close/>
                            <a:moveTo>
                              <a:pt x="78535" y="33657"/>
                            </a:moveTo>
                            <a:cubicBezTo>
                              <a:pt x="72318" y="33657"/>
                              <a:pt x="67316" y="38659"/>
                              <a:pt x="67316" y="44877"/>
                            </a:cubicBezTo>
                            <a:lnTo>
                              <a:pt x="67316" y="59839"/>
                            </a:lnTo>
                            <a:cubicBezTo>
                              <a:pt x="67316" y="66056"/>
                              <a:pt x="72318" y="71058"/>
                              <a:pt x="78535" y="71058"/>
                            </a:cubicBezTo>
                            <a:lnTo>
                              <a:pt x="130888" y="71058"/>
                            </a:lnTo>
                            <a:cubicBezTo>
                              <a:pt x="137105" y="71058"/>
                              <a:pt x="142107" y="66056"/>
                              <a:pt x="142107" y="59839"/>
                            </a:cubicBezTo>
                            <a:lnTo>
                              <a:pt x="142107" y="44877"/>
                            </a:lnTo>
                            <a:cubicBezTo>
                              <a:pt x="142107" y="38659"/>
                              <a:pt x="137105" y="33657"/>
                              <a:pt x="130888" y="33657"/>
                            </a:cubicBezTo>
                            <a:lnTo>
                              <a:pt x="78535" y="33657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2400"/>
                      </a:p>
                    </p:txBody>
                  </p:sp>
                  <p:sp>
                    <p:nvSpPr>
                      <p:cNvPr id="77" name="Freeform: Shape 76">
                        <a:extLst>
                          <a:ext uri="{FF2B5EF4-FFF2-40B4-BE49-F238E27FC236}">
                            <a16:creationId xmlns:a16="http://schemas.microsoft.com/office/drawing/2014/main" id="{F9E2F705-F9F9-46FD-8CBC-3D6BFF1DE6D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505997" y="2697974"/>
                        <a:ext cx="59839" cy="22439"/>
                      </a:xfrm>
                      <a:custGeom>
                        <a:avLst/>
                        <a:gdLst>
                          <a:gd name="connsiteX0" fmla="*/ 3743 w 59839"/>
                          <a:gd name="connsiteY0" fmla="*/ 0 h 22439"/>
                          <a:gd name="connsiteX1" fmla="*/ 56096 w 59839"/>
                          <a:gd name="connsiteY1" fmla="*/ 0 h 22439"/>
                          <a:gd name="connsiteX2" fmla="*/ 59839 w 59839"/>
                          <a:gd name="connsiteY2" fmla="*/ 3739 h 22439"/>
                          <a:gd name="connsiteX3" fmla="*/ 59839 w 59839"/>
                          <a:gd name="connsiteY3" fmla="*/ 18701 h 22439"/>
                          <a:gd name="connsiteX4" fmla="*/ 56096 w 59839"/>
                          <a:gd name="connsiteY4" fmla="*/ 22439 h 22439"/>
                          <a:gd name="connsiteX5" fmla="*/ 3743 w 59839"/>
                          <a:gd name="connsiteY5" fmla="*/ 22439 h 22439"/>
                          <a:gd name="connsiteX6" fmla="*/ 0 w 59839"/>
                          <a:gd name="connsiteY6" fmla="*/ 18701 h 22439"/>
                          <a:gd name="connsiteX7" fmla="*/ 0 w 59839"/>
                          <a:gd name="connsiteY7" fmla="*/ 3739 h 22439"/>
                          <a:gd name="connsiteX8" fmla="*/ 3743 w 59839"/>
                          <a:gd name="connsiteY8" fmla="*/ 0 h 2243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59839" h="22439">
                            <a:moveTo>
                              <a:pt x="3743" y="0"/>
                            </a:moveTo>
                            <a:lnTo>
                              <a:pt x="56096" y="0"/>
                            </a:lnTo>
                            <a:cubicBezTo>
                              <a:pt x="58154" y="0"/>
                              <a:pt x="59839" y="1681"/>
                              <a:pt x="59839" y="3739"/>
                            </a:cubicBezTo>
                            <a:lnTo>
                              <a:pt x="59839" y="18701"/>
                            </a:lnTo>
                            <a:cubicBezTo>
                              <a:pt x="59839" y="20757"/>
                              <a:pt x="58153" y="22439"/>
                              <a:pt x="56096" y="22439"/>
                            </a:cubicBezTo>
                            <a:lnTo>
                              <a:pt x="3743" y="22439"/>
                            </a:lnTo>
                            <a:cubicBezTo>
                              <a:pt x="1686" y="22439"/>
                              <a:pt x="0" y="20758"/>
                              <a:pt x="0" y="18701"/>
                            </a:cubicBezTo>
                            <a:lnTo>
                              <a:pt x="0" y="3739"/>
                            </a:lnTo>
                            <a:cubicBezTo>
                              <a:pt x="0" y="1682"/>
                              <a:pt x="1686" y="0"/>
                              <a:pt x="3743" y="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square" rtlCol="0" anchor="ctr">
                        <a:noAutofit/>
                      </a:bodyPr>
                      <a:lstStyle/>
                      <a:p>
                        <a:pPr algn="ctr"/>
                        <a:endParaRPr lang="en-US" sz="2400"/>
                      </a:p>
                    </p:txBody>
                  </p:sp>
                </p:grpSp>
              </p:grpSp>
            </p:grpSp>
          </p:grpSp>
        </p:grpSp>
      </p:grp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0C8C653A-6E43-12AA-3205-76A501F69F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1273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73A00-62DF-4F94-B459-2953A88FF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792" y="166730"/>
            <a:ext cx="8596668" cy="1320800"/>
          </a:xfrm>
        </p:spPr>
        <p:txBody>
          <a:bodyPr/>
          <a:lstStyle/>
          <a:p>
            <a:r>
              <a:rPr lang="en-IN" dirty="0"/>
              <a:t>Where is AI used?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2A6121-9001-464D-97D1-FE3B8B0F1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38</a:t>
            </a:fld>
            <a:endParaRPr lang="en-IN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15BDE-7A88-4C0E-913F-12DA2EEBAB3A}"/>
              </a:ext>
            </a:extLst>
          </p:cNvPr>
          <p:cNvGrpSpPr/>
          <p:nvPr/>
        </p:nvGrpSpPr>
        <p:grpSpPr>
          <a:xfrm>
            <a:off x="1146048" y="1207677"/>
            <a:ext cx="9656845" cy="5069781"/>
            <a:chOff x="545859" y="1680762"/>
            <a:chExt cx="7854585" cy="4123608"/>
          </a:xfrm>
        </p:grpSpPr>
        <p:cxnSp>
          <p:nvCxnSpPr>
            <p:cNvPr id="487" name="Straight Connector 486">
              <a:extLst>
                <a:ext uri="{FF2B5EF4-FFF2-40B4-BE49-F238E27FC236}">
                  <a16:creationId xmlns:a16="http://schemas.microsoft.com/office/drawing/2014/main" id="{C948C057-D4BF-478A-AEA8-28BECF567E2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19168" y="4005072"/>
              <a:ext cx="395241" cy="67965"/>
            </a:xfrm>
            <a:prstGeom prst="line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9B0FE856-B08C-48C9-88A3-2F50A8A49F80}"/>
                </a:ext>
              </a:extLst>
            </p:cNvPr>
            <p:cNvGrpSpPr/>
            <p:nvPr/>
          </p:nvGrpSpPr>
          <p:grpSpPr>
            <a:xfrm>
              <a:off x="545859" y="1680762"/>
              <a:ext cx="7854585" cy="4123608"/>
              <a:chOff x="545859" y="1680762"/>
              <a:chExt cx="7854585" cy="4123608"/>
            </a:xfrm>
          </p:grpSpPr>
          <p:grpSp>
            <p:nvGrpSpPr>
              <p:cNvPr id="643" name="Group 642">
                <a:extLst>
                  <a:ext uri="{FF2B5EF4-FFF2-40B4-BE49-F238E27FC236}">
                    <a16:creationId xmlns:a16="http://schemas.microsoft.com/office/drawing/2014/main" id="{AD477FC9-BEC8-4097-BD04-4B80A45207D8}"/>
                  </a:ext>
                </a:extLst>
              </p:cNvPr>
              <p:cNvGrpSpPr/>
              <p:nvPr/>
            </p:nvGrpSpPr>
            <p:grpSpPr>
              <a:xfrm>
                <a:off x="545859" y="1680762"/>
                <a:ext cx="7854585" cy="4123608"/>
                <a:chOff x="645458" y="1516170"/>
                <a:chExt cx="7854585" cy="4123608"/>
              </a:xfrm>
            </p:grpSpPr>
            <p:grpSp>
              <p:nvGrpSpPr>
                <p:cNvPr id="421" name="Group 420">
                  <a:extLst>
                    <a:ext uri="{FF2B5EF4-FFF2-40B4-BE49-F238E27FC236}">
                      <a16:creationId xmlns:a16="http://schemas.microsoft.com/office/drawing/2014/main" id="{526BEA5B-2A33-44FD-B57B-2B0850101593}"/>
                    </a:ext>
                  </a:extLst>
                </p:cNvPr>
                <p:cNvGrpSpPr/>
                <p:nvPr/>
              </p:nvGrpSpPr>
              <p:grpSpPr>
                <a:xfrm>
                  <a:off x="645458" y="1516170"/>
                  <a:ext cx="2605477" cy="4123608"/>
                  <a:chOff x="793375" y="1516170"/>
                  <a:chExt cx="2605477" cy="4123608"/>
                </a:xfrm>
              </p:grpSpPr>
              <p:sp>
                <p:nvSpPr>
                  <p:cNvPr id="74" name="Rectangle 73">
                    <a:extLst>
                      <a:ext uri="{FF2B5EF4-FFF2-40B4-BE49-F238E27FC236}">
                        <a16:creationId xmlns:a16="http://schemas.microsoft.com/office/drawing/2014/main" id="{E807F821-46B1-4265-926C-6E8429B68277}"/>
                      </a:ext>
                    </a:extLst>
                  </p:cNvPr>
                  <p:cNvSpPr/>
                  <p:nvPr/>
                </p:nvSpPr>
                <p:spPr>
                  <a:xfrm flipH="1">
                    <a:off x="890194" y="2817891"/>
                    <a:ext cx="1520727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Human </a:t>
                    </a:r>
                  </a:p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Resources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75" name="Rectangle 74">
                    <a:extLst>
                      <a:ext uri="{FF2B5EF4-FFF2-40B4-BE49-F238E27FC236}">
                        <a16:creationId xmlns:a16="http://schemas.microsoft.com/office/drawing/2014/main" id="{FB17DC33-4D56-44B3-A5DA-61C34B8BC41C}"/>
                      </a:ext>
                    </a:extLst>
                  </p:cNvPr>
                  <p:cNvSpPr/>
                  <p:nvPr/>
                </p:nvSpPr>
                <p:spPr>
                  <a:xfrm flipH="1">
                    <a:off x="793375" y="3795623"/>
                    <a:ext cx="1592241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algn="r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Fraud</a:t>
                    </a:r>
                  </a:p>
                  <a:p>
                    <a:pPr algn="r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Detection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76" name="Rectangle 75">
                    <a:extLst>
                      <a:ext uri="{FF2B5EF4-FFF2-40B4-BE49-F238E27FC236}">
                        <a16:creationId xmlns:a16="http://schemas.microsoft.com/office/drawing/2014/main" id="{4AE28F2C-B76A-4FF3-A0D5-E4A08FBE58FB}"/>
                      </a:ext>
                    </a:extLst>
                  </p:cNvPr>
                  <p:cNvSpPr/>
                  <p:nvPr/>
                </p:nvSpPr>
                <p:spPr>
                  <a:xfrm flipH="1">
                    <a:off x="985201" y="4552184"/>
                    <a:ext cx="1723090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Knowledge </a:t>
                    </a:r>
                  </a:p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Creation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77" name="Rectangle 76">
                    <a:extLst>
                      <a:ext uri="{FF2B5EF4-FFF2-40B4-BE49-F238E27FC236}">
                        <a16:creationId xmlns:a16="http://schemas.microsoft.com/office/drawing/2014/main" id="{7DC40008-84BE-472D-8AF0-2244890622E6}"/>
                      </a:ext>
                    </a:extLst>
                  </p:cNvPr>
                  <p:cNvSpPr/>
                  <p:nvPr/>
                </p:nvSpPr>
                <p:spPr>
                  <a:xfrm flipH="1">
                    <a:off x="1229061" y="5164140"/>
                    <a:ext cx="2169791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Research &amp;</a:t>
                    </a:r>
                  </a:p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Development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78" name="Rectangle 77">
                    <a:extLst>
                      <a:ext uri="{FF2B5EF4-FFF2-40B4-BE49-F238E27FC236}">
                        <a16:creationId xmlns:a16="http://schemas.microsoft.com/office/drawing/2014/main" id="{49A7B6F6-E47C-433A-BC8D-B71C2ABDC13C}"/>
                      </a:ext>
                    </a:extLst>
                  </p:cNvPr>
                  <p:cNvSpPr/>
                  <p:nvPr/>
                </p:nvSpPr>
                <p:spPr>
                  <a:xfrm flipH="1">
                    <a:off x="1648609" y="1516170"/>
                    <a:ext cx="1748757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Customer </a:t>
                    </a:r>
                  </a:p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Experience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79" name="Rectangle 78">
                    <a:extLst>
                      <a:ext uri="{FF2B5EF4-FFF2-40B4-BE49-F238E27FC236}">
                        <a16:creationId xmlns:a16="http://schemas.microsoft.com/office/drawing/2014/main" id="{3C76DFE7-AF82-4B3A-B5D8-2286501A0039}"/>
                      </a:ext>
                    </a:extLst>
                  </p:cNvPr>
                  <p:cNvSpPr/>
                  <p:nvPr/>
                </p:nvSpPr>
                <p:spPr>
                  <a:xfrm flipH="1">
                    <a:off x="1639432" y="2082363"/>
                    <a:ext cx="1146126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Supply </a:t>
                    </a:r>
                  </a:p>
                  <a:p>
                    <a:pPr algn="r"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Chain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642" name="Group 641">
                  <a:extLst>
                    <a:ext uri="{FF2B5EF4-FFF2-40B4-BE49-F238E27FC236}">
                      <a16:creationId xmlns:a16="http://schemas.microsoft.com/office/drawing/2014/main" id="{D47E2CFD-287C-4FF1-930A-1796B1FC134E}"/>
                    </a:ext>
                  </a:extLst>
                </p:cNvPr>
                <p:cNvGrpSpPr/>
                <p:nvPr/>
              </p:nvGrpSpPr>
              <p:grpSpPr>
                <a:xfrm>
                  <a:off x="5881119" y="1554643"/>
                  <a:ext cx="2618924" cy="4046661"/>
                  <a:chOff x="5760096" y="1556511"/>
                  <a:chExt cx="2618924" cy="4046661"/>
                </a:xfrm>
              </p:grpSpPr>
              <p:sp>
                <p:nvSpPr>
                  <p:cNvPr id="225" name="Rectangle 224">
                    <a:extLst>
                      <a:ext uri="{FF2B5EF4-FFF2-40B4-BE49-F238E27FC236}">
                        <a16:creationId xmlns:a16="http://schemas.microsoft.com/office/drawing/2014/main" id="{2FDB283F-2011-458F-8B32-3F6EE87E6922}"/>
                      </a:ext>
                    </a:extLst>
                  </p:cNvPr>
                  <p:cNvSpPr/>
                  <p:nvPr/>
                </p:nvSpPr>
                <p:spPr>
                  <a:xfrm>
                    <a:off x="6736821" y="2803697"/>
                    <a:ext cx="1520727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Customer </a:t>
                    </a:r>
                  </a:p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Services 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26" name="Rectangle 225">
                    <a:extLst>
                      <a:ext uri="{FF2B5EF4-FFF2-40B4-BE49-F238E27FC236}">
                        <a16:creationId xmlns:a16="http://schemas.microsoft.com/office/drawing/2014/main" id="{988A0EA7-4BDD-41A4-87FF-401F0B26650E}"/>
                      </a:ext>
                    </a:extLst>
                  </p:cNvPr>
                  <p:cNvSpPr/>
                  <p:nvPr/>
                </p:nvSpPr>
                <p:spPr>
                  <a:xfrm>
                    <a:off x="6786779" y="3746317"/>
                    <a:ext cx="1592241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Risk Management &amp; Analytics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27" name="Rectangle 226">
                    <a:extLst>
                      <a:ext uri="{FF2B5EF4-FFF2-40B4-BE49-F238E27FC236}">
                        <a16:creationId xmlns:a16="http://schemas.microsoft.com/office/drawing/2014/main" id="{B519327B-0ABE-4428-AE49-F609F3EFF6ED}"/>
                      </a:ext>
                    </a:extLst>
                  </p:cNvPr>
                  <p:cNvSpPr/>
                  <p:nvPr/>
                </p:nvSpPr>
                <p:spPr>
                  <a:xfrm>
                    <a:off x="6450657" y="4502878"/>
                    <a:ext cx="1723090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Customer </a:t>
                    </a:r>
                  </a:p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Insight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28" name="Rectangle 227">
                    <a:extLst>
                      <a:ext uri="{FF2B5EF4-FFF2-40B4-BE49-F238E27FC236}">
                        <a16:creationId xmlns:a16="http://schemas.microsoft.com/office/drawing/2014/main" id="{648C6932-08E3-47E7-B0DA-2BCEE9AE470B}"/>
                      </a:ext>
                    </a:extLst>
                  </p:cNvPr>
                  <p:cNvSpPr/>
                  <p:nvPr/>
                </p:nvSpPr>
                <p:spPr>
                  <a:xfrm>
                    <a:off x="5760096" y="5127534"/>
                    <a:ext cx="2169791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Pricing </a:t>
                    </a:r>
                  </a:p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&amp; Promotion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29" name="Rectangle 228">
                    <a:extLst>
                      <a:ext uri="{FF2B5EF4-FFF2-40B4-BE49-F238E27FC236}">
                        <a16:creationId xmlns:a16="http://schemas.microsoft.com/office/drawing/2014/main" id="{A4B4CFB8-4BE7-490B-BCDD-032947EFF71E}"/>
                      </a:ext>
                    </a:extLst>
                  </p:cNvPr>
                  <p:cNvSpPr/>
                  <p:nvPr/>
                </p:nvSpPr>
                <p:spPr>
                  <a:xfrm>
                    <a:off x="5788476" y="1556511"/>
                    <a:ext cx="1748757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Predictive</a:t>
                    </a:r>
                  </a:p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Analytics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30" name="Rectangle 229">
                    <a:extLst>
                      <a:ext uri="{FF2B5EF4-FFF2-40B4-BE49-F238E27FC236}">
                        <a16:creationId xmlns:a16="http://schemas.microsoft.com/office/drawing/2014/main" id="{C83F2CBC-863E-48FD-8F2A-D99A210BCBE2}"/>
                      </a:ext>
                    </a:extLst>
                  </p:cNvPr>
                  <p:cNvSpPr/>
                  <p:nvPr/>
                </p:nvSpPr>
                <p:spPr>
                  <a:xfrm>
                    <a:off x="6386836" y="2082363"/>
                    <a:ext cx="1748757" cy="475638"/>
                  </a:xfrm>
                  <a:prstGeom prst="rect">
                    <a:avLst/>
                  </a:prstGeom>
                </p:spPr>
                <p:txBody>
                  <a:bodyPr wrap="square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Real-time Operations Management</a:t>
                    </a:r>
                    <a:endParaRPr lang="en-IN" sz="1600" dirty="0">
                      <a:solidFill>
                        <a:schemeClr val="accent5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E473334F-F15B-441A-A60B-2E88F2EC34B5}"/>
                  </a:ext>
                </a:extLst>
              </p:cNvPr>
              <p:cNvGrpSpPr/>
              <p:nvPr/>
            </p:nvGrpSpPr>
            <p:grpSpPr>
              <a:xfrm>
                <a:off x="2268030" y="1770669"/>
                <a:ext cx="4432736" cy="3955424"/>
                <a:chOff x="2268030" y="1770669"/>
                <a:chExt cx="4432736" cy="3955424"/>
              </a:xfrm>
            </p:grpSpPr>
            <p:grpSp>
              <p:nvGrpSpPr>
                <p:cNvPr id="646" name="Group 645">
                  <a:extLst>
                    <a:ext uri="{FF2B5EF4-FFF2-40B4-BE49-F238E27FC236}">
                      <a16:creationId xmlns:a16="http://schemas.microsoft.com/office/drawing/2014/main" id="{A8C5DA39-DA21-4535-B986-19527043B07B}"/>
                    </a:ext>
                  </a:extLst>
                </p:cNvPr>
                <p:cNvGrpSpPr/>
                <p:nvPr/>
              </p:nvGrpSpPr>
              <p:grpSpPr>
                <a:xfrm>
                  <a:off x="2268030" y="1770669"/>
                  <a:ext cx="4432736" cy="3955424"/>
                  <a:chOff x="2367629" y="1606077"/>
                  <a:chExt cx="4432736" cy="3955424"/>
                </a:xfrm>
              </p:grpSpPr>
              <p:grpSp>
                <p:nvGrpSpPr>
                  <p:cNvPr id="645" name="Group 644">
                    <a:extLst>
                      <a:ext uri="{FF2B5EF4-FFF2-40B4-BE49-F238E27FC236}">
                        <a16:creationId xmlns:a16="http://schemas.microsoft.com/office/drawing/2014/main" id="{AF3E5CB4-391B-4F3D-9845-3BA5F03833EB}"/>
                      </a:ext>
                    </a:extLst>
                  </p:cNvPr>
                  <p:cNvGrpSpPr/>
                  <p:nvPr/>
                </p:nvGrpSpPr>
                <p:grpSpPr>
                  <a:xfrm>
                    <a:off x="2943689" y="2095374"/>
                    <a:ext cx="3302565" cy="2947464"/>
                    <a:chOff x="2943689" y="2095374"/>
                    <a:chExt cx="3302565" cy="2947464"/>
                  </a:xfrm>
                </p:grpSpPr>
                <p:grpSp>
                  <p:nvGrpSpPr>
                    <p:cNvPr id="628" name="Group 627">
                      <a:extLst>
                        <a:ext uri="{FF2B5EF4-FFF2-40B4-BE49-F238E27FC236}">
                          <a16:creationId xmlns:a16="http://schemas.microsoft.com/office/drawing/2014/main" id="{F1813457-5922-4534-9630-6647D03C040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851793" y="2095374"/>
                      <a:ext cx="1394461" cy="2947464"/>
                      <a:chOff x="4851793" y="2095374"/>
                      <a:chExt cx="1394461" cy="2947464"/>
                    </a:xfrm>
                  </p:grpSpPr>
                  <p:cxnSp>
                    <p:nvCxnSpPr>
                      <p:cNvPr id="283" name="Straight Connector 282">
                        <a:extLst>
                          <a:ext uri="{FF2B5EF4-FFF2-40B4-BE49-F238E27FC236}">
                            <a16:creationId xmlns:a16="http://schemas.microsoft.com/office/drawing/2014/main" id="{20ED2F02-0C8F-44A4-ADA2-B62CB2F52B80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5607810" y="4353128"/>
                        <a:ext cx="291281" cy="226415"/>
                      </a:xfrm>
                      <a:prstGeom prst="line">
                        <a:avLst/>
                      </a:prstGeom>
                      <a:ln>
                        <a:solidFill>
                          <a:schemeClr val="accent3"/>
                        </a:solidFill>
                        <a:tailEnd type="oval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84" name="Straight Connector 283">
                        <a:extLst>
                          <a:ext uri="{FF2B5EF4-FFF2-40B4-BE49-F238E27FC236}">
                            <a16:creationId xmlns:a16="http://schemas.microsoft.com/office/drawing/2014/main" id="{FD78585A-5C38-457E-8F8B-C1B5C010026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5609585" y="2540474"/>
                        <a:ext cx="307939" cy="200076"/>
                      </a:xfrm>
                      <a:prstGeom prst="line">
                        <a:avLst/>
                      </a:prstGeom>
                      <a:ln>
                        <a:solidFill>
                          <a:schemeClr val="accent3"/>
                        </a:solidFill>
                        <a:tailEnd type="oval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85" name="Straight Connector 284">
                        <a:extLst>
                          <a:ext uri="{FF2B5EF4-FFF2-40B4-BE49-F238E27FC236}">
                            <a16:creationId xmlns:a16="http://schemas.microsoft.com/office/drawing/2014/main" id="{78562735-B567-4CD0-87BC-9D74B0A8FFD7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5861983" y="3173707"/>
                        <a:ext cx="360687" cy="80934"/>
                      </a:xfrm>
                      <a:prstGeom prst="line">
                        <a:avLst/>
                      </a:prstGeom>
                      <a:ln>
                        <a:solidFill>
                          <a:schemeClr val="accent3"/>
                        </a:solidFill>
                        <a:tailEnd type="oval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86" name="Straight Connector 285">
                        <a:extLst>
                          <a:ext uri="{FF2B5EF4-FFF2-40B4-BE49-F238E27FC236}">
                            <a16:creationId xmlns:a16="http://schemas.microsoft.com/office/drawing/2014/main" id="{1A780960-DA74-4491-888F-00E27213A29D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H="1" flipV="1">
                        <a:off x="5099600" y="4728531"/>
                        <a:ext cx="201722" cy="314307"/>
                      </a:xfrm>
                      <a:prstGeom prst="line">
                        <a:avLst/>
                      </a:prstGeom>
                      <a:ln>
                        <a:solidFill>
                          <a:schemeClr val="accent3"/>
                        </a:solidFill>
                        <a:headEnd type="oval"/>
                        <a:tailEnd type="none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87" name="Straight Connector 286">
                        <a:extLst>
                          <a:ext uri="{FF2B5EF4-FFF2-40B4-BE49-F238E27FC236}">
                            <a16:creationId xmlns:a16="http://schemas.microsoft.com/office/drawing/2014/main" id="{33D70691-B098-46B0-8A20-DAAFF526EDF1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5233648" y="2095374"/>
                        <a:ext cx="153042" cy="307358"/>
                      </a:xfrm>
                      <a:prstGeom prst="line">
                        <a:avLst/>
                      </a:prstGeom>
                      <a:ln>
                        <a:solidFill>
                          <a:schemeClr val="accent3"/>
                        </a:solidFill>
                        <a:tailEnd type="oval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23" name="Freeform: Shape 222">
                        <a:extLst>
                          <a:ext uri="{FF2B5EF4-FFF2-40B4-BE49-F238E27FC236}">
                            <a16:creationId xmlns:a16="http://schemas.microsoft.com/office/drawing/2014/main" id="{8F81CD5C-19C9-4025-84E3-B7AFA3A44A9C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4851793" y="2260227"/>
                        <a:ext cx="1037480" cy="2545891"/>
                      </a:xfrm>
                      <a:custGeom>
                        <a:avLst/>
                        <a:gdLst>
                          <a:gd name="connsiteX0" fmla="*/ 1811312 w 1811312"/>
                          <a:gd name="connsiteY0" fmla="*/ 0 h 4213380"/>
                          <a:gd name="connsiteX1" fmla="*/ 1811312 w 1811312"/>
                          <a:gd name="connsiteY1" fmla="*/ 4213380 h 4213380"/>
                          <a:gd name="connsiteX2" fmla="*/ 1703605 w 1811312"/>
                          <a:gd name="connsiteY2" fmla="*/ 4196942 h 4213380"/>
                          <a:gd name="connsiteX3" fmla="*/ 0 w 1811312"/>
                          <a:gd name="connsiteY3" fmla="*/ 2106690 h 4213380"/>
                          <a:gd name="connsiteX4" fmla="*/ 1703605 w 1811312"/>
                          <a:gd name="connsiteY4" fmla="*/ 16438 h 4213380"/>
                          <a:gd name="connsiteX5" fmla="*/ 1811312 w 1811312"/>
                          <a:gd name="connsiteY5" fmla="*/ 0 h 4213380"/>
                          <a:gd name="connsiteX0" fmla="*/ 1811312 w 1811312"/>
                          <a:gd name="connsiteY0" fmla="*/ 0 h 4213380"/>
                          <a:gd name="connsiteX1" fmla="*/ 1803401 w 1811312"/>
                          <a:gd name="connsiteY1" fmla="*/ 2181602 h 4213380"/>
                          <a:gd name="connsiteX2" fmla="*/ 1811312 w 1811312"/>
                          <a:gd name="connsiteY2" fmla="*/ 4213380 h 4213380"/>
                          <a:gd name="connsiteX3" fmla="*/ 1703605 w 1811312"/>
                          <a:gd name="connsiteY3" fmla="*/ 4196942 h 4213380"/>
                          <a:gd name="connsiteX4" fmla="*/ 0 w 1811312"/>
                          <a:gd name="connsiteY4" fmla="*/ 2106690 h 4213380"/>
                          <a:gd name="connsiteX5" fmla="*/ 1703605 w 1811312"/>
                          <a:gd name="connsiteY5" fmla="*/ 16438 h 4213380"/>
                          <a:gd name="connsiteX6" fmla="*/ 1811312 w 1811312"/>
                          <a:gd name="connsiteY6" fmla="*/ 0 h 4213380"/>
                          <a:gd name="connsiteX0" fmla="*/ 1803401 w 1894841"/>
                          <a:gd name="connsiteY0" fmla="*/ 2181602 h 4213380"/>
                          <a:gd name="connsiteX1" fmla="*/ 1811312 w 1894841"/>
                          <a:gd name="connsiteY1" fmla="*/ 4213380 h 4213380"/>
                          <a:gd name="connsiteX2" fmla="*/ 1703605 w 1894841"/>
                          <a:gd name="connsiteY2" fmla="*/ 4196942 h 4213380"/>
                          <a:gd name="connsiteX3" fmla="*/ 0 w 1894841"/>
                          <a:gd name="connsiteY3" fmla="*/ 2106690 h 4213380"/>
                          <a:gd name="connsiteX4" fmla="*/ 1703605 w 1894841"/>
                          <a:gd name="connsiteY4" fmla="*/ 16438 h 4213380"/>
                          <a:gd name="connsiteX5" fmla="*/ 1811312 w 1894841"/>
                          <a:gd name="connsiteY5" fmla="*/ 0 h 4213380"/>
                          <a:gd name="connsiteX6" fmla="*/ 1894841 w 1894841"/>
                          <a:gd name="connsiteY6" fmla="*/ 2273042 h 4213380"/>
                          <a:gd name="connsiteX0" fmla="*/ 1803401 w 1811312"/>
                          <a:gd name="connsiteY0" fmla="*/ 2181602 h 4213380"/>
                          <a:gd name="connsiteX1" fmla="*/ 1811312 w 1811312"/>
                          <a:gd name="connsiteY1" fmla="*/ 4213380 h 4213380"/>
                          <a:gd name="connsiteX2" fmla="*/ 1703605 w 1811312"/>
                          <a:gd name="connsiteY2" fmla="*/ 4196942 h 4213380"/>
                          <a:gd name="connsiteX3" fmla="*/ 0 w 1811312"/>
                          <a:gd name="connsiteY3" fmla="*/ 2106690 h 4213380"/>
                          <a:gd name="connsiteX4" fmla="*/ 1703605 w 1811312"/>
                          <a:gd name="connsiteY4" fmla="*/ 16438 h 4213380"/>
                          <a:gd name="connsiteX5" fmla="*/ 1811312 w 1811312"/>
                          <a:gd name="connsiteY5" fmla="*/ 0 h 4213380"/>
                          <a:gd name="connsiteX0" fmla="*/ 1811312 w 1811312"/>
                          <a:gd name="connsiteY0" fmla="*/ 4213380 h 4213380"/>
                          <a:gd name="connsiteX1" fmla="*/ 1703605 w 1811312"/>
                          <a:gd name="connsiteY1" fmla="*/ 4196942 h 4213380"/>
                          <a:gd name="connsiteX2" fmla="*/ 0 w 1811312"/>
                          <a:gd name="connsiteY2" fmla="*/ 2106690 h 4213380"/>
                          <a:gd name="connsiteX3" fmla="*/ 1703605 w 1811312"/>
                          <a:gd name="connsiteY3" fmla="*/ 16438 h 4213380"/>
                          <a:gd name="connsiteX4" fmla="*/ 1811312 w 1811312"/>
                          <a:gd name="connsiteY4" fmla="*/ 0 h 4213380"/>
                          <a:gd name="connsiteX0" fmla="*/ 1811312 w 1811312"/>
                          <a:gd name="connsiteY0" fmla="*/ 4196942 h 4196942"/>
                          <a:gd name="connsiteX1" fmla="*/ 1703605 w 1811312"/>
                          <a:gd name="connsiteY1" fmla="*/ 4180504 h 4196942"/>
                          <a:gd name="connsiteX2" fmla="*/ 0 w 1811312"/>
                          <a:gd name="connsiteY2" fmla="*/ 2090252 h 4196942"/>
                          <a:gd name="connsiteX3" fmla="*/ 1703605 w 1811312"/>
                          <a:gd name="connsiteY3" fmla="*/ 0 h 4196942"/>
                          <a:gd name="connsiteX0" fmla="*/ 1703605 w 1703606"/>
                          <a:gd name="connsiteY0" fmla="*/ 4180504 h 4180504"/>
                          <a:gd name="connsiteX1" fmla="*/ 0 w 1703606"/>
                          <a:gd name="connsiteY1" fmla="*/ 2090252 h 4180504"/>
                          <a:gd name="connsiteX2" fmla="*/ 1703605 w 1703606"/>
                          <a:gd name="connsiteY2" fmla="*/ 0 h 418050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703606" h="4180504">
                            <a:moveTo>
                              <a:pt x="1703605" y="4180504"/>
                            </a:moveTo>
                            <a:cubicBezTo>
                              <a:pt x="731359" y="3981554"/>
                              <a:pt x="0" y="3121312"/>
                              <a:pt x="0" y="2090252"/>
                            </a:cubicBezTo>
                            <a:cubicBezTo>
                              <a:pt x="0" y="1059192"/>
                              <a:pt x="731359" y="198950"/>
                              <a:pt x="1703605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accent3"/>
                        </a:solidFill>
                        <a:headEnd type="oval" w="med" len="med"/>
                        <a:tailEnd type="oval" w="med" len="med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US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cxnSp>
                    <p:nvCxnSpPr>
                      <p:cNvPr id="296" name="Straight Connector 295">
                        <a:extLst>
                          <a:ext uri="{FF2B5EF4-FFF2-40B4-BE49-F238E27FC236}">
                            <a16:creationId xmlns:a16="http://schemas.microsoft.com/office/drawing/2014/main" id="{85D08A2F-1736-4CC9-81AC-0A1FFDA6CA5A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5846178" y="3875149"/>
                        <a:ext cx="400076" cy="78665"/>
                      </a:xfrm>
                      <a:prstGeom prst="line">
                        <a:avLst/>
                      </a:prstGeom>
                      <a:ln>
                        <a:solidFill>
                          <a:schemeClr val="accent3"/>
                        </a:solidFill>
                        <a:tailEnd type="oval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grpSp>
                  <p:nvGrpSpPr>
                    <p:cNvPr id="562" name="Group 561">
                      <a:extLst>
                        <a:ext uri="{FF2B5EF4-FFF2-40B4-BE49-F238E27FC236}">
                          <a16:creationId xmlns:a16="http://schemas.microsoft.com/office/drawing/2014/main" id="{F7F28348-4ADF-4B24-BC4B-B28D8A1D9E8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943689" y="2095374"/>
                      <a:ext cx="1366969" cy="2947464"/>
                      <a:chOff x="2943689" y="2095374"/>
                      <a:chExt cx="1366969" cy="2947464"/>
                    </a:xfrm>
                  </p:grpSpPr>
                  <p:grpSp>
                    <p:nvGrpSpPr>
                      <p:cNvPr id="423" name="Group 422">
                        <a:extLst>
                          <a:ext uri="{FF2B5EF4-FFF2-40B4-BE49-F238E27FC236}">
                            <a16:creationId xmlns:a16="http://schemas.microsoft.com/office/drawing/2014/main" id="{A2BC8F0C-A77C-4F1F-9B75-6840446F896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943689" y="2095374"/>
                        <a:ext cx="1119162" cy="2947464"/>
                        <a:chOff x="3730673" y="1914204"/>
                        <a:chExt cx="1624957" cy="4279542"/>
                      </a:xfrm>
                    </p:grpSpPr>
                    <p:cxnSp>
                      <p:nvCxnSpPr>
                        <p:cNvPr id="478" name="Straight Connector 477">
                          <a:extLst>
                            <a:ext uri="{FF2B5EF4-FFF2-40B4-BE49-F238E27FC236}">
                              <a16:creationId xmlns:a16="http://schemas.microsoft.com/office/drawing/2014/main" id="{1A421823-C0D6-4E79-BEA3-742C945B802B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 flipH="1">
                          <a:off x="4151049" y="5164316"/>
                          <a:ext cx="458958" cy="356753"/>
                        </a:xfrm>
                        <a:prstGeom prst="line">
                          <a:avLst/>
                        </a:prstGeom>
                        <a:ln>
                          <a:solidFill>
                            <a:schemeClr val="accent3"/>
                          </a:solidFill>
                          <a:tailEnd type="oval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79" name="Straight Connector 478">
                          <a:extLst>
                            <a:ext uri="{FF2B5EF4-FFF2-40B4-BE49-F238E27FC236}">
                              <a16:creationId xmlns:a16="http://schemas.microsoft.com/office/drawing/2014/main" id="{46DF7406-B732-4DD8-9A0E-900AF6EE0007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 flipH="1" flipV="1">
                          <a:off x="4184148" y="2560463"/>
                          <a:ext cx="414108" cy="318485"/>
                        </a:xfrm>
                        <a:prstGeom prst="line">
                          <a:avLst/>
                        </a:prstGeom>
                        <a:ln>
                          <a:solidFill>
                            <a:schemeClr val="accent3"/>
                          </a:solidFill>
                          <a:tailEnd type="oval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80" name="Straight Connector 479">
                          <a:extLst>
                            <a:ext uri="{FF2B5EF4-FFF2-40B4-BE49-F238E27FC236}">
                              <a16:creationId xmlns:a16="http://schemas.microsoft.com/office/drawing/2014/main" id="{90AF6F4E-6DD1-47B5-9851-D460C3A9C519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 flipH="1" flipV="1">
                          <a:off x="3730673" y="3479884"/>
                          <a:ext cx="523696" cy="117511"/>
                        </a:xfrm>
                        <a:prstGeom prst="line">
                          <a:avLst/>
                        </a:prstGeom>
                        <a:ln>
                          <a:solidFill>
                            <a:schemeClr val="accent3"/>
                          </a:solidFill>
                          <a:tailEnd type="oval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81" name="Straight Connector 480">
                          <a:extLst>
                            <a:ext uri="{FF2B5EF4-FFF2-40B4-BE49-F238E27FC236}">
                              <a16:creationId xmlns:a16="http://schemas.microsoft.com/office/drawing/2014/main" id="{97C880AE-A2CF-46AB-BC21-1771136418A7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 flipV="1">
                          <a:off x="5062742" y="5737391"/>
                          <a:ext cx="292888" cy="456355"/>
                        </a:xfrm>
                        <a:prstGeom prst="line">
                          <a:avLst/>
                        </a:prstGeom>
                        <a:ln>
                          <a:solidFill>
                            <a:schemeClr val="accent3"/>
                          </a:solidFill>
                          <a:headEnd type="oval"/>
                          <a:tailEnd type="non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82" name="Straight Connector 481">
                          <a:extLst>
                            <a:ext uri="{FF2B5EF4-FFF2-40B4-BE49-F238E27FC236}">
                              <a16:creationId xmlns:a16="http://schemas.microsoft.com/office/drawing/2014/main" id="{994548F2-0C76-4D4A-8FFC-0C33B4C8C470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 flipH="1" flipV="1">
                          <a:off x="4938794" y="1914204"/>
                          <a:ext cx="225723" cy="453328"/>
                        </a:xfrm>
                        <a:prstGeom prst="line">
                          <a:avLst/>
                        </a:prstGeom>
                        <a:ln>
                          <a:solidFill>
                            <a:schemeClr val="accent3"/>
                          </a:solidFill>
                          <a:tailEnd type="oval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sp>
                    <p:nvSpPr>
                      <p:cNvPr id="425" name="Freeform: Shape 424">
                        <a:extLst>
                          <a:ext uri="{FF2B5EF4-FFF2-40B4-BE49-F238E27FC236}">
                            <a16:creationId xmlns:a16="http://schemas.microsoft.com/office/drawing/2014/main" id="{4D56E692-19FD-45EA-B4DE-ACEC37BC77F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273178" y="2260227"/>
                        <a:ext cx="1037480" cy="2545891"/>
                      </a:xfrm>
                      <a:custGeom>
                        <a:avLst/>
                        <a:gdLst>
                          <a:gd name="connsiteX0" fmla="*/ 1811312 w 1811312"/>
                          <a:gd name="connsiteY0" fmla="*/ 0 h 4213380"/>
                          <a:gd name="connsiteX1" fmla="*/ 1811312 w 1811312"/>
                          <a:gd name="connsiteY1" fmla="*/ 4213380 h 4213380"/>
                          <a:gd name="connsiteX2" fmla="*/ 1703605 w 1811312"/>
                          <a:gd name="connsiteY2" fmla="*/ 4196942 h 4213380"/>
                          <a:gd name="connsiteX3" fmla="*/ 0 w 1811312"/>
                          <a:gd name="connsiteY3" fmla="*/ 2106690 h 4213380"/>
                          <a:gd name="connsiteX4" fmla="*/ 1703605 w 1811312"/>
                          <a:gd name="connsiteY4" fmla="*/ 16438 h 4213380"/>
                          <a:gd name="connsiteX5" fmla="*/ 1811312 w 1811312"/>
                          <a:gd name="connsiteY5" fmla="*/ 0 h 4213380"/>
                          <a:gd name="connsiteX0" fmla="*/ 1811312 w 1811312"/>
                          <a:gd name="connsiteY0" fmla="*/ 0 h 4213380"/>
                          <a:gd name="connsiteX1" fmla="*/ 1803401 w 1811312"/>
                          <a:gd name="connsiteY1" fmla="*/ 2181602 h 4213380"/>
                          <a:gd name="connsiteX2" fmla="*/ 1811312 w 1811312"/>
                          <a:gd name="connsiteY2" fmla="*/ 4213380 h 4213380"/>
                          <a:gd name="connsiteX3" fmla="*/ 1703605 w 1811312"/>
                          <a:gd name="connsiteY3" fmla="*/ 4196942 h 4213380"/>
                          <a:gd name="connsiteX4" fmla="*/ 0 w 1811312"/>
                          <a:gd name="connsiteY4" fmla="*/ 2106690 h 4213380"/>
                          <a:gd name="connsiteX5" fmla="*/ 1703605 w 1811312"/>
                          <a:gd name="connsiteY5" fmla="*/ 16438 h 4213380"/>
                          <a:gd name="connsiteX6" fmla="*/ 1811312 w 1811312"/>
                          <a:gd name="connsiteY6" fmla="*/ 0 h 4213380"/>
                          <a:gd name="connsiteX0" fmla="*/ 1803401 w 1894841"/>
                          <a:gd name="connsiteY0" fmla="*/ 2181602 h 4213380"/>
                          <a:gd name="connsiteX1" fmla="*/ 1811312 w 1894841"/>
                          <a:gd name="connsiteY1" fmla="*/ 4213380 h 4213380"/>
                          <a:gd name="connsiteX2" fmla="*/ 1703605 w 1894841"/>
                          <a:gd name="connsiteY2" fmla="*/ 4196942 h 4213380"/>
                          <a:gd name="connsiteX3" fmla="*/ 0 w 1894841"/>
                          <a:gd name="connsiteY3" fmla="*/ 2106690 h 4213380"/>
                          <a:gd name="connsiteX4" fmla="*/ 1703605 w 1894841"/>
                          <a:gd name="connsiteY4" fmla="*/ 16438 h 4213380"/>
                          <a:gd name="connsiteX5" fmla="*/ 1811312 w 1894841"/>
                          <a:gd name="connsiteY5" fmla="*/ 0 h 4213380"/>
                          <a:gd name="connsiteX6" fmla="*/ 1894841 w 1894841"/>
                          <a:gd name="connsiteY6" fmla="*/ 2273042 h 4213380"/>
                          <a:gd name="connsiteX0" fmla="*/ 1803401 w 1811312"/>
                          <a:gd name="connsiteY0" fmla="*/ 2181602 h 4213380"/>
                          <a:gd name="connsiteX1" fmla="*/ 1811312 w 1811312"/>
                          <a:gd name="connsiteY1" fmla="*/ 4213380 h 4213380"/>
                          <a:gd name="connsiteX2" fmla="*/ 1703605 w 1811312"/>
                          <a:gd name="connsiteY2" fmla="*/ 4196942 h 4213380"/>
                          <a:gd name="connsiteX3" fmla="*/ 0 w 1811312"/>
                          <a:gd name="connsiteY3" fmla="*/ 2106690 h 4213380"/>
                          <a:gd name="connsiteX4" fmla="*/ 1703605 w 1811312"/>
                          <a:gd name="connsiteY4" fmla="*/ 16438 h 4213380"/>
                          <a:gd name="connsiteX5" fmla="*/ 1811312 w 1811312"/>
                          <a:gd name="connsiteY5" fmla="*/ 0 h 4213380"/>
                          <a:gd name="connsiteX0" fmla="*/ 1811312 w 1811312"/>
                          <a:gd name="connsiteY0" fmla="*/ 4213380 h 4213380"/>
                          <a:gd name="connsiteX1" fmla="*/ 1703605 w 1811312"/>
                          <a:gd name="connsiteY1" fmla="*/ 4196942 h 4213380"/>
                          <a:gd name="connsiteX2" fmla="*/ 0 w 1811312"/>
                          <a:gd name="connsiteY2" fmla="*/ 2106690 h 4213380"/>
                          <a:gd name="connsiteX3" fmla="*/ 1703605 w 1811312"/>
                          <a:gd name="connsiteY3" fmla="*/ 16438 h 4213380"/>
                          <a:gd name="connsiteX4" fmla="*/ 1811312 w 1811312"/>
                          <a:gd name="connsiteY4" fmla="*/ 0 h 4213380"/>
                          <a:gd name="connsiteX0" fmla="*/ 1811312 w 1811312"/>
                          <a:gd name="connsiteY0" fmla="*/ 4196942 h 4196942"/>
                          <a:gd name="connsiteX1" fmla="*/ 1703605 w 1811312"/>
                          <a:gd name="connsiteY1" fmla="*/ 4180504 h 4196942"/>
                          <a:gd name="connsiteX2" fmla="*/ 0 w 1811312"/>
                          <a:gd name="connsiteY2" fmla="*/ 2090252 h 4196942"/>
                          <a:gd name="connsiteX3" fmla="*/ 1703605 w 1811312"/>
                          <a:gd name="connsiteY3" fmla="*/ 0 h 4196942"/>
                          <a:gd name="connsiteX0" fmla="*/ 1703605 w 1703606"/>
                          <a:gd name="connsiteY0" fmla="*/ 4180504 h 4180504"/>
                          <a:gd name="connsiteX1" fmla="*/ 0 w 1703606"/>
                          <a:gd name="connsiteY1" fmla="*/ 2090252 h 4180504"/>
                          <a:gd name="connsiteX2" fmla="*/ 1703605 w 1703606"/>
                          <a:gd name="connsiteY2" fmla="*/ 0 h 418050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703606" h="4180504">
                            <a:moveTo>
                              <a:pt x="1703605" y="4180504"/>
                            </a:moveTo>
                            <a:cubicBezTo>
                              <a:pt x="731359" y="3981554"/>
                              <a:pt x="0" y="3121312"/>
                              <a:pt x="0" y="2090252"/>
                            </a:cubicBezTo>
                            <a:cubicBezTo>
                              <a:pt x="0" y="1059192"/>
                              <a:pt x="731359" y="198950"/>
                              <a:pt x="1703605" y="0"/>
                            </a:cubicBezTo>
                          </a:path>
                        </a:pathLst>
                      </a:custGeom>
                      <a:noFill/>
                      <a:ln>
                        <a:solidFill>
                          <a:schemeClr val="accent3"/>
                        </a:solidFill>
                        <a:headEnd type="oval" w="med" len="med"/>
                        <a:tailEnd type="oval" w="med" len="med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US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  <p:grpSp>
                <p:nvGrpSpPr>
                  <p:cNvPr id="644" name="Group 643">
                    <a:extLst>
                      <a:ext uri="{FF2B5EF4-FFF2-40B4-BE49-F238E27FC236}">
                        <a16:creationId xmlns:a16="http://schemas.microsoft.com/office/drawing/2014/main" id="{B33E4C5E-861D-4A05-9ED9-EF376749F286}"/>
                      </a:ext>
                    </a:extLst>
                  </p:cNvPr>
                  <p:cNvGrpSpPr/>
                  <p:nvPr/>
                </p:nvGrpSpPr>
                <p:grpSpPr>
                  <a:xfrm>
                    <a:off x="2367629" y="1606077"/>
                    <a:ext cx="4432736" cy="3955424"/>
                    <a:chOff x="2367629" y="1606077"/>
                    <a:chExt cx="4432736" cy="3955424"/>
                  </a:xfrm>
                </p:grpSpPr>
                <p:grpSp>
                  <p:nvGrpSpPr>
                    <p:cNvPr id="568" name="Group 567">
                      <a:extLst>
                        <a:ext uri="{FF2B5EF4-FFF2-40B4-BE49-F238E27FC236}">
                          <a16:creationId xmlns:a16="http://schemas.microsoft.com/office/drawing/2014/main" id="{A998B1CD-F435-488F-9E9B-631DB561713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346125" y="1606077"/>
                      <a:ext cx="473074" cy="471188"/>
                      <a:chOff x="3436429" y="1662990"/>
                      <a:chExt cx="403305" cy="401698"/>
                    </a:xfrm>
                  </p:grpSpPr>
                  <p:sp>
                    <p:nvSpPr>
                      <p:cNvPr id="472" name="Oval 471">
                        <a:extLst>
                          <a:ext uri="{FF2B5EF4-FFF2-40B4-BE49-F238E27FC236}">
                            <a16:creationId xmlns:a16="http://schemas.microsoft.com/office/drawing/2014/main" id="{336B4261-55D6-4233-B728-8FA97ED13DE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436429" y="1662990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499" name="Group 498">
                        <a:extLst>
                          <a:ext uri="{FF2B5EF4-FFF2-40B4-BE49-F238E27FC236}">
                            <a16:creationId xmlns:a16="http://schemas.microsoft.com/office/drawing/2014/main" id="{EF706136-5097-416E-A739-42D89D303F6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501941" y="1718309"/>
                        <a:ext cx="272280" cy="291060"/>
                        <a:chOff x="5767527" y="3077874"/>
                        <a:chExt cx="656945" cy="702263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00" name="Freeform: Shape 499">
                          <a:extLst>
                            <a:ext uri="{FF2B5EF4-FFF2-40B4-BE49-F238E27FC236}">
                              <a16:creationId xmlns:a16="http://schemas.microsoft.com/office/drawing/2014/main" id="{9E03DB32-22A5-4CE1-BB67-54B2F41EC92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12834" y="3383693"/>
                          <a:ext cx="11326" cy="22653"/>
                        </a:xfrm>
                        <a:custGeom>
                          <a:avLst/>
                          <a:gdLst>
                            <a:gd name="connsiteX0" fmla="*/ 11327 w 11326"/>
                            <a:gd name="connsiteY0" fmla="*/ 22653 h 22653"/>
                            <a:gd name="connsiteX1" fmla="*/ 11327 w 11326"/>
                            <a:gd name="connsiteY1" fmla="*/ 0 h 22653"/>
                            <a:gd name="connsiteX2" fmla="*/ 0 w 11326"/>
                            <a:gd name="connsiteY2" fmla="*/ 11327 h 22653"/>
                            <a:gd name="connsiteX3" fmla="*/ 11327 w 11326"/>
                            <a:gd name="connsiteY3" fmla="*/ 22653 h 226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1326" h="22653">
                              <a:moveTo>
                                <a:pt x="11327" y="22653"/>
                              </a:moveTo>
                              <a:lnTo>
                                <a:pt x="11327" y="0"/>
                              </a:lnTo>
                              <a:cubicBezTo>
                                <a:pt x="5086" y="0"/>
                                <a:pt x="0" y="5086"/>
                                <a:pt x="0" y="11327"/>
                              </a:cubicBezTo>
                              <a:cubicBezTo>
                                <a:pt x="0" y="17568"/>
                                <a:pt x="5086" y="22653"/>
                                <a:pt x="11327" y="22653"/>
                              </a:cubicBez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01" name="Freeform: Shape 500">
                          <a:extLst>
                            <a:ext uri="{FF2B5EF4-FFF2-40B4-BE49-F238E27FC236}">
                              <a16:creationId xmlns:a16="http://schemas.microsoft.com/office/drawing/2014/main" id="{64C72DD8-F2FC-4F94-8835-4C801F2D15C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46814" y="3372571"/>
                          <a:ext cx="67959" cy="67755"/>
                        </a:xfrm>
                        <a:custGeom>
                          <a:avLst/>
                          <a:gdLst>
                            <a:gd name="connsiteX0" fmla="*/ 67960 w 67959"/>
                            <a:gd name="connsiteY0" fmla="*/ 33776 h 67755"/>
                            <a:gd name="connsiteX1" fmla="*/ 67960 w 67959"/>
                            <a:gd name="connsiteY1" fmla="*/ 11123 h 67755"/>
                            <a:gd name="connsiteX2" fmla="*/ 59306 w 67959"/>
                            <a:gd name="connsiteY2" fmla="*/ 11123 h 67755"/>
                            <a:gd name="connsiteX3" fmla="*/ 9163 w 67959"/>
                            <a:gd name="connsiteY3" fmla="*/ 0 h 67755"/>
                            <a:gd name="connsiteX4" fmla="*/ 0 w 67959"/>
                            <a:gd name="connsiteY4" fmla="*/ 11123 h 67755"/>
                            <a:gd name="connsiteX5" fmla="*/ 0 w 67959"/>
                            <a:gd name="connsiteY5" fmla="*/ 33776 h 67755"/>
                            <a:gd name="connsiteX6" fmla="*/ 33980 w 67959"/>
                            <a:gd name="connsiteY6" fmla="*/ 67756 h 67755"/>
                            <a:gd name="connsiteX7" fmla="*/ 67960 w 67959"/>
                            <a:gd name="connsiteY7" fmla="*/ 33776 h 6775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67959" h="67755">
                              <a:moveTo>
                                <a:pt x="67960" y="33776"/>
                              </a:moveTo>
                              <a:lnTo>
                                <a:pt x="67960" y="11123"/>
                              </a:lnTo>
                              <a:lnTo>
                                <a:pt x="59306" y="11123"/>
                              </a:lnTo>
                              <a:cubicBezTo>
                                <a:pt x="42067" y="11123"/>
                                <a:pt x="24805" y="7283"/>
                                <a:pt x="9163" y="0"/>
                              </a:cubicBezTo>
                              <a:cubicBezTo>
                                <a:pt x="3953" y="1008"/>
                                <a:pt x="0" y="5618"/>
                                <a:pt x="0" y="11123"/>
                              </a:cubicBezTo>
                              <a:lnTo>
                                <a:pt x="0" y="33776"/>
                              </a:lnTo>
                              <a:cubicBezTo>
                                <a:pt x="0" y="52510"/>
                                <a:pt x="15246" y="67756"/>
                                <a:pt x="33980" y="67756"/>
                              </a:cubicBezTo>
                              <a:cubicBezTo>
                                <a:pt x="52714" y="67756"/>
                                <a:pt x="67960" y="52510"/>
                                <a:pt x="67960" y="33776"/>
                              </a:cubicBez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02" name="Freeform: Shape 501">
                          <a:extLst>
                            <a:ext uri="{FF2B5EF4-FFF2-40B4-BE49-F238E27FC236}">
                              <a16:creationId xmlns:a16="http://schemas.microsoft.com/office/drawing/2014/main" id="{0E47AB92-20BC-4ECA-9A90-3646EDC39CD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67527" y="3480004"/>
                          <a:ext cx="226532" cy="84915"/>
                        </a:xfrm>
                        <a:custGeom>
                          <a:avLst/>
                          <a:gdLst>
                            <a:gd name="connsiteX0" fmla="*/ 199281 w 226532"/>
                            <a:gd name="connsiteY0" fmla="*/ 9390 h 84915"/>
                            <a:gd name="connsiteX1" fmla="*/ 158324 w 226532"/>
                            <a:gd name="connsiteY1" fmla="*/ 1133 h 84915"/>
                            <a:gd name="connsiteX2" fmla="*/ 155152 w 226532"/>
                            <a:gd name="connsiteY2" fmla="*/ 0 h 84915"/>
                            <a:gd name="connsiteX3" fmla="*/ 113266 w 226532"/>
                            <a:gd name="connsiteY3" fmla="*/ 28283 h 84915"/>
                            <a:gd name="connsiteX4" fmla="*/ 71369 w 226532"/>
                            <a:gd name="connsiteY4" fmla="*/ 79 h 84915"/>
                            <a:gd name="connsiteX5" fmla="*/ 69093 w 226532"/>
                            <a:gd name="connsiteY5" fmla="*/ 906 h 84915"/>
                            <a:gd name="connsiteX6" fmla="*/ 27252 w 226532"/>
                            <a:gd name="connsiteY6" fmla="*/ 9390 h 84915"/>
                            <a:gd name="connsiteX7" fmla="*/ 0 w 226532"/>
                            <a:gd name="connsiteY7" fmla="*/ 42690 h 84915"/>
                            <a:gd name="connsiteX8" fmla="*/ 0 w 226532"/>
                            <a:gd name="connsiteY8" fmla="*/ 84916 h 84915"/>
                            <a:gd name="connsiteX9" fmla="*/ 226533 w 226532"/>
                            <a:gd name="connsiteY9" fmla="*/ 84916 h 84915"/>
                            <a:gd name="connsiteX10" fmla="*/ 226533 w 226532"/>
                            <a:gd name="connsiteY10" fmla="*/ 42690 h 84915"/>
                            <a:gd name="connsiteX11" fmla="*/ 199281 w 226532"/>
                            <a:gd name="connsiteY11" fmla="*/ 9390 h 8491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</a:cxnLst>
                          <a:rect l="l" t="t" r="r" b="b"/>
                          <a:pathLst>
                            <a:path w="226532" h="84915">
                              <a:moveTo>
                                <a:pt x="199281" y="9390"/>
                              </a:moveTo>
                              <a:lnTo>
                                <a:pt x="158324" y="1133"/>
                              </a:lnTo>
                              <a:cubicBezTo>
                                <a:pt x="157225" y="816"/>
                                <a:pt x="156206" y="385"/>
                                <a:pt x="155152" y="0"/>
                              </a:cubicBezTo>
                              <a:cubicBezTo>
                                <a:pt x="148368" y="16628"/>
                                <a:pt x="132171" y="28283"/>
                                <a:pt x="113266" y="28283"/>
                              </a:cubicBezTo>
                              <a:cubicBezTo>
                                <a:pt x="94340" y="28283"/>
                                <a:pt x="78131" y="16605"/>
                                <a:pt x="71369" y="79"/>
                              </a:cubicBezTo>
                              <a:cubicBezTo>
                                <a:pt x="70599" y="340"/>
                                <a:pt x="69874" y="680"/>
                                <a:pt x="69093" y="906"/>
                              </a:cubicBezTo>
                              <a:lnTo>
                                <a:pt x="27252" y="9390"/>
                              </a:lnTo>
                              <a:cubicBezTo>
                                <a:pt x="11463" y="12573"/>
                                <a:pt x="0" y="26595"/>
                                <a:pt x="0" y="42690"/>
                              </a:cubicBezTo>
                              <a:lnTo>
                                <a:pt x="0" y="84916"/>
                              </a:lnTo>
                              <a:lnTo>
                                <a:pt x="226533" y="84916"/>
                              </a:lnTo>
                              <a:lnTo>
                                <a:pt x="226533" y="42690"/>
                              </a:lnTo>
                              <a:cubicBezTo>
                                <a:pt x="226533" y="26595"/>
                                <a:pt x="215070" y="12573"/>
                                <a:pt x="199281" y="9390"/>
                              </a:cubicBez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03" name="Freeform: Shape 502">
                          <a:extLst>
                            <a:ext uri="{FF2B5EF4-FFF2-40B4-BE49-F238E27FC236}">
                              <a16:creationId xmlns:a16="http://schemas.microsoft.com/office/drawing/2014/main" id="{A4D3F0DD-47BE-4D3F-9BB8-B730E260C48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01507" y="3293080"/>
                          <a:ext cx="158572" cy="72501"/>
                        </a:xfrm>
                        <a:custGeom>
                          <a:avLst/>
                          <a:gdLst>
                            <a:gd name="connsiteX0" fmla="*/ 22653 w 158572"/>
                            <a:gd name="connsiteY0" fmla="*/ 67960 h 72501"/>
                            <a:gd name="connsiteX1" fmla="*/ 31488 w 158572"/>
                            <a:gd name="connsiteY1" fmla="*/ 67960 h 72501"/>
                            <a:gd name="connsiteX2" fmla="*/ 56633 w 158572"/>
                            <a:gd name="connsiteY2" fmla="*/ 56633 h 72501"/>
                            <a:gd name="connsiteX3" fmla="*/ 59306 w 158572"/>
                            <a:gd name="connsiteY3" fmla="*/ 56633 h 72501"/>
                            <a:gd name="connsiteX4" fmla="*/ 61696 w 158572"/>
                            <a:gd name="connsiteY4" fmla="*/ 57822 h 72501"/>
                            <a:gd name="connsiteX5" fmla="*/ 104613 w 158572"/>
                            <a:gd name="connsiteY5" fmla="*/ 67960 h 72501"/>
                            <a:gd name="connsiteX6" fmla="*/ 124593 w 158572"/>
                            <a:gd name="connsiteY6" fmla="*/ 67960 h 72501"/>
                            <a:gd name="connsiteX7" fmla="*/ 158573 w 158572"/>
                            <a:gd name="connsiteY7" fmla="*/ 33980 h 72501"/>
                            <a:gd name="connsiteX8" fmla="*/ 124593 w 158572"/>
                            <a:gd name="connsiteY8" fmla="*/ 0 h 72501"/>
                            <a:gd name="connsiteX9" fmla="*/ 90613 w 158572"/>
                            <a:gd name="connsiteY9" fmla="*/ 33980 h 72501"/>
                            <a:gd name="connsiteX10" fmla="*/ 67960 w 158572"/>
                            <a:gd name="connsiteY10" fmla="*/ 33980 h 72501"/>
                            <a:gd name="connsiteX11" fmla="*/ 72762 w 158572"/>
                            <a:gd name="connsiteY11" fmla="*/ 11327 h 72501"/>
                            <a:gd name="connsiteX12" fmla="*/ 40323 w 158572"/>
                            <a:gd name="connsiteY12" fmla="*/ 11327 h 72501"/>
                            <a:gd name="connsiteX13" fmla="*/ 0 w 158572"/>
                            <a:gd name="connsiteY13" fmla="*/ 51649 h 72501"/>
                            <a:gd name="connsiteX14" fmla="*/ 6003 w 158572"/>
                            <a:gd name="connsiteY14" fmla="*/ 72502 h 72501"/>
                            <a:gd name="connsiteX15" fmla="*/ 22653 w 158572"/>
                            <a:gd name="connsiteY15" fmla="*/ 67960 h 7250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</a:cxnLst>
                          <a:rect l="l" t="t" r="r" b="b"/>
                          <a:pathLst>
                            <a:path w="158572" h="72501">
                              <a:moveTo>
                                <a:pt x="22653" y="67960"/>
                              </a:moveTo>
                              <a:lnTo>
                                <a:pt x="31488" y="67960"/>
                              </a:lnTo>
                              <a:cubicBezTo>
                                <a:pt x="37706" y="61062"/>
                                <a:pt x="46632" y="56633"/>
                                <a:pt x="56633" y="56633"/>
                              </a:cubicBezTo>
                              <a:lnTo>
                                <a:pt x="59306" y="56633"/>
                              </a:lnTo>
                              <a:lnTo>
                                <a:pt x="61696" y="57822"/>
                              </a:lnTo>
                              <a:cubicBezTo>
                                <a:pt x="74948" y="64449"/>
                                <a:pt x="89786" y="67960"/>
                                <a:pt x="104613" y="67960"/>
                              </a:cubicBezTo>
                              <a:lnTo>
                                <a:pt x="124593" y="67960"/>
                              </a:lnTo>
                              <a:cubicBezTo>
                                <a:pt x="143327" y="67960"/>
                                <a:pt x="158573" y="52714"/>
                                <a:pt x="158573" y="33980"/>
                              </a:cubicBezTo>
                              <a:cubicBezTo>
                                <a:pt x="158573" y="15246"/>
                                <a:pt x="143327" y="0"/>
                                <a:pt x="124593" y="0"/>
                              </a:cubicBezTo>
                              <a:cubicBezTo>
                                <a:pt x="105859" y="0"/>
                                <a:pt x="90613" y="15246"/>
                                <a:pt x="90613" y="33980"/>
                              </a:cubicBezTo>
                              <a:lnTo>
                                <a:pt x="67960" y="33980"/>
                              </a:lnTo>
                              <a:cubicBezTo>
                                <a:pt x="67960" y="25915"/>
                                <a:pt x="69704" y="18281"/>
                                <a:pt x="72762" y="11327"/>
                              </a:cubicBezTo>
                              <a:lnTo>
                                <a:pt x="40323" y="11327"/>
                              </a:lnTo>
                              <a:cubicBezTo>
                                <a:pt x="18089" y="11327"/>
                                <a:pt x="0" y="29415"/>
                                <a:pt x="0" y="51649"/>
                              </a:cubicBezTo>
                              <a:cubicBezTo>
                                <a:pt x="0" y="59046"/>
                                <a:pt x="2220" y="66238"/>
                                <a:pt x="6003" y="72502"/>
                              </a:cubicBezTo>
                              <a:cubicBezTo>
                                <a:pt x="10953" y="69693"/>
                                <a:pt x="16582" y="67960"/>
                                <a:pt x="22653" y="67960"/>
                              </a:cubicBez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04" name="Freeform: Shape 503">
                          <a:extLst>
                            <a:ext uri="{FF2B5EF4-FFF2-40B4-BE49-F238E27FC236}">
                              <a16:creationId xmlns:a16="http://schemas.microsoft.com/office/drawing/2014/main" id="{9DFA942F-3C8E-48C9-BA68-8D11BADFFF5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37427" y="3383693"/>
                          <a:ext cx="11326" cy="22653"/>
                        </a:xfrm>
                        <a:custGeom>
                          <a:avLst/>
                          <a:gdLst>
                            <a:gd name="connsiteX0" fmla="*/ 0 w 11326"/>
                            <a:gd name="connsiteY0" fmla="*/ 22653 h 22653"/>
                            <a:gd name="connsiteX1" fmla="*/ 11327 w 11326"/>
                            <a:gd name="connsiteY1" fmla="*/ 11327 h 22653"/>
                            <a:gd name="connsiteX2" fmla="*/ 0 w 11326"/>
                            <a:gd name="connsiteY2" fmla="*/ 0 h 226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</a:cxnLst>
                          <a:rect l="l" t="t" r="r" b="b"/>
                          <a:pathLst>
                            <a:path w="11326" h="22653">
                              <a:moveTo>
                                <a:pt x="0" y="22653"/>
                              </a:moveTo>
                              <a:cubicBezTo>
                                <a:pt x="6241" y="22653"/>
                                <a:pt x="11327" y="17568"/>
                                <a:pt x="11327" y="11327"/>
                              </a:cubicBezTo>
                              <a:cubicBezTo>
                                <a:pt x="11327" y="5086"/>
                                <a:pt x="6241" y="0"/>
                                <a:pt x="0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05" name="Freeform: Shape 504">
                          <a:extLst>
                            <a:ext uri="{FF2B5EF4-FFF2-40B4-BE49-F238E27FC236}">
                              <a16:creationId xmlns:a16="http://schemas.microsoft.com/office/drawing/2014/main" id="{A31BA87D-E11C-47CC-A251-FF063FEC890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58514" y="3459944"/>
                          <a:ext cx="44559" cy="25688"/>
                        </a:xfrm>
                        <a:custGeom>
                          <a:avLst/>
                          <a:gdLst>
                            <a:gd name="connsiteX0" fmla="*/ 4836 w 44559"/>
                            <a:gd name="connsiteY0" fmla="*/ 0 h 25688"/>
                            <a:gd name="connsiteX1" fmla="*/ 0 w 44559"/>
                            <a:gd name="connsiteY1" fmla="*/ 6785 h 25688"/>
                            <a:gd name="connsiteX2" fmla="*/ 22280 w 44559"/>
                            <a:gd name="connsiteY2" fmla="*/ 25689 h 25688"/>
                            <a:gd name="connsiteX3" fmla="*/ 44559 w 44559"/>
                            <a:gd name="connsiteY3" fmla="*/ 6717 h 25688"/>
                            <a:gd name="connsiteX4" fmla="*/ 39734 w 44559"/>
                            <a:gd name="connsiteY4" fmla="*/ 0 h 25688"/>
                            <a:gd name="connsiteX5" fmla="*/ 22280 w 44559"/>
                            <a:gd name="connsiteY5" fmla="*/ 3036 h 25688"/>
                            <a:gd name="connsiteX6" fmla="*/ 4836 w 44559"/>
                            <a:gd name="connsiteY6" fmla="*/ 0 h 2568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44559" h="25688">
                              <a:moveTo>
                                <a:pt x="4836" y="0"/>
                              </a:moveTo>
                              <a:cubicBezTo>
                                <a:pt x="3443" y="2424"/>
                                <a:pt x="1801" y="4667"/>
                                <a:pt x="0" y="6785"/>
                              </a:cubicBezTo>
                              <a:cubicBezTo>
                                <a:pt x="1801" y="17488"/>
                                <a:pt x="11066" y="25689"/>
                                <a:pt x="22280" y="25689"/>
                              </a:cubicBezTo>
                              <a:cubicBezTo>
                                <a:pt x="33516" y="25689"/>
                                <a:pt x="42792" y="17454"/>
                                <a:pt x="44559" y="6717"/>
                              </a:cubicBezTo>
                              <a:cubicBezTo>
                                <a:pt x="42747" y="4621"/>
                                <a:pt x="41116" y="2390"/>
                                <a:pt x="39734" y="0"/>
                              </a:cubicBezTo>
                              <a:cubicBezTo>
                                <a:pt x="34195" y="1812"/>
                                <a:pt x="28407" y="3036"/>
                                <a:pt x="22280" y="3036"/>
                              </a:cubicBezTo>
                              <a:cubicBezTo>
                                <a:pt x="16152" y="3036"/>
                                <a:pt x="10364" y="1812"/>
                                <a:pt x="4836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06" name="Freeform: Shape 505">
                          <a:extLst>
                            <a:ext uri="{FF2B5EF4-FFF2-40B4-BE49-F238E27FC236}">
                              <a16:creationId xmlns:a16="http://schemas.microsoft.com/office/drawing/2014/main" id="{ADF77085-CCB5-4E8C-AE68-F026821B6E5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05387" y="3077874"/>
                          <a:ext cx="282327" cy="702263"/>
                        </a:xfrm>
                        <a:custGeom>
                          <a:avLst/>
                          <a:gdLst>
                            <a:gd name="connsiteX0" fmla="*/ 147246 w 282327"/>
                            <a:gd name="connsiteY0" fmla="*/ 541017 h 702263"/>
                            <a:gd name="connsiteX1" fmla="*/ 147246 w 282327"/>
                            <a:gd name="connsiteY1" fmla="*/ 373779 h 702263"/>
                            <a:gd name="connsiteX2" fmla="*/ 158573 w 282327"/>
                            <a:gd name="connsiteY2" fmla="*/ 362453 h 702263"/>
                            <a:gd name="connsiteX3" fmla="*/ 282328 w 282327"/>
                            <a:gd name="connsiteY3" fmla="*/ 362453 h 702263"/>
                            <a:gd name="connsiteX4" fmla="*/ 269110 w 282327"/>
                            <a:gd name="connsiteY4" fmla="*/ 339799 h 702263"/>
                            <a:gd name="connsiteX5" fmla="*/ 158573 w 282327"/>
                            <a:gd name="connsiteY5" fmla="*/ 339799 h 702263"/>
                            <a:gd name="connsiteX6" fmla="*/ 124593 w 282327"/>
                            <a:gd name="connsiteY6" fmla="*/ 373779 h 702263"/>
                            <a:gd name="connsiteX7" fmla="*/ 124593 w 282327"/>
                            <a:gd name="connsiteY7" fmla="*/ 527697 h 702263"/>
                            <a:gd name="connsiteX8" fmla="*/ 101940 w 282327"/>
                            <a:gd name="connsiteY8" fmla="*/ 521807 h 702263"/>
                            <a:gd name="connsiteX9" fmla="*/ 101940 w 282327"/>
                            <a:gd name="connsiteY9" fmla="*/ 180445 h 702263"/>
                            <a:gd name="connsiteX10" fmla="*/ 181226 w 282327"/>
                            <a:gd name="connsiteY10" fmla="*/ 90613 h 702263"/>
                            <a:gd name="connsiteX11" fmla="*/ 90613 w 282327"/>
                            <a:gd name="connsiteY11" fmla="*/ 0 h 702263"/>
                            <a:gd name="connsiteX12" fmla="*/ 0 w 282327"/>
                            <a:gd name="connsiteY12" fmla="*/ 90613 h 702263"/>
                            <a:gd name="connsiteX13" fmla="*/ 33980 w 282327"/>
                            <a:gd name="connsiteY13" fmla="*/ 161235 h 702263"/>
                            <a:gd name="connsiteX14" fmla="*/ 33980 w 282327"/>
                            <a:gd name="connsiteY14" fmla="*/ 453066 h 702263"/>
                            <a:gd name="connsiteX15" fmla="*/ 22653 w 282327"/>
                            <a:gd name="connsiteY15" fmla="*/ 464392 h 702263"/>
                            <a:gd name="connsiteX16" fmla="*/ 11327 w 282327"/>
                            <a:gd name="connsiteY16" fmla="*/ 464392 h 702263"/>
                            <a:gd name="connsiteX17" fmla="*/ 11327 w 282327"/>
                            <a:gd name="connsiteY17" fmla="*/ 487046 h 702263"/>
                            <a:gd name="connsiteX18" fmla="*/ 22653 w 282327"/>
                            <a:gd name="connsiteY18" fmla="*/ 487046 h 702263"/>
                            <a:gd name="connsiteX19" fmla="*/ 56633 w 282327"/>
                            <a:gd name="connsiteY19" fmla="*/ 453066 h 702263"/>
                            <a:gd name="connsiteX20" fmla="*/ 56633 w 282327"/>
                            <a:gd name="connsiteY20" fmla="*/ 174555 h 702263"/>
                            <a:gd name="connsiteX21" fmla="*/ 79286 w 282327"/>
                            <a:gd name="connsiteY21" fmla="*/ 180445 h 702263"/>
                            <a:gd name="connsiteX22" fmla="*/ 79286 w 282327"/>
                            <a:gd name="connsiteY22" fmla="*/ 521818 h 702263"/>
                            <a:gd name="connsiteX23" fmla="*/ 0 w 282327"/>
                            <a:gd name="connsiteY23" fmla="*/ 611650 h 702263"/>
                            <a:gd name="connsiteX24" fmla="*/ 90613 w 282327"/>
                            <a:gd name="connsiteY24" fmla="*/ 702263 h 702263"/>
                            <a:gd name="connsiteX25" fmla="*/ 181226 w 282327"/>
                            <a:gd name="connsiteY25" fmla="*/ 611650 h 702263"/>
                            <a:gd name="connsiteX26" fmla="*/ 147246 w 282327"/>
                            <a:gd name="connsiteY26" fmla="*/ 541017 h 702263"/>
                            <a:gd name="connsiteX27" fmla="*/ 37299 w 282327"/>
                            <a:gd name="connsiteY27" fmla="*/ 109948 h 702263"/>
                            <a:gd name="connsiteX28" fmla="*/ 53315 w 282327"/>
                            <a:gd name="connsiteY28" fmla="*/ 93932 h 702263"/>
                            <a:gd name="connsiteX29" fmla="*/ 67960 w 282327"/>
                            <a:gd name="connsiteY29" fmla="*/ 108577 h 702263"/>
                            <a:gd name="connsiteX30" fmla="*/ 127912 w 282327"/>
                            <a:gd name="connsiteY30" fmla="*/ 48625 h 702263"/>
                            <a:gd name="connsiteX31" fmla="*/ 143928 w 282327"/>
                            <a:gd name="connsiteY31" fmla="*/ 64641 h 702263"/>
                            <a:gd name="connsiteX32" fmla="*/ 67960 w 282327"/>
                            <a:gd name="connsiteY32" fmla="*/ 140609 h 702263"/>
                            <a:gd name="connsiteX33" fmla="*/ 67960 w 282327"/>
                            <a:gd name="connsiteY33" fmla="*/ 661634 h 702263"/>
                            <a:gd name="connsiteX34" fmla="*/ 37299 w 282327"/>
                            <a:gd name="connsiteY34" fmla="*/ 630973 h 702263"/>
                            <a:gd name="connsiteX35" fmla="*/ 53315 w 282327"/>
                            <a:gd name="connsiteY35" fmla="*/ 614957 h 702263"/>
                            <a:gd name="connsiteX36" fmla="*/ 67960 w 282327"/>
                            <a:gd name="connsiteY36" fmla="*/ 629603 h 702263"/>
                            <a:gd name="connsiteX37" fmla="*/ 127912 w 282327"/>
                            <a:gd name="connsiteY37" fmla="*/ 569651 h 702263"/>
                            <a:gd name="connsiteX38" fmla="*/ 143928 w 282327"/>
                            <a:gd name="connsiteY38" fmla="*/ 585667 h 70226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</a:cxnLst>
                          <a:rect l="l" t="t" r="r" b="b"/>
                          <a:pathLst>
                            <a:path w="282327" h="702263">
                              <a:moveTo>
                                <a:pt x="147246" y="541017"/>
                              </a:moveTo>
                              <a:lnTo>
                                <a:pt x="147246" y="373779"/>
                              </a:lnTo>
                              <a:cubicBezTo>
                                <a:pt x="147246" y="367527"/>
                                <a:pt x="152332" y="362453"/>
                                <a:pt x="158573" y="362453"/>
                              </a:cubicBezTo>
                              <a:lnTo>
                                <a:pt x="282328" y="362453"/>
                              </a:lnTo>
                              <a:lnTo>
                                <a:pt x="269110" y="339799"/>
                              </a:lnTo>
                              <a:lnTo>
                                <a:pt x="158573" y="339799"/>
                              </a:lnTo>
                              <a:cubicBezTo>
                                <a:pt x="139839" y="339799"/>
                                <a:pt x="124593" y="355045"/>
                                <a:pt x="124593" y="373779"/>
                              </a:cubicBezTo>
                              <a:lnTo>
                                <a:pt x="124593" y="527697"/>
                              </a:lnTo>
                              <a:cubicBezTo>
                                <a:pt x="117446" y="524797"/>
                                <a:pt x="109846" y="522804"/>
                                <a:pt x="101940" y="521807"/>
                              </a:cubicBezTo>
                              <a:lnTo>
                                <a:pt x="101940" y="180445"/>
                              </a:lnTo>
                              <a:cubicBezTo>
                                <a:pt x="146567" y="174838"/>
                                <a:pt x="181226" y="136735"/>
                                <a:pt x="181226" y="90613"/>
                              </a:cubicBezTo>
                              <a:cubicBezTo>
                                <a:pt x="181226" y="40651"/>
                                <a:pt x="140575" y="0"/>
                                <a:pt x="90613" y="0"/>
                              </a:cubicBezTo>
                              <a:cubicBezTo>
                                <a:pt x="40651" y="0"/>
                                <a:pt x="0" y="40651"/>
                                <a:pt x="0" y="90613"/>
                              </a:cubicBezTo>
                              <a:cubicBezTo>
                                <a:pt x="0" y="119156"/>
                                <a:pt x="13297" y="144619"/>
                                <a:pt x="33980" y="161235"/>
                              </a:cubicBezTo>
                              <a:lnTo>
                                <a:pt x="33980" y="453066"/>
                              </a:lnTo>
                              <a:cubicBezTo>
                                <a:pt x="33980" y="459318"/>
                                <a:pt x="28894" y="464392"/>
                                <a:pt x="22653" y="464392"/>
                              </a:cubicBezTo>
                              <a:lnTo>
                                <a:pt x="11327" y="464392"/>
                              </a:lnTo>
                              <a:lnTo>
                                <a:pt x="11327" y="487046"/>
                              </a:lnTo>
                              <a:lnTo>
                                <a:pt x="22653" y="487046"/>
                              </a:lnTo>
                              <a:cubicBezTo>
                                <a:pt x="41388" y="487046"/>
                                <a:pt x="56633" y="471800"/>
                                <a:pt x="56633" y="453066"/>
                              </a:cubicBezTo>
                              <a:lnTo>
                                <a:pt x="56633" y="174555"/>
                              </a:lnTo>
                              <a:cubicBezTo>
                                <a:pt x="63780" y="177454"/>
                                <a:pt x="71380" y="179448"/>
                                <a:pt x="79286" y="180445"/>
                              </a:cubicBezTo>
                              <a:lnTo>
                                <a:pt x="79286" y="521818"/>
                              </a:lnTo>
                              <a:cubicBezTo>
                                <a:pt x="34660" y="527425"/>
                                <a:pt x="0" y="565528"/>
                                <a:pt x="0" y="611650"/>
                              </a:cubicBezTo>
                              <a:cubicBezTo>
                                <a:pt x="0" y="661612"/>
                                <a:pt x="40651" y="702263"/>
                                <a:pt x="90613" y="702263"/>
                              </a:cubicBezTo>
                              <a:cubicBezTo>
                                <a:pt x="140575" y="702263"/>
                                <a:pt x="181226" y="661612"/>
                                <a:pt x="181226" y="611650"/>
                              </a:cubicBezTo>
                              <a:cubicBezTo>
                                <a:pt x="181226" y="583095"/>
                                <a:pt x="167929" y="557633"/>
                                <a:pt x="147246" y="541017"/>
                              </a:cubicBezTo>
                              <a:close/>
                              <a:moveTo>
                                <a:pt x="37299" y="109948"/>
                              </a:moveTo>
                              <a:lnTo>
                                <a:pt x="53315" y="93932"/>
                              </a:lnTo>
                              <a:lnTo>
                                <a:pt x="67960" y="108577"/>
                              </a:lnTo>
                              <a:lnTo>
                                <a:pt x="127912" y="48625"/>
                              </a:lnTo>
                              <a:lnTo>
                                <a:pt x="143928" y="64641"/>
                              </a:lnTo>
                              <a:lnTo>
                                <a:pt x="67960" y="140609"/>
                              </a:lnTo>
                              <a:close/>
                              <a:moveTo>
                                <a:pt x="67960" y="661634"/>
                              </a:moveTo>
                              <a:lnTo>
                                <a:pt x="37299" y="630973"/>
                              </a:lnTo>
                              <a:lnTo>
                                <a:pt x="53315" y="614957"/>
                              </a:lnTo>
                              <a:lnTo>
                                <a:pt x="67960" y="629603"/>
                              </a:lnTo>
                              <a:lnTo>
                                <a:pt x="127912" y="569651"/>
                              </a:lnTo>
                              <a:lnTo>
                                <a:pt x="143928" y="585667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07" name="Freeform: Shape 506">
                          <a:extLst>
                            <a:ext uri="{FF2B5EF4-FFF2-40B4-BE49-F238E27FC236}">
                              <a16:creationId xmlns:a16="http://schemas.microsoft.com/office/drawing/2014/main" id="{F909F66F-F1E9-439D-BFC7-14AC2612CC6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65900" y="3259100"/>
                          <a:ext cx="158572" cy="226229"/>
                        </a:xfrm>
                        <a:custGeom>
                          <a:avLst/>
                          <a:gdLst>
                            <a:gd name="connsiteX0" fmla="*/ 72037 w 158572"/>
                            <a:gd name="connsiteY0" fmla="*/ 222365 h 226229"/>
                            <a:gd name="connsiteX1" fmla="*/ 86536 w 158572"/>
                            <a:gd name="connsiteY1" fmla="*/ 222365 h 226229"/>
                            <a:gd name="connsiteX2" fmla="*/ 147971 w 158572"/>
                            <a:gd name="connsiteY2" fmla="*/ 117061 h 226229"/>
                            <a:gd name="connsiteX3" fmla="*/ 158573 w 158572"/>
                            <a:gd name="connsiteY3" fmla="*/ 77837 h 226229"/>
                            <a:gd name="connsiteX4" fmla="*/ 80736 w 158572"/>
                            <a:gd name="connsiteY4" fmla="*/ 0 h 226229"/>
                            <a:gd name="connsiteX5" fmla="*/ 77837 w 158572"/>
                            <a:gd name="connsiteY5" fmla="*/ 0 h 226229"/>
                            <a:gd name="connsiteX6" fmla="*/ 0 w 158572"/>
                            <a:gd name="connsiteY6" fmla="*/ 77837 h 226229"/>
                            <a:gd name="connsiteX7" fmla="*/ 10602 w 158572"/>
                            <a:gd name="connsiteY7" fmla="*/ 117050 h 226229"/>
                            <a:gd name="connsiteX8" fmla="*/ 79286 w 158572"/>
                            <a:gd name="connsiteY8" fmla="*/ 33980 h 226229"/>
                            <a:gd name="connsiteX9" fmla="*/ 124593 w 158572"/>
                            <a:gd name="connsiteY9" fmla="*/ 79286 h 226229"/>
                            <a:gd name="connsiteX10" fmla="*/ 79286 w 158572"/>
                            <a:gd name="connsiteY10" fmla="*/ 124593 h 226229"/>
                            <a:gd name="connsiteX11" fmla="*/ 33980 w 158572"/>
                            <a:gd name="connsiteY11" fmla="*/ 79286 h 226229"/>
                            <a:gd name="connsiteX12" fmla="*/ 79286 w 158572"/>
                            <a:gd name="connsiteY12" fmla="*/ 33980 h 22622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158572" h="226229">
                              <a:moveTo>
                                <a:pt x="72037" y="222365"/>
                              </a:moveTo>
                              <a:cubicBezTo>
                                <a:pt x="75039" y="227518"/>
                                <a:pt x="83545" y="227518"/>
                                <a:pt x="86536" y="222365"/>
                              </a:cubicBezTo>
                              <a:lnTo>
                                <a:pt x="147971" y="117061"/>
                              </a:lnTo>
                              <a:cubicBezTo>
                                <a:pt x="154903" y="105157"/>
                                <a:pt x="158573" y="91599"/>
                                <a:pt x="158573" y="77837"/>
                              </a:cubicBezTo>
                              <a:cubicBezTo>
                                <a:pt x="158573" y="34920"/>
                                <a:pt x="123653" y="0"/>
                                <a:pt x="80736" y="0"/>
                              </a:cubicBezTo>
                              <a:lnTo>
                                <a:pt x="77837" y="0"/>
                              </a:lnTo>
                              <a:cubicBezTo>
                                <a:pt x="34920" y="0"/>
                                <a:pt x="0" y="34920"/>
                                <a:pt x="0" y="77837"/>
                              </a:cubicBezTo>
                              <a:cubicBezTo>
                                <a:pt x="0" y="91599"/>
                                <a:pt x="3670" y="105157"/>
                                <a:pt x="10602" y="117050"/>
                              </a:cubicBezTo>
                              <a:close/>
                              <a:moveTo>
                                <a:pt x="79286" y="33980"/>
                              </a:moveTo>
                              <a:cubicBezTo>
                                <a:pt x="104307" y="33980"/>
                                <a:pt x="124593" y="54266"/>
                                <a:pt x="124593" y="79286"/>
                              </a:cubicBezTo>
                              <a:cubicBezTo>
                                <a:pt x="124593" y="104307"/>
                                <a:pt x="104307" y="124593"/>
                                <a:pt x="79286" y="124593"/>
                              </a:cubicBezTo>
                              <a:cubicBezTo>
                                <a:pt x="54266" y="124593"/>
                                <a:pt x="33980" y="104307"/>
                                <a:pt x="33980" y="79286"/>
                              </a:cubicBezTo>
                              <a:cubicBezTo>
                                <a:pt x="33980" y="54266"/>
                                <a:pt x="54266" y="33980"/>
                                <a:pt x="79286" y="33980"/>
                              </a:cubicBez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08" name="Freeform: Shape 507">
                          <a:extLst>
                            <a:ext uri="{FF2B5EF4-FFF2-40B4-BE49-F238E27FC236}">
                              <a16:creationId xmlns:a16="http://schemas.microsoft.com/office/drawing/2014/main" id="{882E230A-3285-470E-8619-A15B25A0DAE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65900" y="3468383"/>
                          <a:ext cx="158572" cy="62557"/>
                        </a:xfrm>
                        <a:custGeom>
                          <a:avLst/>
                          <a:gdLst>
                            <a:gd name="connsiteX0" fmla="*/ 120391 w 158572"/>
                            <a:gd name="connsiteY0" fmla="*/ 0 h 62557"/>
                            <a:gd name="connsiteX1" fmla="*/ 106097 w 158572"/>
                            <a:gd name="connsiteY1" fmla="*/ 24500 h 62557"/>
                            <a:gd name="connsiteX2" fmla="*/ 79286 w 158572"/>
                            <a:gd name="connsiteY2" fmla="*/ 39904 h 62557"/>
                            <a:gd name="connsiteX3" fmla="*/ 52465 w 158572"/>
                            <a:gd name="connsiteY3" fmla="*/ 24500 h 62557"/>
                            <a:gd name="connsiteX4" fmla="*/ 38171 w 158572"/>
                            <a:gd name="connsiteY4" fmla="*/ 0 h 62557"/>
                            <a:gd name="connsiteX5" fmla="*/ 0 w 158572"/>
                            <a:gd name="connsiteY5" fmla="*/ 28577 h 62557"/>
                            <a:gd name="connsiteX6" fmla="*/ 79286 w 158572"/>
                            <a:gd name="connsiteY6" fmla="*/ 62557 h 62557"/>
                            <a:gd name="connsiteX7" fmla="*/ 158573 w 158572"/>
                            <a:gd name="connsiteY7" fmla="*/ 28577 h 62557"/>
                            <a:gd name="connsiteX8" fmla="*/ 120391 w 158572"/>
                            <a:gd name="connsiteY8" fmla="*/ 0 h 6255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158572" h="62557">
                              <a:moveTo>
                                <a:pt x="120391" y="0"/>
                              </a:moveTo>
                              <a:lnTo>
                                <a:pt x="106097" y="24500"/>
                              </a:lnTo>
                              <a:cubicBezTo>
                                <a:pt x="100558" y="34003"/>
                                <a:pt x="90285" y="39904"/>
                                <a:pt x="79286" y="39904"/>
                              </a:cubicBezTo>
                              <a:cubicBezTo>
                                <a:pt x="68288" y="39904"/>
                                <a:pt x="58015" y="34003"/>
                                <a:pt x="52465" y="24500"/>
                              </a:cubicBezTo>
                              <a:lnTo>
                                <a:pt x="38171" y="0"/>
                              </a:lnTo>
                              <a:cubicBezTo>
                                <a:pt x="15676" y="6354"/>
                                <a:pt x="0" y="17783"/>
                                <a:pt x="0" y="28577"/>
                              </a:cubicBezTo>
                              <a:cubicBezTo>
                                <a:pt x="0" y="44616"/>
                                <a:pt x="33912" y="62557"/>
                                <a:pt x="79286" y="62557"/>
                              </a:cubicBezTo>
                              <a:cubicBezTo>
                                <a:pt x="124661" y="62557"/>
                                <a:pt x="158573" y="44616"/>
                                <a:pt x="158573" y="28577"/>
                              </a:cubicBezTo>
                              <a:cubicBezTo>
                                <a:pt x="158573" y="17783"/>
                                <a:pt x="142897" y="6354"/>
                                <a:pt x="120391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09" name="Freeform: Shape 508">
                          <a:extLst>
                            <a:ext uri="{FF2B5EF4-FFF2-40B4-BE49-F238E27FC236}">
                              <a16:creationId xmlns:a16="http://schemas.microsoft.com/office/drawing/2014/main" id="{D0D1CA6C-1EC4-4C6A-B310-A1F9E1BFEA5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90181" y="3610226"/>
                          <a:ext cx="158572" cy="22653"/>
                        </a:xfrm>
                        <a:custGeom>
                          <a:avLst/>
                          <a:gdLst>
                            <a:gd name="connsiteX0" fmla="*/ 0 w 158572"/>
                            <a:gd name="connsiteY0" fmla="*/ 0 h 22653"/>
                            <a:gd name="connsiteX1" fmla="*/ 158573 w 158572"/>
                            <a:gd name="connsiteY1" fmla="*/ 0 h 22653"/>
                            <a:gd name="connsiteX2" fmla="*/ 158573 w 158572"/>
                            <a:gd name="connsiteY2" fmla="*/ 22653 h 22653"/>
                            <a:gd name="connsiteX3" fmla="*/ 0 w 158572"/>
                            <a:gd name="connsiteY3" fmla="*/ 22653 h 226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58572" h="22653">
                              <a:moveTo>
                                <a:pt x="0" y="0"/>
                              </a:moveTo>
                              <a:lnTo>
                                <a:pt x="158573" y="0"/>
                              </a:lnTo>
                              <a:lnTo>
                                <a:pt x="158573" y="22653"/>
                              </a:lnTo>
                              <a:lnTo>
                                <a:pt x="0" y="22653"/>
                              </a:ln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10" name="Freeform: Shape 509">
                          <a:extLst>
                            <a:ext uri="{FF2B5EF4-FFF2-40B4-BE49-F238E27FC236}">
                              <a16:creationId xmlns:a16="http://schemas.microsoft.com/office/drawing/2014/main" id="{CFFDAB34-7637-45DD-99EC-A650F1EFBD0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90181" y="3655533"/>
                          <a:ext cx="158572" cy="22653"/>
                        </a:xfrm>
                        <a:custGeom>
                          <a:avLst/>
                          <a:gdLst>
                            <a:gd name="connsiteX0" fmla="*/ 0 w 158572"/>
                            <a:gd name="connsiteY0" fmla="*/ 0 h 22653"/>
                            <a:gd name="connsiteX1" fmla="*/ 158573 w 158572"/>
                            <a:gd name="connsiteY1" fmla="*/ 0 h 22653"/>
                            <a:gd name="connsiteX2" fmla="*/ 158573 w 158572"/>
                            <a:gd name="connsiteY2" fmla="*/ 22653 h 22653"/>
                            <a:gd name="connsiteX3" fmla="*/ 0 w 158572"/>
                            <a:gd name="connsiteY3" fmla="*/ 22653 h 226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58572" h="22653">
                              <a:moveTo>
                                <a:pt x="0" y="0"/>
                              </a:moveTo>
                              <a:lnTo>
                                <a:pt x="158573" y="0"/>
                              </a:lnTo>
                              <a:lnTo>
                                <a:pt x="158573" y="22653"/>
                              </a:lnTo>
                              <a:lnTo>
                                <a:pt x="0" y="22653"/>
                              </a:ln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11" name="Freeform: Shape 510">
                          <a:extLst>
                            <a:ext uri="{FF2B5EF4-FFF2-40B4-BE49-F238E27FC236}">
                              <a16:creationId xmlns:a16="http://schemas.microsoft.com/office/drawing/2014/main" id="{8788FC7F-E5C3-406B-BD67-7C84925005F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35487" y="3700839"/>
                          <a:ext cx="22653" cy="22653"/>
                        </a:xfrm>
                        <a:custGeom>
                          <a:avLst/>
                          <a:gdLst>
                            <a:gd name="connsiteX0" fmla="*/ 0 w 22653"/>
                            <a:gd name="connsiteY0" fmla="*/ 0 h 22653"/>
                            <a:gd name="connsiteX1" fmla="*/ 22653 w 22653"/>
                            <a:gd name="connsiteY1" fmla="*/ 0 h 22653"/>
                            <a:gd name="connsiteX2" fmla="*/ 22653 w 22653"/>
                            <a:gd name="connsiteY2" fmla="*/ 22653 h 22653"/>
                            <a:gd name="connsiteX3" fmla="*/ 0 w 22653"/>
                            <a:gd name="connsiteY3" fmla="*/ 22653 h 226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2653" h="22653">
                              <a:moveTo>
                                <a:pt x="0" y="0"/>
                              </a:moveTo>
                              <a:lnTo>
                                <a:pt x="22653" y="0"/>
                              </a:lnTo>
                              <a:lnTo>
                                <a:pt x="22653" y="22653"/>
                              </a:lnTo>
                              <a:lnTo>
                                <a:pt x="0" y="22653"/>
                              </a:ln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12" name="Freeform: Shape 511">
                          <a:extLst>
                            <a:ext uri="{FF2B5EF4-FFF2-40B4-BE49-F238E27FC236}">
                              <a16:creationId xmlns:a16="http://schemas.microsoft.com/office/drawing/2014/main" id="{BCE96B8B-4413-4917-9769-2F02ADD0769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26100" y="3700839"/>
                          <a:ext cx="22653" cy="22653"/>
                        </a:xfrm>
                        <a:custGeom>
                          <a:avLst/>
                          <a:gdLst>
                            <a:gd name="connsiteX0" fmla="*/ 0 w 22653"/>
                            <a:gd name="connsiteY0" fmla="*/ 0 h 22653"/>
                            <a:gd name="connsiteX1" fmla="*/ 22653 w 22653"/>
                            <a:gd name="connsiteY1" fmla="*/ 0 h 22653"/>
                            <a:gd name="connsiteX2" fmla="*/ 22653 w 22653"/>
                            <a:gd name="connsiteY2" fmla="*/ 22653 h 22653"/>
                            <a:gd name="connsiteX3" fmla="*/ 0 w 22653"/>
                            <a:gd name="connsiteY3" fmla="*/ 22653 h 226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2653" h="22653">
                              <a:moveTo>
                                <a:pt x="0" y="0"/>
                              </a:moveTo>
                              <a:lnTo>
                                <a:pt x="22653" y="0"/>
                              </a:lnTo>
                              <a:lnTo>
                                <a:pt x="22653" y="22653"/>
                              </a:lnTo>
                              <a:lnTo>
                                <a:pt x="0" y="22653"/>
                              </a:ln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13" name="Freeform: Shape 512">
                          <a:extLst>
                            <a:ext uri="{FF2B5EF4-FFF2-40B4-BE49-F238E27FC236}">
                              <a16:creationId xmlns:a16="http://schemas.microsoft.com/office/drawing/2014/main" id="{D506B1E1-B291-4D75-84EB-3FCC02F9E34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80794" y="3700839"/>
                          <a:ext cx="22653" cy="22653"/>
                        </a:xfrm>
                        <a:custGeom>
                          <a:avLst/>
                          <a:gdLst>
                            <a:gd name="connsiteX0" fmla="*/ 0 w 22653"/>
                            <a:gd name="connsiteY0" fmla="*/ 0 h 22653"/>
                            <a:gd name="connsiteX1" fmla="*/ 22653 w 22653"/>
                            <a:gd name="connsiteY1" fmla="*/ 0 h 22653"/>
                            <a:gd name="connsiteX2" fmla="*/ 22653 w 22653"/>
                            <a:gd name="connsiteY2" fmla="*/ 22653 h 22653"/>
                            <a:gd name="connsiteX3" fmla="*/ 0 w 22653"/>
                            <a:gd name="connsiteY3" fmla="*/ 22653 h 226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2653" h="22653">
                              <a:moveTo>
                                <a:pt x="0" y="0"/>
                              </a:moveTo>
                              <a:lnTo>
                                <a:pt x="22653" y="0"/>
                              </a:lnTo>
                              <a:lnTo>
                                <a:pt x="22653" y="22653"/>
                              </a:lnTo>
                              <a:lnTo>
                                <a:pt x="0" y="22653"/>
                              </a:ln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14" name="Freeform: Shape 513">
                          <a:extLst>
                            <a:ext uri="{FF2B5EF4-FFF2-40B4-BE49-F238E27FC236}">
                              <a16:creationId xmlns:a16="http://schemas.microsoft.com/office/drawing/2014/main" id="{23CC1C76-05B8-441D-804B-3778B69D6D6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90181" y="3700839"/>
                          <a:ext cx="22653" cy="22653"/>
                        </a:xfrm>
                        <a:custGeom>
                          <a:avLst/>
                          <a:gdLst>
                            <a:gd name="connsiteX0" fmla="*/ 0 w 22653"/>
                            <a:gd name="connsiteY0" fmla="*/ 0 h 22653"/>
                            <a:gd name="connsiteX1" fmla="*/ 22653 w 22653"/>
                            <a:gd name="connsiteY1" fmla="*/ 0 h 22653"/>
                            <a:gd name="connsiteX2" fmla="*/ 22653 w 22653"/>
                            <a:gd name="connsiteY2" fmla="*/ 22653 h 22653"/>
                            <a:gd name="connsiteX3" fmla="*/ 0 w 22653"/>
                            <a:gd name="connsiteY3" fmla="*/ 22653 h 226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2653" h="22653">
                              <a:moveTo>
                                <a:pt x="0" y="0"/>
                              </a:moveTo>
                              <a:lnTo>
                                <a:pt x="22653" y="0"/>
                              </a:lnTo>
                              <a:lnTo>
                                <a:pt x="22653" y="22653"/>
                              </a:lnTo>
                              <a:lnTo>
                                <a:pt x="0" y="22653"/>
                              </a:lnTo>
                              <a:close/>
                            </a:path>
                          </a:pathLst>
                        </a:custGeom>
                        <a:grpFill/>
                        <a:ln w="11311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567" name="Group 566">
                      <a:extLst>
                        <a:ext uri="{FF2B5EF4-FFF2-40B4-BE49-F238E27FC236}">
                          <a16:creationId xmlns:a16="http://schemas.microsoft.com/office/drawing/2014/main" id="{ADFF328B-2E66-4B1B-9B62-474BDFD002E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755277" y="2132545"/>
                      <a:ext cx="473074" cy="471188"/>
                      <a:chOff x="2862207" y="2167290"/>
                      <a:chExt cx="403305" cy="401698"/>
                    </a:xfrm>
                  </p:grpSpPr>
                  <p:sp>
                    <p:nvSpPr>
                      <p:cNvPr id="470" name="Oval 469">
                        <a:extLst>
                          <a:ext uri="{FF2B5EF4-FFF2-40B4-BE49-F238E27FC236}">
                            <a16:creationId xmlns:a16="http://schemas.microsoft.com/office/drawing/2014/main" id="{53273A0C-0DD4-4BC5-9D6D-8EA235CF94D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862207" y="2167290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515" name="Group 514">
                        <a:extLst>
                          <a:ext uri="{FF2B5EF4-FFF2-40B4-BE49-F238E27FC236}">
                            <a16:creationId xmlns:a16="http://schemas.microsoft.com/office/drawing/2014/main" id="{9E7B625A-E4AB-42CA-BED2-335C1111901D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946102" y="2252823"/>
                        <a:ext cx="235514" cy="230632"/>
                        <a:chOff x="5885630" y="3181870"/>
                        <a:chExt cx="417959" cy="372086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16" name="Freeform: Shape 515">
                          <a:extLst>
                            <a:ext uri="{FF2B5EF4-FFF2-40B4-BE49-F238E27FC236}">
                              <a16:creationId xmlns:a16="http://schemas.microsoft.com/office/drawing/2014/main" id="{400F25F4-386D-427C-9B3E-0501D2D5B1F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85630" y="3472036"/>
                          <a:ext cx="417959" cy="81920"/>
                        </a:xfrm>
                        <a:custGeom>
                          <a:avLst/>
                          <a:gdLst>
                            <a:gd name="connsiteX0" fmla="*/ 378414 w 417959"/>
                            <a:gd name="connsiteY0" fmla="*/ 25 h 81920"/>
                            <a:gd name="connsiteX1" fmla="*/ 42375 w 417959"/>
                            <a:gd name="connsiteY1" fmla="*/ 25 h 81920"/>
                            <a:gd name="connsiteX2" fmla="*/ 25 w 417959"/>
                            <a:gd name="connsiteY2" fmla="*/ 39546 h 81920"/>
                            <a:gd name="connsiteX3" fmla="*/ 39546 w 417959"/>
                            <a:gd name="connsiteY3" fmla="*/ 81896 h 81920"/>
                            <a:gd name="connsiteX4" fmla="*/ 42375 w 417959"/>
                            <a:gd name="connsiteY4" fmla="*/ 81896 h 81920"/>
                            <a:gd name="connsiteX5" fmla="*/ 378414 w 417959"/>
                            <a:gd name="connsiteY5" fmla="*/ 81896 h 81920"/>
                            <a:gd name="connsiteX6" fmla="*/ 417934 w 417959"/>
                            <a:gd name="connsiteY6" fmla="*/ 39546 h 81920"/>
                            <a:gd name="connsiteX7" fmla="*/ 378414 w 417959"/>
                            <a:gd name="connsiteY7" fmla="*/ 25 h 81920"/>
                            <a:gd name="connsiteX8" fmla="*/ 369762 w 417959"/>
                            <a:gd name="connsiteY8" fmla="*/ 59999 h 81920"/>
                            <a:gd name="connsiteX9" fmla="*/ 350651 w 417959"/>
                            <a:gd name="connsiteY9" fmla="*/ 40985 h 81920"/>
                            <a:gd name="connsiteX10" fmla="*/ 369664 w 417959"/>
                            <a:gd name="connsiteY10" fmla="*/ 21874 h 81920"/>
                            <a:gd name="connsiteX11" fmla="*/ 388776 w 417959"/>
                            <a:gd name="connsiteY11" fmla="*/ 40887 h 81920"/>
                            <a:gd name="connsiteX12" fmla="*/ 388776 w 417959"/>
                            <a:gd name="connsiteY12" fmla="*/ 40985 h 81920"/>
                            <a:gd name="connsiteX13" fmla="*/ 369762 w 417959"/>
                            <a:gd name="connsiteY13" fmla="*/ 59999 h 81920"/>
                            <a:gd name="connsiteX14" fmla="*/ 291019 w 417959"/>
                            <a:gd name="connsiteY14" fmla="*/ 59999 h 81920"/>
                            <a:gd name="connsiteX15" fmla="*/ 271957 w 417959"/>
                            <a:gd name="connsiteY15" fmla="*/ 40936 h 81920"/>
                            <a:gd name="connsiteX16" fmla="*/ 291019 w 417959"/>
                            <a:gd name="connsiteY16" fmla="*/ 21874 h 81920"/>
                            <a:gd name="connsiteX17" fmla="*/ 310082 w 417959"/>
                            <a:gd name="connsiteY17" fmla="*/ 40936 h 81920"/>
                            <a:gd name="connsiteX18" fmla="*/ 310082 w 417959"/>
                            <a:gd name="connsiteY18" fmla="*/ 40985 h 81920"/>
                            <a:gd name="connsiteX19" fmla="*/ 291068 w 417959"/>
                            <a:gd name="connsiteY19" fmla="*/ 59999 h 81920"/>
                            <a:gd name="connsiteX20" fmla="*/ 291019 w 417959"/>
                            <a:gd name="connsiteY20" fmla="*/ 59999 h 81920"/>
                            <a:gd name="connsiteX21" fmla="*/ 212325 w 417959"/>
                            <a:gd name="connsiteY21" fmla="*/ 59999 h 81920"/>
                            <a:gd name="connsiteX22" fmla="*/ 193214 w 417959"/>
                            <a:gd name="connsiteY22" fmla="*/ 40985 h 81920"/>
                            <a:gd name="connsiteX23" fmla="*/ 212227 w 417959"/>
                            <a:gd name="connsiteY23" fmla="*/ 21874 h 81920"/>
                            <a:gd name="connsiteX24" fmla="*/ 231339 w 417959"/>
                            <a:gd name="connsiteY24" fmla="*/ 40887 h 81920"/>
                            <a:gd name="connsiteX25" fmla="*/ 231339 w 417959"/>
                            <a:gd name="connsiteY25" fmla="*/ 40985 h 81920"/>
                            <a:gd name="connsiteX26" fmla="*/ 212325 w 417959"/>
                            <a:gd name="connsiteY26" fmla="*/ 59999 h 81920"/>
                            <a:gd name="connsiteX27" fmla="*/ 133582 w 417959"/>
                            <a:gd name="connsiteY27" fmla="*/ 59999 h 81920"/>
                            <a:gd name="connsiteX28" fmla="*/ 114520 w 417959"/>
                            <a:gd name="connsiteY28" fmla="*/ 40936 h 81920"/>
                            <a:gd name="connsiteX29" fmla="*/ 133582 w 417959"/>
                            <a:gd name="connsiteY29" fmla="*/ 21874 h 81920"/>
                            <a:gd name="connsiteX30" fmla="*/ 152645 w 417959"/>
                            <a:gd name="connsiteY30" fmla="*/ 40936 h 81920"/>
                            <a:gd name="connsiteX31" fmla="*/ 152645 w 417959"/>
                            <a:gd name="connsiteY31" fmla="*/ 40985 h 81920"/>
                            <a:gd name="connsiteX32" fmla="*/ 133631 w 417959"/>
                            <a:gd name="connsiteY32" fmla="*/ 59999 h 81920"/>
                            <a:gd name="connsiteX33" fmla="*/ 133582 w 417959"/>
                            <a:gd name="connsiteY33" fmla="*/ 59999 h 81920"/>
                            <a:gd name="connsiteX34" fmla="*/ 54888 w 417959"/>
                            <a:gd name="connsiteY34" fmla="*/ 59999 h 81920"/>
                            <a:gd name="connsiteX35" fmla="*/ 35777 w 417959"/>
                            <a:gd name="connsiteY35" fmla="*/ 40985 h 81920"/>
                            <a:gd name="connsiteX36" fmla="*/ 54790 w 417959"/>
                            <a:gd name="connsiteY36" fmla="*/ 21874 h 81920"/>
                            <a:gd name="connsiteX37" fmla="*/ 73902 w 417959"/>
                            <a:gd name="connsiteY37" fmla="*/ 40887 h 81920"/>
                            <a:gd name="connsiteX38" fmla="*/ 73902 w 417959"/>
                            <a:gd name="connsiteY38" fmla="*/ 40985 h 81920"/>
                            <a:gd name="connsiteX39" fmla="*/ 54888 w 417959"/>
                            <a:gd name="connsiteY39" fmla="*/ 59999 h 8192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</a:cxnLst>
                          <a:rect l="l" t="t" r="r" b="b"/>
                          <a:pathLst>
                            <a:path w="417959" h="81920">
                              <a:moveTo>
                                <a:pt x="378414" y="25"/>
                              </a:moveTo>
                              <a:lnTo>
                                <a:pt x="42375" y="25"/>
                              </a:lnTo>
                              <a:cubicBezTo>
                                <a:pt x="19767" y="-756"/>
                                <a:pt x="806" y="16938"/>
                                <a:pt x="25" y="39546"/>
                              </a:cubicBezTo>
                              <a:cubicBezTo>
                                <a:pt x="-756" y="62154"/>
                                <a:pt x="16938" y="81115"/>
                                <a:pt x="39546" y="81896"/>
                              </a:cubicBezTo>
                              <a:cubicBezTo>
                                <a:pt x="40489" y="81929"/>
                                <a:pt x="41432" y="81929"/>
                                <a:pt x="42375" y="81896"/>
                              </a:cubicBezTo>
                              <a:lnTo>
                                <a:pt x="378414" y="81896"/>
                              </a:lnTo>
                              <a:cubicBezTo>
                                <a:pt x="401022" y="81115"/>
                                <a:pt x="418716" y="62154"/>
                                <a:pt x="417934" y="39546"/>
                              </a:cubicBezTo>
                              <a:cubicBezTo>
                                <a:pt x="417191" y="18034"/>
                                <a:pt x="399925" y="768"/>
                                <a:pt x="378414" y="25"/>
                              </a:cubicBezTo>
                              <a:close/>
                              <a:moveTo>
                                <a:pt x="369762" y="59999"/>
                              </a:moveTo>
                              <a:cubicBezTo>
                                <a:pt x="359234" y="60026"/>
                                <a:pt x="350678" y="51513"/>
                                <a:pt x="350651" y="40985"/>
                              </a:cubicBezTo>
                              <a:cubicBezTo>
                                <a:pt x="350624" y="30457"/>
                                <a:pt x="359137" y="21901"/>
                                <a:pt x="369664" y="21874"/>
                              </a:cubicBezTo>
                              <a:cubicBezTo>
                                <a:pt x="380192" y="21847"/>
                                <a:pt x="388749" y="30359"/>
                                <a:pt x="388776" y="40887"/>
                              </a:cubicBezTo>
                              <a:cubicBezTo>
                                <a:pt x="388776" y="40920"/>
                                <a:pt x="388776" y="40952"/>
                                <a:pt x="388776" y="40985"/>
                              </a:cubicBezTo>
                              <a:cubicBezTo>
                                <a:pt x="388749" y="51475"/>
                                <a:pt x="380252" y="59972"/>
                                <a:pt x="369762" y="59999"/>
                              </a:cubicBezTo>
                              <a:close/>
                              <a:moveTo>
                                <a:pt x="291019" y="59999"/>
                              </a:moveTo>
                              <a:cubicBezTo>
                                <a:pt x="280491" y="59999"/>
                                <a:pt x="271957" y="51464"/>
                                <a:pt x="271957" y="40936"/>
                              </a:cubicBezTo>
                              <a:cubicBezTo>
                                <a:pt x="271957" y="30408"/>
                                <a:pt x="280491" y="21874"/>
                                <a:pt x="291019" y="21874"/>
                              </a:cubicBezTo>
                              <a:cubicBezTo>
                                <a:pt x="301547" y="21874"/>
                                <a:pt x="310082" y="30408"/>
                                <a:pt x="310082" y="40936"/>
                              </a:cubicBezTo>
                              <a:cubicBezTo>
                                <a:pt x="310082" y="40952"/>
                                <a:pt x="310082" y="40969"/>
                                <a:pt x="310082" y="40985"/>
                              </a:cubicBezTo>
                              <a:cubicBezTo>
                                <a:pt x="310082" y="51486"/>
                                <a:pt x="301569" y="59999"/>
                                <a:pt x="291068" y="59999"/>
                              </a:cubicBezTo>
                              <a:cubicBezTo>
                                <a:pt x="291052" y="59999"/>
                                <a:pt x="291035" y="59999"/>
                                <a:pt x="291019" y="59999"/>
                              </a:cubicBezTo>
                              <a:close/>
                              <a:moveTo>
                                <a:pt x="212325" y="59999"/>
                              </a:moveTo>
                              <a:cubicBezTo>
                                <a:pt x="201797" y="60026"/>
                                <a:pt x="193241" y="51513"/>
                                <a:pt x="193214" y="40985"/>
                              </a:cubicBezTo>
                              <a:cubicBezTo>
                                <a:pt x="193187" y="30457"/>
                                <a:pt x="201700" y="21901"/>
                                <a:pt x="212227" y="21874"/>
                              </a:cubicBezTo>
                              <a:cubicBezTo>
                                <a:pt x="222755" y="21847"/>
                                <a:pt x="231312" y="30359"/>
                                <a:pt x="231339" y="40887"/>
                              </a:cubicBezTo>
                              <a:cubicBezTo>
                                <a:pt x="231339" y="40920"/>
                                <a:pt x="231339" y="40952"/>
                                <a:pt x="231339" y="40985"/>
                              </a:cubicBezTo>
                              <a:cubicBezTo>
                                <a:pt x="231312" y="51475"/>
                                <a:pt x="222815" y="59972"/>
                                <a:pt x="212325" y="59999"/>
                              </a:cubicBezTo>
                              <a:close/>
                              <a:moveTo>
                                <a:pt x="133582" y="59999"/>
                              </a:moveTo>
                              <a:cubicBezTo>
                                <a:pt x="123054" y="59999"/>
                                <a:pt x="114520" y="51464"/>
                                <a:pt x="114520" y="40936"/>
                              </a:cubicBezTo>
                              <a:cubicBezTo>
                                <a:pt x="114520" y="30408"/>
                                <a:pt x="123054" y="21874"/>
                                <a:pt x="133582" y="21874"/>
                              </a:cubicBezTo>
                              <a:cubicBezTo>
                                <a:pt x="144110" y="21874"/>
                                <a:pt x="152645" y="30408"/>
                                <a:pt x="152645" y="40936"/>
                              </a:cubicBezTo>
                              <a:cubicBezTo>
                                <a:pt x="152645" y="40952"/>
                                <a:pt x="152645" y="40969"/>
                                <a:pt x="152645" y="40985"/>
                              </a:cubicBezTo>
                              <a:cubicBezTo>
                                <a:pt x="152645" y="51486"/>
                                <a:pt x="144132" y="59999"/>
                                <a:pt x="133631" y="59999"/>
                              </a:cubicBezTo>
                              <a:cubicBezTo>
                                <a:pt x="133615" y="59999"/>
                                <a:pt x="133598" y="59999"/>
                                <a:pt x="133582" y="59999"/>
                              </a:cubicBezTo>
                              <a:close/>
                              <a:moveTo>
                                <a:pt x="54888" y="59999"/>
                              </a:moveTo>
                              <a:cubicBezTo>
                                <a:pt x="44360" y="60026"/>
                                <a:pt x="35804" y="51513"/>
                                <a:pt x="35777" y="40985"/>
                              </a:cubicBezTo>
                              <a:cubicBezTo>
                                <a:pt x="35750" y="30457"/>
                                <a:pt x="44263" y="21901"/>
                                <a:pt x="54790" y="21874"/>
                              </a:cubicBezTo>
                              <a:cubicBezTo>
                                <a:pt x="65318" y="21847"/>
                                <a:pt x="73875" y="30359"/>
                                <a:pt x="73902" y="40887"/>
                              </a:cubicBezTo>
                              <a:cubicBezTo>
                                <a:pt x="73902" y="40920"/>
                                <a:pt x="73902" y="40952"/>
                                <a:pt x="73902" y="40985"/>
                              </a:cubicBezTo>
                              <a:cubicBezTo>
                                <a:pt x="73875" y="51475"/>
                                <a:pt x="65378" y="59972"/>
                                <a:pt x="54888" y="59999"/>
                              </a:cubicBezTo>
                              <a:close/>
                            </a:path>
                          </a:pathLst>
                        </a:custGeom>
                        <a:grpFill/>
                        <a:ln w="48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17" name="Freeform: Shape 516">
                          <a:extLst>
                            <a:ext uri="{FF2B5EF4-FFF2-40B4-BE49-F238E27FC236}">
                              <a16:creationId xmlns:a16="http://schemas.microsoft.com/office/drawing/2014/main" id="{7033985A-0F3E-4EF7-B8E4-E45D25971A6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84802" y="3336619"/>
                          <a:ext cx="222396" cy="125666"/>
                        </a:xfrm>
                        <a:custGeom>
                          <a:avLst/>
                          <a:gdLst>
                            <a:gd name="connsiteX0" fmla="*/ 222396 w 222396"/>
                            <a:gd name="connsiteY0" fmla="*/ 0 h 125666"/>
                            <a:gd name="connsiteX1" fmla="*/ 135637 w 222396"/>
                            <a:gd name="connsiteY1" fmla="*/ 0 h 125666"/>
                            <a:gd name="connsiteX2" fmla="*/ 135637 w 222396"/>
                            <a:gd name="connsiteY2" fmla="*/ 53131 h 125666"/>
                            <a:gd name="connsiteX3" fmla="*/ 130749 w 222396"/>
                            <a:gd name="connsiteY3" fmla="*/ 58019 h 125666"/>
                            <a:gd name="connsiteX4" fmla="*/ 91647 w 222396"/>
                            <a:gd name="connsiteY4" fmla="*/ 58019 h 125666"/>
                            <a:gd name="connsiteX5" fmla="*/ 86759 w 222396"/>
                            <a:gd name="connsiteY5" fmla="*/ 53131 h 125666"/>
                            <a:gd name="connsiteX6" fmla="*/ 86759 w 222396"/>
                            <a:gd name="connsiteY6" fmla="*/ 0 h 125666"/>
                            <a:gd name="connsiteX7" fmla="*/ 0 w 222396"/>
                            <a:gd name="connsiteY7" fmla="*/ 0 h 125666"/>
                            <a:gd name="connsiteX8" fmla="*/ 0 w 222396"/>
                            <a:gd name="connsiteY8" fmla="*/ 125666 h 125666"/>
                            <a:gd name="connsiteX9" fmla="*/ 222396 w 222396"/>
                            <a:gd name="connsiteY9" fmla="*/ 125666 h 125666"/>
                            <a:gd name="connsiteX10" fmla="*/ 59094 w 222396"/>
                            <a:gd name="connsiteY10" fmla="*/ 97072 h 125666"/>
                            <a:gd name="connsiteX11" fmla="*/ 29767 w 222396"/>
                            <a:gd name="connsiteY11" fmla="*/ 97072 h 125666"/>
                            <a:gd name="connsiteX12" fmla="*/ 29767 w 222396"/>
                            <a:gd name="connsiteY12" fmla="*/ 77521 h 125666"/>
                            <a:gd name="connsiteX13" fmla="*/ 59094 w 222396"/>
                            <a:gd name="connsiteY13" fmla="*/ 77521 h 12566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</a:cxnLst>
                          <a:rect l="l" t="t" r="r" b="b"/>
                          <a:pathLst>
                            <a:path w="222396" h="125666">
                              <a:moveTo>
                                <a:pt x="222396" y="0"/>
                              </a:moveTo>
                              <a:lnTo>
                                <a:pt x="135637" y="0"/>
                              </a:lnTo>
                              <a:lnTo>
                                <a:pt x="135637" y="53131"/>
                              </a:lnTo>
                              <a:cubicBezTo>
                                <a:pt x="135637" y="55830"/>
                                <a:pt x="133449" y="58019"/>
                                <a:pt x="130749" y="58019"/>
                              </a:cubicBezTo>
                              <a:lnTo>
                                <a:pt x="91647" y="58019"/>
                              </a:lnTo>
                              <a:cubicBezTo>
                                <a:pt x="88947" y="58019"/>
                                <a:pt x="86759" y="55830"/>
                                <a:pt x="86759" y="53131"/>
                              </a:cubicBezTo>
                              <a:lnTo>
                                <a:pt x="86759" y="0"/>
                              </a:lnTo>
                              <a:lnTo>
                                <a:pt x="0" y="0"/>
                              </a:lnTo>
                              <a:lnTo>
                                <a:pt x="0" y="125666"/>
                              </a:lnTo>
                              <a:lnTo>
                                <a:pt x="222396" y="125666"/>
                              </a:lnTo>
                              <a:close/>
                              <a:moveTo>
                                <a:pt x="59094" y="97072"/>
                              </a:moveTo>
                              <a:lnTo>
                                <a:pt x="29767" y="97072"/>
                              </a:lnTo>
                              <a:lnTo>
                                <a:pt x="29767" y="77521"/>
                              </a:lnTo>
                              <a:lnTo>
                                <a:pt x="59094" y="77521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48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18" name="Freeform: Shape 517">
                          <a:extLst>
                            <a:ext uri="{FF2B5EF4-FFF2-40B4-BE49-F238E27FC236}">
                              <a16:creationId xmlns:a16="http://schemas.microsoft.com/office/drawing/2014/main" id="{DB7CBD0D-1B7F-4307-930C-B32326DE9D5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84802" y="3297956"/>
                          <a:ext cx="86905" cy="28887"/>
                        </a:xfrm>
                        <a:custGeom>
                          <a:avLst/>
                          <a:gdLst>
                            <a:gd name="connsiteX0" fmla="*/ 0 w 86905"/>
                            <a:gd name="connsiteY0" fmla="*/ 0 h 28887"/>
                            <a:gd name="connsiteX1" fmla="*/ 0 w 86905"/>
                            <a:gd name="connsiteY1" fmla="*/ 28887 h 28887"/>
                            <a:gd name="connsiteX2" fmla="*/ 86906 w 86905"/>
                            <a:gd name="connsiteY2" fmla="*/ 28887 h 28887"/>
                            <a:gd name="connsiteX3" fmla="*/ 86906 w 86905"/>
                            <a:gd name="connsiteY3" fmla="*/ 0 h 28887"/>
                            <a:gd name="connsiteX4" fmla="*/ 33775 w 86905"/>
                            <a:gd name="connsiteY4" fmla="*/ 0 h 28887"/>
                            <a:gd name="connsiteX5" fmla="*/ 0 w 86905"/>
                            <a:gd name="connsiteY5" fmla="*/ 0 h 2888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86905" h="28887">
                              <a:moveTo>
                                <a:pt x="0" y="0"/>
                              </a:moveTo>
                              <a:lnTo>
                                <a:pt x="0" y="28887"/>
                              </a:lnTo>
                              <a:lnTo>
                                <a:pt x="86906" y="28887"/>
                              </a:lnTo>
                              <a:lnTo>
                                <a:pt x="86906" y="0"/>
                              </a:lnTo>
                              <a:lnTo>
                                <a:pt x="33775" y="0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grpFill/>
                        <a:ln w="48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19" name="Freeform: Shape 518">
                          <a:extLst>
                            <a:ext uri="{FF2B5EF4-FFF2-40B4-BE49-F238E27FC236}">
                              <a16:creationId xmlns:a16="http://schemas.microsoft.com/office/drawing/2014/main" id="{CAC231FC-A8F1-4833-AFF3-92EACBB5CC8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20195" y="3297956"/>
                          <a:ext cx="87003" cy="28887"/>
                        </a:xfrm>
                        <a:custGeom>
                          <a:avLst/>
                          <a:gdLst>
                            <a:gd name="connsiteX0" fmla="*/ 87003 w 87003"/>
                            <a:gd name="connsiteY0" fmla="*/ 0 h 28887"/>
                            <a:gd name="connsiteX1" fmla="*/ 53228 w 87003"/>
                            <a:gd name="connsiteY1" fmla="*/ 0 h 28887"/>
                            <a:gd name="connsiteX2" fmla="*/ 0 w 87003"/>
                            <a:gd name="connsiteY2" fmla="*/ 0 h 28887"/>
                            <a:gd name="connsiteX3" fmla="*/ 0 w 87003"/>
                            <a:gd name="connsiteY3" fmla="*/ 28887 h 28887"/>
                            <a:gd name="connsiteX4" fmla="*/ 87003 w 87003"/>
                            <a:gd name="connsiteY4" fmla="*/ 28887 h 28887"/>
                            <a:gd name="connsiteX5" fmla="*/ 87003 w 87003"/>
                            <a:gd name="connsiteY5" fmla="*/ 0 h 2888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87003" h="28887">
                              <a:moveTo>
                                <a:pt x="87003" y="0"/>
                              </a:moveTo>
                              <a:lnTo>
                                <a:pt x="53228" y="0"/>
                              </a:lnTo>
                              <a:lnTo>
                                <a:pt x="0" y="0"/>
                              </a:lnTo>
                              <a:lnTo>
                                <a:pt x="0" y="28887"/>
                              </a:lnTo>
                              <a:lnTo>
                                <a:pt x="87003" y="28887"/>
                              </a:lnTo>
                              <a:lnTo>
                                <a:pt x="87003" y="0"/>
                              </a:lnTo>
                              <a:close/>
                            </a:path>
                          </a:pathLst>
                        </a:custGeom>
                        <a:grpFill/>
                        <a:ln w="48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0" name="Freeform: Shape 519">
                          <a:extLst>
                            <a:ext uri="{FF2B5EF4-FFF2-40B4-BE49-F238E27FC236}">
                              <a16:creationId xmlns:a16="http://schemas.microsoft.com/office/drawing/2014/main" id="{87ED3B88-BDC0-474D-B141-3A08E55470E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81483" y="3297956"/>
                          <a:ext cx="28935" cy="86905"/>
                        </a:xfrm>
                        <a:custGeom>
                          <a:avLst/>
                          <a:gdLst>
                            <a:gd name="connsiteX0" fmla="*/ 0 w 28935"/>
                            <a:gd name="connsiteY0" fmla="*/ 86906 h 86905"/>
                            <a:gd name="connsiteX1" fmla="*/ 28936 w 28935"/>
                            <a:gd name="connsiteY1" fmla="*/ 86906 h 86905"/>
                            <a:gd name="connsiteX2" fmla="*/ 28936 w 28935"/>
                            <a:gd name="connsiteY2" fmla="*/ 33775 h 86905"/>
                            <a:gd name="connsiteX3" fmla="*/ 28936 w 28935"/>
                            <a:gd name="connsiteY3" fmla="*/ 0 h 86905"/>
                            <a:gd name="connsiteX4" fmla="*/ 0 w 28935"/>
                            <a:gd name="connsiteY4" fmla="*/ 0 h 86905"/>
                            <a:gd name="connsiteX5" fmla="*/ 0 w 28935"/>
                            <a:gd name="connsiteY5" fmla="*/ 33775 h 86905"/>
                            <a:gd name="connsiteX6" fmla="*/ 0 w 28935"/>
                            <a:gd name="connsiteY6" fmla="*/ 86906 h 8690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28935" h="86905">
                              <a:moveTo>
                                <a:pt x="0" y="86906"/>
                              </a:moveTo>
                              <a:lnTo>
                                <a:pt x="28936" y="86906"/>
                              </a:lnTo>
                              <a:lnTo>
                                <a:pt x="28936" y="33775"/>
                              </a:lnTo>
                              <a:lnTo>
                                <a:pt x="28936" y="0"/>
                              </a:lnTo>
                              <a:lnTo>
                                <a:pt x="0" y="0"/>
                              </a:lnTo>
                              <a:lnTo>
                                <a:pt x="0" y="33775"/>
                              </a:lnTo>
                              <a:lnTo>
                                <a:pt x="0" y="86906"/>
                              </a:lnTo>
                              <a:close/>
                            </a:path>
                          </a:pathLst>
                        </a:custGeom>
                        <a:grpFill/>
                        <a:ln w="48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1" name="Freeform: Shape 520">
                          <a:extLst>
                            <a:ext uri="{FF2B5EF4-FFF2-40B4-BE49-F238E27FC236}">
                              <a16:creationId xmlns:a16="http://schemas.microsoft.com/office/drawing/2014/main" id="{179AA006-40C1-4436-BBAA-7792205C907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23465" y="3207678"/>
                          <a:ext cx="145070" cy="80502"/>
                        </a:xfrm>
                        <a:custGeom>
                          <a:avLst/>
                          <a:gdLst>
                            <a:gd name="connsiteX0" fmla="*/ 145071 w 145070"/>
                            <a:gd name="connsiteY0" fmla="*/ 80503 h 80502"/>
                            <a:gd name="connsiteX1" fmla="*/ 145071 w 145070"/>
                            <a:gd name="connsiteY1" fmla="*/ 0 h 80502"/>
                            <a:gd name="connsiteX2" fmla="*/ 90278 w 145070"/>
                            <a:gd name="connsiteY2" fmla="*/ 0 h 80502"/>
                            <a:gd name="connsiteX3" fmla="*/ 90278 w 145070"/>
                            <a:gd name="connsiteY3" fmla="*/ 33775 h 80502"/>
                            <a:gd name="connsiteX4" fmla="*/ 85390 w 145070"/>
                            <a:gd name="connsiteY4" fmla="*/ 38663 h 80502"/>
                            <a:gd name="connsiteX5" fmla="*/ 59632 w 145070"/>
                            <a:gd name="connsiteY5" fmla="*/ 38663 h 80502"/>
                            <a:gd name="connsiteX6" fmla="*/ 54744 w 145070"/>
                            <a:gd name="connsiteY6" fmla="*/ 33775 h 80502"/>
                            <a:gd name="connsiteX7" fmla="*/ 54744 w 145070"/>
                            <a:gd name="connsiteY7" fmla="*/ 0 h 80502"/>
                            <a:gd name="connsiteX8" fmla="*/ 0 w 145070"/>
                            <a:gd name="connsiteY8" fmla="*/ 0 h 80502"/>
                            <a:gd name="connsiteX9" fmla="*/ 0 w 145070"/>
                            <a:gd name="connsiteY9" fmla="*/ 80503 h 80502"/>
                            <a:gd name="connsiteX10" fmla="*/ 145071 w 145070"/>
                            <a:gd name="connsiteY10" fmla="*/ 80503 h 8050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</a:cxnLst>
                          <a:rect l="l" t="t" r="r" b="b"/>
                          <a:pathLst>
                            <a:path w="145070" h="80502">
                              <a:moveTo>
                                <a:pt x="145071" y="80503"/>
                              </a:moveTo>
                              <a:lnTo>
                                <a:pt x="145071" y="0"/>
                              </a:lnTo>
                              <a:lnTo>
                                <a:pt x="90278" y="0"/>
                              </a:lnTo>
                              <a:lnTo>
                                <a:pt x="90278" y="33775"/>
                              </a:lnTo>
                              <a:cubicBezTo>
                                <a:pt x="90278" y="36474"/>
                                <a:pt x="88090" y="38663"/>
                                <a:pt x="85390" y="38663"/>
                              </a:cubicBezTo>
                              <a:lnTo>
                                <a:pt x="59632" y="38663"/>
                              </a:lnTo>
                              <a:cubicBezTo>
                                <a:pt x="56932" y="38663"/>
                                <a:pt x="54744" y="36474"/>
                                <a:pt x="54744" y="33775"/>
                              </a:cubicBezTo>
                              <a:lnTo>
                                <a:pt x="54744" y="0"/>
                              </a:lnTo>
                              <a:lnTo>
                                <a:pt x="0" y="0"/>
                              </a:lnTo>
                              <a:lnTo>
                                <a:pt x="0" y="80503"/>
                              </a:lnTo>
                              <a:lnTo>
                                <a:pt x="145071" y="80503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48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2" name="Freeform: Shape 521">
                          <a:extLst>
                            <a:ext uri="{FF2B5EF4-FFF2-40B4-BE49-F238E27FC236}">
                              <a16:creationId xmlns:a16="http://schemas.microsoft.com/office/drawing/2014/main" id="{FF8496E3-9DC0-44C5-87FA-7D3AB247891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23465" y="3181870"/>
                          <a:ext cx="54694" cy="16032"/>
                        </a:xfrm>
                        <a:custGeom>
                          <a:avLst/>
                          <a:gdLst>
                            <a:gd name="connsiteX0" fmla="*/ 0 w 54694"/>
                            <a:gd name="connsiteY0" fmla="*/ 0 h 16032"/>
                            <a:gd name="connsiteX1" fmla="*/ 54695 w 54694"/>
                            <a:gd name="connsiteY1" fmla="*/ 0 h 16032"/>
                            <a:gd name="connsiteX2" fmla="*/ 54695 w 54694"/>
                            <a:gd name="connsiteY2" fmla="*/ 16032 h 16032"/>
                            <a:gd name="connsiteX3" fmla="*/ 0 w 54694"/>
                            <a:gd name="connsiteY3" fmla="*/ 16032 h 1603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54694" h="16032">
                              <a:moveTo>
                                <a:pt x="0" y="0"/>
                              </a:moveTo>
                              <a:lnTo>
                                <a:pt x="54695" y="0"/>
                              </a:lnTo>
                              <a:lnTo>
                                <a:pt x="54695" y="16032"/>
                              </a:lnTo>
                              <a:lnTo>
                                <a:pt x="0" y="16032"/>
                              </a:lnTo>
                              <a:close/>
                            </a:path>
                          </a:pathLst>
                        </a:custGeom>
                        <a:grpFill/>
                        <a:ln w="48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3" name="Freeform: Shape 522">
                          <a:extLst>
                            <a:ext uri="{FF2B5EF4-FFF2-40B4-BE49-F238E27FC236}">
                              <a16:creationId xmlns:a16="http://schemas.microsoft.com/office/drawing/2014/main" id="{89507E28-9A58-4A1B-9CE0-80B3F14842E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13743" y="3181870"/>
                          <a:ext cx="54743" cy="16032"/>
                        </a:xfrm>
                        <a:custGeom>
                          <a:avLst/>
                          <a:gdLst>
                            <a:gd name="connsiteX0" fmla="*/ 0 w 54743"/>
                            <a:gd name="connsiteY0" fmla="*/ 0 h 16032"/>
                            <a:gd name="connsiteX1" fmla="*/ 54744 w 54743"/>
                            <a:gd name="connsiteY1" fmla="*/ 0 h 16032"/>
                            <a:gd name="connsiteX2" fmla="*/ 54744 w 54743"/>
                            <a:gd name="connsiteY2" fmla="*/ 16032 h 16032"/>
                            <a:gd name="connsiteX3" fmla="*/ 0 w 54743"/>
                            <a:gd name="connsiteY3" fmla="*/ 16032 h 1603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54743" h="16032">
                              <a:moveTo>
                                <a:pt x="0" y="0"/>
                              </a:moveTo>
                              <a:lnTo>
                                <a:pt x="54744" y="0"/>
                              </a:lnTo>
                              <a:lnTo>
                                <a:pt x="54744" y="16032"/>
                              </a:lnTo>
                              <a:lnTo>
                                <a:pt x="0" y="16032"/>
                              </a:lnTo>
                              <a:close/>
                            </a:path>
                          </a:pathLst>
                        </a:custGeom>
                        <a:grpFill/>
                        <a:ln w="48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4" name="Freeform: Shape 523">
                          <a:extLst>
                            <a:ext uri="{FF2B5EF4-FFF2-40B4-BE49-F238E27FC236}">
                              <a16:creationId xmlns:a16="http://schemas.microsoft.com/office/drawing/2014/main" id="{2C57E3E6-EF06-47AF-83C9-F9F00D4D25E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87984" y="3181870"/>
                          <a:ext cx="15983" cy="54694"/>
                        </a:xfrm>
                        <a:custGeom>
                          <a:avLst/>
                          <a:gdLst>
                            <a:gd name="connsiteX0" fmla="*/ 0 w 15983"/>
                            <a:gd name="connsiteY0" fmla="*/ 20920 h 54694"/>
                            <a:gd name="connsiteX1" fmla="*/ 0 w 15983"/>
                            <a:gd name="connsiteY1" fmla="*/ 54695 h 54694"/>
                            <a:gd name="connsiteX2" fmla="*/ 15983 w 15983"/>
                            <a:gd name="connsiteY2" fmla="*/ 54695 h 54694"/>
                            <a:gd name="connsiteX3" fmla="*/ 15983 w 15983"/>
                            <a:gd name="connsiteY3" fmla="*/ 20920 h 54694"/>
                            <a:gd name="connsiteX4" fmla="*/ 15983 w 15983"/>
                            <a:gd name="connsiteY4" fmla="*/ 0 h 54694"/>
                            <a:gd name="connsiteX5" fmla="*/ 0 w 15983"/>
                            <a:gd name="connsiteY5" fmla="*/ 0 h 54694"/>
                            <a:gd name="connsiteX6" fmla="*/ 0 w 15983"/>
                            <a:gd name="connsiteY6" fmla="*/ 20920 h 5469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15983" h="54694">
                              <a:moveTo>
                                <a:pt x="0" y="20920"/>
                              </a:moveTo>
                              <a:lnTo>
                                <a:pt x="0" y="54695"/>
                              </a:lnTo>
                              <a:lnTo>
                                <a:pt x="15983" y="54695"/>
                              </a:lnTo>
                              <a:lnTo>
                                <a:pt x="15983" y="20920"/>
                              </a:lnTo>
                              <a:lnTo>
                                <a:pt x="15983" y="0"/>
                              </a:lnTo>
                              <a:lnTo>
                                <a:pt x="0" y="0"/>
                              </a:lnTo>
                              <a:lnTo>
                                <a:pt x="0" y="20920"/>
                              </a:lnTo>
                              <a:close/>
                            </a:path>
                          </a:pathLst>
                        </a:custGeom>
                        <a:grpFill/>
                        <a:ln w="48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564" name="Group 563">
                      <a:extLst>
                        <a:ext uri="{FF2B5EF4-FFF2-40B4-BE49-F238E27FC236}">
                          <a16:creationId xmlns:a16="http://schemas.microsoft.com/office/drawing/2014/main" id="{D6DECD37-1396-4622-B28A-AB0745DF2BF0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715073" y="4483331"/>
                      <a:ext cx="473074" cy="471188"/>
                      <a:chOff x="2761041" y="4506992"/>
                      <a:chExt cx="403305" cy="401698"/>
                    </a:xfrm>
                  </p:grpSpPr>
                  <p:sp>
                    <p:nvSpPr>
                      <p:cNvPr id="443" name="Oval 442">
                        <a:extLst>
                          <a:ext uri="{FF2B5EF4-FFF2-40B4-BE49-F238E27FC236}">
                            <a16:creationId xmlns:a16="http://schemas.microsoft.com/office/drawing/2014/main" id="{3286D796-ED58-44FC-972A-39A8BAB6EAC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761041" y="4506992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525" name="Group 524">
                        <a:extLst>
                          <a:ext uri="{FF2B5EF4-FFF2-40B4-BE49-F238E27FC236}">
                            <a16:creationId xmlns:a16="http://schemas.microsoft.com/office/drawing/2014/main" id="{5CC68477-61DE-43CF-ABA7-EDD038734748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868636" y="4613783"/>
                        <a:ext cx="188115" cy="188117"/>
                        <a:chOff x="5770721" y="3022393"/>
                        <a:chExt cx="650563" cy="650570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26" name="Freeform: Shape 525">
                          <a:extLst>
                            <a:ext uri="{FF2B5EF4-FFF2-40B4-BE49-F238E27FC236}">
                              <a16:creationId xmlns:a16="http://schemas.microsoft.com/office/drawing/2014/main" id="{5F2860E4-2F74-4810-8047-8E9EE97676E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60198" y="3336059"/>
                          <a:ext cx="261086" cy="336904"/>
                        </a:xfrm>
                        <a:custGeom>
                          <a:avLst/>
                          <a:gdLst>
                            <a:gd name="connsiteX0" fmla="*/ 75538 w 261086"/>
                            <a:gd name="connsiteY0" fmla="*/ 206361 h 336904"/>
                            <a:gd name="connsiteX1" fmla="*/ 37590 w 261086"/>
                            <a:gd name="connsiteY1" fmla="*/ 168504 h 336904"/>
                            <a:gd name="connsiteX2" fmla="*/ 3383 w 261086"/>
                            <a:gd name="connsiteY2" fmla="*/ 173058 h 336904"/>
                            <a:gd name="connsiteX3" fmla="*/ 0 w 261086"/>
                            <a:gd name="connsiteY3" fmla="*/ 162662 h 336904"/>
                            <a:gd name="connsiteX4" fmla="*/ 0 w 261086"/>
                            <a:gd name="connsiteY4" fmla="*/ 75811 h 336904"/>
                            <a:gd name="connsiteX5" fmla="*/ 74256 w 261086"/>
                            <a:gd name="connsiteY5" fmla="*/ 75811 h 336904"/>
                            <a:gd name="connsiteX6" fmla="*/ 97247 w 261086"/>
                            <a:gd name="connsiteY6" fmla="*/ 72155 h 336904"/>
                            <a:gd name="connsiteX7" fmla="*/ 92589 w 261086"/>
                            <a:gd name="connsiteY7" fmla="*/ 37863 h 336904"/>
                            <a:gd name="connsiteX8" fmla="*/ 130543 w 261086"/>
                            <a:gd name="connsiteY8" fmla="*/ 0 h 336904"/>
                            <a:gd name="connsiteX9" fmla="*/ 168394 w 261086"/>
                            <a:gd name="connsiteY9" fmla="*/ 37954 h 336904"/>
                            <a:gd name="connsiteX10" fmla="*/ 163833 w 261086"/>
                            <a:gd name="connsiteY10" fmla="*/ 72155 h 336904"/>
                            <a:gd name="connsiteX11" fmla="*/ 186733 w 261086"/>
                            <a:gd name="connsiteY11" fmla="*/ 75811 h 336904"/>
                            <a:gd name="connsiteX12" fmla="*/ 261087 w 261086"/>
                            <a:gd name="connsiteY12" fmla="*/ 75811 h 336904"/>
                            <a:gd name="connsiteX13" fmla="*/ 261087 w 261086"/>
                            <a:gd name="connsiteY13" fmla="*/ 336904 h 336904"/>
                            <a:gd name="connsiteX14" fmla="*/ 0 w 261086"/>
                            <a:gd name="connsiteY14" fmla="*/ 336904 h 336904"/>
                            <a:gd name="connsiteX15" fmla="*/ 0 w 261086"/>
                            <a:gd name="connsiteY15" fmla="*/ 250053 h 336904"/>
                            <a:gd name="connsiteX16" fmla="*/ 3383 w 261086"/>
                            <a:gd name="connsiteY16" fmla="*/ 239644 h 336904"/>
                            <a:gd name="connsiteX17" fmla="*/ 37590 w 261086"/>
                            <a:gd name="connsiteY17" fmla="*/ 244198 h 336904"/>
                            <a:gd name="connsiteX18" fmla="*/ 75538 w 261086"/>
                            <a:gd name="connsiteY18" fmla="*/ 206361 h 33690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</a:cxnLst>
                          <a:rect l="l" t="t" r="r" b="b"/>
                          <a:pathLst>
                            <a:path w="261086" h="336904">
                              <a:moveTo>
                                <a:pt x="75538" y="206361"/>
                              </a:moveTo>
                              <a:cubicBezTo>
                                <a:pt x="75538" y="185471"/>
                                <a:pt x="58571" y="168504"/>
                                <a:pt x="37590" y="168504"/>
                              </a:cubicBezTo>
                              <a:cubicBezTo>
                                <a:pt x="18704" y="168504"/>
                                <a:pt x="9576" y="180455"/>
                                <a:pt x="3383" y="173058"/>
                              </a:cubicBezTo>
                              <a:cubicBezTo>
                                <a:pt x="1366" y="170690"/>
                                <a:pt x="455" y="167958"/>
                                <a:pt x="0" y="162662"/>
                              </a:cubicBezTo>
                              <a:lnTo>
                                <a:pt x="0" y="75811"/>
                              </a:lnTo>
                              <a:lnTo>
                                <a:pt x="74256" y="75811"/>
                              </a:lnTo>
                              <a:cubicBezTo>
                                <a:pt x="88575" y="75811"/>
                                <a:pt x="93409" y="75264"/>
                                <a:pt x="97247" y="72155"/>
                              </a:cubicBezTo>
                              <a:cubicBezTo>
                                <a:pt x="104638" y="65961"/>
                                <a:pt x="92589" y="56840"/>
                                <a:pt x="92589" y="37863"/>
                              </a:cubicBezTo>
                              <a:cubicBezTo>
                                <a:pt x="92589" y="16967"/>
                                <a:pt x="109556" y="0"/>
                                <a:pt x="130543" y="0"/>
                              </a:cubicBezTo>
                              <a:cubicBezTo>
                                <a:pt x="151433" y="0"/>
                                <a:pt x="168394" y="16967"/>
                                <a:pt x="168394" y="37954"/>
                              </a:cubicBezTo>
                              <a:cubicBezTo>
                                <a:pt x="168394" y="56834"/>
                                <a:pt x="156443" y="65961"/>
                                <a:pt x="163833" y="72155"/>
                              </a:cubicBezTo>
                              <a:cubicBezTo>
                                <a:pt x="167665" y="75264"/>
                                <a:pt x="172408" y="75811"/>
                                <a:pt x="186733" y="75811"/>
                              </a:cubicBezTo>
                              <a:lnTo>
                                <a:pt x="261087" y="75811"/>
                              </a:lnTo>
                              <a:lnTo>
                                <a:pt x="261087" y="336904"/>
                              </a:lnTo>
                              <a:lnTo>
                                <a:pt x="0" y="336904"/>
                              </a:lnTo>
                              <a:lnTo>
                                <a:pt x="0" y="250053"/>
                              </a:lnTo>
                              <a:cubicBezTo>
                                <a:pt x="449" y="244764"/>
                                <a:pt x="1366" y="242025"/>
                                <a:pt x="3383" y="239644"/>
                              </a:cubicBezTo>
                              <a:cubicBezTo>
                                <a:pt x="9576" y="232254"/>
                                <a:pt x="18697" y="244198"/>
                                <a:pt x="37590" y="244198"/>
                              </a:cubicBezTo>
                              <a:cubicBezTo>
                                <a:pt x="58564" y="244205"/>
                                <a:pt x="75538" y="227244"/>
                                <a:pt x="75538" y="206361"/>
                              </a:cubicBezTo>
                              <a:close/>
                            </a:path>
                          </a:pathLst>
                        </a:custGeom>
                        <a:grpFill/>
                        <a:ln w="6477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7" name="Freeform: Shape 526">
                          <a:extLst>
                            <a:ext uri="{FF2B5EF4-FFF2-40B4-BE49-F238E27FC236}">
                              <a16:creationId xmlns:a16="http://schemas.microsoft.com/office/drawing/2014/main" id="{E8856450-FD55-46E5-9145-BA753DF41F3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84380" y="3022393"/>
                          <a:ext cx="336904" cy="261086"/>
                        </a:xfrm>
                        <a:custGeom>
                          <a:avLst/>
                          <a:gdLst>
                            <a:gd name="connsiteX0" fmla="*/ 206367 w 336904"/>
                            <a:gd name="connsiteY0" fmla="*/ 185556 h 261086"/>
                            <a:gd name="connsiteX1" fmla="*/ 168511 w 336904"/>
                            <a:gd name="connsiteY1" fmla="*/ 223503 h 261086"/>
                            <a:gd name="connsiteX2" fmla="*/ 173071 w 336904"/>
                            <a:gd name="connsiteY2" fmla="*/ 257717 h 261086"/>
                            <a:gd name="connsiteX3" fmla="*/ 162662 w 336904"/>
                            <a:gd name="connsiteY3" fmla="*/ 261087 h 261086"/>
                            <a:gd name="connsiteX4" fmla="*/ 75811 w 336904"/>
                            <a:gd name="connsiteY4" fmla="*/ 261087 h 261086"/>
                            <a:gd name="connsiteX5" fmla="*/ 75811 w 336904"/>
                            <a:gd name="connsiteY5" fmla="*/ 186831 h 261086"/>
                            <a:gd name="connsiteX6" fmla="*/ 72155 w 336904"/>
                            <a:gd name="connsiteY6" fmla="*/ 163840 h 261086"/>
                            <a:gd name="connsiteX7" fmla="*/ 37863 w 336904"/>
                            <a:gd name="connsiteY7" fmla="*/ 168491 h 261086"/>
                            <a:gd name="connsiteX8" fmla="*/ 0 w 336904"/>
                            <a:gd name="connsiteY8" fmla="*/ 130543 h 261086"/>
                            <a:gd name="connsiteX9" fmla="*/ 37954 w 336904"/>
                            <a:gd name="connsiteY9" fmla="*/ 92674 h 261086"/>
                            <a:gd name="connsiteX10" fmla="*/ 72161 w 336904"/>
                            <a:gd name="connsiteY10" fmla="*/ 97241 h 261086"/>
                            <a:gd name="connsiteX11" fmla="*/ 75817 w 336904"/>
                            <a:gd name="connsiteY11" fmla="*/ 74341 h 261086"/>
                            <a:gd name="connsiteX12" fmla="*/ 75817 w 336904"/>
                            <a:gd name="connsiteY12" fmla="*/ 0 h 261086"/>
                            <a:gd name="connsiteX13" fmla="*/ 336904 w 336904"/>
                            <a:gd name="connsiteY13" fmla="*/ 0 h 261086"/>
                            <a:gd name="connsiteX14" fmla="*/ 336904 w 336904"/>
                            <a:gd name="connsiteY14" fmla="*/ 261087 h 261086"/>
                            <a:gd name="connsiteX15" fmla="*/ 250060 w 336904"/>
                            <a:gd name="connsiteY15" fmla="*/ 261087 h 261086"/>
                            <a:gd name="connsiteX16" fmla="*/ 239650 w 336904"/>
                            <a:gd name="connsiteY16" fmla="*/ 257717 h 261086"/>
                            <a:gd name="connsiteX17" fmla="*/ 244211 w 336904"/>
                            <a:gd name="connsiteY17" fmla="*/ 223503 h 261086"/>
                            <a:gd name="connsiteX18" fmla="*/ 206367 w 336904"/>
                            <a:gd name="connsiteY18" fmla="*/ 185556 h 26108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</a:cxnLst>
                          <a:rect l="l" t="t" r="r" b="b"/>
                          <a:pathLst>
                            <a:path w="336904" h="261086">
                              <a:moveTo>
                                <a:pt x="206367" y="185556"/>
                              </a:moveTo>
                              <a:cubicBezTo>
                                <a:pt x="185478" y="185556"/>
                                <a:pt x="168511" y="202516"/>
                                <a:pt x="168511" y="223503"/>
                              </a:cubicBezTo>
                              <a:cubicBezTo>
                                <a:pt x="168511" y="242390"/>
                                <a:pt x="180468" y="251517"/>
                                <a:pt x="173071" y="257717"/>
                              </a:cubicBezTo>
                              <a:cubicBezTo>
                                <a:pt x="170703" y="259721"/>
                                <a:pt x="167958" y="260638"/>
                                <a:pt x="162662" y="261087"/>
                              </a:cubicBezTo>
                              <a:lnTo>
                                <a:pt x="75811" y="261087"/>
                              </a:lnTo>
                              <a:lnTo>
                                <a:pt x="75811" y="186831"/>
                              </a:lnTo>
                              <a:cubicBezTo>
                                <a:pt x="75811" y="172505"/>
                                <a:pt x="75258" y="167678"/>
                                <a:pt x="72155" y="163840"/>
                              </a:cubicBezTo>
                              <a:cubicBezTo>
                                <a:pt x="65955" y="156449"/>
                                <a:pt x="56834" y="168491"/>
                                <a:pt x="37863" y="168491"/>
                              </a:cubicBezTo>
                              <a:cubicBezTo>
                                <a:pt x="16973" y="168491"/>
                                <a:pt x="0" y="151524"/>
                                <a:pt x="0" y="130543"/>
                              </a:cubicBezTo>
                              <a:cubicBezTo>
                                <a:pt x="0" y="109647"/>
                                <a:pt x="16973" y="92674"/>
                                <a:pt x="37954" y="92674"/>
                              </a:cubicBezTo>
                              <a:cubicBezTo>
                                <a:pt x="56834" y="92674"/>
                                <a:pt x="65961" y="104631"/>
                                <a:pt x="72161" y="97241"/>
                              </a:cubicBezTo>
                              <a:cubicBezTo>
                                <a:pt x="75264" y="93409"/>
                                <a:pt x="75817" y="88673"/>
                                <a:pt x="75817" y="74341"/>
                              </a:cubicBezTo>
                              <a:lnTo>
                                <a:pt x="75817" y="0"/>
                              </a:lnTo>
                              <a:lnTo>
                                <a:pt x="336904" y="0"/>
                              </a:lnTo>
                              <a:lnTo>
                                <a:pt x="336904" y="261087"/>
                              </a:lnTo>
                              <a:lnTo>
                                <a:pt x="250060" y="261087"/>
                              </a:lnTo>
                              <a:cubicBezTo>
                                <a:pt x="244764" y="260638"/>
                                <a:pt x="242032" y="259721"/>
                                <a:pt x="239650" y="257717"/>
                              </a:cubicBezTo>
                              <a:cubicBezTo>
                                <a:pt x="232260" y="251517"/>
                                <a:pt x="244211" y="242396"/>
                                <a:pt x="244211" y="223503"/>
                              </a:cubicBezTo>
                              <a:cubicBezTo>
                                <a:pt x="244217" y="202523"/>
                                <a:pt x="227257" y="185556"/>
                                <a:pt x="206367" y="185556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6477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8" name="Freeform: Shape 527">
                          <a:extLst>
                            <a:ext uri="{FF2B5EF4-FFF2-40B4-BE49-F238E27FC236}">
                              <a16:creationId xmlns:a16="http://schemas.microsoft.com/office/drawing/2014/main" id="{716B7DD1-60F5-4F0F-AEF4-6F1746B50C7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70721" y="3022393"/>
                          <a:ext cx="261086" cy="336910"/>
                        </a:xfrm>
                        <a:custGeom>
                          <a:avLst/>
                          <a:gdLst>
                            <a:gd name="connsiteX0" fmla="*/ 185549 w 261086"/>
                            <a:gd name="connsiteY0" fmla="*/ 130550 h 336910"/>
                            <a:gd name="connsiteX1" fmla="*/ 223503 w 261086"/>
                            <a:gd name="connsiteY1" fmla="*/ 168407 h 336910"/>
                            <a:gd name="connsiteX2" fmla="*/ 257717 w 261086"/>
                            <a:gd name="connsiteY2" fmla="*/ 163846 h 336910"/>
                            <a:gd name="connsiteX3" fmla="*/ 261087 w 261086"/>
                            <a:gd name="connsiteY3" fmla="*/ 174255 h 336910"/>
                            <a:gd name="connsiteX4" fmla="*/ 261087 w 261086"/>
                            <a:gd name="connsiteY4" fmla="*/ 261100 h 336910"/>
                            <a:gd name="connsiteX5" fmla="*/ 186837 w 261086"/>
                            <a:gd name="connsiteY5" fmla="*/ 261100 h 336910"/>
                            <a:gd name="connsiteX6" fmla="*/ 163833 w 261086"/>
                            <a:gd name="connsiteY6" fmla="*/ 264750 h 336910"/>
                            <a:gd name="connsiteX7" fmla="*/ 168504 w 261086"/>
                            <a:gd name="connsiteY7" fmla="*/ 299048 h 336910"/>
                            <a:gd name="connsiteX8" fmla="*/ 130556 w 261086"/>
                            <a:gd name="connsiteY8" fmla="*/ 336911 h 336910"/>
                            <a:gd name="connsiteX9" fmla="*/ 92687 w 261086"/>
                            <a:gd name="connsiteY9" fmla="*/ 298957 h 336910"/>
                            <a:gd name="connsiteX10" fmla="*/ 97254 w 261086"/>
                            <a:gd name="connsiteY10" fmla="*/ 264750 h 336910"/>
                            <a:gd name="connsiteX11" fmla="*/ 74354 w 261086"/>
                            <a:gd name="connsiteY11" fmla="*/ 261100 h 336910"/>
                            <a:gd name="connsiteX12" fmla="*/ 0 w 261086"/>
                            <a:gd name="connsiteY12" fmla="*/ 261100 h 336910"/>
                            <a:gd name="connsiteX13" fmla="*/ 0 w 261086"/>
                            <a:gd name="connsiteY13" fmla="*/ 0 h 336910"/>
                            <a:gd name="connsiteX14" fmla="*/ 261080 w 261086"/>
                            <a:gd name="connsiteY14" fmla="*/ 0 h 336910"/>
                            <a:gd name="connsiteX15" fmla="*/ 261080 w 261086"/>
                            <a:gd name="connsiteY15" fmla="*/ 86858 h 336910"/>
                            <a:gd name="connsiteX16" fmla="*/ 257710 w 261086"/>
                            <a:gd name="connsiteY16" fmla="*/ 97254 h 336910"/>
                            <a:gd name="connsiteX17" fmla="*/ 223497 w 261086"/>
                            <a:gd name="connsiteY17" fmla="*/ 92687 h 336910"/>
                            <a:gd name="connsiteX18" fmla="*/ 185549 w 261086"/>
                            <a:gd name="connsiteY18" fmla="*/ 130550 h 33691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</a:cxnLst>
                          <a:rect l="l" t="t" r="r" b="b"/>
                          <a:pathLst>
                            <a:path w="261086" h="336910">
                              <a:moveTo>
                                <a:pt x="185549" y="130550"/>
                              </a:moveTo>
                              <a:cubicBezTo>
                                <a:pt x="185549" y="151433"/>
                                <a:pt x="202522" y="168407"/>
                                <a:pt x="223503" y="168407"/>
                              </a:cubicBezTo>
                              <a:cubicBezTo>
                                <a:pt x="242389" y="168407"/>
                                <a:pt x="251517" y="156456"/>
                                <a:pt x="257717" y="163846"/>
                              </a:cubicBezTo>
                              <a:cubicBezTo>
                                <a:pt x="259721" y="166214"/>
                                <a:pt x="260644" y="168960"/>
                                <a:pt x="261087" y="174255"/>
                              </a:cubicBezTo>
                              <a:lnTo>
                                <a:pt x="261087" y="261100"/>
                              </a:lnTo>
                              <a:lnTo>
                                <a:pt x="186837" y="261100"/>
                              </a:lnTo>
                              <a:cubicBezTo>
                                <a:pt x="172512" y="261100"/>
                                <a:pt x="167684" y="261646"/>
                                <a:pt x="163833" y="264750"/>
                              </a:cubicBezTo>
                              <a:cubicBezTo>
                                <a:pt x="156456" y="270950"/>
                                <a:pt x="168504" y="280071"/>
                                <a:pt x="168504" y="299048"/>
                              </a:cubicBezTo>
                              <a:cubicBezTo>
                                <a:pt x="168504" y="319938"/>
                                <a:pt x="151518" y="336911"/>
                                <a:pt x="130556" y="336911"/>
                              </a:cubicBezTo>
                              <a:cubicBezTo>
                                <a:pt x="109654" y="336911"/>
                                <a:pt x="92687" y="319938"/>
                                <a:pt x="92687" y="298957"/>
                              </a:cubicBezTo>
                              <a:cubicBezTo>
                                <a:pt x="92687" y="280077"/>
                                <a:pt x="104651" y="270950"/>
                                <a:pt x="97254" y="264750"/>
                              </a:cubicBezTo>
                              <a:cubicBezTo>
                                <a:pt x="93422" y="261646"/>
                                <a:pt x="88679" y="261100"/>
                                <a:pt x="74354" y="261100"/>
                              </a:cubicBezTo>
                              <a:lnTo>
                                <a:pt x="0" y="261100"/>
                              </a:lnTo>
                              <a:lnTo>
                                <a:pt x="0" y="0"/>
                              </a:lnTo>
                              <a:lnTo>
                                <a:pt x="261080" y="0"/>
                              </a:lnTo>
                              <a:lnTo>
                                <a:pt x="261080" y="86858"/>
                              </a:lnTo>
                              <a:cubicBezTo>
                                <a:pt x="260638" y="92147"/>
                                <a:pt x="259721" y="94879"/>
                                <a:pt x="257710" y="97254"/>
                              </a:cubicBezTo>
                              <a:cubicBezTo>
                                <a:pt x="251510" y="104651"/>
                                <a:pt x="242389" y="92687"/>
                                <a:pt x="223497" y="92687"/>
                              </a:cubicBezTo>
                              <a:cubicBezTo>
                                <a:pt x="202522" y="92687"/>
                                <a:pt x="185549" y="109654"/>
                                <a:pt x="185549" y="130550"/>
                              </a:cubicBezTo>
                              <a:close/>
                            </a:path>
                          </a:pathLst>
                        </a:custGeom>
                        <a:grpFill/>
                        <a:ln w="6477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9" name="Freeform: Shape 528">
                          <a:extLst>
                            <a:ext uri="{FF2B5EF4-FFF2-40B4-BE49-F238E27FC236}">
                              <a16:creationId xmlns:a16="http://schemas.microsoft.com/office/drawing/2014/main" id="{C4FC9416-978D-4111-AC09-84EE0FFDC2A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70721" y="3411869"/>
                          <a:ext cx="336904" cy="261093"/>
                        </a:xfrm>
                        <a:custGeom>
                          <a:avLst/>
                          <a:gdLst>
                            <a:gd name="connsiteX0" fmla="*/ 130530 w 336904"/>
                            <a:gd name="connsiteY0" fmla="*/ 75538 h 261093"/>
                            <a:gd name="connsiteX1" fmla="*/ 168394 w 336904"/>
                            <a:gd name="connsiteY1" fmla="*/ 37577 h 261093"/>
                            <a:gd name="connsiteX2" fmla="*/ 163833 w 336904"/>
                            <a:gd name="connsiteY2" fmla="*/ 3376 h 261093"/>
                            <a:gd name="connsiteX3" fmla="*/ 174236 w 336904"/>
                            <a:gd name="connsiteY3" fmla="*/ 0 h 261093"/>
                            <a:gd name="connsiteX4" fmla="*/ 261087 w 336904"/>
                            <a:gd name="connsiteY4" fmla="*/ 0 h 261093"/>
                            <a:gd name="connsiteX5" fmla="*/ 261087 w 336904"/>
                            <a:gd name="connsiteY5" fmla="*/ 74263 h 261093"/>
                            <a:gd name="connsiteX6" fmla="*/ 264730 w 336904"/>
                            <a:gd name="connsiteY6" fmla="*/ 97254 h 261093"/>
                            <a:gd name="connsiteX7" fmla="*/ 299035 w 336904"/>
                            <a:gd name="connsiteY7" fmla="*/ 92589 h 261093"/>
                            <a:gd name="connsiteX8" fmla="*/ 336904 w 336904"/>
                            <a:gd name="connsiteY8" fmla="*/ 130543 h 261093"/>
                            <a:gd name="connsiteX9" fmla="*/ 298943 w 336904"/>
                            <a:gd name="connsiteY9" fmla="*/ 168387 h 261093"/>
                            <a:gd name="connsiteX10" fmla="*/ 264736 w 336904"/>
                            <a:gd name="connsiteY10" fmla="*/ 163833 h 261093"/>
                            <a:gd name="connsiteX11" fmla="*/ 261093 w 336904"/>
                            <a:gd name="connsiteY11" fmla="*/ 186733 h 261093"/>
                            <a:gd name="connsiteX12" fmla="*/ 261093 w 336904"/>
                            <a:gd name="connsiteY12" fmla="*/ 261093 h 261093"/>
                            <a:gd name="connsiteX13" fmla="*/ 0 w 336904"/>
                            <a:gd name="connsiteY13" fmla="*/ 261093 h 261093"/>
                            <a:gd name="connsiteX14" fmla="*/ 0 w 336904"/>
                            <a:gd name="connsiteY14" fmla="*/ 0 h 261093"/>
                            <a:gd name="connsiteX15" fmla="*/ 86845 w 336904"/>
                            <a:gd name="connsiteY15" fmla="*/ 0 h 261093"/>
                            <a:gd name="connsiteX16" fmla="*/ 97254 w 336904"/>
                            <a:gd name="connsiteY16" fmla="*/ 3376 h 261093"/>
                            <a:gd name="connsiteX17" fmla="*/ 92687 w 336904"/>
                            <a:gd name="connsiteY17" fmla="*/ 37577 h 261093"/>
                            <a:gd name="connsiteX18" fmla="*/ 130530 w 336904"/>
                            <a:gd name="connsiteY18" fmla="*/ 75538 h 26109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</a:cxnLst>
                          <a:rect l="l" t="t" r="r" b="b"/>
                          <a:pathLst>
                            <a:path w="336904" h="261093">
                              <a:moveTo>
                                <a:pt x="130530" y="75538"/>
                              </a:moveTo>
                              <a:cubicBezTo>
                                <a:pt x="151427" y="75538"/>
                                <a:pt x="168394" y="58571"/>
                                <a:pt x="168394" y="37577"/>
                              </a:cubicBezTo>
                              <a:cubicBezTo>
                                <a:pt x="168394" y="18704"/>
                                <a:pt x="156430" y="9576"/>
                                <a:pt x="163833" y="3376"/>
                              </a:cubicBezTo>
                              <a:cubicBezTo>
                                <a:pt x="166195" y="1366"/>
                                <a:pt x="168947" y="455"/>
                                <a:pt x="174236" y="0"/>
                              </a:cubicBezTo>
                              <a:lnTo>
                                <a:pt x="261087" y="0"/>
                              </a:lnTo>
                              <a:lnTo>
                                <a:pt x="261087" y="74263"/>
                              </a:lnTo>
                              <a:cubicBezTo>
                                <a:pt x="261087" y="88569"/>
                                <a:pt x="261627" y="93409"/>
                                <a:pt x="264730" y="97254"/>
                              </a:cubicBezTo>
                              <a:cubicBezTo>
                                <a:pt x="270943" y="104618"/>
                                <a:pt x="280064" y="92589"/>
                                <a:pt x="299035" y="92589"/>
                              </a:cubicBezTo>
                              <a:cubicBezTo>
                                <a:pt x="319931" y="92589"/>
                                <a:pt x="336904" y="109550"/>
                                <a:pt x="336904" y="130543"/>
                              </a:cubicBezTo>
                              <a:cubicBezTo>
                                <a:pt x="336904" y="151427"/>
                                <a:pt x="319931" y="168387"/>
                                <a:pt x="298943" y="168387"/>
                              </a:cubicBezTo>
                              <a:cubicBezTo>
                                <a:pt x="280070" y="168387"/>
                                <a:pt x="270943" y="156443"/>
                                <a:pt x="264736" y="163833"/>
                              </a:cubicBezTo>
                              <a:cubicBezTo>
                                <a:pt x="261633" y="167665"/>
                                <a:pt x="261093" y="172408"/>
                                <a:pt x="261093" y="186733"/>
                              </a:cubicBezTo>
                              <a:lnTo>
                                <a:pt x="261093" y="261093"/>
                              </a:lnTo>
                              <a:lnTo>
                                <a:pt x="0" y="261093"/>
                              </a:lnTo>
                              <a:lnTo>
                                <a:pt x="0" y="0"/>
                              </a:lnTo>
                              <a:lnTo>
                                <a:pt x="86845" y="0"/>
                              </a:lnTo>
                              <a:cubicBezTo>
                                <a:pt x="92134" y="449"/>
                                <a:pt x="94860" y="1366"/>
                                <a:pt x="97254" y="3376"/>
                              </a:cubicBezTo>
                              <a:cubicBezTo>
                                <a:pt x="104631" y="9576"/>
                                <a:pt x="92687" y="18697"/>
                                <a:pt x="92687" y="37577"/>
                              </a:cubicBezTo>
                              <a:cubicBezTo>
                                <a:pt x="92687" y="58564"/>
                                <a:pt x="109647" y="75538"/>
                                <a:pt x="130530" y="7553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6477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563" name="Group 562">
                      <a:extLst>
                        <a:ext uri="{FF2B5EF4-FFF2-40B4-BE49-F238E27FC236}">
                          <a16:creationId xmlns:a16="http://schemas.microsoft.com/office/drawing/2014/main" id="{7B5C4C24-833A-4EF4-AC5B-5887F401DD3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422940" y="5090313"/>
                      <a:ext cx="473074" cy="471188"/>
                      <a:chOff x="3457824" y="5125058"/>
                      <a:chExt cx="403305" cy="401698"/>
                    </a:xfrm>
                  </p:grpSpPr>
                  <p:sp>
                    <p:nvSpPr>
                      <p:cNvPr id="432" name="Oval 431">
                        <a:extLst>
                          <a:ext uri="{FF2B5EF4-FFF2-40B4-BE49-F238E27FC236}">
                            <a16:creationId xmlns:a16="http://schemas.microsoft.com/office/drawing/2014/main" id="{4F886FD7-EBAA-4D94-99B3-89AD6C5920C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457824" y="5125058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530" name="Group 529">
                        <a:extLst>
                          <a:ext uri="{FF2B5EF4-FFF2-40B4-BE49-F238E27FC236}">
                            <a16:creationId xmlns:a16="http://schemas.microsoft.com/office/drawing/2014/main" id="{8238F9D8-7960-4A36-BD1C-8D88AA75E6C1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553142" y="5219597"/>
                        <a:ext cx="212669" cy="212621"/>
                        <a:chOff x="5940007" y="3230065"/>
                        <a:chExt cx="311914" cy="311844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31" name="Freeform: Shape 530">
                          <a:extLst>
                            <a:ext uri="{FF2B5EF4-FFF2-40B4-BE49-F238E27FC236}">
                              <a16:creationId xmlns:a16="http://schemas.microsoft.com/office/drawing/2014/main" id="{B210F079-8F5A-46D7-AF23-2712DEA352B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77714" y="3478492"/>
                          <a:ext cx="21506" cy="63417"/>
                        </a:xfrm>
                        <a:custGeom>
                          <a:avLst/>
                          <a:gdLst>
                            <a:gd name="connsiteX0" fmla="*/ 0 w 21506"/>
                            <a:gd name="connsiteY0" fmla="*/ 52664 h 63417"/>
                            <a:gd name="connsiteX1" fmla="*/ 10753 w 21506"/>
                            <a:gd name="connsiteY1" fmla="*/ 63417 h 63417"/>
                            <a:gd name="connsiteX2" fmla="*/ 21507 w 21506"/>
                            <a:gd name="connsiteY2" fmla="*/ 52664 h 63417"/>
                            <a:gd name="connsiteX3" fmla="*/ 21507 w 21506"/>
                            <a:gd name="connsiteY3" fmla="*/ 4054 h 63417"/>
                            <a:gd name="connsiteX4" fmla="*/ 0 w 21506"/>
                            <a:gd name="connsiteY4" fmla="*/ 0 h 63417"/>
                            <a:gd name="connsiteX5" fmla="*/ 0 w 21506"/>
                            <a:gd name="connsiteY5" fmla="*/ 52664 h 6341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21506" h="63417">
                              <a:moveTo>
                                <a:pt x="0" y="52664"/>
                              </a:moveTo>
                              <a:cubicBezTo>
                                <a:pt x="0" y="58594"/>
                                <a:pt x="4823" y="63417"/>
                                <a:pt x="10753" y="63417"/>
                              </a:cubicBezTo>
                              <a:cubicBezTo>
                                <a:pt x="16684" y="63417"/>
                                <a:pt x="21507" y="58594"/>
                                <a:pt x="21507" y="52664"/>
                              </a:cubicBezTo>
                              <a:lnTo>
                                <a:pt x="21507" y="4054"/>
                              </a:lnTo>
                              <a:cubicBezTo>
                                <a:pt x="13791" y="3500"/>
                                <a:pt x="6344" y="1866"/>
                                <a:pt x="0" y="0"/>
                              </a:cubicBezTo>
                              <a:lnTo>
                                <a:pt x="0" y="52664"/>
                              </a:ln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32" name="Freeform: Shape 531">
                          <a:extLst>
                            <a:ext uri="{FF2B5EF4-FFF2-40B4-BE49-F238E27FC236}">
                              <a16:creationId xmlns:a16="http://schemas.microsoft.com/office/drawing/2014/main" id="{78BBE6E3-3117-4C02-903F-EE710E58052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99134" y="3310360"/>
                          <a:ext cx="69982" cy="161653"/>
                        </a:xfrm>
                        <a:custGeom>
                          <a:avLst/>
                          <a:gdLst>
                            <a:gd name="connsiteX0" fmla="*/ 69982 w 69982"/>
                            <a:gd name="connsiteY0" fmla="*/ 81004 h 161653"/>
                            <a:gd name="connsiteX1" fmla="*/ 69982 w 69982"/>
                            <a:gd name="connsiteY1" fmla="*/ 59524 h 161653"/>
                            <a:gd name="connsiteX2" fmla="*/ 30378 w 69982"/>
                            <a:gd name="connsiteY2" fmla="*/ 0 h 161653"/>
                            <a:gd name="connsiteX3" fmla="*/ 0 w 69982"/>
                            <a:gd name="connsiteY3" fmla="*/ 34636 h 161653"/>
                            <a:gd name="connsiteX4" fmla="*/ 0 w 69982"/>
                            <a:gd name="connsiteY4" fmla="*/ 37991 h 161653"/>
                            <a:gd name="connsiteX5" fmla="*/ 32260 w 69982"/>
                            <a:gd name="connsiteY5" fmla="*/ 37991 h 161653"/>
                            <a:gd name="connsiteX6" fmla="*/ 32260 w 69982"/>
                            <a:gd name="connsiteY6" fmla="*/ 124017 h 161653"/>
                            <a:gd name="connsiteX7" fmla="*/ 0 w 69982"/>
                            <a:gd name="connsiteY7" fmla="*/ 124017 h 161653"/>
                            <a:gd name="connsiteX8" fmla="*/ 0 w 69982"/>
                            <a:gd name="connsiteY8" fmla="*/ 161401 h 161653"/>
                            <a:gd name="connsiteX9" fmla="*/ 5463 w 69982"/>
                            <a:gd name="connsiteY9" fmla="*/ 161653 h 161653"/>
                            <a:gd name="connsiteX10" fmla="*/ 43099 w 69982"/>
                            <a:gd name="connsiteY10" fmla="*/ 152825 h 161653"/>
                            <a:gd name="connsiteX11" fmla="*/ 43013 w 69982"/>
                            <a:gd name="connsiteY11" fmla="*/ 27238 h 161653"/>
                            <a:gd name="connsiteX12" fmla="*/ 53766 w 69982"/>
                            <a:gd name="connsiteY12" fmla="*/ 27233 h 161653"/>
                            <a:gd name="connsiteX13" fmla="*/ 53809 w 69982"/>
                            <a:gd name="connsiteY13" fmla="*/ 97129 h 161653"/>
                            <a:gd name="connsiteX14" fmla="*/ 53852 w 69982"/>
                            <a:gd name="connsiteY14" fmla="*/ 97129 h 161653"/>
                            <a:gd name="connsiteX15" fmla="*/ 69982 w 69982"/>
                            <a:gd name="connsiteY15" fmla="*/ 81004 h 1616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</a:cxnLst>
                          <a:rect l="l" t="t" r="r" b="b"/>
                          <a:pathLst>
                            <a:path w="69982" h="161653">
                              <a:moveTo>
                                <a:pt x="69982" y="81004"/>
                              </a:moveTo>
                              <a:lnTo>
                                <a:pt x="69982" y="59524"/>
                              </a:lnTo>
                              <a:cubicBezTo>
                                <a:pt x="69982" y="32770"/>
                                <a:pt x="53621" y="9775"/>
                                <a:pt x="30378" y="0"/>
                              </a:cubicBezTo>
                              <a:lnTo>
                                <a:pt x="0" y="34636"/>
                              </a:lnTo>
                              <a:lnTo>
                                <a:pt x="0" y="37991"/>
                              </a:lnTo>
                              <a:lnTo>
                                <a:pt x="32260" y="37991"/>
                              </a:lnTo>
                              <a:lnTo>
                                <a:pt x="32260" y="124017"/>
                              </a:lnTo>
                              <a:lnTo>
                                <a:pt x="0" y="124017"/>
                              </a:lnTo>
                              <a:lnTo>
                                <a:pt x="0" y="161401"/>
                              </a:lnTo>
                              <a:cubicBezTo>
                                <a:pt x="1817" y="161556"/>
                                <a:pt x="3640" y="161653"/>
                                <a:pt x="5463" y="161653"/>
                              </a:cubicBezTo>
                              <a:cubicBezTo>
                                <a:pt x="20963" y="161653"/>
                                <a:pt x="36701" y="155599"/>
                                <a:pt x="43099" y="152825"/>
                              </a:cubicBezTo>
                              <a:lnTo>
                                <a:pt x="43013" y="27238"/>
                              </a:lnTo>
                              <a:lnTo>
                                <a:pt x="53766" y="27233"/>
                              </a:lnTo>
                              <a:lnTo>
                                <a:pt x="53809" y="97129"/>
                              </a:lnTo>
                              <a:lnTo>
                                <a:pt x="53852" y="97129"/>
                              </a:lnTo>
                              <a:cubicBezTo>
                                <a:pt x="62745" y="97134"/>
                                <a:pt x="69982" y="89897"/>
                                <a:pt x="69982" y="81004"/>
                              </a:cubicBez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33" name="Freeform: Shape 532">
                          <a:extLst>
                            <a:ext uri="{FF2B5EF4-FFF2-40B4-BE49-F238E27FC236}">
                              <a16:creationId xmlns:a16="http://schemas.microsoft.com/office/drawing/2014/main" id="{586A2D97-2FD5-43D2-AA6D-3F54A1184AB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12129" y="3509649"/>
                          <a:ext cx="75272" cy="10753"/>
                        </a:xfrm>
                        <a:custGeom>
                          <a:avLst/>
                          <a:gdLst>
                            <a:gd name="connsiteX0" fmla="*/ 8065 w 75272"/>
                            <a:gd name="connsiteY0" fmla="*/ 10753 h 10753"/>
                            <a:gd name="connsiteX1" fmla="*/ 67208 w 75272"/>
                            <a:gd name="connsiteY1" fmla="*/ 10753 h 10753"/>
                            <a:gd name="connsiteX2" fmla="*/ 75273 w 75272"/>
                            <a:gd name="connsiteY2" fmla="*/ 0 h 10753"/>
                            <a:gd name="connsiteX3" fmla="*/ 0 w 75272"/>
                            <a:gd name="connsiteY3" fmla="*/ 0 h 107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75272" h="10753">
                              <a:moveTo>
                                <a:pt x="8065" y="10753"/>
                              </a:moveTo>
                              <a:lnTo>
                                <a:pt x="67208" y="10753"/>
                              </a:lnTo>
                              <a:lnTo>
                                <a:pt x="75273" y="0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34" name="Freeform: Shape 533">
                          <a:extLst>
                            <a:ext uri="{FF2B5EF4-FFF2-40B4-BE49-F238E27FC236}">
                              <a16:creationId xmlns:a16="http://schemas.microsoft.com/office/drawing/2014/main" id="{EDD1D648-1410-44BB-BC16-C32466E4DF6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22883" y="3531156"/>
                          <a:ext cx="53766" cy="10753"/>
                        </a:xfrm>
                        <a:custGeom>
                          <a:avLst/>
                          <a:gdLst>
                            <a:gd name="connsiteX0" fmla="*/ 0 w 53766"/>
                            <a:gd name="connsiteY0" fmla="*/ 5377 h 10753"/>
                            <a:gd name="connsiteX1" fmla="*/ 5377 w 53766"/>
                            <a:gd name="connsiteY1" fmla="*/ 10753 h 10753"/>
                            <a:gd name="connsiteX2" fmla="*/ 48390 w 53766"/>
                            <a:gd name="connsiteY2" fmla="*/ 10753 h 10753"/>
                            <a:gd name="connsiteX3" fmla="*/ 53766 w 53766"/>
                            <a:gd name="connsiteY3" fmla="*/ 5377 h 10753"/>
                            <a:gd name="connsiteX4" fmla="*/ 53766 w 53766"/>
                            <a:gd name="connsiteY4" fmla="*/ 0 h 10753"/>
                            <a:gd name="connsiteX5" fmla="*/ 0 w 53766"/>
                            <a:gd name="connsiteY5" fmla="*/ 0 h 10753"/>
                            <a:gd name="connsiteX6" fmla="*/ 0 w 53766"/>
                            <a:gd name="connsiteY6" fmla="*/ 5377 h 107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53766" h="10753">
                              <a:moveTo>
                                <a:pt x="0" y="5377"/>
                              </a:moveTo>
                              <a:cubicBezTo>
                                <a:pt x="0" y="8339"/>
                                <a:pt x="2414" y="10753"/>
                                <a:pt x="5377" y="10753"/>
                              </a:cubicBezTo>
                              <a:lnTo>
                                <a:pt x="48390" y="10753"/>
                              </a:lnTo>
                              <a:cubicBezTo>
                                <a:pt x="51352" y="10753"/>
                                <a:pt x="53766" y="8339"/>
                                <a:pt x="53766" y="5377"/>
                              </a:cubicBezTo>
                              <a:lnTo>
                                <a:pt x="53766" y="0"/>
                              </a:lnTo>
                              <a:lnTo>
                                <a:pt x="0" y="0"/>
                              </a:lnTo>
                              <a:lnTo>
                                <a:pt x="0" y="5377"/>
                              </a:ln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35" name="Freeform: Shape 534">
                          <a:extLst>
                            <a:ext uri="{FF2B5EF4-FFF2-40B4-BE49-F238E27FC236}">
                              <a16:creationId xmlns:a16="http://schemas.microsoft.com/office/drawing/2014/main" id="{11356412-D0AD-4E96-9E43-637320198F8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09974" y="3478492"/>
                          <a:ext cx="21506" cy="63417"/>
                        </a:xfrm>
                        <a:custGeom>
                          <a:avLst/>
                          <a:gdLst>
                            <a:gd name="connsiteX0" fmla="*/ 0 w 21506"/>
                            <a:gd name="connsiteY0" fmla="*/ 52664 h 63417"/>
                            <a:gd name="connsiteX1" fmla="*/ 10753 w 21506"/>
                            <a:gd name="connsiteY1" fmla="*/ 63417 h 63417"/>
                            <a:gd name="connsiteX2" fmla="*/ 21507 w 21506"/>
                            <a:gd name="connsiteY2" fmla="*/ 52664 h 63417"/>
                            <a:gd name="connsiteX3" fmla="*/ 21507 w 21506"/>
                            <a:gd name="connsiteY3" fmla="*/ 0 h 63417"/>
                            <a:gd name="connsiteX4" fmla="*/ 0 w 21506"/>
                            <a:gd name="connsiteY4" fmla="*/ 4054 h 63417"/>
                            <a:gd name="connsiteX5" fmla="*/ 0 w 21506"/>
                            <a:gd name="connsiteY5" fmla="*/ 52664 h 6341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21506" h="63417">
                              <a:moveTo>
                                <a:pt x="0" y="52664"/>
                              </a:moveTo>
                              <a:cubicBezTo>
                                <a:pt x="0" y="58594"/>
                                <a:pt x="4823" y="63417"/>
                                <a:pt x="10753" y="63417"/>
                              </a:cubicBezTo>
                              <a:cubicBezTo>
                                <a:pt x="16684" y="63417"/>
                                <a:pt x="21507" y="58594"/>
                                <a:pt x="21507" y="52664"/>
                              </a:cubicBezTo>
                              <a:lnTo>
                                <a:pt x="21507" y="0"/>
                              </a:lnTo>
                              <a:cubicBezTo>
                                <a:pt x="15162" y="1866"/>
                                <a:pt x="7715" y="3500"/>
                                <a:pt x="0" y="4054"/>
                              </a:cubicBezTo>
                              <a:lnTo>
                                <a:pt x="0" y="52664"/>
                              </a:ln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36" name="Freeform: Shape 535">
                          <a:extLst>
                            <a:ext uri="{FF2B5EF4-FFF2-40B4-BE49-F238E27FC236}">
                              <a16:creationId xmlns:a16="http://schemas.microsoft.com/office/drawing/2014/main" id="{A1D641A6-28DD-4926-A323-4BE5F114272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89876" y="3305338"/>
                          <a:ext cx="28415" cy="18054"/>
                        </a:xfrm>
                        <a:custGeom>
                          <a:avLst/>
                          <a:gdLst>
                            <a:gd name="connsiteX0" fmla="*/ 0 w 28415"/>
                            <a:gd name="connsiteY0" fmla="*/ 1753 h 18054"/>
                            <a:gd name="connsiteX1" fmla="*/ 13899 w 28415"/>
                            <a:gd name="connsiteY1" fmla="*/ 18055 h 18054"/>
                            <a:gd name="connsiteX2" fmla="*/ 28415 w 28415"/>
                            <a:gd name="connsiteY2" fmla="*/ 1500 h 18054"/>
                            <a:gd name="connsiteX3" fmla="*/ 14694 w 28415"/>
                            <a:gd name="connsiteY3" fmla="*/ 0 h 18054"/>
                            <a:gd name="connsiteX4" fmla="*/ 0 w 28415"/>
                            <a:gd name="connsiteY4" fmla="*/ 1753 h 1805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28415" h="18054">
                              <a:moveTo>
                                <a:pt x="0" y="1753"/>
                              </a:moveTo>
                              <a:lnTo>
                                <a:pt x="13899" y="18055"/>
                              </a:lnTo>
                              <a:lnTo>
                                <a:pt x="28415" y="1500"/>
                              </a:lnTo>
                              <a:cubicBezTo>
                                <a:pt x="23991" y="538"/>
                                <a:pt x="19410" y="0"/>
                                <a:pt x="14694" y="0"/>
                              </a:cubicBezTo>
                              <a:cubicBezTo>
                                <a:pt x="9635" y="0"/>
                                <a:pt x="4731" y="645"/>
                                <a:pt x="0" y="1753"/>
                              </a:cubicBez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37" name="Freeform: Shape 536">
                          <a:extLst>
                            <a:ext uri="{FF2B5EF4-FFF2-40B4-BE49-F238E27FC236}">
                              <a16:creationId xmlns:a16="http://schemas.microsoft.com/office/drawing/2014/main" id="{D7FD1C4C-8CC7-41FD-82E2-27850F3E3BB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72337" y="3230065"/>
                          <a:ext cx="64519" cy="64519"/>
                        </a:xfrm>
                        <a:custGeom>
                          <a:avLst/>
                          <a:gdLst>
                            <a:gd name="connsiteX0" fmla="*/ 64520 w 64519"/>
                            <a:gd name="connsiteY0" fmla="*/ 32260 h 64519"/>
                            <a:gd name="connsiteX1" fmla="*/ 32260 w 64519"/>
                            <a:gd name="connsiteY1" fmla="*/ 64519 h 64519"/>
                            <a:gd name="connsiteX2" fmla="*/ 0 w 64519"/>
                            <a:gd name="connsiteY2" fmla="*/ 32260 h 64519"/>
                            <a:gd name="connsiteX3" fmla="*/ 32260 w 64519"/>
                            <a:gd name="connsiteY3" fmla="*/ 0 h 64519"/>
                            <a:gd name="connsiteX4" fmla="*/ 64520 w 64519"/>
                            <a:gd name="connsiteY4" fmla="*/ 32260 h 6451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64519" h="64519">
                              <a:moveTo>
                                <a:pt x="64520" y="32260"/>
                              </a:moveTo>
                              <a:cubicBezTo>
                                <a:pt x="64520" y="50076"/>
                                <a:pt x="50076" y="64519"/>
                                <a:pt x="32260" y="64519"/>
                              </a:cubicBezTo>
                              <a:cubicBezTo>
                                <a:pt x="14443" y="64519"/>
                                <a:pt x="0" y="50076"/>
                                <a:pt x="0" y="32260"/>
                              </a:cubicBezTo>
                              <a:cubicBezTo>
                                <a:pt x="0" y="14443"/>
                                <a:pt x="14443" y="0"/>
                                <a:pt x="32260" y="0"/>
                              </a:cubicBezTo>
                              <a:cubicBezTo>
                                <a:pt x="50076" y="0"/>
                                <a:pt x="64520" y="14443"/>
                                <a:pt x="64520" y="32260"/>
                              </a:cubicBez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38" name="Freeform: Shape 537">
                          <a:extLst>
                            <a:ext uri="{FF2B5EF4-FFF2-40B4-BE49-F238E27FC236}">
                              <a16:creationId xmlns:a16="http://schemas.microsoft.com/office/drawing/2014/main" id="{5E590EFE-6791-417B-AB85-F3C68208D8D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83004" y="3359104"/>
                          <a:ext cx="37636" cy="64519"/>
                        </a:xfrm>
                        <a:custGeom>
                          <a:avLst/>
                          <a:gdLst>
                            <a:gd name="connsiteX0" fmla="*/ 13442 w 37636"/>
                            <a:gd name="connsiteY0" fmla="*/ 53766 h 64519"/>
                            <a:gd name="connsiteX1" fmla="*/ 0 w 37636"/>
                            <a:gd name="connsiteY1" fmla="*/ 53766 h 64519"/>
                            <a:gd name="connsiteX2" fmla="*/ 0 w 37636"/>
                            <a:gd name="connsiteY2" fmla="*/ 64519 h 64519"/>
                            <a:gd name="connsiteX3" fmla="*/ 37636 w 37636"/>
                            <a:gd name="connsiteY3" fmla="*/ 64519 h 64519"/>
                            <a:gd name="connsiteX4" fmla="*/ 37636 w 37636"/>
                            <a:gd name="connsiteY4" fmla="*/ 0 h 64519"/>
                            <a:gd name="connsiteX5" fmla="*/ 0 w 37636"/>
                            <a:gd name="connsiteY5" fmla="*/ 0 h 64519"/>
                            <a:gd name="connsiteX6" fmla="*/ 0 w 37636"/>
                            <a:gd name="connsiteY6" fmla="*/ 16130 h 64519"/>
                            <a:gd name="connsiteX7" fmla="*/ 13442 w 37636"/>
                            <a:gd name="connsiteY7" fmla="*/ 16130 h 64519"/>
                            <a:gd name="connsiteX8" fmla="*/ 32260 w 37636"/>
                            <a:gd name="connsiteY8" fmla="*/ 34948 h 64519"/>
                            <a:gd name="connsiteX9" fmla="*/ 13442 w 37636"/>
                            <a:gd name="connsiteY9" fmla="*/ 53766 h 6451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37636" h="64519">
                              <a:moveTo>
                                <a:pt x="13442" y="53766"/>
                              </a:moveTo>
                              <a:lnTo>
                                <a:pt x="0" y="53766"/>
                              </a:lnTo>
                              <a:lnTo>
                                <a:pt x="0" y="64519"/>
                              </a:lnTo>
                              <a:lnTo>
                                <a:pt x="37636" y="64519"/>
                              </a:lnTo>
                              <a:lnTo>
                                <a:pt x="37636" y="0"/>
                              </a:lnTo>
                              <a:lnTo>
                                <a:pt x="0" y="0"/>
                              </a:lnTo>
                              <a:lnTo>
                                <a:pt x="0" y="16130"/>
                              </a:lnTo>
                              <a:lnTo>
                                <a:pt x="13442" y="16130"/>
                              </a:lnTo>
                              <a:cubicBezTo>
                                <a:pt x="23818" y="16130"/>
                                <a:pt x="32260" y="24571"/>
                                <a:pt x="32260" y="34948"/>
                              </a:cubicBezTo>
                              <a:cubicBezTo>
                                <a:pt x="32260" y="45325"/>
                                <a:pt x="23818" y="53766"/>
                                <a:pt x="13442" y="53766"/>
                              </a:cubicBez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39" name="Freeform: Shape 538">
                          <a:extLst>
                            <a:ext uri="{FF2B5EF4-FFF2-40B4-BE49-F238E27FC236}">
                              <a16:creationId xmlns:a16="http://schemas.microsoft.com/office/drawing/2014/main" id="{06E10E85-F424-406C-8389-9B0B5F797E4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66885" y="3412870"/>
                          <a:ext cx="21495" cy="57234"/>
                        </a:xfrm>
                        <a:custGeom>
                          <a:avLst/>
                          <a:gdLst>
                            <a:gd name="connsiteX0" fmla="*/ 21496 w 21495"/>
                            <a:gd name="connsiteY0" fmla="*/ 21506 h 57234"/>
                            <a:gd name="connsiteX1" fmla="*/ 5366 w 21495"/>
                            <a:gd name="connsiteY1" fmla="*/ 21506 h 57234"/>
                            <a:gd name="connsiteX2" fmla="*/ 5366 w 21495"/>
                            <a:gd name="connsiteY2" fmla="*/ 0 h 57234"/>
                            <a:gd name="connsiteX3" fmla="*/ 0 w 21495"/>
                            <a:gd name="connsiteY3" fmla="*/ 0 h 57234"/>
                            <a:gd name="connsiteX4" fmla="*/ 70 w 21495"/>
                            <a:gd name="connsiteY4" fmla="*/ 50309 h 57234"/>
                            <a:gd name="connsiteX5" fmla="*/ 21496 w 21495"/>
                            <a:gd name="connsiteY5" fmla="*/ 57234 h 57234"/>
                            <a:gd name="connsiteX6" fmla="*/ 21496 w 21495"/>
                            <a:gd name="connsiteY6" fmla="*/ 21506 h 5723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21495" h="57234">
                              <a:moveTo>
                                <a:pt x="21496" y="21506"/>
                              </a:moveTo>
                              <a:lnTo>
                                <a:pt x="5366" y="21506"/>
                              </a:lnTo>
                              <a:lnTo>
                                <a:pt x="5366" y="0"/>
                              </a:lnTo>
                              <a:lnTo>
                                <a:pt x="0" y="0"/>
                              </a:lnTo>
                              <a:lnTo>
                                <a:pt x="70" y="50309"/>
                              </a:lnTo>
                              <a:cubicBezTo>
                                <a:pt x="4188" y="52089"/>
                                <a:pt x="12205" y="55218"/>
                                <a:pt x="21496" y="57234"/>
                              </a:cubicBezTo>
                              <a:lnTo>
                                <a:pt x="21496" y="21506"/>
                              </a:ln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40" name="Freeform: Shape 539">
                          <a:extLst>
                            <a:ext uri="{FF2B5EF4-FFF2-40B4-BE49-F238E27FC236}">
                              <a16:creationId xmlns:a16="http://schemas.microsoft.com/office/drawing/2014/main" id="{929E4EBE-6E4C-48F7-831D-FE0182427FA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40007" y="3310725"/>
                          <a:ext cx="64503" cy="91391"/>
                        </a:xfrm>
                        <a:custGeom>
                          <a:avLst/>
                          <a:gdLst>
                            <a:gd name="connsiteX0" fmla="*/ 64503 w 64503"/>
                            <a:gd name="connsiteY0" fmla="*/ 83327 h 91391"/>
                            <a:gd name="connsiteX1" fmla="*/ 56438 w 64503"/>
                            <a:gd name="connsiteY1" fmla="*/ 75262 h 91391"/>
                            <a:gd name="connsiteX2" fmla="*/ 10737 w 64503"/>
                            <a:gd name="connsiteY2" fmla="*/ 75262 h 91391"/>
                            <a:gd name="connsiteX3" fmla="*/ 10737 w 64503"/>
                            <a:gd name="connsiteY3" fmla="*/ 64509 h 91391"/>
                            <a:gd name="connsiteX4" fmla="*/ 32244 w 64503"/>
                            <a:gd name="connsiteY4" fmla="*/ 64509 h 91391"/>
                            <a:gd name="connsiteX5" fmla="*/ 32244 w 64503"/>
                            <a:gd name="connsiteY5" fmla="*/ 37626 h 91391"/>
                            <a:gd name="connsiteX6" fmla="*/ 48373 w 64503"/>
                            <a:gd name="connsiteY6" fmla="*/ 37626 h 91391"/>
                            <a:gd name="connsiteX7" fmla="*/ 48373 w 64503"/>
                            <a:gd name="connsiteY7" fmla="*/ 30227 h 91391"/>
                            <a:gd name="connsiteX8" fmla="*/ 56605 w 64503"/>
                            <a:gd name="connsiteY8" fmla="*/ 20840 h 91391"/>
                            <a:gd name="connsiteX9" fmla="*/ 38835 w 64503"/>
                            <a:gd name="connsiteY9" fmla="*/ 0 h 91391"/>
                            <a:gd name="connsiteX10" fmla="*/ 11 w 64503"/>
                            <a:gd name="connsiteY10" fmla="*/ 59110 h 91391"/>
                            <a:gd name="connsiteX11" fmla="*/ 0 w 64503"/>
                            <a:gd name="connsiteY11" fmla="*/ 75246 h 91391"/>
                            <a:gd name="connsiteX12" fmla="*/ 4721 w 64503"/>
                            <a:gd name="connsiteY12" fmla="*/ 86660 h 91391"/>
                            <a:gd name="connsiteX13" fmla="*/ 16135 w 64503"/>
                            <a:gd name="connsiteY13" fmla="*/ 91392 h 91391"/>
                            <a:gd name="connsiteX14" fmla="*/ 56444 w 64503"/>
                            <a:gd name="connsiteY14" fmla="*/ 91392 h 91391"/>
                            <a:gd name="connsiteX15" fmla="*/ 64503 w 64503"/>
                            <a:gd name="connsiteY15" fmla="*/ 83327 h 9139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</a:cxnLst>
                          <a:rect l="l" t="t" r="r" b="b"/>
                          <a:pathLst>
                            <a:path w="64503" h="91391">
                              <a:moveTo>
                                <a:pt x="64503" y="83327"/>
                              </a:moveTo>
                              <a:cubicBezTo>
                                <a:pt x="64503" y="78880"/>
                                <a:pt x="60885" y="75262"/>
                                <a:pt x="56438" y="75262"/>
                              </a:cubicBezTo>
                              <a:lnTo>
                                <a:pt x="10737" y="75262"/>
                              </a:lnTo>
                              <a:lnTo>
                                <a:pt x="10737" y="64509"/>
                              </a:lnTo>
                              <a:lnTo>
                                <a:pt x="32244" y="64509"/>
                              </a:lnTo>
                              <a:lnTo>
                                <a:pt x="32244" y="37626"/>
                              </a:lnTo>
                              <a:lnTo>
                                <a:pt x="48373" y="37626"/>
                              </a:lnTo>
                              <a:lnTo>
                                <a:pt x="48373" y="30227"/>
                              </a:lnTo>
                              <a:lnTo>
                                <a:pt x="56605" y="20840"/>
                              </a:lnTo>
                              <a:lnTo>
                                <a:pt x="38835" y="0"/>
                              </a:lnTo>
                              <a:cubicBezTo>
                                <a:pt x="16033" y="9957"/>
                                <a:pt x="32" y="32690"/>
                                <a:pt x="11" y="59110"/>
                              </a:cubicBezTo>
                              <a:lnTo>
                                <a:pt x="0" y="75246"/>
                              </a:lnTo>
                              <a:cubicBezTo>
                                <a:pt x="0" y="79558"/>
                                <a:pt x="1672" y="83612"/>
                                <a:pt x="4721" y="86660"/>
                              </a:cubicBezTo>
                              <a:cubicBezTo>
                                <a:pt x="7769" y="89714"/>
                                <a:pt x="11823" y="91392"/>
                                <a:pt x="16135" y="91392"/>
                              </a:cubicBezTo>
                              <a:lnTo>
                                <a:pt x="56444" y="91392"/>
                              </a:lnTo>
                              <a:cubicBezTo>
                                <a:pt x="60890" y="91392"/>
                                <a:pt x="64503" y="87773"/>
                                <a:pt x="64503" y="83327"/>
                              </a:cubicBez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41" name="Freeform: Shape 540">
                          <a:extLst>
                            <a:ext uri="{FF2B5EF4-FFF2-40B4-BE49-F238E27FC236}">
                              <a16:creationId xmlns:a16="http://schemas.microsoft.com/office/drawing/2014/main" id="{4FF50AD4-C3D6-442A-9B03-EE4A8BF651D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06753" y="3488143"/>
                          <a:ext cx="86026" cy="10753"/>
                        </a:xfrm>
                        <a:custGeom>
                          <a:avLst/>
                          <a:gdLst>
                            <a:gd name="connsiteX0" fmla="*/ 0 w 86026"/>
                            <a:gd name="connsiteY0" fmla="*/ 0 h 10753"/>
                            <a:gd name="connsiteX1" fmla="*/ 86026 w 86026"/>
                            <a:gd name="connsiteY1" fmla="*/ 0 h 10753"/>
                            <a:gd name="connsiteX2" fmla="*/ 86026 w 86026"/>
                            <a:gd name="connsiteY2" fmla="*/ 10753 h 10753"/>
                            <a:gd name="connsiteX3" fmla="*/ 0 w 86026"/>
                            <a:gd name="connsiteY3" fmla="*/ 10753 h 107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86026" h="10753">
                              <a:moveTo>
                                <a:pt x="0" y="0"/>
                              </a:moveTo>
                              <a:lnTo>
                                <a:pt x="86026" y="0"/>
                              </a:lnTo>
                              <a:lnTo>
                                <a:pt x="86026" y="10753"/>
                              </a:lnTo>
                              <a:lnTo>
                                <a:pt x="0" y="10753"/>
                              </a:ln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42" name="Freeform: Shape 541">
                          <a:extLst>
                            <a:ext uri="{FF2B5EF4-FFF2-40B4-BE49-F238E27FC236}">
                              <a16:creationId xmlns:a16="http://schemas.microsoft.com/office/drawing/2014/main" id="{36E58411-FF35-41D5-B98D-6C0AE6EE967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33636" y="3305338"/>
                          <a:ext cx="32259" cy="32259"/>
                        </a:xfrm>
                        <a:custGeom>
                          <a:avLst/>
                          <a:gdLst>
                            <a:gd name="connsiteX0" fmla="*/ 32260 w 32259"/>
                            <a:gd name="connsiteY0" fmla="*/ 16130 h 32259"/>
                            <a:gd name="connsiteX1" fmla="*/ 16130 w 32259"/>
                            <a:gd name="connsiteY1" fmla="*/ 32260 h 32259"/>
                            <a:gd name="connsiteX2" fmla="*/ 0 w 32259"/>
                            <a:gd name="connsiteY2" fmla="*/ 16130 h 32259"/>
                            <a:gd name="connsiteX3" fmla="*/ 16130 w 32259"/>
                            <a:gd name="connsiteY3" fmla="*/ 0 h 32259"/>
                            <a:gd name="connsiteX4" fmla="*/ 32260 w 32259"/>
                            <a:gd name="connsiteY4" fmla="*/ 16130 h 3225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2259" h="32259">
                              <a:moveTo>
                                <a:pt x="32260" y="16130"/>
                              </a:moveTo>
                              <a:cubicBezTo>
                                <a:pt x="32260" y="25038"/>
                                <a:pt x="25038" y="32260"/>
                                <a:pt x="16130" y="32260"/>
                              </a:cubicBezTo>
                              <a:cubicBezTo>
                                <a:pt x="7222" y="32260"/>
                                <a:pt x="0" y="25038"/>
                                <a:pt x="0" y="16130"/>
                              </a:cubicBezTo>
                              <a:cubicBezTo>
                                <a:pt x="0" y="7222"/>
                                <a:pt x="7222" y="0"/>
                                <a:pt x="16130" y="0"/>
                              </a:cubicBezTo>
                              <a:cubicBezTo>
                                <a:pt x="25038" y="0"/>
                                <a:pt x="32260" y="7222"/>
                                <a:pt x="32260" y="16130"/>
                              </a:cubicBez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43" name="Freeform: Shape 542">
                          <a:extLst>
                            <a:ext uri="{FF2B5EF4-FFF2-40B4-BE49-F238E27FC236}">
                              <a16:creationId xmlns:a16="http://schemas.microsoft.com/office/drawing/2014/main" id="{16E7ABFA-CCC6-445D-9403-674E26E1CA2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98155" y="3375234"/>
                          <a:ext cx="21506" cy="21506"/>
                        </a:xfrm>
                        <a:custGeom>
                          <a:avLst/>
                          <a:gdLst>
                            <a:gd name="connsiteX0" fmla="*/ 21507 w 21506"/>
                            <a:gd name="connsiteY0" fmla="*/ 10753 h 21506"/>
                            <a:gd name="connsiteX1" fmla="*/ 10753 w 21506"/>
                            <a:gd name="connsiteY1" fmla="*/ 21506 h 21506"/>
                            <a:gd name="connsiteX2" fmla="*/ 0 w 21506"/>
                            <a:gd name="connsiteY2" fmla="*/ 10753 h 21506"/>
                            <a:gd name="connsiteX3" fmla="*/ 10753 w 21506"/>
                            <a:gd name="connsiteY3" fmla="*/ 0 h 21506"/>
                            <a:gd name="connsiteX4" fmla="*/ 21507 w 21506"/>
                            <a:gd name="connsiteY4" fmla="*/ 10753 h 2150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21506" h="21506">
                              <a:moveTo>
                                <a:pt x="21507" y="10753"/>
                              </a:moveTo>
                              <a:cubicBezTo>
                                <a:pt x="21507" y="16692"/>
                                <a:pt x="16692" y="21506"/>
                                <a:pt x="10753" y="21506"/>
                              </a:cubicBezTo>
                              <a:cubicBezTo>
                                <a:pt x="4814" y="21506"/>
                                <a:pt x="0" y="16692"/>
                                <a:pt x="0" y="10753"/>
                              </a:cubicBezTo>
                              <a:cubicBezTo>
                                <a:pt x="0" y="4814"/>
                                <a:pt x="4814" y="0"/>
                                <a:pt x="10753" y="0"/>
                              </a:cubicBezTo>
                              <a:cubicBezTo>
                                <a:pt x="16692" y="0"/>
                                <a:pt x="21507" y="4814"/>
                                <a:pt x="21507" y="10753"/>
                              </a:cubicBez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44" name="Freeform: Shape 543">
                          <a:extLst>
                            <a:ext uri="{FF2B5EF4-FFF2-40B4-BE49-F238E27FC236}">
                              <a16:creationId xmlns:a16="http://schemas.microsoft.com/office/drawing/2014/main" id="{ADC8A739-05EE-4ADA-A443-0D0704ACE99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06753" y="3466636"/>
                          <a:ext cx="86026" cy="10753"/>
                        </a:xfrm>
                        <a:custGeom>
                          <a:avLst/>
                          <a:gdLst>
                            <a:gd name="connsiteX0" fmla="*/ 0 w 86026"/>
                            <a:gd name="connsiteY0" fmla="*/ 0 h 10753"/>
                            <a:gd name="connsiteX1" fmla="*/ 86026 w 86026"/>
                            <a:gd name="connsiteY1" fmla="*/ 0 h 10753"/>
                            <a:gd name="connsiteX2" fmla="*/ 86026 w 86026"/>
                            <a:gd name="connsiteY2" fmla="*/ 10753 h 10753"/>
                            <a:gd name="connsiteX3" fmla="*/ 0 w 86026"/>
                            <a:gd name="connsiteY3" fmla="*/ 10753 h 107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86026" h="10753">
                              <a:moveTo>
                                <a:pt x="0" y="0"/>
                              </a:moveTo>
                              <a:lnTo>
                                <a:pt x="86026" y="0"/>
                              </a:lnTo>
                              <a:lnTo>
                                <a:pt x="86026" y="10753"/>
                              </a:lnTo>
                              <a:lnTo>
                                <a:pt x="0" y="10753"/>
                              </a:ln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45" name="Freeform: Shape 544">
                          <a:extLst>
                            <a:ext uri="{FF2B5EF4-FFF2-40B4-BE49-F238E27FC236}">
                              <a16:creationId xmlns:a16="http://schemas.microsoft.com/office/drawing/2014/main" id="{E06A9E4E-F6B8-4162-9329-1A247E7D7DA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96000" y="3402117"/>
                          <a:ext cx="21506" cy="21506"/>
                        </a:xfrm>
                        <a:custGeom>
                          <a:avLst/>
                          <a:gdLst>
                            <a:gd name="connsiteX0" fmla="*/ 21507 w 21506"/>
                            <a:gd name="connsiteY0" fmla="*/ 10753 h 21506"/>
                            <a:gd name="connsiteX1" fmla="*/ 10753 w 21506"/>
                            <a:gd name="connsiteY1" fmla="*/ 21506 h 21506"/>
                            <a:gd name="connsiteX2" fmla="*/ 0 w 21506"/>
                            <a:gd name="connsiteY2" fmla="*/ 10753 h 21506"/>
                            <a:gd name="connsiteX3" fmla="*/ 10753 w 21506"/>
                            <a:gd name="connsiteY3" fmla="*/ 0 h 21506"/>
                            <a:gd name="connsiteX4" fmla="*/ 21507 w 21506"/>
                            <a:gd name="connsiteY4" fmla="*/ 10753 h 2150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21506" h="21506">
                              <a:moveTo>
                                <a:pt x="21507" y="10753"/>
                              </a:moveTo>
                              <a:cubicBezTo>
                                <a:pt x="21507" y="16692"/>
                                <a:pt x="16692" y="21506"/>
                                <a:pt x="10753" y="21506"/>
                              </a:cubicBezTo>
                              <a:cubicBezTo>
                                <a:pt x="4814" y="21506"/>
                                <a:pt x="0" y="16692"/>
                                <a:pt x="0" y="10753"/>
                              </a:cubicBezTo>
                              <a:cubicBezTo>
                                <a:pt x="0" y="4814"/>
                                <a:pt x="4814" y="0"/>
                                <a:pt x="10753" y="0"/>
                              </a:cubicBezTo>
                              <a:cubicBezTo>
                                <a:pt x="16692" y="0"/>
                                <a:pt x="21507" y="4814"/>
                                <a:pt x="21507" y="10753"/>
                              </a:cubicBez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46" name="Freeform: Shape 545">
                          <a:extLst>
                            <a:ext uri="{FF2B5EF4-FFF2-40B4-BE49-F238E27FC236}">
                              <a16:creationId xmlns:a16="http://schemas.microsoft.com/office/drawing/2014/main" id="{855D0D87-5B24-4B69-B386-F1EBDC2A400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12129" y="3283831"/>
                          <a:ext cx="75272" cy="75272"/>
                        </a:xfrm>
                        <a:custGeom>
                          <a:avLst/>
                          <a:gdLst>
                            <a:gd name="connsiteX0" fmla="*/ 15963 w 75272"/>
                            <a:gd name="connsiteY0" fmla="*/ 69192 h 75272"/>
                            <a:gd name="connsiteX1" fmla="*/ 22421 w 75272"/>
                            <a:gd name="connsiteY1" fmla="*/ 66175 h 75272"/>
                            <a:gd name="connsiteX2" fmla="*/ 27899 w 75272"/>
                            <a:gd name="connsiteY2" fmla="*/ 68444 h 75272"/>
                            <a:gd name="connsiteX3" fmla="*/ 29050 w 75272"/>
                            <a:gd name="connsiteY3" fmla="*/ 70853 h 75272"/>
                            <a:gd name="connsiteX4" fmla="*/ 30652 w 75272"/>
                            <a:gd name="connsiteY4" fmla="*/ 75273 h 75272"/>
                            <a:gd name="connsiteX5" fmla="*/ 44626 w 75272"/>
                            <a:gd name="connsiteY5" fmla="*/ 75273 h 75272"/>
                            <a:gd name="connsiteX6" fmla="*/ 47062 w 75272"/>
                            <a:gd name="connsiteY6" fmla="*/ 68573 h 75272"/>
                            <a:gd name="connsiteX7" fmla="*/ 52863 w 75272"/>
                            <a:gd name="connsiteY7" fmla="*/ 66170 h 75272"/>
                            <a:gd name="connsiteX8" fmla="*/ 59320 w 75272"/>
                            <a:gd name="connsiteY8" fmla="*/ 69186 h 75272"/>
                            <a:gd name="connsiteX9" fmla="*/ 69197 w 75272"/>
                            <a:gd name="connsiteY9" fmla="*/ 59309 h 75272"/>
                            <a:gd name="connsiteX10" fmla="*/ 66181 w 75272"/>
                            <a:gd name="connsiteY10" fmla="*/ 52852 h 75272"/>
                            <a:gd name="connsiteX11" fmla="*/ 68450 w 75272"/>
                            <a:gd name="connsiteY11" fmla="*/ 47373 h 75272"/>
                            <a:gd name="connsiteX12" fmla="*/ 70859 w 75272"/>
                            <a:gd name="connsiteY12" fmla="*/ 46223 h 75272"/>
                            <a:gd name="connsiteX13" fmla="*/ 75273 w 75272"/>
                            <a:gd name="connsiteY13" fmla="*/ 44621 h 75272"/>
                            <a:gd name="connsiteX14" fmla="*/ 75273 w 75272"/>
                            <a:gd name="connsiteY14" fmla="*/ 30647 h 75272"/>
                            <a:gd name="connsiteX15" fmla="*/ 68573 w 75272"/>
                            <a:gd name="connsiteY15" fmla="*/ 28211 h 75272"/>
                            <a:gd name="connsiteX16" fmla="*/ 66170 w 75272"/>
                            <a:gd name="connsiteY16" fmla="*/ 22410 h 75272"/>
                            <a:gd name="connsiteX17" fmla="*/ 69186 w 75272"/>
                            <a:gd name="connsiteY17" fmla="*/ 15952 h 75272"/>
                            <a:gd name="connsiteX18" fmla="*/ 59310 w 75272"/>
                            <a:gd name="connsiteY18" fmla="*/ 6076 h 75272"/>
                            <a:gd name="connsiteX19" fmla="*/ 52847 w 75272"/>
                            <a:gd name="connsiteY19" fmla="*/ 9097 h 75272"/>
                            <a:gd name="connsiteX20" fmla="*/ 47368 w 75272"/>
                            <a:gd name="connsiteY20" fmla="*/ 6828 h 75272"/>
                            <a:gd name="connsiteX21" fmla="*/ 46228 w 75272"/>
                            <a:gd name="connsiteY21" fmla="*/ 4425 h 75272"/>
                            <a:gd name="connsiteX22" fmla="*/ 44621 w 75272"/>
                            <a:gd name="connsiteY22" fmla="*/ 0 h 75272"/>
                            <a:gd name="connsiteX23" fmla="*/ 30647 w 75272"/>
                            <a:gd name="connsiteY23" fmla="*/ 0 h 75272"/>
                            <a:gd name="connsiteX24" fmla="*/ 28211 w 75272"/>
                            <a:gd name="connsiteY24" fmla="*/ 6699 h 75272"/>
                            <a:gd name="connsiteX25" fmla="*/ 22421 w 75272"/>
                            <a:gd name="connsiteY25" fmla="*/ 9103 h 75272"/>
                            <a:gd name="connsiteX26" fmla="*/ 15958 w 75272"/>
                            <a:gd name="connsiteY26" fmla="*/ 6081 h 75272"/>
                            <a:gd name="connsiteX27" fmla="*/ 6081 w 75272"/>
                            <a:gd name="connsiteY27" fmla="*/ 15958 h 75272"/>
                            <a:gd name="connsiteX28" fmla="*/ 9097 w 75272"/>
                            <a:gd name="connsiteY28" fmla="*/ 22415 h 75272"/>
                            <a:gd name="connsiteX29" fmla="*/ 6828 w 75272"/>
                            <a:gd name="connsiteY29" fmla="*/ 27894 h 75272"/>
                            <a:gd name="connsiteX30" fmla="*/ 4420 w 75272"/>
                            <a:gd name="connsiteY30" fmla="*/ 29044 h 75272"/>
                            <a:gd name="connsiteX31" fmla="*/ 0 w 75272"/>
                            <a:gd name="connsiteY31" fmla="*/ 30652 h 75272"/>
                            <a:gd name="connsiteX32" fmla="*/ 0 w 75272"/>
                            <a:gd name="connsiteY32" fmla="*/ 44626 h 75272"/>
                            <a:gd name="connsiteX33" fmla="*/ 6699 w 75272"/>
                            <a:gd name="connsiteY33" fmla="*/ 47061 h 75272"/>
                            <a:gd name="connsiteX34" fmla="*/ 9103 w 75272"/>
                            <a:gd name="connsiteY34" fmla="*/ 52863 h 75272"/>
                            <a:gd name="connsiteX35" fmla="*/ 6086 w 75272"/>
                            <a:gd name="connsiteY35" fmla="*/ 59320 h 75272"/>
                            <a:gd name="connsiteX36" fmla="*/ 15963 w 75272"/>
                            <a:gd name="connsiteY36" fmla="*/ 69192 h 75272"/>
                            <a:gd name="connsiteX37" fmla="*/ 37636 w 75272"/>
                            <a:gd name="connsiteY37" fmla="*/ 10753 h 75272"/>
                            <a:gd name="connsiteX38" fmla="*/ 64520 w 75272"/>
                            <a:gd name="connsiteY38" fmla="*/ 37636 h 75272"/>
                            <a:gd name="connsiteX39" fmla="*/ 37636 w 75272"/>
                            <a:gd name="connsiteY39" fmla="*/ 64519 h 75272"/>
                            <a:gd name="connsiteX40" fmla="*/ 10753 w 75272"/>
                            <a:gd name="connsiteY40" fmla="*/ 37636 h 75272"/>
                            <a:gd name="connsiteX41" fmla="*/ 37636 w 75272"/>
                            <a:gd name="connsiteY41" fmla="*/ 10753 h 7527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</a:cxnLst>
                          <a:rect l="l" t="t" r="r" b="b"/>
                          <a:pathLst>
                            <a:path w="75272" h="75272">
                              <a:moveTo>
                                <a:pt x="15963" y="69192"/>
                              </a:moveTo>
                              <a:lnTo>
                                <a:pt x="22421" y="66175"/>
                              </a:lnTo>
                              <a:lnTo>
                                <a:pt x="27899" y="68444"/>
                              </a:lnTo>
                              <a:lnTo>
                                <a:pt x="29050" y="70853"/>
                              </a:lnTo>
                              <a:lnTo>
                                <a:pt x="30652" y="75273"/>
                              </a:lnTo>
                              <a:lnTo>
                                <a:pt x="44626" y="75273"/>
                              </a:lnTo>
                              <a:lnTo>
                                <a:pt x="47062" y="68573"/>
                              </a:lnTo>
                              <a:lnTo>
                                <a:pt x="52863" y="66170"/>
                              </a:lnTo>
                              <a:lnTo>
                                <a:pt x="59320" y="69186"/>
                              </a:lnTo>
                              <a:lnTo>
                                <a:pt x="69197" y="59309"/>
                              </a:lnTo>
                              <a:lnTo>
                                <a:pt x="66181" y="52852"/>
                              </a:lnTo>
                              <a:lnTo>
                                <a:pt x="68450" y="47373"/>
                              </a:lnTo>
                              <a:lnTo>
                                <a:pt x="70859" y="46223"/>
                              </a:lnTo>
                              <a:lnTo>
                                <a:pt x="75273" y="44621"/>
                              </a:lnTo>
                              <a:lnTo>
                                <a:pt x="75273" y="30647"/>
                              </a:lnTo>
                              <a:lnTo>
                                <a:pt x="68573" y="28211"/>
                              </a:lnTo>
                              <a:lnTo>
                                <a:pt x="66170" y="22410"/>
                              </a:lnTo>
                              <a:lnTo>
                                <a:pt x="69186" y="15952"/>
                              </a:lnTo>
                              <a:lnTo>
                                <a:pt x="59310" y="6076"/>
                              </a:lnTo>
                              <a:lnTo>
                                <a:pt x="52847" y="9097"/>
                              </a:lnTo>
                              <a:lnTo>
                                <a:pt x="47368" y="6828"/>
                              </a:lnTo>
                              <a:lnTo>
                                <a:pt x="46228" y="4425"/>
                              </a:lnTo>
                              <a:lnTo>
                                <a:pt x="44621" y="0"/>
                              </a:lnTo>
                              <a:lnTo>
                                <a:pt x="30647" y="0"/>
                              </a:lnTo>
                              <a:lnTo>
                                <a:pt x="28211" y="6699"/>
                              </a:lnTo>
                              <a:lnTo>
                                <a:pt x="22421" y="9103"/>
                              </a:lnTo>
                              <a:lnTo>
                                <a:pt x="15958" y="6081"/>
                              </a:lnTo>
                              <a:lnTo>
                                <a:pt x="6081" y="15958"/>
                              </a:lnTo>
                              <a:lnTo>
                                <a:pt x="9097" y="22415"/>
                              </a:lnTo>
                              <a:lnTo>
                                <a:pt x="6828" y="27894"/>
                              </a:lnTo>
                              <a:lnTo>
                                <a:pt x="4420" y="29044"/>
                              </a:lnTo>
                              <a:lnTo>
                                <a:pt x="0" y="30652"/>
                              </a:lnTo>
                              <a:lnTo>
                                <a:pt x="0" y="44626"/>
                              </a:lnTo>
                              <a:lnTo>
                                <a:pt x="6699" y="47061"/>
                              </a:lnTo>
                              <a:lnTo>
                                <a:pt x="9103" y="52863"/>
                              </a:lnTo>
                              <a:lnTo>
                                <a:pt x="6086" y="59320"/>
                              </a:lnTo>
                              <a:lnTo>
                                <a:pt x="15963" y="69192"/>
                              </a:lnTo>
                              <a:close/>
                              <a:moveTo>
                                <a:pt x="37636" y="10753"/>
                              </a:moveTo>
                              <a:cubicBezTo>
                                <a:pt x="52460" y="10753"/>
                                <a:pt x="64520" y="22813"/>
                                <a:pt x="64520" y="37636"/>
                              </a:cubicBezTo>
                              <a:cubicBezTo>
                                <a:pt x="64520" y="52460"/>
                                <a:pt x="52460" y="64519"/>
                                <a:pt x="37636" y="64519"/>
                              </a:cubicBezTo>
                              <a:cubicBezTo>
                                <a:pt x="22813" y="64519"/>
                                <a:pt x="10753" y="52460"/>
                                <a:pt x="10753" y="37636"/>
                              </a:cubicBezTo>
                              <a:cubicBezTo>
                                <a:pt x="10753" y="22813"/>
                                <a:pt x="22813" y="10753"/>
                                <a:pt x="37636" y="10753"/>
                              </a:cubicBezTo>
                              <a:close/>
                            </a:path>
                          </a:pathLst>
                        </a:custGeom>
                        <a:grpFill/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47" name="Freeform: Shape 546">
                          <a:extLst>
                            <a:ext uri="{FF2B5EF4-FFF2-40B4-BE49-F238E27FC236}">
                              <a16:creationId xmlns:a16="http://schemas.microsoft.com/office/drawing/2014/main" id="{B761B008-EF8A-40EE-ADC8-871551C4B3A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59057" y="3262316"/>
                          <a:ext cx="192864" cy="193567"/>
                        </a:xfrm>
                        <a:custGeom>
                          <a:avLst/>
                          <a:gdLst>
                            <a:gd name="connsiteX0" fmla="*/ 161003 w 192864"/>
                            <a:gd name="connsiteY0" fmla="*/ 28037 h 193567"/>
                            <a:gd name="connsiteX1" fmla="*/ 85160 w 192864"/>
                            <a:gd name="connsiteY1" fmla="*/ 154 h 193567"/>
                            <a:gd name="connsiteX2" fmla="*/ 0 w 192864"/>
                            <a:gd name="connsiteY2" fmla="*/ 55738 h 193567"/>
                            <a:gd name="connsiteX3" fmla="*/ 20813 w 192864"/>
                            <a:gd name="connsiteY3" fmla="*/ 107568 h 193567"/>
                            <a:gd name="connsiteX4" fmla="*/ 20813 w 192864"/>
                            <a:gd name="connsiteY4" fmla="*/ 129048 h 193567"/>
                            <a:gd name="connsiteX5" fmla="*/ 2920 w 192864"/>
                            <a:gd name="connsiteY5" fmla="*/ 154269 h 193567"/>
                            <a:gd name="connsiteX6" fmla="*/ 44744 w 192864"/>
                            <a:gd name="connsiteY6" fmla="*/ 193298 h 193567"/>
                            <a:gd name="connsiteX7" fmla="*/ 45277 w 192864"/>
                            <a:gd name="connsiteY7" fmla="*/ 193567 h 193567"/>
                            <a:gd name="connsiteX8" fmla="*/ 85332 w 192864"/>
                            <a:gd name="connsiteY8" fmla="*/ 193567 h 193567"/>
                            <a:gd name="connsiteX9" fmla="*/ 85332 w 192864"/>
                            <a:gd name="connsiteY9" fmla="*/ 185502 h 193567"/>
                            <a:gd name="connsiteX10" fmla="*/ 61041 w 192864"/>
                            <a:gd name="connsiteY10" fmla="*/ 167286 h 193567"/>
                            <a:gd name="connsiteX11" fmla="*/ 47696 w 192864"/>
                            <a:gd name="connsiteY11" fmla="*/ 172061 h 193567"/>
                            <a:gd name="connsiteX12" fmla="*/ 26190 w 192864"/>
                            <a:gd name="connsiteY12" fmla="*/ 150554 h 193567"/>
                            <a:gd name="connsiteX13" fmla="*/ 47696 w 192864"/>
                            <a:gd name="connsiteY13" fmla="*/ 129048 h 193567"/>
                            <a:gd name="connsiteX14" fmla="*/ 69203 w 192864"/>
                            <a:gd name="connsiteY14" fmla="*/ 150554 h 193567"/>
                            <a:gd name="connsiteX15" fmla="*/ 67568 w 192864"/>
                            <a:gd name="connsiteY15" fmla="*/ 158737 h 193567"/>
                            <a:gd name="connsiteX16" fmla="*/ 85332 w 192864"/>
                            <a:gd name="connsiteY16" fmla="*/ 172061 h 193567"/>
                            <a:gd name="connsiteX17" fmla="*/ 85332 w 192864"/>
                            <a:gd name="connsiteY17" fmla="*/ 107541 h 193567"/>
                            <a:gd name="connsiteX18" fmla="*/ 76187 w 192864"/>
                            <a:gd name="connsiteY18" fmla="*/ 107541 h 193567"/>
                            <a:gd name="connsiteX19" fmla="*/ 73606 w 192864"/>
                            <a:gd name="connsiteY19" fmla="*/ 100439 h 193567"/>
                            <a:gd name="connsiteX20" fmla="*/ 66762 w 192864"/>
                            <a:gd name="connsiteY20" fmla="*/ 103638 h 193567"/>
                            <a:gd name="connsiteX21" fmla="*/ 46223 w 192864"/>
                            <a:gd name="connsiteY21" fmla="*/ 83099 h 193567"/>
                            <a:gd name="connsiteX22" fmla="*/ 49422 w 192864"/>
                            <a:gd name="connsiteY22" fmla="*/ 76255 h 193567"/>
                            <a:gd name="connsiteX23" fmla="*/ 42319 w 192864"/>
                            <a:gd name="connsiteY23" fmla="*/ 73674 h 193567"/>
                            <a:gd name="connsiteX24" fmla="*/ 42319 w 192864"/>
                            <a:gd name="connsiteY24" fmla="*/ 44635 h 193567"/>
                            <a:gd name="connsiteX25" fmla="*/ 49422 w 192864"/>
                            <a:gd name="connsiteY25" fmla="*/ 42054 h 193567"/>
                            <a:gd name="connsiteX26" fmla="*/ 46223 w 192864"/>
                            <a:gd name="connsiteY26" fmla="*/ 35210 h 193567"/>
                            <a:gd name="connsiteX27" fmla="*/ 66762 w 192864"/>
                            <a:gd name="connsiteY27" fmla="*/ 14671 h 193567"/>
                            <a:gd name="connsiteX28" fmla="*/ 73606 w 192864"/>
                            <a:gd name="connsiteY28" fmla="*/ 17870 h 193567"/>
                            <a:gd name="connsiteX29" fmla="*/ 76187 w 192864"/>
                            <a:gd name="connsiteY29" fmla="*/ 10762 h 193567"/>
                            <a:gd name="connsiteX30" fmla="*/ 105226 w 192864"/>
                            <a:gd name="connsiteY30" fmla="*/ 10762 h 193567"/>
                            <a:gd name="connsiteX31" fmla="*/ 107807 w 192864"/>
                            <a:gd name="connsiteY31" fmla="*/ 17865 h 193567"/>
                            <a:gd name="connsiteX32" fmla="*/ 114651 w 192864"/>
                            <a:gd name="connsiteY32" fmla="*/ 14666 h 193567"/>
                            <a:gd name="connsiteX33" fmla="*/ 135190 w 192864"/>
                            <a:gd name="connsiteY33" fmla="*/ 35204 h 193567"/>
                            <a:gd name="connsiteX34" fmla="*/ 131991 w 192864"/>
                            <a:gd name="connsiteY34" fmla="*/ 42049 h 193567"/>
                            <a:gd name="connsiteX35" fmla="*/ 139099 w 192864"/>
                            <a:gd name="connsiteY35" fmla="*/ 44630 h 193567"/>
                            <a:gd name="connsiteX36" fmla="*/ 139099 w 192864"/>
                            <a:gd name="connsiteY36" fmla="*/ 73669 h 193567"/>
                            <a:gd name="connsiteX37" fmla="*/ 131996 w 192864"/>
                            <a:gd name="connsiteY37" fmla="*/ 76249 h 193567"/>
                            <a:gd name="connsiteX38" fmla="*/ 135195 w 192864"/>
                            <a:gd name="connsiteY38" fmla="*/ 83094 h 193567"/>
                            <a:gd name="connsiteX39" fmla="*/ 114657 w 192864"/>
                            <a:gd name="connsiteY39" fmla="*/ 103632 h 193567"/>
                            <a:gd name="connsiteX40" fmla="*/ 107812 w 192864"/>
                            <a:gd name="connsiteY40" fmla="*/ 100433 h 193567"/>
                            <a:gd name="connsiteX41" fmla="*/ 105231 w 192864"/>
                            <a:gd name="connsiteY41" fmla="*/ 107541 h 193567"/>
                            <a:gd name="connsiteX42" fmla="*/ 96086 w 192864"/>
                            <a:gd name="connsiteY42" fmla="*/ 107541 h 193567"/>
                            <a:gd name="connsiteX43" fmla="*/ 96086 w 192864"/>
                            <a:gd name="connsiteY43" fmla="*/ 169835 h 193567"/>
                            <a:gd name="connsiteX44" fmla="*/ 131394 w 192864"/>
                            <a:gd name="connsiteY44" fmla="*/ 134527 h 193567"/>
                            <a:gd name="connsiteX45" fmla="*/ 128345 w 192864"/>
                            <a:gd name="connsiteY45" fmla="*/ 123671 h 193567"/>
                            <a:gd name="connsiteX46" fmla="*/ 149852 w 192864"/>
                            <a:gd name="connsiteY46" fmla="*/ 102165 h 193567"/>
                            <a:gd name="connsiteX47" fmla="*/ 171358 w 192864"/>
                            <a:gd name="connsiteY47" fmla="*/ 123671 h 193567"/>
                            <a:gd name="connsiteX48" fmla="*/ 149852 w 192864"/>
                            <a:gd name="connsiteY48" fmla="*/ 145178 h 193567"/>
                            <a:gd name="connsiteX49" fmla="*/ 138997 w 192864"/>
                            <a:gd name="connsiteY49" fmla="*/ 142129 h 193567"/>
                            <a:gd name="connsiteX50" fmla="*/ 96086 w 192864"/>
                            <a:gd name="connsiteY50" fmla="*/ 185040 h 193567"/>
                            <a:gd name="connsiteX51" fmla="*/ 96086 w 192864"/>
                            <a:gd name="connsiteY51" fmla="*/ 193567 h 193567"/>
                            <a:gd name="connsiteX52" fmla="*/ 136142 w 192864"/>
                            <a:gd name="connsiteY52" fmla="*/ 193567 h 193567"/>
                            <a:gd name="connsiteX53" fmla="*/ 136674 w 192864"/>
                            <a:gd name="connsiteY53" fmla="*/ 193298 h 193567"/>
                            <a:gd name="connsiteX54" fmla="*/ 192865 w 192864"/>
                            <a:gd name="connsiteY54" fmla="*/ 102165 h 193567"/>
                            <a:gd name="connsiteX55" fmla="*/ 161003 w 192864"/>
                            <a:gd name="connsiteY55" fmla="*/ 28037 h 193567"/>
                            <a:gd name="connsiteX56" fmla="*/ 161503 w 192864"/>
                            <a:gd name="connsiteY56" fmla="*/ 63507 h 193567"/>
                            <a:gd name="connsiteX57" fmla="*/ 156121 w 192864"/>
                            <a:gd name="connsiteY57" fmla="*/ 54985 h 193567"/>
                            <a:gd name="connsiteX58" fmla="*/ 164842 w 192864"/>
                            <a:gd name="connsiteY58" fmla="*/ 48689 h 193567"/>
                            <a:gd name="connsiteX59" fmla="*/ 170939 w 192864"/>
                            <a:gd name="connsiteY59" fmla="*/ 58340 h 193567"/>
                            <a:gd name="connsiteX60" fmla="*/ 161503 w 192864"/>
                            <a:gd name="connsiteY60" fmla="*/ 63507 h 193567"/>
                            <a:gd name="connsiteX61" fmla="*/ 165777 w 192864"/>
                            <a:gd name="connsiteY61" fmla="*/ 72620 h 193567"/>
                            <a:gd name="connsiteX62" fmla="*/ 175783 w 192864"/>
                            <a:gd name="connsiteY62" fmla="*/ 68685 h 193567"/>
                            <a:gd name="connsiteX63" fmla="*/ 179289 w 192864"/>
                            <a:gd name="connsiteY63" fmla="*/ 79551 h 193567"/>
                            <a:gd name="connsiteX64" fmla="*/ 168869 w 192864"/>
                            <a:gd name="connsiteY64" fmla="*/ 82201 h 193567"/>
                            <a:gd name="connsiteX65" fmla="*/ 165777 w 192864"/>
                            <a:gd name="connsiteY65" fmla="*/ 72620 h 193567"/>
                            <a:gd name="connsiteX66" fmla="*/ 170740 w 192864"/>
                            <a:gd name="connsiteY66" fmla="*/ 92100 h 193567"/>
                            <a:gd name="connsiteX67" fmla="*/ 181407 w 192864"/>
                            <a:gd name="connsiteY67" fmla="*/ 90777 h 193567"/>
                            <a:gd name="connsiteX68" fmla="*/ 182112 w 192864"/>
                            <a:gd name="connsiteY68" fmla="*/ 102165 h 193567"/>
                            <a:gd name="connsiteX69" fmla="*/ 171358 w 192864"/>
                            <a:gd name="connsiteY69" fmla="*/ 102165 h 193567"/>
                            <a:gd name="connsiteX70" fmla="*/ 170740 w 192864"/>
                            <a:gd name="connsiteY70" fmla="*/ 92100 h 19356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  <a:cxn ang="0">
                              <a:pos x="connsiteX63" y="connsiteY63"/>
                            </a:cxn>
                            <a:cxn ang="0">
                              <a:pos x="connsiteX64" y="connsiteY64"/>
                            </a:cxn>
                            <a:cxn ang="0">
                              <a:pos x="connsiteX65" y="connsiteY65"/>
                            </a:cxn>
                            <a:cxn ang="0">
                              <a:pos x="connsiteX66" y="connsiteY66"/>
                            </a:cxn>
                            <a:cxn ang="0">
                              <a:pos x="connsiteX67" y="connsiteY67"/>
                            </a:cxn>
                            <a:cxn ang="0">
                              <a:pos x="connsiteX68" y="connsiteY68"/>
                            </a:cxn>
                            <a:cxn ang="0">
                              <a:pos x="connsiteX69" y="connsiteY69"/>
                            </a:cxn>
                            <a:cxn ang="0">
                              <a:pos x="connsiteX70" y="connsiteY70"/>
                            </a:cxn>
                          </a:cxnLst>
                          <a:rect l="l" t="t" r="r" b="b"/>
                          <a:pathLst>
                            <a:path w="192864" h="193567">
                              <a:moveTo>
                                <a:pt x="161003" y="28037"/>
                              </a:moveTo>
                              <a:cubicBezTo>
                                <a:pt x="140464" y="8552"/>
                                <a:pt x="113484" y="-1378"/>
                                <a:pt x="85160" y="154"/>
                              </a:cubicBezTo>
                              <a:cubicBezTo>
                                <a:pt x="49094" y="2058"/>
                                <a:pt x="16818" y="23268"/>
                                <a:pt x="0" y="55738"/>
                              </a:cubicBezTo>
                              <a:cubicBezTo>
                                <a:pt x="12861" y="69254"/>
                                <a:pt x="20813" y="87481"/>
                                <a:pt x="20813" y="107568"/>
                              </a:cubicBezTo>
                              <a:lnTo>
                                <a:pt x="20813" y="129048"/>
                              </a:lnTo>
                              <a:cubicBezTo>
                                <a:pt x="20813" y="140699"/>
                                <a:pt x="13313" y="150549"/>
                                <a:pt x="2920" y="154269"/>
                              </a:cubicBezTo>
                              <a:cubicBezTo>
                                <a:pt x="12834" y="170840"/>
                                <a:pt x="27453" y="184561"/>
                                <a:pt x="44744" y="193298"/>
                              </a:cubicBezTo>
                              <a:lnTo>
                                <a:pt x="45277" y="193567"/>
                              </a:lnTo>
                              <a:lnTo>
                                <a:pt x="85332" y="193567"/>
                              </a:lnTo>
                              <a:lnTo>
                                <a:pt x="85332" y="185502"/>
                              </a:lnTo>
                              <a:lnTo>
                                <a:pt x="61041" y="167286"/>
                              </a:lnTo>
                              <a:cubicBezTo>
                                <a:pt x="57363" y="170227"/>
                                <a:pt x="52761" y="172061"/>
                                <a:pt x="47696" y="172061"/>
                              </a:cubicBezTo>
                              <a:cubicBezTo>
                                <a:pt x="35835" y="172061"/>
                                <a:pt x="26190" y="162415"/>
                                <a:pt x="26190" y="150554"/>
                              </a:cubicBezTo>
                              <a:cubicBezTo>
                                <a:pt x="26190" y="138693"/>
                                <a:pt x="35835" y="129048"/>
                                <a:pt x="47696" y="129048"/>
                              </a:cubicBezTo>
                              <a:cubicBezTo>
                                <a:pt x="59557" y="129048"/>
                                <a:pt x="69203" y="138693"/>
                                <a:pt x="69203" y="150554"/>
                              </a:cubicBezTo>
                              <a:cubicBezTo>
                                <a:pt x="69203" y="153452"/>
                                <a:pt x="68611" y="156210"/>
                                <a:pt x="67568" y="158737"/>
                              </a:cubicBezTo>
                              <a:lnTo>
                                <a:pt x="85332" y="172061"/>
                              </a:lnTo>
                              <a:lnTo>
                                <a:pt x="85332" y="107541"/>
                              </a:lnTo>
                              <a:lnTo>
                                <a:pt x="76187" y="107541"/>
                              </a:lnTo>
                              <a:lnTo>
                                <a:pt x="73606" y="100439"/>
                              </a:lnTo>
                              <a:lnTo>
                                <a:pt x="66762" y="103638"/>
                              </a:lnTo>
                              <a:lnTo>
                                <a:pt x="46223" y="83099"/>
                              </a:lnTo>
                              <a:lnTo>
                                <a:pt x="49422" y="76255"/>
                              </a:lnTo>
                              <a:lnTo>
                                <a:pt x="42319" y="73674"/>
                              </a:lnTo>
                              <a:lnTo>
                                <a:pt x="42319" y="44635"/>
                              </a:lnTo>
                              <a:lnTo>
                                <a:pt x="49422" y="42054"/>
                              </a:lnTo>
                              <a:lnTo>
                                <a:pt x="46223" y="35210"/>
                              </a:lnTo>
                              <a:lnTo>
                                <a:pt x="66762" y="14671"/>
                              </a:lnTo>
                              <a:lnTo>
                                <a:pt x="73606" y="17870"/>
                              </a:lnTo>
                              <a:lnTo>
                                <a:pt x="76187" y="10762"/>
                              </a:lnTo>
                              <a:lnTo>
                                <a:pt x="105226" y="10762"/>
                              </a:lnTo>
                              <a:lnTo>
                                <a:pt x="107807" y="17865"/>
                              </a:lnTo>
                              <a:lnTo>
                                <a:pt x="114651" y="14666"/>
                              </a:lnTo>
                              <a:lnTo>
                                <a:pt x="135190" y="35204"/>
                              </a:lnTo>
                              <a:lnTo>
                                <a:pt x="131991" y="42049"/>
                              </a:lnTo>
                              <a:lnTo>
                                <a:pt x="139099" y="44630"/>
                              </a:lnTo>
                              <a:lnTo>
                                <a:pt x="139099" y="73669"/>
                              </a:lnTo>
                              <a:lnTo>
                                <a:pt x="131996" y="76249"/>
                              </a:lnTo>
                              <a:lnTo>
                                <a:pt x="135195" y="83094"/>
                              </a:lnTo>
                              <a:lnTo>
                                <a:pt x="114657" y="103632"/>
                              </a:lnTo>
                              <a:lnTo>
                                <a:pt x="107812" y="100433"/>
                              </a:lnTo>
                              <a:lnTo>
                                <a:pt x="105231" y="107541"/>
                              </a:lnTo>
                              <a:lnTo>
                                <a:pt x="96086" y="107541"/>
                              </a:lnTo>
                              <a:lnTo>
                                <a:pt x="96086" y="169835"/>
                              </a:lnTo>
                              <a:lnTo>
                                <a:pt x="131394" y="134527"/>
                              </a:lnTo>
                              <a:cubicBezTo>
                                <a:pt x="129501" y="131327"/>
                                <a:pt x="128345" y="127650"/>
                                <a:pt x="128345" y="123671"/>
                              </a:cubicBezTo>
                              <a:cubicBezTo>
                                <a:pt x="128345" y="111810"/>
                                <a:pt x="137991" y="102165"/>
                                <a:pt x="149852" y="102165"/>
                              </a:cubicBezTo>
                              <a:cubicBezTo>
                                <a:pt x="161713" y="102165"/>
                                <a:pt x="171358" y="111810"/>
                                <a:pt x="171358" y="123671"/>
                              </a:cubicBezTo>
                              <a:cubicBezTo>
                                <a:pt x="171358" y="135532"/>
                                <a:pt x="161713" y="145178"/>
                                <a:pt x="149852" y="145178"/>
                              </a:cubicBezTo>
                              <a:cubicBezTo>
                                <a:pt x="145873" y="145178"/>
                                <a:pt x="142196" y="144022"/>
                                <a:pt x="138997" y="142129"/>
                              </a:cubicBezTo>
                              <a:lnTo>
                                <a:pt x="96086" y="185040"/>
                              </a:lnTo>
                              <a:lnTo>
                                <a:pt x="96086" y="193567"/>
                              </a:lnTo>
                              <a:lnTo>
                                <a:pt x="136142" y="193567"/>
                              </a:lnTo>
                              <a:lnTo>
                                <a:pt x="136674" y="193298"/>
                              </a:lnTo>
                              <a:cubicBezTo>
                                <a:pt x="171337" y="175781"/>
                                <a:pt x="192865" y="140860"/>
                                <a:pt x="192865" y="102165"/>
                              </a:cubicBezTo>
                              <a:cubicBezTo>
                                <a:pt x="192865" y="73851"/>
                                <a:pt x="181553" y="47528"/>
                                <a:pt x="161003" y="28037"/>
                              </a:cubicBezTo>
                              <a:close/>
                              <a:moveTo>
                                <a:pt x="161503" y="63507"/>
                              </a:moveTo>
                              <a:cubicBezTo>
                                <a:pt x="159895" y="60571"/>
                                <a:pt x="158084" y="57705"/>
                                <a:pt x="156121" y="54985"/>
                              </a:cubicBezTo>
                              <a:lnTo>
                                <a:pt x="164842" y="48689"/>
                              </a:lnTo>
                              <a:cubicBezTo>
                                <a:pt x="167068" y="51770"/>
                                <a:pt x="169116" y="55017"/>
                                <a:pt x="170939" y="58340"/>
                              </a:cubicBezTo>
                              <a:lnTo>
                                <a:pt x="161503" y="63507"/>
                              </a:lnTo>
                              <a:close/>
                              <a:moveTo>
                                <a:pt x="165777" y="72620"/>
                              </a:moveTo>
                              <a:lnTo>
                                <a:pt x="175783" y="68685"/>
                              </a:lnTo>
                              <a:cubicBezTo>
                                <a:pt x="177176" y="72222"/>
                                <a:pt x="178359" y="75878"/>
                                <a:pt x="179289" y="79551"/>
                              </a:cubicBezTo>
                              <a:lnTo>
                                <a:pt x="168869" y="82201"/>
                              </a:lnTo>
                              <a:cubicBezTo>
                                <a:pt x="168046" y="78965"/>
                                <a:pt x="167003" y="75739"/>
                                <a:pt x="165777" y="72620"/>
                              </a:cubicBezTo>
                              <a:close/>
                              <a:moveTo>
                                <a:pt x="170740" y="92100"/>
                              </a:moveTo>
                              <a:lnTo>
                                <a:pt x="181407" y="90777"/>
                              </a:lnTo>
                              <a:cubicBezTo>
                                <a:pt x="181875" y="94535"/>
                                <a:pt x="182112" y="98363"/>
                                <a:pt x="182112" y="102165"/>
                              </a:cubicBezTo>
                              <a:lnTo>
                                <a:pt x="171358" y="102165"/>
                              </a:lnTo>
                              <a:cubicBezTo>
                                <a:pt x="171358" y="98804"/>
                                <a:pt x="171149" y="95422"/>
                                <a:pt x="170740" y="9210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58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565" name="Group 564">
                      <a:extLst>
                        <a:ext uri="{FF2B5EF4-FFF2-40B4-BE49-F238E27FC236}">
                          <a16:creationId xmlns:a16="http://schemas.microsoft.com/office/drawing/2014/main" id="{31632875-8EDB-4A1A-A371-BDFBCD1AE8A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367629" y="3739988"/>
                      <a:ext cx="473074" cy="471188"/>
                      <a:chOff x="2441307" y="3774733"/>
                      <a:chExt cx="403305" cy="401698"/>
                    </a:xfrm>
                  </p:grpSpPr>
                  <p:sp>
                    <p:nvSpPr>
                      <p:cNvPr id="452" name="Oval 451">
                        <a:extLst>
                          <a:ext uri="{FF2B5EF4-FFF2-40B4-BE49-F238E27FC236}">
                            <a16:creationId xmlns:a16="http://schemas.microsoft.com/office/drawing/2014/main" id="{891DAA4F-FC22-4BAF-9BF4-9A3B6A22B13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441307" y="3774733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548" name="Group 547">
                        <a:extLst>
                          <a:ext uri="{FF2B5EF4-FFF2-40B4-BE49-F238E27FC236}">
                            <a16:creationId xmlns:a16="http://schemas.microsoft.com/office/drawing/2014/main" id="{55CCC898-91FF-4A9D-9962-79EA64658EFB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487762" y="3820387"/>
                        <a:ext cx="310394" cy="310391"/>
                        <a:chOff x="5623663" y="2821603"/>
                        <a:chExt cx="887145" cy="887136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49" name="Freeform: Shape 548">
                          <a:extLst>
                            <a:ext uri="{FF2B5EF4-FFF2-40B4-BE49-F238E27FC236}">
                              <a16:creationId xmlns:a16="http://schemas.microsoft.com/office/drawing/2014/main" id="{85AF7124-C07B-421B-8C38-6E27286E31B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33681" y="3036803"/>
                          <a:ext cx="267108" cy="436377"/>
                        </a:xfrm>
                        <a:custGeom>
                          <a:avLst/>
                          <a:gdLst>
                            <a:gd name="connsiteX0" fmla="*/ 62770 w 267108"/>
                            <a:gd name="connsiteY0" fmla="*/ 111547 h 436377"/>
                            <a:gd name="connsiteX1" fmla="*/ 133554 w 267108"/>
                            <a:gd name="connsiteY1" fmla="*/ 40737 h 436377"/>
                            <a:gd name="connsiteX2" fmla="*/ 204332 w 267108"/>
                            <a:gd name="connsiteY2" fmla="*/ 111547 h 436377"/>
                            <a:gd name="connsiteX3" fmla="*/ 204332 w 267108"/>
                            <a:gd name="connsiteY3" fmla="*/ 138135 h 436377"/>
                            <a:gd name="connsiteX4" fmla="*/ 245069 w 267108"/>
                            <a:gd name="connsiteY4" fmla="*/ 138135 h 436377"/>
                            <a:gd name="connsiteX5" fmla="*/ 245069 w 267108"/>
                            <a:gd name="connsiteY5" fmla="*/ 111547 h 436377"/>
                            <a:gd name="connsiteX6" fmla="*/ 133554 w 267108"/>
                            <a:gd name="connsiteY6" fmla="*/ 0 h 436377"/>
                            <a:gd name="connsiteX7" fmla="*/ 22033 w 267108"/>
                            <a:gd name="connsiteY7" fmla="*/ 111547 h 436377"/>
                            <a:gd name="connsiteX8" fmla="*/ 22033 w 267108"/>
                            <a:gd name="connsiteY8" fmla="*/ 188338 h 436377"/>
                            <a:gd name="connsiteX9" fmla="*/ 0 w 267108"/>
                            <a:gd name="connsiteY9" fmla="*/ 188348 h 436377"/>
                            <a:gd name="connsiteX10" fmla="*/ 0 w 267108"/>
                            <a:gd name="connsiteY10" fmla="*/ 302820 h 436377"/>
                            <a:gd name="connsiteX11" fmla="*/ 133554 w 267108"/>
                            <a:gd name="connsiteY11" fmla="*/ 436378 h 436377"/>
                            <a:gd name="connsiteX12" fmla="*/ 267109 w 267108"/>
                            <a:gd name="connsiteY12" fmla="*/ 302820 h 436377"/>
                            <a:gd name="connsiteX13" fmla="*/ 267109 w 267108"/>
                            <a:gd name="connsiteY13" fmla="*/ 188300 h 436377"/>
                            <a:gd name="connsiteX14" fmla="*/ 62770 w 267108"/>
                            <a:gd name="connsiteY14" fmla="*/ 188332 h 436377"/>
                            <a:gd name="connsiteX15" fmla="*/ 62770 w 267108"/>
                            <a:gd name="connsiteY15" fmla="*/ 111547 h 436377"/>
                            <a:gd name="connsiteX16" fmla="*/ 147512 w 267108"/>
                            <a:gd name="connsiteY16" fmla="*/ 353633 h 436377"/>
                            <a:gd name="connsiteX17" fmla="*/ 147512 w 267108"/>
                            <a:gd name="connsiteY17" fmla="*/ 402102 h 436377"/>
                            <a:gd name="connsiteX18" fmla="*/ 119625 w 267108"/>
                            <a:gd name="connsiteY18" fmla="*/ 402102 h 436377"/>
                            <a:gd name="connsiteX19" fmla="*/ 119625 w 267108"/>
                            <a:gd name="connsiteY19" fmla="*/ 353646 h 436377"/>
                            <a:gd name="connsiteX20" fmla="*/ 98081 w 267108"/>
                            <a:gd name="connsiteY20" fmla="*/ 321022 h 436377"/>
                            <a:gd name="connsiteX21" fmla="*/ 133554 w 267108"/>
                            <a:gd name="connsiteY21" fmla="*/ 285552 h 436377"/>
                            <a:gd name="connsiteX22" fmla="*/ 169034 w 267108"/>
                            <a:gd name="connsiteY22" fmla="*/ 321022 h 436377"/>
                            <a:gd name="connsiteX23" fmla="*/ 147512 w 267108"/>
                            <a:gd name="connsiteY23" fmla="*/ 353633 h 43637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</a:cxnLst>
                          <a:rect l="l" t="t" r="r" b="b"/>
                          <a:pathLst>
                            <a:path w="267108" h="436377">
                              <a:moveTo>
                                <a:pt x="62770" y="111547"/>
                              </a:moveTo>
                              <a:cubicBezTo>
                                <a:pt x="62770" y="72503"/>
                                <a:pt x="94523" y="40737"/>
                                <a:pt x="133554" y="40737"/>
                              </a:cubicBezTo>
                              <a:cubicBezTo>
                                <a:pt x="172585" y="40737"/>
                                <a:pt x="204332" y="72503"/>
                                <a:pt x="204332" y="111547"/>
                              </a:cubicBezTo>
                              <a:lnTo>
                                <a:pt x="204332" y="138135"/>
                              </a:lnTo>
                              <a:lnTo>
                                <a:pt x="245069" y="138135"/>
                              </a:lnTo>
                              <a:lnTo>
                                <a:pt x="245069" y="111547"/>
                              </a:lnTo>
                              <a:cubicBezTo>
                                <a:pt x="245069" y="50038"/>
                                <a:pt x="195050" y="0"/>
                                <a:pt x="133554" y="0"/>
                              </a:cubicBezTo>
                              <a:cubicBezTo>
                                <a:pt x="72058" y="0"/>
                                <a:pt x="22033" y="50038"/>
                                <a:pt x="22033" y="111547"/>
                              </a:cubicBezTo>
                              <a:lnTo>
                                <a:pt x="22033" y="188338"/>
                              </a:lnTo>
                              <a:lnTo>
                                <a:pt x="0" y="188348"/>
                              </a:lnTo>
                              <a:lnTo>
                                <a:pt x="0" y="302820"/>
                              </a:lnTo>
                              <a:cubicBezTo>
                                <a:pt x="0" y="376575"/>
                                <a:pt x="59771" y="436378"/>
                                <a:pt x="133554" y="436378"/>
                              </a:cubicBezTo>
                              <a:cubicBezTo>
                                <a:pt x="207318" y="436378"/>
                                <a:pt x="267109" y="376575"/>
                                <a:pt x="267109" y="302820"/>
                              </a:cubicBezTo>
                              <a:lnTo>
                                <a:pt x="267109" y="188300"/>
                              </a:lnTo>
                              <a:lnTo>
                                <a:pt x="62770" y="188332"/>
                              </a:lnTo>
                              <a:lnTo>
                                <a:pt x="62770" y="111547"/>
                              </a:lnTo>
                              <a:close/>
                              <a:moveTo>
                                <a:pt x="147512" y="353633"/>
                              </a:moveTo>
                              <a:lnTo>
                                <a:pt x="147512" y="402102"/>
                              </a:lnTo>
                              <a:lnTo>
                                <a:pt x="119625" y="402102"/>
                              </a:lnTo>
                              <a:lnTo>
                                <a:pt x="119625" y="353646"/>
                              </a:lnTo>
                              <a:cubicBezTo>
                                <a:pt x="106960" y="348220"/>
                                <a:pt x="98081" y="335666"/>
                                <a:pt x="98081" y="321022"/>
                              </a:cubicBezTo>
                              <a:cubicBezTo>
                                <a:pt x="98081" y="301442"/>
                                <a:pt x="113961" y="285552"/>
                                <a:pt x="133554" y="285552"/>
                              </a:cubicBezTo>
                              <a:cubicBezTo>
                                <a:pt x="153148" y="285552"/>
                                <a:pt x="169034" y="301442"/>
                                <a:pt x="169034" y="321022"/>
                              </a:cubicBezTo>
                              <a:cubicBezTo>
                                <a:pt x="169034" y="335654"/>
                                <a:pt x="160162" y="348208"/>
                                <a:pt x="147512" y="353633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650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50" name="Freeform: Shape 549">
                          <a:extLst>
                            <a:ext uri="{FF2B5EF4-FFF2-40B4-BE49-F238E27FC236}">
                              <a16:creationId xmlns:a16="http://schemas.microsoft.com/office/drawing/2014/main" id="{093006BE-BB13-48E5-8C5F-C440454B7A8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623663" y="2821603"/>
                          <a:ext cx="887145" cy="887136"/>
                        </a:xfrm>
                        <a:custGeom>
                          <a:avLst/>
                          <a:gdLst>
                            <a:gd name="connsiteX0" fmla="*/ 859985 w 887145"/>
                            <a:gd name="connsiteY0" fmla="*/ 416416 h 887136"/>
                            <a:gd name="connsiteX1" fmla="*/ 800023 w 887145"/>
                            <a:gd name="connsiteY1" fmla="*/ 416416 h 887136"/>
                            <a:gd name="connsiteX2" fmla="*/ 470723 w 887145"/>
                            <a:gd name="connsiteY2" fmla="*/ 87122 h 887136"/>
                            <a:gd name="connsiteX3" fmla="*/ 470723 w 887145"/>
                            <a:gd name="connsiteY3" fmla="*/ 27157 h 887136"/>
                            <a:gd name="connsiteX4" fmla="*/ 443566 w 887145"/>
                            <a:gd name="connsiteY4" fmla="*/ 0 h 887136"/>
                            <a:gd name="connsiteX5" fmla="*/ 416409 w 887145"/>
                            <a:gd name="connsiteY5" fmla="*/ 27157 h 887136"/>
                            <a:gd name="connsiteX6" fmla="*/ 416409 w 887145"/>
                            <a:gd name="connsiteY6" fmla="*/ 87128 h 887136"/>
                            <a:gd name="connsiteX7" fmla="*/ 87122 w 887145"/>
                            <a:gd name="connsiteY7" fmla="*/ 416416 h 887136"/>
                            <a:gd name="connsiteX8" fmla="*/ 27157 w 887145"/>
                            <a:gd name="connsiteY8" fmla="*/ 416416 h 887136"/>
                            <a:gd name="connsiteX9" fmla="*/ 0 w 887145"/>
                            <a:gd name="connsiteY9" fmla="*/ 443573 h 887136"/>
                            <a:gd name="connsiteX10" fmla="*/ 27157 w 887145"/>
                            <a:gd name="connsiteY10" fmla="*/ 470733 h 887136"/>
                            <a:gd name="connsiteX11" fmla="*/ 87122 w 887145"/>
                            <a:gd name="connsiteY11" fmla="*/ 470733 h 887136"/>
                            <a:gd name="connsiteX12" fmla="*/ 416409 w 887145"/>
                            <a:gd name="connsiteY12" fmla="*/ 800014 h 887136"/>
                            <a:gd name="connsiteX13" fmla="*/ 416409 w 887145"/>
                            <a:gd name="connsiteY13" fmla="*/ 859982 h 887136"/>
                            <a:gd name="connsiteX14" fmla="*/ 443566 w 887145"/>
                            <a:gd name="connsiteY14" fmla="*/ 887136 h 887136"/>
                            <a:gd name="connsiteX15" fmla="*/ 470723 w 887145"/>
                            <a:gd name="connsiteY15" fmla="*/ 859982 h 887136"/>
                            <a:gd name="connsiteX16" fmla="*/ 470723 w 887145"/>
                            <a:gd name="connsiteY16" fmla="*/ 800014 h 887136"/>
                            <a:gd name="connsiteX17" fmla="*/ 800023 w 887145"/>
                            <a:gd name="connsiteY17" fmla="*/ 470733 h 887136"/>
                            <a:gd name="connsiteX18" fmla="*/ 859985 w 887145"/>
                            <a:gd name="connsiteY18" fmla="*/ 470733 h 887136"/>
                            <a:gd name="connsiteX19" fmla="*/ 887145 w 887145"/>
                            <a:gd name="connsiteY19" fmla="*/ 443573 h 887136"/>
                            <a:gd name="connsiteX20" fmla="*/ 859985 w 887145"/>
                            <a:gd name="connsiteY20" fmla="*/ 416416 h 887136"/>
                            <a:gd name="connsiteX21" fmla="*/ 470723 w 887145"/>
                            <a:gd name="connsiteY21" fmla="*/ 759176 h 887136"/>
                            <a:gd name="connsiteX22" fmla="*/ 470723 w 887145"/>
                            <a:gd name="connsiteY22" fmla="*/ 719684 h 887136"/>
                            <a:gd name="connsiteX23" fmla="*/ 443566 w 887145"/>
                            <a:gd name="connsiteY23" fmla="*/ 692524 h 887136"/>
                            <a:gd name="connsiteX24" fmla="*/ 416409 w 887145"/>
                            <a:gd name="connsiteY24" fmla="*/ 719684 h 887136"/>
                            <a:gd name="connsiteX25" fmla="*/ 416409 w 887145"/>
                            <a:gd name="connsiteY25" fmla="*/ 759176 h 887136"/>
                            <a:gd name="connsiteX26" fmla="*/ 127963 w 887145"/>
                            <a:gd name="connsiteY26" fmla="*/ 470733 h 887136"/>
                            <a:gd name="connsiteX27" fmla="*/ 167468 w 887145"/>
                            <a:gd name="connsiteY27" fmla="*/ 470733 h 887136"/>
                            <a:gd name="connsiteX28" fmla="*/ 194625 w 887145"/>
                            <a:gd name="connsiteY28" fmla="*/ 443573 h 887136"/>
                            <a:gd name="connsiteX29" fmla="*/ 167468 w 887145"/>
                            <a:gd name="connsiteY29" fmla="*/ 416416 h 887136"/>
                            <a:gd name="connsiteX30" fmla="*/ 127963 w 887145"/>
                            <a:gd name="connsiteY30" fmla="*/ 416416 h 887136"/>
                            <a:gd name="connsiteX31" fmla="*/ 416409 w 887145"/>
                            <a:gd name="connsiteY31" fmla="*/ 127970 h 887136"/>
                            <a:gd name="connsiteX32" fmla="*/ 416409 w 887145"/>
                            <a:gd name="connsiteY32" fmla="*/ 167468 h 887136"/>
                            <a:gd name="connsiteX33" fmla="*/ 443566 w 887145"/>
                            <a:gd name="connsiteY33" fmla="*/ 194625 h 887136"/>
                            <a:gd name="connsiteX34" fmla="*/ 470723 w 887145"/>
                            <a:gd name="connsiteY34" fmla="*/ 167468 h 887136"/>
                            <a:gd name="connsiteX35" fmla="*/ 470723 w 887145"/>
                            <a:gd name="connsiteY35" fmla="*/ 127964 h 887136"/>
                            <a:gd name="connsiteX36" fmla="*/ 759179 w 887145"/>
                            <a:gd name="connsiteY36" fmla="*/ 416416 h 887136"/>
                            <a:gd name="connsiteX37" fmla="*/ 719681 w 887145"/>
                            <a:gd name="connsiteY37" fmla="*/ 416416 h 887136"/>
                            <a:gd name="connsiteX38" fmla="*/ 692521 w 887145"/>
                            <a:gd name="connsiteY38" fmla="*/ 443573 h 887136"/>
                            <a:gd name="connsiteX39" fmla="*/ 719681 w 887145"/>
                            <a:gd name="connsiteY39" fmla="*/ 470733 h 887136"/>
                            <a:gd name="connsiteX40" fmla="*/ 759179 w 887145"/>
                            <a:gd name="connsiteY40" fmla="*/ 470733 h 887136"/>
                            <a:gd name="connsiteX41" fmla="*/ 470723 w 887145"/>
                            <a:gd name="connsiteY41" fmla="*/ 759176 h 88713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</a:cxnLst>
                          <a:rect l="l" t="t" r="r" b="b"/>
                          <a:pathLst>
                            <a:path w="887145" h="887136">
                              <a:moveTo>
                                <a:pt x="859985" y="416416"/>
                              </a:moveTo>
                              <a:lnTo>
                                <a:pt x="800023" y="416416"/>
                              </a:lnTo>
                              <a:cubicBezTo>
                                <a:pt x="786764" y="240873"/>
                                <a:pt x="646269" y="100384"/>
                                <a:pt x="470723" y="87122"/>
                              </a:cubicBezTo>
                              <a:lnTo>
                                <a:pt x="470723" y="27157"/>
                              </a:lnTo>
                              <a:cubicBezTo>
                                <a:pt x="470723" y="12160"/>
                                <a:pt x="458563" y="0"/>
                                <a:pt x="443566" y="0"/>
                              </a:cubicBezTo>
                              <a:cubicBezTo>
                                <a:pt x="428569" y="0"/>
                                <a:pt x="416409" y="12160"/>
                                <a:pt x="416409" y="27157"/>
                              </a:cubicBezTo>
                              <a:lnTo>
                                <a:pt x="416409" y="87128"/>
                              </a:lnTo>
                              <a:cubicBezTo>
                                <a:pt x="240863" y="100391"/>
                                <a:pt x="100381" y="240873"/>
                                <a:pt x="87122" y="416416"/>
                              </a:cubicBezTo>
                              <a:lnTo>
                                <a:pt x="27157" y="416416"/>
                              </a:lnTo>
                              <a:cubicBezTo>
                                <a:pt x="12160" y="416416"/>
                                <a:pt x="0" y="428576"/>
                                <a:pt x="0" y="443573"/>
                              </a:cubicBezTo>
                              <a:cubicBezTo>
                                <a:pt x="0" y="458570"/>
                                <a:pt x="12160" y="470733"/>
                                <a:pt x="27157" y="470733"/>
                              </a:cubicBezTo>
                              <a:lnTo>
                                <a:pt x="87122" y="470733"/>
                              </a:lnTo>
                              <a:cubicBezTo>
                                <a:pt x="100381" y="646273"/>
                                <a:pt x="240863" y="786755"/>
                                <a:pt x="416409" y="800014"/>
                              </a:cubicBezTo>
                              <a:lnTo>
                                <a:pt x="416409" y="859982"/>
                              </a:lnTo>
                              <a:cubicBezTo>
                                <a:pt x="416409" y="874995"/>
                                <a:pt x="428569" y="887136"/>
                                <a:pt x="443566" y="887136"/>
                              </a:cubicBezTo>
                              <a:cubicBezTo>
                                <a:pt x="458563" y="887136"/>
                                <a:pt x="470723" y="874995"/>
                                <a:pt x="470723" y="859982"/>
                              </a:cubicBezTo>
                              <a:lnTo>
                                <a:pt x="470723" y="800014"/>
                              </a:lnTo>
                              <a:cubicBezTo>
                                <a:pt x="646269" y="786755"/>
                                <a:pt x="786764" y="646273"/>
                                <a:pt x="800023" y="470733"/>
                              </a:cubicBezTo>
                              <a:lnTo>
                                <a:pt x="859985" y="470733"/>
                              </a:lnTo>
                              <a:cubicBezTo>
                                <a:pt x="874985" y="470733"/>
                                <a:pt x="887145" y="458570"/>
                                <a:pt x="887145" y="443573"/>
                              </a:cubicBezTo>
                              <a:cubicBezTo>
                                <a:pt x="887145" y="428576"/>
                                <a:pt x="874985" y="416416"/>
                                <a:pt x="859985" y="416416"/>
                              </a:cubicBezTo>
                              <a:close/>
                              <a:moveTo>
                                <a:pt x="470723" y="759176"/>
                              </a:moveTo>
                              <a:lnTo>
                                <a:pt x="470723" y="719684"/>
                              </a:lnTo>
                              <a:cubicBezTo>
                                <a:pt x="470723" y="704671"/>
                                <a:pt x="458563" y="692524"/>
                                <a:pt x="443566" y="692524"/>
                              </a:cubicBezTo>
                              <a:cubicBezTo>
                                <a:pt x="428569" y="692524"/>
                                <a:pt x="416409" y="704671"/>
                                <a:pt x="416409" y="719684"/>
                              </a:cubicBezTo>
                              <a:lnTo>
                                <a:pt x="416409" y="759176"/>
                              </a:lnTo>
                              <a:cubicBezTo>
                                <a:pt x="263341" y="746101"/>
                                <a:pt x="141032" y="623795"/>
                                <a:pt x="127963" y="470733"/>
                              </a:cubicBezTo>
                              <a:lnTo>
                                <a:pt x="167468" y="470733"/>
                              </a:lnTo>
                              <a:cubicBezTo>
                                <a:pt x="182465" y="470733"/>
                                <a:pt x="194625" y="458570"/>
                                <a:pt x="194625" y="443573"/>
                              </a:cubicBezTo>
                              <a:cubicBezTo>
                                <a:pt x="194625" y="428576"/>
                                <a:pt x="182465" y="416416"/>
                                <a:pt x="167468" y="416416"/>
                              </a:cubicBezTo>
                              <a:lnTo>
                                <a:pt x="127963" y="416416"/>
                              </a:lnTo>
                              <a:cubicBezTo>
                                <a:pt x="141032" y="263348"/>
                                <a:pt x="263341" y="141038"/>
                                <a:pt x="416409" y="127970"/>
                              </a:cubicBezTo>
                              <a:lnTo>
                                <a:pt x="416409" y="167468"/>
                              </a:lnTo>
                              <a:cubicBezTo>
                                <a:pt x="416409" y="182465"/>
                                <a:pt x="428569" y="194625"/>
                                <a:pt x="443566" y="194625"/>
                              </a:cubicBezTo>
                              <a:cubicBezTo>
                                <a:pt x="458563" y="194625"/>
                                <a:pt x="470723" y="182465"/>
                                <a:pt x="470723" y="167468"/>
                              </a:cubicBezTo>
                              <a:lnTo>
                                <a:pt x="470723" y="127964"/>
                              </a:lnTo>
                              <a:cubicBezTo>
                                <a:pt x="623804" y="141032"/>
                                <a:pt x="746123" y="263341"/>
                                <a:pt x="759179" y="416416"/>
                              </a:cubicBezTo>
                              <a:lnTo>
                                <a:pt x="719681" y="416416"/>
                              </a:lnTo>
                              <a:cubicBezTo>
                                <a:pt x="704681" y="416416"/>
                                <a:pt x="692521" y="428576"/>
                                <a:pt x="692521" y="443573"/>
                              </a:cubicBezTo>
                              <a:cubicBezTo>
                                <a:pt x="692521" y="458570"/>
                                <a:pt x="704681" y="470733"/>
                                <a:pt x="719681" y="470733"/>
                              </a:cubicBezTo>
                              <a:lnTo>
                                <a:pt x="759179" y="470733"/>
                              </a:lnTo>
                              <a:cubicBezTo>
                                <a:pt x="746123" y="623808"/>
                                <a:pt x="623804" y="746113"/>
                                <a:pt x="470723" y="759176"/>
                              </a:cubicBezTo>
                              <a:close/>
                            </a:path>
                          </a:pathLst>
                        </a:custGeom>
                        <a:grpFill/>
                        <a:ln w="650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566" name="Group 565">
                      <a:extLst>
                        <a:ext uri="{FF2B5EF4-FFF2-40B4-BE49-F238E27FC236}">
                          <a16:creationId xmlns:a16="http://schemas.microsoft.com/office/drawing/2014/main" id="{FF96F66A-409C-49E4-ADF8-56864DCC352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417229" y="2830909"/>
                      <a:ext cx="473074" cy="471188"/>
                      <a:chOff x="2490907" y="2865654"/>
                      <a:chExt cx="403305" cy="401698"/>
                    </a:xfrm>
                  </p:grpSpPr>
                  <p:sp>
                    <p:nvSpPr>
                      <p:cNvPr id="462" name="Oval 461">
                        <a:extLst>
                          <a:ext uri="{FF2B5EF4-FFF2-40B4-BE49-F238E27FC236}">
                            <a16:creationId xmlns:a16="http://schemas.microsoft.com/office/drawing/2014/main" id="{5F959092-923C-4BDD-A55F-35586CC24B5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490907" y="2865654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551" name="Group 550">
                        <a:extLst>
                          <a:ext uri="{FF2B5EF4-FFF2-40B4-BE49-F238E27FC236}">
                            <a16:creationId xmlns:a16="http://schemas.microsoft.com/office/drawing/2014/main" id="{AF04B981-E079-4C47-83A3-231FC0A4969F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577273" y="2951217"/>
                        <a:ext cx="230573" cy="230573"/>
                        <a:chOff x="5155891" y="2488891"/>
                        <a:chExt cx="1880217" cy="1880217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52" name="Freeform: Shape 551">
                          <a:extLst>
                            <a:ext uri="{FF2B5EF4-FFF2-40B4-BE49-F238E27FC236}">
                              <a16:creationId xmlns:a16="http://schemas.microsoft.com/office/drawing/2014/main" id="{87DE787A-8DDE-4611-AA49-78C649DA8C1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159563" y="3775914"/>
                          <a:ext cx="593194" cy="593194"/>
                        </a:xfrm>
                        <a:custGeom>
                          <a:avLst/>
                          <a:gdLst>
                            <a:gd name="connsiteX0" fmla="*/ 32269 w 593194"/>
                            <a:gd name="connsiteY0" fmla="*/ 405125 h 593194"/>
                            <a:gd name="connsiteX1" fmla="*/ 437393 w 593194"/>
                            <a:gd name="connsiteY1" fmla="*/ 0 h 593194"/>
                            <a:gd name="connsiteX2" fmla="*/ 593194 w 593194"/>
                            <a:gd name="connsiteY2" fmla="*/ 155805 h 593194"/>
                            <a:gd name="connsiteX3" fmla="*/ 188070 w 593194"/>
                            <a:gd name="connsiteY3" fmla="*/ 560926 h 593194"/>
                            <a:gd name="connsiteX4" fmla="*/ 32269 w 593194"/>
                            <a:gd name="connsiteY4" fmla="*/ 560926 h 593194"/>
                            <a:gd name="connsiteX5" fmla="*/ 32269 w 593194"/>
                            <a:gd name="connsiteY5" fmla="*/ 405125 h 59319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593194" h="593194">
                              <a:moveTo>
                                <a:pt x="32269" y="405125"/>
                              </a:moveTo>
                              <a:lnTo>
                                <a:pt x="437393" y="0"/>
                              </a:lnTo>
                              <a:cubicBezTo>
                                <a:pt x="479419" y="60912"/>
                                <a:pt x="532285" y="113779"/>
                                <a:pt x="593194" y="155805"/>
                              </a:cubicBezTo>
                              <a:lnTo>
                                <a:pt x="188070" y="560926"/>
                              </a:lnTo>
                              <a:cubicBezTo>
                                <a:pt x="145045" y="603950"/>
                                <a:pt x="75290" y="603950"/>
                                <a:pt x="32269" y="560926"/>
                              </a:cubicBezTo>
                              <a:cubicBezTo>
                                <a:pt x="-10756" y="517901"/>
                                <a:pt x="-10756" y="448149"/>
                                <a:pt x="32269" y="405125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366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53" name="Freeform: Shape 552">
                          <a:extLst>
                            <a:ext uri="{FF2B5EF4-FFF2-40B4-BE49-F238E27FC236}">
                              <a16:creationId xmlns:a16="http://schemas.microsoft.com/office/drawing/2014/main" id="{5F8AD4F1-4D75-49AA-AABC-665341F7789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284421" y="2488891"/>
                          <a:ext cx="367230" cy="367230"/>
                        </a:xfrm>
                        <a:custGeom>
                          <a:avLst/>
                          <a:gdLst>
                            <a:gd name="connsiteX0" fmla="*/ 0 w 367230"/>
                            <a:gd name="connsiteY0" fmla="*/ 183615 h 367230"/>
                            <a:gd name="connsiteX1" fmla="*/ 183615 w 367230"/>
                            <a:gd name="connsiteY1" fmla="*/ 0 h 367230"/>
                            <a:gd name="connsiteX2" fmla="*/ 367230 w 367230"/>
                            <a:gd name="connsiteY2" fmla="*/ 183615 h 367230"/>
                            <a:gd name="connsiteX3" fmla="*/ 183615 w 367230"/>
                            <a:gd name="connsiteY3" fmla="*/ 367230 h 367230"/>
                            <a:gd name="connsiteX4" fmla="*/ 0 w 367230"/>
                            <a:gd name="connsiteY4" fmla="*/ 183615 h 36723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67230" h="367230">
                              <a:moveTo>
                                <a:pt x="0" y="183615"/>
                              </a:moveTo>
                              <a:cubicBezTo>
                                <a:pt x="0" y="82370"/>
                                <a:pt x="82370" y="0"/>
                                <a:pt x="183615" y="0"/>
                              </a:cubicBezTo>
                              <a:cubicBezTo>
                                <a:pt x="284860" y="0"/>
                                <a:pt x="367230" y="82370"/>
                                <a:pt x="367230" y="183615"/>
                              </a:cubicBezTo>
                              <a:cubicBezTo>
                                <a:pt x="367230" y="284860"/>
                                <a:pt x="284860" y="367230"/>
                                <a:pt x="183615" y="367230"/>
                              </a:cubicBezTo>
                              <a:cubicBezTo>
                                <a:pt x="82370" y="367230"/>
                                <a:pt x="0" y="284860"/>
                                <a:pt x="0" y="183615"/>
                              </a:cubicBezTo>
                              <a:close/>
                            </a:path>
                          </a:pathLst>
                        </a:custGeom>
                        <a:grpFill/>
                        <a:ln w="366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54" name="Freeform: Shape 553">
                          <a:extLst>
                            <a:ext uri="{FF2B5EF4-FFF2-40B4-BE49-F238E27FC236}">
                              <a16:creationId xmlns:a16="http://schemas.microsoft.com/office/drawing/2014/main" id="{F0306221-A044-4801-83C8-78BA46D20E3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540348" y="2488891"/>
                          <a:ext cx="367230" cy="367230"/>
                        </a:xfrm>
                        <a:custGeom>
                          <a:avLst/>
                          <a:gdLst>
                            <a:gd name="connsiteX0" fmla="*/ 0 w 367230"/>
                            <a:gd name="connsiteY0" fmla="*/ 183615 h 367230"/>
                            <a:gd name="connsiteX1" fmla="*/ 183615 w 367230"/>
                            <a:gd name="connsiteY1" fmla="*/ 0 h 367230"/>
                            <a:gd name="connsiteX2" fmla="*/ 367230 w 367230"/>
                            <a:gd name="connsiteY2" fmla="*/ 183615 h 367230"/>
                            <a:gd name="connsiteX3" fmla="*/ 183615 w 367230"/>
                            <a:gd name="connsiteY3" fmla="*/ 367230 h 367230"/>
                            <a:gd name="connsiteX4" fmla="*/ 0 w 367230"/>
                            <a:gd name="connsiteY4" fmla="*/ 183615 h 36723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367230" h="367230">
                              <a:moveTo>
                                <a:pt x="0" y="183615"/>
                              </a:moveTo>
                              <a:cubicBezTo>
                                <a:pt x="0" y="82370"/>
                                <a:pt x="82370" y="0"/>
                                <a:pt x="183615" y="0"/>
                              </a:cubicBezTo>
                              <a:cubicBezTo>
                                <a:pt x="284860" y="0"/>
                                <a:pt x="367230" y="82370"/>
                                <a:pt x="367230" y="183615"/>
                              </a:cubicBezTo>
                              <a:cubicBezTo>
                                <a:pt x="367230" y="284860"/>
                                <a:pt x="284860" y="367230"/>
                                <a:pt x="183615" y="367230"/>
                              </a:cubicBezTo>
                              <a:cubicBezTo>
                                <a:pt x="82370" y="367230"/>
                                <a:pt x="0" y="284860"/>
                                <a:pt x="0" y="183615"/>
                              </a:cubicBezTo>
                              <a:close/>
                            </a:path>
                          </a:pathLst>
                        </a:custGeom>
                        <a:grpFill/>
                        <a:ln w="366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55" name="Freeform: Shape 554">
                          <a:extLst>
                            <a:ext uri="{FF2B5EF4-FFF2-40B4-BE49-F238E27FC236}">
                              <a16:creationId xmlns:a16="http://schemas.microsoft.com/office/drawing/2014/main" id="{ACC0C7D9-BCEE-4CA2-B5C8-F2EDD0EC312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94023" y="3597925"/>
                          <a:ext cx="403953" cy="330507"/>
                        </a:xfrm>
                        <a:custGeom>
                          <a:avLst/>
                          <a:gdLst>
                            <a:gd name="connsiteX0" fmla="*/ 0 w 403953"/>
                            <a:gd name="connsiteY0" fmla="*/ 201977 h 330507"/>
                            <a:gd name="connsiteX1" fmla="*/ 201977 w 403953"/>
                            <a:gd name="connsiteY1" fmla="*/ 0 h 330507"/>
                            <a:gd name="connsiteX2" fmla="*/ 403953 w 403953"/>
                            <a:gd name="connsiteY2" fmla="*/ 201977 h 330507"/>
                            <a:gd name="connsiteX3" fmla="*/ 403953 w 403953"/>
                            <a:gd name="connsiteY3" fmla="*/ 287460 h 330507"/>
                            <a:gd name="connsiteX4" fmla="*/ 201977 w 403953"/>
                            <a:gd name="connsiteY4" fmla="*/ 330507 h 330507"/>
                            <a:gd name="connsiteX5" fmla="*/ 0 w 403953"/>
                            <a:gd name="connsiteY5" fmla="*/ 287460 h 33050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403953" h="330507">
                              <a:moveTo>
                                <a:pt x="0" y="201977"/>
                              </a:moveTo>
                              <a:cubicBezTo>
                                <a:pt x="0" y="90607"/>
                                <a:pt x="90607" y="0"/>
                                <a:pt x="201977" y="0"/>
                              </a:cubicBezTo>
                              <a:cubicBezTo>
                                <a:pt x="313346" y="0"/>
                                <a:pt x="403953" y="90607"/>
                                <a:pt x="403953" y="201977"/>
                              </a:cubicBezTo>
                              <a:lnTo>
                                <a:pt x="403953" y="287460"/>
                              </a:lnTo>
                              <a:cubicBezTo>
                                <a:pt x="342229" y="315105"/>
                                <a:pt x="273869" y="330507"/>
                                <a:pt x="201977" y="330507"/>
                              </a:cubicBezTo>
                              <a:cubicBezTo>
                                <a:pt x="130084" y="330507"/>
                                <a:pt x="61724" y="315105"/>
                                <a:pt x="0" y="28746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366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56" name="Freeform: Shape 555">
                          <a:extLst>
                            <a:ext uri="{FF2B5EF4-FFF2-40B4-BE49-F238E27FC236}">
                              <a16:creationId xmlns:a16="http://schemas.microsoft.com/office/drawing/2014/main" id="{0FBB46CF-57C4-44BA-9FDA-F54D8B39889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85830" y="3267418"/>
                          <a:ext cx="220338" cy="220338"/>
                        </a:xfrm>
                        <a:custGeom>
                          <a:avLst/>
                          <a:gdLst>
                            <a:gd name="connsiteX0" fmla="*/ 220338 w 220338"/>
                            <a:gd name="connsiteY0" fmla="*/ 110169 h 220338"/>
                            <a:gd name="connsiteX1" fmla="*/ 110169 w 220338"/>
                            <a:gd name="connsiteY1" fmla="*/ 220338 h 220338"/>
                            <a:gd name="connsiteX2" fmla="*/ 0 w 220338"/>
                            <a:gd name="connsiteY2" fmla="*/ 110169 h 220338"/>
                            <a:gd name="connsiteX3" fmla="*/ 110169 w 220338"/>
                            <a:gd name="connsiteY3" fmla="*/ 0 h 220338"/>
                            <a:gd name="connsiteX4" fmla="*/ 220338 w 220338"/>
                            <a:gd name="connsiteY4" fmla="*/ 110169 h 22033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220338" h="220338">
                              <a:moveTo>
                                <a:pt x="220338" y="110169"/>
                              </a:moveTo>
                              <a:cubicBezTo>
                                <a:pt x="220338" y="171014"/>
                                <a:pt x="171014" y="220338"/>
                                <a:pt x="110169" y="220338"/>
                              </a:cubicBezTo>
                              <a:cubicBezTo>
                                <a:pt x="49324" y="220338"/>
                                <a:pt x="0" y="171014"/>
                                <a:pt x="0" y="110169"/>
                              </a:cubicBezTo>
                              <a:cubicBezTo>
                                <a:pt x="0" y="49324"/>
                                <a:pt x="49324" y="0"/>
                                <a:pt x="110169" y="0"/>
                              </a:cubicBezTo>
                              <a:cubicBezTo>
                                <a:pt x="171014" y="0"/>
                                <a:pt x="220338" y="49324"/>
                                <a:pt x="220338" y="110169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366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57" name="Freeform: Shape 556">
                          <a:extLst>
                            <a:ext uri="{FF2B5EF4-FFF2-40B4-BE49-F238E27FC236}">
                              <a16:creationId xmlns:a16="http://schemas.microsoft.com/office/drawing/2014/main" id="{8A02CA78-AF87-4921-9BD2-0ABE08BEE9A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411817" y="4035550"/>
                          <a:ext cx="624291" cy="333558"/>
                        </a:xfrm>
                        <a:custGeom>
                          <a:avLst/>
                          <a:gdLst>
                            <a:gd name="connsiteX0" fmla="*/ 114947 w 624291"/>
                            <a:gd name="connsiteY0" fmla="*/ 0 h 333558"/>
                            <a:gd name="connsiteX1" fmla="*/ 312146 w 624291"/>
                            <a:gd name="connsiteY1" fmla="*/ 76498 h 333558"/>
                            <a:gd name="connsiteX2" fmla="*/ 509521 w 624291"/>
                            <a:gd name="connsiteY2" fmla="*/ 136 h 333558"/>
                            <a:gd name="connsiteX3" fmla="*/ 624291 w 624291"/>
                            <a:gd name="connsiteY3" fmla="*/ 241751 h 333558"/>
                            <a:gd name="connsiteX4" fmla="*/ 624291 w 624291"/>
                            <a:gd name="connsiteY4" fmla="*/ 278474 h 333558"/>
                            <a:gd name="connsiteX5" fmla="*/ 569207 w 624291"/>
                            <a:gd name="connsiteY5" fmla="*/ 333559 h 333558"/>
                            <a:gd name="connsiteX6" fmla="*/ 55085 w 624291"/>
                            <a:gd name="connsiteY6" fmla="*/ 333559 h 333558"/>
                            <a:gd name="connsiteX7" fmla="*/ 0 w 624291"/>
                            <a:gd name="connsiteY7" fmla="*/ 278474 h 333558"/>
                            <a:gd name="connsiteX8" fmla="*/ 0 w 624291"/>
                            <a:gd name="connsiteY8" fmla="*/ 241751 h 333558"/>
                            <a:gd name="connsiteX9" fmla="*/ 114947 w 624291"/>
                            <a:gd name="connsiteY9" fmla="*/ 0 h 33355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624291" h="333558">
                              <a:moveTo>
                                <a:pt x="114947" y="0"/>
                              </a:moveTo>
                              <a:cubicBezTo>
                                <a:pt x="167468" y="47648"/>
                                <a:pt x="236955" y="76498"/>
                                <a:pt x="312146" y="76498"/>
                              </a:cubicBezTo>
                              <a:cubicBezTo>
                                <a:pt x="388052" y="76498"/>
                                <a:pt x="457326" y="47560"/>
                                <a:pt x="509521" y="136"/>
                              </a:cubicBezTo>
                              <a:cubicBezTo>
                                <a:pt x="579522" y="57427"/>
                                <a:pt x="624291" y="144450"/>
                                <a:pt x="624291" y="241751"/>
                              </a:cubicBezTo>
                              <a:lnTo>
                                <a:pt x="624291" y="278474"/>
                              </a:lnTo>
                              <a:cubicBezTo>
                                <a:pt x="624291" y="308896"/>
                                <a:pt x="599628" y="333559"/>
                                <a:pt x="569207" y="333559"/>
                              </a:cubicBezTo>
                              <a:lnTo>
                                <a:pt x="55085" y="333559"/>
                              </a:lnTo>
                              <a:cubicBezTo>
                                <a:pt x="24663" y="333559"/>
                                <a:pt x="0" y="308896"/>
                                <a:pt x="0" y="278474"/>
                              </a:cubicBezTo>
                              <a:lnTo>
                                <a:pt x="0" y="241751"/>
                              </a:lnTo>
                              <a:cubicBezTo>
                                <a:pt x="0" y="144369"/>
                                <a:pt x="44846" y="57288"/>
                                <a:pt x="114947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366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58" name="Freeform: Shape 557">
                          <a:extLst>
                            <a:ext uri="{FF2B5EF4-FFF2-40B4-BE49-F238E27FC236}">
                              <a16:creationId xmlns:a16="http://schemas.microsoft.com/office/drawing/2014/main" id="{654B4B09-E04B-4B9A-B463-76CD614C017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541997" y="3634648"/>
                          <a:ext cx="365581" cy="367230"/>
                        </a:xfrm>
                        <a:custGeom>
                          <a:avLst/>
                          <a:gdLst>
                            <a:gd name="connsiteX0" fmla="*/ 181966 w 365581"/>
                            <a:gd name="connsiteY0" fmla="*/ 0 h 367230"/>
                            <a:gd name="connsiteX1" fmla="*/ 365581 w 365581"/>
                            <a:gd name="connsiteY1" fmla="*/ 183615 h 367230"/>
                            <a:gd name="connsiteX2" fmla="*/ 181966 w 365581"/>
                            <a:gd name="connsiteY2" fmla="*/ 367230 h 367230"/>
                            <a:gd name="connsiteX3" fmla="*/ 0 w 365581"/>
                            <a:gd name="connsiteY3" fmla="*/ 207860 h 367230"/>
                            <a:gd name="connsiteX4" fmla="*/ 121656 w 365581"/>
                            <a:gd name="connsiteY4" fmla="*/ 10224 h 367230"/>
                            <a:gd name="connsiteX5" fmla="*/ 181966 w 365581"/>
                            <a:gd name="connsiteY5" fmla="*/ 0 h 36723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365581" h="367230">
                              <a:moveTo>
                                <a:pt x="181966" y="0"/>
                              </a:moveTo>
                              <a:cubicBezTo>
                                <a:pt x="283212" y="0"/>
                                <a:pt x="365581" y="82370"/>
                                <a:pt x="365581" y="183615"/>
                              </a:cubicBezTo>
                              <a:cubicBezTo>
                                <a:pt x="365581" y="284860"/>
                                <a:pt x="283212" y="367230"/>
                                <a:pt x="181966" y="367230"/>
                              </a:cubicBezTo>
                              <a:cubicBezTo>
                                <a:pt x="88943" y="367230"/>
                                <a:pt x="11909" y="297680"/>
                                <a:pt x="0" y="207860"/>
                              </a:cubicBezTo>
                              <a:cubicBezTo>
                                <a:pt x="53340" y="149984"/>
                                <a:pt x="94474" y="82895"/>
                                <a:pt x="121656" y="10224"/>
                              </a:cubicBezTo>
                              <a:cubicBezTo>
                                <a:pt x="140565" y="3632"/>
                                <a:pt x="160843" y="0"/>
                                <a:pt x="181966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366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59" name="Freeform: Shape 558">
                          <a:extLst>
                            <a:ext uri="{FF2B5EF4-FFF2-40B4-BE49-F238E27FC236}">
                              <a16:creationId xmlns:a16="http://schemas.microsoft.com/office/drawing/2014/main" id="{2002894A-02E5-45F5-8419-17A22B8FDBC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155891" y="2889928"/>
                          <a:ext cx="568817" cy="333422"/>
                        </a:xfrm>
                        <a:custGeom>
                          <a:avLst/>
                          <a:gdLst>
                            <a:gd name="connsiteX0" fmla="*/ 114770 w 568817"/>
                            <a:gd name="connsiteY0" fmla="*/ 0 h 333422"/>
                            <a:gd name="connsiteX1" fmla="*/ 312146 w 568817"/>
                            <a:gd name="connsiteY1" fmla="*/ 76362 h 333422"/>
                            <a:gd name="connsiteX2" fmla="*/ 509521 w 568817"/>
                            <a:gd name="connsiteY2" fmla="*/ 0 h 333422"/>
                            <a:gd name="connsiteX3" fmla="*/ 568817 w 568817"/>
                            <a:gd name="connsiteY3" fmla="*/ 64240 h 333422"/>
                            <a:gd name="connsiteX4" fmla="*/ 371464 w 568817"/>
                            <a:gd name="connsiteY4" fmla="*/ 333423 h 333422"/>
                            <a:gd name="connsiteX5" fmla="*/ 55085 w 568817"/>
                            <a:gd name="connsiteY5" fmla="*/ 333423 h 333422"/>
                            <a:gd name="connsiteX6" fmla="*/ 0 w 568817"/>
                            <a:gd name="connsiteY6" fmla="*/ 278338 h 333422"/>
                            <a:gd name="connsiteX7" fmla="*/ 0 w 568817"/>
                            <a:gd name="connsiteY7" fmla="*/ 241615 h 333422"/>
                            <a:gd name="connsiteX8" fmla="*/ 114770 w 568817"/>
                            <a:gd name="connsiteY8" fmla="*/ 0 h 33342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568817" h="333422">
                              <a:moveTo>
                                <a:pt x="114770" y="0"/>
                              </a:moveTo>
                              <a:cubicBezTo>
                                <a:pt x="166965" y="47424"/>
                                <a:pt x="236239" y="76362"/>
                                <a:pt x="312146" y="76362"/>
                              </a:cubicBezTo>
                              <a:cubicBezTo>
                                <a:pt x="388052" y="76362"/>
                                <a:pt x="457326" y="47424"/>
                                <a:pt x="509521" y="0"/>
                              </a:cubicBezTo>
                              <a:cubicBezTo>
                                <a:pt x="532149" y="18519"/>
                                <a:pt x="552119" y="40164"/>
                                <a:pt x="568817" y="64240"/>
                              </a:cubicBezTo>
                              <a:cubicBezTo>
                                <a:pt x="480139" y="133205"/>
                                <a:pt x="411052" y="226221"/>
                                <a:pt x="371464" y="333423"/>
                              </a:cubicBezTo>
                              <a:lnTo>
                                <a:pt x="55085" y="333423"/>
                              </a:lnTo>
                              <a:cubicBezTo>
                                <a:pt x="24663" y="333423"/>
                                <a:pt x="0" y="308760"/>
                                <a:pt x="0" y="278338"/>
                              </a:cubicBezTo>
                              <a:lnTo>
                                <a:pt x="0" y="241615"/>
                              </a:lnTo>
                              <a:cubicBezTo>
                                <a:pt x="0" y="144314"/>
                                <a:pt x="44769" y="57288"/>
                                <a:pt x="114770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366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60" name="Freeform: Shape 559">
                          <a:extLst>
                            <a:ext uri="{FF2B5EF4-FFF2-40B4-BE49-F238E27FC236}">
                              <a16:creationId xmlns:a16="http://schemas.microsoft.com/office/drawing/2014/main" id="{FF80D49D-0B55-4824-BDED-DAA97ACE9A5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467291" y="2889928"/>
                          <a:ext cx="568817" cy="333422"/>
                        </a:xfrm>
                        <a:custGeom>
                          <a:avLst/>
                          <a:gdLst>
                            <a:gd name="connsiteX0" fmla="*/ 0 w 568817"/>
                            <a:gd name="connsiteY0" fmla="*/ 64240 h 333422"/>
                            <a:gd name="connsiteX1" fmla="*/ 59297 w 568817"/>
                            <a:gd name="connsiteY1" fmla="*/ 0 h 333422"/>
                            <a:gd name="connsiteX2" fmla="*/ 256672 w 568817"/>
                            <a:gd name="connsiteY2" fmla="*/ 76362 h 333422"/>
                            <a:gd name="connsiteX3" fmla="*/ 454047 w 568817"/>
                            <a:gd name="connsiteY3" fmla="*/ 0 h 333422"/>
                            <a:gd name="connsiteX4" fmla="*/ 568817 w 568817"/>
                            <a:gd name="connsiteY4" fmla="*/ 241615 h 333422"/>
                            <a:gd name="connsiteX5" fmla="*/ 568817 w 568817"/>
                            <a:gd name="connsiteY5" fmla="*/ 278338 h 333422"/>
                            <a:gd name="connsiteX6" fmla="*/ 513733 w 568817"/>
                            <a:gd name="connsiteY6" fmla="*/ 333423 h 333422"/>
                            <a:gd name="connsiteX7" fmla="*/ 197353 w 568817"/>
                            <a:gd name="connsiteY7" fmla="*/ 333423 h 333422"/>
                            <a:gd name="connsiteX8" fmla="*/ 0 w 568817"/>
                            <a:gd name="connsiteY8" fmla="*/ 64240 h 33342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568817" h="333422">
                              <a:moveTo>
                                <a:pt x="0" y="64240"/>
                              </a:moveTo>
                              <a:cubicBezTo>
                                <a:pt x="16694" y="40160"/>
                                <a:pt x="36668" y="18519"/>
                                <a:pt x="59297" y="0"/>
                              </a:cubicBezTo>
                              <a:cubicBezTo>
                                <a:pt x="111491" y="47424"/>
                                <a:pt x="180765" y="76362"/>
                                <a:pt x="256672" y="76362"/>
                              </a:cubicBezTo>
                              <a:cubicBezTo>
                                <a:pt x="332578" y="76362"/>
                                <a:pt x="401853" y="47424"/>
                                <a:pt x="454047" y="0"/>
                              </a:cubicBezTo>
                              <a:cubicBezTo>
                                <a:pt x="524048" y="57292"/>
                                <a:pt x="568817" y="144314"/>
                                <a:pt x="568817" y="241615"/>
                              </a:cubicBezTo>
                              <a:lnTo>
                                <a:pt x="568817" y="278338"/>
                              </a:lnTo>
                              <a:cubicBezTo>
                                <a:pt x="568817" y="308760"/>
                                <a:pt x="544154" y="333423"/>
                                <a:pt x="513733" y="333423"/>
                              </a:cubicBezTo>
                              <a:lnTo>
                                <a:pt x="197353" y="333423"/>
                              </a:lnTo>
                              <a:cubicBezTo>
                                <a:pt x="157769" y="226221"/>
                                <a:pt x="88679" y="133205"/>
                                <a:pt x="0" y="64240"/>
                              </a:cubicBezTo>
                              <a:close/>
                            </a:path>
                          </a:pathLst>
                        </a:custGeom>
                        <a:grpFill/>
                        <a:ln w="366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61" name="Freeform: Shape 560">
                          <a:extLst>
                            <a:ext uri="{FF2B5EF4-FFF2-40B4-BE49-F238E27FC236}">
                              <a16:creationId xmlns:a16="http://schemas.microsoft.com/office/drawing/2014/main" id="{A2A32E06-98F9-451D-8E6E-9C508F5A05E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600239" y="2936911"/>
                          <a:ext cx="991521" cy="880606"/>
                        </a:xfrm>
                        <a:custGeom>
                          <a:avLst/>
                          <a:gdLst>
                            <a:gd name="connsiteX0" fmla="*/ 495761 w 991521"/>
                            <a:gd name="connsiteY0" fmla="*/ 0 h 880606"/>
                            <a:gd name="connsiteX1" fmla="*/ 991521 w 991521"/>
                            <a:gd name="connsiteY1" fmla="*/ 495761 h 880606"/>
                            <a:gd name="connsiteX2" fmla="*/ 807906 w 991521"/>
                            <a:gd name="connsiteY2" fmla="*/ 880607 h 880606"/>
                            <a:gd name="connsiteX3" fmla="*/ 807906 w 991521"/>
                            <a:gd name="connsiteY3" fmla="*/ 862991 h 880606"/>
                            <a:gd name="connsiteX4" fmla="*/ 653809 w 991521"/>
                            <a:gd name="connsiteY4" fmla="*/ 593976 h 880606"/>
                            <a:gd name="connsiteX5" fmla="*/ 716099 w 991521"/>
                            <a:gd name="connsiteY5" fmla="*/ 440676 h 880606"/>
                            <a:gd name="connsiteX6" fmla="*/ 495761 w 991521"/>
                            <a:gd name="connsiteY6" fmla="*/ 220338 h 880606"/>
                            <a:gd name="connsiteX7" fmla="*/ 275423 w 991521"/>
                            <a:gd name="connsiteY7" fmla="*/ 440676 h 880606"/>
                            <a:gd name="connsiteX8" fmla="*/ 337712 w 991521"/>
                            <a:gd name="connsiteY8" fmla="*/ 593976 h 880606"/>
                            <a:gd name="connsiteX9" fmla="*/ 183615 w 991521"/>
                            <a:gd name="connsiteY9" fmla="*/ 862991 h 880606"/>
                            <a:gd name="connsiteX10" fmla="*/ 183615 w 991521"/>
                            <a:gd name="connsiteY10" fmla="*/ 880607 h 880606"/>
                            <a:gd name="connsiteX11" fmla="*/ 0 w 991521"/>
                            <a:gd name="connsiteY11" fmla="*/ 495761 h 880606"/>
                            <a:gd name="connsiteX12" fmla="*/ 495761 w 991521"/>
                            <a:gd name="connsiteY12" fmla="*/ 0 h 88060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</a:cxnLst>
                          <a:rect l="l" t="t" r="r" b="b"/>
                          <a:pathLst>
                            <a:path w="991521" h="880606">
                              <a:moveTo>
                                <a:pt x="495761" y="0"/>
                              </a:moveTo>
                              <a:cubicBezTo>
                                <a:pt x="769123" y="0"/>
                                <a:pt x="991521" y="222398"/>
                                <a:pt x="991521" y="495761"/>
                              </a:cubicBezTo>
                              <a:cubicBezTo>
                                <a:pt x="991521" y="650919"/>
                                <a:pt x="919853" y="789636"/>
                                <a:pt x="807906" y="880607"/>
                              </a:cubicBezTo>
                              <a:lnTo>
                                <a:pt x="807906" y="862991"/>
                              </a:lnTo>
                              <a:cubicBezTo>
                                <a:pt x="807906" y="748521"/>
                                <a:pt x="745929" y="648308"/>
                                <a:pt x="653809" y="593976"/>
                              </a:cubicBezTo>
                              <a:cubicBezTo>
                                <a:pt x="692321" y="554282"/>
                                <a:pt x="716099" y="500219"/>
                                <a:pt x="716099" y="440676"/>
                              </a:cubicBezTo>
                              <a:cubicBezTo>
                                <a:pt x="716099" y="319182"/>
                                <a:pt x="617255" y="220338"/>
                                <a:pt x="495761" y="220338"/>
                              </a:cubicBezTo>
                              <a:cubicBezTo>
                                <a:pt x="374266" y="220338"/>
                                <a:pt x="275423" y="319182"/>
                                <a:pt x="275423" y="440676"/>
                              </a:cubicBezTo>
                              <a:cubicBezTo>
                                <a:pt x="275423" y="500219"/>
                                <a:pt x="299201" y="554282"/>
                                <a:pt x="337712" y="593976"/>
                              </a:cubicBezTo>
                              <a:cubicBezTo>
                                <a:pt x="245592" y="648304"/>
                                <a:pt x="183615" y="748521"/>
                                <a:pt x="183615" y="862991"/>
                              </a:cubicBezTo>
                              <a:lnTo>
                                <a:pt x="183615" y="880607"/>
                              </a:lnTo>
                              <a:cubicBezTo>
                                <a:pt x="71669" y="789633"/>
                                <a:pt x="0" y="650919"/>
                                <a:pt x="0" y="495761"/>
                              </a:cubicBezTo>
                              <a:cubicBezTo>
                                <a:pt x="0" y="222398"/>
                                <a:pt x="222398" y="0"/>
                                <a:pt x="495761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366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632" name="Group 631">
                      <a:extLst>
                        <a:ext uri="{FF2B5EF4-FFF2-40B4-BE49-F238E27FC236}">
                          <a16:creationId xmlns:a16="http://schemas.microsoft.com/office/drawing/2014/main" id="{6FBBC5C1-498A-4EF1-A33B-8A8A1A61DCD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285151" y="2830909"/>
                      <a:ext cx="473074" cy="471188"/>
                      <a:chOff x="6281241" y="2865654"/>
                      <a:chExt cx="403305" cy="401698"/>
                    </a:xfrm>
                  </p:grpSpPr>
                  <p:sp>
                    <p:nvSpPr>
                      <p:cNvPr id="267" name="Oval 266">
                        <a:extLst>
                          <a:ext uri="{FF2B5EF4-FFF2-40B4-BE49-F238E27FC236}">
                            <a16:creationId xmlns:a16="http://schemas.microsoft.com/office/drawing/2014/main" id="{2D24A3EA-C6EA-4173-AE38-EAFD91DD3574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281241" y="2865654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583" name="Group 582">
                        <a:extLst>
                          <a:ext uri="{FF2B5EF4-FFF2-40B4-BE49-F238E27FC236}">
                            <a16:creationId xmlns:a16="http://schemas.microsoft.com/office/drawing/2014/main" id="{FDA534A3-3078-4B44-82B2-3BCFAECAA7C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394524" y="2953830"/>
                        <a:ext cx="176738" cy="225346"/>
                        <a:chOff x="5906238" y="3119844"/>
                        <a:chExt cx="379518" cy="483895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84" name="Freeform: Shape 583">
                          <a:extLst>
                            <a:ext uri="{FF2B5EF4-FFF2-40B4-BE49-F238E27FC236}">
                              <a16:creationId xmlns:a16="http://schemas.microsoft.com/office/drawing/2014/main" id="{9310000B-4571-4BED-8040-55B1A0AC4AF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94404" y="3185223"/>
                          <a:ext cx="203187" cy="217086"/>
                        </a:xfrm>
                        <a:custGeom>
                          <a:avLst/>
                          <a:gdLst>
                            <a:gd name="connsiteX0" fmla="*/ 98198 w 203187"/>
                            <a:gd name="connsiteY0" fmla="*/ 192241 h 217086"/>
                            <a:gd name="connsiteX1" fmla="*/ 125807 w 203187"/>
                            <a:gd name="connsiteY1" fmla="*/ 164659 h 217086"/>
                            <a:gd name="connsiteX2" fmla="*/ 145970 w 203187"/>
                            <a:gd name="connsiteY2" fmla="*/ 164659 h 217086"/>
                            <a:gd name="connsiteX3" fmla="*/ 163567 w 203187"/>
                            <a:gd name="connsiteY3" fmla="*/ 171014 h 217086"/>
                            <a:gd name="connsiteX4" fmla="*/ 183149 w 203187"/>
                            <a:gd name="connsiteY4" fmla="*/ 166906 h 217086"/>
                            <a:gd name="connsiteX5" fmla="*/ 203187 w 203187"/>
                            <a:gd name="connsiteY5" fmla="*/ 101602 h 217086"/>
                            <a:gd name="connsiteX6" fmla="*/ 101602 w 203187"/>
                            <a:gd name="connsiteY6" fmla="*/ 0 h 217086"/>
                            <a:gd name="connsiteX7" fmla="*/ 0 w 203187"/>
                            <a:gd name="connsiteY7" fmla="*/ 101602 h 217086"/>
                            <a:gd name="connsiteX8" fmla="*/ 101596 w 203187"/>
                            <a:gd name="connsiteY8" fmla="*/ 217086 h 217086"/>
                            <a:gd name="connsiteX9" fmla="*/ 112511 w 203187"/>
                            <a:gd name="connsiteY9" fmla="*/ 216301 h 217086"/>
                            <a:gd name="connsiteX10" fmla="*/ 98198 w 203187"/>
                            <a:gd name="connsiteY10" fmla="*/ 192241 h 21708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</a:cxnLst>
                          <a:rect l="l" t="t" r="r" b="b"/>
                          <a:pathLst>
                            <a:path w="203187" h="217086">
                              <a:moveTo>
                                <a:pt x="98198" y="192241"/>
                              </a:moveTo>
                              <a:cubicBezTo>
                                <a:pt x="98198" y="177030"/>
                                <a:pt x="110586" y="164659"/>
                                <a:pt x="125807" y="164659"/>
                              </a:cubicBezTo>
                              <a:lnTo>
                                <a:pt x="145970" y="164659"/>
                              </a:lnTo>
                              <a:cubicBezTo>
                                <a:pt x="152497" y="164659"/>
                                <a:pt x="158669" y="166949"/>
                                <a:pt x="163567" y="171014"/>
                              </a:cubicBezTo>
                              <a:cubicBezTo>
                                <a:pt x="170374" y="170132"/>
                                <a:pt x="176907" y="168697"/>
                                <a:pt x="183149" y="166906"/>
                              </a:cubicBezTo>
                              <a:cubicBezTo>
                                <a:pt x="195676" y="147309"/>
                                <a:pt x="203187" y="124211"/>
                                <a:pt x="203187" y="101602"/>
                              </a:cubicBezTo>
                              <a:cubicBezTo>
                                <a:pt x="203187" y="45583"/>
                                <a:pt x="157615" y="0"/>
                                <a:pt x="101602" y="0"/>
                              </a:cubicBezTo>
                              <a:cubicBezTo>
                                <a:pt x="45572" y="0"/>
                                <a:pt x="0" y="45583"/>
                                <a:pt x="0" y="101602"/>
                              </a:cubicBezTo>
                              <a:cubicBezTo>
                                <a:pt x="11" y="157621"/>
                                <a:pt x="45572" y="217086"/>
                                <a:pt x="101596" y="217086"/>
                              </a:cubicBezTo>
                              <a:cubicBezTo>
                                <a:pt x="105285" y="217086"/>
                                <a:pt x="108919" y="216796"/>
                                <a:pt x="112511" y="216301"/>
                              </a:cubicBezTo>
                              <a:cubicBezTo>
                                <a:pt x="104021" y="211586"/>
                                <a:pt x="98198" y="202623"/>
                                <a:pt x="98198" y="192241"/>
                              </a:cubicBezTo>
                              <a:close/>
                            </a:path>
                          </a:pathLst>
                        </a:custGeom>
                        <a:grpFill/>
                        <a:ln w="533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85" name="Freeform: Shape 584">
                          <a:extLst>
                            <a:ext uri="{FF2B5EF4-FFF2-40B4-BE49-F238E27FC236}">
                              <a16:creationId xmlns:a16="http://schemas.microsoft.com/office/drawing/2014/main" id="{4BCEFBC2-7584-4EB7-ADE6-4B275C2578C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06238" y="3403353"/>
                          <a:ext cx="379518" cy="200386"/>
                        </a:xfrm>
                        <a:custGeom>
                          <a:avLst/>
                          <a:gdLst>
                            <a:gd name="connsiteX0" fmla="*/ 266040 w 379518"/>
                            <a:gd name="connsiteY0" fmla="*/ 0 h 200386"/>
                            <a:gd name="connsiteX1" fmla="*/ 195117 w 379518"/>
                            <a:gd name="connsiteY1" fmla="*/ 23953 h 200386"/>
                            <a:gd name="connsiteX2" fmla="*/ 184412 w 379518"/>
                            <a:gd name="connsiteY2" fmla="*/ 23953 h 200386"/>
                            <a:gd name="connsiteX3" fmla="*/ 113484 w 379518"/>
                            <a:gd name="connsiteY3" fmla="*/ 0 h 200386"/>
                            <a:gd name="connsiteX4" fmla="*/ 0 w 379518"/>
                            <a:gd name="connsiteY4" fmla="*/ 133458 h 200386"/>
                            <a:gd name="connsiteX5" fmla="*/ 189762 w 379518"/>
                            <a:gd name="connsiteY5" fmla="*/ 200386 h 200386"/>
                            <a:gd name="connsiteX6" fmla="*/ 379519 w 379518"/>
                            <a:gd name="connsiteY6" fmla="*/ 133464 h 200386"/>
                            <a:gd name="connsiteX7" fmla="*/ 266040 w 379518"/>
                            <a:gd name="connsiteY7" fmla="*/ 0 h 20038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379518" h="200386">
                              <a:moveTo>
                                <a:pt x="266040" y="0"/>
                              </a:moveTo>
                              <a:cubicBezTo>
                                <a:pt x="246329" y="15012"/>
                                <a:pt x="221742" y="23953"/>
                                <a:pt x="195117" y="23953"/>
                              </a:cubicBezTo>
                              <a:lnTo>
                                <a:pt x="184412" y="23953"/>
                              </a:lnTo>
                              <a:cubicBezTo>
                                <a:pt x="157782" y="23953"/>
                                <a:pt x="133189" y="15012"/>
                                <a:pt x="113484" y="0"/>
                              </a:cubicBezTo>
                              <a:cubicBezTo>
                                <a:pt x="49131" y="10404"/>
                                <a:pt x="0" y="66181"/>
                                <a:pt x="0" y="133458"/>
                              </a:cubicBezTo>
                              <a:cubicBezTo>
                                <a:pt x="-5" y="170412"/>
                                <a:pt x="84950" y="200386"/>
                                <a:pt x="189762" y="200386"/>
                              </a:cubicBezTo>
                              <a:cubicBezTo>
                                <a:pt x="294552" y="200386"/>
                                <a:pt x="379519" y="170412"/>
                                <a:pt x="379519" y="133464"/>
                              </a:cubicBezTo>
                              <a:cubicBezTo>
                                <a:pt x="379524" y="66181"/>
                                <a:pt x="330387" y="10404"/>
                                <a:pt x="266040" y="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3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 dirty="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86" name="Freeform: Shape 585">
                          <a:extLst>
                            <a:ext uri="{FF2B5EF4-FFF2-40B4-BE49-F238E27FC236}">
                              <a16:creationId xmlns:a16="http://schemas.microsoft.com/office/drawing/2014/main" id="{2991CCA1-8D67-4022-B6D4-B892BDC81AA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28314" y="3119844"/>
                          <a:ext cx="335371" cy="272825"/>
                        </a:xfrm>
                        <a:custGeom>
                          <a:avLst/>
                          <a:gdLst>
                            <a:gd name="connsiteX0" fmla="*/ 25324 w 335371"/>
                            <a:gd name="connsiteY0" fmla="*/ 245174 h 272825"/>
                            <a:gd name="connsiteX1" fmla="*/ 26593 w 335371"/>
                            <a:gd name="connsiteY1" fmla="*/ 245174 h 272825"/>
                            <a:gd name="connsiteX2" fmla="*/ 51927 w 335371"/>
                            <a:gd name="connsiteY2" fmla="*/ 219812 h 272825"/>
                            <a:gd name="connsiteX3" fmla="*/ 51927 w 335371"/>
                            <a:gd name="connsiteY3" fmla="*/ 169181 h 272825"/>
                            <a:gd name="connsiteX4" fmla="*/ 37835 w 335371"/>
                            <a:gd name="connsiteY4" fmla="*/ 146529 h 272825"/>
                            <a:gd name="connsiteX5" fmla="*/ 167686 w 335371"/>
                            <a:gd name="connsiteY5" fmla="*/ 23410 h 272825"/>
                            <a:gd name="connsiteX6" fmla="*/ 297525 w 335371"/>
                            <a:gd name="connsiteY6" fmla="*/ 146524 h 272825"/>
                            <a:gd name="connsiteX7" fmla="*/ 283455 w 335371"/>
                            <a:gd name="connsiteY7" fmla="*/ 169175 h 272825"/>
                            <a:gd name="connsiteX8" fmla="*/ 283455 w 335371"/>
                            <a:gd name="connsiteY8" fmla="*/ 219807 h 272825"/>
                            <a:gd name="connsiteX9" fmla="*/ 285251 w 335371"/>
                            <a:gd name="connsiteY9" fmla="*/ 229221 h 272825"/>
                            <a:gd name="connsiteX10" fmla="*/ 224796 w 335371"/>
                            <a:gd name="connsiteY10" fmla="*/ 249405 h 272825"/>
                            <a:gd name="connsiteX11" fmla="*/ 212059 w 335371"/>
                            <a:gd name="connsiteY11" fmla="*/ 242459 h 272825"/>
                            <a:gd name="connsiteX12" fmla="*/ 191897 w 335371"/>
                            <a:gd name="connsiteY12" fmla="*/ 242459 h 272825"/>
                            <a:gd name="connsiteX13" fmla="*/ 176713 w 335371"/>
                            <a:gd name="connsiteY13" fmla="*/ 257621 h 272825"/>
                            <a:gd name="connsiteX14" fmla="*/ 191897 w 335371"/>
                            <a:gd name="connsiteY14" fmla="*/ 272826 h 272825"/>
                            <a:gd name="connsiteX15" fmla="*/ 212059 w 335371"/>
                            <a:gd name="connsiteY15" fmla="*/ 272826 h 272825"/>
                            <a:gd name="connsiteX16" fmla="*/ 225463 w 335371"/>
                            <a:gd name="connsiteY16" fmla="*/ 264626 h 272825"/>
                            <a:gd name="connsiteX17" fmla="*/ 295149 w 335371"/>
                            <a:gd name="connsiteY17" fmla="*/ 241147 h 272825"/>
                            <a:gd name="connsiteX18" fmla="*/ 308784 w 335371"/>
                            <a:gd name="connsiteY18" fmla="*/ 245174 h 272825"/>
                            <a:gd name="connsiteX19" fmla="*/ 310042 w 335371"/>
                            <a:gd name="connsiteY19" fmla="*/ 245174 h 272825"/>
                            <a:gd name="connsiteX20" fmla="*/ 335371 w 335371"/>
                            <a:gd name="connsiteY20" fmla="*/ 219812 h 272825"/>
                            <a:gd name="connsiteX21" fmla="*/ 335371 w 335371"/>
                            <a:gd name="connsiteY21" fmla="*/ 169181 h 272825"/>
                            <a:gd name="connsiteX22" fmla="*/ 320935 w 335371"/>
                            <a:gd name="connsiteY22" fmla="*/ 146352 h 272825"/>
                            <a:gd name="connsiteX23" fmla="*/ 167686 w 335371"/>
                            <a:gd name="connsiteY23" fmla="*/ 0 h 272825"/>
                            <a:gd name="connsiteX24" fmla="*/ 14458 w 335371"/>
                            <a:gd name="connsiteY24" fmla="*/ 146352 h 272825"/>
                            <a:gd name="connsiteX25" fmla="*/ 0 w 335371"/>
                            <a:gd name="connsiteY25" fmla="*/ 169181 h 272825"/>
                            <a:gd name="connsiteX26" fmla="*/ 0 w 335371"/>
                            <a:gd name="connsiteY26" fmla="*/ 219812 h 272825"/>
                            <a:gd name="connsiteX27" fmla="*/ 25324 w 335371"/>
                            <a:gd name="connsiteY27" fmla="*/ 245174 h 27282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</a:cxnLst>
                          <a:rect l="l" t="t" r="r" b="b"/>
                          <a:pathLst>
                            <a:path w="335371" h="272825">
                              <a:moveTo>
                                <a:pt x="25324" y="245174"/>
                              </a:moveTo>
                              <a:lnTo>
                                <a:pt x="26593" y="245174"/>
                              </a:lnTo>
                              <a:cubicBezTo>
                                <a:pt x="40593" y="245174"/>
                                <a:pt x="51927" y="233840"/>
                                <a:pt x="51927" y="219812"/>
                              </a:cubicBezTo>
                              <a:lnTo>
                                <a:pt x="51927" y="169181"/>
                              </a:lnTo>
                              <a:cubicBezTo>
                                <a:pt x="51927" y="159245"/>
                                <a:pt x="46185" y="150669"/>
                                <a:pt x="37835" y="146529"/>
                              </a:cubicBezTo>
                              <a:cubicBezTo>
                                <a:pt x="41448" y="78020"/>
                                <a:pt x="98306" y="23410"/>
                                <a:pt x="167686" y="23410"/>
                              </a:cubicBezTo>
                              <a:cubicBezTo>
                                <a:pt x="237055" y="23410"/>
                                <a:pt x="293923" y="78020"/>
                                <a:pt x="297525" y="146524"/>
                              </a:cubicBezTo>
                              <a:cubicBezTo>
                                <a:pt x="289192" y="150669"/>
                                <a:pt x="283455" y="159245"/>
                                <a:pt x="283455" y="169175"/>
                              </a:cubicBezTo>
                              <a:lnTo>
                                <a:pt x="283455" y="219807"/>
                              </a:lnTo>
                              <a:cubicBezTo>
                                <a:pt x="283455" y="223178"/>
                                <a:pt x="284095" y="226302"/>
                                <a:pt x="285251" y="229221"/>
                              </a:cubicBezTo>
                              <a:cubicBezTo>
                                <a:pt x="270487" y="239802"/>
                                <a:pt x="248996" y="247324"/>
                                <a:pt x="224796" y="249405"/>
                              </a:cubicBezTo>
                              <a:cubicBezTo>
                                <a:pt x="222065" y="245238"/>
                                <a:pt x="217382" y="242459"/>
                                <a:pt x="212059" y="242459"/>
                              </a:cubicBezTo>
                              <a:lnTo>
                                <a:pt x="191897" y="242459"/>
                              </a:lnTo>
                              <a:cubicBezTo>
                                <a:pt x="183493" y="242459"/>
                                <a:pt x="176713" y="249260"/>
                                <a:pt x="176713" y="257621"/>
                              </a:cubicBezTo>
                              <a:cubicBezTo>
                                <a:pt x="176713" y="266019"/>
                                <a:pt x="183493" y="272826"/>
                                <a:pt x="191897" y="272826"/>
                              </a:cubicBezTo>
                              <a:lnTo>
                                <a:pt x="212059" y="272826"/>
                              </a:lnTo>
                              <a:cubicBezTo>
                                <a:pt x="217930" y="272826"/>
                                <a:pt x="222925" y="269471"/>
                                <a:pt x="225463" y="264626"/>
                              </a:cubicBezTo>
                              <a:cubicBezTo>
                                <a:pt x="253556" y="262400"/>
                                <a:pt x="277998" y="253830"/>
                                <a:pt x="295149" y="241147"/>
                              </a:cubicBezTo>
                              <a:cubicBezTo>
                                <a:pt x="299079" y="243684"/>
                                <a:pt x="303741" y="245174"/>
                                <a:pt x="308784" y="245174"/>
                              </a:cubicBezTo>
                              <a:lnTo>
                                <a:pt x="310042" y="245174"/>
                              </a:lnTo>
                              <a:cubicBezTo>
                                <a:pt x="324043" y="245174"/>
                                <a:pt x="335371" y="233840"/>
                                <a:pt x="335371" y="219812"/>
                              </a:cubicBezTo>
                              <a:lnTo>
                                <a:pt x="335371" y="169181"/>
                              </a:lnTo>
                              <a:cubicBezTo>
                                <a:pt x="335371" y="159099"/>
                                <a:pt x="329463" y="150384"/>
                                <a:pt x="320935" y="146352"/>
                              </a:cubicBezTo>
                              <a:cubicBezTo>
                                <a:pt x="317215" y="65041"/>
                                <a:pt x="249905" y="0"/>
                                <a:pt x="167686" y="0"/>
                              </a:cubicBezTo>
                              <a:cubicBezTo>
                                <a:pt x="85467" y="0"/>
                                <a:pt x="18162" y="65041"/>
                                <a:pt x="14458" y="146352"/>
                              </a:cubicBezTo>
                              <a:cubicBezTo>
                                <a:pt x="5909" y="150384"/>
                                <a:pt x="0" y="159099"/>
                                <a:pt x="0" y="169181"/>
                              </a:cubicBezTo>
                              <a:lnTo>
                                <a:pt x="0" y="219812"/>
                              </a:lnTo>
                              <a:cubicBezTo>
                                <a:pt x="5" y="233840"/>
                                <a:pt x="11345" y="245174"/>
                                <a:pt x="25324" y="245174"/>
                              </a:cubicBezTo>
                              <a:close/>
                            </a:path>
                          </a:pathLst>
                        </a:custGeom>
                        <a:grpFill/>
                        <a:ln w="533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631" name="Group 630">
                      <a:extLst>
                        <a:ext uri="{FF2B5EF4-FFF2-40B4-BE49-F238E27FC236}">
                          <a16:creationId xmlns:a16="http://schemas.microsoft.com/office/drawing/2014/main" id="{20279566-E347-4B0C-AC10-61EA5C83FB9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327291" y="3739988"/>
                      <a:ext cx="473074" cy="471188"/>
                      <a:chOff x="6317839" y="3774733"/>
                      <a:chExt cx="403305" cy="401698"/>
                    </a:xfrm>
                  </p:grpSpPr>
                  <p:sp>
                    <p:nvSpPr>
                      <p:cNvPr id="257" name="Oval 256">
                        <a:extLst>
                          <a:ext uri="{FF2B5EF4-FFF2-40B4-BE49-F238E27FC236}">
                            <a16:creationId xmlns:a16="http://schemas.microsoft.com/office/drawing/2014/main" id="{65378D8C-7463-4C79-ABB4-585A092920DE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317839" y="3774733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587" name="Group 586">
                        <a:extLst>
                          <a:ext uri="{FF2B5EF4-FFF2-40B4-BE49-F238E27FC236}">
                            <a16:creationId xmlns:a16="http://schemas.microsoft.com/office/drawing/2014/main" id="{4C949175-15E6-4B4C-A4F2-950DD5BE1D91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401634" y="3861390"/>
                        <a:ext cx="235715" cy="228385"/>
                        <a:chOff x="5887817" y="3172023"/>
                        <a:chExt cx="418316" cy="405306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88" name="Freeform: Shape 587">
                          <a:extLst>
                            <a:ext uri="{FF2B5EF4-FFF2-40B4-BE49-F238E27FC236}">
                              <a16:creationId xmlns:a16="http://schemas.microsoft.com/office/drawing/2014/main" id="{AF5DA518-EC57-4BDB-A8BC-2C83AAC5D41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23323" y="3173975"/>
                          <a:ext cx="167846" cy="193219"/>
                        </a:xfrm>
                        <a:custGeom>
                          <a:avLst/>
                          <a:gdLst>
                            <a:gd name="connsiteX0" fmla="*/ 167847 w 167846"/>
                            <a:gd name="connsiteY0" fmla="*/ 192569 h 193219"/>
                            <a:gd name="connsiteX1" fmla="*/ 0 w 167846"/>
                            <a:gd name="connsiteY1" fmla="*/ 0 h 193219"/>
                            <a:gd name="connsiteX2" fmla="*/ 46190 w 167846"/>
                            <a:gd name="connsiteY2" fmla="*/ 193220 h 193219"/>
                            <a:gd name="connsiteX3" fmla="*/ 167847 w 167846"/>
                            <a:gd name="connsiteY3" fmla="*/ 192569 h 19321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67846" h="193219">
                              <a:moveTo>
                                <a:pt x="167847" y="192569"/>
                              </a:moveTo>
                              <a:cubicBezTo>
                                <a:pt x="167847" y="94983"/>
                                <a:pt x="94983" y="13662"/>
                                <a:pt x="0" y="0"/>
                              </a:cubicBezTo>
                              <a:cubicBezTo>
                                <a:pt x="27974" y="32529"/>
                                <a:pt x="44239" y="112549"/>
                                <a:pt x="46190" y="193220"/>
                              </a:cubicBezTo>
                              <a:cubicBezTo>
                                <a:pt x="82622" y="165896"/>
                                <a:pt x="132066" y="165896"/>
                                <a:pt x="167847" y="192569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649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89" name="Freeform: Shape 588">
                          <a:extLst>
                            <a:ext uri="{FF2B5EF4-FFF2-40B4-BE49-F238E27FC236}">
                              <a16:creationId xmlns:a16="http://schemas.microsoft.com/office/drawing/2014/main" id="{92E7A89A-2035-4B8B-A40F-252A90264EB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35497" y="3172023"/>
                          <a:ext cx="121005" cy="194520"/>
                        </a:xfrm>
                        <a:custGeom>
                          <a:avLst/>
                          <a:gdLst>
                            <a:gd name="connsiteX0" fmla="*/ 121006 w 121005"/>
                            <a:gd name="connsiteY0" fmla="*/ 194521 h 194520"/>
                            <a:gd name="connsiteX1" fmla="*/ 60503 w 121005"/>
                            <a:gd name="connsiteY1" fmla="*/ 0 h 194520"/>
                            <a:gd name="connsiteX2" fmla="*/ 0 w 121005"/>
                            <a:gd name="connsiteY2" fmla="*/ 194521 h 194520"/>
                            <a:gd name="connsiteX3" fmla="*/ 121006 w 121005"/>
                            <a:gd name="connsiteY3" fmla="*/ 194521 h 19452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21005" h="194520">
                              <a:moveTo>
                                <a:pt x="121006" y="194521"/>
                              </a:moveTo>
                              <a:cubicBezTo>
                                <a:pt x="118404" y="82623"/>
                                <a:pt x="87827" y="0"/>
                                <a:pt x="60503" y="0"/>
                              </a:cubicBezTo>
                              <a:cubicBezTo>
                                <a:pt x="33179" y="0"/>
                                <a:pt x="2602" y="82623"/>
                                <a:pt x="0" y="194521"/>
                              </a:cubicBezTo>
                              <a:cubicBezTo>
                                <a:pt x="35781" y="167847"/>
                                <a:pt x="85225" y="167847"/>
                                <a:pt x="121006" y="194521"/>
                              </a:cubicBezTo>
                              <a:close/>
                            </a:path>
                          </a:pathLst>
                        </a:custGeom>
                        <a:grpFill/>
                        <a:ln w="649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90" name="Freeform: Shape 589">
                          <a:extLst>
                            <a:ext uri="{FF2B5EF4-FFF2-40B4-BE49-F238E27FC236}">
                              <a16:creationId xmlns:a16="http://schemas.microsoft.com/office/drawing/2014/main" id="{D6BBBDF7-1DDB-401F-8A86-C1621591F58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00829" y="3173975"/>
                          <a:ext cx="167846" cy="193219"/>
                        </a:xfrm>
                        <a:custGeom>
                          <a:avLst/>
                          <a:gdLst>
                            <a:gd name="connsiteX0" fmla="*/ 121657 w 167846"/>
                            <a:gd name="connsiteY0" fmla="*/ 193220 h 193219"/>
                            <a:gd name="connsiteX1" fmla="*/ 167847 w 167846"/>
                            <a:gd name="connsiteY1" fmla="*/ 0 h 193219"/>
                            <a:gd name="connsiteX2" fmla="*/ 0 w 167846"/>
                            <a:gd name="connsiteY2" fmla="*/ 192569 h 193219"/>
                            <a:gd name="connsiteX3" fmla="*/ 121657 w 167846"/>
                            <a:gd name="connsiteY3" fmla="*/ 193220 h 19321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67846" h="193219">
                              <a:moveTo>
                                <a:pt x="121657" y="193220"/>
                              </a:moveTo>
                              <a:cubicBezTo>
                                <a:pt x="123608" y="112549"/>
                                <a:pt x="139872" y="32529"/>
                                <a:pt x="167847" y="0"/>
                              </a:cubicBezTo>
                              <a:cubicBezTo>
                                <a:pt x="72864" y="13662"/>
                                <a:pt x="0" y="94983"/>
                                <a:pt x="0" y="192569"/>
                              </a:cubicBezTo>
                              <a:cubicBezTo>
                                <a:pt x="35781" y="165896"/>
                                <a:pt x="85225" y="165896"/>
                                <a:pt x="121657" y="19322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649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91" name="Freeform: Shape 590">
                          <a:extLst>
                            <a:ext uri="{FF2B5EF4-FFF2-40B4-BE49-F238E27FC236}">
                              <a16:creationId xmlns:a16="http://schemas.microsoft.com/office/drawing/2014/main" id="{FF85B674-ACC2-4335-A175-F5CFBC3A249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30480" y="3401675"/>
                          <a:ext cx="175653" cy="175654"/>
                        </a:xfrm>
                        <a:custGeom>
                          <a:avLst/>
                          <a:gdLst>
                            <a:gd name="connsiteX0" fmla="*/ 169148 w 175653"/>
                            <a:gd name="connsiteY0" fmla="*/ 70262 h 175654"/>
                            <a:gd name="connsiteX1" fmla="*/ 154185 w 175653"/>
                            <a:gd name="connsiteY1" fmla="*/ 65708 h 175654"/>
                            <a:gd name="connsiteX2" fmla="*/ 149631 w 175653"/>
                            <a:gd name="connsiteY2" fmla="*/ 53997 h 175654"/>
                            <a:gd name="connsiteX3" fmla="*/ 156787 w 175653"/>
                            <a:gd name="connsiteY3" fmla="*/ 40335 h 175654"/>
                            <a:gd name="connsiteX4" fmla="*/ 155486 w 175653"/>
                            <a:gd name="connsiteY4" fmla="*/ 32529 h 175654"/>
                            <a:gd name="connsiteX5" fmla="*/ 141174 w 175653"/>
                            <a:gd name="connsiteY5" fmla="*/ 18216 h 175654"/>
                            <a:gd name="connsiteX6" fmla="*/ 133367 w 175653"/>
                            <a:gd name="connsiteY6" fmla="*/ 16915 h 175654"/>
                            <a:gd name="connsiteX7" fmla="*/ 119705 w 175653"/>
                            <a:gd name="connsiteY7" fmla="*/ 24071 h 175654"/>
                            <a:gd name="connsiteX8" fmla="*/ 107995 w 175653"/>
                            <a:gd name="connsiteY8" fmla="*/ 19517 h 175654"/>
                            <a:gd name="connsiteX9" fmla="*/ 103441 w 175653"/>
                            <a:gd name="connsiteY9" fmla="*/ 4554 h 175654"/>
                            <a:gd name="connsiteX10" fmla="*/ 96935 w 175653"/>
                            <a:gd name="connsiteY10" fmla="*/ 0 h 175654"/>
                            <a:gd name="connsiteX11" fmla="*/ 76117 w 175653"/>
                            <a:gd name="connsiteY11" fmla="*/ 0 h 175654"/>
                            <a:gd name="connsiteX12" fmla="*/ 69611 w 175653"/>
                            <a:gd name="connsiteY12" fmla="*/ 4554 h 175654"/>
                            <a:gd name="connsiteX13" fmla="*/ 65057 w 175653"/>
                            <a:gd name="connsiteY13" fmla="*/ 19517 h 175654"/>
                            <a:gd name="connsiteX14" fmla="*/ 53347 w 175653"/>
                            <a:gd name="connsiteY14" fmla="*/ 24071 h 175654"/>
                            <a:gd name="connsiteX15" fmla="*/ 39685 w 175653"/>
                            <a:gd name="connsiteY15" fmla="*/ 16915 h 175654"/>
                            <a:gd name="connsiteX16" fmla="*/ 31878 w 175653"/>
                            <a:gd name="connsiteY16" fmla="*/ 18216 h 175654"/>
                            <a:gd name="connsiteX17" fmla="*/ 16915 w 175653"/>
                            <a:gd name="connsiteY17" fmla="*/ 33179 h 175654"/>
                            <a:gd name="connsiteX18" fmla="*/ 15614 w 175653"/>
                            <a:gd name="connsiteY18" fmla="*/ 40986 h 175654"/>
                            <a:gd name="connsiteX19" fmla="*/ 22770 w 175653"/>
                            <a:gd name="connsiteY19" fmla="*/ 54648 h 175654"/>
                            <a:gd name="connsiteX20" fmla="*/ 18216 w 175653"/>
                            <a:gd name="connsiteY20" fmla="*/ 66358 h 175654"/>
                            <a:gd name="connsiteX21" fmla="*/ 4554 w 175653"/>
                            <a:gd name="connsiteY21" fmla="*/ 70262 h 175654"/>
                            <a:gd name="connsiteX22" fmla="*/ 0 w 175653"/>
                            <a:gd name="connsiteY22" fmla="*/ 76767 h 175654"/>
                            <a:gd name="connsiteX23" fmla="*/ 0 w 175653"/>
                            <a:gd name="connsiteY23" fmla="*/ 98236 h 175654"/>
                            <a:gd name="connsiteX24" fmla="*/ 4554 w 175653"/>
                            <a:gd name="connsiteY24" fmla="*/ 104742 h 175654"/>
                            <a:gd name="connsiteX25" fmla="*/ 19517 w 175653"/>
                            <a:gd name="connsiteY25" fmla="*/ 109296 h 175654"/>
                            <a:gd name="connsiteX26" fmla="*/ 24071 w 175653"/>
                            <a:gd name="connsiteY26" fmla="*/ 121006 h 175654"/>
                            <a:gd name="connsiteX27" fmla="*/ 16915 w 175653"/>
                            <a:gd name="connsiteY27" fmla="*/ 134668 h 175654"/>
                            <a:gd name="connsiteX28" fmla="*/ 18216 w 175653"/>
                            <a:gd name="connsiteY28" fmla="*/ 142475 h 175654"/>
                            <a:gd name="connsiteX29" fmla="*/ 33179 w 175653"/>
                            <a:gd name="connsiteY29" fmla="*/ 157438 h 175654"/>
                            <a:gd name="connsiteX30" fmla="*/ 40986 w 175653"/>
                            <a:gd name="connsiteY30" fmla="*/ 158739 h 175654"/>
                            <a:gd name="connsiteX31" fmla="*/ 54648 w 175653"/>
                            <a:gd name="connsiteY31" fmla="*/ 151583 h 175654"/>
                            <a:gd name="connsiteX32" fmla="*/ 66358 w 175653"/>
                            <a:gd name="connsiteY32" fmla="*/ 156137 h 175654"/>
                            <a:gd name="connsiteX33" fmla="*/ 70912 w 175653"/>
                            <a:gd name="connsiteY33" fmla="*/ 171100 h 175654"/>
                            <a:gd name="connsiteX34" fmla="*/ 77418 w 175653"/>
                            <a:gd name="connsiteY34" fmla="*/ 175654 h 175654"/>
                            <a:gd name="connsiteX35" fmla="*/ 98236 w 175653"/>
                            <a:gd name="connsiteY35" fmla="*/ 175654 h 175654"/>
                            <a:gd name="connsiteX36" fmla="*/ 104742 w 175653"/>
                            <a:gd name="connsiteY36" fmla="*/ 171100 h 175654"/>
                            <a:gd name="connsiteX37" fmla="*/ 109296 w 175653"/>
                            <a:gd name="connsiteY37" fmla="*/ 156137 h 175654"/>
                            <a:gd name="connsiteX38" fmla="*/ 121006 w 175653"/>
                            <a:gd name="connsiteY38" fmla="*/ 151583 h 175654"/>
                            <a:gd name="connsiteX39" fmla="*/ 134668 w 175653"/>
                            <a:gd name="connsiteY39" fmla="*/ 158739 h 175654"/>
                            <a:gd name="connsiteX40" fmla="*/ 142475 w 175653"/>
                            <a:gd name="connsiteY40" fmla="*/ 157438 h 175654"/>
                            <a:gd name="connsiteX41" fmla="*/ 157438 w 175653"/>
                            <a:gd name="connsiteY41" fmla="*/ 142475 h 175654"/>
                            <a:gd name="connsiteX42" fmla="*/ 158739 w 175653"/>
                            <a:gd name="connsiteY42" fmla="*/ 134668 h 175654"/>
                            <a:gd name="connsiteX43" fmla="*/ 151583 w 175653"/>
                            <a:gd name="connsiteY43" fmla="*/ 121006 h 175654"/>
                            <a:gd name="connsiteX44" fmla="*/ 156137 w 175653"/>
                            <a:gd name="connsiteY44" fmla="*/ 109296 h 175654"/>
                            <a:gd name="connsiteX45" fmla="*/ 171100 w 175653"/>
                            <a:gd name="connsiteY45" fmla="*/ 104742 h 175654"/>
                            <a:gd name="connsiteX46" fmla="*/ 175654 w 175653"/>
                            <a:gd name="connsiteY46" fmla="*/ 98236 h 175654"/>
                            <a:gd name="connsiteX47" fmla="*/ 175654 w 175653"/>
                            <a:gd name="connsiteY47" fmla="*/ 76117 h 175654"/>
                            <a:gd name="connsiteX48" fmla="*/ 169148 w 175653"/>
                            <a:gd name="connsiteY48" fmla="*/ 70262 h 175654"/>
                            <a:gd name="connsiteX49" fmla="*/ 87176 w 175653"/>
                            <a:gd name="connsiteY49" fmla="*/ 122307 h 175654"/>
                            <a:gd name="connsiteX50" fmla="*/ 52046 w 175653"/>
                            <a:gd name="connsiteY50" fmla="*/ 87177 h 175654"/>
                            <a:gd name="connsiteX51" fmla="*/ 87176 w 175653"/>
                            <a:gd name="connsiteY51" fmla="*/ 52046 h 175654"/>
                            <a:gd name="connsiteX52" fmla="*/ 122307 w 175653"/>
                            <a:gd name="connsiteY52" fmla="*/ 87177 h 175654"/>
                            <a:gd name="connsiteX53" fmla="*/ 87176 w 175653"/>
                            <a:gd name="connsiteY53" fmla="*/ 122307 h 17565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</a:cxnLst>
                          <a:rect l="l" t="t" r="r" b="b"/>
                          <a:pathLst>
                            <a:path w="175653" h="175654">
                              <a:moveTo>
                                <a:pt x="169148" y="70262"/>
                              </a:moveTo>
                              <a:lnTo>
                                <a:pt x="154185" y="65708"/>
                              </a:lnTo>
                              <a:cubicBezTo>
                                <a:pt x="152884" y="61804"/>
                                <a:pt x="151583" y="57901"/>
                                <a:pt x="149631" y="53997"/>
                              </a:cubicBezTo>
                              <a:lnTo>
                                <a:pt x="156787" y="40335"/>
                              </a:lnTo>
                              <a:cubicBezTo>
                                <a:pt x="158088" y="37733"/>
                                <a:pt x="158088" y="34480"/>
                                <a:pt x="155486" y="32529"/>
                              </a:cubicBezTo>
                              <a:lnTo>
                                <a:pt x="141174" y="18216"/>
                              </a:lnTo>
                              <a:cubicBezTo>
                                <a:pt x="139222" y="16264"/>
                                <a:pt x="135969" y="15614"/>
                                <a:pt x="133367" y="16915"/>
                              </a:cubicBezTo>
                              <a:lnTo>
                                <a:pt x="119705" y="24071"/>
                              </a:lnTo>
                              <a:cubicBezTo>
                                <a:pt x="115801" y="22119"/>
                                <a:pt x="111898" y="20818"/>
                                <a:pt x="107995" y="19517"/>
                              </a:cubicBezTo>
                              <a:lnTo>
                                <a:pt x="103441" y="4554"/>
                              </a:lnTo>
                              <a:cubicBezTo>
                                <a:pt x="102790" y="1952"/>
                                <a:pt x="100188" y="0"/>
                                <a:pt x="96935" y="0"/>
                              </a:cubicBezTo>
                              <a:lnTo>
                                <a:pt x="76117" y="0"/>
                              </a:lnTo>
                              <a:cubicBezTo>
                                <a:pt x="72864" y="0"/>
                                <a:pt x="70912" y="1952"/>
                                <a:pt x="69611" y="4554"/>
                              </a:cubicBezTo>
                              <a:lnTo>
                                <a:pt x="65057" y="19517"/>
                              </a:lnTo>
                              <a:cubicBezTo>
                                <a:pt x="61154" y="20818"/>
                                <a:pt x="57250" y="22119"/>
                                <a:pt x="53347" y="24071"/>
                              </a:cubicBezTo>
                              <a:lnTo>
                                <a:pt x="39685" y="16915"/>
                              </a:lnTo>
                              <a:cubicBezTo>
                                <a:pt x="37082" y="15614"/>
                                <a:pt x="33830" y="16264"/>
                                <a:pt x="31878" y="18216"/>
                              </a:cubicBezTo>
                              <a:lnTo>
                                <a:pt x="16915" y="33179"/>
                              </a:lnTo>
                              <a:cubicBezTo>
                                <a:pt x="14963" y="35131"/>
                                <a:pt x="14313" y="38384"/>
                                <a:pt x="15614" y="40986"/>
                              </a:cubicBezTo>
                              <a:lnTo>
                                <a:pt x="22770" y="54648"/>
                              </a:lnTo>
                              <a:cubicBezTo>
                                <a:pt x="20818" y="58551"/>
                                <a:pt x="19517" y="62455"/>
                                <a:pt x="18216" y="66358"/>
                              </a:cubicBezTo>
                              <a:lnTo>
                                <a:pt x="4554" y="70262"/>
                              </a:lnTo>
                              <a:cubicBezTo>
                                <a:pt x="1952" y="70912"/>
                                <a:pt x="0" y="73515"/>
                                <a:pt x="0" y="76767"/>
                              </a:cubicBezTo>
                              <a:lnTo>
                                <a:pt x="0" y="98236"/>
                              </a:lnTo>
                              <a:cubicBezTo>
                                <a:pt x="0" y="100839"/>
                                <a:pt x="1952" y="103441"/>
                                <a:pt x="4554" y="104742"/>
                              </a:cubicBezTo>
                              <a:lnTo>
                                <a:pt x="19517" y="109296"/>
                              </a:lnTo>
                              <a:cubicBezTo>
                                <a:pt x="20818" y="113199"/>
                                <a:pt x="22119" y="117103"/>
                                <a:pt x="24071" y="121006"/>
                              </a:cubicBezTo>
                              <a:lnTo>
                                <a:pt x="16915" y="134668"/>
                              </a:lnTo>
                              <a:cubicBezTo>
                                <a:pt x="15614" y="137271"/>
                                <a:pt x="16264" y="140523"/>
                                <a:pt x="18216" y="142475"/>
                              </a:cubicBezTo>
                              <a:lnTo>
                                <a:pt x="33179" y="157438"/>
                              </a:lnTo>
                              <a:cubicBezTo>
                                <a:pt x="35131" y="159390"/>
                                <a:pt x="38384" y="160041"/>
                                <a:pt x="40986" y="158739"/>
                              </a:cubicBezTo>
                              <a:lnTo>
                                <a:pt x="54648" y="151583"/>
                              </a:lnTo>
                              <a:cubicBezTo>
                                <a:pt x="58551" y="153535"/>
                                <a:pt x="62455" y="154836"/>
                                <a:pt x="66358" y="156137"/>
                              </a:cubicBezTo>
                              <a:lnTo>
                                <a:pt x="70912" y="171100"/>
                              </a:lnTo>
                              <a:cubicBezTo>
                                <a:pt x="71563" y="173702"/>
                                <a:pt x="74165" y="175654"/>
                                <a:pt x="77418" y="175654"/>
                              </a:cubicBezTo>
                              <a:lnTo>
                                <a:pt x="98236" y="175654"/>
                              </a:lnTo>
                              <a:cubicBezTo>
                                <a:pt x="100838" y="175654"/>
                                <a:pt x="103441" y="173702"/>
                                <a:pt x="104742" y="171100"/>
                              </a:cubicBezTo>
                              <a:lnTo>
                                <a:pt x="109296" y="156137"/>
                              </a:lnTo>
                              <a:cubicBezTo>
                                <a:pt x="113199" y="154836"/>
                                <a:pt x="117103" y="153535"/>
                                <a:pt x="121006" y="151583"/>
                              </a:cubicBezTo>
                              <a:lnTo>
                                <a:pt x="134668" y="158739"/>
                              </a:lnTo>
                              <a:cubicBezTo>
                                <a:pt x="137270" y="160041"/>
                                <a:pt x="140523" y="159390"/>
                                <a:pt x="142475" y="157438"/>
                              </a:cubicBezTo>
                              <a:lnTo>
                                <a:pt x="157438" y="142475"/>
                              </a:lnTo>
                              <a:cubicBezTo>
                                <a:pt x="159390" y="140523"/>
                                <a:pt x="160040" y="137271"/>
                                <a:pt x="158739" y="134668"/>
                              </a:cubicBezTo>
                              <a:lnTo>
                                <a:pt x="151583" y="121006"/>
                              </a:lnTo>
                              <a:cubicBezTo>
                                <a:pt x="153534" y="117103"/>
                                <a:pt x="154836" y="113199"/>
                                <a:pt x="156137" y="109296"/>
                              </a:cubicBezTo>
                              <a:lnTo>
                                <a:pt x="171100" y="104742"/>
                              </a:lnTo>
                              <a:cubicBezTo>
                                <a:pt x="173702" y="104091"/>
                                <a:pt x="175654" y="101489"/>
                                <a:pt x="175654" y="98236"/>
                              </a:cubicBezTo>
                              <a:lnTo>
                                <a:pt x="175654" y="76117"/>
                              </a:lnTo>
                              <a:cubicBezTo>
                                <a:pt x="173702" y="73515"/>
                                <a:pt x="171750" y="70912"/>
                                <a:pt x="169148" y="70262"/>
                              </a:cubicBezTo>
                              <a:close/>
                              <a:moveTo>
                                <a:pt x="87176" y="122307"/>
                              </a:moveTo>
                              <a:cubicBezTo>
                                <a:pt x="67659" y="122307"/>
                                <a:pt x="52046" y="106694"/>
                                <a:pt x="52046" y="87177"/>
                              </a:cubicBezTo>
                              <a:cubicBezTo>
                                <a:pt x="52046" y="67659"/>
                                <a:pt x="67659" y="52046"/>
                                <a:pt x="87176" y="52046"/>
                              </a:cubicBezTo>
                              <a:cubicBezTo>
                                <a:pt x="106693" y="52046"/>
                                <a:pt x="122307" y="67659"/>
                                <a:pt x="122307" y="87177"/>
                              </a:cubicBezTo>
                              <a:cubicBezTo>
                                <a:pt x="122307" y="106694"/>
                                <a:pt x="106043" y="122307"/>
                                <a:pt x="87176" y="122307"/>
                              </a:cubicBezTo>
                              <a:close/>
                            </a:path>
                          </a:pathLst>
                        </a:custGeom>
                        <a:grpFill/>
                        <a:ln w="649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92" name="Freeform: Shape 591">
                          <a:extLst>
                            <a:ext uri="{FF2B5EF4-FFF2-40B4-BE49-F238E27FC236}">
                              <a16:creationId xmlns:a16="http://schemas.microsoft.com/office/drawing/2014/main" id="{61680EFC-1449-4EF4-9953-6E0482D57B1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87817" y="3414686"/>
                          <a:ext cx="237457" cy="125560"/>
                        </a:xfrm>
                        <a:custGeom>
                          <a:avLst/>
                          <a:gdLst>
                            <a:gd name="connsiteX0" fmla="*/ 19517 w 237457"/>
                            <a:gd name="connsiteY0" fmla="*/ 125560 h 125560"/>
                            <a:gd name="connsiteX1" fmla="*/ 39034 w 237457"/>
                            <a:gd name="connsiteY1" fmla="*/ 106043 h 125560"/>
                            <a:gd name="connsiteX2" fmla="*/ 37082 w 237457"/>
                            <a:gd name="connsiteY2" fmla="*/ 97586 h 125560"/>
                            <a:gd name="connsiteX3" fmla="*/ 76767 w 237457"/>
                            <a:gd name="connsiteY3" fmla="*/ 57901 h 125560"/>
                            <a:gd name="connsiteX4" fmla="*/ 93682 w 237457"/>
                            <a:gd name="connsiteY4" fmla="*/ 57901 h 125560"/>
                            <a:gd name="connsiteX5" fmla="*/ 123608 w 237457"/>
                            <a:gd name="connsiteY5" fmla="*/ 87827 h 125560"/>
                            <a:gd name="connsiteX6" fmla="*/ 121657 w 237457"/>
                            <a:gd name="connsiteY6" fmla="*/ 96285 h 125560"/>
                            <a:gd name="connsiteX7" fmla="*/ 141174 w 237457"/>
                            <a:gd name="connsiteY7" fmla="*/ 115802 h 125560"/>
                            <a:gd name="connsiteX8" fmla="*/ 158739 w 237457"/>
                            <a:gd name="connsiteY8" fmla="*/ 87827 h 125560"/>
                            <a:gd name="connsiteX9" fmla="*/ 224447 w 237457"/>
                            <a:gd name="connsiteY9" fmla="*/ 22119 h 125560"/>
                            <a:gd name="connsiteX10" fmla="*/ 224447 w 237457"/>
                            <a:gd name="connsiteY10" fmla="*/ 41637 h 125560"/>
                            <a:gd name="connsiteX11" fmla="*/ 230952 w 237457"/>
                            <a:gd name="connsiteY11" fmla="*/ 48142 h 125560"/>
                            <a:gd name="connsiteX12" fmla="*/ 237458 w 237457"/>
                            <a:gd name="connsiteY12" fmla="*/ 41637 h 125560"/>
                            <a:gd name="connsiteX13" fmla="*/ 237458 w 237457"/>
                            <a:gd name="connsiteY13" fmla="*/ 6506 h 125560"/>
                            <a:gd name="connsiteX14" fmla="*/ 230952 w 237457"/>
                            <a:gd name="connsiteY14" fmla="*/ 0 h 125560"/>
                            <a:gd name="connsiteX15" fmla="*/ 195821 w 237457"/>
                            <a:gd name="connsiteY15" fmla="*/ 0 h 125560"/>
                            <a:gd name="connsiteX16" fmla="*/ 189316 w 237457"/>
                            <a:gd name="connsiteY16" fmla="*/ 6506 h 125560"/>
                            <a:gd name="connsiteX17" fmla="*/ 195821 w 237457"/>
                            <a:gd name="connsiteY17" fmla="*/ 13011 h 125560"/>
                            <a:gd name="connsiteX18" fmla="*/ 215339 w 237457"/>
                            <a:gd name="connsiteY18" fmla="*/ 13011 h 125560"/>
                            <a:gd name="connsiteX19" fmla="*/ 149631 w 237457"/>
                            <a:gd name="connsiteY19" fmla="*/ 79370 h 125560"/>
                            <a:gd name="connsiteX20" fmla="*/ 132716 w 237457"/>
                            <a:gd name="connsiteY20" fmla="*/ 79370 h 125560"/>
                            <a:gd name="connsiteX21" fmla="*/ 102790 w 237457"/>
                            <a:gd name="connsiteY21" fmla="*/ 49443 h 125560"/>
                            <a:gd name="connsiteX22" fmla="*/ 98887 w 237457"/>
                            <a:gd name="connsiteY22" fmla="*/ 27324 h 125560"/>
                            <a:gd name="connsiteX23" fmla="*/ 65708 w 237457"/>
                            <a:gd name="connsiteY23" fmla="*/ 40986 h 125560"/>
                            <a:gd name="connsiteX24" fmla="*/ 67659 w 237457"/>
                            <a:gd name="connsiteY24" fmla="*/ 49443 h 125560"/>
                            <a:gd name="connsiteX25" fmla="*/ 27974 w 237457"/>
                            <a:gd name="connsiteY25" fmla="*/ 89128 h 125560"/>
                            <a:gd name="connsiteX26" fmla="*/ 19517 w 237457"/>
                            <a:gd name="connsiteY26" fmla="*/ 87177 h 125560"/>
                            <a:gd name="connsiteX27" fmla="*/ 0 w 237457"/>
                            <a:gd name="connsiteY27" fmla="*/ 106694 h 125560"/>
                            <a:gd name="connsiteX28" fmla="*/ 19517 w 237457"/>
                            <a:gd name="connsiteY28" fmla="*/ 125560 h 12556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</a:cxnLst>
                          <a:rect l="l" t="t" r="r" b="b"/>
                          <a:pathLst>
                            <a:path w="237457" h="125560">
                              <a:moveTo>
                                <a:pt x="19517" y="125560"/>
                              </a:moveTo>
                              <a:cubicBezTo>
                                <a:pt x="30577" y="125560"/>
                                <a:pt x="39034" y="117103"/>
                                <a:pt x="39034" y="106043"/>
                              </a:cubicBezTo>
                              <a:cubicBezTo>
                                <a:pt x="39034" y="102790"/>
                                <a:pt x="38384" y="100188"/>
                                <a:pt x="37082" y="97586"/>
                              </a:cubicBezTo>
                              <a:lnTo>
                                <a:pt x="76767" y="57901"/>
                              </a:lnTo>
                              <a:cubicBezTo>
                                <a:pt x="81972" y="60503"/>
                                <a:pt x="87827" y="60503"/>
                                <a:pt x="93682" y="57901"/>
                              </a:cubicBezTo>
                              <a:lnTo>
                                <a:pt x="123608" y="87827"/>
                              </a:lnTo>
                              <a:cubicBezTo>
                                <a:pt x="122307" y="90429"/>
                                <a:pt x="121657" y="93032"/>
                                <a:pt x="121657" y="96285"/>
                              </a:cubicBezTo>
                              <a:cubicBezTo>
                                <a:pt x="121657" y="107344"/>
                                <a:pt x="130765" y="115802"/>
                                <a:pt x="141174" y="115802"/>
                              </a:cubicBezTo>
                              <a:cubicBezTo>
                                <a:pt x="155486" y="115802"/>
                                <a:pt x="165245" y="100839"/>
                                <a:pt x="158739" y="87827"/>
                              </a:cubicBezTo>
                              <a:lnTo>
                                <a:pt x="224447" y="22119"/>
                              </a:lnTo>
                              <a:lnTo>
                                <a:pt x="224447" y="41637"/>
                              </a:lnTo>
                              <a:cubicBezTo>
                                <a:pt x="224447" y="44889"/>
                                <a:pt x="227699" y="48142"/>
                                <a:pt x="230952" y="48142"/>
                              </a:cubicBezTo>
                              <a:cubicBezTo>
                                <a:pt x="234205" y="48142"/>
                                <a:pt x="237458" y="44889"/>
                                <a:pt x="237458" y="41637"/>
                              </a:cubicBezTo>
                              <a:lnTo>
                                <a:pt x="237458" y="6506"/>
                              </a:lnTo>
                              <a:cubicBezTo>
                                <a:pt x="237458" y="3253"/>
                                <a:pt x="234856" y="0"/>
                                <a:pt x="230952" y="0"/>
                              </a:cubicBezTo>
                              <a:lnTo>
                                <a:pt x="195821" y="0"/>
                              </a:lnTo>
                              <a:cubicBezTo>
                                <a:pt x="191918" y="0"/>
                                <a:pt x="189316" y="3253"/>
                                <a:pt x="189316" y="6506"/>
                              </a:cubicBezTo>
                              <a:cubicBezTo>
                                <a:pt x="189316" y="9759"/>
                                <a:pt x="191918" y="13011"/>
                                <a:pt x="195821" y="13011"/>
                              </a:cubicBezTo>
                              <a:lnTo>
                                <a:pt x="215339" y="13011"/>
                              </a:lnTo>
                              <a:lnTo>
                                <a:pt x="149631" y="79370"/>
                              </a:lnTo>
                              <a:cubicBezTo>
                                <a:pt x="144426" y="76767"/>
                                <a:pt x="137921" y="76767"/>
                                <a:pt x="132716" y="79370"/>
                              </a:cubicBezTo>
                              <a:lnTo>
                                <a:pt x="102790" y="49443"/>
                              </a:lnTo>
                              <a:cubicBezTo>
                                <a:pt x="106043" y="42287"/>
                                <a:pt x="105392" y="33179"/>
                                <a:pt x="98887" y="27324"/>
                              </a:cubicBezTo>
                              <a:cubicBezTo>
                                <a:pt x="87176" y="15614"/>
                                <a:pt x="65708" y="23421"/>
                                <a:pt x="65708" y="40986"/>
                              </a:cubicBezTo>
                              <a:cubicBezTo>
                                <a:pt x="65708" y="44239"/>
                                <a:pt x="66358" y="46841"/>
                                <a:pt x="67659" y="49443"/>
                              </a:cubicBezTo>
                              <a:lnTo>
                                <a:pt x="27974" y="89128"/>
                              </a:lnTo>
                              <a:cubicBezTo>
                                <a:pt x="25372" y="87827"/>
                                <a:pt x="22770" y="87177"/>
                                <a:pt x="19517" y="87177"/>
                              </a:cubicBezTo>
                              <a:cubicBezTo>
                                <a:pt x="8457" y="87177"/>
                                <a:pt x="0" y="96285"/>
                                <a:pt x="0" y="106694"/>
                              </a:cubicBezTo>
                              <a:cubicBezTo>
                                <a:pt x="0" y="117103"/>
                                <a:pt x="8457" y="125560"/>
                                <a:pt x="19517" y="125560"/>
                              </a:cubicBezTo>
                              <a:close/>
                            </a:path>
                          </a:pathLst>
                        </a:custGeom>
                        <a:grpFill/>
                        <a:ln w="6494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630" name="Group 629">
                      <a:extLst>
                        <a:ext uri="{FF2B5EF4-FFF2-40B4-BE49-F238E27FC236}">
                          <a16:creationId xmlns:a16="http://schemas.microsoft.com/office/drawing/2014/main" id="{671E4C06-0982-4F18-8696-AD9AA8E6F15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963221" y="4472247"/>
                      <a:ext cx="473074" cy="471188"/>
                      <a:chOff x="5998105" y="4506992"/>
                      <a:chExt cx="403305" cy="401698"/>
                    </a:xfrm>
                  </p:grpSpPr>
                  <p:sp>
                    <p:nvSpPr>
                      <p:cNvPr id="248" name="Oval 247">
                        <a:extLst>
                          <a:ext uri="{FF2B5EF4-FFF2-40B4-BE49-F238E27FC236}">
                            <a16:creationId xmlns:a16="http://schemas.microsoft.com/office/drawing/2014/main" id="{D3F4204F-4102-4B6E-B492-114EF2074158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998105" y="4506992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593" name="Group 592">
                        <a:extLst>
                          <a:ext uri="{FF2B5EF4-FFF2-40B4-BE49-F238E27FC236}">
                            <a16:creationId xmlns:a16="http://schemas.microsoft.com/office/drawing/2014/main" id="{AFA5971B-05BA-4C48-8CEE-F2114B8ADBFB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077697" y="4585782"/>
                        <a:ext cx="244121" cy="244119"/>
                        <a:chOff x="4891636" y="2224638"/>
                        <a:chExt cx="2408726" cy="2408723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94" name="Freeform: Shape 593">
                          <a:extLst>
                            <a:ext uri="{FF2B5EF4-FFF2-40B4-BE49-F238E27FC236}">
                              <a16:creationId xmlns:a16="http://schemas.microsoft.com/office/drawing/2014/main" id="{C30202CC-DDE7-459C-B93B-73CB9FDB27B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192729" y="2611754"/>
                          <a:ext cx="860258" cy="860258"/>
                        </a:xfrm>
                        <a:custGeom>
                          <a:avLst/>
                          <a:gdLst>
                            <a:gd name="connsiteX0" fmla="*/ 430129 w 860258"/>
                            <a:gd name="connsiteY0" fmla="*/ 860258 h 860258"/>
                            <a:gd name="connsiteX1" fmla="*/ 860258 w 860258"/>
                            <a:gd name="connsiteY1" fmla="*/ 430129 h 860258"/>
                            <a:gd name="connsiteX2" fmla="*/ 430129 w 860258"/>
                            <a:gd name="connsiteY2" fmla="*/ 0 h 860258"/>
                            <a:gd name="connsiteX3" fmla="*/ 0 w 860258"/>
                            <a:gd name="connsiteY3" fmla="*/ 430129 h 860258"/>
                            <a:gd name="connsiteX4" fmla="*/ 430129 w 860258"/>
                            <a:gd name="connsiteY4" fmla="*/ 860258 h 860258"/>
                            <a:gd name="connsiteX5" fmla="*/ 430129 w 860258"/>
                            <a:gd name="connsiteY5" fmla="*/ 86026 h 860258"/>
                            <a:gd name="connsiteX6" fmla="*/ 774233 w 860258"/>
                            <a:gd name="connsiteY6" fmla="*/ 430129 h 860258"/>
                            <a:gd name="connsiteX7" fmla="*/ 430129 w 860258"/>
                            <a:gd name="connsiteY7" fmla="*/ 774233 h 860258"/>
                            <a:gd name="connsiteX8" fmla="*/ 86026 w 860258"/>
                            <a:gd name="connsiteY8" fmla="*/ 430129 h 860258"/>
                            <a:gd name="connsiteX9" fmla="*/ 430129 w 860258"/>
                            <a:gd name="connsiteY9" fmla="*/ 86026 h 86025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860258" h="860258">
                              <a:moveTo>
                                <a:pt x="430129" y="860258"/>
                              </a:moveTo>
                              <a:cubicBezTo>
                                <a:pt x="667683" y="860258"/>
                                <a:pt x="860258" y="667683"/>
                                <a:pt x="860258" y="430129"/>
                              </a:cubicBezTo>
                              <a:cubicBezTo>
                                <a:pt x="860258" y="192575"/>
                                <a:pt x="667683" y="0"/>
                                <a:pt x="430129" y="0"/>
                              </a:cubicBezTo>
                              <a:cubicBezTo>
                                <a:pt x="192575" y="0"/>
                                <a:pt x="0" y="192575"/>
                                <a:pt x="0" y="430129"/>
                              </a:cubicBezTo>
                              <a:cubicBezTo>
                                <a:pt x="273" y="667570"/>
                                <a:pt x="192688" y="859986"/>
                                <a:pt x="430129" y="860258"/>
                              </a:cubicBezTo>
                              <a:close/>
                              <a:moveTo>
                                <a:pt x="430129" y="86026"/>
                              </a:moveTo>
                              <a:cubicBezTo>
                                <a:pt x="620172" y="86026"/>
                                <a:pt x="774233" y="240086"/>
                                <a:pt x="774233" y="430129"/>
                              </a:cubicBezTo>
                              <a:cubicBezTo>
                                <a:pt x="774233" y="620172"/>
                                <a:pt x="620172" y="774233"/>
                                <a:pt x="430129" y="774233"/>
                              </a:cubicBezTo>
                              <a:cubicBezTo>
                                <a:pt x="240086" y="774233"/>
                                <a:pt x="86026" y="620172"/>
                                <a:pt x="86026" y="430129"/>
                              </a:cubicBezTo>
                              <a:cubicBezTo>
                                <a:pt x="86242" y="240176"/>
                                <a:pt x="240176" y="86242"/>
                                <a:pt x="430129" y="86026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95" name="Freeform: Shape 594">
                          <a:extLst>
                            <a:ext uri="{FF2B5EF4-FFF2-40B4-BE49-F238E27FC236}">
                              <a16:creationId xmlns:a16="http://schemas.microsoft.com/office/drawing/2014/main" id="{9132D984-49AD-46C8-B0E2-BF64947AD6B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64780" y="2783806"/>
                          <a:ext cx="516155" cy="516155"/>
                        </a:xfrm>
                        <a:custGeom>
                          <a:avLst/>
                          <a:gdLst>
                            <a:gd name="connsiteX0" fmla="*/ 258078 w 516155"/>
                            <a:gd name="connsiteY0" fmla="*/ 516155 h 516155"/>
                            <a:gd name="connsiteX1" fmla="*/ 516155 w 516155"/>
                            <a:gd name="connsiteY1" fmla="*/ 258078 h 516155"/>
                            <a:gd name="connsiteX2" fmla="*/ 258078 w 516155"/>
                            <a:gd name="connsiteY2" fmla="*/ 0 h 516155"/>
                            <a:gd name="connsiteX3" fmla="*/ 0 w 516155"/>
                            <a:gd name="connsiteY3" fmla="*/ 258078 h 516155"/>
                            <a:gd name="connsiteX4" fmla="*/ 258078 w 516155"/>
                            <a:gd name="connsiteY4" fmla="*/ 516155 h 516155"/>
                            <a:gd name="connsiteX5" fmla="*/ 258078 w 516155"/>
                            <a:gd name="connsiteY5" fmla="*/ 86026 h 516155"/>
                            <a:gd name="connsiteX6" fmla="*/ 430129 w 516155"/>
                            <a:gd name="connsiteY6" fmla="*/ 258078 h 516155"/>
                            <a:gd name="connsiteX7" fmla="*/ 258078 w 516155"/>
                            <a:gd name="connsiteY7" fmla="*/ 430129 h 516155"/>
                            <a:gd name="connsiteX8" fmla="*/ 86026 w 516155"/>
                            <a:gd name="connsiteY8" fmla="*/ 258078 h 516155"/>
                            <a:gd name="connsiteX9" fmla="*/ 258078 w 516155"/>
                            <a:gd name="connsiteY9" fmla="*/ 86026 h 51615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516155" h="516155">
                              <a:moveTo>
                                <a:pt x="258078" y="516155"/>
                              </a:moveTo>
                              <a:cubicBezTo>
                                <a:pt x="400610" y="516155"/>
                                <a:pt x="516155" y="400610"/>
                                <a:pt x="516155" y="258078"/>
                              </a:cubicBezTo>
                              <a:cubicBezTo>
                                <a:pt x="516155" y="115545"/>
                                <a:pt x="400610" y="0"/>
                                <a:pt x="258078" y="0"/>
                              </a:cubicBezTo>
                              <a:cubicBezTo>
                                <a:pt x="115545" y="0"/>
                                <a:pt x="0" y="115545"/>
                                <a:pt x="0" y="258078"/>
                              </a:cubicBezTo>
                              <a:cubicBezTo>
                                <a:pt x="154" y="400546"/>
                                <a:pt x="115609" y="516001"/>
                                <a:pt x="258078" y="516155"/>
                              </a:cubicBezTo>
                              <a:close/>
                              <a:moveTo>
                                <a:pt x="258078" y="86026"/>
                              </a:moveTo>
                              <a:cubicBezTo>
                                <a:pt x="353099" y="86026"/>
                                <a:pt x="430129" y="163056"/>
                                <a:pt x="430129" y="258078"/>
                              </a:cubicBezTo>
                              <a:cubicBezTo>
                                <a:pt x="430129" y="353099"/>
                                <a:pt x="353099" y="430129"/>
                                <a:pt x="258078" y="430129"/>
                              </a:cubicBezTo>
                              <a:cubicBezTo>
                                <a:pt x="163056" y="430129"/>
                                <a:pt x="86026" y="353099"/>
                                <a:pt x="86026" y="258078"/>
                              </a:cubicBezTo>
                              <a:cubicBezTo>
                                <a:pt x="86127" y="163098"/>
                                <a:pt x="163098" y="86127"/>
                                <a:pt x="258078" y="86026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96" name="Freeform: Shape 595">
                          <a:extLst>
                            <a:ext uri="{FF2B5EF4-FFF2-40B4-BE49-F238E27FC236}">
                              <a16:creationId xmlns:a16="http://schemas.microsoft.com/office/drawing/2014/main" id="{E41E78E0-695C-4931-AEF8-E167A6F380A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020677" y="2439703"/>
                          <a:ext cx="1204361" cy="1204361"/>
                        </a:xfrm>
                        <a:custGeom>
                          <a:avLst/>
                          <a:gdLst>
                            <a:gd name="connsiteX0" fmla="*/ 602181 w 1204361"/>
                            <a:gd name="connsiteY0" fmla="*/ 1204362 h 1204361"/>
                            <a:gd name="connsiteX1" fmla="*/ 1204362 w 1204361"/>
                            <a:gd name="connsiteY1" fmla="*/ 602181 h 1204361"/>
                            <a:gd name="connsiteX2" fmla="*/ 602181 w 1204361"/>
                            <a:gd name="connsiteY2" fmla="*/ 0 h 1204361"/>
                            <a:gd name="connsiteX3" fmla="*/ 0 w 1204361"/>
                            <a:gd name="connsiteY3" fmla="*/ 602181 h 1204361"/>
                            <a:gd name="connsiteX4" fmla="*/ 602181 w 1204361"/>
                            <a:gd name="connsiteY4" fmla="*/ 1204362 h 1204361"/>
                            <a:gd name="connsiteX5" fmla="*/ 602181 w 1204361"/>
                            <a:gd name="connsiteY5" fmla="*/ 86026 h 1204361"/>
                            <a:gd name="connsiteX6" fmla="*/ 1118336 w 1204361"/>
                            <a:gd name="connsiteY6" fmla="*/ 602181 h 1204361"/>
                            <a:gd name="connsiteX7" fmla="*/ 602181 w 1204361"/>
                            <a:gd name="connsiteY7" fmla="*/ 1118336 h 1204361"/>
                            <a:gd name="connsiteX8" fmla="*/ 86026 w 1204361"/>
                            <a:gd name="connsiteY8" fmla="*/ 602181 h 1204361"/>
                            <a:gd name="connsiteX9" fmla="*/ 602181 w 1204361"/>
                            <a:gd name="connsiteY9" fmla="*/ 86026 h 120436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1204361" h="1204361">
                              <a:moveTo>
                                <a:pt x="602181" y="1204362"/>
                              </a:moveTo>
                              <a:cubicBezTo>
                                <a:pt x="934756" y="1204362"/>
                                <a:pt x="1204362" y="934756"/>
                                <a:pt x="1204362" y="602181"/>
                              </a:cubicBezTo>
                              <a:cubicBezTo>
                                <a:pt x="1204362" y="269606"/>
                                <a:pt x="934756" y="0"/>
                                <a:pt x="602181" y="0"/>
                              </a:cubicBezTo>
                              <a:cubicBezTo>
                                <a:pt x="269606" y="0"/>
                                <a:pt x="0" y="269606"/>
                                <a:pt x="0" y="602181"/>
                              </a:cubicBezTo>
                              <a:cubicBezTo>
                                <a:pt x="373" y="934601"/>
                                <a:pt x="269760" y="1203989"/>
                                <a:pt x="602181" y="1204362"/>
                              </a:cubicBezTo>
                              <a:close/>
                              <a:moveTo>
                                <a:pt x="602181" y="86026"/>
                              </a:moveTo>
                              <a:cubicBezTo>
                                <a:pt x="887245" y="86026"/>
                                <a:pt x="1118336" y="317116"/>
                                <a:pt x="1118336" y="602181"/>
                              </a:cubicBezTo>
                              <a:cubicBezTo>
                                <a:pt x="1118336" y="887245"/>
                                <a:pt x="887245" y="1118336"/>
                                <a:pt x="602181" y="1118336"/>
                              </a:cubicBezTo>
                              <a:cubicBezTo>
                                <a:pt x="317116" y="1118336"/>
                                <a:pt x="86026" y="887245"/>
                                <a:pt x="86026" y="602181"/>
                              </a:cubicBezTo>
                              <a:cubicBezTo>
                                <a:pt x="86343" y="317248"/>
                                <a:pt x="317248" y="86343"/>
                                <a:pt x="602181" y="86026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97" name="Freeform: Shape 596">
                          <a:extLst>
                            <a:ext uri="{FF2B5EF4-FFF2-40B4-BE49-F238E27FC236}">
                              <a16:creationId xmlns:a16="http://schemas.microsoft.com/office/drawing/2014/main" id="{B5C32D24-E11E-45C3-98F1-93B2A4B4DB6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536832" y="2955858"/>
                          <a:ext cx="172051" cy="172051"/>
                        </a:xfrm>
                        <a:custGeom>
                          <a:avLst/>
                          <a:gdLst>
                            <a:gd name="connsiteX0" fmla="*/ 172052 w 172051"/>
                            <a:gd name="connsiteY0" fmla="*/ 86026 h 172051"/>
                            <a:gd name="connsiteX1" fmla="*/ 86026 w 172051"/>
                            <a:gd name="connsiteY1" fmla="*/ 172052 h 172051"/>
                            <a:gd name="connsiteX2" fmla="*/ 0 w 172051"/>
                            <a:gd name="connsiteY2" fmla="*/ 86026 h 172051"/>
                            <a:gd name="connsiteX3" fmla="*/ 86026 w 172051"/>
                            <a:gd name="connsiteY3" fmla="*/ 0 h 172051"/>
                            <a:gd name="connsiteX4" fmla="*/ 172052 w 172051"/>
                            <a:gd name="connsiteY4" fmla="*/ 86026 h 17205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72051" h="172051">
                              <a:moveTo>
                                <a:pt x="172052" y="86026"/>
                              </a:moveTo>
                              <a:cubicBezTo>
                                <a:pt x="172052" y="133537"/>
                                <a:pt x="133537" y="172052"/>
                                <a:pt x="86026" y="172052"/>
                              </a:cubicBezTo>
                              <a:cubicBezTo>
                                <a:pt x="38515" y="172052"/>
                                <a:pt x="0" y="133537"/>
                                <a:pt x="0" y="86026"/>
                              </a:cubicBezTo>
                              <a:cubicBezTo>
                                <a:pt x="0" y="38515"/>
                                <a:pt x="38515" y="0"/>
                                <a:pt x="86026" y="0"/>
                              </a:cubicBezTo>
                              <a:cubicBezTo>
                                <a:pt x="133537" y="0"/>
                                <a:pt x="172052" y="38515"/>
                                <a:pt x="172052" y="86026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98" name="Freeform: Shape 597">
                          <a:extLst>
                            <a:ext uri="{FF2B5EF4-FFF2-40B4-BE49-F238E27FC236}">
                              <a16:creationId xmlns:a16="http://schemas.microsoft.com/office/drawing/2014/main" id="{ED427A54-0AD9-4A92-B06B-F951E6A54D3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51897" y="2224638"/>
                          <a:ext cx="1376413" cy="1423883"/>
                        </a:xfrm>
                        <a:custGeom>
                          <a:avLst/>
                          <a:gdLst>
                            <a:gd name="connsiteX0" fmla="*/ 86026 w 1376413"/>
                            <a:gd name="connsiteY0" fmla="*/ 86026 h 1423883"/>
                            <a:gd name="connsiteX1" fmla="*/ 172052 w 1376413"/>
                            <a:gd name="connsiteY1" fmla="*/ 86026 h 1423883"/>
                            <a:gd name="connsiteX2" fmla="*/ 172052 w 1376413"/>
                            <a:gd name="connsiteY2" fmla="*/ 172052 h 1423883"/>
                            <a:gd name="connsiteX3" fmla="*/ 108161 w 1376413"/>
                            <a:gd name="connsiteY3" fmla="*/ 172052 h 1423883"/>
                            <a:gd name="connsiteX4" fmla="*/ 458442 w 1376413"/>
                            <a:gd name="connsiteY4" fmla="*/ 460642 h 1423883"/>
                            <a:gd name="connsiteX5" fmla="*/ 609407 w 1376413"/>
                            <a:gd name="connsiteY5" fmla="*/ 234216 h 1423883"/>
                            <a:gd name="connsiteX6" fmla="*/ 680981 w 1376413"/>
                            <a:gd name="connsiteY6" fmla="*/ 234216 h 1423883"/>
                            <a:gd name="connsiteX7" fmla="*/ 823923 w 1376413"/>
                            <a:gd name="connsiteY7" fmla="*/ 448630 h 1423883"/>
                            <a:gd name="connsiteX8" fmla="*/ 958876 w 1376413"/>
                            <a:gd name="connsiteY8" fmla="*/ 313677 h 1423883"/>
                            <a:gd name="connsiteX9" fmla="*/ 1019697 w 1376413"/>
                            <a:gd name="connsiteY9" fmla="*/ 313677 h 1423883"/>
                            <a:gd name="connsiteX10" fmla="*/ 1191748 w 1376413"/>
                            <a:gd name="connsiteY10" fmla="*/ 485729 h 1423883"/>
                            <a:gd name="connsiteX11" fmla="*/ 1130928 w 1376413"/>
                            <a:gd name="connsiteY11" fmla="*/ 546549 h 1423883"/>
                            <a:gd name="connsiteX12" fmla="*/ 989297 w 1376413"/>
                            <a:gd name="connsiteY12" fmla="*/ 404924 h 1423883"/>
                            <a:gd name="connsiteX13" fmla="*/ 847656 w 1376413"/>
                            <a:gd name="connsiteY13" fmla="*/ 546565 h 1423883"/>
                            <a:gd name="connsiteX14" fmla="*/ 813003 w 1376413"/>
                            <a:gd name="connsiteY14" fmla="*/ 558958 h 1423883"/>
                            <a:gd name="connsiteX15" fmla="*/ 781459 w 1376413"/>
                            <a:gd name="connsiteY15" fmla="*/ 540017 h 1423883"/>
                            <a:gd name="connsiteX16" fmla="*/ 645194 w 1376413"/>
                            <a:gd name="connsiteY16" fmla="*/ 335619 h 1423883"/>
                            <a:gd name="connsiteX17" fmla="*/ 508929 w 1376413"/>
                            <a:gd name="connsiteY17" fmla="*/ 540017 h 1423883"/>
                            <a:gd name="connsiteX18" fmla="*/ 503429 w 1376413"/>
                            <a:gd name="connsiteY18" fmla="*/ 546361 h 1423883"/>
                            <a:gd name="connsiteX19" fmla="*/ 536522 w 1376413"/>
                            <a:gd name="connsiteY19" fmla="*/ 645194 h 1423883"/>
                            <a:gd name="connsiteX20" fmla="*/ 1290388 w 1376413"/>
                            <a:gd name="connsiteY20" fmla="*/ 645194 h 1423883"/>
                            <a:gd name="connsiteX21" fmla="*/ 1290388 w 1376413"/>
                            <a:gd name="connsiteY21" fmla="*/ 731220 h 1423883"/>
                            <a:gd name="connsiteX22" fmla="*/ 553195 w 1376413"/>
                            <a:gd name="connsiteY22" fmla="*/ 731220 h 1423883"/>
                            <a:gd name="connsiteX23" fmla="*/ 324640 w 1376413"/>
                            <a:gd name="connsiteY23" fmla="*/ 1333401 h 1423883"/>
                            <a:gd name="connsiteX24" fmla="*/ 500708 w 1376413"/>
                            <a:gd name="connsiteY24" fmla="*/ 1333401 h 1423883"/>
                            <a:gd name="connsiteX25" fmla="*/ 689196 w 1376413"/>
                            <a:gd name="connsiteY25" fmla="*/ 1204125 h 1423883"/>
                            <a:gd name="connsiteX26" fmla="*/ 638520 w 1376413"/>
                            <a:gd name="connsiteY26" fmla="*/ 911172 h 1423883"/>
                            <a:gd name="connsiteX27" fmla="*/ 665190 w 1376413"/>
                            <a:gd name="connsiteY27" fmla="*/ 880233 h 1423883"/>
                            <a:gd name="connsiteX28" fmla="*/ 969246 w 1376413"/>
                            <a:gd name="connsiteY28" fmla="*/ 880161 h 1423883"/>
                            <a:gd name="connsiteX29" fmla="*/ 1028068 w 1376413"/>
                            <a:gd name="connsiteY29" fmla="*/ 1074441 h 1423883"/>
                            <a:gd name="connsiteX30" fmla="*/ 983641 w 1376413"/>
                            <a:gd name="connsiteY30" fmla="*/ 1167785 h 1423883"/>
                            <a:gd name="connsiteX31" fmla="*/ 1118336 w 1376413"/>
                            <a:gd name="connsiteY31" fmla="*/ 1204485 h 1423883"/>
                            <a:gd name="connsiteX32" fmla="*/ 1118336 w 1376413"/>
                            <a:gd name="connsiteY32" fmla="*/ 1161349 h 1423883"/>
                            <a:gd name="connsiteX33" fmla="*/ 1290388 w 1376413"/>
                            <a:gd name="connsiteY33" fmla="*/ 1161349 h 1423883"/>
                            <a:gd name="connsiteX34" fmla="*/ 1290388 w 1376413"/>
                            <a:gd name="connsiteY34" fmla="*/ 1247375 h 1423883"/>
                            <a:gd name="connsiteX35" fmla="*/ 1199899 w 1376413"/>
                            <a:gd name="connsiteY35" fmla="*/ 1247375 h 1423883"/>
                            <a:gd name="connsiteX36" fmla="*/ 1376414 w 1376413"/>
                            <a:gd name="connsiteY36" fmla="*/ 1423884 h 1423883"/>
                            <a:gd name="connsiteX37" fmla="*/ 1376414 w 1376413"/>
                            <a:gd name="connsiteY37" fmla="*/ 301090 h 1423883"/>
                            <a:gd name="connsiteX38" fmla="*/ 1118336 w 1376413"/>
                            <a:gd name="connsiteY38" fmla="*/ 301090 h 1423883"/>
                            <a:gd name="connsiteX39" fmla="*/ 1075323 w 1376413"/>
                            <a:gd name="connsiteY39" fmla="*/ 258078 h 1423883"/>
                            <a:gd name="connsiteX40" fmla="*/ 1075323 w 1376413"/>
                            <a:gd name="connsiteY40" fmla="*/ 0 h 1423883"/>
                            <a:gd name="connsiteX41" fmla="*/ 0 w 1376413"/>
                            <a:gd name="connsiteY41" fmla="*/ 0 h 1423883"/>
                            <a:gd name="connsiteX42" fmla="*/ 0 w 1376413"/>
                            <a:gd name="connsiteY42" fmla="*/ 141593 h 1423883"/>
                            <a:gd name="connsiteX43" fmla="*/ 86026 w 1376413"/>
                            <a:gd name="connsiteY43" fmla="*/ 163933 h 1423883"/>
                            <a:gd name="connsiteX44" fmla="*/ 1290388 w 1376413"/>
                            <a:gd name="connsiteY44" fmla="*/ 1075323 h 1423883"/>
                            <a:gd name="connsiteX45" fmla="*/ 1118336 w 1376413"/>
                            <a:gd name="connsiteY45" fmla="*/ 1075323 h 1423883"/>
                            <a:gd name="connsiteX46" fmla="*/ 1118336 w 1376413"/>
                            <a:gd name="connsiteY46" fmla="*/ 989297 h 1423883"/>
                            <a:gd name="connsiteX47" fmla="*/ 1290388 w 1376413"/>
                            <a:gd name="connsiteY47" fmla="*/ 989297 h 1423883"/>
                            <a:gd name="connsiteX48" fmla="*/ 1290388 w 1376413"/>
                            <a:gd name="connsiteY48" fmla="*/ 903271 h 1423883"/>
                            <a:gd name="connsiteX49" fmla="*/ 1118336 w 1376413"/>
                            <a:gd name="connsiteY49" fmla="*/ 903271 h 1423883"/>
                            <a:gd name="connsiteX50" fmla="*/ 1118336 w 1376413"/>
                            <a:gd name="connsiteY50" fmla="*/ 817246 h 1423883"/>
                            <a:gd name="connsiteX51" fmla="*/ 1290388 w 1376413"/>
                            <a:gd name="connsiteY51" fmla="*/ 817246 h 1423883"/>
                            <a:gd name="connsiteX52" fmla="*/ 430129 w 1376413"/>
                            <a:gd name="connsiteY52" fmla="*/ 86026 h 1423883"/>
                            <a:gd name="connsiteX53" fmla="*/ 516155 w 1376413"/>
                            <a:gd name="connsiteY53" fmla="*/ 86026 h 1423883"/>
                            <a:gd name="connsiteX54" fmla="*/ 516155 w 1376413"/>
                            <a:gd name="connsiteY54" fmla="*/ 172052 h 1423883"/>
                            <a:gd name="connsiteX55" fmla="*/ 430129 w 1376413"/>
                            <a:gd name="connsiteY55" fmla="*/ 172052 h 1423883"/>
                            <a:gd name="connsiteX56" fmla="*/ 258078 w 1376413"/>
                            <a:gd name="connsiteY56" fmla="*/ 86026 h 1423883"/>
                            <a:gd name="connsiteX57" fmla="*/ 344103 w 1376413"/>
                            <a:gd name="connsiteY57" fmla="*/ 86026 h 1423883"/>
                            <a:gd name="connsiteX58" fmla="*/ 344103 w 1376413"/>
                            <a:gd name="connsiteY58" fmla="*/ 172052 h 1423883"/>
                            <a:gd name="connsiteX59" fmla="*/ 258078 w 1376413"/>
                            <a:gd name="connsiteY59" fmla="*/ 172052 h 142388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</a:cxnLst>
                          <a:rect l="l" t="t" r="r" b="b"/>
                          <a:pathLst>
                            <a:path w="1376413" h="1423883">
                              <a:moveTo>
                                <a:pt x="86026" y="86026"/>
                              </a:moveTo>
                              <a:lnTo>
                                <a:pt x="172052" y="86026"/>
                              </a:lnTo>
                              <a:lnTo>
                                <a:pt x="172052" y="172052"/>
                              </a:lnTo>
                              <a:lnTo>
                                <a:pt x="108161" y="172052"/>
                              </a:lnTo>
                              <a:cubicBezTo>
                                <a:pt x="254092" y="226052"/>
                                <a:pt x="377518" y="327739"/>
                                <a:pt x="458442" y="460642"/>
                              </a:cubicBezTo>
                              <a:lnTo>
                                <a:pt x="609407" y="234216"/>
                              </a:lnTo>
                              <a:cubicBezTo>
                                <a:pt x="625365" y="210274"/>
                                <a:pt x="665023" y="210274"/>
                                <a:pt x="680981" y="234216"/>
                              </a:cubicBezTo>
                              <a:lnTo>
                                <a:pt x="823923" y="448630"/>
                              </a:lnTo>
                              <a:lnTo>
                                <a:pt x="958876" y="313677"/>
                              </a:lnTo>
                              <a:cubicBezTo>
                                <a:pt x="975673" y="296886"/>
                                <a:pt x="1002900" y="296886"/>
                                <a:pt x="1019697" y="313677"/>
                              </a:cubicBezTo>
                              <a:lnTo>
                                <a:pt x="1191748" y="485729"/>
                              </a:lnTo>
                              <a:lnTo>
                                <a:pt x="1130928" y="546549"/>
                              </a:lnTo>
                              <a:lnTo>
                                <a:pt x="989297" y="404924"/>
                              </a:lnTo>
                              <a:lnTo>
                                <a:pt x="847656" y="546565"/>
                              </a:lnTo>
                              <a:cubicBezTo>
                                <a:pt x="838597" y="555761"/>
                                <a:pt x="825839" y="560323"/>
                                <a:pt x="813003" y="558958"/>
                              </a:cubicBezTo>
                              <a:cubicBezTo>
                                <a:pt x="800179" y="557697"/>
                                <a:pt x="788599" y="550744"/>
                                <a:pt x="781459" y="540017"/>
                              </a:cubicBezTo>
                              <a:lnTo>
                                <a:pt x="645194" y="335619"/>
                              </a:lnTo>
                              <a:lnTo>
                                <a:pt x="508929" y="540017"/>
                              </a:lnTo>
                              <a:cubicBezTo>
                                <a:pt x="507308" y="542307"/>
                                <a:pt x="505466" y="544432"/>
                                <a:pt x="503429" y="546361"/>
                              </a:cubicBezTo>
                              <a:cubicBezTo>
                                <a:pt x="516957" y="578416"/>
                                <a:pt x="528020" y="611456"/>
                                <a:pt x="536522" y="645194"/>
                              </a:cubicBezTo>
                              <a:lnTo>
                                <a:pt x="1290388" y="645194"/>
                              </a:lnTo>
                              <a:lnTo>
                                <a:pt x="1290388" y="731220"/>
                              </a:lnTo>
                              <a:lnTo>
                                <a:pt x="553195" y="731220"/>
                              </a:lnTo>
                              <a:cubicBezTo>
                                <a:pt x="583507" y="957654"/>
                                <a:pt x="497560" y="1184102"/>
                                <a:pt x="324640" y="1333401"/>
                              </a:cubicBezTo>
                              <a:lnTo>
                                <a:pt x="500708" y="1333401"/>
                              </a:lnTo>
                              <a:cubicBezTo>
                                <a:pt x="553997" y="1277826"/>
                                <a:pt x="618158" y="1233821"/>
                                <a:pt x="689196" y="1204125"/>
                              </a:cubicBezTo>
                              <a:cubicBezTo>
                                <a:pt x="594306" y="1137222"/>
                                <a:pt x="571617" y="1006063"/>
                                <a:pt x="638520" y="911172"/>
                              </a:cubicBezTo>
                              <a:cubicBezTo>
                                <a:pt x="646384" y="900018"/>
                                <a:pt x="655317" y="889656"/>
                                <a:pt x="665190" y="880233"/>
                              </a:cubicBezTo>
                              <a:cubicBezTo>
                                <a:pt x="749133" y="796250"/>
                                <a:pt x="885263" y="796218"/>
                                <a:pt x="969246" y="880161"/>
                              </a:cubicBezTo>
                              <a:cubicBezTo>
                                <a:pt x="1020115" y="931006"/>
                                <a:pt x="1042191" y="1003919"/>
                                <a:pt x="1028068" y="1074441"/>
                              </a:cubicBezTo>
                              <a:cubicBezTo>
                                <a:pt x="1021110" y="1108719"/>
                                <a:pt x="1005856" y="1140769"/>
                                <a:pt x="983641" y="1167785"/>
                              </a:cubicBezTo>
                              <a:cubicBezTo>
                                <a:pt x="1029906" y="1174299"/>
                                <a:pt x="1075162" y="1186630"/>
                                <a:pt x="1118336" y="1204485"/>
                              </a:cubicBezTo>
                              <a:lnTo>
                                <a:pt x="1118336" y="1161349"/>
                              </a:lnTo>
                              <a:lnTo>
                                <a:pt x="1290388" y="1161349"/>
                              </a:lnTo>
                              <a:lnTo>
                                <a:pt x="1290388" y="1247375"/>
                              </a:lnTo>
                              <a:lnTo>
                                <a:pt x="1199899" y="1247375"/>
                              </a:lnTo>
                              <a:cubicBezTo>
                                <a:pt x="1271213" y="1292250"/>
                                <a:pt x="1331536" y="1352571"/>
                                <a:pt x="1376414" y="1423884"/>
                              </a:cubicBezTo>
                              <a:lnTo>
                                <a:pt x="1376414" y="301090"/>
                              </a:lnTo>
                              <a:lnTo>
                                <a:pt x="1118336" y="301090"/>
                              </a:lnTo>
                              <a:cubicBezTo>
                                <a:pt x="1094581" y="301090"/>
                                <a:pt x="1075323" y="281833"/>
                                <a:pt x="1075323" y="258078"/>
                              </a:cubicBezTo>
                              <a:lnTo>
                                <a:pt x="1075323" y="0"/>
                              </a:lnTo>
                              <a:lnTo>
                                <a:pt x="0" y="0"/>
                              </a:lnTo>
                              <a:lnTo>
                                <a:pt x="0" y="141593"/>
                              </a:lnTo>
                              <a:cubicBezTo>
                                <a:pt x="29131" y="147161"/>
                                <a:pt x="57867" y="154623"/>
                                <a:pt x="86026" y="163933"/>
                              </a:cubicBezTo>
                              <a:close/>
                              <a:moveTo>
                                <a:pt x="1290388" y="1075323"/>
                              </a:moveTo>
                              <a:lnTo>
                                <a:pt x="1118336" y="1075323"/>
                              </a:lnTo>
                              <a:lnTo>
                                <a:pt x="1118336" y="989297"/>
                              </a:lnTo>
                              <a:lnTo>
                                <a:pt x="1290388" y="989297"/>
                              </a:lnTo>
                              <a:close/>
                              <a:moveTo>
                                <a:pt x="1290388" y="903271"/>
                              </a:moveTo>
                              <a:lnTo>
                                <a:pt x="1118336" y="903271"/>
                              </a:lnTo>
                              <a:lnTo>
                                <a:pt x="1118336" y="817246"/>
                              </a:lnTo>
                              <a:lnTo>
                                <a:pt x="1290388" y="817246"/>
                              </a:lnTo>
                              <a:close/>
                              <a:moveTo>
                                <a:pt x="430129" y="86026"/>
                              </a:moveTo>
                              <a:lnTo>
                                <a:pt x="516155" y="86026"/>
                              </a:lnTo>
                              <a:lnTo>
                                <a:pt x="516155" y="172052"/>
                              </a:lnTo>
                              <a:lnTo>
                                <a:pt x="430129" y="172052"/>
                              </a:lnTo>
                              <a:close/>
                              <a:moveTo>
                                <a:pt x="258078" y="86026"/>
                              </a:moveTo>
                              <a:lnTo>
                                <a:pt x="344103" y="86026"/>
                              </a:lnTo>
                              <a:lnTo>
                                <a:pt x="344103" y="172052"/>
                              </a:lnTo>
                              <a:lnTo>
                                <a:pt x="258078" y="172052"/>
                              </a:ln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99" name="Freeform: Shape 598">
                          <a:extLst>
                            <a:ext uri="{FF2B5EF4-FFF2-40B4-BE49-F238E27FC236}">
                              <a16:creationId xmlns:a16="http://schemas.microsoft.com/office/drawing/2014/main" id="{65E73E22-830C-48F0-A120-71E9A783F2E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440168" y="3135216"/>
                          <a:ext cx="239824" cy="249531"/>
                        </a:xfrm>
                        <a:custGeom>
                          <a:avLst/>
                          <a:gdLst>
                            <a:gd name="connsiteX0" fmla="*/ 37739 w 239824"/>
                            <a:gd name="connsiteY0" fmla="*/ 30475 h 249531"/>
                            <a:gd name="connsiteX1" fmla="*/ 37739 w 239824"/>
                            <a:gd name="connsiteY1" fmla="*/ 212989 h 249531"/>
                            <a:gd name="connsiteX2" fmla="*/ 220210 w 239824"/>
                            <a:gd name="connsiteY2" fmla="*/ 212989 h 249531"/>
                            <a:gd name="connsiteX3" fmla="*/ 239824 w 239824"/>
                            <a:gd name="connsiteY3" fmla="*/ 187762 h 249531"/>
                            <a:gd name="connsiteX4" fmla="*/ 120533 w 239824"/>
                            <a:gd name="connsiteY4" fmla="*/ 163906 h 249531"/>
                            <a:gd name="connsiteX5" fmla="*/ 85962 w 239824"/>
                            <a:gd name="connsiteY5" fmla="*/ 121732 h 249531"/>
                            <a:gd name="connsiteX6" fmla="*/ 85962 w 239824"/>
                            <a:gd name="connsiteY6" fmla="*/ 0 h 249531"/>
                            <a:gd name="connsiteX7" fmla="*/ 37739 w 239824"/>
                            <a:gd name="connsiteY7" fmla="*/ 30475 h 24953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239824" h="249531">
                              <a:moveTo>
                                <a:pt x="37739" y="30475"/>
                              </a:moveTo>
                              <a:cubicBezTo>
                                <a:pt x="-12580" y="80908"/>
                                <a:pt x="-12580" y="162555"/>
                                <a:pt x="37739" y="212989"/>
                              </a:cubicBezTo>
                              <a:cubicBezTo>
                                <a:pt x="86467" y="261712"/>
                                <a:pt x="171482" y="261712"/>
                                <a:pt x="220210" y="212989"/>
                              </a:cubicBezTo>
                              <a:cubicBezTo>
                                <a:pt x="227769" y="205426"/>
                                <a:pt x="234358" y="196952"/>
                                <a:pt x="239824" y="187762"/>
                              </a:cubicBezTo>
                              <a:lnTo>
                                <a:pt x="120533" y="163906"/>
                              </a:lnTo>
                              <a:cubicBezTo>
                                <a:pt x="100431" y="159883"/>
                                <a:pt x="85963" y="142232"/>
                                <a:pt x="85962" y="121732"/>
                              </a:cubicBezTo>
                              <a:lnTo>
                                <a:pt x="85962" y="0"/>
                              </a:lnTo>
                              <a:cubicBezTo>
                                <a:pt x="67811" y="6424"/>
                                <a:pt x="51332" y="16838"/>
                                <a:pt x="37739" y="30475"/>
                              </a:cubicBez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0" name="Freeform: Shape 599">
                          <a:extLst>
                            <a:ext uri="{FF2B5EF4-FFF2-40B4-BE49-F238E27FC236}">
                              <a16:creationId xmlns:a16="http://schemas.microsoft.com/office/drawing/2014/main" id="{D270019E-8DE5-4BF7-AA8E-F079CA2B731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913246" y="2285464"/>
                          <a:ext cx="154244" cy="154238"/>
                        </a:xfrm>
                        <a:custGeom>
                          <a:avLst/>
                          <a:gdLst>
                            <a:gd name="connsiteX0" fmla="*/ 0 w 154244"/>
                            <a:gd name="connsiteY0" fmla="*/ 0 h 154238"/>
                            <a:gd name="connsiteX1" fmla="*/ 0 w 154244"/>
                            <a:gd name="connsiteY1" fmla="*/ 154239 h 154238"/>
                            <a:gd name="connsiteX2" fmla="*/ 154244 w 154244"/>
                            <a:gd name="connsiteY2" fmla="*/ 154239 h 15423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</a:cxnLst>
                          <a:rect l="l" t="t" r="r" b="b"/>
                          <a:pathLst>
                            <a:path w="154244" h="154238">
                              <a:moveTo>
                                <a:pt x="0" y="0"/>
                              </a:moveTo>
                              <a:lnTo>
                                <a:pt x="0" y="154239"/>
                              </a:lnTo>
                              <a:lnTo>
                                <a:pt x="154244" y="154239"/>
                              </a:ln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1" name="Freeform: Shape 600">
                          <a:extLst>
                            <a:ext uri="{FF2B5EF4-FFF2-40B4-BE49-F238E27FC236}">
                              <a16:creationId xmlns:a16="http://schemas.microsoft.com/office/drawing/2014/main" id="{39206D13-9980-46B1-BB39-91AAD0BAC5D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80935" y="3644065"/>
                          <a:ext cx="303800" cy="161556"/>
                        </a:xfrm>
                        <a:custGeom>
                          <a:avLst/>
                          <a:gdLst>
                            <a:gd name="connsiteX0" fmla="*/ 0 w 303800"/>
                            <a:gd name="connsiteY0" fmla="*/ 35357 h 161556"/>
                            <a:gd name="connsiteX1" fmla="*/ 0 w 303800"/>
                            <a:gd name="connsiteY1" fmla="*/ 135001 h 161556"/>
                            <a:gd name="connsiteX2" fmla="*/ 6452 w 303800"/>
                            <a:gd name="connsiteY2" fmla="*/ 135996 h 161556"/>
                            <a:gd name="connsiteX3" fmla="*/ 6565 w 303800"/>
                            <a:gd name="connsiteY3" fmla="*/ 135996 h 161556"/>
                            <a:gd name="connsiteX4" fmla="*/ 172052 w 303800"/>
                            <a:gd name="connsiteY4" fmla="*/ 161557 h 161556"/>
                            <a:gd name="connsiteX5" fmla="*/ 172052 w 303800"/>
                            <a:gd name="connsiteY5" fmla="*/ 86026 h 161556"/>
                            <a:gd name="connsiteX6" fmla="*/ 258201 w 303800"/>
                            <a:gd name="connsiteY6" fmla="*/ 86026 h 161556"/>
                            <a:gd name="connsiteX7" fmla="*/ 303800 w 303800"/>
                            <a:gd name="connsiteY7" fmla="*/ 0 h 161556"/>
                            <a:gd name="connsiteX8" fmla="*/ 74359 w 303800"/>
                            <a:gd name="connsiteY8" fmla="*/ 0 h 161556"/>
                            <a:gd name="connsiteX9" fmla="*/ 0 w 303800"/>
                            <a:gd name="connsiteY9" fmla="*/ 35357 h 16155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303800" h="161556">
                              <a:moveTo>
                                <a:pt x="0" y="35357"/>
                              </a:moveTo>
                              <a:lnTo>
                                <a:pt x="0" y="135001"/>
                              </a:lnTo>
                              <a:lnTo>
                                <a:pt x="6452" y="135996"/>
                              </a:lnTo>
                              <a:lnTo>
                                <a:pt x="6565" y="135996"/>
                              </a:lnTo>
                              <a:lnTo>
                                <a:pt x="172052" y="161557"/>
                              </a:lnTo>
                              <a:lnTo>
                                <a:pt x="172052" y="86026"/>
                              </a:lnTo>
                              <a:lnTo>
                                <a:pt x="258201" y="86026"/>
                              </a:lnTo>
                              <a:cubicBezTo>
                                <a:pt x="270863" y="56076"/>
                                <a:pt x="286121" y="27290"/>
                                <a:pt x="303800" y="0"/>
                              </a:cubicBezTo>
                              <a:lnTo>
                                <a:pt x="74359" y="0"/>
                              </a:lnTo>
                              <a:cubicBezTo>
                                <a:pt x="50303" y="13264"/>
                                <a:pt x="25472" y="25071"/>
                                <a:pt x="0" y="35357"/>
                              </a:cubicBez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2" name="Freeform: Shape 601">
                          <a:extLst>
                            <a:ext uri="{FF2B5EF4-FFF2-40B4-BE49-F238E27FC236}">
                              <a16:creationId xmlns:a16="http://schemas.microsoft.com/office/drawing/2014/main" id="{54F106F8-5364-45D8-B91E-85060D478B1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612155" y="3135216"/>
                          <a:ext cx="84681" cy="103397"/>
                        </a:xfrm>
                        <a:custGeom>
                          <a:avLst/>
                          <a:gdLst>
                            <a:gd name="connsiteX0" fmla="*/ 48223 w 84681"/>
                            <a:gd name="connsiteY0" fmla="*/ 30496 h 103397"/>
                            <a:gd name="connsiteX1" fmla="*/ 0 w 84681"/>
                            <a:gd name="connsiteY1" fmla="*/ 0 h 103397"/>
                            <a:gd name="connsiteX2" fmla="*/ 0 w 84681"/>
                            <a:gd name="connsiteY2" fmla="*/ 86467 h 103397"/>
                            <a:gd name="connsiteX3" fmla="*/ 84682 w 84681"/>
                            <a:gd name="connsiteY3" fmla="*/ 103398 h 103397"/>
                            <a:gd name="connsiteX4" fmla="*/ 48223 w 84681"/>
                            <a:gd name="connsiteY4" fmla="*/ 30496 h 10339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84681" h="103397">
                              <a:moveTo>
                                <a:pt x="48223" y="30496"/>
                              </a:moveTo>
                              <a:cubicBezTo>
                                <a:pt x="34637" y="16845"/>
                                <a:pt x="18156" y="6423"/>
                                <a:pt x="0" y="0"/>
                              </a:cubicBezTo>
                              <a:lnTo>
                                <a:pt x="0" y="86467"/>
                              </a:lnTo>
                              <a:lnTo>
                                <a:pt x="84682" y="103398"/>
                              </a:lnTo>
                              <a:cubicBezTo>
                                <a:pt x="80753" y="75787"/>
                                <a:pt x="67957" y="50202"/>
                                <a:pt x="48223" y="30496"/>
                              </a:cubicBez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3" name="Freeform: Shape 602">
                          <a:extLst>
                            <a:ext uri="{FF2B5EF4-FFF2-40B4-BE49-F238E27FC236}">
                              <a16:creationId xmlns:a16="http://schemas.microsoft.com/office/drawing/2014/main" id="{FF681271-C27B-4110-A684-AA992FA68F5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411492" y="3707444"/>
                          <a:ext cx="422725" cy="323736"/>
                        </a:xfrm>
                        <a:custGeom>
                          <a:avLst/>
                          <a:gdLst>
                            <a:gd name="connsiteX0" fmla="*/ 211365 w 422725"/>
                            <a:gd name="connsiteY0" fmla="*/ 22646 h 323736"/>
                            <a:gd name="connsiteX1" fmla="*/ 39314 w 422725"/>
                            <a:gd name="connsiteY1" fmla="*/ 0 h 323736"/>
                            <a:gd name="connsiteX2" fmla="*/ 39314 w 422725"/>
                            <a:gd name="connsiteY2" fmla="*/ 108672 h 323736"/>
                            <a:gd name="connsiteX3" fmla="*/ 2688 w 422725"/>
                            <a:gd name="connsiteY3" fmla="*/ 151201 h 323736"/>
                            <a:gd name="connsiteX4" fmla="*/ 0 w 422725"/>
                            <a:gd name="connsiteY4" fmla="*/ 151615 h 323736"/>
                            <a:gd name="connsiteX5" fmla="*/ 204914 w 422725"/>
                            <a:gd name="connsiteY5" fmla="*/ 323737 h 323736"/>
                            <a:gd name="connsiteX6" fmla="*/ 217817 w 422725"/>
                            <a:gd name="connsiteY6" fmla="*/ 323737 h 323736"/>
                            <a:gd name="connsiteX7" fmla="*/ 422726 w 422725"/>
                            <a:gd name="connsiteY7" fmla="*/ 151615 h 323736"/>
                            <a:gd name="connsiteX8" fmla="*/ 420037 w 422725"/>
                            <a:gd name="connsiteY8" fmla="*/ 151201 h 323736"/>
                            <a:gd name="connsiteX9" fmla="*/ 383417 w 422725"/>
                            <a:gd name="connsiteY9" fmla="*/ 108672 h 323736"/>
                            <a:gd name="connsiteX10" fmla="*/ 383417 w 422725"/>
                            <a:gd name="connsiteY10" fmla="*/ 0 h 323736"/>
                            <a:gd name="connsiteX11" fmla="*/ 211365 w 422725"/>
                            <a:gd name="connsiteY11" fmla="*/ 22646 h 32373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</a:cxnLst>
                          <a:rect l="l" t="t" r="r" b="b"/>
                          <a:pathLst>
                            <a:path w="422725" h="323736">
                              <a:moveTo>
                                <a:pt x="211365" y="22646"/>
                              </a:moveTo>
                              <a:cubicBezTo>
                                <a:pt x="153287" y="22421"/>
                                <a:pt x="95473" y="14811"/>
                                <a:pt x="39314" y="0"/>
                              </a:cubicBezTo>
                              <a:lnTo>
                                <a:pt x="39314" y="108672"/>
                              </a:lnTo>
                              <a:cubicBezTo>
                                <a:pt x="39310" y="129958"/>
                                <a:pt x="23738" y="148040"/>
                                <a:pt x="2688" y="151201"/>
                              </a:cubicBezTo>
                              <a:lnTo>
                                <a:pt x="0" y="151615"/>
                              </a:lnTo>
                              <a:cubicBezTo>
                                <a:pt x="17659" y="251013"/>
                                <a:pt x="103959" y="323503"/>
                                <a:pt x="204914" y="323737"/>
                              </a:cubicBezTo>
                              <a:lnTo>
                                <a:pt x="217817" y="323737"/>
                              </a:lnTo>
                              <a:cubicBezTo>
                                <a:pt x="318770" y="323501"/>
                                <a:pt x="405067" y="251011"/>
                                <a:pt x="422726" y="151615"/>
                              </a:cubicBezTo>
                              <a:lnTo>
                                <a:pt x="420037" y="151201"/>
                              </a:lnTo>
                              <a:cubicBezTo>
                                <a:pt x="398989" y="148038"/>
                                <a:pt x="383420" y="129956"/>
                                <a:pt x="383417" y="108672"/>
                              </a:cubicBezTo>
                              <a:lnTo>
                                <a:pt x="383417" y="0"/>
                              </a:lnTo>
                              <a:cubicBezTo>
                                <a:pt x="327258" y="14811"/>
                                <a:pt x="269444" y="22421"/>
                                <a:pt x="211365" y="22646"/>
                              </a:cubicBez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4" name="Freeform: Shape 603">
                          <a:extLst>
                            <a:ext uri="{FF2B5EF4-FFF2-40B4-BE49-F238E27FC236}">
                              <a16:creationId xmlns:a16="http://schemas.microsoft.com/office/drawing/2014/main" id="{CB6FC470-25FC-453F-89AF-F6539A781E0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354078" y="3644065"/>
                          <a:ext cx="602180" cy="602180"/>
                        </a:xfrm>
                        <a:custGeom>
                          <a:avLst/>
                          <a:gdLst>
                            <a:gd name="connsiteX0" fmla="*/ 301090 w 602180"/>
                            <a:gd name="connsiteY0" fmla="*/ 0 h 602180"/>
                            <a:gd name="connsiteX1" fmla="*/ 0 w 602180"/>
                            <a:gd name="connsiteY1" fmla="*/ 301090 h 602180"/>
                            <a:gd name="connsiteX2" fmla="*/ 301090 w 602180"/>
                            <a:gd name="connsiteY2" fmla="*/ 602181 h 602180"/>
                            <a:gd name="connsiteX3" fmla="*/ 602181 w 602180"/>
                            <a:gd name="connsiteY3" fmla="*/ 301090 h 602180"/>
                            <a:gd name="connsiteX4" fmla="*/ 301090 w 602180"/>
                            <a:gd name="connsiteY4" fmla="*/ 0 h 602180"/>
                            <a:gd name="connsiteX5" fmla="*/ 301090 w 602180"/>
                            <a:gd name="connsiteY5" fmla="*/ 172052 h 602180"/>
                            <a:gd name="connsiteX6" fmla="*/ 172052 w 602180"/>
                            <a:gd name="connsiteY6" fmla="*/ 301090 h 602180"/>
                            <a:gd name="connsiteX7" fmla="*/ 86026 w 602180"/>
                            <a:gd name="connsiteY7" fmla="*/ 301090 h 602180"/>
                            <a:gd name="connsiteX8" fmla="*/ 301090 w 602180"/>
                            <a:gd name="connsiteY8" fmla="*/ 86026 h 60218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602180" h="602180">
                              <a:moveTo>
                                <a:pt x="301090" y="0"/>
                              </a:moveTo>
                              <a:cubicBezTo>
                                <a:pt x="134803" y="0"/>
                                <a:pt x="0" y="134803"/>
                                <a:pt x="0" y="301090"/>
                              </a:cubicBezTo>
                              <a:cubicBezTo>
                                <a:pt x="0" y="467378"/>
                                <a:pt x="134803" y="602181"/>
                                <a:pt x="301090" y="602181"/>
                              </a:cubicBezTo>
                              <a:cubicBezTo>
                                <a:pt x="467378" y="602181"/>
                                <a:pt x="602181" y="467378"/>
                                <a:pt x="602181" y="301090"/>
                              </a:cubicBezTo>
                              <a:cubicBezTo>
                                <a:pt x="601988" y="134883"/>
                                <a:pt x="467298" y="193"/>
                                <a:pt x="301090" y="0"/>
                              </a:cubicBezTo>
                              <a:close/>
                              <a:moveTo>
                                <a:pt x="301090" y="172052"/>
                              </a:moveTo>
                              <a:cubicBezTo>
                                <a:pt x="229858" y="172132"/>
                                <a:pt x="172132" y="229858"/>
                                <a:pt x="172052" y="301090"/>
                              </a:cubicBezTo>
                              <a:lnTo>
                                <a:pt x="86026" y="301090"/>
                              </a:lnTo>
                              <a:cubicBezTo>
                                <a:pt x="86165" y="182371"/>
                                <a:pt x="182371" y="86165"/>
                                <a:pt x="301090" y="86026"/>
                              </a:cubicBez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5" name="Freeform: Shape 604">
                          <a:extLst>
                            <a:ext uri="{FF2B5EF4-FFF2-40B4-BE49-F238E27FC236}">
                              <a16:creationId xmlns:a16="http://schemas.microsoft.com/office/drawing/2014/main" id="{1F192369-05B3-42AC-B1B3-9FDF1D74B7B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82026" y="3472013"/>
                          <a:ext cx="946284" cy="946284"/>
                        </a:xfrm>
                        <a:custGeom>
                          <a:avLst/>
                          <a:gdLst>
                            <a:gd name="connsiteX0" fmla="*/ 473142 w 946284"/>
                            <a:gd name="connsiteY0" fmla="*/ 0 h 946284"/>
                            <a:gd name="connsiteX1" fmla="*/ 0 w 946284"/>
                            <a:gd name="connsiteY1" fmla="*/ 473142 h 946284"/>
                            <a:gd name="connsiteX2" fmla="*/ 473142 w 946284"/>
                            <a:gd name="connsiteY2" fmla="*/ 946284 h 946284"/>
                            <a:gd name="connsiteX3" fmla="*/ 946284 w 946284"/>
                            <a:gd name="connsiteY3" fmla="*/ 473142 h 946284"/>
                            <a:gd name="connsiteX4" fmla="*/ 473142 w 946284"/>
                            <a:gd name="connsiteY4" fmla="*/ 0 h 946284"/>
                            <a:gd name="connsiteX5" fmla="*/ 473142 w 946284"/>
                            <a:gd name="connsiteY5" fmla="*/ 860258 h 946284"/>
                            <a:gd name="connsiteX6" fmla="*/ 86026 w 946284"/>
                            <a:gd name="connsiteY6" fmla="*/ 473142 h 946284"/>
                            <a:gd name="connsiteX7" fmla="*/ 473142 w 946284"/>
                            <a:gd name="connsiteY7" fmla="*/ 86026 h 946284"/>
                            <a:gd name="connsiteX8" fmla="*/ 860258 w 946284"/>
                            <a:gd name="connsiteY8" fmla="*/ 473142 h 946284"/>
                            <a:gd name="connsiteX9" fmla="*/ 473142 w 946284"/>
                            <a:gd name="connsiteY9" fmla="*/ 860258 h 94628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946284" h="946284">
                              <a:moveTo>
                                <a:pt x="473142" y="0"/>
                              </a:moveTo>
                              <a:cubicBezTo>
                                <a:pt x="211833" y="0"/>
                                <a:pt x="0" y="211833"/>
                                <a:pt x="0" y="473142"/>
                              </a:cubicBezTo>
                              <a:cubicBezTo>
                                <a:pt x="0" y="734451"/>
                                <a:pt x="211833" y="946284"/>
                                <a:pt x="473142" y="946284"/>
                              </a:cubicBezTo>
                              <a:cubicBezTo>
                                <a:pt x="734451" y="946284"/>
                                <a:pt x="946284" y="734451"/>
                                <a:pt x="946284" y="473142"/>
                              </a:cubicBezTo>
                              <a:cubicBezTo>
                                <a:pt x="945988" y="211956"/>
                                <a:pt x="734329" y="296"/>
                                <a:pt x="473142" y="0"/>
                              </a:cubicBezTo>
                              <a:close/>
                              <a:moveTo>
                                <a:pt x="473142" y="860258"/>
                              </a:moveTo>
                              <a:cubicBezTo>
                                <a:pt x="259344" y="860258"/>
                                <a:pt x="86026" y="686941"/>
                                <a:pt x="86026" y="473142"/>
                              </a:cubicBezTo>
                              <a:cubicBezTo>
                                <a:pt x="86026" y="259344"/>
                                <a:pt x="259344" y="86026"/>
                                <a:pt x="473142" y="86026"/>
                              </a:cubicBezTo>
                              <a:cubicBezTo>
                                <a:pt x="686941" y="86026"/>
                                <a:pt x="860258" y="259344"/>
                                <a:pt x="860258" y="473142"/>
                              </a:cubicBezTo>
                              <a:cubicBezTo>
                                <a:pt x="860018" y="686841"/>
                                <a:pt x="686841" y="860018"/>
                                <a:pt x="473142" y="860258"/>
                              </a:cubicBez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6" name="Freeform: Shape 605">
                          <a:extLst>
                            <a:ext uri="{FF2B5EF4-FFF2-40B4-BE49-F238E27FC236}">
                              <a16:creationId xmlns:a16="http://schemas.microsoft.com/office/drawing/2014/main" id="{9D13664B-C251-48AC-865B-C187D6B23F0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990405" y="4327169"/>
                          <a:ext cx="309957" cy="305635"/>
                        </a:xfrm>
                        <a:custGeom>
                          <a:avLst/>
                          <a:gdLst>
                            <a:gd name="connsiteX0" fmla="*/ 71961 w 309957"/>
                            <a:gd name="connsiteY0" fmla="*/ 0 h 305635"/>
                            <a:gd name="connsiteX1" fmla="*/ 0 w 309957"/>
                            <a:gd name="connsiteY1" fmla="*/ 64455 h 305635"/>
                            <a:gd name="connsiteX2" fmla="*/ 227694 w 309957"/>
                            <a:gd name="connsiteY2" fmla="*/ 292122 h 305635"/>
                            <a:gd name="connsiteX3" fmla="*/ 295913 w 309957"/>
                            <a:gd name="connsiteY3" fmla="*/ 292122 h 305635"/>
                            <a:gd name="connsiteX4" fmla="*/ 309957 w 309957"/>
                            <a:gd name="connsiteY4" fmla="*/ 258013 h 305635"/>
                            <a:gd name="connsiteX5" fmla="*/ 295886 w 309957"/>
                            <a:gd name="connsiteY5" fmla="*/ 223925 h 30563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309957" h="305635">
                              <a:moveTo>
                                <a:pt x="71961" y="0"/>
                              </a:moveTo>
                              <a:cubicBezTo>
                                <a:pt x="49864" y="23506"/>
                                <a:pt x="25788" y="45070"/>
                                <a:pt x="0" y="64455"/>
                              </a:cubicBezTo>
                              <a:lnTo>
                                <a:pt x="227694" y="292122"/>
                              </a:lnTo>
                              <a:cubicBezTo>
                                <a:pt x="246865" y="310141"/>
                                <a:pt x="276743" y="310141"/>
                                <a:pt x="295913" y="292122"/>
                              </a:cubicBezTo>
                              <a:cubicBezTo>
                                <a:pt x="304900" y="283043"/>
                                <a:pt x="309946" y="270788"/>
                                <a:pt x="309957" y="258013"/>
                              </a:cubicBezTo>
                              <a:cubicBezTo>
                                <a:pt x="310015" y="245226"/>
                                <a:pt x="304947" y="232948"/>
                                <a:pt x="295886" y="223925"/>
                              </a:cubicBez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7" name="Freeform: Shape 606">
                          <a:extLst>
                            <a:ext uri="{FF2B5EF4-FFF2-40B4-BE49-F238E27FC236}">
                              <a16:creationId xmlns:a16="http://schemas.microsoft.com/office/drawing/2014/main" id="{9EE35E7E-AC61-4BBA-A78C-651BC0B90AE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891638" y="4504323"/>
                          <a:ext cx="258077" cy="129038"/>
                        </a:xfrm>
                        <a:custGeom>
                          <a:avLst/>
                          <a:gdLst>
                            <a:gd name="connsiteX0" fmla="*/ 0 w 258077"/>
                            <a:gd name="connsiteY0" fmla="*/ 0 h 129038"/>
                            <a:gd name="connsiteX1" fmla="*/ 258078 w 258077"/>
                            <a:gd name="connsiteY1" fmla="*/ 0 h 129038"/>
                            <a:gd name="connsiteX2" fmla="*/ 258078 w 258077"/>
                            <a:gd name="connsiteY2" fmla="*/ 129039 h 129038"/>
                            <a:gd name="connsiteX3" fmla="*/ 0 w 258077"/>
                            <a:gd name="connsiteY3" fmla="*/ 129039 h 12903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58077" h="129038">
                              <a:moveTo>
                                <a:pt x="0" y="0"/>
                              </a:moveTo>
                              <a:lnTo>
                                <a:pt x="258078" y="0"/>
                              </a:lnTo>
                              <a:lnTo>
                                <a:pt x="258078" y="129039"/>
                              </a:lnTo>
                              <a:lnTo>
                                <a:pt x="0" y="129039"/>
                              </a:ln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8" name="Freeform: Shape 607">
                          <a:extLst>
                            <a:ext uri="{FF2B5EF4-FFF2-40B4-BE49-F238E27FC236}">
                              <a16:creationId xmlns:a16="http://schemas.microsoft.com/office/drawing/2014/main" id="{901AADC6-F431-4D27-85C5-6BE3E952107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974066" y="2224638"/>
                          <a:ext cx="326295" cy="1720516"/>
                        </a:xfrm>
                        <a:custGeom>
                          <a:avLst/>
                          <a:gdLst>
                            <a:gd name="connsiteX0" fmla="*/ 0 w 326295"/>
                            <a:gd name="connsiteY0" fmla="*/ 0 h 1720516"/>
                            <a:gd name="connsiteX1" fmla="*/ 227667 w 326295"/>
                            <a:gd name="connsiteY1" fmla="*/ 227667 h 1720516"/>
                            <a:gd name="connsiteX2" fmla="*/ 240270 w 326295"/>
                            <a:gd name="connsiteY2" fmla="*/ 253432 h 1720516"/>
                            <a:gd name="connsiteX3" fmla="*/ 240270 w 326295"/>
                            <a:gd name="connsiteY3" fmla="*/ 1720517 h 1720516"/>
                            <a:gd name="connsiteX4" fmla="*/ 326296 w 326295"/>
                            <a:gd name="connsiteY4" fmla="*/ 1720517 h 1720516"/>
                            <a:gd name="connsiteX5" fmla="*/ 326296 w 326295"/>
                            <a:gd name="connsiteY5" fmla="*/ 0 h 172051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326295" h="1720516">
                              <a:moveTo>
                                <a:pt x="0" y="0"/>
                              </a:moveTo>
                              <a:lnTo>
                                <a:pt x="227667" y="227667"/>
                              </a:lnTo>
                              <a:cubicBezTo>
                                <a:pt x="235620" y="233850"/>
                                <a:pt x="240271" y="243359"/>
                                <a:pt x="240270" y="253432"/>
                              </a:cubicBezTo>
                              <a:lnTo>
                                <a:pt x="240270" y="1720517"/>
                              </a:lnTo>
                              <a:lnTo>
                                <a:pt x="326296" y="1720517"/>
                              </a:lnTo>
                              <a:lnTo>
                                <a:pt x="326296" y="0"/>
                              </a:ln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09" name="Freeform: Shape 608">
                          <a:extLst>
                            <a:ext uri="{FF2B5EF4-FFF2-40B4-BE49-F238E27FC236}">
                              <a16:creationId xmlns:a16="http://schemas.microsoft.com/office/drawing/2014/main" id="{04FFE578-DDAD-437C-BBFB-6BF24A41BF0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96000" y="4504323"/>
                          <a:ext cx="258077" cy="129038"/>
                        </a:xfrm>
                        <a:custGeom>
                          <a:avLst/>
                          <a:gdLst>
                            <a:gd name="connsiteX0" fmla="*/ 0 w 258077"/>
                            <a:gd name="connsiteY0" fmla="*/ 0 h 129038"/>
                            <a:gd name="connsiteX1" fmla="*/ 258078 w 258077"/>
                            <a:gd name="connsiteY1" fmla="*/ 0 h 129038"/>
                            <a:gd name="connsiteX2" fmla="*/ 258078 w 258077"/>
                            <a:gd name="connsiteY2" fmla="*/ 129039 h 129038"/>
                            <a:gd name="connsiteX3" fmla="*/ 0 w 258077"/>
                            <a:gd name="connsiteY3" fmla="*/ 129039 h 12903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58077" h="129038">
                              <a:moveTo>
                                <a:pt x="0" y="0"/>
                              </a:moveTo>
                              <a:lnTo>
                                <a:pt x="258078" y="0"/>
                              </a:lnTo>
                              <a:lnTo>
                                <a:pt x="258078" y="129039"/>
                              </a:lnTo>
                              <a:lnTo>
                                <a:pt x="0" y="129039"/>
                              </a:lnTo>
                              <a:close/>
                            </a:path>
                          </a:pathLst>
                        </a:custGeom>
                        <a:grpFill/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10" name="Freeform: Shape 609">
                          <a:extLst>
                            <a:ext uri="{FF2B5EF4-FFF2-40B4-BE49-F238E27FC236}">
                              <a16:creationId xmlns:a16="http://schemas.microsoft.com/office/drawing/2014/main" id="{865A979A-8913-4A11-B9E1-7C185CF3AB1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891636" y="3872221"/>
                          <a:ext cx="1462441" cy="761140"/>
                        </a:xfrm>
                        <a:custGeom>
                          <a:avLst/>
                          <a:gdLst>
                            <a:gd name="connsiteX0" fmla="*/ 1204364 w 1462441"/>
                            <a:gd name="connsiteY0" fmla="*/ 72934 h 761140"/>
                            <a:gd name="connsiteX1" fmla="*/ 1206671 w 1462441"/>
                            <a:gd name="connsiteY1" fmla="*/ 27469 h 761140"/>
                            <a:gd name="connsiteX2" fmla="*/ 1028124 w 1462441"/>
                            <a:gd name="connsiteY2" fmla="*/ 0 h 761140"/>
                            <a:gd name="connsiteX3" fmla="*/ 737674 w 1462441"/>
                            <a:gd name="connsiteY3" fmla="*/ 244985 h 761140"/>
                            <a:gd name="connsiteX4" fmla="*/ 724770 w 1462441"/>
                            <a:gd name="connsiteY4" fmla="*/ 244985 h 761140"/>
                            <a:gd name="connsiteX5" fmla="*/ 434336 w 1462441"/>
                            <a:gd name="connsiteY5" fmla="*/ 38 h 761140"/>
                            <a:gd name="connsiteX6" fmla="*/ 182528 w 1462441"/>
                            <a:gd name="connsiteY6" fmla="*/ 38889 h 761140"/>
                            <a:gd name="connsiteX7" fmla="*/ 2 w 1462441"/>
                            <a:gd name="connsiteY7" fmla="*/ 251437 h 761140"/>
                            <a:gd name="connsiteX8" fmla="*/ 2 w 1462441"/>
                            <a:gd name="connsiteY8" fmla="*/ 546076 h 761140"/>
                            <a:gd name="connsiteX9" fmla="*/ 258080 w 1462441"/>
                            <a:gd name="connsiteY9" fmla="*/ 546076 h 761140"/>
                            <a:gd name="connsiteX10" fmla="*/ 258080 w 1462441"/>
                            <a:gd name="connsiteY10" fmla="*/ 374024 h 761140"/>
                            <a:gd name="connsiteX11" fmla="*/ 344106 w 1462441"/>
                            <a:gd name="connsiteY11" fmla="*/ 374024 h 761140"/>
                            <a:gd name="connsiteX12" fmla="*/ 344106 w 1462441"/>
                            <a:gd name="connsiteY12" fmla="*/ 761141 h 761140"/>
                            <a:gd name="connsiteX13" fmla="*/ 1118338 w 1462441"/>
                            <a:gd name="connsiteY13" fmla="*/ 761141 h 761140"/>
                            <a:gd name="connsiteX14" fmla="*/ 1118338 w 1462441"/>
                            <a:gd name="connsiteY14" fmla="*/ 374024 h 761140"/>
                            <a:gd name="connsiteX15" fmla="*/ 1204364 w 1462441"/>
                            <a:gd name="connsiteY15" fmla="*/ 374024 h 761140"/>
                            <a:gd name="connsiteX16" fmla="*/ 1204364 w 1462441"/>
                            <a:gd name="connsiteY16" fmla="*/ 546076 h 761140"/>
                            <a:gd name="connsiteX17" fmla="*/ 1462442 w 1462441"/>
                            <a:gd name="connsiteY17" fmla="*/ 546076 h 761140"/>
                            <a:gd name="connsiteX18" fmla="*/ 1462442 w 1462441"/>
                            <a:gd name="connsiteY18" fmla="*/ 543388 h 761140"/>
                            <a:gd name="connsiteX19" fmla="*/ 1204364 w 1462441"/>
                            <a:gd name="connsiteY19" fmla="*/ 72934 h 76114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</a:cxnLst>
                          <a:rect l="l" t="t" r="r" b="b"/>
                          <a:pathLst>
                            <a:path w="1462441" h="761140">
                              <a:moveTo>
                                <a:pt x="1204364" y="72934"/>
                              </a:moveTo>
                              <a:cubicBezTo>
                                <a:pt x="1204364" y="57589"/>
                                <a:pt x="1205439" y="42508"/>
                                <a:pt x="1206671" y="27469"/>
                              </a:cubicBezTo>
                              <a:lnTo>
                                <a:pt x="1028124" y="0"/>
                              </a:lnTo>
                              <a:cubicBezTo>
                                <a:pt x="1003755" y="141422"/>
                                <a:pt x="881180" y="244811"/>
                                <a:pt x="737674" y="244985"/>
                              </a:cubicBezTo>
                              <a:lnTo>
                                <a:pt x="724770" y="244985"/>
                              </a:lnTo>
                              <a:cubicBezTo>
                                <a:pt x="581288" y="244788"/>
                                <a:pt x="458736" y="141430"/>
                                <a:pt x="434336" y="38"/>
                              </a:cubicBezTo>
                              <a:lnTo>
                                <a:pt x="182528" y="38889"/>
                              </a:lnTo>
                              <a:cubicBezTo>
                                <a:pt x="77296" y="54491"/>
                                <a:pt x="-477" y="145056"/>
                                <a:pt x="2" y="251437"/>
                              </a:cubicBezTo>
                              <a:lnTo>
                                <a:pt x="2" y="546076"/>
                              </a:lnTo>
                              <a:lnTo>
                                <a:pt x="258080" y="546076"/>
                              </a:lnTo>
                              <a:lnTo>
                                <a:pt x="258080" y="374024"/>
                              </a:lnTo>
                              <a:lnTo>
                                <a:pt x="344106" y="374024"/>
                              </a:lnTo>
                              <a:lnTo>
                                <a:pt x="344106" y="761141"/>
                              </a:lnTo>
                              <a:lnTo>
                                <a:pt x="1118338" y="761141"/>
                              </a:lnTo>
                              <a:lnTo>
                                <a:pt x="1118338" y="374024"/>
                              </a:lnTo>
                              <a:lnTo>
                                <a:pt x="1204364" y="374024"/>
                              </a:lnTo>
                              <a:lnTo>
                                <a:pt x="1204364" y="546076"/>
                              </a:lnTo>
                              <a:lnTo>
                                <a:pt x="1462442" y="546076"/>
                              </a:lnTo>
                              <a:lnTo>
                                <a:pt x="1462442" y="543388"/>
                              </a:lnTo>
                              <a:cubicBezTo>
                                <a:pt x="1301822" y="440836"/>
                                <a:pt x="1204540" y="263499"/>
                                <a:pt x="1204364" y="72934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629" name="Group 628">
                      <a:extLst>
                        <a:ext uri="{FF2B5EF4-FFF2-40B4-BE49-F238E27FC236}">
                          <a16:creationId xmlns:a16="http://schemas.microsoft.com/office/drawing/2014/main" id="{3F6FDE7D-E18E-4BBF-8A26-D7ED9C4EE7B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266438" y="5090313"/>
                      <a:ext cx="473074" cy="471188"/>
                      <a:chOff x="5301322" y="5125058"/>
                      <a:chExt cx="403305" cy="401698"/>
                    </a:xfrm>
                  </p:grpSpPr>
                  <p:sp>
                    <p:nvSpPr>
                      <p:cNvPr id="237" name="Oval 236">
                        <a:extLst>
                          <a:ext uri="{FF2B5EF4-FFF2-40B4-BE49-F238E27FC236}">
                            <a16:creationId xmlns:a16="http://schemas.microsoft.com/office/drawing/2014/main" id="{1080233E-FC95-47B9-9F12-438D816CB7F0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301322" y="5125058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611" name="Group 610">
                        <a:extLst>
                          <a:ext uri="{FF2B5EF4-FFF2-40B4-BE49-F238E27FC236}">
                            <a16:creationId xmlns:a16="http://schemas.microsoft.com/office/drawing/2014/main" id="{344F8457-FF2E-4340-83EA-ECC2AE9C8A0B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380762" y="5203698"/>
                        <a:ext cx="244424" cy="244418"/>
                        <a:chOff x="8983827" y="5106655"/>
                        <a:chExt cx="325899" cy="325891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612" name="Freeform: Shape 611">
                          <a:extLst>
                            <a:ext uri="{FF2B5EF4-FFF2-40B4-BE49-F238E27FC236}">
                              <a16:creationId xmlns:a16="http://schemas.microsoft.com/office/drawing/2014/main" id="{D32625B7-966F-433A-809F-D1D43144461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145517" y="5155619"/>
                          <a:ext cx="115227" cy="93924"/>
                        </a:xfrm>
                        <a:custGeom>
                          <a:avLst/>
                          <a:gdLst>
                            <a:gd name="connsiteX0" fmla="*/ 36166 w 115227"/>
                            <a:gd name="connsiteY0" fmla="*/ 73242 h 93924"/>
                            <a:gd name="connsiteX1" fmla="*/ 94547 w 115227"/>
                            <a:gd name="connsiteY1" fmla="*/ 93924 h 93924"/>
                            <a:gd name="connsiteX2" fmla="*/ 115227 w 115227"/>
                            <a:gd name="connsiteY2" fmla="*/ 73242 h 93924"/>
                            <a:gd name="connsiteX3" fmla="*/ 41986 w 115227"/>
                            <a:gd name="connsiteY3" fmla="*/ 0 h 93924"/>
                            <a:gd name="connsiteX4" fmla="*/ 1250 w 115227"/>
                            <a:gd name="connsiteY4" fmla="*/ 40735 h 93924"/>
                            <a:gd name="connsiteX5" fmla="*/ 1250 w 115227"/>
                            <a:gd name="connsiteY5" fmla="*/ 49964 h 93924"/>
                            <a:gd name="connsiteX6" fmla="*/ 0 w 115227"/>
                            <a:gd name="connsiteY6" fmla="*/ 57938 h 93924"/>
                            <a:gd name="connsiteX7" fmla="*/ 17242 w 115227"/>
                            <a:gd name="connsiteY7" fmla="*/ 75185 h 93924"/>
                            <a:gd name="connsiteX8" fmla="*/ 36166 w 115227"/>
                            <a:gd name="connsiteY8" fmla="*/ 73242 h 9392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115227" h="93924">
                              <a:moveTo>
                                <a:pt x="36166" y="73242"/>
                              </a:moveTo>
                              <a:cubicBezTo>
                                <a:pt x="57423" y="73233"/>
                                <a:pt x="78035" y="80535"/>
                                <a:pt x="94547" y="93924"/>
                              </a:cubicBezTo>
                              <a:lnTo>
                                <a:pt x="115227" y="73242"/>
                              </a:lnTo>
                              <a:lnTo>
                                <a:pt x="41986" y="0"/>
                              </a:lnTo>
                              <a:lnTo>
                                <a:pt x="1250" y="40735"/>
                              </a:lnTo>
                              <a:lnTo>
                                <a:pt x="1250" y="49964"/>
                              </a:lnTo>
                              <a:cubicBezTo>
                                <a:pt x="1210" y="52669"/>
                                <a:pt x="790" y="55352"/>
                                <a:pt x="0" y="57938"/>
                              </a:cubicBezTo>
                              <a:lnTo>
                                <a:pt x="17242" y="75185"/>
                              </a:lnTo>
                              <a:cubicBezTo>
                                <a:pt x="23468" y="73892"/>
                                <a:pt x="29807" y="73242"/>
                                <a:pt x="36166" y="73242"/>
                              </a:cubicBezTo>
                              <a:close/>
                            </a:path>
                          </a:pathLst>
                        </a:custGeom>
                        <a:grpFill/>
                        <a:ln w="72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13" name="Freeform: Shape 612">
                          <a:extLst>
                            <a:ext uri="{FF2B5EF4-FFF2-40B4-BE49-F238E27FC236}">
                              <a16:creationId xmlns:a16="http://schemas.microsoft.com/office/drawing/2014/main" id="{C4C92390-C48C-45EB-80C2-FCC01592F21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983827" y="5106655"/>
                          <a:ext cx="151301" cy="138018"/>
                        </a:xfrm>
                        <a:custGeom>
                          <a:avLst/>
                          <a:gdLst>
                            <a:gd name="connsiteX0" fmla="*/ 17458 w 151301"/>
                            <a:gd name="connsiteY0" fmla="*/ 116386 h 138018"/>
                            <a:gd name="connsiteX1" fmla="*/ 58193 w 151301"/>
                            <a:gd name="connsiteY1" fmla="*/ 116386 h 138018"/>
                            <a:gd name="connsiteX2" fmla="*/ 61574 w 151301"/>
                            <a:gd name="connsiteY2" fmla="*/ 117474 h 138018"/>
                            <a:gd name="connsiteX3" fmla="*/ 90333 w 151301"/>
                            <a:gd name="connsiteY3" fmla="*/ 138018 h 138018"/>
                            <a:gd name="connsiteX4" fmla="*/ 87423 w 151301"/>
                            <a:gd name="connsiteY4" fmla="*/ 123348 h 138018"/>
                            <a:gd name="connsiteX5" fmla="*/ 88622 w 151301"/>
                            <a:gd name="connsiteY5" fmla="*/ 118526 h 138018"/>
                            <a:gd name="connsiteX6" fmla="*/ 93109 w 151301"/>
                            <a:gd name="connsiteY6" fmla="*/ 116386 h 138018"/>
                            <a:gd name="connsiteX7" fmla="*/ 133844 w 151301"/>
                            <a:gd name="connsiteY7" fmla="*/ 116386 h 138018"/>
                            <a:gd name="connsiteX8" fmla="*/ 151302 w 151301"/>
                            <a:gd name="connsiteY8" fmla="*/ 98928 h 138018"/>
                            <a:gd name="connsiteX9" fmla="*/ 151302 w 151301"/>
                            <a:gd name="connsiteY9" fmla="*/ 17458 h 138018"/>
                            <a:gd name="connsiteX10" fmla="*/ 133844 w 151301"/>
                            <a:gd name="connsiteY10" fmla="*/ 0 h 138018"/>
                            <a:gd name="connsiteX11" fmla="*/ 17458 w 151301"/>
                            <a:gd name="connsiteY11" fmla="*/ 0 h 138018"/>
                            <a:gd name="connsiteX12" fmla="*/ 0 w 151301"/>
                            <a:gd name="connsiteY12" fmla="*/ 17458 h 138018"/>
                            <a:gd name="connsiteX13" fmla="*/ 0 w 151301"/>
                            <a:gd name="connsiteY13" fmla="*/ 98928 h 138018"/>
                            <a:gd name="connsiteX14" fmla="*/ 17458 w 151301"/>
                            <a:gd name="connsiteY14" fmla="*/ 116386 h 138018"/>
                            <a:gd name="connsiteX15" fmla="*/ 11639 w 151301"/>
                            <a:gd name="connsiteY15" fmla="*/ 17458 h 138018"/>
                            <a:gd name="connsiteX16" fmla="*/ 23277 w 151301"/>
                            <a:gd name="connsiteY16" fmla="*/ 17458 h 138018"/>
                            <a:gd name="connsiteX17" fmla="*/ 23277 w 151301"/>
                            <a:gd name="connsiteY17" fmla="*/ 58193 h 138018"/>
                            <a:gd name="connsiteX18" fmla="*/ 30262 w 151301"/>
                            <a:gd name="connsiteY18" fmla="*/ 48882 h 138018"/>
                            <a:gd name="connsiteX19" fmla="*/ 34916 w 151301"/>
                            <a:gd name="connsiteY19" fmla="*/ 46685 h 138018"/>
                            <a:gd name="connsiteX20" fmla="*/ 39570 w 151301"/>
                            <a:gd name="connsiteY20" fmla="*/ 48882 h 138018"/>
                            <a:gd name="connsiteX21" fmla="*/ 52095 w 151301"/>
                            <a:gd name="connsiteY21" fmla="*/ 65584 h 138018"/>
                            <a:gd name="connsiteX22" fmla="*/ 70809 w 151301"/>
                            <a:gd name="connsiteY22" fmla="*/ 37507 h 138018"/>
                            <a:gd name="connsiteX23" fmla="*/ 75338 w 151301"/>
                            <a:gd name="connsiteY23" fmla="*/ 34921 h 138018"/>
                            <a:gd name="connsiteX24" fmla="*/ 80121 w 151301"/>
                            <a:gd name="connsiteY24" fmla="*/ 37004 h 138018"/>
                            <a:gd name="connsiteX25" fmla="*/ 103781 w 151301"/>
                            <a:gd name="connsiteY25" fmla="*/ 65405 h 138018"/>
                            <a:gd name="connsiteX26" fmla="*/ 128758 w 151301"/>
                            <a:gd name="connsiteY26" fmla="*/ 20456 h 138018"/>
                            <a:gd name="connsiteX27" fmla="*/ 138930 w 151301"/>
                            <a:gd name="connsiteY27" fmla="*/ 26102 h 138018"/>
                            <a:gd name="connsiteX28" fmla="*/ 109834 w 151301"/>
                            <a:gd name="connsiteY28" fmla="*/ 78476 h 138018"/>
                            <a:gd name="connsiteX29" fmla="*/ 105296 w 151301"/>
                            <a:gd name="connsiteY29" fmla="*/ 81442 h 138018"/>
                            <a:gd name="connsiteX30" fmla="*/ 104747 w 151301"/>
                            <a:gd name="connsiteY30" fmla="*/ 81470 h 138018"/>
                            <a:gd name="connsiteX31" fmla="*/ 100278 w 151301"/>
                            <a:gd name="connsiteY31" fmla="*/ 79382 h 138018"/>
                            <a:gd name="connsiteX32" fmla="*/ 76168 w 151301"/>
                            <a:gd name="connsiteY32" fmla="*/ 50447 h 138018"/>
                            <a:gd name="connsiteX33" fmla="*/ 57216 w 151301"/>
                            <a:gd name="connsiteY33" fmla="*/ 78882 h 138018"/>
                            <a:gd name="connsiteX34" fmla="*/ 52561 w 151301"/>
                            <a:gd name="connsiteY34" fmla="*/ 81470 h 138018"/>
                            <a:gd name="connsiteX35" fmla="*/ 47742 w 151301"/>
                            <a:gd name="connsiteY35" fmla="*/ 79143 h 138018"/>
                            <a:gd name="connsiteX36" fmla="*/ 34916 w 151301"/>
                            <a:gd name="connsiteY36" fmla="*/ 62075 h 138018"/>
                            <a:gd name="connsiteX37" fmla="*/ 23277 w 151301"/>
                            <a:gd name="connsiteY37" fmla="*/ 77589 h 138018"/>
                            <a:gd name="connsiteX38" fmla="*/ 23277 w 151301"/>
                            <a:gd name="connsiteY38" fmla="*/ 93109 h 138018"/>
                            <a:gd name="connsiteX39" fmla="*/ 139663 w 151301"/>
                            <a:gd name="connsiteY39" fmla="*/ 93109 h 138018"/>
                            <a:gd name="connsiteX40" fmla="*/ 139663 w 151301"/>
                            <a:gd name="connsiteY40" fmla="*/ 104748 h 138018"/>
                            <a:gd name="connsiteX41" fmla="*/ 17458 w 151301"/>
                            <a:gd name="connsiteY41" fmla="*/ 104748 h 138018"/>
                            <a:gd name="connsiteX42" fmla="*/ 11639 w 151301"/>
                            <a:gd name="connsiteY42" fmla="*/ 98928 h 13801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</a:cxnLst>
                          <a:rect l="l" t="t" r="r" b="b"/>
                          <a:pathLst>
                            <a:path w="151301" h="138018">
                              <a:moveTo>
                                <a:pt x="17458" y="116386"/>
                              </a:moveTo>
                              <a:lnTo>
                                <a:pt x="58193" y="116386"/>
                              </a:lnTo>
                              <a:cubicBezTo>
                                <a:pt x="59406" y="116386"/>
                                <a:pt x="60588" y="116767"/>
                                <a:pt x="61574" y="117474"/>
                              </a:cubicBezTo>
                              <a:lnTo>
                                <a:pt x="90333" y="138018"/>
                              </a:lnTo>
                              <a:lnTo>
                                <a:pt x="87423" y="123348"/>
                              </a:lnTo>
                              <a:cubicBezTo>
                                <a:pt x="87082" y="121640"/>
                                <a:pt x="87522" y="119873"/>
                                <a:pt x="88622" y="118526"/>
                              </a:cubicBezTo>
                              <a:cubicBezTo>
                                <a:pt x="89725" y="117176"/>
                                <a:pt x="91370" y="116392"/>
                                <a:pt x="93109" y="116386"/>
                              </a:cubicBezTo>
                              <a:lnTo>
                                <a:pt x="133844" y="116386"/>
                              </a:lnTo>
                              <a:cubicBezTo>
                                <a:pt x="143485" y="116386"/>
                                <a:pt x="151302" y="108570"/>
                                <a:pt x="151302" y="98928"/>
                              </a:cubicBezTo>
                              <a:lnTo>
                                <a:pt x="151302" y="17458"/>
                              </a:lnTo>
                              <a:cubicBezTo>
                                <a:pt x="151302" y="7817"/>
                                <a:pt x="143485" y="0"/>
                                <a:pt x="133844" y="0"/>
                              </a:cubicBezTo>
                              <a:lnTo>
                                <a:pt x="17458" y="0"/>
                              </a:lnTo>
                              <a:cubicBezTo>
                                <a:pt x="7817" y="0"/>
                                <a:pt x="0" y="7817"/>
                                <a:pt x="0" y="17458"/>
                              </a:cubicBezTo>
                              <a:lnTo>
                                <a:pt x="0" y="98928"/>
                              </a:lnTo>
                              <a:cubicBezTo>
                                <a:pt x="0" y="108570"/>
                                <a:pt x="7817" y="116386"/>
                                <a:pt x="17458" y="116386"/>
                              </a:cubicBezTo>
                              <a:close/>
                              <a:moveTo>
                                <a:pt x="11639" y="17458"/>
                              </a:moveTo>
                              <a:lnTo>
                                <a:pt x="23277" y="17458"/>
                              </a:lnTo>
                              <a:lnTo>
                                <a:pt x="23277" y="58193"/>
                              </a:lnTo>
                              <a:lnTo>
                                <a:pt x="30262" y="48882"/>
                              </a:lnTo>
                              <a:cubicBezTo>
                                <a:pt x="31407" y="47492"/>
                                <a:pt x="33114" y="46685"/>
                                <a:pt x="34916" y="46685"/>
                              </a:cubicBezTo>
                              <a:cubicBezTo>
                                <a:pt x="36717" y="46685"/>
                                <a:pt x="38425" y="47492"/>
                                <a:pt x="39570" y="48882"/>
                              </a:cubicBezTo>
                              <a:lnTo>
                                <a:pt x="52095" y="65584"/>
                              </a:lnTo>
                              <a:lnTo>
                                <a:pt x="70809" y="37507"/>
                              </a:lnTo>
                              <a:cubicBezTo>
                                <a:pt x="71826" y="35979"/>
                                <a:pt x="73506" y="35021"/>
                                <a:pt x="75338" y="34921"/>
                              </a:cubicBezTo>
                              <a:cubicBezTo>
                                <a:pt x="77171" y="34825"/>
                                <a:pt x="78944" y="35595"/>
                                <a:pt x="80121" y="37004"/>
                              </a:cubicBezTo>
                              <a:lnTo>
                                <a:pt x="103781" y="65405"/>
                              </a:lnTo>
                              <a:lnTo>
                                <a:pt x="128758" y="20456"/>
                              </a:lnTo>
                              <a:lnTo>
                                <a:pt x="138930" y="26102"/>
                              </a:lnTo>
                              <a:lnTo>
                                <a:pt x="109834" y="78476"/>
                              </a:lnTo>
                              <a:cubicBezTo>
                                <a:pt x="108902" y="80152"/>
                                <a:pt x="107205" y="81260"/>
                                <a:pt x="105296" y="81442"/>
                              </a:cubicBezTo>
                              <a:cubicBezTo>
                                <a:pt x="105114" y="81462"/>
                                <a:pt x="104929" y="81473"/>
                                <a:pt x="104747" y="81470"/>
                              </a:cubicBezTo>
                              <a:cubicBezTo>
                                <a:pt x="103023" y="81473"/>
                                <a:pt x="101383" y="80706"/>
                                <a:pt x="100278" y="79382"/>
                              </a:cubicBezTo>
                              <a:lnTo>
                                <a:pt x="76168" y="50447"/>
                              </a:lnTo>
                              <a:lnTo>
                                <a:pt x="57216" y="78882"/>
                              </a:lnTo>
                              <a:cubicBezTo>
                                <a:pt x="56173" y="80445"/>
                                <a:pt x="54439" y="81411"/>
                                <a:pt x="52561" y="81470"/>
                              </a:cubicBezTo>
                              <a:cubicBezTo>
                                <a:pt x="50680" y="81481"/>
                                <a:pt x="48902" y="80624"/>
                                <a:pt x="47742" y="79143"/>
                              </a:cubicBezTo>
                              <a:lnTo>
                                <a:pt x="34916" y="62075"/>
                              </a:lnTo>
                              <a:lnTo>
                                <a:pt x="23277" y="77589"/>
                              </a:lnTo>
                              <a:lnTo>
                                <a:pt x="23277" y="93109"/>
                              </a:lnTo>
                              <a:lnTo>
                                <a:pt x="139663" y="93109"/>
                              </a:lnTo>
                              <a:lnTo>
                                <a:pt x="139663" y="104748"/>
                              </a:lnTo>
                              <a:lnTo>
                                <a:pt x="17458" y="104748"/>
                              </a:lnTo>
                              <a:cubicBezTo>
                                <a:pt x="14244" y="104748"/>
                                <a:pt x="11639" y="102142"/>
                                <a:pt x="11639" y="9892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72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14" name="Freeform: Shape 613">
                          <a:extLst>
                            <a:ext uri="{FF2B5EF4-FFF2-40B4-BE49-F238E27FC236}">
                              <a16:creationId xmlns:a16="http://schemas.microsoft.com/office/drawing/2014/main" id="{A05F2AFC-16A1-4529-B699-4A9B1F63124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248645" y="5231736"/>
                          <a:ext cx="27712" cy="35753"/>
                        </a:xfrm>
                        <a:custGeom>
                          <a:avLst/>
                          <a:gdLst>
                            <a:gd name="connsiteX0" fmla="*/ 8388 w 27712"/>
                            <a:gd name="connsiteY0" fmla="*/ 35754 h 35753"/>
                            <a:gd name="connsiteX1" fmla="*/ 27712 w 27712"/>
                            <a:gd name="connsiteY1" fmla="*/ 16426 h 35753"/>
                            <a:gd name="connsiteX2" fmla="*/ 25269 w 27712"/>
                            <a:gd name="connsiteY2" fmla="*/ 0 h 35753"/>
                            <a:gd name="connsiteX3" fmla="*/ 24442 w 27712"/>
                            <a:gd name="connsiteY3" fmla="*/ 1239 h 35753"/>
                            <a:gd name="connsiteX4" fmla="*/ 0 w 27712"/>
                            <a:gd name="connsiteY4" fmla="*/ 25681 h 35753"/>
                            <a:gd name="connsiteX5" fmla="*/ 8388 w 27712"/>
                            <a:gd name="connsiteY5" fmla="*/ 35754 h 3575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27712" h="35753">
                              <a:moveTo>
                                <a:pt x="8388" y="35754"/>
                              </a:moveTo>
                              <a:lnTo>
                                <a:pt x="27712" y="16426"/>
                              </a:lnTo>
                              <a:lnTo>
                                <a:pt x="25269" y="0"/>
                              </a:lnTo>
                              <a:cubicBezTo>
                                <a:pt x="25050" y="449"/>
                                <a:pt x="24771" y="863"/>
                                <a:pt x="24442" y="1239"/>
                              </a:cubicBezTo>
                              <a:lnTo>
                                <a:pt x="0" y="25681"/>
                              </a:lnTo>
                              <a:cubicBezTo>
                                <a:pt x="3029" y="28838"/>
                                <a:pt x="5830" y="32202"/>
                                <a:pt x="8388" y="35754"/>
                              </a:cubicBezTo>
                              <a:close/>
                            </a:path>
                          </a:pathLst>
                        </a:custGeom>
                        <a:grpFill/>
                        <a:ln w="72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15" name="Freeform: Shape 614">
                          <a:extLst>
                            <a:ext uri="{FF2B5EF4-FFF2-40B4-BE49-F238E27FC236}">
                              <a16:creationId xmlns:a16="http://schemas.microsoft.com/office/drawing/2014/main" id="{06FE84E5-0156-4BF0-B236-8B064B773D0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146767" y="5106928"/>
                          <a:ext cx="162656" cy="130976"/>
                        </a:xfrm>
                        <a:custGeom>
                          <a:avLst/>
                          <a:gdLst>
                            <a:gd name="connsiteX0" fmla="*/ 44849 w 162656"/>
                            <a:gd name="connsiteY0" fmla="*/ 36348 h 130976"/>
                            <a:gd name="connsiteX1" fmla="*/ 126064 w 162656"/>
                            <a:gd name="connsiteY1" fmla="*/ 117563 h 130976"/>
                            <a:gd name="connsiteX2" fmla="*/ 117063 w 162656"/>
                            <a:gd name="connsiteY2" fmla="*/ 57042 h 130976"/>
                            <a:gd name="connsiteX3" fmla="*/ 105080 w 162656"/>
                            <a:gd name="connsiteY3" fmla="*/ 38155 h 130976"/>
                            <a:gd name="connsiteX4" fmla="*/ 121640 w 162656"/>
                            <a:gd name="connsiteY4" fmla="*/ 23121 h 130976"/>
                            <a:gd name="connsiteX5" fmla="*/ 139285 w 162656"/>
                            <a:gd name="connsiteY5" fmla="*/ 36862 h 130976"/>
                            <a:gd name="connsiteX6" fmla="*/ 128764 w 162656"/>
                            <a:gd name="connsiteY6" fmla="*/ 56599 h 130976"/>
                            <a:gd name="connsiteX7" fmla="*/ 139820 w 162656"/>
                            <a:gd name="connsiteY7" fmla="*/ 130977 h 130976"/>
                            <a:gd name="connsiteX8" fmla="*/ 162656 w 162656"/>
                            <a:gd name="connsiteY8" fmla="*/ 108140 h 130976"/>
                            <a:gd name="connsiteX9" fmla="*/ 151850 w 162656"/>
                            <a:gd name="connsiteY9" fmla="*/ 10815 h 130976"/>
                            <a:gd name="connsiteX10" fmla="*/ 54511 w 162656"/>
                            <a:gd name="connsiteY10" fmla="*/ 0 h 130976"/>
                            <a:gd name="connsiteX11" fmla="*/ 0 w 162656"/>
                            <a:gd name="connsiteY11" fmla="*/ 54510 h 130976"/>
                            <a:gd name="connsiteX12" fmla="*/ 0 w 162656"/>
                            <a:gd name="connsiteY12" fmla="*/ 72968 h 130976"/>
                            <a:gd name="connsiteX13" fmla="*/ 36621 w 162656"/>
                            <a:gd name="connsiteY13" fmla="*/ 36348 h 130976"/>
                            <a:gd name="connsiteX14" fmla="*/ 44849 w 162656"/>
                            <a:gd name="connsiteY14" fmla="*/ 36348 h 13097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</a:cxnLst>
                          <a:rect l="l" t="t" r="r" b="b"/>
                          <a:pathLst>
                            <a:path w="162656" h="130976">
                              <a:moveTo>
                                <a:pt x="44849" y="36348"/>
                              </a:moveTo>
                              <a:lnTo>
                                <a:pt x="126064" y="117563"/>
                              </a:lnTo>
                              <a:lnTo>
                                <a:pt x="117063" y="57042"/>
                              </a:lnTo>
                              <a:cubicBezTo>
                                <a:pt x="109006" y="54496"/>
                                <a:pt x="103952" y="46526"/>
                                <a:pt x="105080" y="38155"/>
                              </a:cubicBezTo>
                              <a:cubicBezTo>
                                <a:pt x="106211" y="29784"/>
                                <a:pt x="113198" y="23439"/>
                                <a:pt x="121640" y="23121"/>
                              </a:cubicBezTo>
                              <a:cubicBezTo>
                                <a:pt x="130079" y="22803"/>
                                <a:pt x="137527" y="28602"/>
                                <a:pt x="139285" y="36862"/>
                              </a:cubicBezTo>
                              <a:cubicBezTo>
                                <a:pt x="141044" y="45125"/>
                                <a:pt x="136603" y="53453"/>
                                <a:pt x="128764" y="56599"/>
                              </a:cubicBezTo>
                              <a:lnTo>
                                <a:pt x="139820" y="130977"/>
                              </a:lnTo>
                              <a:lnTo>
                                <a:pt x="162656" y="108140"/>
                              </a:lnTo>
                              <a:lnTo>
                                <a:pt x="151850" y="10815"/>
                              </a:lnTo>
                              <a:lnTo>
                                <a:pt x="54511" y="0"/>
                              </a:lnTo>
                              <a:lnTo>
                                <a:pt x="0" y="54510"/>
                              </a:lnTo>
                              <a:lnTo>
                                <a:pt x="0" y="72968"/>
                              </a:lnTo>
                              <a:lnTo>
                                <a:pt x="36621" y="36348"/>
                              </a:lnTo>
                              <a:cubicBezTo>
                                <a:pt x="38894" y="34078"/>
                                <a:pt x="42576" y="34078"/>
                                <a:pt x="44849" y="36348"/>
                              </a:cubicBezTo>
                              <a:close/>
                            </a:path>
                          </a:pathLst>
                        </a:custGeom>
                        <a:grpFill/>
                        <a:ln w="72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16" name="Freeform: Shape 615">
                          <a:extLst>
                            <a:ext uri="{FF2B5EF4-FFF2-40B4-BE49-F238E27FC236}">
                              <a16:creationId xmlns:a16="http://schemas.microsoft.com/office/drawing/2014/main" id="{99CC9A48-87EB-493C-9196-9D52DBF45B9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986236" y="5224280"/>
                          <a:ext cx="163784" cy="205846"/>
                        </a:xfrm>
                        <a:custGeom>
                          <a:avLst/>
                          <a:gdLst>
                            <a:gd name="connsiteX0" fmla="*/ 126354 w 163784"/>
                            <a:gd name="connsiteY0" fmla="*/ 159880 h 205846"/>
                            <a:gd name="connsiteX1" fmla="*/ 108779 w 163784"/>
                            <a:gd name="connsiteY1" fmla="*/ 177455 h 205846"/>
                            <a:gd name="connsiteX2" fmla="*/ 100551 w 163784"/>
                            <a:gd name="connsiteY2" fmla="*/ 169225 h 205846"/>
                            <a:gd name="connsiteX3" fmla="*/ 119034 w 163784"/>
                            <a:gd name="connsiteY3" fmla="*/ 150745 h 205846"/>
                            <a:gd name="connsiteX4" fmla="*/ 111811 w 163784"/>
                            <a:gd name="connsiteY4" fmla="*/ 138345 h 205846"/>
                            <a:gd name="connsiteX5" fmla="*/ 90739 w 163784"/>
                            <a:gd name="connsiteY5" fmla="*/ 159414 h 205846"/>
                            <a:gd name="connsiteX6" fmla="*/ 82510 w 163784"/>
                            <a:gd name="connsiteY6" fmla="*/ 151186 h 205846"/>
                            <a:gd name="connsiteX7" fmla="*/ 107023 w 163784"/>
                            <a:gd name="connsiteY7" fmla="*/ 126680 h 205846"/>
                            <a:gd name="connsiteX8" fmla="*/ 103355 w 163784"/>
                            <a:gd name="connsiteY8" fmla="*/ 110720 h 205846"/>
                            <a:gd name="connsiteX9" fmla="*/ 72702 w 163784"/>
                            <a:gd name="connsiteY9" fmla="*/ 141376 h 205846"/>
                            <a:gd name="connsiteX10" fmla="*/ 64473 w 163784"/>
                            <a:gd name="connsiteY10" fmla="*/ 133148 h 205846"/>
                            <a:gd name="connsiteX11" fmla="*/ 102298 w 163784"/>
                            <a:gd name="connsiteY11" fmla="*/ 95322 h 205846"/>
                            <a:gd name="connsiteX12" fmla="*/ 102448 w 163784"/>
                            <a:gd name="connsiteY12" fmla="*/ 95473 h 205846"/>
                            <a:gd name="connsiteX13" fmla="*/ 163785 w 163784"/>
                            <a:gd name="connsiteY13" fmla="*/ 10243 h 205846"/>
                            <a:gd name="connsiteX14" fmla="*/ 153541 w 163784"/>
                            <a:gd name="connsiteY14" fmla="*/ 0 h 205846"/>
                            <a:gd name="connsiteX15" fmla="*/ 131434 w 163784"/>
                            <a:gd name="connsiteY15" fmla="*/ 10400 h 205846"/>
                            <a:gd name="connsiteX16" fmla="*/ 97800 w 163784"/>
                            <a:gd name="connsiteY16" fmla="*/ 10400 h 205846"/>
                            <a:gd name="connsiteX17" fmla="*/ 102222 w 163784"/>
                            <a:gd name="connsiteY17" fmla="*/ 32515 h 205846"/>
                            <a:gd name="connsiteX18" fmla="*/ 99678 w 163784"/>
                            <a:gd name="connsiteY18" fmla="*/ 38541 h 205846"/>
                            <a:gd name="connsiteX19" fmla="*/ 96519 w 163784"/>
                            <a:gd name="connsiteY19" fmla="*/ 39496 h 205846"/>
                            <a:gd name="connsiteX20" fmla="*/ 93138 w 163784"/>
                            <a:gd name="connsiteY20" fmla="*/ 38408 h 205846"/>
                            <a:gd name="connsiteX21" fmla="*/ 73386 w 163784"/>
                            <a:gd name="connsiteY21" fmla="*/ 24303 h 205846"/>
                            <a:gd name="connsiteX22" fmla="*/ 0 w 163784"/>
                            <a:gd name="connsiteY22" fmla="*/ 97689 h 205846"/>
                            <a:gd name="connsiteX23" fmla="*/ 108157 w 163784"/>
                            <a:gd name="connsiteY23" fmla="*/ 205846 h 205846"/>
                            <a:gd name="connsiteX24" fmla="*/ 140967 w 163784"/>
                            <a:gd name="connsiteY24" fmla="*/ 173039 h 205846"/>
                            <a:gd name="connsiteX25" fmla="*/ 126354 w 163784"/>
                            <a:gd name="connsiteY25" fmla="*/ 159880 h 205846"/>
                            <a:gd name="connsiteX26" fmla="*/ 28392 w 163784"/>
                            <a:gd name="connsiteY26" fmla="*/ 97067 h 205846"/>
                            <a:gd name="connsiteX27" fmla="*/ 66217 w 163784"/>
                            <a:gd name="connsiteY27" fmla="*/ 59241 h 205846"/>
                            <a:gd name="connsiteX28" fmla="*/ 74446 w 163784"/>
                            <a:gd name="connsiteY28" fmla="*/ 67470 h 205846"/>
                            <a:gd name="connsiteX29" fmla="*/ 36621 w 163784"/>
                            <a:gd name="connsiteY29" fmla="*/ 105296 h 205846"/>
                            <a:gd name="connsiteX30" fmla="*/ 46432 w 163784"/>
                            <a:gd name="connsiteY30" fmla="*/ 115107 h 205846"/>
                            <a:gd name="connsiteX31" fmla="*/ 84258 w 163784"/>
                            <a:gd name="connsiteY31" fmla="*/ 77282 h 205846"/>
                            <a:gd name="connsiteX32" fmla="*/ 92487 w 163784"/>
                            <a:gd name="connsiteY32" fmla="*/ 85511 h 205846"/>
                            <a:gd name="connsiteX33" fmla="*/ 54661 w 163784"/>
                            <a:gd name="connsiteY33" fmla="*/ 123337 h 20584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</a:cxnLst>
                          <a:rect l="l" t="t" r="r" b="b"/>
                          <a:pathLst>
                            <a:path w="163784" h="205846">
                              <a:moveTo>
                                <a:pt x="126354" y="159880"/>
                              </a:moveTo>
                              <a:lnTo>
                                <a:pt x="108779" y="177455"/>
                              </a:lnTo>
                              <a:lnTo>
                                <a:pt x="100551" y="169225"/>
                              </a:lnTo>
                              <a:lnTo>
                                <a:pt x="119034" y="150745"/>
                              </a:lnTo>
                              <a:cubicBezTo>
                                <a:pt x="116312" y="146804"/>
                                <a:pt x="113897" y="142658"/>
                                <a:pt x="111811" y="138345"/>
                              </a:cubicBezTo>
                              <a:lnTo>
                                <a:pt x="90739" y="159414"/>
                              </a:lnTo>
                              <a:lnTo>
                                <a:pt x="82510" y="151186"/>
                              </a:lnTo>
                              <a:lnTo>
                                <a:pt x="107023" y="126680"/>
                              </a:lnTo>
                              <a:cubicBezTo>
                                <a:pt x="105330" y="121481"/>
                                <a:pt x="104103" y="116139"/>
                                <a:pt x="103355" y="110720"/>
                              </a:cubicBezTo>
                              <a:lnTo>
                                <a:pt x="72702" y="141376"/>
                              </a:lnTo>
                              <a:lnTo>
                                <a:pt x="64473" y="133148"/>
                              </a:lnTo>
                              <a:lnTo>
                                <a:pt x="102298" y="95322"/>
                              </a:lnTo>
                              <a:lnTo>
                                <a:pt x="102448" y="95473"/>
                              </a:lnTo>
                              <a:cubicBezTo>
                                <a:pt x="103406" y="57147"/>
                                <a:pt x="127746" y="23322"/>
                                <a:pt x="163785" y="10243"/>
                              </a:cubicBezTo>
                              <a:lnTo>
                                <a:pt x="153541" y="0"/>
                              </a:lnTo>
                              <a:cubicBezTo>
                                <a:pt x="148071" y="6561"/>
                                <a:pt x="139979" y="10369"/>
                                <a:pt x="131434" y="10400"/>
                              </a:cubicBezTo>
                              <a:lnTo>
                                <a:pt x="97800" y="10400"/>
                              </a:lnTo>
                              <a:lnTo>
                                <a:pt x="102222" y="32515"/>
                              </a:lnTo>
                              <a:cubicBezTo>
                                <a:pt x="102690" y="34853"/>
                                <a:pt x="101682" y="37246"/>
                                <a:pt x="99678" y="38541"/>
                              </a:cubicBezTo>
                              <a:cubicBezTo>
                                <a:pt x="98738" y="39155"/>
                                <a:pt x="97641" y="39488"/>
                                <a:pt x="96519" y="39496"/>
                              </a:cubicBezTo>
                              <a:cubicBezTo>
                                <a:pt x="95305" y="39499"/>
                                <a:pt x="94123" y="39118"/>
                                <a:pt x="93138" y="38408"/>
                              </a:cubicBezTo>
                              <a:lnTo>
                                <a:pt x="73386" y="24303"/>
                              </a:lnTo>
                              <a:lnTo>
                                <a:pt x="0" y="97689"/>
                              </a:lnTo>
                              <a:lnTo>
                                <a:pt x="108157" y="205846"/>
                              </a:lnTo>
                              <a:lnTo>
                                <a:pt x="140967" y="173039"/>
                              </a:lnTo>
                              <a:cubicBezTo>
                                <a:pt x="135648" y="169177"/>
                                <a:pt x="130750" y="164768"/>
                                <a:pt x="126354" y="159880"/>
                              </a:cubicBezTo>
                              <a:close/>
                              <a:moveTo>
                                <a:pt x="28392" y="97067"/>
                              </a:moveTo>
                              <a:lnTo>
                                <a:pt x="66217" y="59241"/>
                              </a:lnTo>
                              <a:lnTo>
                                <a:pt x="74446" y="67470"/>
                              </a:lnTo>
                              <a:lnTo>
                                <a:pt x="36621" y="105296"/>
                              </a:lnTo>
                              <a:close/>
                              <a:moveTo>
                                <a:pt x="46432" y="115107"/>
                              </a:moveTo>
                              <a:lnTo>
                                <a:pt x="84258" y="77282"/>
                              </a:lnTo>
                              <a:lnTo>
                                <a:pt x="92487" y="85511"/>
                              </a:lnTo>
                              <a:lnTo>
                                <a:pt x="54661" y="123337"/>
                              </a:lnTo>
                              <a:close/>
                            </a:path>
                          </a:pathLst>
                        </a:custGeom>
                        <a:grpFill/>
                        <a:ln w="72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17" name="Freeform: Shape 616">
                          <a:extLst>
                            <a:ext uri="{FF2B5EF4-FFF2-40B4-BE49-F238E27FC236}">
                              <a16:creationId xmlns:a16="http://schemas.microsoft.com/office/drawing/2014/main" id="{BBE2BC4F-1CE4-4C09-9992-26B0A137DCD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263153" y="5141571"/>
                          <a:ext cx="11638" cy="11638"/>
                        </a:xfrm>
                        <a:custGeom>
                          <a:avLst/>
                          <a:gdLst>
                            <a:gd name="connsiteX0" fmla="*/ 11639 w 11638"/>
                            <a:gd name="connsiteY0" fmla="*/ 5819 h 11638"/>
                            <a:gd name="connsiteX1" fmla="*/ 5819 w 11638"/>
                            <a:gd name="connsiteY1" fmla="*/ 11639 h 11638"/>
                            <a:gd name="connsiteX2" fmla="*/ 0 w 11638"/>
                            <a:gd name="connsiteY2" fmla="*/ 5819 h 11638"/>
                            <a:gd name="connsiteX3" fmla="*/ 5819 w 11638"/>
                            <a:gd name="connsiteY3" fmla="*/ 0 h 11638"/>
                            <a:gd name="connsiteX4" fmla="*/ 11639 w 11638"/>
                            <a:gd name="connsiteY4" fmla="*/ 5819 h 1163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1638" h="11638">
                              <a:moveTo>
                                <a:pt x="11639" y="5819"/>
                              </a:moveTo>
                              <a:cubicBezTo>
                                <a:pt x="11639" y="9033"/>
                                <a:pt x="9033" y="11639"/>
                                <a:pt x="5819" y="11639"/>
                              </a:cubicBezTo>
                              <a:cubicBezTo>
                                <a:pt x="2606" y="11639"/>
                                <a:pt x="0" y="9033"/>
                                <a:pt x="0" y="5819"/>
                              </a:cubicBezTo>
                              <a:cubicBezTo>
                                <a:pt x="0" y="2606"/>
                                <a:pt x="2606" y="0"/>
                                <a:pt x="5819" y="0"/>
                              </a:cubicBezTo>
                              <a:cubicBezTo>
                                <a:pt x="9033" y="0"/>
                                <a:pt x="11639" y="2606"/>
                                <a:pt x="11639" y="5819"/>
                              </a:cubicBezTo>
                              <a:close/>
                            </a:path>
                          </a:pathLst>
                        </a:custGeom>
                        <a:grpFill/>
                        <a:ln w="72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18" name="Freeform: Shape 617">
                          <a:extLst>
                            <a:ext uri="{FF2B5EF4-FFF2-40B4-BE49-F238E27FC236}">
                              <a16:creationId xmlns:a16="http://schemas.microsoft.com/office/drawing/2014/main" id="{AFB6CA38-5DE3-4684-8025-060B512B83D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100213" y="5240499"/>
                          <a:ext cx="162940" cy="162940"/>
                        </a:xfrm>
                        <a:custGeom>
                          <a:avLst/>
                          <a:gdLst>
                            <a:gd name="connsiteX0" fmla="*/ 81470 w 162940"/>
                            <a:gd name="connsiteY0" fmla="*/ 0 h 162940"/>
                            <a:gd name="connsiteX1" fmla="*/ 0 w 162940"/>
                            <a:gd name="connsiteY1" fmla="*/ 81470 h 162940"/>
                            <a:gd name="connsiteX2" fmla="*/ 81470 w 162940"/>
                            <a:gd name="connsiteY2" fmla="*/ 162941 h 162940"/>
                            <a:gd name="connsiteX3" fmla="*/ 162941 w 162940"/>
                            <a:gd name="connsiteY3" fmla="*/ 81470 h 162940"/>
                            <a:gd name="connsiteX4" fmla="*/ 81470 w 162940"/>
                            <a:gd name="connsiteY4" fmla="*/ 0 h 162940"/>
                            <a:gd name="connsiteX5" fmla="*/ 81470 w 162940"/>
                            <a:gd name="connsiteY5" fmla="*/ 151302 h 162940"/>
                            <a:gd name="connsiteX6" fmla="*/ 11639 w 162940"/>
                            <a:gd name="connsiteY6" fmla="*/ 81470 h 162940"/>
                            <a:gd name="connsiteX7" fmla="*/ 81470 w 162940"/>
                            <a:gd name="connsiteY7" fmla="*/ 11639 h 162940"/>
                            <a:gd name="connsiteX8" fmla="*/ 151302 w 162940"/>
                            <a:gd name="connsiteY8" fmla="*/ 81470 h 162940"/>
                            <a:gd name="connsiteX9" fmla="*/ 81470 w 162940"/>
                            <a:gd name="connsiteY9" fmla="*/ 151302 h 16294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</a:cxnLst>
                          <a:rect l="l" t="t" r="r" b="b"/>
                          <a:pathLst>
                            <a:path w="162940" h="162940">
                              <a:moveTo>
                                <a:pt x="81470" y="0"/>
                              </a:moveTo>
                              <a:cubicBezTo>
                                <a:pt x="36476" y="0"/>
                                <a:pt x="0" y="36475"/>
                                <a:pt x="0" y="81470"/>
                              </a:cubicBezTo>
                              <a:cubicBezTo>
                                <a:pt x="0" y="126464"/>
                                <a:pt x="36476" y="162941"/>
                                <a:pt x="81470" y="162941"/>
                              </a:cubicBezTo>
                              <a:cubicBezTo>
                                <a:pt x="126464" y="162941"/>
                                <a:pt x="162941" y="126464"/>
                                <a:pt x="162941" y="81470"/>
                              </a:cubicBezTo>
                              <a:cubicBezTo>
                                <a:pt x="162892" y="36496"/>
                                <a:pt x="126445" y="48"/>
                                <a:pt x="81470" y="0"/>
                              </a:cubicBezTo>
                              <a:close/>
                              <a:moveTo>
                                <a:pt x="81470" y="151302"/>
                              </a:moveTo>
                              <a:cubicBezTo>
                                <a:pt x="42903" y="151302"/>
                                <a:pt x="11639" y="120037"/>
                                <a:pt x="11639" y="81470"/>
                              </a:cubicBezTo>
                              <a:cubicBezTo>
                                <a:pt x="11639" y="42903"/>
                                <a:pt x="42903" y="11639"/>
                                <a:pt x="81470" y="11639"/>
                              </a:cubicBezTo>
                              <a:cubicBezTo>
                                <a:pt x="120038" y="11639"/>
                                <a:pt x="151302" y="42903"/>
                                <a:pt x="151302" y="81470"/>
                              </a:cubicBezTo>
                              <a:cubicBezTo>
                                <a:pt x="151259" y="120020"/>
                                <a:pt x="120020" y="151262"/>
                                <a:pt x="81470" y="151302"/>
                              </a:cubicBezTo>
                              <a:close/>
                            </a:path>
                          </a:pathLst>
                        </a:custGeom>
                        <a:grpFill/>
                        <a:ln w="72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19" name="Freeform: Shape 618">
                          <a:extLst>
                            <a:ext uri="{FF2B5EF4-FFF2-40B4-BE49-F238E27FC236}">
                              <a16:creationId xmlns:a16="http://schemas.microsoft.com/office/drawing/2014/main" id="{909732FA-BF68-40D2-88B1-D823D1E3E03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123490" y="5263776"/>
                          <a:ext cx="116386" cy="116386"/>
                        </a:xfrm>
                        <a:custGeom>
                          <a:avLst/>
                          <a:gdLst>
                            <a:gd name="connsiteX0" fmla="*/ 58193 w 116386"/>
                            <a:gd name="connsiteY0" fmla="*/ 0 h 116386"/>
                            <a:gd name="connsiteX1" fmla="*/ 0 w 116386"/>
                            <a:gd name="connsiteY1" fmla="*/ 58193 h 116386"/>
                            <a:gd name="connsiteX2" fmla="*/ 58193 w 116386"/>
                            <a:gd name="connsiteY2" fmla="*/ 116386 h 116386"/>
                            <a:gd name="connsiteX3" fmla="*/ 116386 w 116386"/>
                            <a:gd name="connsiteY3" fmla="*/ 58193 h 116386"/>
                            <a:gd name="connsiteX4" fmla="*/ 58193 w 116386"/>
                            <a:gd name="connsiteY4" fmla="*/ 0 h 116386"/>
                            <a:gd name="connsiteX5" fmla="*/ 52374 w 116386"/>
                            <a:gd name="connsiteY5" fmla="*/ 52374 h 116386"/>
                            <a:gd name="connsiteX6" fmla="*/ 64012 w 116386"/>
                            <a:gd name="connsiteY6" fmla="*/ 52374 h 116386"/>
                            <a:gd name="connsiteX7" fmla="*/ 81470 w 116386"/>
                            <a:gd name="connsiteY7" fmla="*/ 69832 h 116386"/>
                            <a:gd name="connsiteX8" fmla="*/ 81470 w 116386"/>
                            <a:gd name="connsiteY8" fmla="*/ 75651 h 116386"/>
                            <a:gd name="connsiteX9" fmla="*/ 64012 w 116386"/>
                            <a:gd name="connsiteY9" fmla="*/ 93109 h 116386"/>
                            <a:gd name="connsiteX10" fmla="*/ 64012 w 116386"/>
                            <a:gd name="connsiteY10" fmla="*/ 104747 h 116386"/>
                            <a:gd name="connsiteX11" fmla="*/ 52374 w 116386"/>
                            <a:gd name="connsiteY11" fmla="*/ 104747 h 116386"/>
                            <a:gd name="connsiteX12" fmla="*/ 52374 w 116386"/>
                            <a:gd name="connsiteY12" fmla="*/ 93109 h 116386"/>
                            <a:gd name="connsiteX13" fmla="*/ 34916 w 116386"/>
                            <a:gd name="connsiteY13" fmla="*/ 75651 h 116386"/>
                            <a:gd name="connsiteX14" fmla="*/ 46554 w 116386"/>
                            <a:gd name="connsiteY14" fmla="*/ 75651 h 116386"/>
                            <a:gd name="connsiteX15" fmla="*/ 52374 w 116386"/>
                            <a:gd name="connsiteY15" fmla="*/ 81470 h 116386"/>
                            <a:gd name="connsiteX16" fmla="*/ 64012 w 116386"/>
                            <a:gd name="connsiteY16" fmla="*/ 81470 h 116386"/>
                            <a:gd name="connsiteX17" fmla="*/ 69832 w 116386"/>
                            <a:gd name="connsiteY17" fmla="*/ 75651 h 116386"/>
                            <a:gd name="connsiteX18" fmla="*/ 69832 w 116386"/>
                            <a:gd name="connsiteY18" fmla="*/ 69832 h 116386"/>
                            <a:gd name="connsiteX19" fmla="*/ 64012 w 116386"/>
                            <a:gd name="connsiteY19" fmla="*/ 64012 h 116386"/>
                            <a:gd name="connsiteX20" fmla="*/ 52374 w 116386"/>
                            <a:gd name="connsiteY20" fmla="*/ 64012 h 116386"/>
                            <a:gd name="connsiteX21" fmla="*/ 34916 w 116386"/>
                            <a:gd name="connsiteY21" fmla="*/ 46554 h 116386"/>
                            <a:gd name="connsiteX22" fmla="*/ 34916 w 116386"/>
                            <a:gd name="connsiteY22" fmla="*/ 40735 h 116386"/>
                            <a:gd name="connsiteX23" fmla="*/ 52374 w 116386"/>
                            <a:gd name="connsiteY23" fmla="*/ 23277 h 116386"/>
                            <a:gd name="connsiteX24" fmla="*/ 52374 w 116386"/>
                            <a:gd name="connsiteY24" fmla="*/ 11639 h 116386"/>
                            <a:gd name="connsiteX25" fmla="*/ 64012 w 116386"/>
                            <a:gd name="connsiteY25" fmla="*/ 11639 h 116386"/>
                            <a:gd name="connsiteX26" fmla="*/ 64012 w 116386"/>
                            <a:gd name="connsiteY26" fmla="*/ 23277 h 116386"/>
                            <a:gd name="connsiteX27" fmla="*/ 81470 w 116386"/>
                            <a:gd name="connsiteY27" fmla="*/ 40735 h 116386"/>
                            <a:gd name="connsiteX28" fmla="*/ 69832 w 116386"/>
                            <a:gd name="connsiteY28" fmla="*/ 40735 h 116386"/>
                            <a:gd name="connsiteX29" fmla="*/ 64012 w 116386"/>
                            <a:gd name="connsiteY29" fmla="*/ 34916 h 116386"/>
                            <a:gd name="connsiteX30" fmla="*/ 52374 w 116386"/>
                            <a:gd name="connsiteY30" fmla="*/ 34916 h 116386"/>
                            <a:gd name="connsiteX31" fmla="*/ 46554 w 116386"/>
                            <a:gd name="connsiteY31" fmla="*/ 40735 h 116386"/>
                            <a:gd name="connsiteX32" fmla="*/ 46554 w 116386"/>
                            <a:gd name="connsiteY32" fmla="*/ 46554 h 116386"/>
                            <a:gd name="connsiteX33" fmla="*/ 52374 w 116386"/>
                            <a:gd name="connsiteY33" fmla="*/ 52374 h 11638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</a:cxnLst>
                          <a:rect l="l" t="t" r="r" b="b"/>
                          <a:pathLst>
                            <a:path w="116386" h="116386">
                              <a:moveTo>
                                <a:pt x="58193" y="0"/>
                              </a:moveTo>
                              <a:cubicBezTo>
                                <a:pt x="26053" y="0"/>
                                <a:pt x="0" y="26053"/>
                                <a:pt x="0" y="58193"/>
                              </a:cubicBezTo>
                              <a:cubicBezTo>
                                <a:pt x="0" y="90332"/>
                                <a:pt x="26053" y="116386"/>
                                <a:pt x="58193" y="116386"/>
                              </a:cubicBezTo>
                              <a:cubicBezTo>
                                <a:pt x="90333" y="116386"/>
                                <a:pt x="116386" y="90332"/>
                                <a:pt x="116386" y="58193"/>
                              </a:cubicBezTo>
                              <a:cubicBezTo>
                                <a:pt x="116352" y="26070"/>
                                <a:pt x="90319" y="37"/>
                                <a:pt x="58193" y="0"/>
                              </a:cubicBezTo>
                              <a:close/>
                              <a:moveTo>
                                <a:pt x="52374" y="52374"/>
                              </a:moveTo>
                              <a:lnTo>
                                <a:pt x="64012" y="52374"/>
                              </a:lnTo>
                              <a:cubicBezTo>
                                <a:pt x="73653" y="52374"/>
                                <a:pt x="81470" y="60191"/>
                                <a:pt x="81470" y="69832"/>
                              </a:cubicBezTo>
                              <a:lnTo>
                                <a:pt x="81470" y="75651"/>
                              </a:lnTo>
                              <a:cubicBezTo>
                                <a:pt x="81470" y="85292"/>
                                <a:pt x="73653" y="93109"/>
                                <a:pt x="64012" y="93109"/>
                              </a:cubicBezTo>
                              <a:lnTo>
                                <a:pt x="64012" y="104747"/>
                              </a:lnTo>
                              <a:lnTo>
                                <a:pt x="52374" y="104747"/>
                              </a:lnTo>
                              <a:lnTo>
                                <a:pt x="52374" y="93109"/>
                              </a:lnTo>
                              <a:cubicBezTo>
                                <a:pt x="42733" y="93109"/>
                                <a:pt x="34916" y="85292"/>
                                <a:pt x="34916" y="75651"/>
                              </a:cubicBezTo>
                              <a:lnTo>
                                <a:pt x="46554" y="75651"/>
                              </a:lnTo>
                              <a:cubicBezTo>
                                <a:pt x="46554" y="78865"/>
                                <a:pt x="49160" y="81470"/>
                                <a:pt x="52374" y="81470"/>
                              </a:cubicBezTo>
                              <a:lnTo>
                                <a:pt x="64012" y="81470"/>
                              </a:lnTo>
                              <a:cubicBezTo>
                                <a:pt x="67226" y="81470"/>
                                <a:pt x="69832" y="78865"/>
                                <a:pt x="69832" y="75651"/>
                              </a:cubicBezTo>
                              <a:lnTo>
                                <a:pt x="69832" y="69832"/>
                              </a:lnTo>
                              <a:cubicBezTo>
                                <a:pt x="69832" y="66618"/>
                                <a:pt x="67226" y="64012"/>
                                <a:pt x="64012" y="64012"/>
                              </a:cubicBezTo>
                              <a:lnTo>
                                <a:pt x="52374" y="64012"/>
                              </a:lnTo>
                              <a:cubicBezTo>
                                <a:pt x="42733" y="64012"/>
                                <a:pt x="34916" y="56196"/>
                                <a:pt x="34916" y="46554"/>
                              </a:cubicBezTo>
                              <a:lnTo>
                                <a:pt x="34916" y="40735"/>
                              </a:lnTo>
                              <a:cubicBezTo>
                                <a:pt x="34916" y="31094"/>
                                <a:pt x="42733" y="23277"/>
                                <a:pt x="52374" y="23277"/>
                              </a:cubicBezTo>
                              <a:lnTo>
                                <a:pt x="52374" y="11639"/>
                              </a:lnTo>
                              <a:lnTo>
                                <a:pt x="64012" y="11639"/>
                              </a:lnTo>
                              <a:lnTo>
                                <a:pt x="64012" y="23277"/>
                              </a:lnTo>
                              <a:cubicBezTo>
                                <a:pt x="73653" y="23277"/>
                                <a:pt x="81470" y="31094"/>
                                <a:pt x="81470" y="40735"/>
                              </a:cubicBezTo>
                              <a:lnTo>
                                <a:pt x="69832" y="40735"/>
                              </a:lnTo>
                              <a:cubicBezTo>
                                <a:pt x="69832" y="37521"/>
                                <a:pt x="67226" y="34916"/>
                                <a:pt x="64012" y="34916"/>
                              </a:cubicBezTo>
                              <a:lnTo>
                                <a:pt x="52374" y="34916"/>
                              </a:lnTo>
                              <a:cubicBezTo>
                                <a:pt x="49160" y="34916"/>
                                <a:pt x="46554" y="37521"/>
                                <a:pt x="46554" y="40735"/>
                              </a:cubicBezTo>
                              <a:lnTo>
                                <a:pt x="46554" y="46554"/>
                              </a:lnTo>
                              <a:cubicBezTo>
                                <a:pt x="46554" y="49768"/>
                                <a:pt x="49160" y="52374"/>
                                <a:pt x="52374" y="52374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72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20" name="Freeform: Shape 619">
                          <a:extLst>
                            <a:ext uri="{FF2B5EF4-FFF2-40B4-BE49-F238E27FC236}">
                              <a16:creationId xmlns:a16="http://schemas.microsoft.com/office/drawing/2014/main" id="{813B1709-CD65-4CAC-810B-CEB3ED874EE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288757" y="5240547"/>
                          <a:ext cx="20969" cy="52280"/>
                        </a:xfrm>
                        <a:custGeom>
                          <a:avLst/>
                          <a:gdLst>
                            <a:gd name="connsiteX0" fmla="*/ 20794 w 20969"/>
                            <a:gd name="connsiteY0" fmla="*/ 42736 h 52280"/>
                            <a:gd name="connsiteX1" fmla="*/ 11673 w 20969"/>
                            <a:gd name="connsiteY1" fmla="*/ 0 h 52280"/>
                            <a:gd name="connsiteX2" fmla="*/ 0 w 20969"/>
                            <a:gd name="connsiteY2" fmla="*/ 11701 h 52280"/>
                            <a:gd name="connsiteX3" fmla="*/ 4981 w 20969"/>
                            <a:gd name="connsiteY3" fmla="*/ 45168 h 52280"/>
                            <a:gd name="connsiteX4" fmla="*/ 9942 w 20969"/>
                            <a:gd name="connsiteY4" fmla="*/ 51695 h 52280"/>
                            <a:gd name="connsiteX5" fmla="*/ 18046 w 20969"/>
                            <a:gd name="connsiteY5" fmla="*/ 50450 h 52280"/>
                            <a:gd name="connsiteX6" fmla="*/ 20822 w 20969"/>
                            <a:gd name="connsiteY6" fmla="*/ 42736 h 5228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20969" h="52280">
                              <a:moveTo>
                                <a:pt x="20794" y="42736"/>
                              </a:moveTo>
                              <a:lnTo>
                                <a:pt x="11673" y="0"/>
                              </a:lnTo>
                              <a:lnTo>
                                <a:pt x="0" y="11701"/>
                              </a:lnTo>
                              <a:lnTo>
                                <a:pt x="4981" y="45168"/>
                              </a:lnTo>
                              <a:cubicBezTo>
                                <a:pt x="5314" y="48089"/>
                                <a:pt x="7217" y="50592"/>
                                <a:pt x="9942" y="51695"/>
                              </a:cubicBezTo>
                              <a:cubicBezTo>
                                <a:pt x="12670" y="52797"/>
                                <a:pt x="15779" y="52320"/>
                                <a:pt x="18046" y="50450"/>
                              </a:cubicBezTo>
                              <a:cubicBezTo>
                                <a:pt x="20317" y="48583"/>
                                <a:pt x="21382" y="45623"/>
                                <a:pt x="20822" y="42736"/>
                              </a:cubicBezTo>
                              <a:close/>
                            </a:path>
                          </a:pathLst>
                        </a:custGeom>
                        <a:grpFill/>
                        <a:ln w="72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21" name="Freeform: Shape 620">
                          <a:extLst>
                            <a:ext uri="{FF2B5EF4-FFF2-40B4-BE49-F238E27FC236}">
                              <a16:creationId xmlns:a16="http://schemas.microsoft.com/office/drawing/2014/main" id="{41BBC777-2AED-47C6-8253-0B9D90577DB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9245695" y="5379778"/>
                          <a:ext cx="52373" cy="52768"/>
                        </a:xfrm>
                        <a:custGeom>
                          <a:avLst/>
                          <a:gdLst>
                            <a:gd name="connsiteX0" fmla="*/ 8845 w 52373"/>
                            <a:gd name="connsiteY0" fmla="*/ 0 h 52768"/>
                            <a:gd name="connsiteX1" fmla="*/ 0 w 52373"/>
                            <a:gd name="connsiteY1" fmla="*/ 9619 h 52768"/>
                            <a:gd name="connsiteX2" fmla="*/ 41230 w 52373"/>
                            <a:gd name="connsiteY2" fmla="*/ 50848 h 52768"/>
                            <a:gd name="connsiteX3" fmla="*/ 48348 w 52373"/>
                            <a:gd name="connsiteY3" fmla="*/ 52272 h 52768"/>
                            <a:gd name="connsiteX4" fmla="*/ 52374 w 52373"/>
                            <a:gd name="connsiteY4" fmla="*/ 46234 h 52768"/>
                            <a:gd name="connsiteX5" fmla="*/ 50464 w 52373"/>
                            <a:gd name="connsiteY5" fmla="*/ 41619 h 5276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52373" h="52768">
                              <a:moveTo>
                                <a:pt x="8845" y="0"/>
                              </a:moveTo>
                              <a:cubicBezTo>
                                <a:pt x="6126" y="3410"/>
                                <a:pt x="3168" y="6624"/>
                                <a:pt x="0" y="9619"/>
                              </a:cubicBezTo>
                              <a:lnTo>
                                <a:pt x="41230" y="50848"/>
                              </a:lnTo>
                              <a:cubicBezTo>
                                <a:pt x="43096" y="52721"/>
                                <a:pt x="45903" y="53283"/>
                                <a:pt x="48348" y="52272"/>
                              </a:cubicBezTo>
                              <a:cubicBezTo>
                                <a:pt x="50788" y="51260"/>
                                <a:pt x="52377" y="48876"/>
                                <a:pt x="52374" y="46234"/>
                              </a:cubicBezTo>
                              <a:cubicBezTo>
                                <a:pt x="52368" y="44506"/>
                                <a:pt x="51681" y="42850"/>
                                <a:pt x="50464" y="41619"/>
                              </a:cubicBezTo>
                              <a:close/>
                            </a:path>
                          </a:pathLst>
                        </a:custGeom>
                        <a:grpFill/>
                        <a:ln w="723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641" name="Group 640">
                      <a:extLst>
                        <a:ext uri="{FF2B5EF4-FFF2-40B4-BE49-F238E27FC236}">
                          <a16:creationId xmlns:a16="http://schemas.microsoft.com/office/drawing/2014/main" id="{535F3B13-B45C-4106-ABA6-47F31076855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934811" y="2132545"/>
                      <a:ext cx="473074" cy="471188"/>
                      <a:chOff x="5914275" y="2171624"/>
                      <a:chExt cx="403305" cy="401698"/>
                    </a:xfrm>
                  </p:grpSpPr>
                  <p:grpSp>
                    <p:nvGrpSpPr>
                      <p:cNvPr id="569" name="Group 568">
                        <a:extLst>
                          <a:ext uri="{FF2B5EF4-FFF2-40B4-BE49-F238E27FC236}">
                            <a16:creationId xmlns:a16="http://schemas.microsoft.com/office/drawing/2014/main" id="{FE0BE970-B36C-45B1-9291-0F4E72D07213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997290" y="2256999"/>
                        <a:ext cx="237275" cy="230949"/>
                        <a:chOff x="5921997" y="3213936"/>
                        <a:chExt cx="348004" cy="338725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70" name="Freeform: Shape 569">
                          <a:extLst>
                            <a:ext uri="{FF2B5EF4-FFF2-40B4-BE49-F238E27FC236}">
                              <a16:creationId xmlns:a16="http://schemas.microsoft.com/office/drawing/2014/main" id="{816547DA-FE40-47F6-BB21-409BED28438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21530" y="3404247"/>
                          <a:ext cx="148471" cy="148414"/>
                        </a:xfrm>
                        <a:custGeom>
                          <a:avLst/>
                          <a:gdLst>
                            <a:gd name="connsiteX0" fmla="*/ 148471 w 148471"/>
                            <a:gd name="connsiteY0" fmla="*/ 86444 h 148414"/>
                            <a:gd name="connsiteX1" fmla="*/ 148471 w 148471"/>
                            <a:gd name="connsiteY1" fmla="*/ 61971 h 148414"/>
                            <a:gd name="connsiteX2" fmla="*/ 128039 w 148471"/>
                            <a:gd name="connsiteY2" fmla="*/ 63823 h 148414"/>
                            <a:gd name="connsiteX3" fmla="*/ 119619 w 148471"/>
                            <a:gd name="connsiteY3" fmla="*/ 43559 h 148414"/>
                            <a:gd name="connsiteX4" fmla="*/ 135393 w 148471"/>
                            <a:gd name="connsiteY4" fmla="*/ 30368 h 148414"/>
                            <a:gd name="connsiteX5" fmla="*/ 118104 w 148471"/>
                            <a:gd name="connsiteY5" fmla="*/ 13079 h 148414"/>
                            <a:gd name="connsiteX6" fmla="*/ 104912 w 148471"/>
                            <a:gd name="connsiteY6" fmla="*/ 28852 h 148414"/>
                            <a:gd name="connsiteX7" fmla="*/ 84648 w 148471"/>
                            <a:gd name="connsiteY7" fmla="*/ 20432 h 148414"/>
                            <a:gd name="connsiteX8" fmla="*/ 86501 w 148471"/>
                            <a:gd name="connsiteY8" fmla="*/ 0 h 148414"/>
                            <a:gd name="connsiteX9" fmla="*/ 62027 w 148471"/>
                            <a:gd name="connsiteY9" fmla="*/ 0 h 148414"/>
                            <a:gd name="connsiteX10" fmla="*/ 63823 w 148471"/>
                            <a:gd name="connsiteY10" fmla="*/ 20432 h 148414"/>
                            <a:gd name="connsiteX11" fmla="*/ 43615 w 148471"/>
                            <a:gd name="connsiteY11" fmla="*/ 28852 h 148414"/>
                            <a:gd name="connsiteX12" fmla="*/ 30424 w 148471"/>
                            <a:gd name="connsiteY12" fmla="*/ 13079 h 148414"/>
                            <a:gd name="connsiteX13" fmla="*/ 13079 w 148471"/>
                            <a:gd name="connsiteY13" fmla="*/ 30368 h 148414"/>
                            <a:gd name="connsiteX14" fmla="*/ 28908 w 148471"/>
                            <a:gd name="connsiteY14" fmla="*/ 43559 h 148414"/>
                            <a:gd name="connsiteX15" fmla="*/ 20488 w 148471"/>
                            <a:gd name="connsiteY15" fmla="*/ 63823 h 148414"/>
                            <a:gd name="connsiteX16" fmla="*/ 0 w 148471"/>
                            <a:gd name="connsiteY16" fmla="*/ 61971 h 148414"/>
                            <a:gd name="connsiteX17" fmla="*/ 0 w 148471"/>
                            <a:gd name="connsiteY17" fmla="*/ 86444 h 148414"/>
                            <a:gd name="connsiteX18" fmla="*/ 20488 w 148471"/>
                            <a:gd name="connsiteY18" fmla="*/ 84592 h 148414"/>
                            <a:gd name="connsiteX19" fmla="*/ 28908 w 148471"/>
                            <a:gd name="connsiteY19" fmla="*/ 104912 h 148414"/>
                            <a:gd name="connsiteX20" fmla="*/ 13079 w 148471"/>
                            <a:gd name="connsiteY20" fmla="*/ 118047 h 148414"/>
                            <a:gd name="connsiteX21" fmla="*/ 30424 w 148471"/>
                            <a:gd name="connsiteY21" fmla="*/ 135336 h 148414"/>
                            <a:gd name="connsiteX22" fmla="*/ 43615 w 148471"/>
                            <a:gd name="connsiteY22" fmla="*/ 119619 h 148414"/>
                            <a:gd name="connsiteX23" fmla="*/ 63823 w 148471"/>
                            <a:gd name="connsiteY23" fmla="*/ 127983 h 148414"/>
                            <a:gd name="connsiteX24" fmla="*/ 62027 w 148471"/>
                            <a:gd name="connsiteY24" fmla="*/ 148415 h 148414"/>
                            <a:gd name="connsiteX25" fmla="*/ 86501 w 148471"/>
                            <a:gd name="connsiteY25" fmla="*/ 148415 h 148414"/>
                            <a:gd name="connsiteX26" fmla="*/ 84648 w 148471"/>
                            <a:gd name="connsiteY26" fmla="*/ 127983 h 148414"/>
                            <a:gd name="connsiteX27" fmla="*/ 104913 w 148471"/>
                            <a:gd name="connsiteY27" fmla="*/ 119619 h 148414"/>
                            <a:gd name="connsiteX28" fmla="*/ 118104 w 148471"/>
                            <a:gd name="connsiteY28" fmla="*/ 135336 h 148414"/>
                            <a:gd name="connsiteX29" fmla="*/ 135393 w 148471"/>
                            <a:gd name="connsiteY29" fmla="*/ 118047 h 148414"/>
                            <a:gd name="connsiteX30" fmla="*/ 119619 w 148471"/>
                            <a:gd name="connsiteY30" fmla="*/ 104912 h 148414"/>
                            <a:gd name="connsiteX31" fmla="*/ 128039 w 148471"/>
                            <a:gd name="connsiteY31" fmla="*/ 84592 h 148414"/>
                            <a:gd name="connsiteX32" fmla="*/ 148471 w 148471"/>
                            <a:gd name="connsiteY32" fmla="*/ 86444 h 148414"/>
                            <a:gd name="connsiteX33" fmla="*/ 74264 w 148471"/>
                            <a:gd name="connsiteY33" fmla="*/ 98008 h 148414"/>
                            <a:gd name="connsiteX34" fmla="*/ 50463 w 148471"/>
                            <a:gd name="connsiteY34" fmla="*/ 74207 h 148414"/>
                            <a:gd name="connsiteX35" fmla="*/ 74264 w 148471"/>
                            <a:gd name="connsiteY35" fmla="*/ 50407 h 148414"/>
                            <a:gd name="connsiteX36" fmla="*/ 98008 w 148471"/>
                            <a:gd name="connsiteY36" fmla="*/ 74207 h 148414"/>
                            <a:gd name="connsiteX37" fmla="*/ 74264 w 148471"/>
                            <a:gd name="connsiteY37" fmla="*/ 98008 h 14841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</a:cxnLst>
                          <a:rect l="l" t="t" r="r" b="b"/>
                          <a:pathLst>
                            <a:path w="148471" h="148414">
                              <a:moveTo>
                                <a:pt x="148471" y="86444"/>
                              </a:moveTo>
                              <a:lnTo>
                                <a:pt x="148471" y="61971"/>
                              </a:lnTo>
                              <a:lnTo>
                                <a:pt x="128039" y="63823"/>
                              </a:lnTo>
                              <a:cubicBezTo>
                                <a:pt x="126636" y="56413"/>
                                <a:pt x="123717" y="49565"/>
                                <a:pt x="119619" y="43559"/>
                              </a:cubicBezTo>
                              <a:lnTo>
                                <a:pt x="135393" y="30368"/>
                              </a:lnTo>
                              <a:lnTo>
                                <a:pt x="118104" y="13079"/>
                              </a:lnTo>
                              <a:lnTo>
                                <a:pt x="104912" y="28852"/>
                              </a:lnTo>
                              <a:cubicBezTo>
                                <a:pt x="98906" y="24754"/>
                                <a:pt x="92058" y="21835"/>
                                <a:pt x="84648" y="20432"/>
                              </a:cubicBezTo>
                              <a:lnTo>
                                <a:pt x="86501" y="0"/>
                              </a:lnTo>
                              <a:lnTo>
                                <a:pt x="62027" y="0"/>
                              </a:lnTo>
                              <a:lnTo>
                                <a:pt x="63823" y="20432"/>
                              </a:lnTo>
                              <a:cubicBezTo>
                                <a:pt x="56470" y="21835"/>
                                <a:pt x="49621" y="24754"/>
                                <a:pt x="43615" y="28852"/>
                              </a:cubicBezTo>
                              <a:lnTo>
                                <a:pt x="30424" y="13079"/>
                              </a:lnTo>
                              <a:lnTo>
                                <a:pt x="13079" y="30368"/>
                              </a:lnTo>
                              <a:lnTo>
                                <a:pt x="28908" y="43559"/>
                              </a:lnTo>
                              <a:cubicBezTo>
                                <a:pt x="24811" y="49565"/>
                                <a:pt x="21892" y="56413"/>
                                <a:pt x="20488" y="63823"/>
                              </a:cubicBezTo>
                              <a:lnTo>
                                <a:pt x="0" y="61971"/>
                              </a:lnTo>
                              <a:lnTo>
                                <a:pt x="0" y="86444"/>
                              </a:lnTo>
                              <a:lnTo>
                                <a:pt x="20488" y="84592"/>
                              </a:lnTo>
                              <a:cubicBezTo>
                                <a:pt x="21892" y="92001"/>
                                <a:pt x="24811" y="98906"/>
                                <a:pt x="28908" y="104912"/>
                              </a:cubicBezTo>
                              <a:lnTo>
                                <a:pt x="13079" y="118047"/>
                              </a:lnTo>
                              <a:lnTo>
                                <a:pt x="30424" y="135336"/>
                              </a:lnTo>
                              <a:lnTo>
                                <a:pt x="43615" y="119619"/>
                              </a:lnTo>
                              <a:cubicBezTo>
                                <a:pt x="49621" y="123661"/>
                                <a:pt x="56470" y="126580"/>
                                <a:pt x="63823" y="127983"/>
                              </a:cubicBezTo>
                              <a:lnTo>
                                <a:pt x="62027" y="148415"/>
                              </a:lnTo>
                              <a:lnTo>
                                <a:pt x="86501" y="148415"/>
                              </a:lnTo>
                              <a:lnTo>
                                <a:pt x="84648" y="127983"/>
                              </a:lnTo>
                              <a:cubicBezTo>
                                <a:pt x="92058" y="126580"/>
                                <a:pt x="98906" y="123661"/>
                                <a:pt x="104913" y="119619"/>
                              </a:cubicBezTo>
                              <a:lnTo>
                                <a:pt x="118104" y="135336"/>
                              </a:lnTo>
                              <a:lnTo>
                                <a:pt x="135393" y="118047"/>
                              </a:lnTo>
                              <a:lnTo>
                                <a:pt x="119619" y="104912"/>
                              </a:lnTo>
                              <a:cubicBezTo>
                                <a:pt x="123717" y="98906"/>
                                <a:pt x="126636" y="92001"/>
                                <a:pt x="128039" y="84592"/>
                              </a:cubicBezTo>
                              <a:lnTo>
                                <a:pt x="148471" y="86444"/>
                              </a:lnTo>
                              <a:close/>
                              <a:moveTo>
                                <a:pt x="74264" y="98008"/>
                              </a:moveTo>
                              <a:cubicBezTo>
                                <a:pt x="61129" y="98008"/>
                                <a:pt x="50463" y="87343"/>
                                <a:pt x="50463" y="74207"/>
                              </a:cubicBezTo>
                              <a:cubicBezTo>
                                <a:pt x="50463" y="61072"/>
                                <a:pt x="61129" y="50407"/>
                                <a:pt x="74264" y="50407"/>
                              </a:cubicBezTo>
                              <a:cubicBezTo>
                                <a:pt x="87399" y="50407"/>
                                <a:pt x="98008" y="61072"/>
                                <a:pt x="98008" y="74207"/>
                              </a:cubicBezTo>
                              <a:cubicBezTo>
                                <a:pt x="98008" y="87343"/>
                                <a:pt x="87399" y="98008"/>
                                <a:pt x="74264" y="9800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71" name="Freeform: Shape 570">
                          <a:extLst>
                            <a:ext uri="{FF2B5EF4-FFF2-40B4-BE49-F238E27FC236}">
                              <a16:creationId xmlns:a16="http://schemas.microsoft.com/office/drawing/2014/main" id="{67216D4E-FE51-4717-8E75-F499EF2D0CF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40266" y="3275375"/>
                          <a:ext cx="29283" cy="11226"/>
                        </a:xfrm>
                        <a:custGeom>
                          <a:avLst/>
                          <a:gdLst>
                            <a:gd name="connsiteX0" fmla="*/ 0 w 29283"/>
                            <a:gd name="connsiteY0" fmla="*/ 0 h 11226"/>
                            <a:gd name="connsiteX1" fmla="*/ 29283 w 29283"/>
                            <a:gd name="connsiteY1" fmla="*/ 0 h 11226"/>
                            <a:gd name="connsiteX2" fmla="*/ 29283 w 29283"/>
                            <a:gd name="connsiteY2" fmla="*/ 11227 h 11226"/>
                            <a:gd name="connsiteX3" fmla="*/ 0 w 29283"/>
                            <a:gd name="connsiteY3" fmla="*/ 11227 h 1122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9283" h="11226">
                              <a:moveTo>
                                <a:pt x="0" y="0"/>
                              </a:moveTo>
                              <a:lnTo>
                                <a:pt x="29283" y="0"/>
                              </a:lnTo>
                              <a:lnTo>
                                <a:pt x="29283" y="11227"/>
                              </a:lnTo>
                              <a:lnTo>
                                <a:pt x="0" y="11227"/>
                              </a:ln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72" name="Freeform: Shape 571">
                          <a:extLst>
                            <a:ext uri="{FF2B5EF4-FFF2-40B4-BE49-F238E27FC236}">
                              <a16:creationId xmlns:a16="http://schemas.microsoft.com/office/drawing/2014/main" id="{BCB20933-AF01-4DDF-9CDD-F72781CD285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29347" y="3244655"/>
                          <a:ext cx="40203" cy="11226"/>
                        </a:xfrm>
                        <a:custGeom>
                          <a:avLst/>
                          <a:gdLst>
                            <a:gd name="connsiteX0" fmla="*/ 0 w 40203"/>
                            <a:gd name="connsiteY0" fmla="*/ 0 h 11226"/>
                            <a:gd name="connsiteX1" fmla="*/ 40203 w 40203"/>
                            <a:gd name="connsiteY1" fmla="*/ 0 h 11226"/>
                            <a:gd name="connsiteX2" fmla="*/ 40203 w 40203"/>
                            <a:gd name="connsiteY2" fmla="*/ 11227 h 11226"/>
                            <a:gd name="connsiteX3" fmla="*/ 0 w 40203"/>
                            <a:gd name="connsiteY3" fmla="*/ 11227 h 1122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40203" h="11226">
                              <a:moveTo>
                                <a:pt x="0" y="0"/>
                              </a:moveTo>
                              <a:lnTo>
                                <a:pt x="40203" y="0"/>
                              </a:lnTo>
                              <a:lnTo>
                                <a:pt x="40203" y="11227"/>
                              </a:lnTo>
                              <a:lnTo>
                                <a:pt x="0" y="11227"/>
                              </a:ln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73" name="Freeform: Shape 572">
                          <a:extLst>
                            <a:ext uri="{FF2B5EF4-FFF2-40B4-BE49-F238E27FC236}">
                              <a16:creationId xmlns:a16="http://schemas.microsoft.com/office/drawing/2014/main" id="{CD69CB91-BCC8-438A-ADBE-3FE4C5CCB7B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40266" y="3213936"/>
                          <a:ext cx="29283" cy="11226"/>
                        </a:xfrm>
                        <a:custGeom>
                          <a:avLst/>
                          <a:gdLst>
                            <a:gd name="connsiteX0" fmla="*/ 0 w 29283"/>
                            <a:gd name="connsiteY0" fmla="*/ 0 h 11226"/>
                            <a:gd name="connsiteX1" fmla="*/ 29283 w 29283"/>
                            <a:gd name="connsiteY1" fmla="*/ 0 h 11226"/>
                            <a:gd name="connsiteX2" fmla="*/ 29283 w 29283"/>
                            <a:gd name="connsiteY2" fmla="*/ 11227 h 11226"/>
                            <a:gd name="connsiteX3" fmla="*/ 0 w 29283"/>
                            <a:gd name="connsiteY3" fmla="*/ 11227 h 1122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9283" h="11226">
                              <a:moveTo>
                                <a:pt x="0" y="0"/>
                              </a:moveTo>
                              <a:lnTo>
                                <a:pt x="29283" y="0"/>
                              </a:lnTo>
                              <a:lnTo>
                                <a:pt x="29283" y="11227"/>
                              </a:lnTo>
                              <a:lnTo>
                                <a:pt x="0" y="11227"/>
                              </a:ln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74" name="Freeform: Shape 573">
                          <a:extLst>
                            <a:ext uri="{FF2B5EF4-FFF2-40B4-BE49-F238E27FC236}">
                              <a16:creationId xmlns:a16="http://schemas.microsoft.com/office/drawing/2014/main" id="{3EFAD6D7-49A6-486D-9CD4-BE0535A1518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27590" y="3340143"/>
                          <a:ext cx="248051" cy="107719"/>
                        </a:xfrm>
                        <a:custGeom>
                          <a:avLst/>
                          <a:gdLst>
                            <a:gd name="connsiteX0" fmla="*/ 15718 w 248051"/>
                            <a:gd name="connsiteY0" fmla="*/ 107719 h 107719"/>
                            <a:gd name="connsiteX1" fmla="*/ 205334 w 248051"/>
                            <a:gd name="connsiteY1" fmla="*/ 107719 h 107719"/>
                            <a:gd name="connsiteX2" fmla="*/ 190403 w 248051"/>
                            <a:gd name="connsiteY2" fmla="*/ 95202 h 107719"/>
                            <a:gd name="connsiteX3" fmla="*/ 225093 w 248051"/>
                            <a:gd name="connsiteY3" fmla="*/ 60568 h 107719"/>
                            <a:gd name="connsiteX4" fmla="*/ 240137 w 248051"/>
                            <a:gd name="connsiteY4" fmla="*/ 78586 h 107719"/>
                            <a:gd name="connsiteX5" fmla="*/ 245750 w 248051"/>
                            <a:gd name="connsiteY5" fmla="*/ 76229 h 107719"/>
                            <a:gd name="connsiteX6" fmla="*/ 243730 w 248051"/>
                            <a:gd name="connsiteY6" fmla="*/ 52877 h 107719"/>
                            <a:gd name="connsiteX7" fmla="*/ 248052 w 248051"/>
                            <a:gd name="connsiteY7" fmla="*/ 52877 h 107719"/>
                            <a:gd name="connsiteX8" fmla="*/ 248052 w 248051"/>
                            <a:gd name="connsiteY8" fmla="*/ 0 h 107719"/>
                            <a:gd name="connsiteX9" fmla="*/ 246143 w 248051"/>
                            <a:gd name="connsiteY9" fmla="*/ 3986 h 107719"/>
                            <a:gd name="connsiteX10" fmla="*/ 222006 w 248051"/>
                            <a:gd name="connsiteY10" fmla="*/ 19029 h 107719"/>
                            <a:gd name="connsiteX11" fmla="*/ 144150 w 248051"/>
                            <a:gd name="connsiteY11" fmla="*/ 19029 h 107719"/>
                            <a:gd name="connsiteX12" fmla="*/ 139940 w 248051"/>
                            <a:gd name="connsiteY12" fmla="*/ 27562 h 107719"/>
                            <a:gd name="connsiteX13" fmla="*/ 139940 w 248051"/>
                            <a:gd name="connsiteY13" fmla="*/ 41426 h 107719"/>
                            <a:gd name="connsiteX14" fmla="*/ 123829 w 248051"/>
                            <a:gd name="connsiteY14" fmla="*/ 55628 h 107719"/>
                            <a:gd name="connsiteX15" fmla="*/ 108112 w 248051"/>
                            <a:gd name="connsiteY15" fmla="*/ 41370 h 107719"/>
                            <a:gd name="connsiteX16" fmla="*/ 108112 w 248051"/>
                            <a:gd name="connsiteY16" fmla="*/ 27449 h 107719"/>
                            <a:gd name="connsiteX17" fmla="*/ 103902 w 248051"/>
                            <a:gd name="connsiteY17" fmla="*/ 19029 h 107719"/>
                            <a:gd name="connsiteX18" fmla="*/ 26102 w 248051"/>
                            <a:gd name="connsiteY18" fmla="*/ 19029 h 107719"/>
                            <a:gd name="connsiteX19" fmla="*/ 1965 w 248051"/>
                            <a:gd name="connsiteY19" fmla="*/ 3986 h 107719"/>
                            <a:gd name="connsiteX20" fmla="*/ 0 w 248051"/>
                            <a:gd name="connsiteY20" fmla="*/ 0 h 107719"/>
                            <a:gd name="connsiteX21" fmla="*/ 0 w 248051"/>
                            <a:gd name="connsiteY21" fmla="*/ 92002 h 107719"/>
                            <a:gd name="connsiteX22" fmla="*/ 15718 w 248051"/>
                            <a:gd name="connsiteY22" fmla="*/ 107719 h 10771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</a:cxnLst>
                          <a:rect l="l" t="t" r="r" b="b"/>
                          <a:pathLst>
                            <a:path w="248051" h="107719">
                              <a:moveTo>
                                <a:pt x="15718" y="107719"/>
                              </a:moveTo>
                              <a:lnTo>
                                <a:pt x="205334" y="107719"/>
                              </a:lnTo>
                              <a:lnTo>
                                <a:pt x="190403" y="95202"/>
                              </a:lnTo>
                              <a:lnTo>
                                <a:pt x="225093" y="60568"/>
                              </a:lnTo>
                              <a:lnTo>
                                <a:pt x="240137" y="78586"/>
                              </a:lnTo>
                              <a:cubicBezTo>
                                <a:pt x="241989" y="77688"/>
                                <a:pt x="243842" y="76902"/>
                                <a:pt x="245750" y="76229"/>
                              </a:cubicBezTo>
                              <a:lnTo>
                                <a:pt x="243730" y="52877"/>
                              </a:lnTo>
                              <a:lnTo>
                                <a:pt x="248052" y="52877"/>
                              </a:lnTo>
                              <a:lnTo>
                                <a:pt x="248052" y="0"/>
                              </a:lnTo>
                              <a:lnTo>
                                <a:pt x="246143" y="3986"/>
                              </a:lnTo>
                              <a:cubicBezTo>
                                <a:pt x="241596" y="13135"/>
                                <a:pt x="232166" y="19029"/>
                                <a:pt x="222006" y="19029"/>
                              </a:cubicBezTo>
                              <a:lnTo>
                                <a:pt x="144150" y="19029"/>
                              </a:lnTo>
                              <a:cubicBezTo>
                                <a:pt x="143701" y="22285"/>
                                <a:pt x="142241" y="25260"/>
                                <a:pt x="139940" y="27562"/>
                              </a:cubicBezTo>
                              <a:lnTo>
                                <a:pt x="139940" y="41426"/>
                              </a:lnTo>
                              <a:lnTo>
                                <a:pt x="123829" y="55628"/>
                              </a:lnTo>
                              <a:lnTo>
                                <a:pt x="108112" y="41370"/>
                              </a:lnTo>
                              <a:lnTo>
                                <a:pt x="108112" y="27449"/>
                              </a:lnTo>
                              <a:cubicBezTo>
                                <a:pt x="105867" y="25260"/>
                                <a:pt x="104408" y="22285"/>
                                <a:pt x="103902" y="19029"/>
                              </a:cubicBezTo>
                              <a:lnTo>
                                <a:pt x="26102" y="19029"/>
                              </a:lnTo>
                              <a:cubicBezTo>
                                <a:pt x="15942" y="19029"/>
                                <a:pt x="6455" y="13135"/>
                                <a:pt x="1965" y="3986"/>
                              </a:cubicBezTo>
                              <a:lnTo>
                                <a:pt x="0" y="0"/>
                              </a:lnTo>
                              <a:lnTo>
                                <a:pt x="0" y="92002"/>
                              </a:lnTo>
                              <a:cubicBezTo>
                                <a:pt x="0" y="100646"/>
                                <a:pt x="7073" y="107719"/>
                                <a:pt x="15718" y="107719"/>
                              </a:cubicBez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75" name="Freeform: Shape 574">
                          <a:extLst>
                            <a:ext uri="{FF2B5EF4-FFF2-40B4-BE49-F238E27FC236}">
                              <a16:creationId xmlns:a16="http://schemas.microsoft.com/office/drawing/2014/main" id="{1FA7D536-08C8-44A3-A26D-C2303FAF930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42495" y="3346374"/>
                          <a:ext cx="18299" cy="14314"/>
                        </a:xfrm>
                        <a:custGeom>
                          <a:avLst/>
                          <a:gdLst>
                            <a:gd name="connsiteX0" fmla="*/ 18299 w 18299"/>
                            <a:gd name="connsiteY0" fmla="*/ 10722 h 14314"/>
                            <a:gd name="connsiteX1" fmla="*/ 18299 w 18299"/>
                            <a:gd name="connsiteY1" fmla="*/ 3593 h 14314"/>
                            <a:gd name="connsiteX2" fmla="*/ 14707 w 18299"/>
                            <a:gd name="connsiteY2" fmla="*/ 0 h 14314"/>
                            <a:gd name="connsiteX3" fmla="*/ 3593 w 18299"/>
                            <a:gd name="connsiteY3" fmla="*/ 0 h 14314"/>
                            <a:gd name="connsiteX4" fmla="*/ 0 w 18299"/>
                            <a:gd name="connsiteY4" fmla="*/ 3593 h 14314"/>
                            <a:gd name="connsiteX5" fmla="*/ 0 w 18299"/>
                            <a:gd name="connsiteY5" fmla="*/ 10722 h 14314"/>
                            <a:gd name="connsiteX6" fmla="*/ 3593 w 18299"/>
                            <a:gd name="connsiteY6" fmla="*/ 14314 h 14314"/>
                            <a:gd name="connsiteX7" fmla="*/ 14707 w 18299"/>
                            <a:gd name="connsiteY7" fmla="*/ 14314 h 14314"/>
                            <a:gd name="connsiteX8" fmla="*/ 18299 w 18299"/>
                            <a:gd name="connsiteY8" fmla="*/ 10722 h 1431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18299" h="14314">
                              <a:moveTo>
                                <a:pt x="18299" y="10722"/>
                              </a:moveTo>
                              <a:lnTo>
                                <a:pt x="18299" y="3593"/>
                              </a:lnTo>
                              <a:cubicBezTo>
                                <a:pt x="18299" y="1572"/>
                                <a:pt x="16728" y="0"/>
                                <a:pt x="14707" y="0"/>
                              </a:cubicBezTo>
                              <a:lnTo>
                                <a:pt x="3593" y="0"/>
                              </a:lnTo>
                              <a:cubicBezTo>
                                <a:pt x="1572" y="0"/>
                                <a:pt x="0" y="1572"/>
                                <a:pt x="0" y="3593"/>
                              </a:cubicBezTo>
                              <a:lnTo>
                                <a:pt x="0" y="10722"/>
                              </a:lnTo>
                              <a:cubicBezTo>
                                <a:pt x="0" y="12908"/>
                                <a:pt x="1964" y="14314"/>
                                <a:pt x="3593" y="14314"/>
                              </a:cubicBezTo>
                              <a:lnTo>
                                <a:pt x="14707" y="14314"/>
                              </a:lnTo>
                              <a:cubicBezTo>
                                <a:pt x="16792" y="14314"/>
                                <a:pt x="18299" y="12568"/>
                                <a:pt x="18299" y="10722"/>
                              </a:cubicBez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76" name="Freeform: Shape 575">
                          <a:extLst>
                            <a:ext uri="{FF2B5EF4-FFF2-40B4-BE49-F238E27FC236}">
                              <a16:creationId xmlns:a16="http://schemas.microsoft.com/office/drawing/2014/main" id="{431574BE-6C56-429C-A3FA-D73B0C1DD1A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27590" y="3218765"/>
                          <a:ext cx="248051" cy="129180"/>
                        </a:xfrm>
                        <a:custGeom>
                          <a:avLst/>
                          <a:gdLst>
                            <a:gd name="connsiteX0" fmla="*/ 26102 w 248051"/>
                            <a:gd name="connsiteY0" fmla="*/ 129180 h 129180"/>
                            <a:gd name="connsiteX1" fmla="*/ 103846 w 248051"/>
                            <a:gd name="connsiteY1" fmla="*/ 129180 h 129180"/>
                            <a:gd name="connsiteX2" fmla="*/ 118497 w 248051"/>
                            <a:gd name="connsiteY2" fmla="*/ 116382 h 129180"/>
                            <a:gd name="connsiteX3" fmla="*/ 129611 w 248051"/>
                            <a:gd name="connsiteY3" fmla="*/ 116382 h 129180"/>
                            <a:gd name="connsiteX4" fmla="*/ 144206 w 248051"/>
                            <a:gd name="connsiteY4" fmla="*/ 129180 h 129180"/>
                            <a:gd name="connsiteX5" fmla="*/ 222006 w 248051"/>
                            <a:gd name="connsiteY5" fmla="*/ 129180 h 129180"/>
                            <a:gd name="connsiteX6" fmla="*/ 236039 w 248051"/>
                            <a:gd name="connsiteY6" fmla="*/ 120424 h 129180"/>
                            <a:gd name="connsiteX7" fmla="*/ 248051 w 248051"/>
                            <a:gd name="connsiteY7" fmla="*/ 95950 h 129180"/>
                            <a:gd name="connsiteX8" fmla="*/ 248051 w 248051"/>
                            <a:gd name="connsiteY8" fmla="*/ 56095 h 129180"/>
                            <a:gd name="connsiteX9" fmla="*/ 232447 w 248051"/>
                            <a:gd name="connsiteY9" fmla="*/ 40434 h 129180"/>
                            <a:gd name="connsiteX10" fmla="*/ 174788 w 248051"/>
                            <a:gd name="connsiteY10" fmla="*/ 40434 h 129180"/>
                            <a:gd name="connsiteX11" fmla="*/ 174788 w 248051"/>
                            <a:gd name="connsiteY11" fmla="*/ 16840 h 129180"/>
                            <a:gd name="connsiteX12" fmla="*/ 157949 w 248051"/>
                            <a:gd name="connsiteY12" fmla="*/ 0 h 129180"/>
                            <a:gd name="connsiteX13" fmla="*/ 90156 w 248051"/>
                            <a:gd name="connsiteY13" fmla="*/ 0 h 129180"/>
                            <a:gd name="connsiteX14" fmla="*/ 73316 w 248051"/>
                            <a:gd name="connsiteY14" fmla="*/ 16840 h 129180"/>
                            <a:gd name="connsiteX15" fmla="*/ 73316 w 248051"/>
                            <a:gd name="connsiteY15" fmla="*/ 40434 h 129180"/>
                            <a:gd name="connsiteX16" fmla="*/ 15718 w 248051"/>
                            <a:gd name="connsiteY16" fmla="*/ 40434 h 129180"/>
                            <a:gd name="connsiteX17" fmla="*/ 0 w 248051"/>
                            <a:gd name="connsiteY17" fmla="*/ 56095 h 129180"/>
                            <a:gd name="connsiteX18" fmla="*/ 0 w 248051"/>
                            <a:gd name="connsiteY18" fmla="*/ 95950 h 129180"/>
                            <a:gd name="connsiteX19" fmla="*/ 12013 w 248051"/>
                            <a:gd name="connsiteY19" fmla="*/ 120424 h 129180"/>
                            <a:gd name="connsiteX20" fmla="*/ 26102 w 248051"/>
                            <a:gd name="connsiteY20" fmla="*/ 129180 h 129180"/>
                            <a:gd name="connsiteX21" fmla="*/ 84543 w 248051"/>
                            <a:gd name="connsiteY21" fmla="*/ 16840 h 129180"/>
                            <a:gd name="connsiteX22" fmla="*/ 90156 w 248051"/>
                            <a:gd name="connsiteY22" fmla="*/ 11227 h 129180"/>
                            <a:gd name="connsiteX23" fmla="*/ 157949 w 248051"/>
                            <a:gd name="connsiteY23" fmla="*/ 11227 h 129180"/>
                            <a:gd name="connsiteX24" fmla="*/ 163562 w 248051"/>
                            <a:gd name="connsiteY24" fmla="*/ 16840 h 129180"/>
                            <a:gd name="connsiteX25" fmla="*/ 163562 w 248051"/>
                            <a:gd name="connsiteY25" fmla="*/ 40434 h 129180"/>
                            <a:gd name="connsiteX26" fmla="*/ 84543 w 248051"/>
                            <a:gd name="connsiteY26" fmla="*/ 40434 h 129180"/>
                            <a:gd name="connsiteX27" fmla="*/ 84543 w 248051"/>
                            <a:gd name="connsiteY27" fmla="*/ 16840 h 12918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</a:cxnLst>
                          <a:rect l="l" t="t" r="r" b="b"/>
                          <a:pathLst>
                            <a:path w="248051" h="129180">
                              <a:moveTo>
                                <a:pt x="26102" y="129180"/>
                              </a:moveTo>
                              <a:lnTo>
                                <a:pt x="103846" y="129180"/>
                              </a:lnTo>
                              <a:cubicBezTo>
                                <a:pt x="104857" y="121939"/>
                                <a:pt x="111031" y="116382"/>
                                <a:pt x="118497" y="116382"/>
                              </a:cubicBezTo>
                              <a:lnTo>
                                <a:pt x="129611" y="116382"/>
                              </a:lnTo>
                              <a:cubicBezTo>
                                <a:pt x="137077" y="116382"/>
                                <a:pt x="143195" y="121939"/>
                                <a:pt x="144206" y="129180"/>
                              </a:cubicBezTo>
                              <a:lnTo>
                                <a:pt x="222006" y="129180"/>
                              </a:lnTo>
                              <a:cubicBezTo>
                                <a:pt x="227900" y="129180"/>
                                <a:pt x="233457" y="125700"/>
                                <a:pt x="236039" y="120424"/>
                              </a:cubicBezTo>
                              <a:lnTo>
                                <a:pt x="248051" y="95950"/>
                              </a:lnTo>
                              <a:lnTo>
                                <a:pt x="248051" y="56095"/>
                              </a:lnTo>
                              <a:cubicBezTo>
                                <a:pt x="248051" y="47451"/>
                                <a:pt x="241091" y="40434"/>
                                <a:pt x="232447" y="40434"/>
                              </a:cubicBezTo>
                              <a:lnTo>
                                <a:pt x="174788" y="40434"/>
                              </a:lnTo>
                              <a:lnTo>
                                <a:pt x="174788" y="16840"/>
                              </a:lnTo>
                              <a:cubicBezTo>
                                <a:pt x="174788" y="7554"/>
                                <a:pt x="167235" y="0"/>
                                <a:pt x="157949" y="0"/>
                              </a:cubicBezTo>
                              <a:lnTo>
                                <a:pt x="90156" y="0"/>
                              </a:lnTo>
                              <a:cubicBezTo>
                                <a:pt x="80870" y="0"/>
                                <a:pt x="73316" y="7554"/>
                                <a:pt x="73316" y="16840"/>
                              </a:cubicBezTo>
                              <a:lnTo>
                                <a:pt x="73316" y="40434"/>
                              </a:lnTo>
                              <a:lnTo>
                                <a:pt x="15718" y="40434"/>
                              </a:lnTo>
                              <a:cubicBezTo>
                                <a:pt x="7073" y="40434"/>
                                <a:pt x="0" y="47451"/>
                                <a:pt x="0" y="56095"/>
                              </a:cubicBezTo>
                              <a:lnTo>
                                <a:pt x="0" y="95950"/>
                              </a:lnTo>
                              <a:lnTo>
                                <a:pt x="12013" y="120424"/>
                              </a:lnTo>
                              <a:cubicBezTo>
                                <a:pt x="14651" y="125700"/>
                                <a:pt x="20152" y="129180"/>
                                <a:pt x="26102" y="129180"/>
                              </a:cubicBezTo>
                              <a:close/>
                              <a:moveTo>
                                <a:pt x="84543" y="16840"/>
                              </a:moveTo>
                              <a:cubicBezTo>
                                <a:pt x="84543" y="13743"/>
                                <a:pt x="87059" y="11227"/>
                                <a:pt x="90156" y="11227"/>
                              </a:cubicBezTo>
                              <a:lnTo>
                                <a:pt x="157949" y="11227"/>
                              </a:lnTo>
                              <a:cubicBezTo>
                                <a:pt x="161046" y="11227"/>
                                <a:pt x="163562" y="13743"/>
                                <a:pt x="163562" y="16840"/>
                              </a:cubicBezTo>
                              <a:lnTo>
                                <a:pt x="163562" y="40434"/>
                              </a:lnTo>
                              <a:lnTo>
                                <a:pt x="84543" y="40434"/>
                              </a:lnTo>
                              <a:lnTo>
                                <a:pt x="84543" y="1684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77" name="Freeform: Shape 576">
                          <a:extLst>
                            <a:ext uri="{FF2B5EF4-FFF2-40B4-BE49-F238E27FC236}">
                              <a16:creationId xmlns:a16="http://schemas.microsoft.com/office/drawing/2014/main" id="{71383C91-5E9B-4595-AF49-C04DE665891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46929" y="3371914"/>
                          <a:ext cx="9374" cy="8812"/>
                        </a:xfrm>
                        <a:custGeom>
                          <a:avLst/>
                          <a:gdLst>
                            <a:gd name="connsiteX0" fmla="*/ 4603 w 9374"/>
                            <a:gd name="connsiteY0" fmla="*/ 8813 h 8812"/>
                            <a:gd name="connsiteX1" fmla="*/ 9374 w 9374"/>
                            <a:gd name="connsiteY1" fmla="*/ 4603 h 8812"/>
                            <a:gd name="connsiteX2" fmla="*/ 9374 w 9374"/>
                            <a:gd name="connsiteY2" fmla="*/ 0 h 8812"/>
                            <a:gd name="connsiteX3" fmla="*/ 0 w 9374"/>
                            <a:gd name="connsiteY3" fmla="*/ 0 h 8812"/>
                            <a:gd name="connsiteX4" fmla="*/ 0 w 9374"/>
                            <a:gd name="connsiteY4" fmla="*/ 4659 h 881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9374" h="8812">
                              <a:moveTo>
                                <a:pt x="4603" y="8813"/>
                              </a:moveTo>
                              <a:lnTo>
                                <a:pt x="9374" y="4603"/>
                              </a:lnTo>
                              <a:lnTo>
                                <a:pt x="9374" y="0"/>
                              </a:lnTo>
                              <a:lnTo>
                                <a:pt x="0" y="0"/>
                              </a:lnTo>
                              <a:lnTo>
                                <a:pt x="0" y="4659"/>
                              </a:ln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78" name="Freeform: Shape 577">
                          <a:extLst>
                            <a:ext uri="{FF2B5EF4-FFF2-40B4-BE49-F238E27FC236}">
                              <a16:creationId xmlns:a16="http://schemas.microsoft.com/office/drawing/2014/main" id="{FF53513B-E355-4ED7-90D7-B2B42E7F733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08867" y="3244655"/>
                          <a:ext cx="15359" cy="11226"/>
                        </a:xfrm>
                        <a:custGeom>
                          <a:avLst/>
                          <a:gdLst>
                            <a:gd name="connsiteX0" fmla="*/ 0 w 15359"/>
                            <a:gd name="connsiteY0" fmla="*/ 0 h 11226"/>
                            <a:gd name="connsiteX1" fmla="*/ 15360 w 15359"/>
                            <a:gd name="connsiteY1" fmla="*/ 0 h 11226"/>
                            <a:gd name="connsiteX2" fmla="*/ 15360 w 15359"/>
                            <a:gd name="connsiteY2" fmla="*/ 11227 h 11226"/>
                            <a:gd name="connsiteX3" fmla="*/ 0 w 15359"/>
                            <a:gd name="connsiteY3" fmla="*/ 11227 h 1122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5359" h="11226">
                              <a:moveTo>
                                <a:pt x="0" y="0"/>
                              </a:moveTo>
                              <a:lnTo>
                                <a:pt x="15360" y="0"/>
                              </a:lnTo>
                              <a:lnTo>
                                <a:pt x="15360" y="11227"/>
                              </a:lnTo>
                              <a:lnTo>
                                <a:pt x="0" y="11227"/>
                              </a:ln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79" name="Freeform: Shape 578">
                          <a:extLst>
                            <a:ext uri="{FF2B5EF4-FFF2-40B4-BE49-F238E27FC236}">
                              <a16:creationId xmlns:a16="http://schemas.microsoft.com/office/drawing/2014/main" id="{BCBCEFE0-9450-4F04-996A-77F14220F69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21997" y="3540669"/>
                          <a:ext cx="29277" cy="11226"/>
                        </a:xfrm>
                        <a:custGeom>
                          <a:avLst/>
                          <a:gdLst>
                            <a:gd name="connsiteX0" fmla="*/ 0 w 29277"/>
                            <a:gd name="connsiteY0" fmla="*/ 0 h 11226"/>
                            <a:gd name="connsiteX1" fmla="*/ 29278 w 29277"/>
                            <a:gd name="connsiteY1" fmla="*/ 0 h 11226"/>
                            <a:gd name="connsiteX2" fmla="*/ 29278 w 29277"/>
                            <a:gd name="connsiteY2" fmla="*/ 11227 h 11226"/>
                            <a:gd name="connsiteX3" fmla="*/ 0 w 29277"/>
                            <a:gd name="connsiteY3" fmla="*/ 11227 h 1122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9277" h="11226">
                              <a:moveTo>
                                <a:pt x="0" y="0"/>
                              </a:moveTo>
                              <a:lnTo>
                                <a:pt x="29278" y="0"/>
                              </a:lnTo>
                              <a:lnTo>
                                <a:pt x="29278" y="11227"/>
                              </a:lnTo>
                              <a:lnTo>
                                <a:pt x="0" y="11227"/>
                              </a:ln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80" name="Freeform: Shape 579">
                          <a:extLst>
                            <a:ext uri="{FF2B5EF4-FFF2-40B4-BE49-F238E27FC236}">
                              <a16:creationId xmlns:a16="http://schemas.microsoft.com/office/drawing/2014/main" id="{6C1ADDBD-6919-4AAE-B23C-F8363D55ADE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21997" y="3509949"/>
                          <a:ext cx="40203" cy="11226"/>
                        </a:xfrm>
                        <a:custGeom>
                          <a:avLst/>
                          <a:gdLst>
                            <a:gd name="connsiteX0" fmla="*/ 0 w 40203"/>
                            <a:gd name="connsiteY0" fmla="*/ 0 h 11226"/>
                            <a:gd name="connsiteX1" fmla="*/ 40203 w 40203"/>
                            <a:gd name="connsiteY1" fmla="*/ 0 h 11226"/>
                            <a:gd name="connsiteX2" fmla="*/ 40203 w 40203"/>
                            <a:gd name="connsiteY2" fmla="*/ 11227 h 11226"/>
                            <a:gd name="connsiteX3" fmla="*/ 0 w 40203"/>
                            <a:gd name="connsiteY3" fmla="*/ 11227 h 1122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40203" h="11226">
                              <a:moveTo>
                                <a:pt x="0" y="0"/>
                              </a:moveTo>
                              <a:lnTo>
                                <a:pt x="40203" y="0"/>
                              </a:lnTo>
                              <a:lnTo>
                                <a:pt x="40203" y="11227"/>
                              </a:lnTo>
                              <a:lnTo>
                                <a:pt x="0" y="11227"/>
                              </a:ln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81" name="Freeform: Shape 580">
                          <a:extLst>
                            <a:ext uri="{FF2B5EF4-FFF2-40B4-BE49-F238E27FC236}">
                              <a16:creationId xmlns:a16="http://schemas.microsoft.com/office/drawing/2014/main" id="{8071270D-13D3-45A4-BDFB-32A27BFD57D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21997" y="3479235"/>
                          <a:ext cx="29277" cy="11226"/>
                        </a:xfrm>
                        <a:custGeom>
                          <a:avLst/>
                          <a:gdLst>
                            <a:gd name="connsiteX0" fmla="*/ 0 w 29277"/>
                            <a:gd name="connsiteY0" fmla="*/ 0 h 11226"/>
                            <a:gd name="connsiteX1" fmla="*/ 29278 w 29277"/>
                            <a:gd name="connsiteY1" fmla="*/ 0 h 11226"/>
                            <a:gd name="connsiteX2" fmla="*/ 29278 w 29277"/>
                            <a:gd name="connsiteY2" fmla="*/ 11227 h 11226"/>
                            <a:gd name="connsiteX3" fmla="*/ 0 w 29277"/>
                            <a:gd name="connsiteY3" fmla="*/ 11227 h 1122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29277" h="11226">
                              <a:moveTo>
                                <a:pt x="0" y="0"/>
                              </a:moveTo>
                              <a:lnTo>
                                <a:pt x="29278" y="0"/>
                              </a:lnTo>
                              <a:lnTo>
                                <a:pt x="29278" y="11227"/>
                              </a:lnTo>
                              <a:lnTo>
                                <a:pt x="0" y="11227"/>
                              </a:ln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82" name="Freeform: Shape 581">
                          <a:extLst>
                            <a:ext uri="{FF2B5EF4-FFF2-40B4-BE49-F238E27FC236}">
                              <a16:creationId xmlns:a16="http://schemas.microsoft.com/office/drawing/2014/main" id="{60EAC8B6-CB49-47D6-8848-96FA551E410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67320" y="3509949"/>
                          <a:ext cx="15359" cy="11226"/>
                        </a:xfrm>
                        <a:custGeom>
                          <a:avLst/>
                          <a:gdLst>
                            <a:gd name="connsiteX0" fmla="*/ 0 w 15359"/>
                            <a:gd name="connsiteY0" fmla="*/ 0 h 11226"/>
                            <a:gd name="connsiteX1" fmla="*/ 15360 w 15359"/>
                            <a:gd name="connsiteY1" fmla="*/ 0 h 11226"/>
                            <a:gd name="connsiteX2" fmla="*/ 15360 w 15359"/>
                            <a:gd name="connsiteY2" fmla="*/ 11227 h 11226"/>
                            <a:gd name="connsiteX3" fmla="*/ 0 w 15359"/>
                            <a:gd name="connsiteY3" fmla="*/ 11227 h 1122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5359" h="11226">
                              <a:moveTo>
                                <a:pt x="0" y="0"/>
                              </a:moveTo>
                              <a:lnTo>
                                <a:pt x="15360" y="0"/>
                              </a:lnTo>
                              <a:lnTo>
                                <a:pt x="15360" y="11227"/>
                              </a:lnTo>
                              <a:lnTo>
                                <a:pt x="0" y="11227"/>
                              </a:lnTo>
                              <a:close/>
                            </a:path>
                          </a:pathLst>
                        </a:custGeom>
                        <a:grpFill/>
                        <a:ln w="5260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  <p:sp>
                    <p:nvSpPr>
                      <p:cNvPr id="275" name="Oval 274">
                        <a:extLst>
                          <a:ext uri="{FF2B5EF4-FFF2-40B4-BE49-F238E27FC236}">
                            <a16:creationId xmlns:a16="http://schemas.microsoft.com/office/drawing/2014/main" id="{982C074E-F479-4A6F-96E5-9F2B94247AB8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914275" y="2171624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grpSp>
                  <p:nvGrpSpPr>
                    <p:cNvPr id="640" name="Group 639">
                      <a:extLst>
                        <a:ext uri="{FF2B5EF4-FFF2-40B4-BE49-F238E27FC236}">
                          <a16:creationId xmlns:a16="http://schemas.microsoft.com/office/drawing/2014/main" id="{0AD4F853-6C18-423C-AE21-167F7BEB5E3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343253" y="1606077"/>
                      <a:ext cx="473074" cy="471188"/>
                      <a:chOff x="5322717" y="1662990"/>
                      <a:chExt cx="403305" cy="401698"/>
                    </a:xfrm>
                  </p:grpSpPr>
                  <p:sp>
                    <p:nvSpPr>
                      <p:cNvPr id="277" name="Oval 276">
                        <a:extLst>
                          <a:ext uri="{FF2B5EF4-FFF2-40B4-BE49-F238E27FC236}">
                            <a16:creationId xmlns:a16="http://schemas.microsoft.com/office/drawing/2014/main" id="{24EB79DB-2326-4E85-A548-D0411BFBC521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322717" y="1662990"/>
                        <a:ext cx="403305" cy="401698"/>
                      </a:xfrm>
                      <a:prstGeom prst="ellipse">
                        <a:avLst/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>
                          <a:defRPr/>
                        </a:pPr>
                        <a:endParaRPr lang="en-IN" sz="16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grpSp>
                    <p:nvGrpSpPr>
                      <p:cNvPr id="634" name="Group 633">
                        <a:extLst>
                          <a:ext uri="{FF2B5EF4-FFF2-40B4-BE49-F238E27FC236}">
                            <a16:creationId xmlns:a16="http://schemas.microsoft.com/office/drawing/2014/main" id="{1390A01F-F711-4704-AF6C-9A6B581A72D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430680" y="1768561"/>
                        <a:ext cx="187379" cy="190556"/>
                        <a:chOff x="4742529" y="2052587"/>
                        <a:chExt cx="2706942" cy="2752821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635" name="Freeform: Shape 634">
                          <a:extLst>
                            <a:ext uri="{FF2B5EF4-FFF2-40B4-BE49-F238E27FC236}">
                              <a16:creationId xmlns:a16="http://schemas.microsoft.com/office/drawing/2014/main" id="{9FE42820-7BD4-48D9-B4BF-E1C1FAB4C83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742529" y="2052587"/>
                          <a:ext cx="2706942" cy="2752821"/>
                        </a:xfrm>
                        <a:custGeom>
                          <a:avLst/>
                          <a:gdLst>
                            <a:gd name="connsiteX0" fmla="*/ 2666618 w 2706942"/>
                            <a:gd name="connsiteY0" fmla="*/ 1967309 h 2752821"/>
                            <a:gd name="connsiteX1" fmla="*/ 2473598 w 2706942"/>
                            <a:gd name="connsiteY1" fmla="*/ 1774289 h 2752821"/>
                            <a:gd name="connsiteX2" fmla="*/ 2317375 w 2706942"/>
                            <a:gd name="connsiteY2" fmla="*/ 1747814 h 2752821"/>
                            <a:gd name="connsiteX3" fmla="*/ 2190422 w 2706942"/>
                            <a:gd name="connsiteY3" fmla="*/ 1620861 h 2752821"/>
                            <a:gd name="connsiteX4" fmla="*/ 2159636 w 2706942"/>
                            <a:gd name="connsiteY4" fmla="*/ 1006110 h 2752821"/>
                            <a:gd name="connsiteX5" fmla="*/ 2156378 w 2706942"/>
                            <a:gd name="connsiteY5" fmla="*/ 1003126 h 2752821"/>
                            <a:gd name="connsiteX6" fmla="*/ 2156378 w 2706942"/>
                            <a:gd name="connsiteY6" fmla="*/ 734085 h 2752821"/>
                            <a:gd name="connsiteX7" fmla="*/ 1468171 w 2706942"/>
                            <a:gd name="connsiteY7" fmla="*/ 734085 h 2752821"/>
                            <a:gd name="connsiteX8" fmla="*/ 1422292 w 2706942"/>
                            <a:gd name="connsiteY8" fmla="*/ 688207 h 2752821"/>
                            <a:gd name="connsiteX9" fmla="*/ 1422292 w 2706942"/>
                            <a:gd name="connsiteY9" fmla="*/ 0 h 2752821"/>
                            <a:gd name="connsiteX10" fmla="*/ 45879 w 2706942"/>
                            <a:gd name="connsiteY10" fmla="*/ 0 h 2752821"/>
                            <a:gd name="connsiteX11" fmla="*/ 0 w 2706942"/>
                            <a:gd name="connsiteY11" fmla="*/ 45879 h 2752821"/>
                            <a:gd name="connsiteX12" fmla="*/ 0 w 2706942"/>
                            <a:gd name="connsiteY12" fmla="*/ 2706943 h 2752821"/>
                            <a:gd name="connsiteX13" fmla="*/ 45879 w 2706942"/>
                            <a:gd name="connsiteY13" fmla="*/ 2752822 h 2752821"/>
                            <a:gd name="connsiteX14" fmla="*/ 2110499 w 2706942"/>
                            <a:gd name="connsiteY14" fmla="*/ 2752822 h 2752821"/>
                            <a:gd name="connsiteX15" fmla="*/ 2156378 w 2706942"/>
                            <a:gd name="connsiteY15" fmla="*/ 2706943 h 2752821"/>
                            <a:gd name="connsiteX16" fmla="*/ 2156378 w 2706942"/>
                            <a:gd name="connsiteY16" fmla="*/ 1716570 h 2752821"/>
                            <a:gd name="connsiteX17" fmla="*/ 2252452 w 2706942"/>
                            <a:gd name="connsiteY17" fmla="*/ 1812597 h 2752821"/>
                            <a:gd name="connsiteX18" fmla="*/ 2238640 w 2706942"/>
                            <a:gd name="connsiteY18" fmla="*/ 1871600 h 2752821"/>
                            <a:gd name="connsiteX19" fmla="*/ 2278970 w 2706942"/>
                            <a:gd name="connsiteY19" fmla="*/ 1968911 h 2752821"/>
                            <a:gd name="connsiteX20" fmla="*/ 2471990 w 2706942"/>
                            <a:gd name="connsiteY20" fmla="*/ 2161932 h 2752821"/>
                            <a:gd name="connsiteX21" fmla="*/ 2569302 w 2706942"/>
                            <a:gd name="connsiteY21" fmla="*/ 2202213 h 2752821"/>
                            <a:gd name="connsiteX22" fmla="*/ 2666613 w 2706942"/>
                            <a:gd name="connsiteY22" fmla="*/ 2161975 h 2752821"/>
                            <a:gd name="connsiteX23" fmla="*/ 2706943 w 2706942"/>
                            <a:gd name="connsiteY23" fmla="*/ 2064615 h 2752821"/>
                            <a:gd name="connsiteX24" fmla="*/ 2666618 w 2706942"/>
                            <a:gd name="connsiteY24" fmla="*/ 1967309 h 2752821"/>
                            <a:gd name="connsiteX25" fmla="*/ 1514055 w 2706942"/>
                            <a:gd name="connsiteY25" fmla="*/ 1881100 h 2752821"/>
                            <a:gd name="connsiteX26" fmla="*/ 1559934 w 2706942"/>
                            <a:gd name="connsiteY26" fmla="*/ 1926979 h 2752821"/>
                            <a:gd name="connsiteX27" fmla="*/ 1514055 w 2706942"/>
                            <a:gd name="connsiteY27" fmla="*/ 1972858 h 2752821"/>
                            <a:gd name="connsiteX28" fmla="*/ 871727 w 2706942"/>
                            <a:gd name="connsiteY28" fmla="*/ 1972858 h 2752821"/>
                            <a:gd name="connsiteX29" fmla="*/ 825848 w 2706942"/>
                            <a:gd name="connsiteY29" fmla="*/ 1926979 h 2752821"/>
                            <a:gd name="connsiteX30" fmla="*/ 871727 w 2706942"/>
                            <a:gd name="connsiteY30" fmla="*/ 1881100 h 2752821"/>
                            <a:gd name="connsiteX31" fmla="*/ 1514055 w 2706942"/>
                            <a:gd name="connsiteY31" fmla="*/ 1881100 h 2752821"/>
                            <a:gd name="connsiteX32" fmla="*/ 1422292 w 2706942"/>
                            <a:gd name="connsiteY32" fmla="*/ 2248140 h 2752821"/>
                            <a:gd name="connsiteX33" fmla="*/ 1376414 w 2706942"/>
                            <a:gd name="connsiteY33" fmla="*/ 2294019 h 2752821"/>
                            <a:gd name="connsiteX34" fmla="*/ 871727 w 2706942"/>
                            <a:gd name="connsiteY34" fmla="*/ 2294019 h 2752821"/>
                            <a:gd name="connsiteX35" fmla="*/ 825848 w 2706942"/>
                            <a:gd name="connsiteY35" fmla="*/ 2248140 h 2752821"/>
                            <a:gd name="connsiteX36" fmla="*/ 871727 w 2706942"/>
                            <a:gd name="connsiteY36" fmla="*/ 2202262 h 2752821"/>
                            <a:gd name="connsiteX37" fmla="*/ 1376414 w 2706942"/>
                            <a:gd name="connsiteY37" fmla="*/ 2202262 h 2752821"/>
                            <a:gd name="connsiteX38" fmla="*/ 1422292 w 2706942"/>
                            <a:gd name="connsiteY38" fmla="*/ 2248140 h 2752821"/>
                            <a:gd name="connsiteX39" fmla="*/ 1330530 w 2706942"/>
                            <a:gd name="connsiteY39" fmla="*/ 1743459 h 2752821"/>
                            <a:gd name="connsiteX40" fmla="*/ 1284651 w 2706942"/>
                            <a:gd name="connsiteY40" fmla="*/ 1789338 h 2752821"/>
                            <a:gd name="connsiteX41" fmla="*/ 871727 w 2706942"/>
                            <a:gd name="connsiteY41" fmla="*/ 1789338 h 2752821"/>
                            <a:gd name="connsiteX42" fmla="*/ 825848 w 2706942"/>
                            <a:gd name="connsiteY42" fmla="*/ 1743459 h 2752821"/>
                            <a:gd name="connsiteX43" fmla="*/ 871727 w 2706942"/>
                            <a:gd name="connsiteY43" fmla="*/ 1697580 h 2752821"/>
                            <a:gd name="connsiteX44" fmla="*/ 1284651 w 2706942"/>
                            <a:gd name="connsiteY44" fmla="*/ 1697580 h 2752821"/>
                            <a:gd name="connsiteX45" fmla="*/ 1330530 w 2706942"/>
                            <a:gd name="connsiteY45" fmla="*/ 1743459 h 2752821"/>
                            <a:gd name="connsiteX46" fmla="*/ 963489 w 2706942"/>
                            <a:gd name="connsiteY46" fmla="*/ 734085 h 2752821"/>
                            <a:gd name="connsiteX47" fmla="*/ 1009368 w 2706942"/>
                            <a:gd name="connsiteY47" fmla="*/ 688207 h 2752821"/>
                            <a:gd name="connsiteX48" fmla="*/ 1192888 w 2706942"/>
                            <a:gd name="connsiteY48" fmla="*/ 688207 h 2752821"/>
                            <a:gd name="connsiteX49" fmla="*/ 1238767 w 2706942"/>
                            <a:gd name="connsiteY49" fmla="*/ 734085 h 2752821"/>
                            <a:gd name="connsiteX50" fmla="*/ 1238767 w 2706942"/>
                            <a:gd name="connsiteY50" fmla="*/ 1376414 h 2752821"/>
                            <a:gd name="connsiteX51" fmla="*/ 1192888 w 2706942"/>
                            <a:gd name="connsiteY51" fmla="*/ 1422292 h 2752821"/>
                            <a:gd name="connsiteX52" fmla="*/ 1009368 w 2706942"/>
                            <a:gd name="connsiteY52" fmla="*/ 1422292 h 2752821"/>
                            <a:gd name="connsiteX53" fmla="*/ 963489 w 2706942"/>
                            <a:gd name="connsiteY53" fmla="*/ 1376414 h 2752821"/>
                            <a:gd name="connsiteX54" fmla="*/ 963489 w 2706942"/>
                            <a:gd name="connsiteY54" fmla="*/ 734085 h 2752821"/>
                            <a:gd name="connsiteX55" fmla="*/ 596444 w 2706942"/>
                            <a:gd name="connsiteY55" fmla="*/ 550565 h 2752821"/>
                            <a:gd name="connsiteX56" fmla="*/ 642323 w 2706942"/>
                            <a:gd name="connsiteY56" fmla="*/ 504687 h 2752821"/>
                            <a:gd name="connsiteX57" fmla="*/ 825843 w 2706942"/>
                            <a:gd name="connsiteY57" fmla="*/ 504687 h 2752821"/>
                            <a:gd name="connsiteX58" fmla="*/ 871721 w 2706942"/>
                            <a:gd name="connsiteY58" fmla="*/ 550565 h 2752821"/>
                            <a:gd name="connsiteX59" fmla="*/ 871721 w 2706942"/>
                            <a:gd name="connsiteY59" fmla="*/ 1376414 h 2752821"/>
                            <a:gd name="connsiteX60" fmla="*/ 825843 w 2706942"/>
                            <a:gd name="connsiteY60" fmla="*/ 1422292 h 2752821"/>
                            <a:gd name="connsiteX61" fmla="*/ 642323 w 2706942"/>
                            <a:gd name="connsiteY61" fmla="*/ 1422292 h 2752821"/>
                            <a:gd name="connsiteX62" fmla="*/ 596444 w 2706942"/>
                            <a:gd name="connsiteY62" fmla="*/ 1376414 h 2752821"/>
                            <a:gd name="connsiteX63" fmla="*/ 596444 w 2706942"/>
                            <a:gd name="connsiteY63" fmla="*/ 550565 h 2752821"/>
                            <a:gd name="connsiteX64" fmla="*/ 229399 w 2706942"/>
                            <a:gd name="connsiteY64" fmla="*/ 1376414 h 2752821"/>
                            <a:gd name="connsiteX65" fmla="*/ 229399 w 2706942"/>
                            <a:gd name="connsiteY65" fmla="*/ 871727 h 2752821"/>
                            <a:gd name="connsiteX66" fmla="*/ 275277 w 2706942"/>
                            <a:gd name="connsiteY66" fmla="*/ 825848 h 2752821"/>
                            <a:gd name="connsiteX67" fmla="*/ 458803 w 2706942"/>
                            <a:gd name="connsiteY67" fmla="*/ 825848 h 2752821"/>
                            <a:gd name="connsiteX68" fmla="*/ 504681 w 2706942"/>
                            <a:gd name="connsiteY68" fmla="*/ 871727 h 2752821"/>
                            <a:gd name="connsiteX69" fmla="*/ 504681 w 2706942"/>
                            <a:gd name="connsiteY69" fmla="*/ 1376414 h 2752821"/>
                            <a:gd name="connsiteX70" fmla="*/ 458803 w 2706942"/>
                            <a:gd name="connsiteY70" fmla="*/ 1422292 h 2752821"/>
                            <a:gd name="connsiteX71" fmla="*/ 275283 w 2706942"/>
                            <a:gd name="connsiteY71" fmla="*/ 1422292 h 2752821"/>
                            <a:gd name="connsiteX72" fmla="*/ 229399 w 2706942"/>
                            <a:gd name="connsiteY72" fmla="*/ 1376414 h 2752821"/>
                            <a:gd name="connsiteX73" fmla="*/ 632279 w 2706942"/>
                            <a:gd name="connsiteY73" fmla="*/ 2230935 h 2752821"/>
                            <a:gd name="connsiteX74" fmla="*/ 448754 w 2706942"/>
                            <a:gd name="connsiteY74" fmla="*/ 2460339 h 2752821"/>
                            <a:gd name="connsiteX75" fmla="*/ 415489 w 2706942"/>
                            <a:gd name="connsiteY75" fmla="*/ 2477496 h 2752821"/>
                            <a:gd name="connsiteX76" fmla="*/ 412919 w 2706942"/>
                            <a:gd name="connsiteY76" fmla="*/ 2477544 h 2752821"/>
                            <a:gd name="connsiteX77" fmla="*/ 380482 w 2706942"/>
                            <a:gd name="connsiteY77" fmla="*/ 2464103 h 2752821"/>
                            <a:gd name="connsiteX78" fmla="*/ 288719 w 2706942"/>
                            <a:gd name="connsiteY78" fmla="*/ 2372340 h 2752821"/>
                            <a:gd name="connsiteX79" fmla="*/ 288719 w 2706942"/>
                            <a:gd name="connsiteY79" fmla="*/ 2307466 h 2752821"/>
                            <a:gd name="connsiteX80" fmla="*/ 353593 w 2706942"/>
                            <a:gd name="connsiteY80" fmla="*/ 2307466 h 2752821"/>
                            <a:gd name="connsiteX81" fmla="*/ 409107 w 2706942"/>
                            <a:gd name="connsiteY81" fmla="*/ 2362980 h 2752821"/>
                            <a:gd name="connsiteX82" fmla="*/ 560604 w 2706942"/>
                            <a:gd name="connsiteY82" fmla="*/ 2173583 h 2752821"/>
                            <a:gd name="connsiteX83" fmla="*/ 625112 w 2706942"/>
                            <a:gd name="connsiteY83" fmla="*/ 2166427 h 2752821"/>
                            <a:gd name="connsiteX84" fmla="*/ 632279 w 2706942"/>
                            <a:gd name="connsiteY84" fmla="*/ 2230935 h 2752821"/>
                            <a:gd name="connsiteX85" fmla="*/ 632279 w 2706942"/>
                            <a:gd name="connsiteY85" fmla="*/ 1726254 h 2752821"/>
                            <a:gd name="connsiteX86" fmla="*/ 448759 w 2706942"/>
                            <a:gd name="connsiteY86" fmla="*/ 1955658 h 2752821"/>
                            <a:gd name="connsiteX87" fmla="*/ 415494 w 2706942"/>
                            <a:gd name="connsiteY87" fmla="*/ 1972815 h 2752821"/>
                            <a:gd name="connsiteX88" fmla="*/ 412924 w 2706942"/>
                            <a:gd name="connsiteY88" fmla="*/ 1972863 h 2752821"/>
                            <a:gd name="connsiteX89" fmla="*/ 380487 w 2706942"/>
                            <a:gd name="connsiteY89" fmla="*/ 1959421 h 2752821"/>
                            <a:gd name="connsiteX90" fmla="*/ 288724 w 2706942"/>
                            <a:gd name="connsiteY90" fmla="*/ 1867659 h 2752821"/>
                            <a:gd name="connsiteX91" fmla="*/ 288724 w 2706942"/>
                            <a:gd name="connsiteY91" fmla="*/ 1802784 h 2752821"/>
                            <a:gd name="connsiteX92" fmla="*/ 353598 w 2706942"/>
                            <a:gd name="connsiteY92" fmla="*/ 1802784 h 2752821"/>
                            <a:gd name="connsiteX93" fmla="*/ 409112 w 2706942"/>
                            <a:gd name="connsiteY93" fmla="*/ 1858298 h 2752821"/>
                            <a:gd name="connsiteX94" fmla="*/ 560609 w 2706942"/>
                            <a:gd name="connsiteY94" fmla="*/ 1668901 h 2752821"/>
                            <a:gd name="connsiteX95" fmla="*/ 625118 w 2706942"/>
                            <a:gd name="connsiteY95" fmla="*/ 1661745 h 2752821"/>
                            <a:gd name="connsiteX96" fmla="*/ 632279 w 2706942"/>
                            <a:gd name="connsiteY96" fmla="*/ 1726254 h 2752821"/>
                            <a:gd name="connsiteX97" fmla="*/ 1605812 w 2706942"/>
                            <a:gd name="connsiteY97" fmla="*/ 2477544 h 2752821"/>
                            <a:gd name="connsiteX98" fmla="*/ 871727 w 2706942"/>
                            <a:gd name="connsiteY98" fmla="*/ 2477544 h 2752821"/>
                            <a:gd name="connsiteX99" fmla="*/ 825848 w 2706942"/>
                            <a:gd name="connsiteY99" fmla="*/ 2431666 h 2752821"/>
                            <a:gd name="connsiteX100" fmla="*/ 871727 w 2706942"/>
                            <a:gd name="connsiteY100" fmla="*/ 2385787 h 2752821"/>
                            <a:gd name="connsiteX101" fmla="*/ 1605812 w 2706942"/>
                            <a:gd name="connsiteY101" fmla="*/ 2385787 h 2752821"/>
                            <a:gd name="connsiteX102" fmla="*/ 1651691 w 2706942"/>
                            <a:gd name="connsiteY102" fmla="*/ 2431666 h 2752821"/>
                            <a:gd name="connsiteX103" fmla="*/ 1605812 w 2706942"/>
                            <a:gd name="connsiteY103" fmla="*/ 2477544 h 2752821"/>
                            <a:gd name="connsiteX104" fmla="*/ 2094762 w 2706942"/>
                            <a:gd name="connsiteY104" fmla="*/ 1590080 h 2752821"/>
                            <a:gd name="connsiteX105" fmla="*/ 2080449 w 2706942"/>
                            <a:gd name="connsiteY105" fmla="*/ 1603065 h 2752821"/>
                            <a:gd name="connsiteX106" fmla="*/ 2079852 w 2706942"/>
                            <a:gd name="connsiteY106" fmla="*/ 1603479 h 2752821"/>
                            <a:gd name="connsiteX107" fmla="*/ 1893854 w 2706942"/>
                            <a:gd name="connsiteY107" fmla="*/ 1692532 h 2752821"/>
                            <a:gd name="connsiteX108" fmla="*/ 1891332 w 2706942"/>
                            <a:gd name="connsiteY108" fmla="*/ 1692897 h 2752821"/>
                            <a:gd name="connsiteX109" fmla="*/ 1860911 w 2706942"/>
                            <a:gd name="connsiteY109" fmla="*/ 1696338 h 2752821"/>
                            <a:gd name="connsiteX110" fmla="*/ 1855083 w 2706942"/>
                            <a:gd name="connsiteY110" fmla="*/ 1696612 h 2752821"/>
                            <a:gd name="connsiteX111" fmla="*/ 1826727 w 2706942"/>
                            <a:gd name="connsiteY111" fmla="*/ 1697161 h 2752821"/>
                            <a:gd name="connsiteX112" fmla="*/ 1820167 w 2706942"/>
                            <a:gd name="connsiteY112" fmla="*/ 1696838 h 2752821"/>
                            <a:gd name="connsiteX113" fmla="*/ 1791859 w 2706942"/>
                            <a:gd name="connsiteY113" fmla="*/ 1694774 h 2752821"/>
                            <a:gd name="connsiteX114" fmla="*/ 1788187 w 2706942"/>
                            <a:gd name="connsiteY114" fmla="*/ 1694225 h 2752821"/>
                            <a:gd name="connsiteX115" fmla="*/ 1575671 w 2706942"/>
                            <a:gd name="connsiteY115" fmla="*/ 1590075 h 2752821"/>
                            <a:gd name="connsiteX116" fmla="*/ 1550713 w 2706942"/>
                            <a:gd name="connsiteY116" fmla="*/ 1562455 h 2752821"/>
                            <a:gd name="connsiteX117" fmla="*/ 1546949 w 2706942"/>
                            <a:gd name="connsiteY117" fmla="*/ 1557315 h 2752821"/>
                            <a:gd name="connsiteX118" fmla="*/ 1528781 w 2706942"/>
                            <a:gd name="connsiteY118" fmla="*/ 1532679 h 2752821"/>
                            <a:gd name="connsiteX119" fmla="*/ 1527728 w 2706942"/>
                            <a:gd name="connsiteY119" fmla="*/ 1530889 h 2752821"/>
                            <a:gd name="connsiteX120" fmla="*/ 1527728 w 2706942"/>
                            <a:gd name="connsiteY120" fmla="*/ 1130170 h 2752821"/>
                            <a:gd name="connsiteX121" fmla="*/ 1528781 w 2706942"/>
                            <a:gd name="connsiteY121" fmla="*/ 1128380 h 2752821"/>
                            <a:gd name="connsiteX122" fmla="*/ 1546949 w 2706942"/>
                            <a:gd name="connsiteY122" fmla="*/ 1103744 h 2752821"/>
                            <a:gd name="connsiteX123" fmla="*/ 1550713 w 2706942"/>
                            <a:gd name="connsiteY123" fmla="*/ 1098604 h 2752821"/>
                            <a:gd name="connsiteX124" fmla="*/ 1575671 w 2706942"/>
                            <a:gd name="connsiteY124" fmla="*/ 1070984 h 2752821"/>
                            <a:gd name="connsiteX125" fmla="*/ 1756852 w 2706942"/>
                            <a:gd name="connsiteY125" fmla="*/ 972065 h 2752821"/>
                            <a:gd name="connsiteX126" fmla="*/ 1757632 w 2706942"/>
                            <a:gd name="connsiteY126" fmla="*/ 971882 h 2752821"/>
                            <a:gd name="connsiteX127" fmla="*/ 1786859 w 2706942"/>
                            <a:gd name="connsiteY127" fmla="*/ 967017 h 2752821"/>
                            <a:gd name="connsiteX128" fmla="*/ 1792182 w 2706942"/>
                            <a:gd name="connsiteY128" fmla="*/ 966237 h 2752821"/>
                            <a:gd name="connsiteX129" fmla="*/ 1819113 w 2706942"/>
                            <a:gd name="connsiteY129" fmla="*/ 964264 h 2752821"/>
                            <a:gd name="connsiteX130" fmla="*/ 1827141 w 2706942"/>
                            <a:gd name="connsiteY130" fmla="*/ 963898 h 2752821"/>
                            <a:gd name="connsiteX131" fmla="*/ 1854212 w 2706942"/>
                            <a:gd name="connsiteY131" fmla="*/ 964403 h 2752821"/>
                            <a:gd name="connsiteX132" fmla="*/ 1861234 w 2706942"/>
                            <a:gd name="connsiteY132" fmla="*/ 964769 h 2752821"/>
                            <a:gd name="connsiteX133" fmla="*/ 1890644 w 2706942"/>
                            <a:gd name="connsiteY133" fmla="*/ 968070 h 2752821"/>
                            <a:gd name="connsiteX134" fmla="*/ 1894268 w 2706942"/>
                            <a:gd name="connsiteY134" fmla="*/ 968576 h 2752821"/>
                            <a:gd name="connsiteX135" fmla="*/ 1926291 w 2706942"/>
                            <a:gd name="connsiteY135" fmla="*/ 975275 h 2752821"/>
                            <a:gd name="connsiteX136" fmla="*/ 1926474 w 2706942"/>
                            <a:gd name="connsiteY136" fmla="*/ 975323 h 2752821"/>
                            <a:gd name="connsiteX137" fmla="*/ 2079852 w 2706942"/>
                            <a:gd name="connsiteY137" fmla="*/ 1057586 h 2752821"/>
                            <a:gd name="connsiteX138" fmla="*/ 2080449 w 2706942"/>
                            <a:gd name="connsiteY138" fmla="*/ 1058000 h 2752821"/>
                            <a:gd name="connsiteX139" fmla="*/ 2094762 w 2706942"/>
                            <a:gd name="connsiteY139" fmla="*/ 1070984 h 2752821"/>
                            <a:gd name="connsiteX140" fmla="*/ 2094762 w 2706942"/>
                            <a:gd name="connsiteY140" fmla="*/ 1590080 h 275282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  <a:cxn ang="0">
                              <a:pos x="connsiteX63" y="connsiteY63"/>
                            </a:cxn>
                            <a:cxn ang="0">
                              <a:pos x="connsiteX64" y="connsiteY64"/>
                            </a:cxn>
                            <a:cxn ang="0">
                              <a:pos x="connsiteX65" y="connsiteY65"/>
                            </a:cxn>
                            <a:cxn ang="0">
                              <a:pos x="connsiteX66" y="connsiteY66"/>
                            </a:cxn>
                            <a:cxn ang="0">
                              <a:pos x="connsiteX67" y="connsiteY67"/>
                            </a:cxn>
                            <a:cxn ang="0">
                              <a:pos x="connsiteX68" y="connsiteY68"/>
                            </a:cxn>
                            <a:cxn ang="0">
                              <a:pos x="connsiteX69" y="connsiteY69"/>
                            </a:cxn>
                            <a:cxn ang="0">
                              <a:pos x="connsiteX70" y="connsiteY70"/>
                            </a:cxn>
                            <a:cxn ang="0">
                              <a:pos x="connsiteX71" y="connsiteY71"/>
                            </a:cxn>
                            <a:cxn ang="0">
                              <a:pos x="connsiteX72" y="connsiteY72"/>
                            </a:cxn>
                            <a:cxn ang="0">
                              <a:pos x="connsiteX73" y="connsiteY73"/>
                            </a:cxn>
                            <a:cxn ang="0">
                              <a:pos x="connsiteX74" y="connsiteY74"/>
                            </a:cxn>
                            <a:cxn ang="0">
                              <a:pos x="connsiteX75" y="connsiteY75"/>
                            </a:cxn>
                            <a:cxn ang="0">
                              <a:pos x="connsiteX76" y="connsiteY76"/>
                            </a:cxn>
                            <a:cxn ang="0">
                              <a:pos x="connsiteX77" y="connsiteY77"/>
                            </a:cxn>
                            <a:cxn ang="0">
                              <a:pos x="connsiteX78" y="connsiteY78"/>
                            </a:cxn>
                            <a:cxn ang="0">
                              <a:pos x="connsiteX79" y="connsiteY79"/>
                            </a:cxn>
                            <a:cxn ang="0">
                              <a:pos x="connsiteX80" y="connsiteY80"/>
                            </a:cxn>
                            <a:cxn ang="0">
                              <a:pos x="connsiteX81" y="connsiteY81"/>
                            </a:cxn>
                            <a:cxn ang="0">
                              <a:pos x="connsiteX82" y="connsiteY82"/>
                            </a:cxn>
                            <a:cxn ang="0">
                              <a:pos x="connsiteX83" y="connsiteY83"/>
                            </a:cxn>
                            <a:cxn ang="0">
                              <a:pos x="connsiteX84" y="connsiteY84"/>
                            </a:cxn>
                            <a:cxn ang="0">
                              <a:pos x="connsiteX85" y="connsiteY85"/>
                            </a:cxn>
                            <a:cxn ang="0">
                              <a:pos x="connsiteX86" y="connsiteY86"/>
                            </a:cxn>
                            <a:cxn ang="0">
                              <a:pos x="connsiteX87" y="connsiteY87"/>
                            </a:cxn>
                            <a:cxn ang="0">
                              <a:pos x="connsiteX88" y="connsiteY88"/>
                            </a:cxn>
                            <a:cxn ang="0">
                              <a:pos x="connsiteX89" y="connsiteY89"/>
                            </a:cxn>
                            <a:cxn ang="0">
                              <a:pos x="connsiteX90" y="connsiteY90"/>
                            </a:cxn>
                            <a:cxn ang="0">
                              <a:pos x="connsiteX91" y="connsiteY91"/>
                            </a:cxn>
                            <a:cxn ang="0">
                              <a:pos x="connsiteX92" y="connsiteY92"/>
                            </a:cxn>
                            <a:cxn ang="0">
                              <a:pos x="connsiteX93" y="connsiteY93"/>
                            </a:cxn>
                            <a:cxn ang="0">
                              <a:pos x="connsiteX94" y="connsiteY94"/>
                            </a:cxn>
                            <a:cxn ang="0">
                              <a:pos x="connsiteX95" y="connsiteY95"/>
                            </a:cxn>
                            <a:cxn ang="0">
                              <a:pos x="connsiteX96" y="connsiteY96"/>
                            </a:cxn>
                            <a:cxn ang="0">
                              <a:pos x="connsiteX97" y="connsiteY97"/>
                            </a:cxn>
                            <a:cxn ang="0">
                              <a:pos x="connsiteX98" y="connsiteY98"/>
                            </a:cxn>
                            <a:cxn ang="0">
                              <a:pos x="connsiteX99" y="connsiteY99"/>
                            </a:cxn>
                            <a:cxn ang="0">
                              <a:pos x="connsiteX100" y="connsiteY100"/>
                            </a:cxn>
                            <a:cxn ang="0">
                              <a:pos x="connsiteX101" y="connsiteY101"/>
                            </a:cxn>
                            <a:cxn ang="0">
                              <a:pos x="connsiteX102" y="connsiteY102"/>
                            </a:cxn>
                            <a:cxn ang="0">
                              <a:pos x="connsiteX103" y="connsiteY103"/>
                            </a:cxn>
                            <a:cxn ang="0">
                              <a:pos x="connsiteX104" y="connsiteY104"/>
                            </a:cxn>
                            <a:cxn ang="0">
                              <a:pos x="connsiteX105" y="connsiteY105"/>
                            </a:cxn>
                            <a:cxn ang="0">
                              <a:pos x="connsiteX106" y="connsiteY106"/>
                            </a:cxn>
                            <a:cxn ang="0">
                              <a:pos x="connsiteX107" y="connsiteY107"/>
                            </a:cxn>
                            <a:cxn ang="0">
                              <a:pos x="connsiteX108" y="connsiteY108"/>
                            </a:cxn>
                            <a:cxn ang="0">
                              <a:pos x="connsiteX109" y="connsiteY109"/>
                            </a:cxn>
                            <a:cxn ang="0">
                              <a:pos x="connsiteX110" y="connsiteY110"/>
                            </a:cxn>
                            <a:cxn ang="0">
                              <a:pos x="connsiteX111" y="connsiteY111"/>
                            </a:cxn>
                            <a:cxn ang="0">
                              <a:pos x="connsiteX112" y="connsiteY112"/>
                            </a:cxn>
                            <a:cxn ang="0">
                              <a:pos x="connsiteX113" y="connsiteY113"/>
                            </a:cxn>
                            <a:cxn ang="0">
                              <a:pos x="connsiteX114" y="connsiteY114"/>
                            </a:cxn>
                            <a:cxn ang="0">
                              <a:pos x="connsiteX115" y="connsiteY115"/>
                            </a:cxn>
                            <a:cxn ang="0">
                              <a:pos x="connsiteX116" y="connsiteY116"/>
                            </a:cxn>
                            <a:cxn ang="0">
                              <a:pos x="connsiteX117" y="connsiteY117"/>
                            </a:cxn>
                            <a:cxn ang="0">
                              <a:pos x="connsiteX118" y="connsiteY118"/>
                            </a:cxn>
                            <a:cxn ang="0">
                              <a:pos x="connsiteX119" y="connsiteY119"/>
                            </a:cxn>
                            <a:cxn ang="0">
                              <a:pos x="connsiteX120" y="connsiteY120"/>
                            </a:cxn>
                            <a:cxn ang="0">
                              <a:pos x="connsiteX121" y="connsiteY121"/>
                            </a:cxn>
                            <a:cxn ang="0">
                              <a:pos x="connsiteX122" y="connsiteY122"/>
                            </a:cxn>
                            <a:cxn ang="0">
                              <a:pos x="connsiteX123" y="connsiteY123"/>
                            </a:cxn>
                            <a:cxn ang="0">
                              <a:pos x="connsiteX124" y="connsiteY124"/>
                            </a:cxn>
                            <a:cxn ang="0">
                              <a:pos x="connsiteX125" y="connsiteY125"/>
                            </a:cxn>
                            <a:cxn ang="0">
                              <a:pos x="connsiteX126" y="connsiteY126"/>
                            </a:cxn>
                            <a:cxn ang="0">
                              <a:pos x="connsiteX127" y="connsiteY127"/>
                            </a:cxn>
                            <a:cxn ang="0">
                              <a:pos x="connsiteX128" y="connsiteY128"/>
                            </a:cxn>
                            <a:cxn ang="0">
                              <a:pos x="connsiteX129" y="connsiteY129"/>
                            </a:cxn>
                            <a:cxn ang="0">
                              <a:pos x="connsiteX130" y="connsiteY130"/>
                            </a:cxn>
                            <a:cxn ang="0">
                              <a:pos x="connsiteX131" y="connsiteY131"/>
                            </a:cxn>
                            <a:cxn ang="0">
                              <a:pos x="connsiteX132" y="connsiteY132"/>
                            </a:cxn>
                            <a:cxn ang="0">
                              <a:pos x="connsiteX133" y="connsiteY133"/>
                            </a:cxn>
                            <a:cxn ang="0">
                              <a:pos x="connsiteX134" y="connsiteY134"/>
                            </a:cxn>
                            <a:cxn ang="0">
                              <a:pos x="connsiteX135" y="connsiteY135"/>
                            </a:cxn>
                            <a:cxn ang="0">
                              <a:pos x="connsiteX136" y="connsiteY136"/>
                            </a:cxn>
                            <a:cxn ang="0">
                              <a:pos x="connsiteX137" y="connsiteY137"/>
                            </a:cxn>
                            <a:cxn ang="0">
                              <a:pos x="connsiteX138" y="connsiteY138"/>
                            </a:cxn>
                            <a:cxn ang="0">
                              <a:pos x="connsiteX139" y="connsiteY139"/>
                            </a:cxn>
                            <a:cxn ang="0">
                              <a:pos x="connsiteX140" y="connsiteY140"/>
                            </a:cxn>
                          </a:cxnLst>
                          <a:rect l="l" t="t" r="r" b="b"/>
                          <a:pathLst>
                            <a:path w="2706942" h="2752821">
                              <a:moveTo>
                                <a:pt x="2666618" y="1967309"/>
                              </a:moveTo>
                              <a:lnTo>
                                <a:pt x="2473598" y="1774289"/>
                              </a:lnTo>
                              <a:cubicBezTo>
                                <a:pt x="2431343" y="1732034"/>
                                <a:pt x="2368485" y="1723592"/>
                                <a:pt x="2317375" y="1747814"/>
                              </a:cubicBezTo>
                              <a:lnTo>
                                <a:pt x="2190422" y="1620861"/>
                              </a:lnTo>
                              <a:cubicBezTo>
                                <a:pt x="2337838" y="1440825"/>
                                <a:pt x="2327607" y="1174032"/>
                                <a:pt x="2159636" y="1006110"/>
                              </a:cubicBezTo>
                              <a:cubicBezTo>
                                <a:pt x="2158625" y="1005056"/>
                                <a:pt x="2157431" y="1004185"/>
                                <a:pt x="2156378" y="1003126"/>
                              </a:cubicBezTo>
                              <a:lnTo>
                                <a:pt x="2156378" y="734085"/>
                              </a:lnTo>
                              <a:lnTo>
                                <a:pt x="1468171" y="734085"/>
                              </a:lnTo>
                              <a:cubicBezTo>
                                <a:pt x="1442799" y="734085"/>
                                <a:pt x="1422292" y="713531"/>
                                <a:pt x="1422292" y="688207"/>
                              </a:cubicBezTo>
                              <a:lnTo>
                                <a:pt x="1422292" y="0"/>
                              </a:lnTo>
                              <a:lnTo>
                                <a:pt x="45879" y="0"/>
                              </a:lnTo>
                              <a:cubicBezTo>
                                <a:pt x="20506" y="0"/>
                                <a:pt x="0" y="20555"/>
                                <a:pt x="0" y="45879"/>
                              </a:cubicBezTo>
                              <a:lnTo>
                                <a:pt x="0" y="2706943"/>
                              </a:lnTo>
                              <a:cubicBezTo>
                                <a:pt x="0" y="2732267"/>
                                <a:pt x="20506" y="2752822"/>
                                <a:pt x="45879" y="2752822"/>
                              </a:cubicBezTo>
                              <a:lnTo>
                                <a:pt x="2110499" y="2752822"/>
                              </a:lnTo>
                              <a:cubicBezTo>
                                <a:pt x="2135871" y="2752822"/>
                                <a:pt x="2156378" y="2732267"/>
                                <a:pt x="2156378" y="2706943"/>
                              </a:cubicBezTo>
                              <a:lnTo>
                                <a:pt x="2156378" y="1716570"/>
                              </a:lnTo>
                              <a:lnTo>
                                <a:pt x="2252452" y="1812597"/>
                              </a:lnTo>
                              <a:cubicBezTo>
                                <a:pt x="2243688" y="1830856"/>
                                <a:pt x="2238640" y="1850771"/>
                                <a:pt x="2238640" y="1871600"/>
                              </a:cubicBezTo>
                              <a:cubicBezTo>
                                <a:pt x="2238640" y="1908349"/>
                                <a:pt x="2252953" y="1942942"/>
                                <a:pt x="2278970" y="1968911"/>
                              </a:cubicBezTo>
                              <a:lnTo>
                                <a:pt x="2471990" y="2161932"/>
                              </a:lnTo>
                              <a:cubicBezTo>
                                <a:pt x="2498830" y="2188772"/>
                                <a:pt x="2534020" y="2202213"/>
                                <a:pt x="2569302" y="2202213"/>
                              </a:cubicBezTo>
                              <a:cubicBezTo>
                                <a:pt x="2604583" y="2202213"/>
                                <a:pt x="2639773" y="2188772"/>
                                <a:pt x="2666613" y="2161975"/>
                              </a:cubicBezTo>
                              <a:cubicBezTo>
                                <a:pt x="2692582" y="2135963"/>
                                <a:pt x="2706943" y="2101364"/>
                                <a:pt x="2706943" y="2064615"/>
                              </a:cubicBezTo>
                              <a:cubicBezTo>
                                <a:pt x="2706943" y="2027871"/>
                                <a:pt x="2692582" y="1993278"/>
                                <a:pt x="2666618" y="1967309"/>
                              </a:cubicBezTo>
                              <a:close/>
                              <a:moveTo>
                                <a:pt x="1514055" y="1881100"/>
                              </a:moveTo>
                              <a:cubicBezTo>
                                <a:pt x="1539427" y="1881100"/>
                                <a:pt x="1559934" y="1901655"/>
                                <a:pt x="1559934" y="1926979"/>
                              </a:cubicBezTo>
                              <a:cubicBezTo>
                                <a:pt x="1559934" y="1952303"/>
                                <a:pt x="1539427" y="1972858"/>
                                <a:pt x="1514055" y="1972858"/>
                              </a:cubicBezTo>
                              <a:lnTo>
                                <a:pt x="871727" y="1972858"/>
                              </a:lnTo>
                              <a:cubicBezTo>
                                <a:pt x="846355" y="1972858"/>
                                <a:pt x="825848" y="1952303"/>
                                <a:pt x="825848" y="1926979"/>
                              </a:cubicBezTo>
                              <a:cubicBezTo>
                                <a:pt x="825848" y="1901655"/>
                                <a:pt x="846355" y="1881100"/>
                                <a:pt x="871727" y="1881100"/>
                              </a:cubicBezTo>
                              <a:lnTo>
                                <a:pt x="1514055" y="1881100"/>
                              </a:lnTo>
                              <a:close/>
                              <a:moveTo>
                                <a:pt x="1422292" y="2248140"/>
                              </a:moveTo>
                              <a:cubicBezTo>
                                <a:pt x="1422292" y="2273464"/>
                                <a:pt x="1401786" y="2294019"/>
                                <a:pt x="1376414" y="2294019"/>
                              </a:cubicBezTo>
                              <a:lnTo>
                                <a:pt x="871727" y="2294019"/>
                              </a:lnTo>
                              <a:cubicBezTo>
                                <a:pt x="846355" y="2294019"/>
                                <a:pt x="825848" y="2273464"/>
                                <a:pt x="825848" y="2248140"/>
                              </a:cubicBezTo>
                              <a:cubicBezTo>
                                <a:pt x="825848" y="2222817"/>
                                <a:pt x="846355" y="2202262"/>
                                <a:pt x="871727" y="2202262"/>
                              </a:cubicBezTo>
                              <a:lnTo>
                                <a:pt x="1376414" y="2202262"/>
                              </a:lnTo>
                              <a:cubicBezTo>
                                <a:pt x="1401786" y="2202262"/>
                                <a:pt x="1422292" y="2222817"/>
                                <a:pt x="1422292" y="2248140"/>
                              </a:cubicBezTo>
                              <a:close/>
                              <a:moveTo>
                                <a:pt x="1330530" y="1743459"/>
                              </a:moveTo>
                              <a:cubicBezTo>
                                <a:pt x="1330530" y="1768783"/>
                                <a:pt x="1310023" y="1789338"/>
                                <a:pt x="1284651" y="1789338"/>
                              </a:cubicBezTo>
                              <a:lnTo>
                                <a:pt x="871727" y="1789338"/>
                              </a:lnTo>
                              <a:cubicBezTo>
                                <a:pt x="846355" y="1789338"/>
                                <a:pt x="825848" y="1768783"/>
                                <a:pt x="825848" y="1743459"/>
                              </a:cubicBezTo>
                              <a:cubicBezTo>
                                <a:pt x="825848" y="1718135"/>
                                <a:pt x="846355" y="1697580"/>
                                <a:pt x="871727" y="1697580"/>
                              </a:cubicBezTo>
                              <a:lnTo>
                                <a:pt x="1284651" y="1697580"/>
                              </a:lnTo>
                              <a:cubicBezTo>
                                <a:pt x="1310023" y="1697575"/>
                                <a:pt x="1330530" y="1718130"/>
                                <a:pt x="1330530" y="1743459"/>
                              </a:cubicBezTo>
                              <a:close/>
                              <a:moveTo>
                                <a:pt x="963489" y="734085"/>
                              </a:moveTo>
                              <a:cubicBezTo>
                                <a:pt x="963489" y="708762"/>
                                <a:pt x="983996" y="688207"/>
                                <a:pt x="1009368" y="688207"/>
                              </a:cubicBezTo>
                              <a:lnTo>
                                <a:pt x="1192888" y="688207"/>
                              </a:lnTo>
                              <a:cubicBezTo>
                                <a:pt x="1218260" y="688207"/>
                                <a:pt x="1238767" y="708762"/>
                                <a:pt x="1238767" y="734085"/>
                              </a:cubicBezTo>
                              <a:lnTo>
                                <a:pt x="1238767" y="1376414"/>
                              </a:lnTo>
                              <a:cubicBezTo>
                                <a:pt x="1238767" y="1401737"/>
                                <a:pt x="1218260" y="1422292"/>
                                <a:pt x="1192888" y="1422292"/>
                              </a:cubicBezTo>
                              <a:lnTo>
                                <a:pt x="1009368" y="1422292"/>
                              </a:lnTo>
                              <a:cubicBezTo>
                                <a:pt x="983996" y="1422292"/>
                                <a:pt x="963489" y="1401737"/>
                                <a:pt x="963489" y="1376414"/>
                              </a:cubicBezTo>
                              <a:lnTo>
                                <a:pt x="963489" y="734085"/>
                              </a:lnTo>
                              <a:close/>
                              <a:moveTo>
                                <a:pt x="596444" y="550565"/>
                              </a:moveTo>
                              <a:cubicBezTo>
                                <a:pt x="596444" y="525242"/>
                                <a:pt x="616950" y="504687"/>
                                <a:pt x="642323" y="504687"/>
                              </a:cubicBezTo>
                              <a:lnTo>
                                <a:pt x="825843" y="504687"/>
                              </a:lnTo>
                              <a:cubicBezTo>
                                <a:pt x="851215" y="504687"/>
                                <a:pt x="871721" y="525242"/>
                                <a:pt x="871721" y="550565"/>
                              </a:cubicBezTo>
                              <a:lnTo>
                                <a:pt x="871721" y="1376414"/>
                              </a:lnTo>
                              <a:cubicBezTo>
                                <a:pt x="871721" y="1401737"/>
                                <a:pt x="851215" y="1422292"/>
                                <a:pt x="825843" y="1422292"/>
                              </a:cubicBezTo>
                              <a:lnTo>
                                <a:pt x="642323" y="1422292"/>
                              </a:lnTo>
                              <a:cubicBezTo>
                                <a:pt x="616950" y="1422292"/>
                                <a:pt x="596444" y="1401737"/>
                                <a:pt x="596444" y="1376414"/>
                              </a:cubicBezTo>
                              <a:lnTo>
                                <a:pt x="596444" y="550565"/>
                              </a:lnTo>
                              <a:close/>
                              <a:moveTo>
                                <a:pt x="229399" y="1376414"/>
                              </a:moveTo>
                              <a:lnTo>
                                <a:pt x="229399" y="871727"/>
                              </a:lnTo>
                              <a:cubicBezTo>
                                <a:pt x="229399" y="846403"/>
                                <a:pt x="249905" y="825848"/>
                                <a:pt x="275277" y="825848"/>
                              </a:cubicBezTo>
                              <a:lnTo>
                                <a:pt x="458803" y="825848"/>
                              </a:lnTo>
                              <a:cubicBezTo>
                                <a:pt x="484175" y="825848"/>
                                <a:pt x="504681" y="846403"/>
                                <a:pt x="504681" y="871727"/>
                              </a:cubicBezTo>
                              <a:lnTo>
                                <a:pt x="504681" y="1376414"/>
                              </a:lnTo>
                              <a:cubicBezTo>
                                <a:pt x="504681" y="1401737"/>
                                <a:pt x="484175" y="1422292"/>
                                <a:pt x="458803" y="1422292"/>
                              </a:cubicBezTo>
                              <a:lnTo>
                                <a:pt x="275283" y="1422292"/>
                              </a:lnTo>
                              <a:cubicBezTo>
                                <a:pt x="249910" y="1422292"/>
                                <a:pt x="229399" y="1401737"/>
                                <a:pt x="229399" y="1376414"/>
                              </a:cubicBezTo>
                              <a:close/>
                              <a:moveTo>
                                <a:pt x="632279" y="2230935"/>
                              </a:moveTo>
                              <a:lnTo>
                                <a:pt x="448754" y="2460339"/>
                              </a:lnTo>
                              <a:cubicBezTo>
                                <a:pt x="440635" y="2470523"/>
                                <a:pt x="428473" y="2476765"/>
                                <a:pt x="415489" y="2477496"/>
                              </a:cubicBezTo>
                              <a:cubicBezTo>
                                <a:pt x="414618" y="2477544"/>
                                <a:pt x="413790" y="2477544"/>
                                <a:pt x="412919" y="2477544"/>
                              </a:cubicBezTo>
                              <a:cubicBezTo>
                                <a:pt x="400762" y="2477544"/>
                                <a:pt x="389063" y="2472727"/>
                                <a:pt x="380482" y="2464103"/>
                              </a:cubicBezTo>
                              <a:lnTo>
                                <a:pt x="288719" y="2372340"/>
                              </a:lnTo>
                              <a:cubicBezTo>
                                <a:pt x="270777" y="2354398"/>
                                <a:pt x="270777" y="2325402"/>
                                <a:pt x="288719" y="2307466"/>
                              </a:cubicBezTo>
                              <a:cubicBezTo>
                                <a:pt x="306661" y="2289530"/>
                                <a:pt x="335657" y="2289530"/>
                                <a:pt x="353593" y="2307466"/>
                              </a:cubicBezTo>
                              <a:lnTo>
                                <a:pt x="409107" y="2362980"/>
                              </a:lnTo>
                              <a:lnTo>
                                <a:pt x="560604" y="2173583"/>
                              </a:lnTo>
                              <a:cubicBezTo>
                                <a:pt x="576481" y="2153856"/>
                                <a:pt x="605289" y="2150598"/>
                                <a:pt x="625112" y="2166427"/>
                              </a:cubicBezTo>
                              <a:cubicBezTo>
                                <a:pt x="644893" y="2182255"/>
                                <a:pt x="648108" y="2211117"/>
                                <a:pt x="632279" y="2230935"/>
                              </a:cubicBezTo>
                              <a:close/>
                              <a:moveTo>
                                <a:pt x="632279" y="1726254"/>
                              </a:moveTo>
                              <a:lnTo>
                                <a:pt x="448759" y="1955658"/>
                              </a:lnTo>
                              <a:cubicBezTo>
                                <a:pt x="440641" y="1965841"/>
                                <a:pt x="428479" y="1972083"/>
                                <a:pt x="415494" y="1972815"/>
                              </a:cubicBezTo>
                              <a:cubicBezTo>
                                <a:pt x="414623" y="1972863"/>
                                <a:pt x="413795" y="1972863"/>
                                <a:pt x="412924" y="1972863"/>
                              </a:cubicBezTo>
                              <a:cubicBezTo>
                                <a:pt x="400768" y="1972863"/>
                                <a:pt x="389068" y="1968046"/>
                                <a:pt x="380487" y="1959421"/>
                              </a:cubicBezTo>
                              <a:lnTo>
                                <a:pt x="288724" y="1867659"/>
                              </a:lnTo>
                              <a:cubicBezTo>
                                <a:pt x="270782" y="1849722"/>
                                <a:pt x="270782" y="1820721"/>
                                <a:pt x="288724" y="1802784"/>
                              </a:cubicBezTo>
                              <a:cubicBezTo>
                                <a:pt x="306666" y="1784843"/>
                                <a:pt x="335662" y="1784843"/>
                                <a:pt x="353598" y="1802784"/>
                              </a:cubicBezTo>
                              <a:lnTo>
                                <a:pt x="409112" y="1858298"/>
                              </a:lnTo>
                              <a:lnTo>
                                <a:pt x="560609" y="1668901"/>
                              </a:lnTo>
                              <a:cubicBezTo>
                                <a:pt x="576486" y="1649126"/>
                                <a:pt x="605294" y="1645916"/>
                                <a:pt x="625118" y="1661745"/>
                              </a:cubicBezTo>
                              <a:cubicBezTo>
                                <a:pt x="644893" y="1677574"/>
                                <a:pt x="648108" y="1706430"/>
                                <a:pt x="632279" y="1726254"/>
                              </a:cubicBezTo>
                              <a:close/>
                              <a:moveTo>
                                <a:pt x="1605812" y="2477544"/>
                              </a:moveTo>
                              <a:lnTo>
                                <a:pt x="871727" y="2477544"/>
                              </a:lnTo>
                              <a:cubicBezTo>
                                <a:pt x="846355" y="2477544"/>
                                <a:pt x="825848" y="2456990"/>
                                <a:pt x="825848" y="2431666"/>
                              </a:cubicBezTo>
                              <a:cubicBezTo>
                                <a:pt x="825848" y="2406342"/>
                                <a:pt x="846355" y="2385787"/>
                                <a:pt x="871727" y="2385787"/>
                              </a:cubicBezTo>
                              <a:lnTo>
                                <a:pt x="1605812" y="2385787"/>
                              </a:lnTo>
                              <a:cubicBezTo>
                                <a:pt x="1631185" y="2385787"/>
                                <a:pt x="1651691" y="2406342"/>
                                <a:pt x="1651691" y="2431666"/>
                              </a:cubicBezTo>
                              <a:cubicBezTo>
                                <a:pt x="1651696" y="2456990"/>
                                <a:pt x="1631185" y="2477544"/>
                                <a:pt x="1605812" y="2477544"/>
                              </a:cubicBezTo>
                              <a:close/>
                              <a:moveTo>
                                <a:pt x="2094762" y="1590080"/>
                              </a:moveTo>
                              <a:cubicBezTo>
                                <a:pt x="2090175" y="1594666"/>
                                <a:pt x="2085218" y="1598753"/>
                                <a:pt x="2080449" y="1603065"/>
                              </a:cubicBezTo>
                              <a:cubicBezTo>
                                <a:pt x="2080266" y="1603248"/>
                                <a:pt x="2080035" y="1603296"/>
                                <a:pt x="2079852" y="1603479"/>
                              </a:cubicBezTo>
                              <a:cubicBezTo>
                                <a:pt x="2025715" y="1652019"/>
                                <a:pt x="1960932" y="1681612"/>
                                <a:pt x="1893854" y="1692532"/>
                              </a:cubicBezTo>
                              <a:cubicBezTo>
                                <a:pt x="1893026" y="1692672"/>
                                <a:pt x="1892155" y="1692806"/>
                                <a:pt x="1891332" y="1692897"/>
                              </a:cubicBezTo>
                              <a:cubicBezTo>
                                <a:pt x="1881192" y="1694457"/>
                                <a:pt x="1871051" y="1695602"/>
                                <a:pt x="1860911" y="1696338"/>
                              </a:cubicBezTo>
                              <a:cubicBezTo>
                                <a:pt x="1858986" y="1696478"/>
                                <a:pt x="1857013" y="1696521"/>
                                <a:pt x="1855083" y="1696612"/>
                              </a:cubicBezTo>
                              <a:cubicBezTo>
                                <a:pt x="1845631" y="1697118"/>
                                <a:pt x="1836179" y="1697392"/>
                                <a:pt x="1826727" y="1697161"/>
                              </a:cubicBezTo>
                              <a:cubicBezTo>
                                <a:pt x="1824571" y="1697113"/>
                                <a:pt x="1822366" y="1696930"/>
                                <a:pt x="1820167" y="1696838"/>
                              </a:cubicBezTo>
                              <a:cubicBezTo>
                                <a:pt x="1810715" y="1696473"/>
                                <a:pt x="1801263" y="1695876"/>
                                <a:pt x="1791859" y="1694774"/>
                              </a:cubicBezTo>
                              <a:cubicBezTo>
                                <a:pt x="1790574" y="1694634"/>
                                <a:pt x="1789429" y="1694408"/>
                                <a:pt x="1788187" y="1694225"/>
                              </a:cubicBezTo>
                              <a:cubicBezTo>
                                <a:pt x="1710328" y="1684316"/>
                                <a:pt x="1635174" y="1649540"/>
                                <a:pt x="1575671" y="1590075"/>
                              </a:cubicBezTo>
                              <a:cubicBezTo>
                                <a:pt x="1566773" y="1581177"/>
                                <a:pt x="1558514" y="1571999"/>
                                <a:pt x="1550713" y="1562455"/>
                              </a:cubicBezTo>
                              <a:cubicBezTo>
                                <a:pt x="1549385" y="1560805"/>
                                <a:pt x="1548234" y="1559014"/>
                                <a:pt x="1546949" y="1557315"/>
                              </a:cubicBezTo>
                              <a:cubicBezTo>
                                <a:pt x="1540572" y="1549288"/>
                                <a:pt x="1534379" y="1541121"/>
                                <a:pt x="1528781" y="1532679"/>
                              </a:cubicBezTo>
                              <a:cubicBezTo>
                                <a:pt x="1528416" y="1532083"/>
                                <a:pt x="1528142" y="1531443"/>
                                <a:pt x="1527728" y="1530889"/>
                              </a:cubicBezTo>
                              <a:cubicBezTo>
                                <a:pt x="1448632" y="1409582"/>
                                <a:pt x="1448632" y="1251477"/>
                                <a:pt x="1527728" y="1130170"/>
                              </a:cubicBezTo>
                              <a:cubicBezTo>
                                <a:pt x="1528142" y="1129622"/>
                                <a:pt x="1528416" y="1128976"/>
                                <a:pt x="1528781" y="1128380"/>
                              </a:cubicBezTo>
                              <a:cubicBezTo>
                                <a:pt x="1534379" y="1119938"/>
                                <a:pt x="1540572" y="1111771"/>
                                <a:pt x="1546949" y="1103744"/>
                              </a:cubicBezTo>
                              <a:cubicBezTo>
                                <a:pt x="1548234" y="1102045"/>
                                <a:pt x="1549379" y="1100260"/>
                                <a:pt x="1550713" y="1098604"/>
                              </a:cubicBezTo>
                              <a:cubicBezTo>
                                <a:pt x="1558514" y="1089060"/>
                                <a:pt x="1566773" y="1079883"/>
                                <a:pt x="1575671" y="1070984"/>
                              </a:cubicBezTo>
                              <a:cubicBezTo>
                                <a:pt x="1627147" y="1019508"/>
                                <a:pt x="1690327" y="986475"/>
                                <a:pt x="1756852" y="972065"/>
                              </a:cubicBezTo>
                              <a:cubicBezTo>
                                <a:pt x="1757083" y="972022"/>
                                <a:pt x="1757357" y="971974"/>
                                <a:pt x="1757632" y="971882"/>
                              </a:cubicBezTo>
                              <a:cubicBezTo>
                                <a:pt x="1767315" y="969818"/>
                                <a:pt x="1777041" y="968302"/>
                                <a:pt x="1786859" y="967017"/>
                              </a:cubicBezTo>
                              <a:cubicBezTo>
                                <a:pt x="1788601" y="966785"/>
                                <a:pt x="1790391" y="966420"/>
                                <a:pt x="1792182" y="966237"/>
                              </a:cubicBezTo>
                              <a:cubicBezTo>
                                <a:pt x="1801129" y="965183"/>
                                <a:pt x="1810118" y="964629"/>
                                <a:pt x="1819113" y="964264"/>
                              </a:cubicBezTo>
                              <a:cubicBezTo>
                                <a:pt x="1821775" y="964172"/>
                                <a:pt x="1824479" y="963941"/>
                                <a:pt x="1827141" y="963898"/>
                              </a:cubicBezTo>
                              <a:cubicBezTo>
                                <a:pt x="1836179" y="963667"/>
                                <a:pt x="1845174" y="963947"/>
                                <a:pt x="1854212" y="964403"/>
                              </a:cubicBezTo>
                              <a:cubicBezTo>
                                <a:pt x="1856551" y="964495"/>
                                <a:pt x="1858938" y="964586"/>
                                <a:pt x="1861234" y="964769"/>
                              </a:cubicBezTo>
                              <a:cubicBezTo>
                                <a:pt x="1871100" y="965457"/>
                                <a:pt x="1880918" y="966560"/>
                                <a:pt x="1890644" y="968070"/>
                              </a:cubicBezTo>
                              <a:lnTo>
                                <a:pt x="1894268" y="968576"/>
                              </a:lnTo>
                              <a:cubicBezTo>
                                <a:pt x="1905005" y="970318"/>
                                <a:pt x="1915693" y="972522"/>
                                <a:pt x="1926291" y="975275"/>
                              </a:cubicBezTo>
                              <a:cubicBezTo>
                                <a:pt x="1926334" y="975275"/>
                                <a:pt x="1926431" y="975275"/>
                                <a:pt x="1926474" y="975323"/>
                              </a:cubicBezTo>
                              <a:cubicBezTo>
                                <a:pt x="1981804" y="989545"/>
                                <a:pt x="2034570" y="1016938"/>
                                <a:pt x="2079852" y="1057586"/>
                              </a:cubicBezTo>
                              <a:cubicBezTo>
                                <a:pt x="2080035" y="1057768"/>
                                <a:pt x="2080266" y="1057817"/>
                                <a:pt x="2080449" y="1058000"/>
                              </a:cubicBezTo>
                              <a:cubicBezTo>
                                <a:pt x="2085218" y="1062312"/>
                                <a:pt x="2090175" y="1066398"/>
                                <a:pt x="2094762" y="1070984"/>
                              </a:cubicBezTo>
                              <a:cubicBezTo>
                                <a:pt x="2237866" y="1214088"/>
                                <a:pt x="2237866" y="1446976"/>
                                <a:pt x="2094762" y="1590080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36" name="Freeform: Shape 635">
                          <a:extLst>
                            <a:ext uri="{FF2B5EF4-FFF2-40B4-BE49-F238E27FC236}">
                              <a16:creationId xmlns:a16="http://schemas.microsoft.com/office/drawing/2014/main" id="{D18FCD27-F655-4F88-83EC-E247332C758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256583" y="2079470"/>
                          <a:ext cx="615439" cy="615439"/>
                        </a:xfrm>
                        <a:custGeom>
                          <a:avLst/>
                          <a:gdLst>
                            <a:gd name="connsiteX0" fmla="*/ 0 w 615439"/>
                            <a:gd name="connsiteY0" fmla="*/ 0 h 615439"/>
                            <a:gd name="connsiteX1" fmla="*/ 0 w 615439"/>
                            <a:gd name="connsiteY1" fmla="*/ 615440 h 615439"/>
                            <a:gd name="connsiteX2" fmla="*/ 615440 w 615439"/>
                            <a:gd name="connsiteY2" fmla="*/ 615440 h 61543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</a:cxnLst>
                          <a:rect l="l" t="t" r="r" b="b"/>
                          <a:pathLst>
                            <a:path w="615439" h="615439">
                              <a:moveTo>
                                <a:pt x="0" y="0"/>
                              </a:moveTo>
                              <a:lnTo>
                                <a:pt x="0" y="615440"/>
                              </a:lnTo>
                              <a:lnTo>
                                <a:pt x="615440" y="61544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37" name="Freeform: Shape 636">
                          <a:extLst>
                            <a:ext uri="{FF2B5EF4-FFF2-40B4-BE49-F238E27FC236}">
                              <a16:creationId xmlns:a16="http://schemas.microsoft.com/office/drawing/2014/main" id="{EF15FEB0-C01B-4B75-8ADB-A1C13E86F80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97775" y="2832556"/>
                          <a:ext cx="91762" cy="550565"/>
                        </a:xfrm>
                        <a:custGeom>
                          <a:avLst/>
                          <a:gdLst>
                            <a:gd name="connsiteX0" fmla="*/ 0 w 91762"/>
                            <a:gd name="connsiteY0" fmla="*/ 0 h 550565"/>
                            <a:gd name="connsiteX1" fmla="*/ 91763 w 91762"/>
                            <a:gd name="connsiteY1" fmla="*/ 0 h 550565"/>
                            <a:gd name="connsiteX2" fmla="*/ 91763 w 91762"/>
                            <a:gd name="connsiteY2" fmla="*/ 550565 h 550565"/>
                            <a:gd name="connsiteX3" fmla="*/ 0 w 91762"/>
                            <a:gd name="connsiteY3" fmla="*/ 550565 h 55056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91762" h="550565">
                              <a:moveTo>
                                <a:pt x="0" y="0"/>
                              </a:moveTo>
                              <a:lnTo>
                                <a:pt x="91763" y="0"/>
                              </a:lnTo>
                              <a:lnTo>
                                <a:pt x="91763" y="550565"/>
                              </a:lnTo>
                              <a:lnTo>
                                <a:pt x="0" y="550565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38" name="Freeform: Shape 637">
                          <a:extLst>
                            <a:ext uri="{FF2B5EF4-FFF2-40B4-BE49-F238E27FC236}">
                              <a16:creationId xmlns:a16="http://schemas.microsoft.com/office/drawing/2014/main" id="{1A893FA7-2CDD-4550-9EDD-13FF4A63487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430735" y="2649031"/>
                          <a:ext cx="91762" cy="734085"/>
                        </a:xfrm>
                        <a:custGeom>
                          <a:avLst/>
                          <a:gdLst>
                            <a:gd name="connsiteX0" fmla="*/ 0 w 91762"/>
                            <a:gd name="connsiteY0" fmla="*/ 0 h 734085"/>
                            <a:gd name="connsiteX1" fmla="*/ 91763 w 91762"/>
                            <a:gd name="connsiteY1" fmla="*/ 0 h 734085"/>
                            <a:gd name="connsiteX2" fmla="*/ 91763 w 91762"/>
                            <a:gd name="connsiteY2" fmla="*/ 734085 h 734085"/>
                            <a:gd name="connsiteX3" fmla="*/ 0 w 91762"/>
                            <a:gd name="connsiteY3" fmla="*/ 734085 h 73408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91762" h="734085">
                              <a:moveTo>
                                <a:pt x="0" y="0"/>
                              </a:moveTo>
                              <a:lnTo>
                                <a:pt x="91763" y="0"/>
                              </a:lnTo>
                              <a:lnTo>
                                <a:pt x="91763" y="734085"/>
                              </a:lnTo>
                              <a:lnTo>
                                <a:pt x="0" y="734085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639" name="Freeform: Shape 638">
                          <a:extLst>
                            <a:ext uri="{FF2B5EF4-FFF2-40B4-BE49-F238E27FC236}">
                              <a16:creationId xmlns:a16="http://schemas.microsoft.com/office/drawing/2014/main" id="{5A1FBEDC-C329-4A6B-B5F8-A9809F92349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063690" y="2970197"/>
                          <a:ext cx="91762" cy="412924"/>
                        </a:xfrm>
                        <a:custGeom>
                          <a:avLst/>
                          <a:gdLst>
                            <a:gd name="connsiteX0" fmla="*/ 0 w 91762"/>
                            <a:gd name="connsiteY0" fmla="*/ 0 h 412924"/>
                            <a:gd name="connsiteX1" fmla="*/ 91763 w 91762"/>
                            <a:gd name="connsiteY1" fmla="*/ 0 h 412924"/>
                            <a:gd name="connsiteX2" fmla="*/ 91763 w 91762"/>
                            <a:gd name="connsiteY2" fmla="*/ 412924 h 412924"/>
                            <a:gd name="connsiteX3" fmla="*/ 0 w 91762"/>
                            <a:gd name="connsiteY3" fmla="*/ 412924 h 41292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91762" h="412924">
                              <a:moveTo>
                                <a:pt x="0" y="0"/>
                              </a:moveTo>
                              <a:lnTo>
                                <a:pt x="91763" y="0"/>
                              </a:lnTo>
                              <a:lnTo>
                                <a:pt x="91763" y="412924"/>
                              </a:lnTo>
                              <a:lnTo>
                                <a:pt x="0" y="41292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5376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sz="160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</p:grpSp>
            </p:grpSp>
            <p:grpSp>
              <p:nvGrpSpPr>
                <p:cNvPr id="5" name="Group 4">
                  <a:extLst>
                    <a:ext uri="{FF2B5EF4-FFF2-40B4-BE49-F238E27FC236}">
                      <a16:creationId xmlns:a16="http://schemas.microsoft.com/office/drawing/2014/main" id="{FCFCE331-0435-4708-9673-21B59924EF6E}"/>
                    </a:ext>
                  </a:extLst>
                </p:cNvPr>
                <p:cNvGrpSpPr/>
                <p:nvPr/>
              </p:nvGrpSpPr>
              <p:grpSpPr>
                <a:xfrm>
                  <a:off x="3425135" y="2646662"/>
                  <a:ext cx="2094532" cy="2094532"/>
                  <a:chOff x="3425135" y="2646662"/>
                  <a:chExt cx="2094532" cy="2094532"/>
                </a:xfrm>
              </p:grpSpPr>
              <p:grpSp>
                <p:nvGrpSpPr>
                  <p:cNvPr id="647" name="Group 646">
                    <a:extLst>
                      <a:ext uri="{FF2B5EF4-FFF2-40B4-BE49-F238E27FC236}">
                        <a16:creationId xmlns:a16="http://schemas.microsoft.com/office/drawing/2014/main" id="{DA6850E9-3F7A-41CB-8EF0-A8B7C5634CA3}"/>
                      </a:ext>
                    </a:extLst>
                  </p:cNvPr>
                  <p:cNvGrpSpPr/>
                  <p:nvPr/>
                </p:nvGrpSpPr>
                <p:grpSpPr>
                  <a:xfrm>
                    <a:off x="3425135" y="2646662"/>
                    <a:ext cx="2094532" cy="2094532"/>
                    <a:chOff x="3524734" y="2482070"/>
                    <a:chExt cx="2094532" cy="2094532"/>
                  </a:xfrm>
                </p:grpSpPr>
                <p:sp>
                  <p:nvSpPr>
                    <p:cNvPr id="142" name="Oval 141">
                      <a:extLst>
                        <a:ext uri="{FF2B5EF4-FFF2-40B4-BE49-F238E27FC236}">
                          <a16:creationId xmlns:a16="http://schemas.microsoft.com/office/drawing/2014/main" id="{71AB724B-6844-4FBE-A9A3-9008F77FA90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524734" y="2482070"/>
                      <a:ext cx="2094532" cy="2094532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 w="6350"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>
                        <a:defRPr/>
                      </a:pPr>
                      <a:endParaRPr lang="en-US" sz="160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143" name="Oval 142">
                      <a:extLst>
                        <a:ext uri="{FF2B5EF4-FFF2-40B4-BE49-F238E27FC236}">
                          <a16:creationId xmlns:a16="http://schemas.microsoft.com/office/drawing/2014/main" id="{A8FCF329-69F7-40A7-9FA3-B94B4EFB54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79211" y="2636548"/>
                      <a:ext cx="1785577" cy="178557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>
                      <a:noFill/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>
                        <a:defRPr/>
                      </a:pPr>
                      <a:endParaRPr lang="en-US" sz="160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grpSp>
                <p:nvGrpSpPr>
                  <p:cNvPr id="3" name="Group 2">
                    <a:extLst>
                      <a:ext uri="{FF2B5EF4-FFF2-40B4-BE49-F238E27FC236}">
                        <a16:creationId xmlns:a16="http://schemas.microsoft.com/office/drawing/2014/main" id="{22CBF9A9-59AF-4E5D-8C61-FD20D64BBD49}"/>
                      </a:ext>
                    </a:extLst>
                  </p:cNvPr>
                  <p:cNvGrpSpPr/>
                  <p:nvPr/>
                </p:nvGrpSpPr>
                <p:grpSpPr>
                  <a:xfrm>
                    <a:off x="3971510" y="3102793"/>
                    <a:ext cx="1001782" cy="1182270"/>
                    <a:chOff x="3984611" y="3138614"/>
                    <a:chExt cx="1001782" cy="1182270"/>
                  </a:xfrm>
                </p:grpSpPr>
                <p:grpSp>
                  <p:nvGrpSpPr>
                    <p:cNvPr id="195" name="Group 194">
                      <a:extLst>
                        <a:ext uri="{FF2B5EF4-FFF2-40B4-BE49-F238E27FC236}">
                          <a16:creationId xmlns:a16="http://schemas.microsoft.com/office/drawing/2014/main" id="{23AA5573-2040-49E1-AC46-3601D1C875E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238657" y="3955749"/>
                      <a:ext cx="309436" cy="365135"/>
                      <a:chOff x="744516" y="2891514"/>
                      <a:chExt cx="809322" cy="955000"/>
                    </a:xfrm>
                    <a:solidFill>
                      <a:schemeClr val="accent3"/>
                    </a:solidFill>
                  </p:grpSpPr>
                  <p:sp>
                    <p:nvSpPr>
                      <p:cNvPr id="238" name="Freeform: Shape 237">
                        <a:extLst>
                          <a:ext uri="{FF2B5EF4-FFF2-40B4-BE49-F238E27FC236}">
                            <a16:creationId xmlns:a16="http://schemas.microsoft.com/office/drawing/2014/main" id="{82A1FBD9-AE93-4D91-990A-29FC88103FEF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003500" y="3101973"/>
                        <a:ext cx="550338" cy="537564"/>
                      </a:xfrm>
                      <a:custGeom>
                        <a:avLst/>
                        <a:gdLst>
                          <a:gd name="connsiteX0" fmla="*/ 443642 w 454825"/>
                          <a:gd name="connsiteY0" fmla="*/ 189004 h 444268"/>
                          <a:gd name="connsiteX1" fmla="*/ 409905 w 454825"/>
                          <a:gd name="connsiteY1" fmla="*/ 180657 h 444268"/>
                          <a:gd name="connsiteX2" fmla="*/ 399404 w 454825"/>
                          <a:gd name="connsiteY2" fmla="*/ 148391 h 444268"/>
                          <a:gd name="connsiteX3" fmla="*/ 421704 w 454825"/>
                          <a:gd name="connsiteY3" fmla="*/ 121891 h 444268"/>
                          <a:gd name="connsiteX4" fmla="*/ 422988 w 454825"/>
                          <a:gd name="connsiteY4" fmla="*/ 106467 h 444268"/>
                          <a:gd name="connsiteX5" fmla="*/ 397759 w 454825"/>
                          <a:gd name="connsiteY5" fmla="*/ 71806 h 444268"/>
                          <a:gd name="connsiteX6" fmla="*/ 382709 w 454825"/>
                          <a:gd name="connsiteY6" fmla="*/ 68261 h 444268"/>
                          <a:gd name="connsiteX7" fmla="*/ 350657 w 454825"/>
                          <a:gd name="connsiteY7" fmla="*/ 81278 h 444268"/>
                          <a:gd name="connsiteX8" fmla="*/ 323194 w 454825"/>
                          <a:gd name="connsiteY8" fmla="*/ 61238 h 444268"/>
                          <a:gd name="connsiteX9" fmla="*/ 325695 w 454825"/>
                          <a:gd name="connsiteY9" fmla="*/ 26672 h 444268"/>
                          <a:gd name="connsiteX10" fmla="*/ 317669 w 454825"/>
                          <a:gd name="connsiteY10" fmla="*/ 13428 h 444268"/>
                          <a:gd name="connsiteX11" fmla="*/ 276989 w 454825"/>
                          <a:gd name="connsiteY11" fmla="*/ 305 h 444268"/>
                          <a:gd name="connsiteX12" fmla="*/ 262715 w 454825"/>
                          <a:gd name="connsiteY12" fmla="*/ 6298 h 444268"/>
                          <a:gd name="connsiteX13" fmla="*/ 244402 w 454825"/>
                          <a:gd name="connsiteY13" fmla="*/ 35768 h 444268"/>
                          <a:gd name="connsiteX14" fmla="*/ 210451 w 454825"/>
                          <a:gd name="connsiteY14" fmla="*/ 35768 h 444268"/>
                          <a:gd name="connsiteX15" fmla="*/ 192110 w 454825"/>
                          <a:gd name="connsiteY15" fmla="*/ 6298 h 444268"/>
                          <a:gd name="connsiteX16" fmla="*/ 177850 w 454825"/>
                          <a:gd name="connsiteY16" fmla="*/ 305 h 444268"/>
                          <a:gd name="connsiteX17" fmla="*/ 137183 w 454825"/>
                          <a:gd name="connsiteY17" fmla="*/ 13442 h 444268"/>
                          <a:gd name="connsiteX18" fmla="*/ 129157 w 454825"/>
                          <a:gd name="connsiteY18" fmla="*/ 26672 h 444268"/>
                          <a:gd name="connsiteX19" fmla="*/ 131645 w 454825"/>
                          <a:gd name="connsiteY19" fmla="*/ 61238 h 444268"/>
                          <a:gd name="connsiteX20" fmla="*/ 104182 w 454825"/>
                          <a:gd name="connsiteY20" fmla="*/ 81278 h 444268"/>
                          <a:gd name="connsiteX21" fmla="*/ 72130 w 454825"/>
                          <a:gd name="connsiteY21" fmla="*/ 68261 h 444268"/>
                          <a:gd name="connsiteX22" fmla="*/ 57081 w 454825"/>
                          <a:gd name="connsiteY22" fmla="*/ 71806 h 444268"/>
                          <a:gd name="connsiteX23" fmla="*/ 31851 w 454825"/>
                          <a:gd name="connsiteY23" fmla="*/ 106467 h 444268"/>
                          <a:gd name="connsiteX24" fmla="*/ 33135 w 454825"/>
                          <a:gd name="connsiteY24" fmla="*/ 121891 h 444268"/>
                          <a:gd name="connsiteX25" fmla="*/ 55435 w 454825"/>
                          <a:gd name="connsiteY25" fmla="*/ 148391 h 444268"/>
                          <a:gd name="connsiteX26" fmla="*/ 44934 w 454825"/>
                          <a:gd name="connsiteY26" fmla="*/ 180657 h 444268"/>
                          <a:gd name="connsiteX27" fmla="*/ 11197 w 454825"/>
                          <a:gd name="connsiteY27" fmla="*/ 189004 h 444268"/>
                          <a:gd name="connsiteX28" fmla="*/ 1097 w 454825"/>
                          <a:gd name="connsiteY28" fmla="*/ 200736 h 444268"/>
                          <a:gd name="connsiteX29" fmla="*/ 0 w 454825"/>
                          <a:gd name="connsiteY29" fmla="*/ 222126 h 444268"/>
                          <a:gd name="connsiteX30" fmla="*/ 1084 w 454825"/>
                          <a:gd name="connsiteY30" fmla="*/ 243517 h 444268"/>
                          <a:gd name="connsiteX31" fmla="*/ 11183 w 454825"/>
                          <a:gd name="connsiteY31" fmla="*/ 255248 h 444268"/>
                          <a:gd name="connsiteX32" fmla="*/ 44921 w 454825"/>
                          <a:gd name="connsiteY32" fmla="*/ 263596 h 444268"/>
                          <a:gd name="connsiteX33" fmla="*/ 55422 w 454825"/>
                          <a:gd name="connsiteY33" fmla="*/ 295862 h 444268"/>
                          <a:gd name="connsiteX34" fmla="*/ 33122 w 454825"/>
                          <a:gd name="connsiteY34" fmla="*/ 322362 h 444268"/>
                          <a:gd name="connsiteX35" fmla="*/ 31838 w 454825"/>
                          <a:gd name="connsiteY35" fmla="*/ 337786 h 444268"/>
                          <a:gd name="connsiteX36" fmla="*/ 57067 w 454825"/>
                          <a:gd name="connsiteY36" fmla="*/ 372446 h 444268"/>
                          <a:gd name="connsiteX37" fmla="*/ 72117 w 454825"/>
                          <a:gd name="connsiteY37" fmla="*/ 375991 h 444268"/>
                          <a:gd name="connsiteX38" fmla="*/ 104168 w 454825"/>
                          <a:gd name="connsiteY38" fmla="*/ 362975 h 444268"/>
                          <a:gd name="connsiteX39" fmla="*/ 131632 w 454825"/>
                          <a:gd name="connsiteY39" fmla="*/ 383014 h 444268"/>
                          <a:gd name="connsiteX40" fmla="*/ 129130 w 454825"/>
                          <a:gd name="connsiteY40" fmla="*/ 417581 h 444268"/>
                          <a:gd name="connsiteX41" fmla="*/ 137157 w 454825"/>
                          <a:gd name="connsiteY41" fmla="*/ 430811 h 444268"/>
                          <a:gd name="connsiteX42" fmla="*/ 177837 w 454825"/>
                          <a:gd name="connsiteY42" fmla="*/ 443948 h 444268"/>
                          <a:gd name="connsiteX43" fmla="*/ 192110 w 454825"/>
                          <a:gd name="connsiteY43" fmla="*/ 437955 h 444268"/>
                          <a:gd name="connsiteX44" fmla="*/ 210424 w 454825"/>
                          <a:gd name="connsiteY44" fmla="*/ 408485 h 444268"/>
                          <a:gd name="connsiteX45" fmla="*/ 244375 w 454825"/>
                          <a:gd name="connsiteY45" fmla="*/ 408485 h 444268"/>
                          <a:gd name="connsiteX46" fmla="*/ 262715 w 454825"/>
                          <a:gd name="connsiteY46" fmla="*/ 437955 h 444268"/>
                          <a:gd name="connsiteX47" fmla="*/ 274073 w 454825"/>
                          <a:gd name="connsiteY47" fmla="*/ 444269 h 444268"/>
                          <a:gd name="connsiteX48" fmla="*/ 276989 w 454825"/>
                          <a:gd name="connsiteY48" fmla="*/ 443961 h 444268"/>
                          <a:gd name="connsiteX49" fmla="*/ 317656 w 454825"/>
                          <a:gd name="connsiteY49" fmla="*/ 430825 h 444268"/>
                          <a:gd name="connsiteX50" fmla="*/ 325682 w 454825"/>
                          <a:gd name="connsiteY50" fmla="*/ 417594 h 444268"/>
                          <a:gd name="connsiteX51" fmla="*/ 323194 w 454825"/>
                          <a:gd name="connsiteY51" fmla="*/ 383028 h 444268"/>
                          <a:gd name="connsiteX52" fmla="*/ 350657 w 454825"/>
                          <a:gd name="connsiteY52" fmla="*/ 362989 h 444268"/>
                          <a:gd name="connsiteX53" fmla="*/ 382709 w 454825"/>
                          <a:gd name="connsiteY53" fmla="*/ 376005 h 444268"/>
                          <a:gd name="connsiteX54" fmla="*/ 397759 w 454825"/>
                          <a:gd name="connsiteY54" fmla="*/ 372460 h 444268"/>
                          <a:gd name="connsiteX55" fmla="*/ 422988 w 454825"/>
                          <a:gd name="connsiteY55" fmla="*/ 337799 h 444268"/>
                          <a:gd name="connsiteX56" fmla="*/ 421704 w 454825"/>
                          <a:gd name="connsiteY56" fmla="*/ 322375 h 444268"/>
                          <a:gd name="connsiteX57" fmla="*/ 399404 w 454825"/>
                          <a:gd name="connsiteY57" fmla="*/ 295875 h 444268"/>
                          <a:gd name="connsiteX58" fmla="*/ 409905 w 454825"/>
                          <a:gd name="connsiteY58" fmla="*/ 263609 h 444268"/>
                          <a:gd name="connsiteX59" fmla="*/ 443642 w 454825"/>
                          <a:gd name="connsiteY59" fmla="*/ 255262 h 444268"/>
                          <a:gd name="connsiteX60" fmla="*/ 453742 w 454825"/>
                          <a:gd name="connsiteY60" fmla="*/ 243530 h 444268"/>
                          <a:gd name="connsiteX61" fmla="*/ 454826 w 454825"/>
                          <a:gd name="connsiteY61" fmla="*/ 222126 h 444268"/>
                          <a:gd name="connsiteX62" fmla="*/ 453742 w 454825"/>
                          <a:gd name="connsiteY62" fmla="*/ 200723 h 444268"/>
                          <a:gd name="connsiteX63" fmla="*/ 443642 w 454825"/>
                          <a:gd name="connsiteY63" fmla="*/ 189004 h 444268"/>
                          <a:gd name="connsiteX64" fmla="*/ 427804 w 454825"/>
                          <a:gd name="connsiteY64" fmla="*/ 231597 h 444268"/>
                          <a:gd name="connsiteX65" fmla="*/ 395244 w 454825"/>
                          <a:gd name="connsiteY65" fmla="*/ 239664 h 444268"/>
                          <a:gd name="connsiteX66" fmla="*/ 385291 w 454825"/>
                          <a:gd name="connsiteY66" fmla="*/ 250312 h 444268"/>
                          <a:gd name="connsiteX67" fmla="*/ 371660 w 454825"/>
                          <a:gd name="connsiteY67" fmla="*/ 292143 h 444268"/>
                          <a:gd name="connsiteX68" fmla="*/ 373465 w 454825"/>
                          <a:gd name="connsiteY68" fmla="*/ 306604 h 444268"/>
                          <a:gd name="connsiteX69" fmla="*/ 394949 w 454825"/>
                          <a:gd name="connsiteY69" fmla="*/ 332154 h 444268"/>
                          <a:gd name="connsiteX70" fmla="*/ 383753 w 454825"/>
                          <a:gd name="connsiteY70" fmla="*/ 347551 h 444268"/>
                          <a:gd name="connsiteX71" fmla="*/ 352851 w 454825"/>
                          <a:gd name="connsiteY71" fmla="*/ 335003 h 444268"/>
                          <a:gd name="connsiteX72" fmla="*/ 338551 w 454825"/>
                          <a:gd name="connsiteY72" fmla="*/ 337759 h 444268"/>
                          <a:gd name="connsiteX73" fmla="*/ 302914 w 454825"/>
                          <a:gd name="connsiteY73" fmla="*/ 363751 h 444268"/>
                          <a:gd name="connsiteX74" fmla="*/ 295891 w 454825"/>
                          <a:gd name="connsiteY74" fmla="*/ 376513 h 444268"/>
                          <a:gd name="connsiteX75" fmla="*/ 298285 w 454825"/>
                          <a:gd name="connsiteY75" fmla="*/ 409796 h 444268"/>
                          <a:gd name="connsiteX76" fmla="*/ 280293 w 454825"/>
                          <a:gd name="connsiteY76" fmla="*/ 415588 h 444268"/>
                          <a:gd name="connsiteX77" fmla="*/ 262582 w 454825"/>
                          <a:gd name="connsiteY77" fmla="*/ 387135 h 444268"/>
                          <a:gd name="connsiteX78" fmla="*/ 251224 w 454825"/>
                          <a:gd name="connsiteY78" fmla="*/ 380820 h 444268"/>
                          <a:gd name="connsiteX79" fmla="*/ 249405 w 454825"/>
                          <a:gd name="connsiteY79" fmla="*/ 380941 h 444268"/>
                          <a:gd name="connsiteX80" fmla="*/ 205367 w 454825"/>
                          <a:gd name="connsiteY80" fmla="*/ 380941 h 444268"/>
                          <a:gd name="connsiteX81" fmla="*/ 192191 w 454825"/>
                          <a:gd name="connsiteY81" fmla="*/ 387135 h 444268"/>
                          <a:gd name="connsiteX82" fmla="*/ 174506 w 454825"/>
                          <a:gd name="connsiteY82" fmla="*/ 415588 h 444268"/>
                          <a:gd name="connsiteX83" fmla="*/ 156500 w 454825"/>
                          <a:gd name="connsiteY83" fmla="*/ 409796 h 444268"/>
                          <a:gd name="connsiteX84" fmla="*/ 158908 w 454825"/>
                          <a:gd name="connsiteY84" fmla="*/ 376513 h 444268"/>
                          <a:gd name="connsiteX85" fmla="*/ 151885 w 454825"/>
                          <a:gd name="connsiteY85" fmla="*/ 363751 h 444268"/>
                          <a:gd name="connsiteX86" fmla="*/ 116248 w 454825"/>
                          <a:gd name="connsiteY86" fmla="*/ 337759 h 444268"/>
                          <a:gd name="connsiteX87" fmla="*/ 101948 w 454825"/>
                          <a:gd name="connsiteY87" fmla="*/ 335003 h 444268"/>
                          <a:gd name="connsiteX88" fmla="*/ 71060 w 454825"/>
                          <a:gd name="connsiteY88" fmla="*/ 347551 h 444268"/>
                          <a:gd name="connsiteX89" fmla="*/ 59850 w 454825"/>
                          <a:gd name="connsiteY89" fmla="*/ 332154 h 444268"/>
                          <a:gd name="connsiteX90" fmla="*/ 81334 w 454825"/>
                          <a:gd name="connsiteY90" fmla="*/ 306617 h 444268"/>
                          <a:gd name="connsiteX91" fmla="*/ 83139 w 454825"/>
                          <a:gd name="connsiteY91" fmla="*/ 292156 h 444268"/>
                          <a:gd name="connsiteX92" fmla="*/ 69508 w 454825"/>
                          <a:gd name="connsiteY92" fmla="*/ 250326 h 444268"/>
                          <a:gd name="connsiteX93" fmla="*/ 59555 w 454825"/>
                          <a:gd name="connsiteY93" fmla="*/ 239677 h 444268"/>
                          <a:gd name="connsiteX94" fmla="*/ 26995 w 454825"/>
                          <a:gd name="connsiteY94" fmla="*/ 231611 h 444268"/>
                          <a:gd name="connsiteX95" fmla="*/ 26754 w 454825"/>
                          <a:gd name="connsiteY95" fmla="*/ 222126 h 444268"/>
                          <a:gd name="connsiteX96" fmla="*/ 27022 w 454825"/>
                          <a:gd name="connsiteY96" fmla="*/ 212642 h 444268"/>
                          <a:gd name="connsiteX97" fmla="*/ 59582 w 454825"/>
                          <a:gd name="connsiteY97" fmla="*/ 204575 h 444268"/>
                          <a:gd name="connsiteX98" fmla="*/ 69535 w 454825"/>
                          <a:gd name="connsiteY98" fmla="*/ 193927 h 444268"/>
                          <a:gd name="connsiteX99" fmla="*/ 83166 w 454825"/>
                          <a:gd name="connsiteY99" fmla="*/ 152097 h 444268"/>
                          <a:gd name="connsiteX100" fmla="*/ 81360 w 454825"/>
                          <a:gd name="connsiteY100" fmla="*/ 137636 h 444268"/>
                          <a:gd name="connsiteX101" fmla="*/ 59876 w 454825"/>
                          <a:gd name="connsiteY101" fmla="*/ 112099 h 444268"/>
                          <a:gd name="connsiteX102" fmla="*/ 71087 w 454825"/>
                          <a:gd name="connsiteY102" fmla="*/ 96701 h 444268"/>
                          <a:gd name="connsiteX103" fmla="*/ 101975 w 454825"/>
                          <a:gd name="connsiteY103" fmla="*/ 109249 h 444268"/>
                          <a:gd name="connsiteX104" fmla="*/ 116275 w 454825"/>
                          <a:gd name="connsiteY104" fmla="*/ 106494 h 444268"/>
                          <a:gd name="connsiteX105" fmla="*/ 151912 w 454825"/>
                          <a:gd name="connsiteY105" fmla="*/ 80502 h 444268"/>
                          <a:gd name="connsiteX106" fmla="*/ 158935 w 454825"/>
                          <a:gd name="connsiteY106" fmla="*/ 67740 h 444268"/>
                          <a:gd name="connsiteX107" fmla="*/ 156540 w 454825"/>
                          <a:gd name="connsiteY107" fmla="*/ 34457 h 444268"/>
                          <a:gd name="connsiteX108" fmla="*/ 174533 w 454825"/>
                          <a:gd name="connsiteY108" fmla="*/ 28665 h 444268"/>
                          <a:gd name="connsiteX109" fmla="*/ 192244 w 454825"/>
                          <a:gd name="connsiteY109" fmla="*/ 57118 h 444268"/>
                          <a:gd name="connsiteX110" fmla="*/ 205407 w 454825"/>
                          <a:gd name="connsiteY110" fmla="*/ 63312 h 444268"/>
                          <a:gd name="connsiteX111" fmla="*/ 249445 w 454825"/>
                          <a:gd name="connsiteY111" fmla="*/ 63312 h 444268"/>
                          <a:gd name="connsiteX112" fmla="*/ 262622 w 454825"/>
                          <a:gd name="connsiteY112" fmla="*/ 57118 h 444268"/>
                          <a:gd name="connsiteX113" fmla="*/ 280306 w 454825"/>
                          <a:gd name="connsiteY113" fmla="*/ 28665 h 444268"/>
                          <a:gd name="connsiteX114" fmla="*/ 298312 w 454825"/>
                          <a:gd name="connsiteY114" fmla="*/ 34457 h 444268"/>
                          <a:gd name="connsiteX115" fmla="*/ 295904 w 454825"/>
                          <a:gd name="connsiteY115" fmla="*/ 67740 h 444268"/>
                          <a:gd name="connsiteX116" fmla="*/ 302927 w 454825"/>
                          <a:gd name="connsiteY116" fmla="*/ 80502 h 444268"/>
                          <a:gd name="connsiteX117" fmla="*/ 338564 w 454825"/>
                          <a:gd name="connsiteY117" fmla="*/ 106494 h 444268"/>
                          <a:gd name="connsiteX118" fmla="*/ 352865 w 454825"/>
                          <a:gd name="connsiteY118" fmla="*/ 109249 h 444268"/>
                          <a:gd name="connsiteX119" fmla="*/ 383753 w 454825"/>
                          <a:gd name="connsiteY119" fmla="*/ 96701 h 444268"/>
                          <a:gd name="connsiteX120" fmla="*/ 394963 w 454825"/>
                          <a:gd name="connsiteY120" fmla="*/ 112099 h 444268"/>
                          <a:gd name="connsiteX121" fmla="*/ 373479 w 454825"/>
                          <a:gd name="connsiteY121" fmla="*/ 137636 h 444268"/>
                          <a:gd name="connsiteX122" fmla="*/ 371673 w 454825"/>
                          <a:gd name="connsiteY122" fmla="*/ 152097 h 444268"/>
                          <a:gd name="connsiteX123" fmla="*/ 385304 w 454825"/>
                          <a:gd name="connsiteY123" fmla="*/ 193927 h 444268"/>
                          <a:gd name="connsiteX124" fmla="*/ 395257 w 454825"/>
                          <a:gd name="connsiteY124" fmla="*/ 204575 h 444268"/>
                          <a:gd name="connsiteX125" fmla="*/ 427817 w 454825"/>
                          <a:gd name="connsiteY125" fmla="*/ 212642 h 444268"/>
                          <a:gd name="connsiteX126" fmla="*/ 428085 w 454825"/>
                          <a:gd name="connsiteY126" fmla="*/ 222126 h 444268"/>
                          <a:gd name="connsiteX127" fmla="*/ 427804 w 454825"/>
                          <a:gd name="connsiteY127" fmla="*/ 231597 h 44426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  <a:cxn ang="0">
                            <a:pos x="connsiteX59" y="connsiteY59"/>
                          </a:cxn>
                          <a:cxn ang="0">
                            <a:pos x="connsiteX60" y="connsiteY60"/>
                          </a:cxn>
                          <a:cxn ang="0">
                            <a:pos x="connsiteX61" y="connsiteY61"/>
                          </a:cxn>
                          <a:cxn ang="0">
                            <a:pos x="connsiteX62" y="connsiteY62"/>
                          </a:cxn>
                          <a:cxn ang="0">
                            <a:pos x="connsiteX63" y="connsiteY63"/>
                          </a:cxn>
                          <a:cxn ang="0">
                            <a:pos x="connsiteX64" y="connsiteY64"/>
                          </a:cxn>
                          <a:cxn ang="0">
                            <a:pos x="connsiteX65" y="connsiteY65"/>
                          </a:cxn>
                          <a:cxn ang="0">
                            <a:pos x="connsiteX66" y="connsiteY66"/>
                          </a:cxn>
                          <a:cxn ang="0">
                            <a:pos x="connsiteX67" y="connsiteY67"/>
                          </a:cxn>
                          <a:cxn ang="0">
                            <a:pos x="connsiteX68" y="connsiteY68"/>
                          </a:cxn>
                          <a:cxn ang="0">
                            <a:pos x="connsiteX69" y="connsiteY69"/>
                          </a:cxn>
                          <a:cxn ang="0">
                            <a:pos x="connsiteX70" y="connsiteY70"/>
                          </a:cxn>
                          <a:cxn ang="0">
                            <a:pos x="connsiteX71" y="connsiteY71"/>
                          </a:cxn>
                          <a:cxn ang="0">
                            <a:pos x="connsiteX72" y="connsiteY72"/>
                          </a:cxn>
                          <a:cxn ang="0">
                            <a:pos x="connsiteX73" y="connsiteY73"/>
                          </a:cxn>
                          <a:cxn ang="0">
                            <a:pos x="connsiteX74" y="connsiteY74"/>
                          </a:cxn>
                          <a:cxn ang="0">
                            <a:pos x="connsiteX75" y="connsiteY75"/>
                          </a:cxn>
                          <a:cxn ang="0">
                            <a:pos x="connsiteX76" y="connsiteY76"/>
                          </a:cxn>
                          <a:cxn ang="0">
                            <a:pos x="connsiteX77" y="connsiteY77"/>
                          </a:cxn>
                          <a:cxn ang="0">
                            <a:pos x="connsiteX78" y="connsiteY78"/>
                          </a:cxn>
                          <a:cxn ang="0">
                            <a:pos x="connsiteX79" y="connsiteY79"/>
                          </a:cxn>
                          <a:cxn ang="0">
                            <a:pos x="connsiteX80" y="connsiteY80"/>
                          </a:cxn>
                          <a:cxn ang="0">
                            <a:pos x="connsiteX81" y="connsiteY81"/>
                          </a:cxn>
                          <a:cxn ang="0">
                            <a:pos x="connsiteX82" y="connsiteY82"/>
                          </a:cxn>
                          <a:cxn ang="0">
                            <a:pos x="connsiteX83" y="connsiteY83"/>
                          </a:cxn>
                          <a:cxn ang="0">
                            <a:pos x="connsiteX84" y="connsiteY84"/>
                          </a:cxn>
                          <a:cxn ang="0">
                            <a:pos x="connsiteX85" y="connsiteY85"/>
                          </a:cxn>
                          <a:cxn ang="0">
                            <a:pos x="connsiteX86" y="connsiteY86"/>
                          </a:cxn>
                          <a:cxn ang="0">
                            <a:pos x="connsiteX87" y="connsiteY87"/>
                          </a:cxn>
                          <a:cxn ang="0">
                            <a:pos x="connsiteX88" y="connsiteY88"/>
                          </a:cxn>
                          <a:cxn ang="0">
                            <a:pos x="connsiteX89" y="connsiteY89"/>
                          </a:cxn>
                          <a:cxn ang="0">
                            <a:pos x="connsiteX90" y="connsiteY90"/>
                          </a:cxn>
                          <a:cxn ang="0">
                            <a:pos x="connsiteX91" y="connsiteY91"/>
                          </a:cxn>
                          <a:cxn ang="0">
                            <a:pos x="connsiteX92" y="connsiteY92"/>
                          </a:cxn>
                          <a:cxn ang="0">
                            <a:pos x="connsiteX93" y="connsiteY93"/>
                          </a:cxn>
                          <a:cxn ang="0">
                            <a:pos x="connsiteX94" y="connsiteY94"/>
                          </a:cxn>
                          <a:cxn ang="0">
                            <a:pos x="connsiteX95" y="connsiteY95"/>
                          </a:cxn>
                          <a:cxn ang="0">
                            <a:pos x="connsiteX96" y="connsiteY96"/>
                          </a:cxn>
                          <a:cxn ang="0">
                            <a:pos x="connsiteX97" y="connsiteY97"/>
                          </a:cxn>
                          <a:cxn ang="0">
                            <a:pos x="connsiteX98" y="connsiteY98"/>
                          </a:cxn>
                          <a:cxn ang="0">
                            <a:pos x="connsiteX99" y="connsiteY99"/>
                          </a:cxn>
                          <a:cxn ang="0">
                            <a:pos x="connsiteX100" y="connsiteY100"/>
                          </a:cxn>
                          <a:cxn ang="0">
                            <a:pos x="connsiteX101" y="connsiteY101"/>
                          </a:cxn>
                          <a:cxn ang="0">
                            <a:pos x="connsiteX102" y="connsiteY102"/>
                          </a:cxn>
                          <a:cxn ang="0">
                            <a:pos x="connsiteX103" y="connsiteY103"/>
                          </a:cxn>
                          <a:cxn ang="0">
                            <a:pos x="connsiteX104" y="connsiteY104"/>
                          </a:cxn>
                          <a:cxn ang="0">
                            <a:pos x="connsiteX105" y="connsiteY105"/>
                          </a:cxn>
                          <a:cxn ang="0">
                            <a:pos x="connsiteX106" y="connsiteY106"/>
                          </a:cxn>
                          <a:cxn ang="0">
                            <a:pos x="connsiteX107" y="connsiteY107"/>
                          </a:cxn>
                          <a:cxn ang="0">
                            <a:pos x="connsiteX108" y="connsiteY108"/>
                          </a:cxn>
                          <a:cxn ang="0">
                            <a:pos x="connsiteX109" y="connsiteY109"/>
                          </a:cxn>
                          <a:cxn ang="0">
                            <a:pos x="connsiteX110" y="connsiteY110"/>
                          </a:cxn>
                          <a:cxn ang="0">
                            <a:pos x="connsiteX111" y="connsiteY111"/>
                          </a:cxn>
                          <a:cxn ang="0">
                            <a:pos x="connsiteX112" y="connsiteY112"/>
                          </a:cxn>
                          <a:cxn ang="0">
                            <a:pos x="connsiteX113" y="connsiteY113"/>
                          </a:cxn>
                          <a:cxn ang="0">
                            <a:pos x="connsiteX114" y="connsiteY114"/>
                          </a:cxn>
                          <a:cxn ang="0">
                            <a:pos x="connsiteX115" y="connsiteY115"/>
                          </a:cxn>
                          <a:cxn ang="0">
                            <a:pos x="connsiteX116" y="connsiteY116"/>
                          </a:cxn>
                          <a:cxn ang="0">
                            <a:pos x="connsiteX117" y="connsiteY117"/>
                          </a:cxn>
                          <a:cxn ang="0">
                            <a:pos x="connsiteX118" y="connsiteY118"/>
                          </a:cxn>
                          <a:cxn ang="0">
                            <a:pos x="connsiteX119" y="connsiteY119"/>
                          </a:cxn>
                          <a:cxn ang="0">
                            <a:pos x="connsiteX120" y="connsiteY120"/>
                          </a:cxn>
                          <a:cxn ang="0">
                            <a:pos x="connsiteX121" y="connsiteY121"/>
                          </a:cxn>
                          <a:cxn ang="0">
                            <a:pos x="connsiteX122" y="connsiteY122"/>
                          </a:cxn>
                          <a:cxn ang="0">
                            <a:pos x="connsiteX123" y="connsiteY123"/>
                          </a:cxn>
                          <a:cxn ang="0">
                            <a:pos x="connsiteX124" y="connsiteY124"/>
                          </a:cxn>
                          <a:cxn ang="0">
                            <a:pos x="connsiteX125" y="connsiteY125"/>
                          </a:cxn>
                          <a:cxn ang="0">
                            <a:pos x="connsiteX126" y="connsiteY126"/>
                          </a:cxn>
                          <a:cxn ang="0">
                            <a:pos x="connsiteX127" y="connsiteY127"/>
                          </a:cxn>
                        </a:cxnLst>
                        <a:rect l="l" t="t" r="r" b="b"/>
                        <a:pathLst>
                          <a:path w="454825" h="444268">
                            <a:moveTo>
                              <a:pt x="443642" y="189004"/>
                            </a:moveTo>
                            <a:lnTo>
                              <a:pt x="409905" y="180657"/>
                            </a:lnTo>
                            <a:cubicBezTo>
                              <a:pt x="407390" y="169621"/>
                              <a:pt x="403885" y="158825"/>
                              <a:pt x="399404" y="148391"/>
                            </a:cubicBezTo>
                            <a:lnTo>
                              <a:pt x="421704" y="121891"/>
                            </a:lnTo>
                            <a:cubicBezTo>
                              <a:pt x="425369" y="117543"/>
                              <a:pt x="425877" y="111350"/>
                              <a:pt x="422988" y="106467"/>
                            </a:cubicBezTo>
                            <a:cubicBezTo>
                              <a:pt x="415657" y="94120"/>
                              <a:pt x="407176" y="82468"/>
                              <a:pt x="397759" y="71806"/>
                            </a:cubicBezTo>
                            <a:cubicBezTo>
                              <a:pt x="394000" y="67539"/>
                              <a:pt x="387953" y="66161"/>
                              <a:pt x="382709" y="68261"/>
                            </a:cubicBezTo>
                            <a:lnTo>
                              <a:pt x="350657" y="81278"/>
                            </a:lnTo>
                            <a:cubicBezTo>
                              <a:pt x="342056" y="73733"/>
                              <a:pt x="332866" y="67031"/>
                              <a:pt x="323194" y="61238"/>
                            </a:cubicBezTo>
                            <a:lnTo>
                              <a:pt x="325695" y="26672"/>
                            </a:lnTo>
                            <a:cubicBezTo>
                              <a:pt x="326110" y="21000"/>
                              <a:pt x="322886" y="15689"/>
                              <a:pt x="317669" y="13428"/>
                            </a:cubicBezTo>
                            <a:cubicBezTo>
                              <a:pt x="304800" y="7863"/>
                              <a:pt x="291129" y="3449"/>
                              <a:pt x="276989" y="305"/>
                            </a:cubicBezTo>
                            <a:cubicBezTo>
                              <a:pt x="271397" y="-885"/>
                              <a:pt x="265712" y="1482"/>
                              <a:pt x="262715" y="6298"/>
                            </a:cubicBezTo>
                            <a:lnTo>
                              <a:pt x="244402" y="35768"/>
                            </a:lnTo>
                            <a:cubicBezTo>
                              <a:pt x="232309" y="34551"/>
                              <a:pt x="222597" y="34524"/>
                              <a:pt x="210451" y="35768"/>
                            </a:cubicBezTo>
                            <a:lnTo>
                              <a:pt x="192110" y="6298"/>
                            </a:lnTo>
                            <a:cubicBezTo>
                              <a:pt x="189114" y="1469"/>
                              <a:pt x="183442" y="-885"/>
                              <a:pt x="177850" y="305"/>
                            </a:cubicBezTo>
                            <a:cubicBezTo>
                              <a:pt x="163670" y="3462"/>
                              <a:pt x="149985" y="7877"/>
                              <a:pt x="137183" y="13442"/>
                            </a:cubicBezTo>
                            <a:cubicBezTo>
                              <a:pt x="131966" y="15702"/>
                              <a:pt x="128742" y="21000"/>
                              <a:pt x="129157" y="26672"/>
                            </a:cubicBezTo>
                            <a:lnTo>
                              <a:pt x="131645" y="61238"/>
                            </a:lnTo>
                            <a:cubicBezTo>
                              <a:pt x="121974" y="67031"/>
                              <a:pt x="112797" y="73733"/>
                              <a:pt x="104182" y="81278"/>
                            </a:cubicBezTo>
                            <a:lnTo>
                              <a:pt x="72130" y="68261"/>
                            </a:lnTo>
                            <a:cubicBezTo>
                              <a:pt x="66900" y="66161"/>
                              <a:pt x="60826" y="67526"/>
                              <a:pt x="57081" y="71806"/>
                            </a:cubicBezTo>
                            <a:cubicBezTo>
                              <a:pt x="47663" y="82468"/>
                              <a:pt x="39182" y="94120"/>
                              <a:pt x="31851" y="106467"/>
                            </a:cubicBezTo>
                            <a:cubicBezTo>
                              <a:pt x="28948" y="111350"/>
                              <a:pt x="29457" y="117543"/>
                              <a:pt x="33135" y="121891"/>
                            </a:cubicBezTo>
                            <a:lnTo>
                              <a:pt x="55435" y="148391"/>
                            </a:lnTo>
                            <a:cubicBezTo>
                              <a:pt x="50954" y="158825"/>
                              <a:pt x="47436" y="169621"/>
                              <a:pt x="44934" y="180657"/>
                            </a:cubicBezTo>
                            <a:lnTo>
                              <a:pt x="11197" y="189004"/>
                            </a:lnTo>
                            <a:cubicBezTo>
                              <a:pt x="5685" y="190382"/>
                              <a:pt x="1619" y="195078"/>
                              <a:pt x="1097" y="200736"/>
                            </a:cubicBezTo>
                            <a:cubicBezTo>
                              <a:pt x="348" y="208401"/>
                              <a:pt x="0" y="215398"/>
                              <a:pt x="0" y="222126"/>
                            </a:cubicBezTo>
                            <a:cubicBezTo>
                              <a:pt x="0" y="228842"/>
                              <a:pt x="348" y="235838"/>
                              <a:pt x="1084" y="243517"/>
                            </a:cubicBezTo>
                            <a:cubicBezTo>
                              <a:pt x="1605" y="249175"/>
                              <a:pt x="5672" y="253871"/>
                              <a:pt x="11183" y="255248"/>
                            </a:cubicBezTo>
                            <a:lnTo>
                              <a:pt x="44921" y="263596"/>
                            </a:lnTo>
                            <a:cubicBezTo>
                              <a:pt x="47436" y="274632"/>
                              <a:pt x="50940" y="285427"/>
                              <a:pt x="55422" y="295862"/>
                            </a:cubicBezTo>
                            <a:lnTo>
                              <a:pt x="33122" y="322362"/>
                            </a:lnTo>
                            <a:cubicBezTo>
                              <a:pt x="29457" y="326710"/>
                              <a:pt x="28948" y="332903"/>
                              <a:pt x="31838" y="337786"/>
                            </a:cubicBezTo>
                            <a:cubicBezTo>
                              <a:pt x="39169" y="350133"/>
                              <a:pt x="47650" y="361785"/>
                              <a:pt x="57067" y="372446"/>
                            </a:cubicBezTo>
                            <a:cubicBezTo>
                              <a:pt x="60813" y="376714"/>
                              <a:pt x="66886" y="378078"/>
                              <a:pt x="72117" y="375991"/>
                            </a:cubicBezTo>
                            <a:lnTo>
                              <a:pt x="104168" y="362975"/>
                            </a:lnTo>
                            <a:cubicBezTo>
                              <a:pt x="112770" y="370520"/>
                              <a:pt x="121960" y="377222"/>
                              <a:pt x="131632" y="383014"/>
                            </a:cubicBezTo>
                            <a:lnTo>
                              <a:pt x="129130" y="417581"/>
                            </a:lnTo>
                            <a:cubicBezTo>
                              <a:pt x="128716" y="423253"/>
                              <a:pt x="131940" y="428550"/>
                              <a:pt x="137157" y="430811"/>
                            </a:cubicBezTo>
                            <a:cubicBezTo>
                              <a:pt x="149945" y="436363"/>
                              <a:pt x="163630" y="440777"/>
                              <a:pt x="177837" y="443948"/>
                            </a:cubicBezTo>
                            <a:cubicBezTo>
                              <a:pt x="183442" y="445152"/>
                              <a:pt x="189114" y="442784"/>
                              <a:pt x="192110" y="437955"/>
                            </a:cubicBezTo>
                            <a:lnTo>
                              <a:pt x="210424" y="408485"/>
                            </a:lnTo>
                            <a:cubicBezTo>
                              <a:pt x="222624" y="409742"/>
                              <a:pt x="232202" y="409742"/>
                              <a:pt x="244375" y="408485"/>
                            </a:cubicBezTo>
                            <a:lnTo>
                              <a:pt x="262715" y="437955"/>
                            </a:lnTo>
                            <a:cubicBezTo>
                              <a:pt x="265190" y="441941"/>
                              <a:pt x="269511" y="444269"/>
                              <a:pt x="274073" y="444269"/>
                            </a:cubicBezTo>
                            <a:cubicBezTo>
                              <a:pt x="275036" y="444269"/>
                              <a:pt x="276012" y="444162"/>
                              <a:pt x="276989" y="443961"/>
                            </a:cubicBezTo>
                            <a:cubicBezTo>
                              <a:pt x="291169" y="440804"/>
                              <a:pt x="304854" y="436389"/>
                              <a:pt x="317656" y="430825"/>
                            </a:cubicBezTo>
                            <a:cubicBezTo>
                              <a:pt x="322873" y="428564"/>
                              <a:pt x="326097" y="423266"/>
                              <a:pt x="325682" y="417594"/>
                            </a:cubicBezTo>
                            <a:lnTo>
                              <a:pt x="323194" y="383028"/>
                            </a:lnTo>
                            <a:cubicBezTo>
                              <a:pt x="332866" y="377235"/>
                              <a:pt x="342042" y="370533"/>
                              <a:pt x="350657" y="362989"/>
                            </a:cubicBezTo>
                            <a:lnTo>
                              <a:pt x="382709" y="376005"/>
                            </a:lnTo>
                            <a:cubicBezTo>
                              <a:pt x="387953" y="378091"/>
                              <a:pt x="394000" y="376740"/>
                              <a:pt x="397759" y="372460"/>
                            </a:cubicBezTo>
                            <a:cubicBezTo>
                              <a:pt x="407176" y="361825"/>
                              <a:pt x="415657" y="350160"/>
                              <a:pt x="422988" y="337799"/>
                            </a:cubicBezTo>
                            <a:cubicBezTo>
                              <a:pt x="425891" y="332917"/>
                              <a:pt x="425383" y="326723"/>
                              <a:pt x="421704" y="322375"/>
                            </a:cubicBezTo>
                            <a:lnTo>
                              <a:pt x="399404" y="295875"/>
                            </a:lnTo>
                            <a:cubicBezTo>
                              <a:pt x="403885" y="285441"/>
                              <a:pt x="407417" y="274645"/>
                              <a:pt x="409905" y="263609"/>
                            </a:cubicBezTo>
                            <a:lnTo>
                              <a:pt x="443642" y="255262"/>
                            </a:lnTo>
                            <a:cubicBezTo>
                              <a:pt x="449154" y="253884"/>
                              <a:pt x="453221" y="249189"/>
                              <a:pt x="453742" y="243530"/>
                            </a:cubicBezTo>
                            <a:cubicBezTo>
                              <a:pt x="454478" y="235851"/>
                              <a:pt x="454826" y="228842"/>
                              <a:pt x="454826" y="222126"/>
                            </a:cubicBezTo>
                            <a:cubicBezTo>
                              <a:pt x="454826" y="215398"/>
                              <a:pt x="454478" y="208401"/>
                              <a:pt x="453742" y="200723"/>
                            </a:cubicBezTo>
                            <a:cubicBezTo>
                              <a:pt x="453221" y="195078"/>
                              <a:pt x="449154" y="190369"/>
                              <a:pt x="443642" y="189004"/>
                            </a:cubicBezTo>
                            <a:close/>
                            <a:moveTo>
                              <a:pt x="427804" y="231597"/>
                            </a:moveTo>
                            <a:lnTo>
                              <a:pt x="395244" y="239664"/>
                            </a:lnTo>
                            <a:cubicBezTo>
                              <a:pt x="390107" y="240935"/>
                              <a:pt x="386201" y="245108"/>
                              <a:pt x="385291" y="250312"/>
                            </a:cubicBezTo>
                            <a:cubicBezTo>
                              <a:pt x="382736" y="264773"/>
                              <a:pt x="378148" y="278846"/>
                              <a:pt x="371660" y="292143"/>
                            </a:cubicBezTo>
                            <a:cubicBezTo>
                              <a:pt x="369345" y="296878"/>
                              <a:pt x="370054" y="302564"/>
                              <a:pt x="373465" y="306604"/>
                            </a:cubicBezTo>
                            <a:lnTo>
                              <a:pt x="394949" y="332154"/>
                            </a:lnTo>
                            <a:cubicBezTo>
                              <a:pt x="391445" y="337465"/>
                              <a:pt x="387712" y="342615"/>
                              <a:pt x="383753" y="347551"/>
                            </a:cubicBezTo>
                            <a:lnTo>
                              <a:pt x="352851" y="335003"/>
                            </a:lnTo>
                            <a:cubicBezTo>
                              <a:pt x="347982" y="333037"/>
                              <a:pt x="342363" y="334094"/>
                              <a:pt x="338551" y="337759"/>
                            </a:cubicBezTo>
                            <a:cubicBezTo>
                              <a:pt x="327742" y="348140"/>
                              <a:pt x="315770" y="356889"/>
                              <a:pt x="302914" y="363751"/>
                            </a:cubicBezTo>
                            <a:cubicBezTo>
                              <a:pt x="298259" y="366253"/>
                              <a:pt x="295503" y="371242"/>
                              <a:pt x="295891" y="376513"/>
                            </a:cubicBezTo>
                            <a:lnTo>
                              <a:pt x="298285" y="409796"/>
                            </a:lnTo>
                            <a:cubicBezTo>
                              <a:pt x="292453" y="411989"/>
                              <a:pt x="286447" y="413929"/>
                              <a:pt x="280293" y="415588"/>
                            </a:cubicBezTo>
                            <a:lnTo>
                              <a:pt x="262582" y="387135"/>
                            </a:lnTo>
                            <a:cubicBezTo>
                              <a:pt x="260120" y="383175"/>
                              <a:pt x="255813" y="380820"/>
                              <a:pt x="251224" y="380820"/>
                            </a:cubicBezTo>
                            <a:cubicBezTo>
                              <a:pt x="250622" y="380820"/>
                              <a:pt x="250007" y="380861"/>
                              <a:pt x="249405" y="380941"/>
                            </a:cubicBezTo>
                            <a:cubicBezTo>
                              <a:pt x="232443" y="383309"/>
                              <a:pt x="222330" y="383309"/>
                              <a:pt x="205367" y="380941"/>
                            </a:cubicBezTo>
                            <a:cubicBezTo>
                              <a:pt x="200043" y="380259"/>
                              <a:pt x="194973" y="382653"/>
                              <a:pt x="192191" y="387135"/>
                            </a:cubicBezTo>
                            <a:lnTo>
                              <a:pt x="174506" y="415588"/>
                            </a:lnTo>
                            <a:cubicBezTo>
                              <a:pt x="168352" y="413929"/>
                              <a:pt x="162333" y="411989"/>
                              <a:pt x="156500" y="409796"/>
                            </a:cubicBezTo>
                            <a:lnTo>
                              <a:pt x="158908" y="376513"/>
                            </a:lnTo>
                            <a:cubicBezTo>
                              <a:pt x="159283" y="371229"/>
                              <a:pt x="156527" y="366239"/>
                              <a:pt x="151885" y="363751"/>
                            </a:cubicBezTo>
                            <a:cubicBezTo>
                              <a:pt x="139030" y="356875"/>
                              <a:pt x="127057" y="348140"/>
                              <a:pt x="116248" y="337759"/>
                            </a:cubicBezTo>
                            <a:cubicBezTo>
                              <a:pt x="112422" y="334094"/>
                              <a:pt x="106790" y="333024"/>
                              <a:pt x="101948" y="335003"/>
                            </a:cubicBezTo>
                            <a:lnTo>
                              <a:pt x="71060" y="347551"/>
                            </a:lnTo>
                            <a:cubicBezTo>
                              <a:pt x="67100" y="342615"/>
                              <a:pt x="63355" y="337465"/>
                              <a:pt x="59850" y="332154"/>
                            </a:cubicBezTo>
                            <a:lnTo>
                              <a:pt x="81334" y="306617"/>
                            </a:lnTo>
                            <a:cubicBezTo>
                              <a:pt x="84745" y="302577"/>
                              <a:pt x="85454" y="296892"/>
                              <a:pt x="83139" y="292156"/>
                            </a:cubicBezTo>
                            <a:cubicBezTo>
                              <a:pt x="76665" y="278873"/>
                              <a:pt x="72090" y="264800"/>
                              <a:pt x="69508" y="250326"/>
                            </a:cubicBezTo>
                            <a:cubicBezTo>
                              <a:pt x="68598" y="245122"/>
                              <a:pt x="64692" y="240948"/>
                              <a:pt x="59555" y="239677"/>
                            </a:cubicBezTo>
                            <a:lnTo>
                              <a:pt x="26995" y="231611"/>
                            </a:lnTo>
                            <a:cubicBezTo>
                              <a:pt x="26848" y="228320"/>
                              <a:pt x="26754" y="225190"/>
                              <a:pt x="26754" y="222126"/>
                            </a:cubicBezTo>
                            <a:cubicBezTo>
                              <a:pt x="26754" y="219063"/>
                              <a:pt x="26848" y="215919"/>
                              <a:pt x="27022" y="212642"/>
                            </a:cubicBezTo>
                            <a:lnTo>
                              <a:pt x="59582" y="204575"/>
                            </a:lnTo>
                            <a:cubicBezTo>
                              <a:pt x="64719" y="203305"/>
                              <a:pt x="68625" y="199131"/>
                              <a:pt x="69535" y="193927"/>
                            </a:cubicBezTo>
                            <a:cubicBezTo>
                              <a:pt x="72103" y="179453"/>
                              <a:pt x="76678" y="165380"/>
                              <a:pt x="83166" y="152097"/>
                            </a:cubicBezTo>
                            <a:cubicBezTo>
                              <a:pt x="85480" y="147361"/>
                              <a:pt x="84772" y="141676"/>
                              <a:pt x="81360" y="137636"/>
                            </a:cubicBezTo>
                            <a:lnTo>
                              <a:pt x="59876" y="112099"/>
                            </a:lnTo>
                            <a:cubicBezTo>
                              <a:pt x="63381" y="106788"/>
                              <a:pt x="67127" y="101638"/>
                              <a:pt x="71087" y="96701"/>
                            </a:cubicBezTo>
                            <a:lnTo>
                              <a:pt x="101975" y="109249"/>
                            </a:lnTo>
                            <a:cubicBezTo>
                              <a:pt x="106817" y="111202"/>
                              <a:pt x="112449" y="110146"/>
                              <a:pt x="116275" y="106494"/>
                            </a:cubicBezTo>
                            <a:cubicBezTo>
                              <a:pt x="127084" y="96113"/>
                              <a:pt x="139056" y="87364"/>
                              <a:pt x="151912" y="80502"/>
                            </a:cubicBezTo>
                            <a:cubicBezTo>
                              <a:pt x="156567" y="78000"/>
                              <a:pt x="159323" y="73010"/>
                              <a:pt x="158935" y="67740"/>
                            </a:cubicBezTo>
                            <a:lnTo>
                              <a:pt x="156540" y="34457"/>
                            </a:lnTo>
                            <a:cubicBezTo>
                              <a:pt x="162373" y="32263"/>
                              <a:pt x="168379" y="30324"/>
                              <a:pt x="174533" y="28665"/>
                            </a:cubicBezTo>
                            <a:lnTo>
                              <a:pt x="192244" y="57118"/>
                            </a:lnTo>
                            <a:cubicBezTo>
                              <a:pt x="195027" y="61600"/>
                              <a:pt x="200230" y="64021"/>
                              <a:pt x="205407" y="63312"/>
                            </a:cubicBezTo>
                            <a:cubicBezTo>
                              <a:pt x="222249" y="60998"/>
                              <a:pt x="232643" y="60998"/>
                              <a:pt x="249445" y="63312"/>
                            </a:cubicBezTo>
                            <a:cubicBezTo>
                              <a:pt x="254743" y="63967"/>
                              <a:pt x="259826" y="61586"/>
                              <a:pt x="262622" y="57118"/>
                            </a:cubicBezTo>
                            <a:lnTo>
                              <a:pt x="280306" y="28665"/>
                            </a:lnTo>
                            <a:cubicBezTo>
                              <a:pt x="286447" y="30324"/>
                              <a:pt x="292453" y="32263"/>
                              <a:pt x="298312" y="34457"/>
                            </a:cubicBezTo>
                            <a:lnTo>
                              <a:pt x="295904" y="67740"/>
                            </a:lnTo>
                            <a:cubicBezTo>
                              <a:pt x="295530" y="73024"/>
                              <a:pt x="298285" y="78013"/>
                              <a:pt x="302927" y="80502"/>
                            </a:cubicBezTo>
                            <a:cubicBezTo>
                              <a:pt x="315783" y="87378"/>
                              <a:pt x="327756" y="96113"/>
                              <a:pt x="338564" y="106494"/>
                            </a:cubicBezTo>
                            <a:cubicBezTo>
                              <a:pt x="342377" y="110146"/>
                              <a:pt x="347995" y="111202"/>
                              <a:pt x="352865" y="109249"/>
                            </a:cubicBezTo>
                            <a:lnTo>
                              <a:pt x="383753" y="96701"/>
                            </a:lnTo>
                            <a:cubicBezTo>
                              <a:pt x="387712" y="101638"/>
                              <a:pt x="391458" y="106788"/>
                              <a:pt x="394963" y="112099"/>
                            </a:cubicBezTo>
                            <a:lnTo>
                              <a:pt x="373479" y="137636"/>
                            </a:lnTo>
                            <a:cubicBezTo>
                              <a:pt x="370068" y="141676"/>
                              <a:pt x="369359" y="147361"/>
                              <a:pt x="371673" y="152097"/>
                            </a:cubicBezTo>
                            <a:cubicBezTo>
                              <a:pt x="378148" y="165380"/>
                              <a:pt x="382723" y="179453"/>
                              <a:pt x="385304" y="193927"/>
                            </a:cubicBezTo>
                            <a:cubicBezTo>
                              <a:pt x="386214" y="199131"/>
                              <a:pt x="390120" y="203305"/>
                              <a:pt x="395257" y="204575"/>
                            </a:cubicBezTo>
                            <a:lnTo>
                              <a:pt x="427817" y="212642"/>
                            </a:lnTo>
                            <a:cubicBezTo>
                              <a:pt x="427991" y="215919"/>
                              <a:pt x="428085" y="219063"/>
                              <a:pt x="428085" y="222126"/>
                            </a:cubicBezTo>
                            <a:cubicBezTo>
                              <a:pt x="428085" y="225190"/>
                              <a:pt x="427978" y="228320"/>
                              <a:pt x="427804" y="23159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9" name="Freeform: Shape 238">
                        <a:extLst>
                          <a:ext uri="{FF2B5EF4-FFF2-40B4-BE49-F238E27FC236}">
                            <a16:creationId xmlns:a16="http://schemas.microsoft.com/office/drawing/2014/main" id="{0EE73D9D-F61F-43C4-961E-7B69BD53A5C5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472906" y="2956260"/>
                        <a:ext cx="32372" cy="161864"/>
                      </a:xfrm>
                      <a:custGeom>
                        <a:avLst/>
                        <a:gdLst>
                          <a:gd name="connsiteX0" fmla="*/ 0 w 26754"/>
                          <a:gd name="connsiteY0" fmla="*/ 120395 h 133772"/>
                          <a:gd name="connsiteX1" fmla="*/ 13377 w 26754"/>
                          <a:gd name="connsiteY1" fmla="*/ 133772 h 133772"/>
                          <a:gd name="connsiteX2" fmla="*/ 26754 w 26754"/>
                          <a:gd name="connsiteY2" fmla="*/ 120395 h 133772"/>
                          <a:gd name="connsiteX3" fmla="*/ 26754 w 26754"/>
                          <a:gd name="connsiteY3" fmla="*/ 13377 h 133772"/>
                          <a:gd name="connsiteX4" fmla="*/ 13377 w 26754"/>
                          <a:gd name="connsiteY4" fmla="*/ 0 h 133772"/>
                          <a:gd name="connsiteX5" fmla="*/ 0 w 26754"/>
                          <a:gd name="connsiteY5" fmla="*/ 13377 h 13377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26754" h="133772">
                            <a:moveTo>
                              <a:pt x="0" y="120395"/>
                            </a:moveTo>
                            <a:cubicBezTo>
                              <a:pt x="0" y="127793"/>
                              <a:pt x="5980" y="133772"/>
                              <a:pt x="13377" y="133772"/>
                            </a:cubicBezTo>
                            <a:cubicBezTo>
                              <a:pt x="20775" y="133772"/>
                              <a:pt x="26754" y="127793"/>
                              <a:pt x="26754" y="120395"/>
                            </a:cubicBezTo>
                            <a:lnTo>
                              <a:pt x="26754" y="13377"/>
                            </a:lnTo>
                            <a:cubicBezTo>
                              <a:pt x="26754" y="5980"/>
                              <a:pt x="20775" y="0"/>
                              <a:pt x="13377" y="0"/>
                            </a:cubicBez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0" name="Freeform: Shape 239">
                        <a:extLst>
                          <a:ext uri="{FF2B5EF4-FFF2-40B4-BE49-F238E27FC236}">
                            <a16:creationId xmlns:a16="http://schemas.microsoft.com/office/drawing/2014/main" id="{36B71D1F-DC16-4B69-965A-0D57CE035EC6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391974" y="2923887"/>
                        <a:ext cx="32372" cy="161864"/>
                      </a:xfrm>
                      <a:custGeom>
                        <a:avLst/>
                        <a:gdLst>
                          <a:gd name="connsiteX0" fmla="*/ 0 w 26754"/>
                          <a:gd name="connsiteY0" fmla="*/ 120395 h 133772"/>
                          <a:gd name="connsiteX1" fmla="*/ 13377 w 26754"/>
                          <a:gd name="connsiteY1" fmla="*/ 133772 h 133772"/>
                          <a:gd name="connsiteX2" fmla="*/ 26754 w 26754"/>
                          <a:gd name="connsiteY2" fmla="*/ 120395 h 133772"/>
                          <a:gd name="connsiteX3" fmla="*/ 26754 w 26754"/>
                          <a:gd name="connsiteY3" fmla="*/ 13377 h 133772"/>
                          <a:gd name="connsiteX4" fmla="*/ 13377 w 26754"/>
                          <a:gd name="connsiteY4" fmla="*/ 0 h 133772"/>
                          <a:gd name="connsiteX5" fmla="*/ 0 w 26754"/>
                          <a:gd name="connsiteY5" fmla="*/ 13377 h 13377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26754" h="133772">
                            <a:moveTo>
                              <a:pt x="0" y="120395"/>
                            </a:moveTo>
                            <a:cubicBezTo>
                              <a:pt x="0" y="127793"/>
                              <a:pt x="5980" y="133772"/>
                              <a:pt x="13377" y="133772"/>
                            </a:cubicBezTo>
                            <a:cubicBezTo>
                              <a:pt x="20775" y="133772"/>
                              <a:pt x="26754" y="127793"/>
                              <a:pt x="26754" y="120395"/>
                            </a:cubicBezTo>
                            <a:lnTo>
                              <a:pt x="26754" y="13377"/>
                            </a:lnTo>
                            <a:cubicBezTo>
                              <a:pt x="26754" y="5980"/>
                              <a:pt x="20775" y="0"/>
                              <a:pt x="13377" y="0"/>
                            </a:cubicBez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1" name="Freeform: Shape 240">
                        <a:extLst>
                          <a:ext uri="{FF2B5EF4-FFF2-40B4-BE49-F238E27FC236}">
                            <a16:creationId xmlns:a16="http://schemas.microsoft.com/office/drawing/2014/main" id="{5C66756B-45E2-4B5E-AF05-C19BC12B6E0C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311042" y="2891514"/>
                        <a:ext cx="32372" cy="161864"/>
                      </a:xfrm>
                      <a:custGeom>
                        <a:avLst/>
                        <a:gdLst>
                          <a:gd name="connsiteX0" fmla="*/ 0 w 26754"/>
                          <a:gd name="connsiteY0" fmla="*/ 120395 h 133772"/>
                          <a:gd name="connsiteX1" fmla="*/ 13377 w 26754"/>
                          <a:gd name="connsiteY1" fmla="*/ 133772 h 133772"/>
                          <a:gd name="connsiteX2" fmla="*/ 26754 w 26754"/>
                          <a:gd name="connsiteY2" fmla="*/ 120395 h 133772"/>
                          <a:gd name="connsiteX3" fmla="*/ 26754 w 26754"/>
                          <a:gd name="connsiteY3" fmla="*/ 13377 h 133772"/>
                          <a:gd name="connsiteX4" fmla="*/ 13377 w 26754"/>
                          <a:gd name="connsiteY4" fmla="*/ 0 h 133772"/>
                          <a:gd name="connsiteX5" fmla="*/ 0 w 26754"/>
                          <a:gd name="connsiteY5" fmla="*/ 13377 h 13377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26754" h="133772">
                            <a:moveTo>
                              <a:pt x="0" y="120395"/>
                            </a:moveTo>
                            <a:cubicBezTo>
                              <a:pt x="0" y="127793"/>
                              <a:pt x="5980" y="133772"/>
                              <a:pt x="13377" y="133772"/>
                            </a:cubicBezTo>
                            <a:cubicBezTo>
                              <a:pt x="20775" y="133772"/>
                              <a:pt x="26754" y="127793"/>
                              <a:pt x="26754" y="120395"/>
                            </a:cubicBezTo>
                            <a:lnTo>
                              <a:pt x="26754" y="13377"/>
                            </a:lnTo>
                            <a:cubicBezTo>
                              <a:pt x="26754" y="5980"/>
                              <a:pt x="20775" y="0"/>
                              <a:pt x="13377" y="0"/>
                            </a:cubicBez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2" name="Freeform: Shape 241">
                        <a:extLst>
                          <a:ext uri="{FF2B5EF4-FFF2-40B4-BE49-F238E27FC236}">
                            <a16:creationId xmlns:a16="http://schemas.microsoft.com/office/drawing/2014/main" id="{817ADF37-BDA7-4485-85CC-37DC74F7E0C8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938754" y="3814142"/>
                        <a:ext cx="32372" cy="32372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3" name="Freeform: Shape 242">
                        <a:extLst>
                          <a:ext uri="{FF2B5EF4-FFF2-40B4-BE49-F238E27FC236}">
                            <a16:creationId xmlns:a16="http://schemas.microsoft.com/office/drawing/2014/main" id="{B2865A3C-ACCA-4FF1-9177-14A9ECFA1918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003498" y="3814142"/>
                        <a:ext cx="32372" cy="32372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4" name="Freeform: Shape 243">
                        <a:extLst>
                          <a:ext uri="{FF2B5EF4-FFF2-40B4-BE49-F238E27FC236}">
                            <a16:creationId xmlns:a16="http://schemas.microsoft.com/office/drawing/2014/main" id="{38E48D54-8BB7-4AA5-929F-6B7926945402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068244" y="3814142"/>
                        <a:ext cx="32372" cy="32372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5" name="Freeform: Shape 244">
                        <a:extLst>
                          <a:ext uri="{FF2B5EF4-FFF2-40B4-BE49-F238E27FC236}">
                            <a16:creationId xmlns:a16="http://schemas.microsoft.com/office/drawing/2014/main" id="{A8F82597-1FE6-4A30-945E-CD784BC36586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857820" y="3538972"/>
                        <a:ext cx="161864" cy="32372"/>
                      </a:xfrm>
                      <a:custGeom>
                        <a:avLst/>
                        <a:gdLst>
                          <a:gd name="connsiteX0" fmla="*/ 0 w 133772"/>
                          <a:gd name="connsiteY0" fmla="*/ 13377 h 26754"/>
                          <a:gd name="connsiteX1" fmla="*/ 13377 w 133772"/>
                          <a:gd name="connsiteY1" fmla="*/ 26754 h 26754"/>
                          <a:gd name="connsiteX2" fmla="*/ 120395 w 133772"/>
                          <a:gd name="connsiteY2" fmla="*/ 26754 h 26754"/>
                          <a:gd name="connsiteX3" fmla="*/ 133772 w 133772"/>
                          <a:gd name="connsiteY3" fmla="*/ 13377 h 26754"/>
                          <a:gd name="connsiteX4" fmla="*/ 120395 w 133772"/>
                          <a:gd name="connsiteY4" fmla="*/ 0 h 26754"/>
                          <a:gd name="connsiteX5" fmla="*/ 13377 w 133772"/>
                          <a:gd name="connsiteY5" fmla="*/ 0 h 26754"/>
                          <a:gd name="connsiteX6" fmla="*/ 0 w 133772"/>
                          <a:gd name="connsiteY6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133772" h="26754">
                            <a:moveTo>
                              <a:pt x="0" y="13377"/>
                            </a:moveTo>
                            <a:cubicBezTo>
                              <a:pt x="0" y="20775"/>
                              <a:pt x="5980" y="26754"/>
                              <a:pt x="13377" y="26754"/>
                            </a:cubicBezTo>
                            <a:lnTo>
                              <a:pt x="120395" y="26754"/>
                            </a:lnTo>
                            <a:cubicBezTo>
                              <a:pt x="127793" y="26754"/>
                              <a:pt x="133772" y="20775"/>
                              <a:pt x="133772" y="13377"/>
                            </a:cubicBezTo>
                            <a:cubicBezTo>
                              <a:pt x="133772" y="5980"/>
                              <a:pt x="127793" y="0"/>
                              <a:pt x="120395" y="0"/>
                            </a:cubicBezTo>
                            <a:lnTo>
                              <a:pt x="13377" y="0"/>
                            </a:ln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6" name="Freeform: Shape 245">
                        <a:extLst>
                          <a:ext uri="{FF2B5EF4-FFF2-40B4-BE49-F238E27FC236}">
                            <a16:creationId xmlns:a16="http://schemas.microsoft.com/office/drawing/2014/main" id="{1E4FC2F4-573F-4CD8-A82D-AFA58AB6A01E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906380" y="3619905"/>
                        <a:ext cx="161864" cy="32372"/>
                      </a:xfrm>
                      <a:custGeom>
                        <a:avLst/>
                        <a:gdLst>
                          <a:gd name="connsiteX0" fmla="*/ 133772 w 133772"/>
                          <a:gd name="connsiteY0" fmla="*/ 13377 h 26754"/>
                          <a:gd name="connsiteX1" fmla="*/ 120395 w 133772"/>
                          <a:gd name="connsiteY1" fmla="*/ 0 h 26754"/>
                          <a:gd name="connsiteX2" fmla="*/ 13377 w 133772"/>
                          <a:gd name="connsiteY2" fmla="*/ 0 h 26754"/>
                          <a:gd name="connsiteX3" fmla="*/ 0 w 133772"/>
                          <a:gd name="connsiteY3" fmla="*/ 13377 h 26754"/>
                          <a:gd name="connsiteX4" fmla="*/ 13377 w 133772"/>
                          <a:gd name="connsiteY4" fmla="*/ 26754 h 26754"/>
                          <a:gd name="connsiteX5" fmla="*/ 120395 w 133772"/>
                          <a:gd name="connsiteY5" fmla="*/ 26754 h 26754"/>
                          <a:gd name="connsiteX6" fmla="*/ 133772 w 133772"/>
                          <a:gd name="connsiteY6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133772" h="26754">
                            <a:moveTo>
                              <a:pt x="133772" y="13377"/>
                            </a:moveTo>
                            <a:cubicBezTo>
                              <a:pt x="133772" y="5980"/>
                              <a:pt x="127793" y="0"/>
                              <a:pt x="120395" y="0"/>
                            </a:cubicBezTo>
                            <a:lnTo>
                              <a:pt x="13377" y="0"/>
                            </a:ln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ubicBezTo>
                              <a:pt x="0" y="20775"/>
                              <a:pt x="5980" y="26754"/>
                              <a:pt x="13377" y="26754"/>
                            </a:cubicBezTo>
                            <a:lnTo>
                              <a:pt x="120395" y="26754"/>
                            </a:lnTo>
                            <a:cubicBezTo>
                              <a:pt x="127793" y="26754"/>
                              <a:pt x="133772" y="20775"/>
                              <a:pt x="133772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7" name="Freeform: Shape 246">
                        <a:extLst>
                          <a:ext uri="{FF2B5EF4-FFF2-40B4-BE49-F238E27FC236}">
                            <a16:creationId xmlns:a16="http://schemas.microsoft.com/office/drawing/2014/main" id="{429ABB9F-DDE1-42CB-BA7E-DECFF08CF398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44516" y="3458040"/>
                        <a:ext cx="32372" cy="32372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49" name="Freeform: Shape 248">
                        <a:extLst>
                          <a:ext uri="{FF2B5EF4-FFF2-40B4-BE49-F238E27FC236}">
                            <a16:creationId xmlns:a16="http://schemas.microsoft.com/office/drawing/2014/main" id="{F9AB2977-E0C6-4781-B80A-B79F3E8EA5DF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93075" y="3538972"/>
                        <a:ext cx="32372" cy="32372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50" name="Freeform: Shape 249">
                        <a:extLst>
                          <a:ext uri="{FF2B5EF4-FFF2-40B4-BE49-F238E27FC236}">
                            <a16:creationId xmlns:a16="http://schemas.microsoft.com/office/drawing/2014/main" id="{ED06B3B0-CD85-4321-8D81-441A817F3674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841634" y="3619905"/>
                        <a:ext cx="32372" cy="32372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  <p:grpSp>
                  <p:nvGrpSpPr>
                    <p:cNvPr id="196" name="Group 195">
                      <a:extLst>
                        <a:ext uri="{FF2B5EF4-FFF2-40B4-BE49-F238E27FC236}">
                          <a16:creationId xmlns:a16="http://schemas.microsoft.com/office/drawing/2014/main" id="{D971A66F-D310-4D59-B4DC-352C1F61BA3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984611" y="3138614"/>
                      <a:ext cx="1001782" cy="838491"/>
                      <a:chOff x="318140" y="1157361"/>
                      <a:chExt cx="2110543" cy="1766525"/>
                    </a:xfrm>
                    <a:solidFill>
                      <a:schemeClr val="accent3"/>
                    </a:solidFill>
                  </p:grpSpPr>
                  <p:sp>
                    <p:nvSpPr>
                      <p:cNvPr id="197" name="Freeform: Shape 196">
                        <a:extLst>
                          <a:ext uri="{FF2B5EF4-FFF2-40B4-BE49-F238E27FC236}">
                            <a16:creationId xmlns:a16="http://schemas.microsoft.com/office/drawing/2014/main" id="{0F4FB924-BFB8-4B4F-BF2C-A1E74CE3E81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663545" y="1275740"/>
                        <a:ext cx="384728" cy="145013"/>
                      </a:xfrm>
                      <a:custGeom>
                        <a:avLst/>
                        <a:gdLst>
                          <a:gd name="connsiteX0" fmla="*/ 111443 w 111442"/>
                          <a:gd name="connsiteY0" fmla="*/ 0 h 42005"/>
                          <a:gd name="connsiteX1" fmla="*/ 79725 w 111442"/>
                          <a:gd name="connsiteY1" fmla="*/ 38576 h 42005"/>
                          <a:gd name="connsiteX2" fmla="*/ 0 w 111442"/>
                          <a:gd name="connsiteY2" fmla="*/ 42005 h 4200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111442" h="42005">
                            <a:moveTo>
                              <a:pt x="111443" y="0"/>
                            </a:moveTo>
                            <a:lnTo>
                              <a:pt x="79725" y="38576"/>
                            </a:lnTo>
                            <a:lnTo>
                              <a:pt x="0" y="42005"/>
                            </a:lnTo>
                          </a:path>
                        </a:pathLst>
                      </a:custGeom>
                      <a:noFill/>
                      <a:ln w="11144" cap="rnd">
                        <a:solidFill>
                          <a:schemeClr val="accent5">
                            <a:lumMod val="85000"/>
                          </a:schemeClr>
                        </a:solidFill>
                        <a:prstDash val="solid"/>
                        <a:round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98" name="Freeform: Shape 197">
                        <a:extLst>
                          <a:ext uri="{FF2B5EF4-FFF2-40B4-BE49-F238E27FC236}">
                            <a16:creationId xmlns:a16="http://schemas.microsoft.com/office/drawing/2014/main" id="{0F0A876A-083C-421B-BB52-B4DCC5135F0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837509" y="1685051"/>
                        <a:ext cx="260432" cy="11839"/>
                      </a:xfrm>
                      <a:custGeom>
                        <a:avLst/>
                        <a:gdLst>
                          <a:gd name="connsiteX0" fmla="*/ 0 w 75438"/>
                          <a:gd name="connsiteY0" fmla="*/ 3429 h 3429"/>
                          <a:gd name="connsiteX1" fmla="*/ 75438 w 75438"/>
                          <a:gd name="connsiteY1" fmla="*/ 0 h 342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</a:cxnLst>
                        <a:rect l="l" t="t" r="r" b="b"/>
                        <a:pathLst>
                          <a:path w="75438" h="3429">
                            <a:moveTo>
                              <a:pt x="0" y="3429"/>
                            </a:moveTo>
                            <a:lnTo>
                              <a:pt x="75438" y="0"/>
                            </a:lnTo>
                          </a:path>
                        </a:pathLst>
                      </a:custGeom>
                      <a:grpFill/>
                      <a:ln w="11144" cap="rnd">
                        <a:solidFill>
                          <a:schemeClr val="accent5">
                            <a:lumMod val="85000"/>
                          </a:schemeClr>
                        </a:solidFill>
                        <a:prstDash val="solid"/>
                        <a:round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199" name="Freeform: Shape 198">
                        <a:extLst>
                          <a:ext uri="{FF2B5EF4-FFF2-40B4-BE49-F238E27FC236}">
                            <a16:creationId xmlns:a16="http://schemas.microsoft.com/office/drawing/2014/main" id="{8ABA2C66-8202-477E-AEF1-E6D0BBFA86C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891802" y="2001723"/>
                        <a:ext cx="399524" cy="97662"/>
                      </a:xfrm>
                      <a:custGeom>
                        <a:avLst/>
                        <a:gdLst>
                          <a:gd name="connsiteX0" fmla="*/ 0 w 115728"/>
                          <a:gd name="connsiteY0" fmla="*/ 0 h 28289"/>
                          <a:gd name="connsiteX1" fmla="*/ 52293 w 115728"/>
                          <a:gd name="connsiteY1" fmla="*/ 0 h 28289"/>
                          <a:gd name="connsiteX2" fmla="*/ 72866 w 115728"/>
                          <a:gd name="connsiteY2" fmla="*/ 28289 h 28289"/>
                          <a:gd name="connsiteX3" fmla="*/ 115729 w 115728"/>
                          <a:gd name="connsiteY3" fmla="*/ 28289 h 2828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115728" h="28289">
                            <a:moveTo>
                              <a:pt x="0" y="0"/>
                            </a:moveTo>
                            <a:lnTo>
                              <a:pt x="52293" y="0"/>
                            </a:lnTo>
                            <a:lnTo>
                              <a:pt x="72866" y="28289"/>
                            </a:lnTo>
                            <a:lnTo>
                              <a:pt x="115729" y="28289"/>
                            </a:lnTo>
                          </a:path>
                        </a:pathLst>
                      </a:custGeom>
                      <a:noFill/>
                      <a:ln w="11144" cap="rnd">
                        <a:solidFill>
                          <a:schemeClr val="accent5">
                            <a:lumMod val="85000"/>
                          </a:schemeClr>
                        </a:solidFill>
                        <a:prstDash val="solid"/>
                        <a:round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00" name="Freeform: Shape 199">
                        <a:extLst>
                          <a:ext uri="{FF2B5EF4-FFF2-40B4-BE49-F238E27FC236}">
                            <a16:creationId xmlns:a16="http://schemas.microsoft.com/office/drawing/2014/main" id="{F4ECEB43-2315-4ED9-B319-7741098409C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018680" y="1157361"/>
                        <a:ext cx="130216" cy="130213"/>
                      </a:xfrm>
                      <a:custGeom>
                        <a:avLst/>
                        <a:gdLst>
                          <a:gd name="connsiteX0" fmla="*/ 18860 w 37719"/>
                          <a:gd name="connsiteY0" fmla="*/ 0 h 37718"/>
                          <a:gd name="connsiteX1" fmla="*/ 37719 w 37719"/>
                          <a:gd name="connsiteY1" fmla="*/ 18859 h 37718"/>
                          <a:gd name="connsiteX2" fmla="*/ 18860 w 37719"/>
                          <a:gd name="connsiteY2" fmla="*/ 37719 h 37718"/>
                          <a:gd name="connsiteX3" fmla="*/ 0 w 37719"/>
                          <a:gd name="connsiteY3" fmla="*/ 18859 h 37718"/>
                          <a:gd name="connsiteX4" fmla="*/ 18860 w 37719"/>
                          <a:gd name="connsiteY4" fmla="*/ 0 h 3771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7719" h="37718">
                            <a:moveTo>
                              <a:pt x="18860" y="0"/>
                            </a:moveTo>
                            <a:cubicBezTo>
                              <a:pt x="29147" y="0"/>
                              <a:pt x="37719" y="8573"/>
                              <a:pt x="37719" y="18859"/>
                            </a:cubicBezTo>
                            <a:cubicBezTo>
                              <a:pt x="37719" y="29146"/>
                              <a:pt x="29147" y="37719"/>
                              <a:pt x="18860" y="37719"/>
                            </a:cubicBezTo>
                            <a:cubicBezTo>
                              <a:pt x="8573" y="37719"/>
                              <a:pt x="0" y="29146"/>
                              <a:pt x="0" y="18859"/>
                            </a:cubicBezTo>
                            <a:cubicBezTo>
                              <a:pt x="858" y="8573"/>
                              <a:pt x="8573" y="0"/>
                              <a:pt x="18860" y="0"/>
                            </a:cubicBezTo>
                            <a:close/>
                          </a:path>
                        </a:pathLst>
                      </a:custGeom>
                      <a:grpFill/>
                      <a:ln w="11144" cap="rnd">
                        <a:solidFill>
                          <a:schemeClr val="accent5">
                            <a:lumMod val="85000"/>
                          </a:schemeClr>
                        </a:solidFill>
                        <a:prstDash val="solid"/>
                        <a:round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01" name="Freeform: Shape 200">
                        <a:extLst>
                          <a:ext uri="{FF2B5EF4-FFF2-40B4-BE49-F238E27FC236}">
                            <a16:creationId xmlns:a16="http://schemas.microsoft.com/office/drawing/2014/main" id="{A1D89BCF-9FDA-4032-8CED-3357EC274EA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097941" y="1611062"/>
                        <a:ext cx="130216" cy="130213"/>
                      </a:xfrm>
                      <a:custGeom>
                        <a:avLst/>
                        <a:gdLst>
                          <a:gd name="connsiteX0" fmla="*/ 18860 w 37719"/>
                          <a:gd name="connsiteY0" fmla="*/ 0 h 37718"/>
                          <a:gd name="connsiteX1" fmla="*/ 37719 w 37719"/>
                          <a:gd name="connsiteY1" fmla="*/ 18860 h 37718"/>
                          <a:gd name="connsiteX2" fmla="*/ 18860 w 37719"/>
                          <a:gd name="connsiteY2" fmla="*/ 37719 h 37718"/>
                          <a:gd name="connsiteX3" fmla="*/ 0 w 37719"/>
                          <a:gd name="connsiteY3" fmla="*/ 21431 h 37718"/>
                          <a:gd name="connsiteX4" fmla="*/ 0 w 37719"/>
                          <a:gd name="connsiteY4" fmla="*/ 19717 h 37718"/>
                          <a:gd name="connsiteX5" fmla="*/ 18860 w 37719"/>
                          <a:gd name="connsiteY5" fmla="*/ 0 h 3771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37719" h="37718">
                            <a:moveTo>
                              <a:pt x="18860" y="0"/>
                            </a:moveTo>
                            <a:cubicBezTo>
                              <a:pt x="29147" y="0"/>
                              <a:pt x="37719" y="8573"/>
                              <a:pt x="37719" y="18860"/>
                            </a:cubicBezTo>
                            <a:cubicBezTo>
                              <a:pt x="37719" y="29146"/>
                              <a:pt x="29147" y="37719"/>
                              <a:pt x="18860" y="37719"/>
                            </a:cubicBezTo>
                            <a:cubicBezTo>
                              <a:pt x="9430" y="37719"/>
                              <a:pt x="858" y="30004"/>
                              <a:pt x="0" y="21431"/>
                            </a:cubicBezTo>
                            <a:cubicBezTo>
                              <a:pt x="0" y="20574"/>
                              <a:pt x="0" y="19717"/>
                              <a:pt x="0" y="19717"/>
                            </a:cubicBezTo>
                            <a:cubicBezTo>
                              <a:pt x="0" y="8573"/>
                              <a:pt x="7715" y="0"/>
                              <a:pt x="18860" y="0"/>
                            </a:cubicBezTo>
                            <a:close/>
                          </a:path>
                        </a:pathLst>
                      </a:custGeom>
                      <a:grpFill/>
                      <a:ln w="11144" cap="rnd">
                        <a:solidFill>
                          <a:schemeClr val="accent5">
                            <a:lumMod val="85000"/>
                          </a:schemeClr>
                        </a:solidFill>
                        <a:prstDash val="solid"/>
                        <a:round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02" name="Freeform: Shape 201">
                        <a:extLst>
                          <a:ext uri="{FF2B5EF4-FFF2-40B4-BE49-F238E27FC236}">
                            <a16:creationId xmlns:a16="http://schemas.microsoft.com/office/drawing/2014/main" id="{293E99E2-A166-4FC7-971B-950DBBA8569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298467" y="2034279"/>
                        <a:ext cx="130216" cy="130213"/>
                      </a:xfrm>
                      <a:custGeom>
                        <a:avLst/>
                        <a:gdLst>
                          <a:gd name="connsiteX0" fmla="*/ 18860 w 37719"/>
                          <a:gd name="connsiteY0" fmla="*/ 0 h 37718"/>
                          <a:gd name="connsiteX1" fmla="*/ 37719 w 37719"/>
                          <a:gd name="connsiteY1" fmla="*/ 18860 h 37718"/>
                          <a:gd name="connsiteX2" fmla="*/ 18860 w 37719"/>
                          <a:gd name="connsiteY2" fmla="*/ 37719 h 37718"/>
                          <a:gd name="connsiteX3" fmla="*/ 0 w 37719"/>
                          <a:gd name="connsiteY3" fmla="*/ 18860 h 37718"/>
                          <a:gd name="connsiteX4" fmla="*/ 18860 w 37719"/>
                          <a:gd name="connsiteY4" fmla="*/ 0 h 3771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7719" h="37718">
                            <a:moveTo>
                              <a:pt x="18860" y="0"/>
                            </a:moveTo>
                            <a:cubicBezTo>
                              <a:pt x="29147" y="0"/>
                              <a:pt x="37719" y="8573"/>
                              <a:pt x="37719" y="18860"/>
                            </a:cubicBezTo>
                            <a:cubicBezTo>
                              <a:pt x="37719" y="29146"/>
                              <a:pt x="29147" y="37719"/>
                              <a:pt x="18860" y="37719"/>
                            </a:cubicBezTo>
                            <a:cubicBezTo>
                              <a:pt x="8573" y="37719"/>
                              <a:pt x="0" y="29146"/>
                              <a:pt x="0" y="18860"/>
                            </a:cubicBezTo>
                            <a:cubicBezTo>
                              <a:pt x="0" y="8573"/>
                              <a:pt x="8573" y="0"/>
                              <a:pt x="18860" y="0"/>
                            </a:cubicBezTo>
                            <a:close/>
                          </a:path>
                        </a:pathLst>
                      </a:custGeom>
                      <a:grpFill/>
                      <a:ln w="11144" cap="rnd">
                        <a:solidFill>
                          <a:schemeClr val="accent5">
                            <a:lumMod val="85000"/>
                          </a:schemeClr>
                        </a:solidFill>
                        <a:prstDash val="solid"/>
                        <a:round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03" name="Freeform: Shape 202">
                        <a:extLst>
                          <a:ext uri="{FF2B5EF4-FFF2-40B4-BE49-F238E27FC236}">
                            <a16:creationId xmlns:a16="http://schemas.microsoft.com/office/drawing/2014/main" id="{CCA4B2C4-4094-485A-B9C0-233115C52C0E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311042" y="2826768"/>
                        <a:ext cx="32372" cy="32372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04" name="Freeform: Shape 203">
                        <a:extLst>
                          <a:ext uri="{FF2B5EF4-FFF2-40B4-BE49-F238E27FC236}">
                            <a16:creationId xmlns:a16="http://schemas.microsoft.com/office/drawing/2014/main" id="{93BFD518-7E24-4BAE-A677-C2F2548736C9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391974" y="2859142"/>
                        <a:ext cx="32372" cy="32372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05" name="Freeform: Shape 204">
                        <a:extLst>
                          <a:ext uri="{FF2B5EF4-FFF2-40B4-BE49-F238E27FC236}">
                            <a16:creationId xmlns:a16="http://schemas.microsoft.com/office/drawing/2014/main" id="{5275D044-8845-4756-9354-37F8EE2F7A2B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472906" y="2891514"/>
                        <a:ext cx="32372" cy="32372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06" name="Freeform: Shape 205">
                        <a:extLst>
                          <a:ext uri="{FF2B5EF4-FFF2-40B4-BE49-F238E27FC236}">
                            <a16:creationId xmlns:a16="http://schemas.microsoft.com/office/drawing/2014/main" id="{05C96DE3-BA16-41B2-BA8C-4EC05D782600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081055" y="2533654"/>
                        <a:ext cx="34077" cy="34077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07" name="Freeform: Shape 206">
                        <a:extLst>
                          <a:ext uri="{FF2B5EF4-FFF2-40B4-BE49-F238E27FC236}">
                            <a16:creationId xmlns:a16="http://schemas.microsoft.com/office/drawing/2014/main" id="{E715BD41-E5A7-4C1C-810B-C07F0B2B88B3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149209" y="2533654"/>
                        <a:ext cx="34077" cy="34077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08" name="Freeform: Shape 207">
                        <a:extLst>
                          <a:ext uri="{FF2B5EF4-FFF2-40B4-BE49-F238E27FC236}">
                            <a16:creationId xmlns:a16="http://schemas.microsoft.com/office/drawing/2014/main" id="{860E034D-6107-46AF-85AF-4CA4570E38B1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217364" y="2533654"/>
                        <a:ext cx="34077" cy="34077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09" name="Freeform: Shape 208">
                        <a:extLst>
                          <a:ext uri="{FF2B5EF4-FFF2-40B4-BE49-F238E27FC236}">
                            <a16:creationId xmlns:a16="http://schemas.microsoft.com/office/drawing/2014/main" id="{FE779F82-9B30-4A71-8D2B-01F98DF58494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04988" y="1937293"/>
                        <a:ext cx="275064" cy="83902"/>
                      </a:xfrm>
                      <a:custGeom>
                        <a:avLst/>
                        <a:gdLst>
                          <a:gd name="connsiteX0" fmla="*/ 212032 w 215955"/>
                          <a:gd name="connsiteY0" fmla="*/ 22838 h 65872"/>
                          <a:gd name="connsiteX1" fmla="*/ 212032 w 215955"/>
                          <a:gd name="connsiteY1" fmla="*/ 3923 h 65872"/>
                          <a:gd name="connsiteX2" fmla="*/ 193117 w 215955"/>
                          <a:gd name="connsiteY2" fmla="*/ 3923 h 65872"/>
                          <a:gd name="connsiteX3" fmla="*/ 22838 w 215955"/>
                          <a:gd name="connsiteY3" fmla="*/ 3923 h 65872"/>
                          <a:gd name="connsiteX4" fmla="*/ 3923 w 215955"/>
                          <a:gd name="connsiteY4" fmla="*/ 3923 h 65872"/>
                          <a:gd name="connsiteX5" fmla="*/ 3923 w 215955"/>
                          <a:gd name="connsiteY5" fmla="*/ 22838 h 65872"/>
                          <a:gd name="connsiteX6" fmla="*/ 107971 w 215955"/>
                          <a:gd name="connsiteY6" fmla="*/ 65873 h 65872"/>
                          <a:gd name="connsiteX7" fmla="*/ 212032 w 215955"/>
                          <a:gd name="connsiteY7" fmla="*/ 22838 h 6587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</a:cxnLst>
                        <a:rect l="l" t="t" r="r" b="b"/>
                        <a:pathLst>
                          <a:path w="215955" h="65872">
                            <a:moveTo>
                              <a:pt x="212032" y="22838"/>
                            </a:moveTo>
                            <a:cubicBezTo>
                              <a:pt x="217263" y="17608"/>
                              <a:pt x="217263" y="9153"/>
                              <a:pt x="212032" y="3923"/>
                            </a:cubicBezTo>
                            <a:cubicBezTo>
                              <a:pt x="206802" y="-1308"/>
                              <a:pt x="198347" y="-1308"/>
                              <a:pt x="193117" y="3923"/>
                            </a:cubicBezTo>
                            <a:cubicBezTo>
                              <a:pt x="146163" y="50877"/>
                              <a:pt x="69792" y="50877"/>
                              <a:pt x="22838" y="3923"/>
                            </a:cubicBezTo>
                            <a:cubicBezTo>
                              <a:pt x="17608" y="-1308"/>
                              <a:pt x="9153" y="-1308"/>
                              <a:pt x="3923" y="3923"/>
                            </a:cubicBezTo>
                            <a:cubicBezTo>
                              <a:pt x="-1308" y="9153"/>
                              <a:pt x="-1308" y="17608"/>
                              <a:pt x="3923" y="22838"/>
                            </a:cubicBezTo>
                            <a:cubicBezTo>
                              <a:pt x="32617" y="51532"/>
                              <a:pt x="70287" y="65873"/>
                              <a:pt x="107971" y="65873"/>
                            </a:cubicBezTo>
                            <a:cubicBezTo>
                              <a:pt x="145655" y="65873"/>
                              <a:pt x="183352" y="51532"/>
                              <a:pt x="212032" y="22838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10" name="Freeform: Shape 209">
                        <a:extLst>
                          <a:ext uri="{FF2B5EF4-FFF2-40B4-BE49-F238E27FC236}">
                            <a16:creationId xmlns:a16="http://schemas.microsoft.com/office/drawing/2014/main" id="{13DB7DEE-AF7C-4D8A-9DF9-7A040BEDD98D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318140" y="1170553"/>
                        <a:ext cx="865120" cy="579317"/>
                      </a:xfrm>
                      <a:custGeom>
                        <a:avLst/>
                        <a:gdLst>
                          <a:gd name="connsiteX0" fmla="*/ 678633 w 679212"/>
                          <a:gd name="connsiteY0" fmla="*/ 437569 h 454825"/>
                          <a:gd name="connsiteX1" fmla="*/ 666540 w 679212"/>
                          <a:gd name="connsiteY1" fmla="*/ 394307 h 454825"/>
                          <a:gd name="connsiteX2" fmla="*/ 160614 w 679212"/>
                          <a:gd name="connsiteY2" fmla="*/ 0 h 454825"/>
                          <a:gd name="connsiteX3" fmla="*/ 151049 w 679212"/>
                          <a:gd name="connsiteY3" fmla="*/ 4027 h 454825"/>
                          <a:gd name="connsiteX4" fmla="*/ 147129 w 679212"/>
                          <a:gd name="connsiteY4" fmla="*/ 13484 h 454825"/>
                          <a:gd name="connsiteX5" fmla="*/ 147129 w 679212"/>
                          <a:gd name="connsiteY5" fmla="*/ 172499 h 454825"/>
                          <a:gd name="connsiteX6" fmla="*/ 127652 w 679212"/>
                          <a:gd name="connsiteY6" fmla="*/ 162868 h 454825"/>
                          <a:gd name="connsiteX7" fmla="*/ 65328 w 679212"/>
                          <a:gd name="connsiteY7" fmla="*/ 148527 h 454825"/>
                          <a:gd name="connsiteX8" fmla="*/ 1746 w 679212"/>
                          <a:gd name="connsiteY8" fmla="*/ 210370 h 454825"/>
                          <a:gd name="connsiteX9" fmla="*/ 17972 w 679212"/>
                          <a:gd name="connsiteY9" fmla="*/ 278059 h 454825"/>
                          <a:gd name="connsiteX10" fmla="*/ 80243 w 679212"/>
                          <a:gd name="connsiteY10" fmla="*/ 307676 h 454825"/>
                          <a:gd name="connsiteX11" fmla="*/ 128160 w 679212"/>
                          <a:gd name="connsiteY11" fmla="*/ 291597 h 454825"/>
                          <a:gd name="connsiteX12" fmla="*/ 147129 w 679212"/>
                          <a:gd name="connsiteY12" fmla="*/ 282273 h 454825"/>
                          <a:gd name="connsiteX13" fmla="*/ 147129 w 679212"/>
                          <a:gd name="connsiteY13" fmla="*/ 441449 h 454825"/>
                          <a:gd name="connsiteX14" fmla="*/ 160507 w 679212"/>
                          <a:gd name="connsiteY14" fmla="*/ 454826 h 454825"/>
                          <a:gd name="connsiteX15" fmla="*/ 665831 w 679212"/>
                          <a:gd name="connsiteY15" fmla="*/ 454826 h 454825"/>
                          <a:gd name="connsiteX16" fmla="*/ 676573 w 679212"/>
                          <a:gd name="connsiteY16" fmla="*/ 449421 h 454825"/>
                          <a:gd name="connsiteX17" fmla="*/ 678633 w 679212"/>
                          <a:gd name="connsiteY17" fmla="*/ 437569 h 454825"/>
                          <a:gd name="connsiteX18" fmla="*/ 173884 w 679212"/>
                          <a:gd name="connsiteY18" fmla="*/ 428071 h 454825"/>
                          <a:gd name="connsiteX19" fmla="*/ 173884 w 679212"/>
                          <a:gd name="connsiteY19" fmla="*/ 267545 h 454825"/>
                          <a:gd name="connsiteX20" fmla="*/ 160507 w 679212"/>
                          <a:gd name="connsiteY20" fmla="*/ 254167 h 454825"/>
                          <a:gd name="connsiteX21" fmla="*/ 157871 w 679212"/>
                          <a:gd name="connsiteY21" fmla="*/ 254167 h 454825"/>
                          <a:gd name="connsiteX22" fmla="*/ 112027 w 679212"/>
                          <a:gd name="connsiteY22" fmla="*/ 270233 h 454825"/>
                          <a:gd name="connsiteX23" fmla="*/ 80243 w 679212"/>
                          <a:gd name="connsiteY23" fmla="*/ 280922 h 454825"/>
                          <a:gd name="connsiteX24" fmla="*/ 38720 w 679212"/>
                          <a:gd name="connsiteY24" fmla="*/ 261150 h 454825"/>
                          <a:gd name="connsiteX25" fmla="*/ 27952 w 679212"/>
                          <a:gd name="connsiteY25" fmla="*/ 215788 h 454825"/>
                          <a:gd name="connsiteX26" fmla="*/ 70157 w 679212"/>
                          <a:gd name="connsiteY26" fmla="*/ 174827 h 454825"/>
                          <a:gd name="connsiteX27" fmla="*/ 111680 w 679212"/>
                          <a:gd name="connsiteY27" fmla="*/ 184338 h 454825"/>
                          <a:gd name="connsiteX28" fmla="*/ 157911 w 679212"/>
                          <a:gd name="connsiteY28" fmla="*/ 200658 h 454825"/>
                          <a:gd name="connsiteX29" fmla="*/ 160507 w 679212"/>
                          <a:gd name="connsiteY29" fmla="*/ 200658 h 454825"/>
                          <a:gd name="connsiteX30" fmla="*/ 173884 w 679212"/>
                          <a:gd name="connsiteY30" fmla="*/ 187281 h 454825"/>
                          <a:gd name="connsiteX31" fmla="*/ 173884 w 679212"/>
                          <a:gd name="connsiteY31" fmla="*/ 26942 h 454825"/>
                          <a:gd name="connsiteX32" fmla="*/ 640602 w 679212"/>
                          <a:gd name="connsiteY32" fmla="*/ 400809 h 454825"/>
                          <a:gd name="connsiteX33" fmla="*/ 647946 w 679212"/>
                          <a:gd name="connsiteY33" fmla="*/ 428071 h 4548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</a:cxnLst>
                        <a:rect l="l" t="t" r="r" b="b"/>
                        <a:pathLst>
                          <a:path w="679212" h="454825">
                            <a:moveTo>
                              <a:pt x="678633" y="437569"/>
                            </a:moveTo>
                            <a:cubicBezTo>
                              <a:pt x="673778" y="421543"/>
                              <a:pt x="669818" y="407390"/>
                              <a:pt x="666540" y="394307"/>
                            </a:cubicBezTo>
                            <a:cubicBezTo>
                              <a:pt x="608283" y="162199"/>
                              <a:pt x="400227" y="54"/>
                              <a:pt x="160614" y="0"/>
                            </a:cubicBezTo>
                            <a:cubicBezTo>
                              <a:pt x="157055" y="0"/>
                              <a:pt x="153564" y="1512"/>
                              <a:pt x="151049" y="4027"/>
                            </a:cubicBezTo>
                            <a:cubicBezTo>
                              <a:pt x="148534" y="6541"/>
                              <a:pt x="147129" y="9926"/>
                              <a:pt x="147129" y="13484"/>
                            </a:cubicBezTo>
                            <a:lnTo>
                              <a:pt x="147129" y="172499"/>
                            </a:lnTo>
                            <a:cubicBezTo>
                              <a:pt x="139130" y="170426"/>
                              <a:pt x="132401" y="166413"/>
                              <a:pt x="127652" y="162868"/>
                            </a:cubicBezTo>
                            <a:cubicBezTo>
                              <a:pt x="109713" y="149544"/>
                              <a:pt x="87601" y="144447"/>
                              <a:pt x="65328" y="148527"/>
                            </a:cubicBezTo>
                            <a:cubicBezTo>
                              <a:pt x="33771" y="154320"/>
                              <a:pt x="8207" y="179161"/>
                              <a:pt x="1746" y="210370"/>
                            </a:cubicBezTo>
                            <a:cubicBezTo>
                              <a:pt x="-3271" y="234556"/>
                              <a:pt x="2642" y="259224"/>
                              <a:pt x="17972" y="278059"/>
                            </a:cubicBezTo>
                            <a:cubicBezTo>
                              <a:pt x="33303" y="296894"/>
                              <a:pt x="55990" y="307676"/>
                              <a:pt x="80243" y="307676"/>
                            </a:cubicBezTo>
                            <a:cubicBezTo>
                              <a:pt x="97634" y="307676"/>
                              <a:pt x="114195" y="302125"/>
                              <a:pt x="128160" y="291597"/>
                            </a:cubicBezTo>
                            <a:cubicBezTo>
                              <a:pt x="134140" y="287062"/>
                              <a:pt x="140574" y="283932"/>
                              <a:pt x="147129" y="282273"/>
                            </a:cubicBezTo>
                            <a:lnTo>
                              <a:pt x="147129" y="441449"/>
                            </a:lnTo>
                            <a:cubicBezTo>
                              <a:pt x="147129" y="448846"/>
                              <a:pt x="153109" y="454826"/>
                              <a:pt x="160507" y="454826"/>
                            </a:cubicBezTo>
                            <a:lnTo>
                              <a:pt x="665831" y="454826"/>
                            </a:lnTo>
                            <a:cubicBezTo>
                              <a:pt x="670059" y="454826"/>
                              <a:pt x="674045" y="452819"/>
                              <a:pt x="676573" y="449421"/>
                            </a:cubicBezTo>
                            <a:cubicBezTo>
                              <a:pt x="679115" y="446024"/>
                              <a:pt x="679864" y="441622"/>
                              <a:pt x="678633" y="437569"/>
                            </a:cubicBezTo>
                            <a:close/>
                            <a:moveTo>
                              <a:pt x="173884" y="428071"/>
                            </a:moveTo>
                            <a:lnTo>
                              <a:pt x="173884" y="267545"/>
                            </a:lnTo>
                            <a:cubicBezTo>
                              <a:pt x="173884" y="260147"/>
                              <a:pt x="167904" y="254167"/>
                              <a:pt x="160507" y="254167"/>
                            </a:cubicBezTo>
                            <a:lnTo>
                              <a:pt x="157871" y="254167"/>
                            </a:lnTo>
                            <a:cubicBezTo>
                              <a:pt x="141792" y="254167"/>
                              <a:pt x="125940" y="259732"/>
                              <a:pt x="112027" y="270233"/>
                            </a:cubicBezTo>
                            <a:cubicBezTo>
                              <a:pt x="102770" y="277230"/>
                              <a:pt x="91774" y="280922"/>
                              <a:pt x="80243" y="280922"/>
                            </a:cubicBezTo>
                            <a:cubicBezTo>
                              <a:pt x="64070" y="280922"/>
                              <a:pt x="48940" y="273725"/>
                              <a:pt x="38720" y="261150"/>
                            </a:cubicBezTo>
                            <a:cubicBezTo>
                              <a:pt x="28353" y="248415"/>
                              <a:pt x="24527" y="232309"/>
                              <a:pt x="27952" y="215788"/>
                            </a:cubicBezTo>
                            <a:cubicBezTo>
                              <a:pt x="32219" y="195120"/>
                              <a:pt x="49195" y="178666"/>
                              <a:pt x="70157" y="174827"/>
                            </a:cubicBezTo>
                            <a:cubicBezTo>
                              <a:pt x="85005" y="172125"/>
                              <a:pt x="99774" y="175483"/>
                              <a:pt x="111680" y="184338"/>
                            </a:cubicBezTo>
                            <a:cubicBezTo>
                              <a:pt x="126047" y="195013"/>
                              <a:pt x="142033" y="200658"/>
                              <a:pt x="157911" y="200658"/>
                            </a:cubicBezTo>
                            <a:lnTo>
                              <a:pt x="160507" y="200658"/>
                            </a:lnTo>
                            <a:cubicBezTo>
                              <a:pt x="167904" y="200658"/>
                              <a:pt x="173884" y="194679"/>
                              <a:pt x="173884" y="187281"/>
                            </a:cubicBezTo>
                            <a:lnTo>
                              <a:pt x="173884" y="26942"/>
                            </a:lnTo>
                            <a:cubicBezTo>
                              <a:pt x="395585" y="32841"/>
                              <a:pt x="586397" y="184927"/>
                              <a:pt x="640602" y="400809"/>
                            </a:cubicBezTo>
                            <a:cubicBezTo>
                              <a:pt x="642756" y="409410"/>
                              <a:pt x="645190" y="418413"/>
                              <a:pt x="647946" y="428071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11" name="Freeform: Shape 210">
                        <a:extLst>
                          <a:ext uri="{FF2B5EF4-FFF2-40B4-BE49-F238E27FC236}">
                            <a16:creationId xmlns:a16="http://schemas.microsoft.com/office/drawing/2014/main" id="{D59CCF05-3A5A-4C56-8C52-B68F463CE52E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399445" y="1238844"/>
                        <a:ext cx="1499464" cy="1499275"/>
                      </a:xfrm>
                      <a:custGeom>
                        <a:avLst/>
                        <a:gdLst>
                          <a:gd name="connsiteX0" fmla="*/ 1150720 w 1177240"/>
                          <a:gd name="connsiteY0" fmla="*/ 667537 h 1177089"/>
                          <a:gd name="connsiteX1" fmla="*/ 1039849 w 1177240"/>
                          <a:gd name="connsiteY1" fmla="*/ 437462 h 1177089"/>
                          <a:gd name="connsiteX2" fmla="*/ 1027034 w 1177240"/>
                          <a:gd name="connsiteY2" fmla="*/ 427964 h 1177089"/>
                          <a:gd name="connsiteX3" fmla="*/ 668859 w 1177240"/>
                          <a:gd name="connsiteY3" fmla="*/ 427964 h 1177089"/>
                          <a:gd name="connsiteX4" fmla="*/ 655482 w 1177240"/>
                          <a:gd name="connsiteY4" fmla="*/ 441342 h 1177089"/>
                          <a:gd name="connsiteX5" fmla="*/ 668859 w 1177240"/>
                          <a:gd name="connsiteY5" fmla="*/ 454719 h 1177089"/>
                          <a:gd name="connsiteX6" fmla="*/ 1017162 w 1177240"/>
                          <a:gd name="connsiteY6" fmla="*/ 454719 h 1177089"/>
                          <a:gd name="connsiteX7" fmla="*/ 1128942 w 1177240"/>
                          <a:gd name="connsiteY7" fmla="*/ 683081 h 1177089"/>
                          <a:gd name="connsiteX8" fmla="*/ 1145382 w 1177240"/>
                          <a:gd name="connsiteY8" fmla="*/ 706090 h 1177089"/>
                          <a:gd name="connsiteX9" fmla="*/ 1146760 w 1177240"/>
                          <a:gd name="connsiteY9" fmla="*/ 735654 h 1177089"/>
                          <a:gd name="connsiteX10" fmla="*/ 1121946 w 1177240"/>
                          <a:gd name="connsiteY10" fmla="*/ 749018 h 1177089"/>
                          <a:gd name="connsiteX11" fmla="*/ 1030044 w 1177240"/>
                          <a:gd name="connsiteY11" fmla="*/ 749018 h 1177089"/>
                          <a:gd name="connsiteX12" fmla="*/ 1016667 w 1177240"/>
                          <a:gd name="connsiteY12" fmla="*/ 762395 h 1177089"/>
                          <a:gd name="connsiteX13" fmla="*/ 1016667 w 1177240"/>
                          <a:gd name="connsiteY13" fmla="*/ 856036 h 1177089"/>
                          <a:gd name="connsiteX14" fmla="*/ 923026 w 1177240"/>
                          <a:gd name="connsiteY14" fmla="*/ 856036 h 1177089"/>
                          <a:gd name="connsiteX15" fmla="*/ 882894 w 1177240"/>
                          <a:gd name="connsiteY15" fmla="*/ 815904 h 1177089"/>
                          <a:gd name="connsiteX16" fmla="*/ 882894 w 1177240"/>
                          <a:gd name="connsiteY16" fmla="*/ 802527 h 1177089"/>
                          <a:gd name="connsiteX17" fmla="*/ 869517 w 1177240"/>
                          <a:gd name="connsiteY17" fmla="*/ 789150 h 1177089"/>
                          <a:gd name="connsiteX18" fmla="*/ 856140 w 1177240"/>
                          <a:gd name="connsiteY18" fmla="*/ 802527 h 1177089"/>
                          <a:gd name="connsiteX19" fmla="*/ 856140 w 1177240"/>
                          <a:gd name="connsiteY19" fmla="*/ 815904 h 1177089"/>
                          <a:gd name="connsiteX20" fmla="*/ 923026 w 1177240"/>
                          <a:gd name="connsiteY20" fmla="*/ 882790 h 1177089"/>
                          <a:gd name="connsiteX21" fmla="*/ 1016667 w 1177240"/>
                          <a:gd name="connsiteY21" fmla="*/ 882790 h 1177089"/>
                          <a:gd name="connsiteX22" fmla="*/ 1016667 w 1177240"/>
                          <a:gd name="connsiteY22" fmla="*/ 976431 h 1177089"/>
                          <a:gd name="connsiteX23" fmla="*/ 976535 w 1177240"/>
                          <a:gd name="connsiteY23" fmla="*/ 1016562 h 1177089"/>
                          <a:gd name="connsiteX24" fmla="*/ 682236 w 1177240"/>
                          <a:gd name="connsiteY24" fmla="*/ 1016562 h 1177089"/>
                          <a:gd name="connsiteX25" fmla="*/ 668859 w 1177240"/>
                          <a:gd name="connsiteY25" fmla="*/ 1029940 h 1177089"/>
                          <a:gd name="connsiteX26" fmla="*/ 682236 w 1177240"/>
                          <a:gd name="connsiteY26" fmla="*/ 1043317 h 1177089"/>
                          <a:gd name="connsiteX27" fmla="*/ 722368 w 1177240"/>
                          <a:gd name="connsiteY27" fmla="*/ 1043317 h 1177089"/>
                          <a:gd name="connsiteX28" fmla="*/ 722368 w 1177240"/>
                          <a:gd name="connsiteY28" fmla="*/ 1150335 h 1177089"/>
                          <a:gd name="connsiteX29" fmla="*/ 267515 w 1177240"/>
                          <a:gd name="connsiteY29" fmla="*/ 1150335 h 1177089"/>
                          <a:gd name="connsiteX30" fmla="*/ 148150 w 1177240"/>
                          <a:gd name="connsiteY30" fmla="*/ 846244 h 1177089"/>
                          <a:gd name="connsiteX31" fmla="*/ 27033 w 1177240"/>
                          <a:gd name="connsiteY31" fmla="*/ 504335 h 1177089"/>
                          <a:gd name="connsiteX32" fmla="*/ 508332 w 1177240"/>
                          <a:gd name="connsiteY32" fmla="*/ 26928 h 1177089"/>
                          <a:gd name="connsiteX33" fmla="*/ 508332 w 1177240"/>
                          <a:gd name="connsiteY33" fmla="*/ 172446 h 1177089"/>
                          <a:gd name="connsiteX34" fmla="*/ 489350 w 1177240"/>
                          <a:gd name="connsiteY34" fmla="*/ 163109 h 1177089"/>
                          <a:gd name="connsiteX35" fmla="*/ 441446 w 1177240"/>
                          <a:gd name="connsiteY35" fmla="*/ 147043 h 1177089"/>
                          <a:gd name="connsiteX36" fmla="*/ 379175 w 1177240"/>
                          <a:gd name="connsiteY36" fmla="*/ 176673 h 1177089"/>
                          <a:gd name="connsiteX37" fmla="*/ 362948 w 1177240"/>
                          <a:gd name="connsiteY37" fmla="*/ 244362 h 1177089"/>
                          <a:gd name="connsiteX38" fmla="*/ 426530 w 1177240"/>
                          <a:gd name="connsiteY38" fmla="*/ 306205 h 1177089"/>
                          <a:gd name="connsiteX39" fmla="*/ 488855 w 1177240"/>
                          <a:gd name="connsiteY39" fmla="*/ 291864 h 1177089"/>
                          <a:gd name="connsiteX40" fmla="*/ 508332 w 1177240"/>
                          <a:gd name="connsiteY40" fmla="*/ 282233 h 1177089"/>
                          <a:gd name="connsiteX41" fmla="*/ 508332 w 1177240"/>
                          <a:gd name="connsiteY41" fmla="*/ 441342 h 1177089"/>
                          <a:gd name="connsiteX42" fmla="*/ 521709 w 1177240"/>
                          <a:gd name="connsiteY42" fmla="*/ 454719 h 1177089"/>
                          <a:gd name="connsiteX43" fmla="*/ 561841 w 1177240"/>
                          <a:gd name="connsiteY43" fmla="*/ 454719 h 1177089"/>
                          <a:gd name="connsiteX44" fmla="*/ 575218 w 1177240"/>
                          <a:gd name="connsiteY44" fmla="*/ 441342 h 1177089"/>
                          <a:gd name="connsiteX45" fmla="*/ 561841 w 1177240"/>
                          <a:gd name="connsiteY45" fmla="*/ 427964 h 1177089"/>
                          <a:gd name="connsiteX46" fmla="*/ 535086 w 1177240"/>
                          <a:gd name="connsiteY46" fmla="*/ 427964 h 1177089"/>
                          <a:gd name="connsiteX47" fmla="*/ 535086 w 1177240"/>
                          <a:gd name="connsiteY47" fmla="*/ 267438 h 1177089"/>
                          <a:gd name="connsiteX48" fmla="*/ 521709 w 1177240"/>
                          <a:gd name="connsiteY48" fmla="*/ 254060 h 1177089"/>
                          <a:gd name="connsiteX49" fmla="*/ 519127 w 1177240"/>
                          <a:gd name="connsiteY49" fmla="*/ 254060 h 1177089"/>
                          <a:gd name="connsiteX50" fmla="*/ 472896 w 1177240"/>
                          <a:gd name="connsiteY50" fmla="*/ 270381 h 1177089"/>
                          <a:gd name="connsiteX51" fmla="*/ 431373 w 1177240"/>
                          <a:gd name="connsiteY51" fmla="*/ 279892 h 1177089"/>
                          <a:gd name="connsiteX52" fmla="*/ 389168 w 1177240"/>
                          <a:gd name="connsiteY52" fmla="*/ 238931 h 1177089"/>
                          <a:gd name="connsiteX53" fmla="*/ 399936 w 1177240"/>
                          <a:gd name="connsiteY53" fmla="*/ 193569 h 1177089"/>
                          <a:gd name="connsiteX54" fmla="*/ 441446 w 1177240"/>
                          <a:gd name="connsiteY54" fmla="*/ 173797 h 1177089"/>
                          <a:gd name="connsiteX55" fmla="*/ 473217 w 1177240"/>
                          <a:gd name="connsiteY55" fmla="*/ 184472 h 1177089"/>
                          <a:gd name="connsiteX56" fmla="*/ 519074 w 1177240"/>
                          <a:gd name="connsiteY56" fmla="*/ 200551 h 1177089"/>
                          <a:gd name="connsiteX57" fmla="*/ 521709 w 1177240"/>
                          <a:gd name="connsiteY57" fmla="*/ 200551 h 1177089"/>
                          <a:gd name="connsiteX58" fmla="*/ 535086 w 1177240"/>
                          <a:gd name="connsiteY58" fmla="*/ 187174 h 1177089"/>
                          <a:gd name="connsiteX59" fmla="*/ 535086 w 1177240"/>
                          <a:gd name="connsiteY59" fmla="*/ 13377 h 1177089"/>
                          <a:gd name="connsiteX60" fmla="*/ 531167 w 1177240"/>
                          <a:gd name="connsiteY60" fmla="*/ 3920 h 1177089"/>
                          <a:gd name="connsiteX61" fmla="*/ 521709 w 1177240"/>
                          <a:gd name="connsiteY61" fmla="*/ 0 h 1177089"/>
                          <a:gd name="connsiteX62" fmla="*/ 305 w 1177240"/>
                          <a:gd name="connsiteY62" fmla="*/ 503425 h 1177089"/>
                          <a:gd name="connsiteX63" fmla="*/ 127977 w 1177240"/>
                          <a:gd name="connsiteY63" fmla="*/ 863794 h 1177089"/>
                          <a:gd name="connsiteX64" fmla="*/ 240787 w 1177240"/>
                          <a:gd name="connsiteY64" fmla="*/ 1155458 h 1177089"/>
                          <a:gd name="connsiteX65" fmla="*/ 240787 w 1177240"/>
                          <a:gd name="connsiteY65" fmla="*/ 1163712 h 1177089"/>
                          <a:gd name="connsiteX66" fmla="*/ 254165 w 1177240"/>
                          <a:gd name="connsiteY66" fmla="*/ 1177089 h 1177089"/>
                          <a:gd name="connsiteX67" fmla="*/ 735745 w 1177240"/>
                          <a:gd name="connsiteY67" fmla="*/ 1177089 h 1177089"/>
                          <a:gd name="connsiteX68" fmla="*/ 749122 w 1177240"/>
                          <a:gd name="connsiteY68" fmla="*/ 1163712 h 1177089"/>
                          <a:gd name="connsiteX69" fmla="*/ 749122 w 1177240"/>
                          <a:gd name="connsiteY69" fmla="*/ 1043317 h 1177089"/>
                          <a:gd name="connsiteX70" fmla="*/ 976535 w 1177240"/>
                          <a:gd name="connsiteY70" fmla="*/ 1043317 h 1177089"/>
                          <a:gd name="connsiteX71" fmla="*/ 1043421 w 1177240"/>
                          <a:gd name="connsiteY71" fmla="*/ 976431 h 1177089"/>
                          <a:gd name="connsiteX72" fmla="*/ 1043421 w 1177240"/>
                          <a:gd name="connsiteY72" fmla="*/ 775772 h 1177089"/>
                          <a:gd name="connsiteX73" fmla="*/ 1121946 w 1177240"/>
                          <a:gd name="connsiteY73" fmla="*/ 775772 h 1177089"/>
                          <a:gd name="connsiteX74" fmla="*/ 1170063 w 1177240"/>
                          <a:gd name="connsiteY74" fmla="*/ 748790 h 1177089"/>
                          <a:gd name="connsiteX75" fmla="*/ 1167147 w 1177240"/>
                          <a:gd name="connsiteY75" fmla="*/ 690546 h 117708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  <a:cxn ang="0">
                            <a:pos x="connsiteX59" y="connsiteY59"/>
                          </a:cxn>
                          <a:cxn ang="0">
                            <a:pos x="connsiteX60" y="connsiteY60"/>
                          </a:cxn>
                          <a:cxn ang="0">
                            <a:pos x="connsiteX61" y="connsiteY61"/>
                          </a:cxn>
                          <a:cxn ang="0">
                            <a:pos x="connsiteX62" y="connsiteY62"/>
                          </a:cxn>
                          <a:cxn ang="0">
                            <a:pos x="connsiteX63" y="connsiteY63"/>
                          </a:cxn>
                          <a:cxn ang="0">
                            <a:pos x="connsiteX64" y="connsiteY64"/>
                          </a:cxn>
                          <a:cxn ang="0">
                            <a:pos x="connsiteX65" y="connsiteY65"/>
                          </a:cxn>
                          <a:cxn ang="0">
                            <a:pos x="connsiteX66" y="connsiteY66"/>
                          </a:cxn>
                          <a:cxn ang="0">
                            <a:pos x="connsiteX67" y="connsiteY67"/>
                          </a:cxn>
                          <a:cxn ang="0">
                            <a:pos x="connsiteX68" y="connsiteY68"/>
                          </a:cxn>
                          <a:cxn ang="0">
                            <a:pos x="connsiteX69" y="connsiteY69"/>
                          </a:cxn>
                          <a:cxn ang="0">
                            <a:pos x="connsiteX70" y="connsiteY70"/>
                          </a:cxn>
                          <a:cxn ang="0">
                            <a:pos x="connsiteX71" y="connsiteY71"/>
                          </a:cxn>
                          <a:cxn ang="0">
                            <a:pos x="connsiteX72" y="connsiteY72"/>
                          </a:cxn>
                          <a:cxn ang="0">
                            <a:pos x="connsiteX73" y="connsiteY73"/>
                          </a:cxn>
                          <a:cxn ang="0">
                            <a:pos x="connsiteX74" y="connsiteY74"/>
                          </a:cxn>
                          <a:cxn ang="0">
                            <a:pos x="connsiteX75" y="connsiteY75"/>
                          </a:cxn>
                        </a:cxnLst>
                        <a:rect l="l" t="t" r="r" b="b"/>
                        <a:pathLst>
                          <a:path w="1177240" h="1177089">
                            <a:moveTo>
                              <a:pt x="1150720" y="667537"/>
                            </a:moveTo>
                            <a:cubicBezTo>
                              <a:pt x="1103217" y="601026"/>
                              <a:pt x="1065922" y="523625"/>
                              <a:pt x="1039849" y="437462"/>
                            </a:cubicBezTo>
                            <a:cubicBezTo>
                              <a:pt x="1038124" y="431817"/>
                              <a:pt x="1032933" y="427964"/>
                              <a:pt x="1027034" y="427964"/>
                            </a:cubicBezTo>
                            <a:lnTo>
                              <a:pt x="668859" y="427964"/>
                            </a:lnTo>
                            <a:cubicBezTo>
                              <a:pt x="661461" y="427964"/>
                              <a:pt x="655482" y="433944"/>
                              <a:pt x="655482" y="441342"/>
                            </a:cubicBezTo>
                            <a:cubicBezTo>
                              <a:pt x="655482" y="448739"/>
                              <a:pt x="661461" y="454719"/>
                              <a:pt x="668859" y="454719"/>
                            </a:cubicBezTo>
                            <a:lnTo>
                              <a:pt x="1017162" y="454719"/>
                            </a:lnTo>
                            <a:cubicBezTo>
                              <a:pt x="1043930" y="539865"/>
                              <a:pt x="1081506" y="616664"/>
                              <a:pt x="1128942" y="683081"/>
                            </a:cubicBezTo>
                            <a:lnTo>
                              <a:pt x="1145382" y="706090"/>
                            </a:lnTo>
                            <a:cubicBezTo>
                              <a:pt x="1151603" y="714786"/>
                              <a:pt x="1152125" y="726129"/>
                              <a:pt x="1146760" y="735654"/>
                            </a:cubicBezTo>
                            <a:cubicBezTo>
                              <a:pt x="1142118" y="743894"/>
                              <a:pt x="1132607" y="749018"/>
                              <a:pt x="1121946" y="749018"/>
                            </a:cubicBezTo>
                            <a:lnTo>
                              <a:pt x="1030044" y="749018"/>
                            </a:lnTo>
                            <a:cubicBezTo>
                              <a:pt x="1022646" y="749018"/>
                              <a:pt x="1016667" y="754997"/>
                              <a:pt x="1016667" y="762395"/>
                            </a:cubicBezTo>
                            <a:lnTo>
                              <a:pt x="1016667" y="856036"/>
                            </a:lnTo>
                            <a:lnTo>
                              <a:pt x="923026" y="856036"/>
                            </a:lnTo>
                            <a:cubicBezTo>
                              <a:pt x="900900" y="856036"/>
                              <a:pt x="882894" y="838030"/>
                              <a:pt x="882894" y="815904"/>
                            </a:cubicBezTo>
                            <a:lnTo>
                              <a:pt x="882894" y="802527"/>
                            </a:lnTo>
                            <a:cubicBezTo>
                              <a:pt x="882894" y="795129"/>
                              <a:pt x="876915" y="789150"/>
                              <a:pt x="869517" y="789150"/>
                            </a:cubicBezTo>
                            <a:cubicBezTo>
                              <a:pt x="862120" y="789150"/>
                              <a:pt x="856140" y="795129"/>
                              <a:pt x="856140" y="802527"/>
                            </a:cubicBezTo>
                            <a:lnTo>
                              <a:pt x="856140" y="815904"/>
                            </a:lnTo>
                            <a:cubicBezTo>
                              <a:pt x="856140" y="852785"/>
                              <a:pt x="886145" y="882790"/>
                              <a:pt x="923026" y="882790"/>
                            </a:cubicBezTo>
                            <a:lnTo>
                              <a:pt x="1016667" y="882790"/>
                            </a:lnTo>
                            <a:lnTo>
                              <a:pt x="1016667" y="976431"/>
                            </a:lnTo>
                            <a:cubicBezTo>
                              <a:pt x="1016667" y="998557"/>
                              <a:pt x="998661" y="1016562"/>
                              <a:pt x="976535" y="1016562"/>
                            </a:cubicBezTo>
                            <a:lnTo>
                              <a:pt x="682236" y="1016562"/>
                            </a:lnTo>
                            <a:cubicBezTo>
                              <a:pt x="674838" y="1016562"/>
                              <a:pt x="668859" y="1022542"/>
                              <a:pt x="668859" y="1029940"/>
                            </a:cubicBezTo>
                            <a:cubicBezTo>
                              <a:pt x="668859" y="1037337"/>
                              <a:pt x="674838" y="1043317"/>
                              <a:pt x="682236" y="1043317"/>
                            </a:cubicBezTo>
                            <a:lnTo>
                              <a:pt x="722368" y="1043317"/>
                            </a:lnTo>
                            <a:lnTo>
                              <a:pt x="722368" y="1150335"/>
                            </a:lnTo>
                            <a:lnTo>
                              <a:pt x="267515" y="1150335"/>
                            </a:lnTo>
                            <a:cubicBezTo>
                              <a:pt x="266231" y="1041136"/>
                              <a:pt x="223959" y="933329"/>
                              <a:pt x="148150" y="846244"/>
                            </a:cubicBezTo>
                            <a:cubicBezTo>
                              <a:pt x="65786" y="751560"/>
                              <a:pt x="22765" y="630134"/>
                              <a:pt x="27033" y="504335"/>
                            </a:cubicBezTo>
                            <a:cubicBezTo>
                              <a:pt x="35862" y="245539"/>
                              <a:pt x="250459" y="34112"/>
                              <a:pt x="508332" y="26928"/>
                            </a:cubicBezTo>
                            <a:lnTo>
                              <a:pt x="508332" y="172446"/>
                            </a:lnTo>
                            <a:cubicBezTo>
                              <a:pt x="501777" y="170787"/>
                              <a:pt x="495343" y="167643"/>
                              <a:pt x="489350" y="163109"/>
                            </a:cubicBezTo>
                            <a:cubicBezTo>
                              <a:pt x="475397" y="152594"/>
                              <a:pt x="458836" y="147043"/>
                              <a:pt x="441446" y="147043"/>
                            </a:cubicBezTo>
                            <a:cubicBezTo>
                              <a:pt x="417193" y="147043"/>
                              <a:pt x="394492" y="157851"/>
                              <a:pt x="379175" y="176673"/>
                            </a:cubicBezTo>
                            <a:cubicBezTo>
                              <a:pt x="363858" y="195495"/>
                              <a:pt x="357932" y="220176"/>
                              <a:pt x="362948" y="244362"/>
                            </a:cubicBezTo>
                            <a:cubicBezTo>
                              <a:pt x="369409" y="275571"/>
                              <a:pt x="394973" y="300412"/>
                              <a:pt x="426530" y="306205"/>
                            </a:cubicBezTo>
                            <a:cubicBezTo>
                              <a:pt x="448763" y="310271"/>
                              <a:pt x="470902" y="305201"/>
                              <a:pt x="488855" y="291864"/>
                            </a:cubicBezTo>
                            <a:cubicBezTo>
                              <a:pt x="493604" y="288319"/>
                              <a:pt x="500332" y="284320"/>
                              <a:pt x="508332" y="282233"/>
                            </a:cubicBezTo>
                            <a:lnTo>
                              <a:pt x="508332" y="441342"/>
                            </a:lnTo>
                            <a:cubicBezTo>
                              <a:pt x="508332" y="448739"/>
                              <a:pt x="514312" y="454719"/>
                              <a:pt x="521709" y="454719"/>
                            </a:cubicBezTo>
                            <a:lnTo>
                              <a:pt x="561841" y="454719"/>
                            </a:lnTo>
                            <a:cubicBezTo>
                              <a:pt x="569239" y="454719"/>
                              <a:pt x="575218" y="448739"/>
                              <a:pt x="575218" y="441342"/>
                            </a:cubicBezTo>
                            <a:cubicBezTo>
                              <a:pt x="575218" y="433944"/>
                              <a:pt x="569239" y="427964"/>
                              <a:pt x="561841" y="427964"/>
                            </a:cubicBezTo>
                            <a:lnTo>
                              <a:pt x="535086" y="427964"/>
                            </a:lnTo>
                            <a:lnTo>
                              <a:pt x="535086" y="267438"/>
                            </a:lnTo>
                            <a:cubicBezTo>
                              <a:pt x="535086" y="260040"/>
                              <a:pt x="529107" y="254060"/>
                              <a:pt x="521709" y="254060"/>
                            </a:cubicBezTo>
                            <a:lnTo>
                              <a:pt x="519127" y="254060"/>
                            </a:lnTo>
                            <a:cubicBezTo>
                              <a:pt x="503235" y="254060"/>
                              <a:pt x="487263" y="259706"/>
                              <a:pt x="472896" y="270381"/>
                            </a:cubicBezTo>
                            <a:cubicBezTo>
                              <a:pt x="460977" y="279250"/>
                              <a:pt x="446235" y="282634"/>
                              <a:pt x="431373" y="279892"/>
                            </a:cubicBezTo>
                            <a:cubicBezTo>
                              <a:pt x="410411" y="276053"/>
                              <a:pt x="393435" y="259585"/>
                              <a:pt x="389168" y="238931"/>
                            </a:cubicBezTo>
                            <a:cubicBezTo>
                              <a:pt x="385743" y="222423"/>
                              <a:pt x="389556" y="206317"/>
                              <a:pt x="399936" y="193569"/>
                            </a:cubicBezTo>
                            <a:cubicBezTo>
                              <a:pt x="410143" y="180994"/>
                              <a:pt x="425273" y="173797"/>
                              <a:pt x="441446" y="173797"/>
                            </a:cubicBezTo>
                            <a:cubicBezTo>
                              <a:pt x="452977" y="173797"/>
                              <a:pt x="463973" y="177489"/>
                              <a:pt x="473217" y="184472"/>
                            </a:cubicBezTo>
                            <a:cubicBezTo>
                              <a:pt x="487142" y="194986"/>
                              <a:pt x="502994" y="200551"/>
                              <a:pt x="519074" y="200551"/>
                            </a:cubicBezTo>
                            <a:lnTo>
                              <a:pt x="521709" y="200551"/>
                            </a:lnTo>
                            <a:cubicBezTo>
                              <a:pt x="529107" y="200551"/>
                              <a:pt x="535086" y="194572"/>
                              <a:pt x="535086" y="187174"/>
                            </a:cubicBezTo>
                            <a:lnTo>
                              <a:pt x="535086" y="13377"/>
                            </a:lnTo>
                            <a:cubicBezTo>
                              <a:pt x="535086" y="9819"/>
                              <a:pt x="533682" y="6421"/>
                              <a:pt x="531167" y="3920"/>
                            </a:cubicBezTo>
                            <a:cubicBezTo>
                              <a:pt x="528652" y="1418"/>
                              <a:pt x="525254" y="0"/>
                              <a:pt x="521709" y="0"/>
                            </a:cubicBezTo>
                            <a:cubicBezTo>
                              <a:pt x="243650" y="80"/>
                              <a:pt x="9749" y="225915"/>
                              <a:pt x="305" y="503425"/>
                            </a:cubicBezTo>
                            <a:cubicBezTo>
                              <a:pt x="-4190" y="636020"/>
                              <a:pt x="41132" y="764000"/>
                              <a:pt x="127977" y="863794"/>
                            </a:cubicBezTo>
                            <a:cubicBezTo>
                              <a:pt x="200723" y="947389"/>
                              <a:pt x="240787" y="1050969"/>
                              <a:pt x="240787" y="1155458"/>
                            </a:cubicBezTo>
                            <a:lnTo>
                              <a:pt x="240787" y="1163712"/>
                            </a:lnTo>
                            <a:cubicBezTo>
                              <a:pt x="240787" y="1171110"/>
                              <a:pt x="246767" y="1177089"/>
                              <a:pt x="254165" y="1177089"/>
                            </a:cubicBezTo>
                            <a:lnTo>
                              <a:pt x="735745" y="1177089"/>
                            </a:lnTo>
                            <a:cubicBezTo>
                              <a:pt x="743143" y="1177089"/>
                              <a:pt x="749122" y="1171110"/>
                              <a:pt x="749122" y="1163712"/>
                            </a:cubicBezTo>
                            <a:lnTo>
                              <a:pt x="749122" y="1043317"/>
                            </a:lnTo>
                            <a:lnTo>
                              <a:pt x="976535" y="1043317"/>
                            </a:lnTo>
                            <a:cubicBezTo>
                              <a:pt x="1013416" y="1043317"/>
                              <a:pt x="1043421" y="1013312"/>
                              <a:pt x="1043421" y="976431"/>
                            </a:cubicBezTo>
                            <a:lnTo>
                              <a:pt x="1043421" y="775772"/>
                            </a:lnTo>
                            <a:lnTo>
                              <a:pt x="1121946" y="775772"/>
                            </a:lnTo>
                            <a:cubicBezTo>
                              <a:pt x="1142252" y="775772"/>
                              <a:pt x="1160686" y="765445"/>
                              <a:pt x="1170063" y="748790"/>
                            </a:cubicBezTo>
                            <a:cubicBezTo>
                              <a:pt x="1180591" y="730102"/>
                              <a:pt x="1179468" y="707789"/>
                              <a:pt x="1167147" y="690546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12" name="Freeform: Shape 211">
                        <a:extLst>
                          <a:ext uri="{FF2B5EF4-FFF2-40B4-BE49-F238E27FC236}">
                            <a16:creationId xmlns:a16="http://schemas.microsoft.com/office/drawing/2014/main" id="{2A769EC6-3F84-45CA-ADF2-C8EFEF5B994A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149210" y="1783985"/>
                        <a:ext cx="579316" cy="565870"/>
                      </a:xfrm>
                      <a:custGeom>
                        <a:avLst/>
                        <a:gdLst>
                          <a:gd name="connsiteX0" fmla="*/ 443642 w 454825"/>
                          <a:gd name="connsiteY0" fmla="*/ 189004 h 444268"/>
                          <a:gd name="connsiteX1" fmla="*/ 409905 w 454825"/>
                          <a:gd name="connsiteY1" fmla="*/ 180657 h 444268"/>
                          <a:gd name="connsiteX2" fmla="*/ 399404 w 454825"/>
                          <a:gd name="connsiteY2" fmla="*/ 148391 h 444268"/>
                          <a:gd name="connsiteX3" fmla="*/ 421704 w 454825"/>
                          <a:gd name="connsiteY3" fmla="*/ 121891 h 444268"/>
                          <a:gd name="connsiteX4" fmla="*/ 422988 w 454825"/>
                          <a:gd name="connsiteY4" fmla="*/ 106467 h 444268"/>
                          <a:gd name="connsiteX5" fmla="*/ 397759 w 454825"/>
                          <a:gd name="connsiteY5" fmla="*/ 71806 h 444268"/>
                          <a:gd name="connsiteX6" fmla="*/ 382709 w 454825"/>
                          <a:gd name="connsiteY6" fmla="*/ 68261 h 444268"/>
                          <a:gd name="connsiteX7" fmla="*/ 350657 w 454825"/>
                          <a:gd name="connsiteY7" fmla="*/ 81278 h 444268"/>
                          <a:gd name="connsiteX8" fmla="*/ 323194 w 454825"/>
                          <a:gd name="connsiteY8" fmla="*/ 61238 h 444268"/>
                          <a:gd name="connsiteX9" fmla="*/ 325695 w 454825"/>
                          <a:gd name="connsiteY9" fmla="*/ 26672 h 444268"/>
                          <a:gd name="connsiteX10" fmla="*/ 317669 w 454825"/>
                          <a:gd name="connsiteY10" fmla="*/ 13428 h 444268"/>
                          <a:gd name="connsiteX11" fmla="*/ 276989 w 454825"/>
                          <a:gd name="connsiteY11" fmla="*/ 305 h 444268"/>
                          <a:gd name="connsiteX12" fmla="*/ 262715 w 454825"/>
                          <a:gd name="connsiteY12" fmla="*/ 6298 h 444268"/>
                          <a:gd name="connsiteX13" fmla="*/ 244402 w 454825"/>
                          <a:gd name="connsiteY13" fmla="*/ 35768 h 444268"/>
                          <a:gd name="connsiteX14" fmla="*/ 210451 w 454825"/>
                          <a:gd name="connsiteY14" fmla="*/ 35768 h 444268"/>
                          <a:gd name="connsiteX15" fmla="*/ 192110 w 454825"/>
                          <a:gd name="connsiteY15" fmla="*/ 6298 h 444268"/>
                          <a:gd name="connsiteX16" fmla="*/ 177850 w 454825"/>
                          <a:gd name="connsiteY16" fmla="*/ 305 h 444268"/>
                          <a:gd name="connsiteX17" fmla="*/ 137183 w 454825"/>
                          <a:gd name="connsiteY17" fmla="*/ 13442 h 444268"/>
                          <a:gd name="connsiteX18" fmla="*/ 129157 w 454825"/>
                          <a:gd name="connsiteY18" fmla="*/ 26672 h 444268"/>
                          <a:gd name="connsiteX19" fmla="*/ 131645 w 454825"/>
                          <a:gd name="connsiteY19" fmla="*/ 61238 h 444268"/>
                          <a:gd name="connsiteX20" fmla="*/ 104182 w 454825"/>
                          <a:gd name="connsiteY20" fmla="*/ 81278 h 444268"/>
                          <a:gd name="connsiteX21" fmla="*/ 72130 w 454825"/>
                          <a:gd name="connsiteY21" fmla="*/ 68261 h 444268"/>
                          <a:gd name="connsiteX22" fmla="*/ 57081 w 454825"/>
                          <a:gd name="connsiteY22" fmla="*/ 71806 h 444268"/>
                          <a:gd name="connsiteX23" fmla="*/ 31851 w 454825"/>
                          <a:gd name="connsiteY23" fmla="*/ 106467 h 444268"/>
                          <a:gd name="connsiteX24" fmla="*/ 33135 w 454825"/>
                          <a:gd name="connsiteY24" fmla="*/ 121891 h 444268"/>
                          <a:gd name="connsiteX25" fmla="*/ 55435 w 454825"/>
                          <a:gd name="connsiteY25" fmla="*/ 148391 h 444268"/>
                          <a:gd name="connsiteX26" fmla="*/ 44934 w 454825"/>
                          <a:gd name="connsiteY26" fmla="*/ 180657 h 444268"/>
                          <a:gd name="connsiteX27" fmla="*/ 11197 w 454825"/>
                          <a:gd name="connsiteY27" fmla="*/ 189004 h 444268"/>
                          <a:gd name="connsiteX28" fmla="*/ 1097 w 454825"/>
                          <a:gd name="connsiteY28" fmla="*/ 200736 h 444268"/>
                          <a:gd name="connsiteX29" fmla="*/ 0 w 454825"/>
                          <a:gd name="connsiteY29" fmla="*/ 222126 h 444268"/>
                          <a:gd name="connsiteX30" fmla="*/ 1084 w 454825"/>
                          <a:gd name="connsiteY30" fmla="*/ 243517 h 444268"/>
                          <a:gd name="connsiteX31" fmla="*/ 11183 w 454825"/>
                          <a:gd name="connsiteY31" fmla="*/ 255248 h 444268"/>
                          <a:gd name="connsiteX32" fmla="*/ 44921 w 454825"/>
                          <a:gd name="connsiteY32" fmla="*/ 263596 h 444268"/>
                          <a:gd name="connsiteX33" fmla="*/ 55422 w 454825"/>
                          <a:gd name="connsiteY33" fmla="*/ 295862 h 444268"/>
                          <a:gd name="connsiteX34" fmla="*/ 33122 w 454825"/>
                          <a:gd name="connsiteY34" fmla="*/ 322362 h 444268"/>
                          <a:gd name="connsiteX35" fmla="*/ 31838 w 454825"/>
                          <a:gd name="connsiteY35" fmla="*/ 337786 h 444268"/>
                          <a:gd name="connsiteX36" fmla="*/ 57067 w 454825"/>
                          <a:gd name="connsiteY36" fmla="*/ 372446 h 444268"/>
                          <a:gd name="connsiteX37" fmla="*/ 72117 w 454825"/>
                          <a:gd name="connsiteY37" fmla="*/ 375991 h 444268"/>
                          <a:gd name="connsiteX38" fmla="*/ 104168 w 454825"/>
                          <a:gd name="connsiteY38" fmla="*/ 362975 h 444268"/>
                          <a:gd name="connsiteX39" fmla="*/ 131632 w 454825"/>
                          <a:gd name="connsiteY39" fmla="*/ 383014 h 444268"/>
                          <a:gd name="connsiteX40" fmla="*/ 129130 w 454825"/>
                          <a:gd name="connsiteY40" fmla="*/ 417581 h 444268"/>
                          <a:gd name="connsiteX41" fmla="*/ 137157 w 454825"/>
                          <a:gd name="connsiteY41" fmla="*/ 430811 h 444268"/>
                          <a:gd name="connsiteX42" fmla="*/ 177837 w 454825"/>
                          <a:gd name="connsiteY42" fmla="*/ 443948 h 444268"/>
                          <a:gd name="connsiteX43" fmla="*/ 192110 w 454825"/>
                          <a:gd name="connsiteY43" fmla="*/ 437955 h 444268"/>
                          <a:gd name="connsiteX44" fmla="*/ 210424 w 454825"/>
                          <a:gd name="connsiteY44" fmla="*/ 408485 h 444268"/>
                          <a:gd name="connsiteX45" fmla="*/ 244375 w 454825"/>
                          <a:gd name="connsiteY45" fmla="*/ 408485 h 444268"/>
                          <a:gd name="connsiteX46" fmla="*/ 262715 w 454825"/>
                          <a:gd name="connsiteY46" fmla="*/ 437955 h 444268"/>
                          <a:gd name="connsiteX47" fmla="*/ 274073 w 454825"/>
                          <a:gd name="connsiteY47" fmla="*/ 444269 h 444268"/>
                          <a:gd name="connsiteX48" fmla="*/ 276989 w 454825"/>
                          <a:gd name="connsiteY48" fmla="*/ 443961 h 444268"/>
                          <a:gd name="connsiteX49" fmla="*/ 317656 w 454825"/>
                          <a:gd name="connsiteY49" fmla="*/ 430825 h 444268"/>
                          <a:gd name="connsiteX50" fmla="*/ 325682 w 454825"/>
                          <a:gd name="connsiteY50" fmla="*/ 417594 h 444268"/>
                          <a:gd name="connsiteX51" fmla="*/ 323194 w 454825"/>
                          <a:gd name="connsiteY51" fmla="*/ 383028 h 444268"/>
                          <a:gd name="connsiteX52" fmla="*/ 350657 w 454825"/>
                          <a:gd name="connsiteY52" fmla="*/ 362989 h 444268"/>
                          <a:gd name="connsiteX53" fmla="*/ 382709 w 454825"/>
                          <a:gd name="connsiteY53" fmla="*/ 376005 h 444268"/>
                          <a:gd name="connsiteX54" fmla="*/ 397759 w 454825"/>
                          <a:gd name="connsiteY54" fmla="*/ 372460 h 444268"/>
                          <a:gd name="connsiteX55" fmla="*/ 422988 w 454825"/>
                          <a:gd name="connsiteY55" fmla="*/ 337799 h 444268"/>
                          <a:gd name="connsiteX56" fmla="*/ 421704 w 454825"/>
                          <a:gd name="connsiteY56" fmla="*/ 322375 h 444268"/>
                          <a:gd name="connsiteX57" fmla="*/ 399404 w 454825"/>
                          <a:gd name="connsiteY57" fmla="*/ 295875 h 444268"/>
                          <a:gd name="connsiteX58" fmla="*/ 409905 w 454825"/>
                          <a:gd name="connsiteY58" fmla="*/ 263609 h 444268"/>
                          <a:gd name="connsiteX59" fmla="*/ 443642 w 454825"/>
                          <a:gd name="connsiteY59" fmla="*/ 255262 h 444268"/>
                          <a:gd name="connsiteX60" fmla="*/ 453742 w 454825"/>
                          <a:gd name="connsiteY60" fmla="*/ 243530 h 444268"/>
                          <a:gd name="connsiteX61" fmla="*/ 454826 w 454825"/>
                          <a:gd name="connsiteY61" fmla="*/ 222126 h 444268"/>
                          <a:gd name="connsiteX62" fmla="*/ 453742 w 454825"/>
                          <a:gd name="connsiteY62" fmla="*/ 200723 h 444268"/>
                          <a:gd name="connsiteX63" fmla="*/ 443642 w 454825"/>
                          <a:gd name="connsiteY63" fmla="*/ 189004 h 444268"/>
                          <a:gd name="connsiteX64" fmla="*/ 427804 w 454825"/>
                          <a:gd name="connsiteY64" fmla="*/ 231597 h 444268"/>
                          <a:gd name="connsiteX65" fmla="*/ 395244 w 454825"/>
                          <a:gd name="connsiteY65" fmla="*/ 239664 h 444268"/>
                          <a:gd name="connsiteX66" fmla="*/ 385291 w 454825"/>
                          <a:gd name="connsiteY66" fmla="*/ 250312 h 444268"/>
                          <a:gd name="connsiteX67" fmla="*/ 371660 w 454825"/>
                          <a:gd name="connsiteY67" fmla="*/ 292143 h 444268"/>
                          <a:gd name="connsiteX68" fmla="*/ 373465 w 454825"/>
                          <a:gd name="connsiteY68" fmla="*/ 306604 h 444268"/>
                          <a:gd name="connsiteX69" fmla="*/ 394949 w 454825"/>
                          <a:gd name="connsiteY69" fmla="*/ 332154 h 444268"/>
                          <a:gd name="connsiteX70" fmla="*/ 383753 w 454825"/>
                          <a:gd name="connsiteY70" fmla="*/ 347551 h 444268"/>
                          <a:gd name="connsiteX71" fmla="*/ 352851 w 454825"/>
                          <a:gd name="connsiteY71" fmla="*/ 335003 h 444268"/>
                          <a:gd name="connsiteX72" fmla="*/ 338551 w 454825"/>
                          <a:gd name="connsiteY72" fmla="*/ 337759 h 444268"/>
                          <a:gd name="connsiteX73" fmla="*/ 302914 w 454825"/>
                          <a:gd name="connsiteY73" fmla="*/ 363751 h 444268"/>
                          <a:gd name="connsiteX74" fmla="*/ 295891 w 454825"/>
                          <a:gd name="connsiteY74" fmla="*/ 376513 h 444268"/>
                          <a:gd name="connsiteX75" fmla="*/ 298285 w 454825"/>
                          <a:gd name="connsiteY75" fmla="*/ 409796 h 444268"/>
                          <a:gd name="connsiteX76" fmla="*/ 280293 w 454825"/>
                          <a:gd name="connsiteY76" fmla="*/ 415588 h 444268"/>
                          <a:gd name="connsiteX77" fmla="*/ 262582 w 454825"/>
                          <a:gd name="connsiteY77" fmla="*/ 387135 h 444268"/>
                          <a:gd name="connsiteX78" fmla="*/ 251224 w 454825"/>
                          <a:gd name="connsiteY78" fmla="*/ 380820 h 444268"/>
                          <a:gd name="connsiteX79" fmla="*/ 249405 w 454825"/>
                          <a:gd name="connsiteY79" fmla="*/ 380941 h 444268"/>
                          <a:gd name="connsiteX80" fmla="*/ 205367 w 454825"/>
                          <a:gd name="connsiteY80" fmla="*/ 380941 h 444268"/>
                          <a:gd name="connsiteX81" fmla="*/ 192191 w 454825"/>
                          <a:gd name="connsiteY81" fmla="*/ 387135 h 444268"/>
                          <a:gd name="connsiteX82" fmla="*/ 174506 w 454825"/>
                          <a:gd name="connsiteY82" fmla="*/ 415588 h 444268"/>
                          <a:gd name="connsiteX83" fmla="*/ 156500 w 454825"/>
                          <a:gd name="connsiteY83" fmla="*/ 409796 h 444268"/>
                          <a:gd name="connsiteX84" fmla="*/ 158908 w 454825"/>
                          <a:gd name="connsiteY84" fmla="*/ 376513 h 444268"/>
                          <a:gd name="connsiteX85" fmla="*/ 151885 w 454825"/>
                          <a:gd name="connsiteY85" fmla="*/ 363751 h 444268"/>
                          <a:gd name="connsiteX86" fmla="*/ 116248 w 454825"/>
                          <a:gd name="connsiteY86" fmla="*/ 337759 h 444268"/>
                          <a:gd name="connsiteX87" fmla="*/ 101948 w 454825"/>
                          <a:gd name="connsiteY87" fmla="*/ 335003 h 444268"/>
                          <a:gd name="connsiteX88" fmla="*/ 71060 w 454825"/>
                          <a:gd name="connsiteY88" fmla="*/ 347551 h 444268"/>
                          <a:gd name="connsiteX89" fmla="*/ 59850 w 454825"/>
                          <a:gd name="connsiteY89" fmla="*/ 332154 h 444268"/>
                          <a:gd name="connsiteX90" fmla="*/ 81334 w 454825"/>
                          <a:gd name="connsiteY90" fmla="*/ 306617 h 444268"/>
                          <a:gd name="connsiteX91" fmla="*/ 83139 w 454825"/>
                          <a:gd name="connsiteY91" fmla="*/ 292156 h 444268"/>
                          <a:gd name="connsiteX92" fmla="*/ 69508 w 454825"/>
                          <a:gd name="connsiteY92" fmla="*/ 250326 h 444268"/>
                          <a:gd name="connsiteX93" fmla="*/ 59555 w 454825"/>
                          <a:gd name="connsiteY93" fmla="*/ 239677 h 444268"/>
                          <a:gd name="connsiteX94" fmla="*/ 26995 w 454825"/>
                          <a:gd name="connsiteY94" fmla="*/ 231611 h 444268"/>
                          <a:gd name="connsiteX95" fmla="*/ 26754 w 454825"/>
                          <a:gd name="connsiteY95" fmla="*/ 222126 h 444268"/>
                          <a:gd name="connsiteX96" fmla="*/ 27022 w 454825"/>
                          <a:gd name="connsiteY96" fmla="*/ 212642 h 444268"/>
                          <a:gd name="connsiteX97" fmla="*/ 59582 w 454825"/>
                          <a:gd name="connsiteY97" fmla="*/ 204575 h 444268"/>
                          <a:gd name="connsiteX98" fmla="*/ 69535 w 454825"/>
                          <a:gd name="connsiteY98" fmla="*/ 193927 h 444268"/>
                          <a:gd name="connsiteX99" fmla="*/ 83166 w 454825"/>
                          <a:gd name="connsiteY99" fmla="*/ 152097 h 444268"/>
                          <a:gd name="connsiteX100" fmla="*/ 81360 w 454825"/>
                          <a:gd name="connsiteY100" fmla="*/ 137636 h 444268"/>
                          <a:gd name="connsiteX101" fmla="*/ 59876 w 454825"/>
                          <a:gd name="connsiteY101" fmla="*/ 112099 h 444268"/>
                          <a:gd name="connsiteX102" fmla="*/ 71087 w 454825"/>
                          <a:gd name="connsiteY102" fmla="*/ 96701 h 444268"/>
                          <a:gd name="connsiteX103" fmla="*/ 101975 w 454825"/>
                          <a:gd name="connsiteY103" fmla="*/ 109249 h 444268"/>
                          <a:gd name="connsiteX104" fmla="*/ 116275 w 454825"/>
                          <a:gd name="connsiteY104" fmla="*/ 106494 h 444268"/>
                          <a:gd name="connsiteX105" fmla="*/ 151912 w 454825"/>
                          <a:gd name="connsiteY105" fmla="*/ 80502 h 444268"/>
                          <a:gd name="connsiteX106" fmla="*/ 158935 w 454825"/>
                          <a:gd name="connsiteY106" fmla="*/ 67740 h 444268"/>
                          <a:gd name="connsiteX107" fmla="*/ 156540 w 454825"/>
                          <a:gd name="connsiteY107" fmla="*/ 34457 h 444268"/>
                          <a:gd name="connsiteX108" fmla="*/ 174533 w 454825"/>
                          <a:gd name="connsiteY108" fmla="*/ 28665 h 444268"/>
                          <a:gd name="connsiteX109" fmla="*/ 192244 w 454825"/>
                          <a:gd name="connsiteY109" fmla="*/ 57118 h 444268"/>
                          <a:gd name="connsiteX110" fmla="*/ 205407 w 454825"/>
                          <a:gd name="connsiteY110" fmla="*/ 63312 h 444268"/>
                          <a:gd name="connsiteX111" fmla="*/ 249445 w 454825"/>
                          <a:gd name="connsiteY111" fmla="*/ 63312 h 444268"/>
                          <a:gd name="connsiteX112" fmla="*/ 262622 w 454825"/>
                          <a:gd name="connsiteY112" fmla="*/ 57118 h 444268"/>
                          <a:gd name="connsiteX113" fmla="*/ 280306 w 454825"/>
                          <a:gd name="connsiteY113" fmla="*/ 28665 h 444268"/>
                          <a:gd name="connsiteX114" fmla="*/ 298312 w 454825"/>
                          <a:gd name="connsiteY114" fmla="*/ 34457 h 444268"/>
                          <a:gd name="connsiteX115" fmla="*/ 295904 w 454825"/>
                          <a:gd name="connsiteY115" fmla="*/ 67740 h 444268"/>
                          <a:gd name="connsiteX116" fmla="*/ 302927 w 454825"/>
                          <a:gd name="connsiteY116" fmla="*/ 80502 h 444268"/>
                          <a:gd name="connsiteX117" fmla="*/ 338564 w 454825"/>
                          <a:gd name="connsiteY117" fmla="*/ 106494 h 444268"/>
                          <a:gd name="connsiteX118" fmla="*/ 352865 w 454825"/>
                          <a:gd name="connsiteY118" fmla="*/ 109249 h 444268"/>
                          <a:gd name="connsiteX119" fmla="*/ 383753 w 454825"/>
                          <a:gd name="connsiteY119" fmla="*/ 96701 h 444268"/>
                          <a:gd name="connsiteX120" fmla="*/ 394963 w 454825"/>
                          <a:gd name="connsiteY120" fmla="*/ 112099 h 444268"/>
                          <a:gd name="connsiteX121" fmla="*/ 373479 w 454825"/>
                          <a:gd name="connsiteY121" fmla="*/ 137636 h 444268"/>
                          <a:gd name="connsiteX122" fmla="*/ 371673 w 454825"/>
                          <a:gd name="connsiteY122" fmla="*/ 152097 h 444268"/>
                          <a:gd name="connsiteX123" fmla="*/ 385304 w 454825"/>
                          <a:gd name="connsiteY123" fmla="*/ 193927 h 444268"/>
                          <a:gd name="connsiteX124" fmla="*/ 395257 w 454825"/>
                          <a:gd name="connsiteY124" fmla="*/ 204575 h 444268"/>
                          <a:gd name="connsiteX125" fmla="*/ 427817 w 454825"/>
                          <a:gd name="connsiteY125" fmla="*/ 212642 h 444268"/>
                          <a:gd name="connsiteX126" fmla="*/ 428085 w 454825"/>
                          <a:gd name="connsiteY126" fmla="*/ 222126 h 444268"/>
                          <a:gd name="connsiteX127" fmla="*/ 427804 w 454825"/>
                          <a:gd name="connsiteY127" fmla="*/ 231597 h 44426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  <a:cxn ang="0">
                            <a:pos x="connsiteX59" y="connsiteY59"/>
                          </a:cxn>
                          <a:cxn ang="0">
                            <a:pos x="connsiteX60" y="connsiteY60"/>
                          </a:cxn>
                          <a:cxn ang="0">
                            <a:pos x="connsiteX61" y="connsiteY61"/>
                          </a:cxn>
                          <a:cxn ang="0">
                            <a:pos x="connsiteX62" y="connsiteY62"/>
                          </a:cxn>
                          <a:cxn ang="0">
                            <a:pos x="connsiteX63" y="connsiteY63"/>
                          </a:cxn>
                          <a:cxn ang="0">
                            <a:pos x="connsiteX64" y="connsiteY64"/>
                          </a:cxn>
                          <a:cxn ang="0">
                            <a:pos x="connsiteX65" y="connsiteY65"/>
                          </a:cxn>
                          <a:cxn ang="0">
                            <a:pos x="connsiteX66" y="connsiteY66"/>
                          </a:cxn>
                          <a:cxn ang="0">
                            <a:pos x="connsiteX67" y="connsiteY67"/>
                          </a:cxn>
                          <a:cxn ang="0">
                            <a:pos x="connsiteX68" y="connsiteY68"/>
                          </a:cxn>
                          <a:cxn ang="0">
                            <a:pos x="connsiteX69" y="connsiteY69"/>
                          </a:cxn>
                          <a:cxn ang="0">
                            <a:pos x="connsiteX70" y="connsiteY70"/>
                          </a:cxn>
                          <a:cxn ang="0">
                            <a:pos x="connsiteX71" y="connsiteY71"/>
                          </a:cxn>
                          <a:cxn ang="0">
                            <a:pos x="connsiteX72" y="connsiteY72"/>
                          </a:cxn>
                          <a:cxn ang="0">
                            <a:pos x="connsiteX73" y="connsiteY73"/>
                          </a:cxn>
                          <a:cxn ang="0">
                            <a:pos x="connsiteX74" y="connsiteY74"/>
                          </a:cxn>
                          <a:cxn ang="0">
                            <a:pos x="connsiteX75" y="connsiteY75"/>
                          </a:cxn>
                          <a:cxn ang="0">
                            <a:pos x="connsiteX76" y="connsiteY76"/>
                          </a:cxn>
                          <a:cxn ang="0">
                            <a:pos x="connsiteX77" y="connsiteY77"/>
                          </a:cxn>
                          <a:cxn ang="0">
                            <a:pos x="connsiteX78" y="connsiteY78"/>
                          </a:cxn>
                          <a:cxn ang="0">
                            <a:pos x="connsiteX79" y="connsiteY79"/>
                          </a:cxn>
                          <a:cxn ang="0">
                            <a:pos x="connsiteX80" y="connsiteY80"/>
                          </a:cxn>
                          <a:cxn ang="0">
                            <a:pos x="connsiteX81" y="connsiteY81"/>
                          </a:cxn>
                          <a:cxn ang="0">
                            <a:pos x="connsiteX82" y="connsiteY82"/>
                          </a:cxn>
                          <a:cxn ang="0">
                            <a:pos x="connsiteX83" y="connsiteY83"/>
                          </a:cxn>
                          <a:cxn ang="0">
                            <a:pos x="connsiteX84" y="connsiteY84"/>
                          </a:cxn>
                          <a:cxn ang="0">
                            <a:pos x="connsiteX85" y="connsiteY85"/>
                          </a:cxn>
                          <a:cxn ang="0">
                            <a:pos x="connsiteX86" y="connsiteY86"/>
                          </a:cxn>
                          <a:cxn ang="0">
                            <a:pos x="connsiteX87" y="connsiteY87"/>
                          </a:cxn>
                          <a:cxn ang="0">
                            <a:pos x="connsiteX88" y="connsiteY88"/>
                          </a:cxn>
                          <a:cxn ang="0">
                            <a:pos x="connsiteX89" y="connsiteY89"/>
                          </a:cxn>
                          <a:cxn ang="0">
                            <a:pos x="connsiteX90" y="connsiteY90"/>
                          </a:cxn>
                          <a:cxn ang="0">
                            <a:pos x="connsiteX91" y="connsiteY91"/>
                          </a:cxn>
                          <a:cxn ang="0">
                            <a:pos x="connsiteX92" y="connsiteY92"/>
                          </a:cxn>
                          <a:cxn ang="0">
                            <a:pos x="connsiteX93" y="connsiteY93"/>
                          </a:cxn>
                          <a:cxn ang="0">
                            <a:pos x="connsiteX94" y="connsiteY94"/>
                          </a:cxn>
                          <a:cxn ang="0">
                            <a:pos x="connsiteX95" y="connsiteY95"/>
                          </a:cxn>
                          <a:cxn ang="0">
                            <a:pos x="connsiteX96" y="connsiteY96"/>
                          </a:cxn>
                          <a:cxn ang="0">
                            <a:pos x="connsiteX97" y="connsiteY97"/>
                          </a:cxn>
                          <a:cxn ang="0">
                            <a:pos x="connsiteX98" y="connsiteY98"/>
                          </a:cxn>
                          <a:cxn ang="0">
                            <a:pos x="connsiteX99" y="connsiteY99"/>
                          </a:cxn>
                          <a:cxn ang="0">
                            <a:pos x="connsiteX100" y="connsiteY100"/>
                          </a:cxn>
                          <a:cxn ang="0">
                            <a:pos x="connsiteX101" y="connsiteY101"/>
                          </a:cxn>
                          <a:cxn ang="0">
                            <a:pos x="connsiteX102" y="connsiteY102"/>
                          </a:cxn>
                          <a:cxn ang="0">
                            <a:pos x="connsiteX103" y="connsiteY103"/>
                          </a:cxn>
                          <a:cxn ang="0">
                            <a:pos x="connsiteX104" y="connsiteY104"/>
                          </a:cxn>
                          <a:cxn ang="0">
                            <a:pos x="connsiteX105" y="connsiteY105"/>
                          </a:cxn>
                          <a:cxn ang="0">
                            <a:pos x="connsiteX106" y="connsiteY106"/>
                          </a:cxn>
                          <a:cxn ang="0">
                            <a:pos x="connsiteX107" y="connsiteY107"/>
                          </a:cxn>
                          <a:cxn ang="0">
                            <a:pos x="connsiteX108" y="connsiteY108"/>
                          </a:cxn>
                          <a:cxn ang="0">
                            <a:pos x="connsiteX109" y="connsiteY109"/>
                          </a:cxn>
                          <a:cxn ang="0">
                            <a:pos x="connsiteX110" y="connsiteY110"/>
                          </a:cxn>
                          <a:cxn ang="0">
                            <a:pos x="connsiteX111" y="connsiteY111"/>
                          </a:cxn>
                          <a:cxn ang="0">
                            <a:pos x="connsiteX112" y="connsiteY112"/>
                          </a:cxn>
                          <a:cxn ang="0">
                            <a:pos x="connsiteX113" y="connsiteY113"/>
                          </a:cxn>
                          <a:cxn ang="0">
                            <a:pos x="connsiteX114" y="connsiteY114"/>
                          </a:cxn>
                          <a:cxn ang="0">
                            <a:pos x="connsiteX115" y="connsiteY115"/>
                          </a:cxn>
                          <a:cxn ang="0">
                            <a:pos x="connsiteX116" y="connsiteY116"/>
                          </a:cxn>
                          <a:cxn ang="0">
                            <a:pos x="connsiteX117" y="connsiteY117"/>
                          </a:cxn>
                          <a:cxn ang="0">
                            <a:pos x="connsiteX118" y="connsiteY118"/>
                          </a:cxn>
                          <a:cxn ang="0">
                            <a:pos x="connsiteX119" y="connsiteY119"/>
                          </a:cxn>
                          <a:cxn ang="0">
                            <a:pos x="connsiteX120" y="connsiteY120"/>
                          </a:cxn>
                          <a:cxn ang="0">
                            <a:pos x="connsiteX121" y="connsiteY121"/>
                          </a:cxn>
                          <a:cxn ang="0">
                            <a:pos x="connsiteX122" y="connsiteY122"/>
                          </a:cxn>
                          <a:cxn ang="0">
                            <a:pos x="connsiteX123" y="connsiteY123"/>
                          </a:cxn>
                          <a:cxn ang="0">
                            <a:pos x="connsiteX124" y="connsiteY124"/>
                          </a:cxn>
                          <a:cxn ang="0">
                            <a:pos x="connsiteX125" y="connsiteY125"/>
                          </a:cxn>
                          <a:cxn ang="0">
                            <a:pos x="connsiteX126" y="connsiteY126"/>
                          </a:cxn>
                          <a:cxn ang="0">
                            <a:pos x="connsiteX127" y="connsiteY127"/>
                          </a:cxn>
                        </a:cxnLst>
                        <a:rect l="l" t="t" r="r" b="b"/>
                        <a:pathLst>
                          <a:path w="454825" h="444268">
                            <a:moveTo>
                              <a:pt x="443642" y="189004"/>
                            </a:moveTo>
                            <a:lnTo>
                              <a:pt x="409905" y="180657"/>
                            </a:lnTo>
                            <a:cubicBezTo>
                              <a:pt x="407390" y="169621"/>
                              <a:pt x="403885" y="158825"/>
                              <a:pt x="399404" y="148391"/>
                            </a:cubicBezTo>
                            <a:lnTo>
                              <a:pt x="421704" y="121891"/>
                            </a:lnTo>
                            <a:cubicBezTo>
                              <a:pt x="425369" y="117543"/>
                              <a:pt x="425877" y="111350"/>
                              <a:pt x="422988" y="106467"/>
                            </a:cubicBezTo>
                            <a:cubicBezTo>
                              <a:pt x="415657" y="94120"/>
                              <a:pt x="407176" y="82468"/>
                              <a:pt x="397759" y="71806"/>
                            </a:cubicBezTo>
                            <a:cubicBezTo>
                              <a:pt x="394000" y="67539"/>
                              <a:pt x="387953" y="66161"/>
                              <a:pt x="382709" y="68261"/>
                            </a:cubicBezTo>
                            <a:lnTo>
                              <a:pt x="350657" y="81278"/>
                            </a:lnTo>
                            <a:cubicBezTo>
                              <a:pt x="342056" y="73733"/>
                              <a:pt x="332866" y="67031"/>
                              <a:pt x="323194" y="61238"/>
                            </a:cubicBezTo>
                            <a:lnTo>
                              <a:pt x="325695" y="26672"/>
                            </a:lnTo>
                            <a:cubicBezTo>
                              <a:pt x="326110" y="21000"/>
                              <a:pt x="322886" y="15689"/>
                              <a:pt x="317669" y="13428"/>
                            </a:cubicBezTo>
                            <a:cubicBezTo>
                              <a:pt x="304800" y="7863"/>
                              <a:pt x="291129" y="3449"/>
                              <a:pt x="276989" y="305"/>
                            </a:cubicBezTo>
                            <a:cubicBezTo>
                              <a:pt x="271397" y="-885"/>
                              <a:pt x="265712" y="1482"/>
                              <a:pt x="262715" y="6298"/>
                            </a:cubicBezTo>
                            <a:lnTo>
                              <a:pt x="244402" y="35768"/>
                            </a:lnTo>
                            <a:cubicBezTo>
                              <a:pt x="232309" y="34551"/>
                              <a:pt x="222597" y="34524"/>
                              <a:pt x="210451" y="35768"/>
                            </a:cubicBezTo>
                            <a:lnTo>
                              <a:pt x="192110" y="6298"/>
                            </a:lnTo>
                            <a:cubicBezTo>
                              <a:pt x="189114" y="1469"/>
                              <a:pt x="183442" y="-885"/>
                              <a:pt x="177850" y="305"/>
                            </a:cubicBezTo>
                            <a:cubicBezTo>
                              <a:pt x="163670" y="3462"/>
                              <a:pt x="149985" y="7877"/>
                              <a:pt x="137183" y="13442"/>
                            </a:cubicBezTo>
                            <a:cubicBezTo>
                              <a:pt x="131966" y="15702"/>
                              <a:pt x="128742" y="21000"/>
                              <a:pt x="129157" y="26672"/>
                            </a:cubicBezTo>
                            <a:lnTo>
                              <a:pt x="131645" y="61238"/>
                            </a:lnTo>
                            <a:cubicBezTo>
                              <a:pt x="121974" y="67031"/>
                              <a:pt x="112797" y="73733"/>
                              <a:pt x="104182" y="81278"/>
                            </a:cubicBezTo>
                            <a:lnTo>
                              <a:pt x="72130" y="68261"/>
                            </a:lnTo>
                            <a:cubicBezTo>
                              <a:pt x="66900" y="66161"/>
                              <a:pt x="60826" y="67526"/>
                              <a:pt x="57081" y="71806"/>
                            </a:cubicBezTo>
                            <a:cubicBezTo>
                              <a:pt x="47663" y="82468"/>
                              <a:pt x="39182" y="94120"/>
                              <a:pt x="31851" y="106467"/>
                            </a:cubicBezTo>
                            <a:cubicBezTo>
                              <a:pt x="28948" y="111350"/>
                              <a:pt x="29457" y="117543"/>
                              <a:pt x="33135" y="121891"/>
                            </a:cubicBezTo>
                            <a:lnTo>
                              <a:pt x="55435" y="148391"/>
                            </a:lnTo>
                            <a:cubicBezTo>
                              <a:pt x="50954" y="158825"/>
                              <a:pt x="47436" y="169621"/>
                              <a:pt x="44934" y="180657"/>
                            </a:cubicBezTo>
                            <a:lnTo>
                              <a:pt x="11197" y="189004"/>
                            </a:lnTo>
                            <a:cubicBezTo>
                              <a:pt x="5685" y="190382"/>
                              <a:pt x="1619" y="195078"/>
                              <a:pt x="1097" y="200736"/>
                            </a:cubicBezTo>
                            <a:cubicBezTo>
                              <a:pt x="348" y="208401"/>
                              <a:pt x="0" y="215398"/>
                              <a:pt x="0" y="222126"/>
                            </a:cubicBezTo>
                            <a:cubicBezTo>
                              <a:pt x="0" y="228842"/>
                              <a:pt x="348" y="235838"/>
                              <a:pt x="1084" y="243517"/>
                            </a:cubicBezTo>
                            <a:cubicBezTo>
                              <a:pt x="1605" y="249175"/>
                              <a:pt x="5672" y="253871"/>
                              <a:pt x="11183" y="255248"/>
                            </a:cubicBezTo>
                            <a:lnTo>
                              <a:pt x="44921" y="263596"/>
                            </a:lnTo>
                            <a:cubicBezTo>
                              <a:pt x="47436" y="274632"/>
                              <a:pt x="50940" y="285427"/>
                              <a:pt x="55422" y="295862"/>
                            </a:cubicBezTo>
                            <a:lnTo>
                              <a:pt x="33122" y="322362"/>
                            </a:lnTo>
                            <a:cubicBezTo>
                              <a:pt x="29457" y="326710"/>
                              <a:pt x="28948" y="332903"/>
                              <a:pt x="31838" y="337786"/>
                            </a:cubicBezTo>
                            <a:cubicBezTo>
                              <a:pt x="39169" y="350133"/>
                              <a:pt x="47650" y="361785"/>
                              <a:pt x="57067" y="372446"/>
                            </a:cubicBezTo>
                            <a:cubicBezTo>
                              <a:pt x="60813" y="376714"/>
                              <a:pt x="66886" y="378078"/>
                              <a:pt x="72117" y="375991"/>
                            </a:cubicBezTo>
                            <a:lnTo>
                              <a:pt x="104168" y="362975"/>
                            </a:lnTo>
                            <a:cubicBezTo>
                              <a:pt x="112770" y="370520"/>
                              <a:pt x="121960" y="377222"/>
                              <a:pt x="131632" y="383014"/>
                            </a:cubicBezTo>
                            <a:lnTo>
                              <a:pt x="129130" y="417581"/>
                            </a:lnTo>
                            <a:cubicBezTo>
                              <a:pt x="128716" y="423253"/>
                              <a:pt x="131940" y="428550"/>
                              <a:pt x="137157" y="430811"/>
                            </a:cubicBezTo>
                            <a:cubicBezTo>
                              <a:pt x="149945" y="436363"/>
                              <a:pt x="163630" y="440777"/>
                              <a:pt x="177837" y="443948"/>
                            </a:cubicBezTo>
                            <a:cubicBezTo>
                              <a:pt x="183442" y="445152"/>
                              <a:pt x="189114" y="442784"/>
                              <a:pt x="192110" y="437955"/>
                            </a:cubicBezTo>
                            <a:lnTo>
                              <a:pt x="210424" y="408485"/>
                            </a:lnTo>
                            <a:cubicBezTo>
                              <a:pt x="222624" y="409742"/>
                              <a:pt x="232202" y="409742"/>
                              <a:pt x="244375" y="408485"/>
                            </a:cubicBezTo>
                            <a:lnTo>
                              <a:pt x="262715" y="437955"/>
                            </a:lnTo>
                            <a:cubicBezTo>
                              <a:pt x="265190" y="441941"/>
                              <a:pt x="269511" y="444269"/>
                              <a:pt x="274073" y="444269"/>
                            </a:cubicBezTo>
                            <a:cubicBezTo>
                              <a:pt x="275036" y="444269"/>
                              <a:pt x="276012" y="444162"/>
                              <a:pt x="276989" y="443961"/>
                            </a:cubicBezTo>
                            <a:cubicBezTo>
                              <a:pt x="291169" y="440804"/>
                              <a:pt x="304854" y="436389"/>
                              <a:pt x="317656" y="430825"/>
                            </a:cubicBezTo>
                            <a:cubicBezTo>
                              <a:pt x="322873" y="428564"/>
                              <a:pt x="326097" y="423266"/>
                              <a:pt x="325682" y="417594"/>
                            </a:cubicBezTo>
                            <a:lnTo>
                              <a:pt x="323194" y="383028"/>
                            </a:lnTo>
                            <a:cubicBezTo>
                              <a:pt x="332866" y="377235"/>
                              <a:pt x="342042" y="370533"/>
                              <a:pt x="350657" y="362989"/>
                            </a:cubicBezTo>
                            <a:lnTo>
                              <a:pt x="382709" y="376005"/>
                            </a:lnTo>
                            <a:cubicBezTo>
                              <a:pt x="387953" y="378091"/>
                              <a:pt x="394000" y="376740"/>
                              <a:pt x="397759" y="372460"/>
                            </a:cubicBezTo>
                            <a:cubicBezTo>
                              <a:pt x="407176" y="361825"/>
                              <a:pt x="415657" y="350160"/>
                              <a:pt x="422988" y="337799"/>
                            </a:cubicBezTo>
                            <a:cubicBezTo>
                              <a:pt x="425891" y="332917"/>
                              <a:pt x="425383" y="326723"/>
                              <a:pt x="421704" y="322375"/>
                            </a:cubicBezTo>
                            <a:lnTo>
                              <a:pt x="399404" y="295875"/>
                            </a:lnTo>
                            <a:cubicBezTo>
                              <a:pt x="403885" y="285441"/>
                              <a:pt x="407417" y="274645"/>
                              <a:pt x="409905" y="263609"/>
                            </a:cubicBezTo>
                            <a:lnTo>
                              <a:pt x="443642" y="255262"/>
                            </a:lnTo>
                            <a:cubicBezTo>
                              <a:pt x="449154" y="253884"/>
                              <a:pt x="453221" y="249189"/>
                              <a:pt x="453742" y="243530"/>
                            </a:cubicBezTo>
                            <a:cubicBezTo>
                              <a:pt x="454478" y="235851"/>
                              <a:pt x="454826" y="228842"/>
                              <a:pt x="454826" y="222126"/>
                            </a:cubicBezTo>
                            <a:cubicBezTo>
                              <a:pt x="454826" y="215398"/>
                              <a:pt x="454478" y="208401"/>
                              <a:pt x="453742" y="200723"/>
                            </a:cubicBezTo>
                            <a:cubicBezTo>
                              <a:pt x="453221" y="195078"/>
                              <a:pt x="449154" y="190369"/>
                              <a:pt x="443642" y="189004"/>
                            </a:cubicBezTo>
                            <a:close/>
                            <a:moveTo>
                              <a:pt x="427804" y="231597"/>
                            </a:moveTo>
                            <a:lnTo>
                              <a:pt x="395244" y="239664"/>
                            </a:lnTo>
                            <a:cubicBezTo>
                              <a:pt x="390107" y="240935"/>
                              <a:pt x="386201" y="245108"/>
                              <a:pt x="385291" y="250312"/>
                            </a:cubicBezTo>
                            <a:cubicBezTo>
                              <a:pt x="382736" y="264773"/>
                              <a:pt x="378148" y="278846"/>
                              <a:pt x="371660" y="292143"/>
                            </a:cubicBezTo>
                            <a:cubicBezTo>
                              <a:pt x="369345" y="296878"/>
                              <a:pt x="370054" y="302564"/>
                              <a:pt x="373465" y="306604"/>
                            </a:cubicBezTo>
                            <a:lnTo>
                              <a:pt x="394949" y="332154"/>
                            </a:lnTo>
                            <a:cubicBezTo>
                              <a:pt x="391445" y="337465"/>
                              <a:pt x="387712" y="342615"/>
                              <a:pt x="383753" y="347551"/>
                            </a:cubicBezTo>
                            <a:lnTo>
                              <a:pt x="352851" y="335003"/>
                            </a:lnTo>
                            <a:cubicBezTo>
                              <a:pt x="347982" y="333037"/>
                              <a:pt x="342363" y="334094"/>
                              <a:pt x="338551" y="337759"/>
                            </a:cubicBezTo>
                            <a:cubicBezTo>
                              <a:pt x="327742" y="348140"/>
                              <a:pt x="315770" y="356889"/>
                              <a:pt x="302914" y="363751"/>
                            </a:cubicBezTo>
                            <a:cubicBezTo>
                              <a:pt x="298259" y="366253"/>
                              <a:pt x="295503" y="371242"/>
                              <a:pt x="295891" y="376513"/>
                            </a:cubicBezTo>
                            <a:lnTo>
                              <a:pt x="298285" y="409796"/>
                            </a:lnTo>
                            <a:cubicBezTo>
                              <a:pt x="292453" y="411989"/>
                              <a:pt x="286447" y="413929"/>
                              <a:pt x="280293" y="415588"/>
                            </a:cubicBezTo>
                            <a:lnTo>
                              <a:pt x="262582" y="387135"/>
                            </a:lnTo>
                            <a:cubicBezTo>
                              <a:pt x="260120" y="383175"/>
                              <a:pt x="255813" y="380820"/>
                              <a:pt x="251224" y="380820"/>
                            </a:cubicBezTo>
                            <a:cubicBezTo>
                              <a:pt x="250622" y="380820"/>
                              <a:pt x="250007" y="380861"/>
                              <a:pt x="249405" y="380941"/>
                            </a:cubicBezTo>
                            <a:cubicBezTo>
                              <a:pt x="232443" y="383309"/>
                              <a:pt x="222330" y="383309"/>
                              <a:pt x="205367" y="380941"/>
                            </a:cubicBezTo>
                            <a:cubicBezTo>
                              <a:pt x="200043" y="380259"/>
                              <a:pt x="194973" y="382653"/>
                              <a:pt x="192191" y="387135"/>
                            </a:cubicBezTo>
                            <a:lnTo>
                              <a:pt x="174506" y="415588"/>
                            </a:lnTo>
                            <a:cubicBezTo>
                              <a:pt x="168352" y="413929"/>
                              <a:pt x="162333" y="411989"/>
                              <a:pt x="156500" y="409796"/>
                            </a:cubicBezTo>
                            <a:lnTo>
                              <a:pt x="158908" y="376513"/>
                            </a:lnTo>
                            <a:cubicBezTo>
                              <a:pt x="159283" y="371229"/>
                              <a:pt x="156527" y="366239"/>
                              <a:pt x="151885" y="363751"/>
                            </a:cubicBezTo>
                            <a:cubicBezTo>
                              <a:pt x="139030" y="356875"/>
                              <a:pt x="127057" y="348140"/>
                              <a:pt x="116248" y="337759"/>
                            </a:cubicBezTo>
                            <a:cubicBezTo>
                              <a:pt x="112422" y="334094"/>
                              <a:pt x="106790" y="333024"/>
                              <a:pt x="101948" y="335003"/>
                            </a:cubicBezTo>
                            <a:lnTo>
                              <a:pt x="71060" y="347551"/>
                            </a:lnTo>
                            <a:cubicBezTo>
                              <a:pt x="67100" y="342615"/>
                              <a:pt x="63355" y="337465"/>
                              <a:pt x="59850" y="332154"/>
                            </a:cubicBezTo>
                            <a:lnTo>
                              <a:pt x="81334" y="306617"/>
                            </a:lnTo>
                            <a:cubicBezTo>
                              <a:pt x="84745" y="302577"/>
                              <a:pt x="85454" y="296892"/>
                              <a:pt x="83139" y="292156"/>
                            </a:cubicBezTo>
                            <a:cubicBezTo>
                              <a:pt x="76665" y="278873"/>
                              <a:pt x="72090" y="264800"/>
                              <a:pt x="69508" y="250326"/>
                            </a:cubicBezTo>
                            <a:cubicBezTo>
                              <a:pt x="68598" y="245122"/>
                              <a:pt x="64692" y="240948"/>
                              <a:pt x="59555" y="239677"/>
                            </a:cubicBezTo>
                            <a:lnTo>
                              <a:pt x="26995" y="231611"/>
                            </a:lnTo>
                            <a:cubicBezTo>
                              <a:pt x="26848" y="228320"/>
                              <a:pt x="26754" y="225190"/>
                              <a:pt x="26754" y="222126"/>
                            </a:cubicBezTo>
                            <a:cubicBezTo>
                              <a:pt x="26754" y="219063"/>
                              <a:pt x="26848" y="215919"/>
                              <a:pt x="27022" y="212642"/>
                            </a:cubicBezTo>
                            <a:lnTo>
                              <a:pt x="59582" y="204575"/>
                            </a:lnTo>
                            <a:cubicBezTo>
                              <a:pt x="64719" y="203305"/>
                              <a:pt x="68625" y="199131"/>
                              <a:pt x="69535" y="193927"/>
                            </a:cubicBezTo>
                            <a:cubicBezTo>
                              <a:pt x="72103" y="179453"/>
                              <a:pt x="76678" y="165380"/>
                              <a:pt x="83166" y="152097"/>
                            </a:cubicBezTo>
                            <a:cubicBezTo>
                              <a:pt x="85480" y="147361"/>
                              <a:pt x="84772" y="141676"/>
                              <a:pt x="81360" y="137636"/>
                            </a:cubicBezTo>
                            <a:lnTo>
                              <a:pt x="59876" y="112099"/>
                            </a:lnTo>
                            <a:cubicBezTo>
                              <a:pt x="63381" y="106788"/>
                              <a:pt x="67127" y="101638"/>
                              <a:pt x="71087" y="96701"/>
                            </a:cubicBezTo>
                            <a:lnTo>
                              <a:pt x="101975" y="109249"/>
                            </a:lnTo>
                            <a:cubicBezTo>
                              <a:pt x="106817" y="111202"/>
                              <a:pt x="112449" y="110146"/>
                              <a:pt x="116275" y="106494"/>
                            </a:cubicBezTo>
                            <a:cubicBezTo>
                              <a:pt x="127084" y="96113"/>
                              <a:pt x="139056" y="87364"/>
                              <a:pt x="151912" y="80502"/>
                            </a:cubicBezTo>
                            <a:cubicBezTo>
                              <a:pt x="156567" y="78000"/>
                              <a:pt x="159323" y="73010"/>
                              <a:pt x="158935" y="67740"/>
                            </a:cubicBezTo>
                            <a:lnTo>
                              <a:pt x="156540" y="34457"/>
                            </a:lnTo>
                            <a:cubicBezTo>
                              <a:pt x="162373" y="32263"/>
                              <a:pt x="168379" y="30324"/>
                              <a:pt x="174533" y="28665"/>
                            </a:cubicBezTo>
                            <a:lnTo>
                              <a:pt x="192244" y="57118"/>
                            </a:lnTo>
                            <a:cubicBezTo>
                              <a:pt x="195027" y="61600"/>
                              <a:pt x="200230" y="64021"/>
                              <a:pt x="205407" y="63312"/>
                            </a:cubicBezTo>
                            <a:cubicBezTo>
                              <a:pt x="222249" y="60998"/>
                              <a:pt x="232643" y="60998"/>
                              <a:pt x="249445" y="63312"/>
                            </a:cubicBezTo>
                            <a:cubicBezTo>
                              <a:pt x="254743" y="63967"/>
                              <a:pt x="259826" y="61586"/>
                              <a:pt x="262622" y="57118"/>
                            </a:cubicBezTo>
                            <a:lnTo>
                              <a:pt x="280306" y="28665"/>
                            </a:lnTo>
                            <a:cubicBezTo>
                              <a:pt x="286447" y="30324"/>
                              <a:pt x="292453" y="32263"/>
                              <a:pt x="298312" y="34457"/>
                            </a:cubicBezTo>
                            <a:lnTo>
                              <a:pt x="295904" y="67740"/>
                            </a:lnTo>
                            <a:cubicBezTo>
                              <a:pt x="295530" y="73024"/>
                              <a:pt x="298285" y="78013"/>
                              <a:pt x="302927" y="80502"/>
                            </a:cubicBezTo>
                            <a:cubicBezTo>
                              <a:pt x="315783" y="87378"/>
                              <a:pt x="327756" y="96113"/>
                              <a:pt x="338564" y="106494"/>
                            </a:cubicBezTo>
                            <a:cubicBezTo>
                              <a:pt x="342377" y="110146"/>
                              <a:pt x="347995" y="111202"/>
                              <a:pt x="352865" y="109249"/>
                            </a:cubicBezTo>
                            <a:lnTo>
                              <a:pt x="383753" y="96701"/>
                            </a:lnTo>
                            <a:cubicBezTo>
                              <a:pt x="387712" y="101638"/>
                              <a:pt x="391458" y="106788"/>
                              <a:pt x="394963" y="112099"/>
                            </a:cubicBezTo>
                            <a:lnTo>
                              <a:pt x="373479" y="137636"/>
                            </a:lnTo>
                            <a:cubicBezTo>
                              <a:pt x="370068" y="141676"/>
                              <a:pt x="369359" y="147361"/>
                              <a:pt x="371673" y="152097"/>
                            </a:cubicBezTo>
                            <a:cubicBezTo>
                              <a:pt x="378148" y="165380"/>
                              <a:pt x="382723" y="179453"/>
                              <a:pt x="385304" y="193927"/>
                            </a:cubicBezTo>
                            <a:cubicBezTo>
                              <a:pt x="386214" y="199131"/>
                              <a:pt x="390120" y="203305"/>
                              <a:pt x="395257" y="204575"/>
                            </a:cubicBezTo>
                            <a:lnTo>
                              <a:pt x="427817" y="212642"/>
                            </a:lnTo>
                            <a:cubicBezTo>
                              <a:pt x="427991" y="215919"/>
                              <a:pt x="428085" y="219063"/>
                              <a:pt x="428085" y="222126"/>
                            </a:cubicBezTo>
                            <a:cubicBezTo>
                              <a:pt x="428085" y="225190"/>
                              <a:pt x="427978" y="228320"/>
                              <a:pt x="427804" y="23159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13" name="Freeform: Shape 212">
                        <a:extLst>
                          <a:ext uri="{FF2B5EF4-FFF2-40B4-BE49-F238E27FC236}">
                            <a16:creationId xmlns:a16="http://schemas.microsoft.com/office/drawing/2014/main" id="{54C784EA-55A6-474B-A923-5C7854288823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285519" y="1913563"/>
                        <a:ext cx="306697" cy="306698"/>
                      </a:xfrm>
                      <a:custGeom>
                        <a:avLst/>
                        <a:gdLst>
                          <a:gd name="connsiteX0" fmla="*/ 120395 w 240790"/>
                          <a:gd name="connsiteY0" fmla="*/ 0 h 240790"/>
                          <a:gd name="connsiteX1" fmla="*/ 0 w 240790"/>
                          <a:gd name="connsiteY1" fmla="*/ 120395 h 240790"/>
                          <a:gd name="connsiteX2" fmla="*/ 45135 w 240790"/>
                          <a:gd name="connsiteY2" fmla="*/ 214370 h 240790"/>
                          <a:gd name="connsiteX3" fmla="*/ 63943 w 240790"/>
                          <a:gd name="connsiteY3" fmla="*/ 212310 h 240790"/>
                          <a:gd name="connsiteX4" fmla="*/ 61883 w 240790"/>
                          <a:gd name="connsiteY4" fmla="*/ 193502 h 240790"/>
                          <a:gd name="connsiteX5" fmla="*/ 26754 w 240790"/>
                          <a:gd name="connsiteY5" fmla="*/ 120395 h 240790"/>
                          <a:gd name="connsiteX6" fmla="*/ 40734 w 240790"/>
                          <a:gd name="connsiteY6" fmla="*/ 71434 h 240790"/>
                          <a:gd name="connsiteX7" fmla="*/ 107018 w 240790"/>
                          <a:gd name="connsiteY7" fmla="*/ 126669 h 240790"/>
                          <a:gd name="connsiteX8" fmla="*/ 107018 w 240790"/>
                          <a:gd name="connsiteY8" fmla="*/ 227413 h 240790"/>
                          <a:gd name="connsiteX9" fmla="*/ 120395 w 240790"/>
                          <a:gd name="connsiteY9" fmla="*/ 240790 h 240790"/>
                          <a:gd name="connsiteX10" fmla="*/ 240790 w 240790"/>
                          <a:gd name="connsiteY10" fmla="*/ 120395 h 240790"/>
                          <a:gd name="connsiteX11" fmla="*/ 120395 w 240790"/>
                          <a:gd name="connsiteY11" fmla="*/ 0 h 240790"/>
                          <a:gd name="connsiteX12" fmla="*/ 182907 w 240790"/>
                          <a:gd name="connsiteY12" fmla="*/ 50887 h 240790"/>
                          <a:gd name="connsiteX13" fmla="*/ 120395 w 240790"/>
                          <a:gd name="connsiteY13" fmla="*/ 102991 h 240790"/>
                          <a:gd name="connsiteX14" fmla="*/ 57883 w 240790"/>
                          <a:gd name="connsiteY14" fmla="*/ 50887 h 240790"/>
                          <a:gd name="connsiteX15" fmla="*/ 120395 w 240790"/>
                          <a:gd name="connsiteY15" fmla="*/ 26768 h 240790"/>
                          <a:gd name="connsiteX16" fmla="*/ 182907 w 240790"/>
                          <a:gd name="connsiteY16" fmla="*/ 50887 h 240790"/>
                          <a:gd name="connsiteX17" fmla="*/ 133772 w 240790"/>
                          <a:gd name="connsiteY17" fmla="*/ 213086 h 240790"/>
                          <a:gd name="connsiteX18" fmla="*/ 133772 w 240790"/>
                          <a:gd name="connsiteY18" fmla="*/ 126669 h 240790"/>
                          <a:gd name="connsiteX19" fmla="*/ 200056 w 240790"/>
                          <a:gd name="connsiteY19" fmla="*/ 71434 h 240790"/>
                          <a:gd name="connsiteX20" fmla="*/ 214036 w 240790"/>
                          <a:gd name="connsiteY20" fmla="*/ 120395 h 240790"/>
                          <a:gd name="connsiteX21" fmla="*/ 133772 w 240790"/>
                          <a:gd name="connsiteY21" fmla="*/ 213086 h 24079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</a:cxnLst>
                        <a:rect l="l" t="t" r="r" b="b"/>
                        <a:pathLst>
                          <a:path w="240790" h="240790">
                            <a:moveTo>
                              <a:pt x="120395" y="0"/>
                            </a:moveTo>
                            <a:cubicBezTo>
                              <a:pt x="54004" y="0"/>
                              <a:pt x="0" y="54004"/>
                              <a:pt x="0" y="120395"/>
                            </a:cubicBezTo>
                            <a:cubicBezTo>
                              <a:pt x="0" y="157116"/>
                              <a:pt x="16441" y="191375"/>
                              <a:pt x="45135" y="214370"/>
                            </a:cubicBezTo>
                            <a:cubicBezTo>
                              <a:pt x="50927" y="218999"/>
                              <a:pt x="59341" y="218049"/>
                              <a:pt x="63943" y="212310"/>
                            </a:cubicBezTo>
                            <a:cubicBezTo>
                              <a:pt x="68572" y="206531"/>
                              <a:pt x="67635" y="198117"/>
                              <a:pt x="61883" y="193502"/>
                            </a:cubicBezTo>
                            <a:cubicBezTo>
                              <a:pt x="39556" y="175603"/>
                              <a:pt x="26754" y="148955"/>
                              <a:pt x="26754" y="120395"/>
                            </a:cubicBezTo>
                            <a:cubicBezTo>
                              <a:pt x="26754" y="102429"/>
                              <a:pt x="31931" y="85695"/>
                              <a:pt x="40734" y="71434"/>
                            </a:cubicBezTo>
                            <a:lnTo>
                              <a:pt x="107018" y="126669"/>
                            </a:lnTo>
                            <a:lnTo>
                              <a:pt x="107018" y="227413"/>
                            </a:lnTo>
                            <a:cubicBezTo>
                              <a:pt x="107018" y="234811"/>
                              <a:pt x="112997" y="240790"/>
                              <a:pt x="120395" y="240790"/>
                            </a:cubicBezTo>
                            <a:cubicBezTo>
                              <a:pt x="186786" y="240790"/>
                              <a:pt x="240790" y="186786"/>
                              <a:pt x="240790" y="120395"/>
                            </a:cubicBezTo>
                            <a:cubicBezTo>
                              <a:pt x="240790" y="54004"/>
                              <a:pt x="186786" y="0"/>
                              <a:pt x="120395" y="0"/>
                            </a:cubicBezTo>
                            <a:close/>
                            <a:moveTo>
                              <a:pt x="182907" y="50887"/>
                            </a:moveTo>
                            <a:lnTo>
                              <a:pt x="120395" y="102991"/>
                            </a:lnTo>
                            <a:lnTo>
                              <a:pt x="57883" y="50887"/>
                            </a:lnTo>
                            <a:cubicBezTo>
                              <a:pt x="74484" y="35945"/>
                              <a:pt x="96356" y="26768"/>
                              <a:pt x="120395" y="26768"/>
                            </a:cubicBezTo>
                            <a:cubicBezTo>
                              <a:pt x="144434" y="26768"/>
                              <a:pt x="166306" y="35945"/>
                              <a:pt x="182907" y="50887"/>
                            </a:cubicBezTo>
                            <a:close/>
                            <a:moveTo>
                              <a:pt x="133772" y="213086"/>
                            </a:moveTo>
                            <a:lnTo>
                              <a:pt x="133772" y="126669"/>
                            </a:lnTo>
                            <a:lnTo>
                              <a:pt x="200056" y="71434"/>
                            </a:lnTo>
                            <a:cubicBezTo>
                              <a:pt x="208859" y="85708"/>
                              <a:pt x="214036" y="102443"/>
                              <a:pt x="214036" y="120395"/>
                            </a:cubicBezTo>
                            <a:cubicBezTo>
                              <a:pt x="214036" y="167496"/>
                              <a:pt x="179094" y="206585"/>
                              <a:pt x="133772" y="213086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14" name="Freeform: Shape 213">
                        <a:extLst>
                          <a:ext uri="{FF2B5EF4-FFF2-40B4-BE49-F238E27FC236}">
                            <a16:creationId xmlns:a16="http://schemas.microsoft.com/office/drawing/2014/main" id="{9491EA82-4EAF-4D61-91C9-630B68810C9F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643332" y="1630599"/>
                        <a:ext cx="34077" cy="170387"/>
                      </a:xfrm>
                      <a:custGeom>
                        <a:avLst/>
                        <a:gdLst>
                          <a:gd name="connsiteX0" fmla="*/ 0 w 26754"/>
                          <a:gd name="connsiteY0" fmla="*/ 120395 h 133772"/>
                          <a:gd name="connsiteX1" fmla="*/ 13377 w 26754"/>
                          <a:gd name="connsiteY1" fmla="*/ 133772 h 133772"/>
                          <a:gd name="connsiteX2" fmla="*/ 26754 w 26754"/>
                          <a:gd name="connsiteY2" fmla="*/ 120395 h 133772"/>
                          <a:gd name="connsiteX3" fmla="*/ 26754 w 26754"/>
                          <a:gd name="connsiteY3" fmla="*/ 13377 h 133772"/>
                          <a:gd name="connsiteX4" fmla="*/ 13377 w 26754"/>
                          <a:gd name="connsiteY4" fmla="*/ 0 h 133772"/>
                          <a:gd name="connsiteX5" fmla="*/ 0 w 26754"/>
                          <a:gd name="connsiteY5" fmla="*/ 13377 h 13377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26754" h="133772">
                            <a:moveTo>
                              <a:pt x="0" y="120395"/>
                            </a:moveTo>
                            <a:cubicBezTo>
                              <a:pt x="0" y="127793"/>
                              <a:pt x="5980" y="133772"/>
                              <a:pt x="13377" y="133772"/>
                            </a:cubicBezTo>
                            <a:cubicBezTo>
                              <a:pt x="20775" y="133772"/>
                              <a:pt x="26754" y="127793"/>
                              <a:pt x="26754" y="120395"/>
                            </a:cubicBezTo>
                            <a:lnTo>
                              <a:pt x="26754" y="13377"/>
                            </a:lnTo>
                            <a:cubicBezTo>
                              <a:pt x="26754" y="5980"/>
                              <a:pt x="20775" y="0"/>
                              <a:pt x="13377" y="0"/>
                            </a:cubicBez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15" name="Freeform: Shape 214">
                        <a:extLst>
                          <a:ext uri="{FF2B5EF4-FFF2-40B4-BE49-F238E27FC236}">
                            <a16:creationId xmlns:a16="http://schemas.microsoft.com/office/drawing/2014/main" id="{28F4B9B2-42CC-461E-94AD-4F0F15FDFC84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558139" y="1596522"/>
                        <a:ext cx="34077" cy="170387"/>
                      </a:xfrm>
                      <a:custGeom>
                        <a:avLst/>
                        <a:gdLst>
                          <a:gd name="connsiteX0" fmla="*/ 0 w 26754"/>
                          <a:gd name="connsiteY0" fmla="*/ 120395 h 133772"/>
                          <a:gd name="connsiteX1" fmla="*/ 13377 w 26754"/>
                          <a:gd name="connsiteY1" fmla="*/ 133772 h 133772"/>
                          <a:gd name="connsiteX2" fmla="*/ 26754 w 26754"/>
                          <a:gd name="connsiteY2" fmla="*/ 120395 h 133772"/>
                          <a:gd name="connsiteX3" fmla="*/ 26754 w 26754"/>
                          <a:gd name="connsiteY3" fmla="*/ 13377 h 133772"/>
                          <a:gd name="connsiteX4" fmla="*/ 13377 w 26754"/>
                          <a:gd name="connsiteY4" fmla="*/ 0 h 133772"/>
                          <a:gd name="connsiteX5" fmla="*/ 0 w 26754"/>
                          <a:gd name="connsiteY5" fmla="*/ 13377 h 13377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26754" h="133772">
                            <a:moveTo>
                              <a:pt x="0" y="120395"/>
                            </a:moveTo>
                            <a:cubicBezTo>
                              <a:pt x="0" y="127793"/>
                              <a:pt x="5980" y="133772"/>
                              <a:pt x="13377" y="133772"/>
                            </a:cubicBezTo>
                            <a:cubicBezTo>
                              <a:pt x="20775" y="133772"/>
                              <a:pt x="26754" y="127793"/>
                              <a:pt x="26754" y="120395"/>
                            </a:cubicBezTo>
                            <a:lnTo>
                              <a:pt x="26754" y="13377"/>
                            </a:lnTo>
                            <a:cubicBezTo>
                              <a:pt x="26754" y="5980"/>
                              <a:pt x="20775" y="0"/>
                              <a:pt x="13377" y="0"/>
                            </a:cubicBez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16" name="Freeform: Shape 215">
                        <a:extLst>
                          <a:ext uri="{FF2B5EF4-FFF2-40B4-BE49-F238E27FC236}">
                            <a16:creationId xmlns:a16="http://schemas.microsoft.com/office/drawing/2014/main" id="{C2F63E1E-2617-4E4C-8A0E-10249316844F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472945" y="1562444"/>
                        <a:ext cx="34077" cy="170387"/>
                      </a:xfrm>
                      <a:custGeom>
                        <a:avLst/>
                        <a:gdLst>
                          <a:gd name="connsiteX0" fmla="*/ 0 w 26754"/>
                          <a:gd name="connsiteY0" fmla="*/ 120395 h 133772"/>
                          <a:gd name="connsiteX1" fmla="*/ 13377 w 26754"/>
                          <a:gd name="connsiteY1" fmla="*/ 133772 h 133772"/>
                          <a:gd name="connsiteX2" fmla="*/ 26754 w 26754"/>
                          <a:gd name="connsiteY2" fmla="*/ 120395 h 133772"/>
                          <a:gd name="connsiteX3" fmla="*/ 26754 w 26754"/>
                          <a:gd name="connsiteY3" fmla="*/ 13377 h 133772"/>
                          <a:gd name="connsiteX4" fmla="*/ 13377 w 26754"/>
                          <a:gd name="connsiteY4" fmla="*/ 0 h 133772"/>
                          <a:gd name="connsiteX5" fmla="*/ 0 w 26754"/>
                          <a:gd name="connsiteY5" fmla="*/ 13377 h 13377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26754" h="133772">
                            <a:moveTo>
                              <a:pt x="0" y="120395"/>
                            </a:moveTo>
                            <a:cubicBezTo>
                              <a:pt x="0" y="127793"/>
                              <a:pt x="5980" y="133772"/>
                              <a:pt x="13377" y="133772"/>
                            </a:cubicBezTo>
                            <a:cubicBezTo>
                              <a:pt x="20775" y="133772"/>
                              <a:pt x="26754" y="127793"/>
                              <a:pt x="26754" y="120395"/>
                            </a:cubicBezTo>
                            <a:lnTo>
                              <a:pt x="26754" y="13377"/>
                            </a:lnTo>
                            <a:cubicBezTo>
                              <a:pt x="26754" y="5980"/>
                              <a:pt x="20775" y="0"/>
                              <a:pt x="13377" y="0"/>
                            </a:cubicBez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17" name="Freeform: Shape 216">
                        <a:extLst>
                          <a:ext uri="{FF2B5EF4-FFF2-40B4-BE49-F238E27FC236}">
                            <a16:creationId xmlns:a16="http://schemas.microsoft.com/office/drawing/2014/main" id="{B3104CB8-223C-4F1F-8503-8939F87836FB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944745" y="2158801"/>
                        <a:ext cx="170387" cy="34077"/>
                      </a:xfrm>
                      <a:custGeom>
                        <a:avLst/>
                        <a:gdLst>
                          <a:gd name="connsiteX0" fmla="*/ 0 w 133772"/>
                          <a:gd name="connsiteY0" fmla="*/ 13377 h 26754"/>
                          <a:gd name="connsiteX1" fmla="*/ 13377 w 133772"/>
                          <a:gd name="connsiteY1" fmla="*/ 26754 h 26754"/>
                          <a:gd name="connsiteX2" fmla="*/ 120395 w 133772"/>
                          <a:gd name="connsiteY2" fmla="*/ 26754 h 26754"/>
                          <a:gd name="connsiteX3" fmla="*/ 133772 w 133772"/>
                          <a:gd name="connsiteY3" fmla="*/ 13377 h 26754"/>
                          <a:gd name="connsiteX4" fmla="*/ 120395 w 133772"/>
                          <a:gd name="connsiteY4" fmla="*/ 0 h 26754"/>
                          <a:gd name="connsiteX5" fmla="*/ 13377 w 133772"/>
                          <a:gd name="connsiteY5" fmla="*/ 0 h 26754"/>
                          <a:gd name="connsiteX6" fmla="*/ 0 w 133772"/>
                          <a:gd name="connsiteY6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133772" h="26754">
                            <a:moveTo>
                              <a:pt x="0" y="13377"/>
                            </a:moveTo>
                            <a:cubicBezTo>
                              <a:pt x="0" y="20775"/>
                              <a:pt x="5980" y="26754"/>
                              <a:pt x="13377" y="26754"/>
                            </a:cubicBezTo>
                            <a:lnTo>
                              <a:pt x="120395" y="26754"/>
                            </a:lnTo>
                            <a:cubicBezTo>
                              <a:pt x="127793" y="26754"/>
                              <a:pt x="133772" y="20775"/>
                              <a:pt x="133772" y="13377"/>
                            </a:cubicBezTo>
                            <a:cubicBezTo>
                              <a:pt x="133772" y="5980"/>
                              <a:pt x="127793" y="0"/>
                              <a:pt x="120395" y="0"/>
                            </a:cubicBezTo>
                            <a:lnTo>
                              <a:pt x="13377" y="0"/>
                            </a:ln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18" name="Freeform: Shape 217">
                        <a:extLst>
                          <a:ext uri="{FF2B5EF4-FFF2-40B4-BE49-F238E27FC236}">
                            <a16:creationId xmlns:a16="http://schemas.microsoft.com/office/drawing/2014/main" id="{2E5B9998-898E-4B82-91E0-2938926E9D43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995860" y="2243994"/>
                        <a:ext cx="170387" cy="34077"/>
                      </a:xfrm>
                      <a:custGeom>
                        <a:avLst/>
                        <a:gdLst>
                          <a:gd name="connsiteX0" fmla="*/ 0 w 133772"/>
                          <a:gd name="connsiteY0" fmla="*/ 13377 h 26754"/>
                          <a:gd name="connsiteX1" fmla="*/ 13377 w 133772"/>
                          <a:gd name="connsiteY1" fmla="*/ 26754 h 26754"/>
                          <a:gd name="connsiteX2" fmla="*/ 120395 w 133772"/>
                          <a:gd name="connsiteY2" fmla="*/ 26754 h 26754"/>
                          <a:gd name="connsiteX3" fmla="*/ 133772 w 133772"/>
                          <a:gd name="connsiteY3" fmla="*/ 13377 h 26754"/>
                          <a:gd name="connsiteX4" fmla="*/ 120395 w 133772"/>
                          <a:gd name="connsiteY4" fmla="*/ 0 h 26754"/>
                          <a:gd name="connsiteX5" fmla="*/ 13377 w 133772"/>
                          <a:gd name="connsiteY5" fmla="*/ 0 h 26754"/>
                          <a:gd name="connsiteX6" fmla="*/ 0 w 133772"/>
                          <a:gd name="connsiteY6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133772" h="26754">
                            <a:moveTo>
                              <a:pt x="0" y="13377"/>
                            </a:moveTo>
                            <a:cubicBezTo>
                              <a:pt x="0" y="20775"/>
                              <a:pt x="5980" y="26754"/>
                              <a:pt x="13377" y="26754"/>
                            </a:cubicBezTo>
                            <a:lnTo>
                              <a:pt x="120395" y="26754"/>
                            </a:lnTo>
                            <a:cubicBezTo>
                              <a:pt x="127793" y="26754"/>
                              <a:pt x="133772" y="20775"/>
                              <a:pt x="133772" y="13377"/>
                            </a:cubicBezTo>
                            <a:cubicBezTo>
                              <a:pt x="133772" y="5980"/>
                              <a:pt x="127793" y="0"/>
                              <a:pt x="120395" y="0"/>
                            </a:cubicBezTo>
                            <a:lnTo>
                              <a:pt x="13377" y="0"/>
                            </a:ln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19" name="Freeform: Shape 218">
                        <a:extLst>
                          <a:ext uri="{FF2B5EF4-FFF2-40B4-BE49-F238E27FC236}">
                            <a16:creationId xmlns:a16="http://schemas.microsoft.com/office/drawing/2014/main" id="{EBAD224B-A8B0-41D1-AC08-CF7C915FB6C5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046977" y="2329189"/>
                        <a:ext cx="170387" cy="34077"/>
                      </a:xfrm>
                      <a:custGeom>
                        <a:avLst/>
                        <a:gdLst>
                          <a:gd name="connsiteX0" fmla="*/ 133772 w 133772"/>
                          <a:gd name="connsiteY0" fmla="*/ 13377 h 26754"/>
                          <a:gd name="connsiteX1" fmla="*/ 120395 w 133772"/>
                          <a:gd name="connsiteY1" fmla="*/ 0 h 26754"/>
                          <a:gd name="connsiteX2" fmla="*/ 13377 w 133772"/>
                          <a:gd name="connsiteY2" fmla="*/ 0 h 26754"/>
                          <a:gd name="connsiteX3" fmla="*/ 0 w 133772"/>
                          <a:gd name="connsiteY3" fmla="*/ 13377 h 26754"/>
                          <a:gd name="connsiteX4" fmla="*/ 13377 w 133772"/>
                          <a:gd name="connsiteY4" fmla="*/ 26754 h 26754"/>
                          <a:gd name="connsiteX5" fmla="*/ 120395 w 133772"/>
                          <a:gd name="connsiteY5" fmla="*/ 26754 h 26754"/>
                          <a:gd name="connsiteX6" fmla="*/ 133772 w 133772"/>
                          <a:gd name="connsiteY6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133772" h="26754">
                            <a:moveTo>
                              <a:pt x="133772" y="13377"/>
                            </a:moveTo>
                            <a:cubicBezTo>
                              <a:pt x="133772" y="5980"/>
                              <a:pt x="127793" y="0"/>
                              <a:pt x="120395" y="0"/>
                            </a:cubicBezTo>
                            <a:lnTo>
                              <a:pt x="13377" y="0"/>
                            </a:ln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ubicBezTo>
                              <a:pt x="0" y="20775"/>
                              <a:pt x="5980" y="26754"/>
                              <a:pt x="13377" y="26754"/>
                            </a:cubicBezTo>
                            <a:lnTo>
                              <a:pt x="120395" y="26754"/>
                            </a:lnTo>
                            <a:cubicBezTo>
                              <a:pt x="127793" y="26754"/>
                              <a:pt x="133772" y="20775"/>
                              <a:pt x="133772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20" name="Freeform: Shape 219">
                        <a:extLst>
                          <a:ext uri="{FF2B5EF4-FFF2-40B4-BE49-F238E27FC236}">
                            <a16:creationId xmlns:a16="http://schemas.microsoft.com/office/drawing/2014/main" id="{8F33ACCD-0F02-485D-BFA2-DEA89CC4E574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472945" y="1494289"/>
                        <a:ext cx="34077" cy="34077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21" name="Freeform: Shape 220">
                        <a:extLst>
                          <a:ext uri="{FF2B5EF4-FFF2-40B4-BE49-F238E27FC236}">
                            <a16:creationId xmlns:a16="http://schemas.microsoft.com/office/drawing/2014/main" id="{05E94EA5-69CB-49DE-8223-DEF6DCD2818A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558139" y="1528367"/>
                        <a:ext cx="34077" cy="34077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22" name="Freeform: Shape 221">
                        <a:extLst>
                          <a:ext uri="{FF2B5EF4-FFF2-40B4-BE49-F238E27FC236}">
                            <a16:creationId xmlns:a16="http://schemas.microsoft.com/office/drawing/2014/main" id="{36C5FC31-7E43-456F-9874-4B9A63DDC9F6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643332" y="1562444"/>
                        <a:ext cx="34077" cy="34077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24" name="Freeform: Shape 223">
                        <a:extLst>
                          <a:ext uri="{FF2B5EF4-FFF2-40B4-BE49-F238E27FC236}">
                            <a16:creationId xmlns:a16="http://schemas.microsoft.com/office/drawing/2014/main" id="{E1770943-3E1B-4C04-88D1-BE9E69701B93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876590" y="2158801"/>
                        <a:ext cx="34077" cy="34077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1" name="Freeform: Shape 230">
                        <a:extLst>
                          <a:ext uri="{FF2B5EF4-FFF2-40B4-BE49-F238E27FC236}">
                            <a16:creationId xmlns:a16="http://schemas.microsoft.com/office/drawing/2014/main" id="{061C6B8A-921F-436A-B26B-2EA5791B43B8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927705" y="2243994"/>
                        <a:ext cx="34077" cy="34077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2" name="Freeform: Shape 231">
                        <a:extLst>
                          <a:ext uri="{FF2B5EF4-FFF2-40B4-BE49-F238E27FC236}">
                            <a16:creationId xmlns:a16="http://schemas.microsoft.com/office/drawing/2014/main" id="{2C21CD72-F7E7-4C88-9996-7A6BF173B939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978822" y="2329189"/>
                        <a:ext cx="34077" cy="34077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3" name="Freeform: Shape 232">
                        <a:extLst>
                          <a:ext uri="{FF2B5EF4-FFF2-40B4-BE49-F238E27FC236}">
                            <a16:creationId xmlns:a16="http://schemas.microsoft.com/office/drawing/2014/main" id="{BD3008F7-F944-4BF3-A6D2-E19548D01765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38048" y="1306863"/>
                        <a:ext cx="272619" cy="306698"/>
                      </a:xfrm>
                      <a:custGeom>
                        <a:avLst/>
                        <a:gdLst>
                          <a:gd name="connsiteX0" fmla="*/ 107018 w 214035"/>
                          <a:gd name="connsiteY0" fmla="*/ 0 h 240790"/>
                          <a:gd name="connsiteX1" fmla="*/ 0 w 214035"/>
                          <a:gd name="connsiteY1" fmla="*/ 107018 h 240790"/>
                          <a:gd name="connsiteX2" fmla="*/ 53509 w 214035"/>
                          <a:gd name="connsiteY2" fmla="*/ 199588 h 240790"/>
                          <a:gd name="connsiteX3" fmla="*/ 53509 w 214035"/>
                          <a:gd name="connsiteY3" fmla="*/ 227413 h 240790"/>
                          <a:gd name="connsiteX4" fmla="*/ 66886 w 214035"/>
                          <a:gd name="connsiteY4" fmla="*/ 240790 h 240790"/>
                          <a:gd name="connsiteX5" fmla="*/ 147150 w 214035"/>
                          <a:gd name="connsiteY5" fmla="*/ 240790 h 240790"/>
                          <a:gd name="connsiteX6" fmla="*/ 160527 w 214035"/>
                          <a:gd name="connsiteY6" fmla="*/ 227413 h 240790"/>
                          <a:gd name="connsiteX7" fmla="*/ 160527 w 214035"/>
                          <a:gd name="connsiteY7" fmla="*/ 199588 h 240790"/>
                          <a:gd name="connsiteX8" fmla="*/ 214036 w 214035"/>
                          <a:gd name="connsiteY8" fmla="*/ 107018 h 240790"/>
                          <a:gd name="connsiteX9" fmla="*/ 107018 w 214035"/>
                          <a:gd name="connsiteY9" fmla="*/ 0 h 240790"/>
                          <a:gd name="connsiteX10" fmla="*/ 141397 w 214035"/>
                          <a:gd name="connsiteY10" fmla="*/ 179442 h 240790"/>
                          <a:gd name="connsiteX11" fmla="*/ 133772 w 214035"/>
                          <a:gd name="connsiteY11" fmla="*/ 191522 h 240790"/>
                          <a:gd name="connsiteX12" fmla="*/ 133772 w 214035"/>
                          <a:gd name="connsiteY12" fmla="*/ 214036 h 240790"/>
                          <a:gd name="connsiteX13" fmla="*/ 80263 w 214035"/>
                          <a:gd name="connsiteY13" fmla="*/ 214036 h 240790"/>
                          <a:gd name="connsiteX14" fmla="*/ 80263 w 214035"/>
                          <a:gd name="connsiteY14" fmla="*/ 191522 h 240790"/>
                          <a:gd name="connsiteX15" fmla="*/ 72638 w 214035"/>
                          <a:gd name="connsiteY15" fmla="*/ 179442 h 240790"/>
                          <a:gd name="connsiteX16" fmla="*/ 26754 w 214035"/>
                          <a:gd name="connsiteY16" fmla="*/ 107018 h 240790"/>
                          <a:gd name="connsiteX17" fmla="*/ 107018 w 214035"/>
                          <a:gd name="connsiteY17" fmla="*/ 26754 h 240790"/>
                          <a:gd name="connsiteX18" fmla="*/ 187281 w 214035"/>
                          <a:gd name="connsiteY18" fmla="*/ 107018 h 240790"/>
                          <a:gd name="connsiteX19" fmla="*/ 141397 w 214035"/>
                          <a:gd name="connsiteY19" fmla="*/ 179442 h 24079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</a:cxnLst>
                        <a:rect l="l" t="t" r="r" b="b"/>
                        <a:pathLst>
                          <a:path w="214035" h="240790">
                            <a:moveTo>
                              <a:pt x="107018" y="0"/>
                            </a:moveTo>
                            <a:cubicBezTo>
                              <a:pt x="48011" y="0"/>
                              <a:pt x="0" y="48011"/>
                              <a:pt x="0" y="107018"/>
                            </a:cubicBezTo>
                            <a:cubicBezTo>
                              <a:pt x="0" y="145156"/>
                              <a:pt x="20748" y="180593"/>
                              <a:pt x="53509" y="199588"/>
                            </a:cubicBezTo>
                            <a:lnTo>
                              <a:pt x="53509" y="227413"/>
                            </a:lnTo>
                            <a:cubicBezTo>
                              <a:pt x="53509" y="234811"/>
                              <a:pt x="59489" y="240790"/>
                              <a:pt x="66886" y="240790"/>
                            </a:cubicBezTo>
                            <a:lnTo>
                              <a:pt x="147150" y="240790"/>
                            </a:lnTo>
                            <a:cubicBezTo>
                              <a:pt x="154547" y="240790"/>
                              <a:pt x="160527" y="234811"/>
                              <a:pt x="160527" y="227413"/>
                            </a:cubicBezTo>
                            <a:lnTo>
                              <a:pt x="160527" y="199588"/>
                            </a:lnTo>
                            <a:cubicBezTo>
                              <a:pt x="193288" y="180593"/>
                              <a:pt x="214036" y="145156"/>
                              <a:pt x="214036" y="107018"/>
                            </a:cubicBezTo>
                            <a:cubicBezTo>
                              <a:pt x="214036" y="48011"/>
                              <a:pt x="166025" y="0"/>
                              <a:pt x="107018" y="0"/>
                            </a:cubicBezTo>
                            <a:close/>
                            <a:moveTo>
                              <a:pt x="141397" y="179442"/>
                            </a:moveTo>
                            <a:cubicBezTo>
                              <a:pt x="136742" y="181663"/>
                              <a:pt x="133772" y="186372"/>
                              <a:pt x="133772" y="191522"/>
                            </a:cubicBezTo>
                            <a:lnTo>
                              <a:pt x="133772" y="214036"/>
                            </a:lnTo>
                            <a:lnTo>
                              <a:pt x="80263" y="214036"/>
                            </a:lnTo>
                            <a:lnTo>
                              <a:pt x="80263" y="191522"/>
                            </a:lnTo>
                            <a:cubicBezTo>
                              <a:pt x="80263" y="186358"/>
                              <a:pt x="77294" y="181663"/>
                              <a:pt x="72638" y="179442"/>
                            </a:cubicBezTo>
                            <a:cubicBezTo>
                              <a:pt x="44760" y="166199"/>
                              <a:pt x="26754" y="137759"/>
                              <a:pt x="26754" y="107018"/>
                            </a:cubicBezTo>
                            <a:cubicBezTo>
                              <a:pt x="26754" y="62753"/>
                              <a:pt x="62753" y="26754"/>
                              <a:pt x="107018" y="26754"/>
                            </a:cubicBezTo>
                            <a:cubicBezTo>
                              <a:pt x="151283" y="26754"/>
                              <a:pt x="187281" y="62753"/>
                              <a:pt x="187281" y="107018"/>
                            </a:cubicBezTo>
                            <a:cubicBezTo>
                              <a:pt x="187281" y="137759"/>
                              <a:pt x="169275" y="166199"/>
                              <a:pt x="141397" y="179442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4" name="Freeform: Shape 233">
                        <a:extLst>
                          <a:ext uri="{FF2B5EF4-FFF2-40B4-BE49-F238E27FC236}">
                            <a16:creationId xmlns:a16="http://schemas.microsoft.com/office/drawing/2014/main" id="{7D8EDF60-DB6D-4CB9-901A-13759BE5395E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06203" y="1647638"/>
                        <a:ext cx="136309" cy="34077"/>
                      </a:xfrm>
                      <a:custGeom>
                        <a:avLst/>
                        <a:gdLst>
                          <a:gd name="connsiteX0" fmla="*/ 93641 w 107017"/>
                          <a:gd name="connsiteY0" fmla="*/ 0 h 26754"/>
                          <a:gd name="connsiteX1" fmla="*/ 13377 w 107017"/>
                          <a:gd name="connsiteY1" fmla="*/ 0 h 26754"/>
                          <a:gd name="connsiteX2" fmla="*/ 0 w 107017"/>
                          <a:gd name="connsiteY2" fmla="*/ 13377 h 26754"/>
                          <a:gd name="connsiteX3" fmla="*/ 13377 w 107017"/>
                          <a:gd name="connsiteY3" fmla="*/ 26754 h 26754"/>
                          <a:gd name="connsiteX4" fmla="*/ 93641 w 107017"/>
                          <a:gd name="connsiteY4" fmla="*/ 26754 h 26754"/>
                          <a:gd name="connsiteX5" fmla="*/ 107018 w 107017"/>
                          <a:gd name="connsiteY5" fmla="*/ 13377 h 26754"/>
                          <a:gd name="connsiteX6" fmla="*/ 93641 w 107017"/>
                          <a:gd name="connsiteY6" fmla="*/ 0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107017" h="26754">
                            <a:moveTo>
                              <a:pt x="93641" y="0"/>
                            </a:moveTo>
                            <a:lnTo>
                              <a:pt x="13377" y="0"/>
                            </a:lnTo>
                            <a:cubicBezTo>
                              <a:pt x="5980" y="0"/>
                              <a:pt x="0" y="5980"/>
                              <a:pt x="0" y="13377"/>
                            </a:cubicBezTo>
                            <a:cubicBezTo>
                              <a:pt x="0" y="20775"/>
                              <a:pt x="5980" y="26754"/>
                              <a:pt x="13377" y="26754"/>
                            </a:cubicBezTo>
                            <a:lnTo>
                              <a:pt x="93641" y="26754"/>
                            </a:lnTo>
                            <a:cubicBezTo>
                              <a:pt x="101038" y="26754"/>
                              <a:pt x="107018" y="20775"/>
                              <a:pt x="107018" y="13377"/>
                            </a:cubicBezTo>
                            <a:cubicBezTo>
                              <a:pt x="107018" y="5980"/>
                              <a:pt x="101038" y="0"/>
                              <a:pt x="93641" y="0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5" name="Freeform: Shape 234">
                        <a:extLst>
                          <a:ext uri="{FF2B5EF4-FFF2-40B4-BE49-F238E27FC236}">
                            <a16:creationId xmlns:a16="http://schemas.microsoft.com/office/drawing/2014/main" id="{0C2A8C4E-DEC3-42CF-A34D-D6D06402748D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723236" y="1392053"/>
                        <a:ext cx="102241" cy="136314"/>
                      </a:xfrm>
                      <a:custGeom>
                        <a:avLst/>
                        <a:gdLst>
                          <a:gd name="connsiteX0" fmla="*/ 57432 w 80270"/>
                          <a:gd name="connsiteY0" fmla="*/ 3923 h 107021"/>
                          <a:gd name="connsiteX1" fmla="*/ 40135 w 80270"/>
                          <a:gd name="connsiteY1" fmla="*/ 21220 h 107021"/>
                          <a:gd name="connsiteX2" fmla="*/ 22838 w 80270"/>
                          <a:gd name="connsiteY2" fmla="*/ 3923 h 107021"/>
                          <a:gd name="connsiteX3" fmla="*/ 3923 w 80270"/>
                          <a:gd name="connsiteY3" fmla="*/ 3923 h 107021"/>
                          <a:gd name="connsiteX4" fmla="*/ 3923 w 80270"/>
                          <a:gd name="connsiteY4" fmla="*/ 22838 h 107021"/>
                          <a:gd name="connsiteX5" fmla="*/ 26758 w 80270"/>
                          <a:gd name="connsiteY5" fmla="*/ 45673 h 107021"/>
                          <a:gd name="connsiteX6" fmla="*/ 26758 w 80270"/>
                          <a:gd name="connsiteY6" fmla="*/ 93644 h 107021"/>
                          <a:gd name="connsiteX7" fmla="*/ 40135 w 80270"/>
                          <a:gd name="connsiteY7" fmla="*/ 107021 h 107021"/>
                          <a:gd name="connsiteX8" fmla="*/ 53512 w 80270"/>
                          <a:gd name="connsiteY8" fmla="*/ 93644 h 107021"/>
                          <a:gd name="connsiteX9" fmla="*/ 53512 w 80270"/>
                          <a:gd name="connsiteY9" fmla="*/ 45673 h 107021"/>
                          <a:gd name="connsiteX10" fmla="*/ 76347 w 80270"/>
                          <a:gd name="connsiteY10" fmla="*/ 22838 h 107021"/>
                          <a:gd name="connsiteX11" fmla="*/ 76347 w 80270"/>
                          <a:gd name="connsiteY11" fmla="*/ 3923 h 107021"/>
                          <a:gd name="connsiteX12" fmla="*/ 57432 w 80270"/>
                          <a:gd name="connsiteY12" fmla="*/ 3923 h 10702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</a:cxnLst>
                        <a:rect l="l" t="t" r="r" b="b"/>
                        <a:pathLst>
                          <a:path w="80270" h="107021">
                            <a:moveTo>
                              <a:pt x="57432" y="3923"/>
                            </a:moveTo>
                            <a:lnTo>
                              <a:pt x="40135" y="21220"/>
                            </a:lnTo>
                            <a:lnTo>
                              <a:pt x="22838" y="3923"/>
                            </a:lnTo>
                            <a:cubicBezTo>
                              <a:pt x="17608" y="-1308"/>
                              <a:pt x="9153" y="-1308"/>
                              <a:pt x="3923" y="3923"/>
                            </a:cubicBezTo>
                            <a:cubicBezTo>
                              <a:pt x="-1308" y="9153"/>
                              <a:pt x="-1308" y="17608"/>
                              <a:pt x="3923" y="22838"/>
                            </a:cubicBezTo>
                            <a:lnTo>
                              <a:pt x="26758" y="45673"/>
                            </a:lnTo>
                            <a:lnTo>
                              <a:pt x="26758" y="93644"/>
                            </a:lnTo>
                            <a:cubicBezTo>
                              <a:pt x="26758" y="101042"/>
                              <a:pt x="32737" y="107021"/>
                              <a:pt x="40135" y="107021"/>
                            </a:cubicBezTo>
                            <a:cubicBezTo>
                              <a:pt x="47533" y="107021"/>
                              <a:pt x="53512" y="101042"/>
                              <a:pt x="53512" y="93644"/>
                            </a:cubicBezTo>
                            <a:lnTo>
                              <a:pt x="53512" y="45673"/>
                            </a:lnTo>
                            <a:lnTo>
                              <a:pt x="76347" y="22838"/>
                            </a:lnTo>
                            <a:cubicBezTo>
                              <a:pt x="81578" y="17608"/>
                              <a:pt x="81578" y="9153"/>
                              <a:pt x="76347" y="3923"/>
                            </a:cubicBezTo>
                            <a:cubicBezTo>
                              <a:pt x="71117" y="-1308"/>
                              <a:pt x="62662" y="-1308"/>
                              <a:pt x="57432" y="3923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236" name="Freeform: Shape 235">
                        <a:extLst>
                          <a:ext uri="{FF2B5EF4-FFF2-40B4-BE49-F238E27FC236}">
                            <a16:creationId xmlns:a16="http://schemas.microsoft.com/office/drawing/2014/main" id="{7D420A45-8B4F-4CAC-883C-84515A264807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1098093" y="1783948"/>
                        <a:ext cx="34077" cy="34077"/>
                      </a:xfrm>
                      <a:custGeom>
                        <a:avLst/>
                        <a:gdLst>
                          <a:gd name="connsiteX0" fmla="*/ 26754 w 26754"/>
                          <a:gd name="connsiteY0" fmla="*/ 13377 h 26754"/>
                          <a:gd name="connsiteX1" fmla="*/ 13377 w 26754"/>
                          <a:gd name="connsiteY1" fmla="*/ 26754 h 26754"/>
                          <a:gd name="connsiteX2" fmla="*/ 0 w 26754"/>
                          <a:gd name="connsiteY2" fmla="*/ 13377 h 26754"/>
                          <a:gd name="connsiteX3" fmla="*/ 13377 w 26754"/>
                          <a:gd name="connsiteY3" fmla="*/ 0 h 26754"/>
                          <a:gd name="connsiteX4" fmla="*/ 26754 w 26754"/>
                          <a:gd name="connsiteY4" fmla="*/ 13377 h 267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6754" h="26754">
                            <a:moveTo>
                              <a:pt x="26754" y="13377"/>
                            </a:moveTo>
                            <a:cubicBezTo>
                              <a:pt x="26754" y="20765"/>
                              <a:pt x="20765" y="26754"/>
                              <a:pt x="13377" y="26754"/>
                            </a:cubicBezTo>
                            <a:cubicBezTo>
                              <a:pt x="5989" y="26754"/>
                              <a:pt x="0" y="20765"/>
                              <a:pt x="0" y="13377"/>
                            </a:cubicBezTo>
                            <a:cubicBezTo>
                              <a:pt x="0" y="5989"/>
                              <a:pt x="5989" y="0"/>
                              <a:pt x="13377" y="0"/>
                            </a:cubicBezTo>
                            <a:cubicBezTo>
                              <a:pt x="20765" y="0"/>
                              <a:pt x="26754" y="5989"/>
                              <a:pt x="26754" y="13377"/>
                            </a:cubicBezTo>
                            <a:close/>
                          </a:path>
                        </a:pathLst>
                      </a:custGeom>
                      <a:grpFill/>
                      <a:ln w="1329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sz="160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</p:grpSp>
          </p:grpSp>
        </p:grpSp>
      </p:grpSp>
      <p:pic>
        <p:nvPicPr>
          <p:cNvPr id="9" name="Picture 8" descr="A yellow and orange logo&#10;&#10;Description automatically generated">
            <a:extLst>
              <a:ext uri="{FF2B5EF4-FFF2-40B4-BE49-F238E27FC236}">
                <a16:creationId xmlns:a16="http://schemas.microsoft.com/office/drawing/2014/main" id="{8D330C80-C932-9BE7-A3D2-EEDA3B127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000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B9ADB-18E6-4669-A1ED-0C085BAC8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176" y="206501"/>
            <a:ext cx="8596668" cy="1320800"/>
          </a:xfrm>
        </p:spPr>
        <p:txBody>
          <a:bodyPr/>
          <a:lstStyle/>
          <a:p>
            <a:r>
              <a:rPr lang="hr-HR" dirty="0"/>
              <a:t>AI </a:t>
            </a:r>
            <a:r>
              <a:rPr lang="en-IN" dirty="0"/>
              <a:t>Use Cases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3DA32-E460-4100-B0A7-9217B69AB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8DC329-F966-40ED-9D7F-3F233B67DE27}" type="slidenum">
              <a:rPr lang="en-IN">
                <a:solidFill>
                  <a:prstClr val="white"/>
                </a:solidFill>
              </a:rPr>
              <a:pPr>
                <a:defRPr/>
              </a:pPr>
              <a:t>39</a:t>
            </a:fld>
            <a:endParaRPr lang="en-IN">
              <a:solidFill>
                <a:prstClr val="white"/>
              </a:solidFill>
            </a:endParaRPr>
          </a:p>
        </p:txBody>
      </p:sp>
      <p:grpSp>
        <p:nvGrpSpPr>
          <p:cNvPr id="532" name="Group 531">
            <a:extLst>
              <a:ext uri="{FF2B5EF4-FFF2-40B4-BE49-F238E27FC236}">
                <a16:creationId xmlns:a16="http://schemas.microsoft.com/office/drawing/2014/main" id="{73C76CDB-435A-4D82-85D2-EC43239271BE}"/>
              </a:ext>
            </a:extLst>
          </p:cNvPr>
          <p:cNvGrpSpPr/>
          <p:nvPr/>
        </p:nvGrpSpPr>
        <p:grpSpPr>
          <a:xfrm>
            <a:off x="383458" y="1286436"/>
            <a:ext cx="11755626" cy="5239219"/>
            <a:chOff x="-428940" y="1245370"/>
            <a:chExt cx="10287107" cy="4584735"/>
          </a:xfrm>
        </p:grpSpPr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id="{2EF86557-9AFA-4ECD-8C00-9814D914D1BF}"/>
                </a:ext>
              </a:extLst>
            </p:cNvPr>
            <p:cNvGrpSpPr/>
            <p:nvPr/>
          </p:nvGrpSpPr>
          <p:grpSpPr>
            <a:xfrm>
              <a:off x="-424417" y="3926938"/>
              <a:ext cx="10282584" cy="1903167"/>
              <a:chOff x="-443116" y="3895942"/>
              <a:chExt cx="10282584" cy="1903167"/>
            </a:xfrm>
          </p:grpSpPr>
          <p:grpSp>
            <p:nvGrpSpPr>
              <p:cNvPr id="391" name="Group 390">
                <a:extLst>
                  <a:ext uri="{FF2B5EF4-FFF2-40B4-BE49-F238E27FC236}">
                    <a16:creationId xmlns:a16="http://schemas.microsoft.com/office/drawing/2014/main" id="{43DA3B0E-B474-4BD6-963E-2E035EB0997E}"/>
                  </a:ext>
                </a:extLst>
              </p:cNvPr>
              <p:cNvGrpSpPr/>
              <p:nvPr/>
            </p:nvGrpSpPr>
            <p:grpSpPr>
              <a:xfrm>
                <a:off x="-443116" y="3895942"/>
                <a:ext cx="2259730" cy="1692314"/>
                <a:chOff x="-634539" y="4202184"/>
                <a:chExt cx="3012975" cy="2256414"/>
              </a:xfrm>
            </p:grpSpPr>
            <p:sp>
              <p:nvSpPr>
                <p:cNvPr id="407" name="TextBox 406">
                  <a:extLst>
                    <a:ext uri="{FF2B5EF4-FFF2-40B4-BE49-F238E27FC236}">
                      <a16:creationId xmlns:a16="http://schemas.microsoft.com/office/drawing/2014/main" id="{53AA33CB-81D2-475B-B81E-28A2A6DECF0D}"/>
                    </a:ext>
                  </a:extLst>
                </p:cNvPr>
                <p:cNvSpPr txBox="1"/>
                <p:nvPr/>
              </p:nvSpPr>
              <p:spPr>
                <a:xfrm>
                  <a:off x="190677" y="4202184"/>
                  <a:ext cx="1957043" cy="75412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</a:rPr>
                    <a:t>Energy &amp; Utilities</a:t>
                  </a:r>
                  <a:endParaRPr lang="en-IN" b="1" dirty="0">
                    <a:solidFill>
                      <a:schemeClr val="accent5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408" name="TextBox 407">
                  <a:extLst>
                    <a:ext uri="{FF2B5EF4-FFF2-40B4-BE49-F238E27FC236}">
                      <a16:creationId xmlns:a16="http://schemas.microsoft.com/office/drawing/2014/main" id="{7F4AF428-5ED9-4E43-92D8-97E34DD67958}"/>
                    </a:ext>
                  </a:extLst>
                </p:cNvPr>
                <p:cNvSpPr txBox="1"/>
                <p:nvPr/>
              </p:nvSpPr>
              <p:spPr>
                <a:xfrm>
                  <a:off x="-634539" y="5120932"/>
                  <a:ext cx="3012975" cy="1337666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Power Usage Analytics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Seismic Processing 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Smart Grid Management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Demand &amp; Supply Optimization</a:t>
                  </a:r>
                </a:p>
              </p:txBody>
            </p:sp>
          </p:grpSp>
          <p:grpSp>
            <p:nvGrpSpPr>
              <p:cNvPr id="392" name="Group 391">
                <a:extLst>
                  <a:ext uri="{FF2B5EF4-FFF2-40B4-BE49-F238E27FC236}">
                    <a16:creationId xmlns:a16="http://schemas.microsoft.com/office/drawing/2014/main" id="{F76CE32C-85A6-486A-A22C-02FAFF720DCF}"/>
                  </a:ext>
                </a:extLst>
              </p:cNvPr>
              <p:cNvGrpSpPr/>
              <p:nvPr/>
            </p:nvGrpSpPr>
            <p:grpSpPr>
              <a:xfrm>
                <a:off x="1648934" y="4023863"/>
                <a:ext cx="1738792" cy="1465101"/>
                <a:chOff x="2337561" y="4372756"/>
                <a:chExt cx="2318392" cy="1953467"/>
              </a:xfrm>
            </p:grpSpPr>
            <p:sp>
              <p:nvSpPr>
                <p:cNvPr id="405" name="TextBox 404">
                  <a:extLst>
                    <a:ext uri="{FF2B5EF4-FFF2-40B4-BE49-F238E27FC236}">
                      <a16:creationId xmlns:a16="http://schemas.microsoft.com/office/drawing/2014/main" id="{14A92C3C-7A51-4293-BCF5-A6A9CCDD4ABC}"/>
                    </a:ext>
                  </a:extLst>
                </p:cNvPr>
                <p:cNvSpPr txBox="1"/>
                <p:nvPr/>
              </p:nvSpPr>
              <p:spPr>
                <a:xfrm>
                  <a:off x="2337561" y="4372756"/>
                  <a:ext cx="2318392" cy="430926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</a:rPr>
                    <a:t>Financial Services</a:t>
                  </a:r>
                  <a:endParaRPr lang="en-IN" b="1" dirty="0">
                    <a:solidFill>
                      <a:schemeClr val="accent5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406" name="TextBox 405">
                  <a:extLst>
                    <a:ext uri="{FF2B5EF4-FFF2-40B4-BE49-F238E27FC236}">
                      <a16:creationId xmlns:a16="http://schemas.microsoft.com/office/drawing/2014/main" id="{ACC92D1F-DA98-4E99-9025-F398D2E52E63}"/>
                    </a:ext>
                  </a:extLst>
                </p:cNvPr>
                <p:cNvSpPr txBox="1"/>
                <p:nvPr/>
              </p:nvSpPr>
              <p:spPr>
                <a:xfrm>
                  <a:off x="2354679" y="5063370"/>
                  <a:ext cx="1889639" cy="126285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Risk Analytics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Customer Segmentation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Credit Evaluation</a:t>
                  </a:r>
                </a:p>
              </p:txBody>
            </p:sp>
          </p:grpSp>
          <p:grpSp>
            <p:nvGrpSpPr>
              <p:cNvPr id="393" name="Group 392">
                <a:extLst>
                  <a:ext uri="{FF2B5EF4-FFF2-40B4-BE49-F238E27FC236}">
                    <a16:creationId xmlns:a16="http://schemas.microsoft.com/office/drawing/2014/main" id="{B0E9E3E2-64F4-4DDB-A6FA-E5129D5FA8C4}"/>
                  </a:ext>
                </a:extLst>
              </p:cNvPr>
              <p:cNvGrpSpPr/>
              <p:nvPr/>
            </p:nvGrpSpPr>
            <p:grpSpPr>
              <a:xfrm>
                <a:off x="3010667" y="4013167"/>
                <a:ext cx="1570177" cy="1699515"/>
                <a:chOff x="4120907" y="4358489"/>
                <a:chExt cx="2093567" cy="2266018"/>
              </a:xfrm>
            </p:grpSpPr>
            <p:sp>
              <p:nvSpPr>
                <p:cNvPr id="403" name="TextBox 402">
                  <a:extLst>
                    <a:ext uri="{FF2B5EF4-FFF2-40B4-BE49-F238E27FC236}">
                      <a16:creationId xmlns:a16="http://schemas.microsoft.com/office/drawing/2014/main" id="{3531B40D-DBBA-46C4-B8E8-E1A2FF1DD3F0}"/>
                    </a:ext>
                  </a:extLst>
                </p:cNvPr>
                <p:cNvSpPr txBox="1"/>
                <p:nvPr/>
              </p:nvSpPr>
              <p:spPr>
                <a:xfrm>
                  <a:off x="4459244" y="4358489"/>
                  <a:ext cx="1755230" cy="430926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</a:rPr>
                    <a:t>Travel</a:t>
                  </a:r>
                  <a:endParaRPr lang="en-IN" b="1" dirty="0">
                    <a:solidFill>
                      <a:schemeClr val="accent5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404" name="TextBox 403">
                  <a:extLst>
                    <a:ext uri="{FF2B5EF4-FFF2-40B4-BE49-F238E27FC236}">
                      <a16:creationId xmlns:a16="http://schemas.microsoft.com/office/drawing/2014/main" id="{EFB905AA-EA81-4B54-AB43-62BE492611D7}"/>
                    </a:ext>
                  </a:extLst>
                </p:cNvPr>
                <p:cNvSpPr txBox="1"/>
                <p:nvPr/>
              </p:nvSpPr>
              <p:spPr>
                <a:xfrm>
                  <a:off x="4120907" y="4858907"/>
                  <a:ext cx="1785670" cy="176560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Aircraft Scheduling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Dynamic Pricing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Traffic Patterns &amp; Congestion Management</a:t>
                  </a:r>
                </a:p>
              </p:txBody>
            </p:sp>
          </p:grpSp>
          <p:grpSp>
            <p:nvGrpSpPr>
              <p:cNvPr id="394" name="Group 393">
                <a:extLst>
                  <a:ext uri="{FF2B5EF4-FFF2-40B4-BE49-F238E27FC236}">
                    <a16:creationId xmlns:a16="http://schemas.microsoft.com/office/drawing/2014/main" id="{B5EC9CE7-CA05-49C7-90A6-E9557A17987E}"/>
                  </a:ext>
                </a:extLst>
              </p:cNvPr>
              <p:cNvGrpSpPr/>
              <p:nvPr/>
            </p:nvGrpSpPr>
            <p:grpSpPr>
              <a:xfrm>
                <a:off x="4561697" y="4023854"/>
                <a:ext cx="1693945" cy="1775255"/>
                <a:chOff x="5951828" y="4372754"/>
                <a:chExt cx="2258593" cy="2367012"/>
              </a:xfrm>
            </p:grpSpPr>
            <p:sp>
              <p:nvSpPr>
                <p:cNvPr id="401" name="TextBox 400">
                  <a:extLst>
                    <a:ext uri="{FF2B5EF4-FFF2-40B4-BE49-F238E27FC236}">
                      <a16:creationId xmlns:a16="http://schemas.microsoft.com/office/drawing/2014/main" id="{240361DC-1EE9-45F0-A27E-CA181BDA3125}"/>
                    </a:ext>
                  </a:extLst>
                </p:cNvPr>
                <p:cNvSpPr txBox="1"/>
                <p:nvPr/>
              </p:nvSpPr>
              <p:spPr>
                <a:xfrm>
                  <a:off x="5997984" y="4372754"/>
                  <a:ext cx="1816775" cy="43092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</a:rPr>
                    <a:t>Manufacturing</a:t>
                  </a:r>
                  <a:endParaRPr lang="en-IN" b="1" dirty="0">
                    <a:solidFill>
                      <a:schemeClr val="accent5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402" name="TextBox 401">
                  <a:extLst>
                    <a:ext uri="{FF2B5EF4-FFF2-40B4-BE49-F238E27FC236}">
                      <a16:creationId xmlns:a16="http://schemas.microsoft.com/office/drawing/2014/main" id="{61D1986D-21F4-40CA-9F38-84CD81C68C61}"/>
                    </a:ext>
                  </a:extLst>
                </p:cNvPr>
                <p:cNvSpPr txBox="1"/>
                <p:nvPr/>
              </p:nvSpPr>
              <p:spPr>
                <a:xfrm>
                  <a:off x="5951828" y="4899348"/>
                  <a:ext cx="2258593" cy="1840418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Predictive Maintenance or Condition Monitoring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Demand Forecasting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Process Optimization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Telematics</a:t>
                  </a:r>
                </a:p>
              </p:txBody>
            </p:sp>
          </p:grpSp>
          <p:grpSp>
            <p:nvGrpSpPr>
              <p:cNvPr id="395" name="Group 394">
                <a:extLst>
                  <a:ext uri="{FF2B5EF4-FFF2-40B4-BE49-F238E27FC236}">
                    <a16:creationId xmlns:a16="http://schemas.microsoft.com/office/drawing/2014/main" id="{F59A3AB9-D1B7-40FD-A81B-C2F9ED896133}"/>
                  </a:ext>
                </a:extLst>
              </p:cNvPr>
              <p:cNvGrpSpPr/>
              <p:nvPr/>
            </p:nvGrpSpPr>
            <p:grpSpPr>
              <a:xfrm>
                <a:off x="6065336" y="4023876"/>
                <a:ext cx="1645685" cy="1719051"/>
                <a:chOff x="8120703" y="4372758"/>
                <a:chExt cx="2194247" cy="2292062"/>
              </a:xfrm>
            </p:grpSpPr>
            <p:sp>
              <p:nvSpPr>
                <p:cNvPr id="399" name="TextBox 398">
                  <a:extLst>
                    <a:ext uri="{FF2B5EF4-FFF2-40B4-BE49-F238E27FC236}">
                      <a16:creationId xmlns:a16="http://schemas.microsoft.com/office/drawing/2014/main" id="{664924B7-E397-4312-84F6-47179E4970BA}"/>
                    </a:ext>
                  </a:extLst>
                </p:cNvPr>
                <p:cNvSpPr txBox="1"/>
                <p:nvPr/>
              </p:nvSpPr>
              <p:spPr>
                <a:xfrm>
                  <a:off x="8431190" y="4372758"/>
                  <a:ext cx="854372" cy="430926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</a:rPr>
                    <a:t>Retail</a:t>
                  </a:r>
                  <a:endParaRPr lang="en-IN" b="1" dirty="0">
                    <a:solidFill>
                      <a:schemeClr val="accent5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400" name="TextBox 399">
                  <a:extLst>
                    <a:ext uri="{FF2B5EF4-FFF2-40B4-BE49-F238E27FC236}">
                      <a16:creationId xmlns:a16="http://schemas.microsoft.com/office/drawing/2014/main" id="{5894A21A-80D3-4809-A2FB-ED8C15B8EAD3}"/>
                    </a:ext>
                  </a:extLst>
                </p:cNvPr>
                <p:cNvSpPr txBox="1"/>
                <p:nvPr/>
              </p:nvSpPr>
              <p:spPr>
                <a:xfrm>
                  <a:off x="8120703" y="4899221"/>
                  <a:ext cx="2194247" cy="1765599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Predictive Inventory Planning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Recommendation Engines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Customer ROI &amp; Lifetime Value</a:t>
                  </a:r>
                </a:p>
              </p:txBody>
            </p:sp>
          </p:grpSp>
          <p:grpSp>
            <p:nvGrpSpPr>
              <p:cNvPr id="396" name="Group 395">
                <a:extLst>
                  <a:ext uri="{FF2B5EF4-FFF2-40B4-BE49-F238E27FC236}">
                    <a16:creationId xmlns:a16="http://schemas.microsoft.com/office/drawing/2014/main" id="{DD84C06F-8162-4ECD-9541-DAAB64E7CF5C}"/>
                  </a:ext>
                </a:extLst>
              </p:cNvPr>
              <p:cNvGrpSpPr/>
              <p:nvPr/>
            </p:nvGrpSpPr>
            <p:grpSpPr>
              <a:xfrm>
                <a:off x="7571160" y="4052205"/>
                <a:ext cx="2268308" cy="1502265"/>
                <a:chOff x="10165235" y="4410550"/>
                <a:chExt cx="3024412" cy="2003022"/>
              </a:xfrm>
            </p:grpSpPr>
            <p:sp>
              <p:nvSpPr>
                <p:cNvPr id="397" name="TextBox 396">
                  <a:extLst>
                    <a:ext uri="{FF2B5EF4-FFF2-40B4-BE49-F238E27FC236}">
                      <a16:creationId xmlns:a16="http://schemas.microsoft.com/office/drawing/2014/main" id="{83DCA029-5CF5-40BB-904F-CC6B9DC92507}"/>
                    </a:ext>
                  </a:extLst>
                </p:cNvPr>
                <p:cNvSpPr txBox="1"/>
                <p:nvPr/>
              </p:nvSpPr>
              <p:spPr>
                <a:xfrm>
                  <a:off x="10208288" y="4410550"/>
                  <a:ext cx="1732287" cy="430927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</a:rPr>
                    <a:t>Healthcare</a:t>
                  </a:r>
                  <a:endParaRPr lang="en-IN" b="1" dirty="0">
                    <a:solidFill>
                      <a:schemeClr val="accent5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398" name="TextBox 397">
                  <a:extLst>
                    <a:ext uri="{FF2B5EF4-FFF2-40B4-BE49-F238E27FC236}">
                      <a16:creationId xmlns:a16="http://schemas.microsoft.com/office/drawing/2014/main" id="{7B96CBC4-1B19-44B3-8174-81354DF11242}"/>
                    </a:ext>
                  </a:extLst>
                </p:cNvPr>
                <p:cNvSpPr txBox="1"/>
                <p:nvPr/>
              </p:nvSpPr>
              <p:spPr>
                <a:xfrm>
                  <a:off x="10165235" y="4899343"/>
                  <a:ext cx="3024412" cy="1514229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Alerts &amp; Diagnostics from Real-time Patient Data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Predictive Health Management</a:t>
                  </a:r>
                </a:p>
                <a:p>
                  <a:pPr marL="182880" indent="-182880" defTabSz="685800">
                    <a:spcBef>
                      <a:spcPts val="450"/>
                    </a:spcBef>
                    <a:buClr>
                      <a:schemeClr val="accent5"/>
                    </a:buClr>
                    <a:buFont typeface="Wingdings" panose="05000000000000000000" pitchFamily="2" charset="2"/>
                    <a:buChar char="ü"/>
                    <a:defRPr/>
                  </a:pPr>
                  <a:r>
                    <a:rPr lang="en-US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Healthcare Provider Sentiment Analysis</a:t>
                  </a:r>
                </a:p>
              </p:txBody>
            </p:sp>
          </p:grpSp>
        </p:grpSp>
        <p:grpSp>
          <p:nvGrpSpPr>
            <p:cNvPr id="104" name="Group 103">
              <a:extLst>
                <a:ext uri="{FF2B5EF4-FFF2-40B4-BE49-F238E27FC236}">
                  <a16:creationId xmlns:a16="http://schemas.microsoft.com/office/drawing/2014/main" id="{FDF3CF29-5C20-464C-BE0A-10A67F850725}"/>
                </a:ext>
              </a:extLst>
            </p:cNvPr>
            <p:cNvGrpSpPr/>
            <p:nvPr/>
          </p:nvGrpSpPr>
          <p:grpSpPr>
            <a:xfrm>
              <a:off x="-428940" y="1245370"/>
              <a:ext cx="10202665" cy="2726512"/>
              <a:chOff x="-447639" y="1214374"/>
              <a:chExt cx="10202665" cy="2726512"/>
            </a:xfrm>
          </p:grpSpPr>
          <p:grpSp>
            <p:nvGrpSpPr>
              <p:cNvPr id="103" name="Group 102">
                <a:extLst>
                  <a:ext uri="{FF2B5EF4-FFF2-40B4-BE49-F238E27FC236}">
                    <a16:creationId xmlns:a16="http://schemas.microsoft.com/office/drawing/2014/main" id="{DB035361-F336-4A32-99D8-F59BC7AB73E9}"/>
                  </a:ext>
                </a:extLst>
              </p:cNvPr>
              <p:cNvGrpSpPr/>
              <p:nvPr/>
            </p:nvGrpSpPr>
            <p:grpSpPr>
              <a:xfrm>
                <a:off x="480749" y="2768076"/>
                <a:ext cx="8030550" cy="1172810"/>
                <a:chOff x="480749" y="2768076"/>
                <a:chExt cx="8030550" cy="1172810"/>
              </a:xfrm>
            </p:grpSpPr>
            <p:grpSp>
              <p:nvGrpSpPr>
                <p:cNvPr id="57" name="Group 56">
                  <a:extLst>
                    <a:ext uri="{FF2B5EF4-FFF2-40B4-BE49-F238E27FC236}">
                      <a16:creationId xmlns:a16="http://schemas.microsoft.com/office/drawing/2014/main" id="{B6C0AEA6-E0C3-422A-912E-4FC1C001154B}"/>
                    </a:ext>
                  </a:extLst>
                </p:cNvPr>
                <p:cNvGrpSpPr/>
                <p:nvPr/>
              </p:nvGrpSpPr>
              <p:grpSpPr>
                <a:xfrm>
                  <a:off x="480749" y="2768076"/>
                  <a:ext cx="3615430" cy="1172810"/>
                  <a:chOff x="728713" y="2572382"/>
                  <a:chExt cx="3615430" cy="1172810"/>
                </a:xfrm>
              </p:grpSpPr>
              <p:grpSp>
                <p:nvGrpSpPr>
                  <p:cNvPr id="55" name="Group 54">
                    <a:extLst>
                      <a:ext uri="{FF2B5EF4-FFF2-40B4-BE49-F238E27FC236}">
                        <a16:creationId xmlns:a16="http://schemas.microsoft.com/office/drawing/2014/main" id="{76B9AFB6-1494-43C2-986B-CCFD77282C26}"/>
                      </a:ext>
                    </a:extLst>
                  </p:cNvPr>
                  <p:cNvGrpSpPr/>
                  <p:nvPr/>
                </p:nvGrpSpPr>
                <p:grpSpPr>
                  <a:xfrm>
                    <a:off x="3561559" y="2572382"/>
                    <a:ext cx="782584" cy="1154880"/>
                    <a:chOff x="3561559" y="2572382"/>
                    <a:chExt cx="782584" cy="1154880"/>
                  </a:xfrm>
                </p:grpSpPr>
                <p:cxnSp>
                  <p:nvCxnSpPr>
                    <p:cNvPr id="469" name="Straight Connector 468">
                      <a:extLst>
                        <a:ext uri="{FF2B5EF4-FFF2-40B4-BE49-F238E27FC236}">
                          <a16:creationId xmlns:a16="http://schemas.microsoft.com/office/drawing/2014/main" id="{F24EA8F7-AD4E-47EC-8883-62B7D9E78C6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953436" y="2572382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47" name="Group 46">
                      <a:extLst>
                        <a:ext uri="{FF2B5EF4-FFF2-40B4-BE49-F238E27FC236}">
                          <a16:creationId xmlns:a16="http://schemas.microsoft.com/office/drawing/2014/main" id="{770AAC6D-087E-4652-BBBA-7F2B7C7DB164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561559" y="2945156"/>
                      <a:ext cx="782584" cy="782106"/>
                      <a:chOff x="3561559" y="2945156"/>
                      <a:chExt cx="782584" cy="782106"/>
                    </a:xfrm>
                  </p:grpSpPr>
                  <p:grpSp>
                    <p:nvGrpSpPr>
                      <p:cNvPr id="470" name="Group 469">
                        <a:extLst>
                          <a:ext uri="{FF2B5EF4-FFF2-40B4-BE49-F238E27FC236}">
                            <a16:creationId xmlns:a16="http://schemas.microsoft.com/office/drawing/2014/main" id="{43DF5927-B097-4C23-AC18-B830EFE6837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561559" y="2945156"/>
                        <a:ext cx="782584" cy="782106"/>
                        <a:chOff x="3832036" y="3154571"/>
                        <a:chExt cx="782584" cy="782106"/>
                      </a:xfrm>
                    </p:grpSpPr>
                    <p:sp>
                      <p:nvSpPr>
                        <p:cNvPr id="471" name="Arc 470">
                          <a:extLst>
                            <a:ext uri="{FF2B5EF4-FFF2-40B4-BE49-F238E27FC236}">
                              <a16:creationId xmlns:a16="http://schemas.microsoft.com/office/drawing/2014/main" id="{23B37D9A-7649-42E6-AB0A-556DD895225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849712" y="3154571"/>
                          <a:ext cx="764908" cy="764907"/>
                        </a:xfrm>
                        <a:prstGeom prst="arc">
                          <a:avLst>
                            <a:gd name="adj1" fmla="val 16200000"/>
                            <a:gd name="adj2" fmla="val 10725059"/>
                          </a:avLst>
                        </a:prstGeom>
                        <a:noFill/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472" name="Freeform: Shape 471">
                          <a:extLst>
                            <a:ext uri="{FF2B5EF4-FFF2-40B4-BE49-F238E27FC236}">
                              <a16:creationId xmlns:a16="http://schemas.microsoft.com/office/drawing/2014/main" id="{0FA90153-5559-441B-A9FD-C5B5E00CACA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832036" y="3535060"/>
                          <a:ext cx="395402" cy="401617"/>
                        </a:xfrm>
                        <a:custGeom>
                          <a:avLst/>
                          <a:gdLst>
                            <a:gd name="connsiteX0" fmla="*/ 548640 w 548640"/>
                            <a:gd name="connsiteY0" fmla="*/ 0 h 557264"/>
                            <a:gd name="connsiteX1" fmla="*/ 548640 w 548640"/>
                            <a:gd name="connsiteY1" fmla="*/ 48969 h 557264"/>
                            <a:gd name="connsiteX2" fmla="*/ 453177 w 548640"/>
                            <a:gd name="connsiteY2" fmla="*/ 58593 h 557264"/>
                            <a:gd name="connsiteX3" fmla="*/ 48969 w 548640"/>
                            <a:gd name="connsiteY3" fmla="*/ 554539 h 557264"/>
                            <a:gd name="connsiteX4" fmla="*/ 49244 w 548640"/>
                            <a:gd name="connsiteY4" fmla="*/ 557264 h 557264"/>
                            <a:gd name="connsiteX5" fmla="*/ 275 w 548640"/>
                            <a:gd name="connsiteY5" fmla="*/ 557264 h 557264"/>
                            <a:gd name="connsiteX6" fmla="*/ 0 w 548640"/>
                            <a:gd name="connsiteY6" fmla="*/ 554539 h 557264"/>
                            <a:gd name="connsiteX7" fmla="*/ 443308 w 548640"/>
                            <a:gd name="connsiteY7" fmla="*/ 10619 h 557264"/>
                            <a:gd name="connsiteX8" fmla="*/ 548640 w 548640"/>
                            <a:gd name="connsiteY8" fmla="*/ 0 h 55726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548640" h="557264">
                              <a:moveTo>
                                <a:pt x="548640" y="0"/>
                              </a:moveTo>
                              <a:lnTo>
                                <a:pt x="548640" y="48969"/>
                              </a:lnTo>
                              <a:lnTo>
                                <a:pt x="453177" y="58593"/>
                              </a:lnTo>
                              <a:cubicBezTo>
                                <a:pt x="222496" y="105797"/>
                                <a:pt x="48969" y="309903"/>
                                <a:pt x="48969" y="554539"/>
                              </a:cubicBezTo>
                              <a:lnTo>
                                <a:pt x="49244" y="557264"/>
                              </a:lnTo>
                              <a:lnTo>
                                <a:pt x="275" y="557264"/>
                              </a:lnTo>
                              <a:lnTo>
                                <a:pt x="0" y="554539"/>
                              </a:lnTo>
                              <a:cubicBezTo>
                                <a:pt x="0" y="286240"/>
                                <a:pt x="190313" y="62389"/>
                                <a:pt x="443308" y="10619"/>
                              </a:cubicBezTo>
                              <a:lnTo>
                                <a:pt x="548640" y="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473" name="Oval 472">
                          <a:extLst>
                            <a:ext uri="{FF2B5EF4-FFF2-40B4-BE49-F238E27FC236}">
                              <a16:creationId xmlns:a16="http://schemas.microsoft.com/office/drawing/2014/main" id="{06F36BE6-B9F8-4CCA-98B0-89287AC724F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922243" y="3233320"/>
                          <a:ext cx="615700" cy="615699"/>
                        </a:xfrm>
                        <a:prstGeom prst="ellipse">
                          <a:avLst/>
                        </a:pr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474" name="Oval 473">
                          <a:extLst>
                            <a:ext uri="{FF2B5EF4-FFF2-40B4-BE49-F238E27FC236}">
                              <a16:creationId xmlns:a16="http://schemas.microsoft.com/office/drawing/2014/main" id="{2A43F0E9-D09F-4B33-8E5D-10269652679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993609" y="3304685"/>
                          <a:ext cx="472969" cy="472968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</p:grpSp>
                  <p:grpSp>
                    <p:nvGrpSpPr>
                      <p:cNvPr id="436" name="Group 435">
                        <a:extLst>
                          <a:ext uri="{FF2B5EF4-FFF2-40B4-BE49-F238E27FC236}">
                            <a16:creationId xmlns:a16="http://schemas.microsoft.com/office/drawing/2014/main" id="{9BF66FAF-19A8-4DB3-89D3-FACE5322908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802984" y="3217207"/>
                        <a:ext cx="299734" cy="238004"/>
                        <a:chOff x="5692482" y="2999040"/>
                        <a:chExt cx="807024" cy="640822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437" name="Freeform: Shape 436">
                          <a:extLst>
                            <a:ext uri="{FF2B5EF4-FFF2-40B4-BE49-F238E27FC236}">
                              <a16:creationId xmlns:a16="http://schemas.microsoft.com/office/drawing/2014/main" id="{0A7B509B-5DEB-4AAD-B6F3-25DA11ACA40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23118" y="3310879"/>
                          <a:ext cx="471211" cy="328983"/>
                        </a:xfrm>
                        <a:custGeom>
                          <a:avLst/>
                          <a:gdLst>
                            <a:gd name="connsiteX0" fmla="*/ 468030 w 471211"/>
                            <a:gd name="connsiteY0" fmla="*/ 202606 h 328983"/>
                            <a:gd name="connsiteX1" fmla="*/ 449094 w 471211"/>
                            <a:gd name="connsiteY1" fmla="*/ 209664 h 328983"/>
                            <a:gd name="connsiteX2" fmla="*/ 437140 w 471211"/>
                            <a:gd name="connsiteY2" fmla="*/ 207540 h 328983"/>
                            <a:gd name="connsiteX3" fmla="*/ 425329 w 471211"/>
                            <a:gd name="connsiteY3" fmla="*/ 198977 h 328983"/>
                            <a:gd name="connsiteX4" fmla="*/ 298818 w 471211"/>
                            <a:gd name="connsiteY4" fmla="*/ 282797 h 328983"/>
                            <a:gd name="connsiteX5" fmla="*/ 366646 w 471211"/>
                            <a:gd name="connsiteY5" fmla="*/ 185557 h 328983"/>
                            <a:gd name="connsiteX6" fmla="*/ 418586 w 471211"/>
                            <a:gd name="connsiteY6" fmla="*/ 185557 h 328983"/>
                            <a:gd name="connsiteX7" fmla="*/ 417881 w 471211"/>
                            <a:gd name="connsiteY7" fmla="*/ 182899 h 328983"/>
                            <a:gd name="connsiteX8" fmla="*/ 415166 w 471211"/>
                            <a:gd name="connsiteY8" fmla="*/ 162277 h 328983"/>
                            <a:gd name="connsiteX9" fmla="*/ 374133 w 471211"/>
                            <a:gd name="connsiteY9" fmla="*/ 162277 h 328983"/>
                            <a:gd name="connsiteX10" fmla="*/ 387829 w 471211"/>
                            <a:gd name="connsiteY10" fmla="*/ 68590 h 328983"/>
                            <a:gd name="connsiteX11" fmla="*/ 402822 w 471211"/>
                            <a:gd name="connsiteY11" fmla="*/ 68590 h 328983"/>
                            <a:gd name="connsiteX12" fmla="*/ 399755 w 471211"/>
                            <a:gd name="connsiteY12" fmla="*/ 45310 h 328983"/>
                            <a:gd name="connsiteX13" fmla="*/ 387829 w 471211"/>
                            <a:gd name="connsiteY13" fmla="*/ 45310 h 328983"/>
                            <a:gd name="connsiteX14" fmla="*/ 384058 w 471211"/>
                            <a:gd name="connsiteY14" fmla="*/ 0 h 328983"/>
                            <a:gd name="connsiteX15" fmla="*/ 361293 w 471211"/>
                            <a:gd name="connsiteY15" fmla="*/ 6144 h 328983"/>
                            <a:gd name="connsiteX16" fmla="*/ 364569 w 471211"/>
                            <a:gd name="connsiteY16" fmla="*/ 45310 h 328983"/>
                            <a:gd name="connsiteX17" fmla="*/ 282559 w 471211"/>
                            <a:gd name="connsiteY17" fmla="*/ 45310 h 328983"/>
                            <a:gd name="connsiteX18" fmla="*/ 277835 w 471211"/>
                            <a:gd name="connsiteY18" fmla="*/ 68590 h 328983"/>
                            <a:gd name="connsiteX19" fmla="*/ 364560 w 471211"/>
                            <a:gd name="connsiteY19" fmla="*/ 68590 h 328983"/>
                            <a:gd name="connsiteX20" fmla="*/ 349920 w 471211"/>
                            <a:gd name="connsiteY20" fmla="*/ 162277 h 328983"/>
                            <a:gd name="connsiteX21" fmla="*/ 251879 w 471211"/>
                            <a:gd name="connsiteY21" fmla="*/ 162277 h 328983"/>
                            <a:gd name="connsiteX22" fmla="*/ 251879 w 471211"/>
                            <a:gd name="connsiteY22" fmla="*/ 110833 h 328983"/>
                            <a:gd name="connsiteX23" fmla="*/ 239954 w 471211"/>
                            <a:gd name="connsiteY23" fmla="*/ 119167 h 328983"/>
                            <a:gd name="connsiteX24" fmla="*/ 228600 w 471211"/>
                            <a:gd name="connsiteY24" fmla="*/ 123796 h 328983"/>
                            <a:gd name="connsiteX25" fmla="*/ 228600 w 471211"/>
                            <a:gd name="connsiteY25" fmla="*/ 162277 h 328983"/>
                            <a:gd name="connsiteX26" fmla="*/ 130559 w 471211"/>
                            <a:gd name="connsiteY26" fmla="*/ 162277 h 328983"/>
                            <a:gd name="connsiteX27" fmla="*/ 120587 w 471211"/>
                            <a:gd name="connsiteY27" fmla="*/ 118462 h 328983"/>
                            <a:gd name="connsiteX28" fmla="*/ 112928 w 471211"/>
                            <a:gd name="connsiteY28" fmla="*/ 121596 h 328983"/>
                            <a:gd name="connsiteX29" fmla="*/ 98736 w 471211"/>
                            <a:gd name="connsiteY29" fmla="*/ 127959 h 328983"/>
                            <a:gd name="connsiteX30" fmla="*/ 106337 w 471211"/>
                            <a:gd name="connsiteY30" fmla="*/ 162277 h 328983"/>
                            <a:gd name="connsiteX31" fmla="*/ 31975 w 471211"/>
                            <a:gd name="connsiteY31" fmla="*/ 162277 h 328983"/>
                            <a:gd name="connsiteX32" fmla="*/ 31975 w 471211"/>
                            <a:gd name="connsiteY32" fmla="*/ 162258 h 328983"/>
                            <a:gd name="connsiteX33" fmla="*/ 12964 w 471211"/>
                            <a:gd name="connsiteY33" fmla="*/ 174565 h 328983"/>
                            <a:gd name="connsiteX34" fmla="*/ 0 w 471211"/>
                            <a:gd name="connsiteY34" fmla="*/ 184309 h 328983"/>
                            <a:gd name="connsiteX35" fmla="*/ 240230 w 471211"/>
                            <a:gd name="connsiteY35" fmla="*/ 328984 h 328983"/>
                            <a:gd name="connsiteX36" fmla="*/ 471211 w 471211"/>
                            <a:gd name="connsiteY36" fmla="*/ 199930 h 328983"/>
                            <a:gd name="connsiteX37" fmla="*/ 468030 w 471211"/>
                            <a:gd name="connsiteY37" fmla="*/ 202606 h 328983"/>
                            <a:gd name="connsiteX38" fmla="*/ 45368 w 471211"/>
                            <a:gd name="connsiteY38" fmla="*/ 185557 h 328983"/>
                            <a:gd name="connsiteX39" fmla="*/ 113833 w 471211"/>
                            <a:gd name="connsiteY39" fmla="*/ 185557 h 328983"/>
                            <a:gd name="connsiteX40" fmla="*/ 181661 w 471211"/>
                            <a:gd name="connsiteY40" fmla="*/ 282797 h 328983"/>
                            <a:gd name="connsiteX41" fmla="*/ 45368 w 471211"/>
                            <a:gd name="connsiteY41" fmla="*/ 185557 h 328983"/>
                            <a:gd name="connsiteX42" fmla="*/ 228600 w 471211"/>
                            <a:gd name="connsiteY42" fmla="*/ 277816 h 328983"/>
                            <a:gd name="connsiteX43" fmla="*/ 138865 w 471211"/>
                            <a:gd name="connsiteY43" fmla="*/ 185557 h 328983"/>
                            <a:gd name="connsiteX44" fmla="*/ 228600 w 471211"/>
                            <a:gd name="connsiteY44" fmla="*/ 185557 h 328983"/>
                            <a:gd name="connsiteX45" fmla="*/ 228600 w 471211"/>
                            <a:gd name="connsiteY45" fmla="*/ 277816 h 328983"/>
                            <a:gd name="connsiteX46" fmla="*/ 251879 w 471211"/>
                            <a:gd name="connsiteY46" fmla="*/ 185557 h 328983"/>
                            <a:gd name="connsiteX47" fmla="*/ 341614 w 471211"/>
                            <a:gd name="connsiteY47" fmla="*/ 185557 h 328983"/>
                            <a:gd name="connsiteX48" fmla="*/ 251879 w 471211"/>
                            <a:gd name="connsiteY48" fmla="*/ 277816 h 328983"/>
                            <a:gd name="connsiteX49" fmla="*/ 251879 w 471211"/>
                            <a:gd name="connsiteY49" fmla="*/ 185557 h 32898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</a:cxnLst>
                          <a:rect l="l" t="t" r="r" b="b"/>
                          <a:pathLst>
                            <a:path w="471211" h="328983">
                              <a:moveTo>
                                <a:pt x="468030" y="202606"/>
                              </a:moveTo>
                              <a:cubicBezTo>
                                <a:pt x="462591" y="207093"/>
                                <a:pt x="455914" y="209502"/>
                                <a:pt x="449094" y="209664"/>
                              </a:cubicBezTo>
                              <a:cubicBezTo>
                                <a:pt x="445056" y="209750"/>
                                <a:pt x="440998" y="209064"/>
                                <a:pt x="437140" y="207540"/>
                              </a:cubicBezTo>
                              <a:cubicBezTo>
                                <a:pt x="432454" y="205683"/>
                                <a:pt x="428520" y="202616"/>
                                <a:pt x="425329" y="198977"/>
                              </a:cubicBezTo>
                              <a:cubicBezTo>
                                <a:pt x="394087" y="239592"/>
                                <a:pt x="349891" y="269567"/>
                                <a:pt x="298818" y="282797"/>
                              </a:cubicBezTo>
                              <a:cubicBezTo>
                                <a:pt x="327298" y="262966"/>
                                <a:pt x="350853" y="228781"/>
                                <a:pt x="366646" y="185557"/>
                              </a:cubicBezTo>
                              <a:lnTo>
                                <a:pt x="418586" y="185557"/>
                              </a:lnTo>
                              <a:cubicBezTo>
                                <a:pt x="418386" y="184642"/>
                                <a:pt x="417986" y="183823"/>
                                <a:pt x="417881" y="182899"/>
                              </a:cubicBezTo>
                              <a:lnTo>
                                <a:pt x="415166" y="162277"/>
                              </a:lnTo>
                              <a:lnTo>
                                <a:pt x="374133" y="162277"/>
                              </a:lnTo>
                              <a:cubicBezTo>
                                <a:pt x="382143" y="133788"/>
                                <a:pt x="386925" y="102194"/>
                                <a:pt x="387829" y="68590"/>
                              </a:cubicBezTo>
                              <a:lnTo>
                                <a:pt x="402822" y="68590"/>
                              </a:lnTo>
                              <a:lnTo>
                                <a:pt x="399755" y="45310"/>
                              </a:lnTo>
                              <a:lnTo>
                                <a:pt x="387829" y="45310"/>
                              </a:lnTo>
                              <a:cubicBezTo>
                                <a:pt x="387401" y="29718"/>
                                <a:pt x="386048" y="14592"/>
                                <a:pt x="384058" y="0"/>
                              </a:cubicBezTo>
                              <a:cubicBezTo>
                                <a:pt x="376638" y="2067"/>
                                <a:pt x="368932" y="4105"/>
                                <a:pt x="361293" y="6144"/>
                              </a:cubicBezTo>
                              <a:cubicBezTo>
                                <a:pt x="362950" y="18869"/>
                                <a:pt x="364169" y="31861"/>
                                <a:pt x="364569" y="45310"/>
                              </a:cubicBezTo>
                              <a:lnTo>
                                <a:pt x="282559" y="45310"/>
                              </a:lnTo>
                              <a:lnTo>
                                <a:pt x="277835" y="68590"/>
                              </a:lnTo>
                              <a:lnTo>
                                <a:pt x="364560" y="68590"/>
                              </a:lnTo>
                              <a:cubicBezTo>
                                <a:pt x="363569" y="102318"/>
                                <a:pt x="358473" y="134160"/>
                                <a:pt x="349920" y="162277"/>
                              </a:cubicBezTo>
                              <a:lnTo>
                                <a:pt x="251879" y="162277"/>
                              </a:lnTo>
                              <a:lnTo>
                                <a:pt x="251879" y="110833"/>
                              </a:lnTo>
                              <a:lnTo>
                                <a:pt x="239954" y="119167"/>
                              </a:lnTo>
                              <a:cubicBezTo>
                                <a:pt x="236496" y="121615"/>
                                <a:pt x="232601" y="122968"/>
                                <a:pt x="228600" y="123796"/>
                              </a:cubicBezTo>
                              <a:lnTo>
                                <a:pt x="228600" y="162277"/>
                              </a:lnTo>
                              <a:lnTo>
                                <a:pt x="130559" y="162277"/>
                              </a:lnTo>
                              <a:cubicBezTo>
                                <a:pt x="126378" y="148504"/>
                                <a:pt x="123034" y="133807"/>
                                <a:pt x="120587" y="118462"/>
                              </a:cubicBezTo>
                              <a:cubicBezTo>
                                <a:pt x="118043" y="119491"/>
                                <a:pt x="115424" y="120529"/>
                                <a:pt x="112928" y="121596"/>
                              </a:cubicBezTo>
                              <a:cubicBezTo>
                                <a:pt x="107937" y="123720"/>
                                <a:pt x="103480" y="125835"/>
                                <a:pt x="98736" y="127959"/>
                              </a:cubicBezTo>
                              <a:cubicBezTo>
                                <a:pt x="100822" y="139751"/>
                                <a:pt x="103280" y="151305"/>
                                <a:pt x="106337" y="162277"/>
                              </a:cubicBezTo>
                              <a:lnTo>
                                <a:pt x="31975" y="162277"/>
                              </a:lnTo>
                              <a:lnTo>
                                <a:pt x="31975" y="162258"/>
                              </a:lnTo>
                              <a:cubicBezTo>
                                <a:pt x="25279" y="166345"/>
                                <a:pt x="18888" y="170421"/>
                                <a:pt x="12964" y="174565"/>
                              </a:cubicBezTo>
                              <a:cubicBezTo>
                                <a:pt x="8287" y="177860"/>
                                <a:pt x="4029" y="181099"/>
                                <a:pt x="0" y="184309"/>
                              </a:cubicBezTo>
                              <a:cubicBezTo>
                                <a:pt x="45768" y="270272"/>
                                <a:pt x="136236" y="328984"/>
                                <a:pt x="240230" y="328984"/>
                              </a:cubicBezTo>
                              <a:cubicBezTo>
                                <a:pt x="337757" y="328984"/>
                                <a:pt x="423186" y="277235"/>
                                <a:pt x="471211" y="199930"/>
                              </a:cubicBezTo>
                              <a:lnTo>
                                <a:pt x="468030" y="202606"/>
                              </a:lnTo>
                              <a:close/>
                              <a:moveTo>
                                <a:pt x="45368" y="185557"/>
                              </a:moveTo>
                              <a:lnTo>
                                <a:pt x="113833" y="185557"/>
                              </a:lnTo>
                              <a:cubicBezTo>
                                <a:pt x="129654" y="228781"/>
                                <a:pt x="153172" y="262966"/>
                                <a:pt x="181661" y="282797"/>
                              </a:cubicBezTo>
                              <a:cubicBezTo>
                                <a:pt x="125073" y="268157"/>
                                <a:pt x="76781" y="233029"/>
                                <a:pt x="45368" y="185557"/>
                              </a:cubicBezTo>
                              <a:close/>
                              <a:moveTo>
                                <a:pt x="228600" y="277816"/>
                              </a:moveTo>
                              <a:cubicBezTo>
                                <a:pt x="191614" y="271672"/>
                                <a:pt x="159353" y="236649"/>
                                <a:pt x="138865" y="185557"/>
                              </a:cubicBezTo>
                              <a:lnTo>
                                <a:pt x="228600" y="185557"/>
                              </a:lnTo>
                              <a:lnTo>
                                <a:pt x="228600" y="277816"/>
                              </a:lnTo>
                              <a:close/>
                              <a:moveTo>
                                <a:pt x="251879" y="185557"/>
                              </a:moveTo>
                              <a:lnTo>
                                <a:pt x="341614" y="185557"/>
                              </a:lnTo>
                              <a:cubicBezTo>
                                <a:pt x="321145" y="236620"/>
                                <a:pt x="288846" y="271672"/>
                                <a:pt x="251879" y="277816"/>
                              </a:cubicBezTo>
                              <a:lnTo>
                                <a:pt x="251879" y="185557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38" name="Freeform: Shape 437">
                          <a:extLst>
                            <a:ext uri="{FF2B5EF4-FFF2-40B4-BE49-F238E27FC236}">
                              <a16:creationId xmlns:a16="http://schemas.microsoft.com/office/drawing/2014/main" id="{D0B133DE-6600-413A-953F-7E793B22792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973241" y="2999040"/>
                          <a:ext cx="526265" cy="490689"/>
                        </a:xfrm>
                        <a:custGeom>
                          <a:avLst/>
                          <a:gdLst>
                            <a:gd name="connsiteX0" fmla="*/ 526266 w 526265"/>
                            <a:gd name="connsiteY0" fmla="*/ 124768 h 490689"/>
                            <a:gd name="connsiteX1" fmla="*/ 320383 w 526265"/>
                            <a:gd name="connsiteY1" fmla="*/ 151467 h 490689"/>
                            <a:gd name="connsiteX2" fmla="*/ 165297 w 526265"/>
                            <a:gd name="connsiteY2" fmla="*/ 0 h 490689"/>
                            <a:gd name="connsiteX3" fmla="*/ 113052 w 526265"/>
                            <a:gd name="connsiteY3" fmla="*/ 1791 h 490689"/>
                            <a:gd name="connsiteX4" fmla="*/ 237725 w 526265"/>
                            <a:gd name="connsiteY4" fmla="*/ 186642 h 490689"/>
                            <a:gd name="connsiteX5" fmla="*/ 91078 w 526265"/>
                            <a:gd name="connsiteY5" fmla="*/ 260737 h 490689"/>
                            <a:gd name="connsiteX6" fmla="*/ 26727 w 526265"/>
                            <a:gd name="connsiteY6" fmla="*/ 212141 h 490689"/>
                            <a:gd name="connsiteX7" fmla="*/ 0 w 526265"/>
                            <a:gd name="connsiteY7" fmla="*/ 215255 h 490689"/>
                            <a:gd name="connsiteX8" fmla="*/ 66456 w 526265"/>
                            <a:gd name="connsiteY8" fmla="*/ 298971 h 490689"/>
                            <a:gd name="connsiteX9" fmla="*/ 72180 w 526265"/>
                            <a:gd name="connsiteY9" fmla="*/ 405727 h 490689"/>
                            <a:gd name="connsiteX10" fmla="*/ 94250 w 526265"/>
                            <a:gd name="connsiteY10" fmla="*/ 390325 h 490689"/>
                            <a:gd name="connsiteX11" fmla="*/ 110223 w 526265"/>
                            <a:gd name="connsiteY11" fmla="*/ 311296 h 490689"/>
                            <a:gd name="connsiteX12" fmla="*/ 269167 w 526265"/>
                            <a:gd name="connsiteY12" fmla="*/ 269653 h 490689"/>
                            <a:gd name="connsiteX13" fmla="*/ 298247 w 526265"/>
                            <a:gd name="connsiteY13" fmla="*/ 490690 h 490689"/>
                            <a:gd name="connsiteX14" fmla="*/ 338557 w 526265"/>
                            <a:gd name="connsiteY14" fmla="*/ 457400 h 490689"/>
                            <a:gd name="connsiteX15" fmla="*/ 354311 w 526265"/>
                            <a:gd name="connsiteY15" fmla="*/ 241230 h 490689"/>
                            <a:gd name="connsiteX16" fmla="*/ 526266 w 526265"/>
                            <a:gd name="connsiteY16" fmla="*/ 124768 h 49068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</a:cxnLst>
                          <a:rect l="l" t="t" r="r" b="b"/>
                          <a:pathLst>
                            <a:path w="526265" h="490689">
                              <a:moveTo>
                                <a:pt x="526266" y="124768"/>
                              </a:moveTo>
                              <a:cubicBezTo>
                                <a:pt x="488213" y="99746"/>
                                <a:pt x="408651" y="117405"/>
                                <a:pt x="320383" y="151467"/>
                              </a:cubicBezTo>
                              <a:lnTo>
                                <a:pt x="165297" y="0"/>
                              </a:lnTo>
                              <a:lnTo>
                                <a:pt x="113052" y="1791"/>
                              </a:lnTo>
                              <a:lnTo>
                                <a:pt x="237725" y="186642"/>
                              </a:lnTo>
                              <a:cubicBezTo>
                                <a:pt x="186433" y="210226"/>
                                <a:pt x="135627" y="236477"/>
                                <a:pt x="91078" y="260737"/>
                              </a:cubicBezTo>
                              <a:lnTo>
                                <a:pt x="26727" y="212141"/>
                              </a:lnTo>
                              <a:lnTo>
                                <a:pt x="0" y="215255"/>
                              </a:lnTo>
                              <a:lnTo>
                                <a:pt x="66456" y="298971"/>
                              </a:lnTo>
                              <a:lnTo>
                                <a:pt x="72180" y="405727"/>
                              </a:lnTo>
                              <a:lnTo>
                                <a:pt x="94250" y="390325"/>
                              </a:lnTo>
                              <a:lnTo>
                                <a:pt x="110223" y="311296"/>
                              </a:lnTo>
                              <a:cubicBezTo>
                                <a:pt x="159658" y="299980"/>
                                <a:pt x="215141" y="285960"/>
                                <a:pt x="269167" y="269653"/>
                              </a:cubicBezTo>
                              <a:lnTo>
                                <a:pt x="298247" y="490690"/>
                              </a:lnTo>
                              <a:lnTo>
                                <a:pt x="338557" y="457400"/>
                              </a:lnTo>
                              <a:lnTo>
                                <a:pt x="354311" y="241230"/>
                              </a:lnTo>
                              <a:cubicBezTo>
                                <a:pt x="443065" y="208207"/>
                                <a:pt x="514340" y="168707"/>
                                <a:pt x="526266" y="12476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39" name="Freeform: Shape 438">
                          <a:extLst>
                            <a:ext uri="{FF2B5EF4-FFF2-40B4-BE49-F238E27FC236}">
                              <a16:creationId xmlns:a16="http://schemas.microsoft.com/office/drawing/2014/main" id="{66BD587F-0D1A-4567-AA2A-DBC8890AECC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94790" y="3095738"/>
                          <a:ext cx="371265" cy="230495"/>
                        </a:xfrm>
                        <a:custGeom>
                          <a:avLst/>
                          <a:gdLst>
                            <a:gd name="connsiteX0" fmla="*/ 334804 w 371265"/>
                            <a:gd name="connsiteY0" fmla="*/ 24374 h 230495"/>
                            <a:gd name="connsiteX1" fmla="*/ 321964 w 371265"/>
                            <a:gd name="connsiteY1" fmla="*/ 5334 h 230495"/>
                            <a:gd name="connsiteX2" fmla="*/ 268529 w 371265"/>
                            <a:gd name="connsiteY2" fmla="*/ 0 h 230495"/>
                            <a:gd name="connsiteX3" fmla="*/ 0 w 371265"/>
                            <a:gd name="connsiteY3" fmla="*/ 230495 h 230495"/>
                            <a:gd name="connsiteX4" fmla="*/ 47825 w 371265"/>
                            <a:gd name="connsiteY4" fmla="*/ 197148 h 230495"/>
                            <a:gd name="connsiteX5" fmla="*/ 60284 w 371265"/>
                            <a:gd name="connsiteY5" fmla="*/ 166726 h 230495"/>
                            <a:gd name="connsiteX6" fmla="*/ 97746 w 371265"/>
                            <a:gd name="connsiteY6" fmla="*/ 166726 h 230495"/>
                            <a:gd name="connsiteX7" fmla="*/ 139713 w 371265"/>
                            <a:gd name="connsiteY7" fmla="*/ 143447 h 230495"/>
                            <a:gd name="connsiteX8" fmla="*/ 73676 w 371265"/>
                            <a:gd name="connsiteY8" fmla="*/ 143447 h 230495"/>
                            <a:gd name="connsiteX9" fmla="*/ 209979 w 371265"/>
                            <a:gd name="connsiteY9" fmla="*/ 46206 h 230495"/>
                            <a:gd name="connsiteX10" fmla="*/ 169145 w 371265"/>
                            <a:gd name="connsiteY10" fmla="*/ 89430 h 230495"/>
                            <a:gd name="connsiteX11" fmla="*/ 174898 w 371265"/>
                            <a:gd name="connsiteY11" fmla="*/ 87973 h 230495"/>
                            <a:gd name="connsiteX12" fmla="*/ 201625 w 371265"/>
                            <a:gd name="connsiteY12" fmla="*/ 84858 h 230495"/>
                            <a:gd name="connsiteX13" fmla="*/ 202121 w 371265"/>
                            <a:gd name="connsiteY13" fmla="*/ 84849 h 230495"/>
                            <a:gd name="connsiteX14" fmla="*/ 256908 w 371265"/>
                            <a:gd name="connsiteY14" fmla="*/ 51206 h 230495"/>
                            <a:gd name="connsiteX15" fmla="*/ 256908 w 371265"/>
                            <a:gd name="connsiteY15" fmla="*/ 115919 h 230495"/>
                            <a:gd name="connsiteX16" fmla="*/ 272291 w 371265"/>
                            <a:gd name="connsiteY16" fmla="*/ 127549 h 230495"/>
                            <a:gd name="connsiteX17" fmla="*/ 280187 w 371265"/>
                            <a:gd name="connsiteY17" fmla="*/ 123406 h 230495"/>
                            <a:gd name="connsiteX18" fmla="*/ 280187 w 371265"/>
                            <a:gd name="connsiteY18" fmla="*/ 51206 h 230495"/>
                            <a:gd name="connsiteX19" fmla="*/ 341109 w 371265"/>
                            <a:gd name="connsiteY19" fmla="*/ 92021 h 230495"/>
                            <a:gd name="connsiteX20" fmla="*/ 371265 w 371265"/>
                            <a:gd name="connsiteY20" fmla="*/ 77686 h 230495"/>
                            <a:gd name="connsiteX21" fmla="*/ 334804 w 371265"/>
                            <a:gd name="connsiteY21" fmla="*/ 24374 h 23049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</a:cxnLst>
                          <a:rect l="l" t="t" r="r" b="b"/>
                          <a:pathLst>
                            <a:path w="371265" h="230495">
                              <a:moveTo>
                                <a:pt x="334804" y="24374"/>
                              </a:moveTo>
                              <a:lnTo>
                                <a:pt x="321964" y="5334"/>
                              </a:lnTo>
                              <a:cubicBezTo>
                                <a:pt x="304638" y="1886"/>
                                <a:pt x="286836" y="0"/>
                                <a:pt x="268529" y="0"/>
                              </a:cubicBezTo>
                              <a:cubicBezTo>
                                <a:pt x="132683" y="0"/>
                                <a:pt x="20098" y="100193"/>
                                <a:pt x="0" y="230495"/>
                              </a:cubicBezTo>
                              <a:cubicBezTo>
                                <a:pt x="16716" y="217884"/>
                                <a:pt x="32957" y="206797"/>
                                <a:pt x="47825" y="197148"/>
                              </a:cubicBezTo>
                              <a:cubicBezTo>
                                <a:pt x="51349" y="186700"/>
                                <a:pt x="55340" y="176451"/>
                                <a:pt x="60284" y="166726"/>
                              </a:cubicBezTo>
                              <a:lnTo>
                                <a:pt x="97746" y="166726"/>
                              </a:lnTo>
                              <a:cubicBezTo>
                                <a:pt x="111252" y="158944"/>
                                <a:pt x="125120" y="151171"/>
                                <a:pt x="139713" y="143447"/>
                              </a:cubicBezTo>
                              <a:lnTo>
                                <a:pt x="73676" y="143447"/>
                              </a:lnTo>
                              <a:cubicBezTo>
                                <a:pt x="105070" y="95974"/>
                                <a:pt x="153381" y="60855"/>
                                <a:pt x="209979" y="46206"/>
                              </a:cubicBezTo>
                              <a:cubicBezTo>
                                <a:pt x="194815" y="56779"/>
                                <a:pt x="181099" y="71514"/>
                                <a:pt x="169145" y="89430"/>
                              </a:cubicBezTo>
                              <a:cubicBezTo>
                                <a:pt x="171021" y="88830"/>
                                <a:pt x="172888" y="88192"/>
                                <a:pt x="174898" y="87973"/>
                              </a:cubicBezTo>
                              <a:lnTo>
                                <a:pt x="201625" y="84858"/>
                              </a:lnTo>
                              <a:cubicBezTo>
                                <a:pt x="201787" y="84849"/>
                                <a:pt x="201978" y="84858"/>
                                <a:pt x="202121" y="84849"/>
                              </a:cubicBezTo>
                              <a:cubicBezTo>
                                <a:pt x="218284" y="66589"/>
                                <a:pt x="236858" y="54521"/>
                                <a:pt x="256908" y="51206"/>
                              </a:cubicBezTo>
                              <a:lnTo>
                                <a:pt x="256908" y="115919"/>
                              </a:lnTo>
                              <a:lnTo>
                                <a:pt x="272291" y="127549"/>
                              </a:lnTo>
                              <a:cubicBezTo>
                                <a:pt x="274977" y="126111"/>
                                <a:pt x="277520" y="124844"/>
                                <a:pt x="280187" y="123406"/>
                              </a:cubicBezTo>
                              <a:lnTo>
                                <a:pt x="280187" y="51206"/>
                              </a:lnTo>
                              <a:cubicBezTo>
                                <a:pt x="302790" y="54950"/>
                                <a:pt x="323621" y="69618"/>
                                <a:pt x="341109" y="92021"/>
                              </a:cubicBezTo>
                              <a:lnTo>
                                <a:pt x="371265" y="77686"/>
                              </a:lnTo>
                              <a:lnTo>
                                <a:pt x="334804" y="24374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40" name="Freeform: Shape 439">
                          <a:extLst>
                            <a:ext uri="{FF2B5EF4-FFF2-40B4-BE49-F238E27FC236}">
                              <a16:creationId xmlns:a16="http://schemas.microsoft.com/office/drawing/2014/main" id="{0E67BC55-6285-4A3B-94FA-233F7F6CCAA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692482" y="3256720"/>
                          <a:ext cx="320325" cy="364779"/>
                        </a:xfrm>
                        <a:custGeom>
                          <a:avLst/>
                          <a:gdLst>
                            <a:gd name="connsiteX0" fmla="*/ 317021 w 320325"/>
                            <a:gd name="connsiteY0" fmla="*/ 52749 h 364779"/>
                            <a:gd name="connsiteX1" fmla="*/ 275139 w 320325"/>
                            <a:gd name="connsiteY1" fmla="*/ 0 h 364779"/>
                            <a:gd name="connsiteX2" fmla="*/ 181727 w 320325"/>
                            <a:gd name="connsiteY2" fmla="*/ 52549 h 364779"/>
                            <a:gd name="connsiteX3" fmla="*/ 70047 w 320325"/>
                            <a:gd name="connsiteY3" fmla="*/ 137027 h 364779"/>
                            <a:gd name="connsiteX4" fmla="*/ 21488 w 320325"/>
                            <a:gd name="connsiteY4" fmla="*/ 196634 h 364779"/>
                            <a:gd name="connsiteX5" fmla="*/ 4658 w 320325"/>
                            <a:gd name="connsiteY5" fmla="*/ 234648 h 364779"/>
                            <a:gd name="connsiteX6" fmla="*/ 1991 w 320325"/>
                            <a:gd name="connsiteY6" fmla="*/ 245135 h 364779"/>
                            <a:gd name="connsiteX7" fmla="*/ 1000 w 320325"/>
                            <a:gd name="connsiteY7" fmla="*/ 250498 h 364779"/>
                            <a:gd name="connsiteX8" fmla="*/ 29 w 320325"/>
                            <a:gd name="connsiteY8" fmla="*/ 256985 h 364779"/>
                            <a:gd name="connsiteX9" fmla="*/ 0 w 320325"/>
                            <a:gd name="connsiteY9" fmla="*/ 264909 h 364779"/>
                            <a:gd name="connsiteX10" fmla="*/ 219 w 320325"/>
                            <a:gd name="connsiteY10" fmla="*/ 276587 h 364779"/>
                            <a:gd name="connsiteX11" fmla="*/ 12459 w 320325"/>
                            <a:gd name="connsiteY11" fmla="*/ 318688 h 364779"/>
                            <a:gd name="connsiteX12" fmla="*/ 41605 w 320325"/>
                            <a:gd name="connsiteY12" fmla="*/ 348482 h 364779"/>
                            <a:gd name="connsiteX13" fmla="*/ 102451 w 320325"/>
                            <a:gd name="connsiteY13" fmla="*/ 364646 h 364779"/>
                            <a:gd name="connsiteX14" fmla="*/ 185271 w 320325"/>
                            <a:gd name="connsiteY14" fmla="*/ 356054 h 364779"/>
                            <a:gd name="connsiteX15" fmla="*/ 200625 w 320325"/>
                            <a:gd name="connsiteY15" fmla="*/ 352616 h 364779"/>
                            <a:gd name="connsiteX16" fmla="*/ 90992 w 320325"/>
                            <a:gd name="connsiteY16" fmla="*/ 326069 h 364779"/>
                            <a:gd name="connsiteX17" fmla="*/ 76438 w 320325"/>
                            <a:gd name="connsiteY17" fmla="*/ 316763 h 364779"/>
                            <a:gd name="connsiteX18" fmla="*/ 73419 w 320325"/>
                            <a:gd name="connsiteY18" fmla="*/ 314258 h 364779"/>
                            <a:gd name="connsiteX19" fmla="*/ 73781 w 320325"/>
                            <a:gd name="connsiteY19" fmla="*/ 314230 h 364779"/>
                            <a:gd name="connsiteX20" fmla="*/ 70314 w 320325"/>
                            <a:gd name="connsiteY20" fmla="*/ 310934 h 364779"/>
                            <a:gd name="connsiteX21" fmla="*/ 64646 w 320325"/>
                            <a:gd name="connsiteY21" fmla="*/ 278540 h 364779"/>
                            <a:gd name="connsiteX22" fmla="*/ 65980 w 320325"/>
                            <a:gd name="connsiteY22" fmla="*/ 274682 h 364779"/>
                            <a:gd name="connsiteX23" fmla="*/ 68256 w 320325"/>
                            <a:gd name="connsiteY23" fmla="*/ 267072 h 364779"/>
                            <a:gd name="connsiteX24" fmla="*/ 68332 w 320325"/>
                            <a:gd name="connsiteY24" fmla="*/ 266852 h 364779"/>
                            <a:gd name="connsiteX25" fmla="*/ 68180 w 320325"/>
                            <a:gd name="connsiteY25" fmla="*/ 267862 h 364779"/>
                            <a:gd name="connsiteX26" fmla="*/ 68304 w 320325"/>
                            <a:gd name="connsiteY26" fmla="*/ 267595 h 364779"/>
                            <a:gd name="connsiteX27" fmla="*/ 68513 w 320325"/>
                            <a:gd name="connsiteY27" fmla="*/ 266995 h 364779"/>
                            <a:gd name="connsiteX28" fmla="*/ 68932 w 320325"/>
                            <a:gd name="connsiteY28" fmla="*/ 265843 h 364779"/>
                            <a:gd name="connsiteX29" fmla="*/ 69809 w 320325"/>
                            <a:gd name="connsiteY29" fmla="*/ 263538 h 364779"/>
                            <a:gd name="connsiteX30" fmla="*/ 71980 w 320325"/>
                            <a:gd name="connsiteY30" fmla="*/ 258861 h 364779"/>
                            <a:gd name="connsiteX31" fmla="*/ 84820 w 320325"/>
                            <a:gd name="connsiteY31" fmla="*/ 239735 h 364779"/>
                            <a:gd name="connsiteX32" fmla="*/ 125997 w 320325"/>
                            <a:gd name="connsiteY32" fmla="*/ 203502 h 364779"/>
                            <a:gd name="connsiteX33" fmla="*/ 231581 w 320325"/>
                            <a:gd name="connsiteY33" fmla="*/ 147447 h 364779"/>
                            <a:gd name="connsiteX34" fmla="*/ 320326 w 320325"/>
                            <a:gd name="connsiteY34" fmla="*/ 114367 h 364779"/>
                            <a:gd name="connsiteX35" fmla="*/ 317021 w 320325"/>
                            <a:gd name="connsiteY35" fmla="*/ 52749 h 36477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</a:cxnLst>
                          <a:rect l="l" t="t" r="r" b="b"/>
                          <a:pathLst>
                            <a:path w="320325" h="364779">
                              <a:moveTo>
                                <a:pt x="317021" y="52749"/>
                              </a:moveTo>
                              <a:lnTo>
                                <a:pt x="275139" y="0"/>
                              </a:lnTo>
                              <a:cubicBezTo>
                                <a:pt x="246688" y="14583"/>
                                <a:pt x="214922" y="31861"/>
                                <a:pt x="181727" y="52549"/>
                              </a:cubicBezTo>
                              <a:cubicBezTo>
                                <a:pt x="144656" y="75848"/>
                                <a:pt x="105737" y="102746"/>
                                <a:pt x="70047" y="137027"/>
                              </a:cubicBezTo>
                              <a:cubicBezTo>
                                <a:pt x="52330" y="154295"/>
                                <a:pt x="35300" y="173488"/>
                                <a:pt x="21488" y="196634"/>
                              </a:cubicBezTo>
                              <a:cubicBezTo>
                                <a:pt x="14659" y="208226"/>
                                <a:pt x="8734" y="220913"/>
                                <a:pt x="4658" y="234648"/>
                              </a:cubicBezTo>
                              <a:cubicBezTo>
                                <a:pt x="3562" y="238011"/>
                                <a:pt x="2829" y="241630"/>
                                <a:pt x="1991" y="245135"/>
                              </a:cubicBezTo>
                              <a:cubicBezTo>
                                <a:pt x="1543" y="246879"/>
                                <a:pt x="1334" y="248707"/>
                                <a:pt x="1000" y="250498"/>
                              </a:cubicBezTo>
                              <a:lnTo>
                                <a:pt x="29" y="256985"/>
                              </a:lnTo>
                              <a:lnTo>
                                <a:pt x="0" y="264909"/>
                              </a:lnTo>
                              <a:lnTo>
                                <a:pt x="219" y="276587"/>
                              </a:lnTo>
                              <a:cubicBezTo>
                                <a:pt x="1238" y="290655"/>
                                <a:pt x="4991" y="305629"/>
                                <a:pt x="12459" y="318688"/>
                              </a:cubicBezTo>
                              <a:cubicBezTo>
                                <a:pt x="19755" y="331861"/>
                                <a:pt x="30709" y="341986"/>
                                <a:pt x="41605" y="348482"/>
                              </a:cubicBezTo>
                              <a:cubicBezTo>
                                <a:pt x="63770" y="361464"/>
                                <a:pt x="84553" y="363588"/>
                                <a:pt x="102451" y="364646"/>
                              </a:cubicBezTo>
                              <a:cubicBezTo>
                                <a:pt x="138389" y="365741"/>
                                <a:pt x="165973" y="359883"/>
                                <a:pt x="185271" y="356054"/>
                              </a:cubicBezTo>
                              <a:cubicBezTo>
                                <a:pt x="191281" y="354778"/>
                                <a:pt x="196339" y="353616"/>
                                <a:pt x="200625" y="352616"/>
                              </a:cubicBezTo>
                              <a:cubicBezTo>
                                <a:pt x="144618" y="349672"/>
                                <a:pt x="109728" y="336242"/>
                                <a:pt x="90992" y="326069"/>
                              </a:cubicBezTo>
                              <a:cubicBezTo>
                                <a:pt x="85639" y="323355"/>
                                <a:pt x="80677" y="320307"/>
                                <a:pt x="76438" y="316763"/>
                              </a:cubicBezTo>
                              <a:cubicBezTo>
                                <a:pt x="74486" y="315249"/>
                                <a:pt x="73419" y="314258"/>
                                <a:pt x="73419" y="314258"/>
                              </a:cubicBezTo>
                              <a:lnTo>
                                <a:pt x="73781" y="314230"/>
                              </a:lnTo>
                              <a:cubicBezTo>
                                <a:pt x="72628" y="313134"/>
                                <a:pt x="71285" y="312106"/>
                                <a:pt x="70314" y="310934"/>
                              </a:cubicBezTo>
                              <a:cubicBezTo>
                                <a:pt x="61874" y="300847"/>
                                <a:pt x="61655" y="291684"/>
                                <a:pt x="64646" y="278540"/>
                              </a:cubicBezTo>
                              <a:cubicBezTo>
                                <a:pt x="65161" y="277187"/>
                                <a:pt x="65608" y="275958"/>
                                <a:pt x="65980" y="274682"/>
                              </a:cubicBezTo>
                              <a:lnTo>
                                <a:pt x="68256" y="267072"/>
                              </a:lnTo>
                              <a:lnTo>
                                <a:pt x="68332" y="266852"/>
                              </a:lnTo>
                              <a:cubicBezTo>
                                <a:pt x="68542" y="265662"/>
                                <a:pt x="68123" y="268195"/>
                                <a:pt x="68180" y="267862"/>
                              </a:cubicBezTo>
                              <a:lnTo>
                                <a:pt x="68304" y="267595"/>
                              </a:lnTo>
                              <a:lnTo>
                                <a:pt x="68513" y="266995"/>
                              </a:lnTo>
                              <a:lnTo>
                                <a:pt x="68932" y="265843"/>
                              </a:lnTo>
                              <a:cubicBezTo>
                                <a:pt x="69247" y="265090"/>
                                <a:pt x="69418" y="264328"/>
                                <a:pt x="69809" y="263538"/>
                              </a:cubicBezTo>
                              <a:cubicBezTo>
                                <a:pt x="70561" y="261985"/>
                                <a:pt x="71076" y="260433"/>
                                <a:pt x="71980" y="258861"/>
                              </a:cubicBezTo>
                              <a:cubicBezTo>
                                <a:pt x="75143" y="252546"/>
                                <a:pt x="79467" y="246116"/>
                                <a:pt x="84820" y="239735"/>
                              </a:cubicBezTo>
                              <a:cubicBezTo>
                                <a:pt x="95555" y="226943"/>
                                <a:pt x="110080" y="214694"/>
                                <a:pt x="125997" y="203502"/>
                              </a:cubicBezTo>
                              <a:cubicBezTo>
                                <a:pt x="158115" y="181108"/>
                                <a:pt x="195615" y="162773"/>
                                <a:pt x="231581" y="147447"/>
                              </a:cubicBezTo>
                              <a:cubicBezTo>
                                <a:pt x="262861" y="134169"/>
                                <a:pt x="293065" y="123415"/>
                                <a:pt x="320326" y="114367"/>
                              </a:cubicBezTo>
                              <a:lnTo>
                                <a:pt x="317021" y="52749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</p:grpSp>
              <p:grpSp>
                <p:nvGrpSpPr>
                  <p:cNvPr id="54" name="Group 53">
                    <a:extLst>
                      <a:ext uri="{FF2B5EF4-FFF2-40B4-BE49-F238E27FC236}">
                        <a16:creationId xmlns:a16="http://schemas.microsoft.com/office/drawing/2014/main" id="{FBBE3E7F-42B7-45D2-B0E4-5D1BDC7FC5B1}"/>
                      </a:ext>
                    </a:extLst>
                  </p:cNvPr>
                  <p:cNvGrpSpPr/>
                  <p:nvPr/>
                </p:nvGrpSpPr>
                <p:grpSpPr>
                  <a:xfrm>
                    <a:off x="2139757" y="2581347"/>
                    <a:ext cx="782584" cy="1154880"/>
                    <a:chOff x="2139757" y="2581347"/>
                    <a:chExt cx="782584" cy="1154880"/>
                  </a:xfrm>
                </p:grpSpPr>
                <p:cxnSp>
                  <p:nvCxnSpPr>
                    <p:cNvPr id="462" name="Straight Connector 461">
                      <a:extLst>
                        <a:ext uri="{FF2B5EF4-FFF2-40B4-BE49-F238E27FC236}">
                          <a16:creationId xmlns:a16="http://schemas.microsoft.com/office/drawing/2014/main" id="{64734746-2D73-4F36-A790-235653E56D1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2531634" y="2581347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48" name="Group 47">
                      <a:extLst>
                        <a:ext uri="{FF2B5EF4-FFF2-40B4-BE49-F238E27FC236}">
                          <a16:creationId xmlns:a16="http://schemas.microsoft.com/office/drawing/2014/main" id="{C0603FB3-F639-4657-8B97-8D63755B955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139757" y="2954121"/>
                      <a:ext cx="782584" cy="782106"/>
                      <a:chOff x="2139757" y="2954121"/>
                      <a:chExt cx="782584" cy="782106"/>
                    </a:xfrm>
                  </p:grpSpPr>
                  <p:grpSp>
                    <p:nvGrpSpPr>
                      <p:cNvPr id="463" name="Group 462">
                        <a:extLst>
                          <a:ext uri="{FF2B5EF4-FFF2-40B4-BE49-F238E27FC236}">
                            <a16:creationId xmlns:a16="http://schemas.microsoft.com/office/drawing/2014/main" id="{5A005168-8A01-45EE-BC05-5C2FD583084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139757" y="2954121"/>
                        <a:ext cx="782584" cy="782106"/>
                        <a:chOff x="3832036" y="3154571"/>
                        <a:chExt cx="782584" cy="782106"/>
                      </a:xfrm>
                    </p:grpSpPr>
                    <p:sp>
                      <p:nvSpPr>
                        <p:cNvPr id="464" name="Arc 463">
                          <a:extLst>
                            <a:ext uri="{FF2B5EF4-FFF2-40B4-BE49-F238E27FC236}">
                              <a16:creationId xmlns:a16="http://schemas.microsoft.com/office/drawing/2014/main" id="{89B28A9E-B2F9-4C2F-8B38-1CE9D73D6B7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849712" y="3154571"/>
                          <a:ext cx="764908" cy="764907"/>
                        </a:xfrm>
                        <a:prstGeom prst="arc">
                          <a:avLst>
                            <a:gd name="adj1" fmla="val 16200000"/>
                            <a:gd name="adj2" fmla="val 10725059"/>
                          </a:avLst>
                        </a:prstGeom>
                        <a:noFill/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465" name="Freeform: Shape 464">
                          <a:extLst>
                            <a:ext uri="{FF2B5EF4-FFF2-40B4-BE49-F238E27FC236}">
                              <a16:creationId xmlns:a16="http://schemas.microsoft.com/office/drawing/2014/main" id="{3204168A-FA19-47D7-B145-28EDDEBC1A5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832036" y="3535060"/>
                          <a:ext cx="395402" cy="401617"/>
                        </a:xfrm>
                        <a:custGeom>
                          <a:avLst/>
                          <a:gdLst>
                            <a:gd name="connsiteX0" fmla="*/ 548640 w 548640"/>
                            <a:gd name="connsiteY0" fmla="*/ 0 h 557264"/>
                            <a:gd name="connsiteX1" fmla="*/ 548640 w 548640"/>
                            <a:gd name="connsiteY1" fmla="*/ 48969 h 557264"/>
                            <a:gd name="connsiteX2" fmla="*/ 453177 w 548640"/>
                            <a:gd name="connsiteY2" fmla="*/ 58593 h 557264"/>
                            <a:gd name="connsiteX3" fmla="*/ 48969 w 548640"/>
                            <a:gd name="connsiteY3" fmla="*/ 554539 h 557264"/>
                            <a:gd name="connsiteX4" fmla="*/ 49244 w 548640"/>
                            <a:gd name="connsiteY4" fmla="*/ 557264 h 557264"/>
                            <a:gd name="connsiteX5" fmla="*/ 275 w 548640"/>
                            <a:gd name="connsiteY5" fmla="*/ 557264 h 557264"/>
                            <a:gd name="connsiteX6" fmla="*/ 0 w 548640"/>
                            <a:gd name="connsiteY6" fmla="*/ 554539 h 557264"/>
                            <a:gd name="connsiteX7" fmla="*/ 443308 w 548640"/>
                            <a:gd name="connsiteY7" fmla="*/ 10619 h 557264"/>
                            <a:gd name="connsiteX8" fmla="*/ 548640 w 548640"/>
                            <a:gd name="connsiteY8" fmla="*/ 0 h 55726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548640" h="557264">
                              <a:moveTo>
                                <a:pt x="548640" y="0"/>
                              </a:moveTo>
                              <a:lnTo>
                                <a:pt x="548640" y="48969"/>
                              </a:lnTo>
                              <a:lnTo>
                                <a:pt x="453177" y="58593"/>
                              </a:lnTo>
                              <a:cubicBezTo>
                                <a:pt x="222496" y="105797"/>
                                <a:pt x="48969" y="309903"/>
                                <a:pt x="48969" y="554539"/>
                              </a:cubicBezTo>
                              <a:lnTo>
                                <a:pt x="49244" y="557264"/>
                              </a:lnTo>
                              <a:lnTo>
                                <a:pt x="275" y="557264"/>
                              </a:lnTo>
                              <a:lnTo>
                                <a:pt x="0" y="554539"/>
                              </a:lnTo>
                              <a:cubicBezTo>
                                <a:pt x="0" y="286240"/>
                                <a:pt x="190313" y="62389"/>
                                <a:pt x="443308" y="10619"/>
                              </a:cubicBezTo>
                              <a:lnTo>
                                <a:pt x="548640" y="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466" name="Oval 465">
                          <a:extLst>
                            <a:ext uri="{FF2B5EF4-FFF2-40B4-BE49-F238E27FC236}">
                              <a16:creationId xmlns:a16="http://schemas.microsoft.com/office/drawing/2014/main" id="{487881F9-C6E8-4773-A47B-D2843C04416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922243" y="3233320"/>
                          <a:ext cx="615700" cy="615699"/>
                        </a:xfrm>
                        <a:prstGeom prst="ellipse">
                          <a:avLst/>
                        </a:pr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467" name="Oval 466">
                          <a:extLst>
                            <a:ext uri="{FF2B5EF4-FFF2-40B4-BE49-F238E27FC236}">
                              <a16:creationId xmlns:a16="http://schemas.microsoft.com/office/drawing/2014/main" id="{47053312-8F79-453E-88EC-2E6FA680714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993609" y="3304685"/>
                          <a:ext cx="472969" cy="472968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</p:grpSp>
                  <p:grpSp>
                    <p:nvGrpSpPr>
                      <p:cNvPr id="429" name="Group 428">
                        <a:extLst>
                          <a:ext uri="{FF2B5EF4-FFF2-40B4-BE49-F238E27FC236}">
                            <a16:creationId xmlns:a16="http://schemas.microsoft.com/office/drawing/2014/main" id="{056C0A8C-8C47-48BE-B57A-177C2AD6CE29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376295" y="3189691"/>
                        <a:ext cx="309509" cy="310967"/>
                        <a:chOff x="5793105" y="3043237"/>
                        <a:chExt cx="606741" cy="609600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430" name="Freeform: Shape 429">
                          <a:extLst>
                            <a:ext uri="{FF2B5EF4-FFF2-40B4-BE49-F238E27FC236}">
                              <a16:creationId xmlns:a16="http://schemas.microsoft.com/office/drawing/2014/main" id="{A5B8AC7E-DBE1-4320-BC53-42F2ABDB9B2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99784" y="3151821"/>
                          <a:ext cx="392429" cy="392429"/>
                        </a:xfrm>
                        <a:custGeom>
                          <a:avLst/>
                          <a:gdLst>
                            <a:gd name="connsiteX0" fmla="*/ 392430 w 392429"/>
                            <a:gd name="connsiteY0" fmla="*/ 224790 h 392429"/>
                            <a:gd name="connsiteX1" fmla="*/ 392430 w 392429"/>
                            <a:gd name="connsiteY1" fmla="*/ 167640 h 392429"/>
                            <a:gd name="connsiteX2" fmla="*/ 344805 w 392429"/>
                            <a:gd name="connsiteY2" fmla="*/ 152400 h 392429"/>
                            <a:gd name="connsiteX3" fmla="*/ 332423 w 392429"/>
                            <a:gd name="connsiteY3" fmla="*/ 122873 h 392429"/>
                            <a:gd name="connsiteX4" fmla="*/ 355283 w 392429"/>
                            <a:gd name="connsiteY4" fmla="*/ 78105 h 392429"/>
                            <a:gd name="connsiteX5" fmla="*/ 314325 w 392429"/>
                            <a:gd name="connsiteY5" fmla="*/ 37147 h 392429"/>
                            <a:gd name="connsiteX6" fmla="*/ 269558 w 392429"/>
                            <a:gd name="connsiteY6" fmla="*/ 60008 h 392429"/>
                            <a:gd name="connsiteX7" fmla="*/ 240030 w 392429"/>
                            <a:gd name="connsiteY7" fmla="*/ 47625 h 392429"/>
                            <a:gd name="connsiteX8" fmla="*/ 224790 w 392429"/>
                            <a:gd name="connsiteY8" fmla="*/ 0 h 392429"/>
                            <a:gd name="connsiteX9" fmla="*/ 167640 w 392429"/>
                            <a:gd name="connsiteY9" fmla="*/ 0 h 392429"/>
                            <a:gd name="connsiteX10" fmla="*/ 152400 w 392429"/>
                            <a:gd name="connsiteY10" fmla="*/ 47625 h 392429"/>
                            <a:gd name="connsiteX11" fmla="*/ 122873 w 392429"/>
                            <a:gd name="connsiteY11" fmla="*/ 60008 h 392429"/>
                            <a:gd name="connsiteX12" fmla="*/ 78105 w 392429"/>
                            <a:gd name="connsiteY12" fmla="*/ 37147 h 392429"/>
                            <a:gd name="connsiteX13" fmla="*/ 37147 w 392429"/>
                            <a:gd name="connsiteY13" fmla="*/ 78105 h 392429"/>
                            <a:gd name="connsiteX14" fmla="*/ 60008 w 392429"/>
                            <a:gd name="connsiteY14" fmla="*/ 122873 h 392429"/>
                            <a:gd name="connsiteX15" fmla="*/ 47625 w 392429"/>
                            <a:gd name="connsiteY15" fmla="*/ 152400 h 392429"/>
                            <a:gd name="connsiteX16" fmla="*/ 0 w 392429"/>
                            <a:gd name="connsiteY16" fmla="*/ 167640 h 392429"/>
                            <a:gd name="connsiteX17" fmla="*/ 0 w 392429"/>
                            <a:gd name="connsiteY17" fmla="*/ 224790 h 392429"/>
                            <a:gd name="connsiteX18" fmla="*/ 47625 w 392429"/>
                            <a:gd name="connsiteY18" fmla="*/ 240030 h 392429"/>
                            <a:gd name="connsiteX19" fmla="*/ 60008 w 392429"/>
                            <a:gd name="connsiteY19" fmla="*/ 269558 h 392429"/>
                            <a:gd name="connsiteX20" fmla="*/ 37147 w 392429"/>
                            <a:gd name="connsiteY20" fmla="*/ 314325 h 392429"/>
                            <a:gd name="connsiteX21" fmla="*/ 78105 w 392429"/>
                            <a:gd name="connsiteY21" fmla="*/ 355283 h 392429"/>
                            <a:gd name="connsiteX22" fmla="*/ 122873 w 392429"/>
                            <a:gd name="connsiteY22" fmla="*/ 332423 h 392429"/>
                            <a:gd name="connsiteX23" fmla="*/ 152400 w 392429"/>
                            <a:gd name="connsiteY23" fmla="*/ 344805 h 392429"/>
                            <a:gd name="connsiteX24" fmla="*/ 167640 w 392429"/>
                            <a:gd name="connsiteY24" fmla="*/ 392430 h 392429"/>
                            <a:gd name="connsiteX25" fmla="*/ 224790 w 392429"/>
                            <a:gd name="connsiteY25" fmla="*/ 392430 h 392429"/>
                            <a:gd name="connsiteX26" fmla="*/ 240030 w 392429"/>
                            <a:gd name="connsiteY26" fmla="*/ 344805 h 392429"/>
                            <a:gd name="connsiteX27" fmla="*/ 269558 w 392429"/>
                            <a:gd name="connsiteY27" fmla="*/ 332423 h 392429"/>
                            <a:gd name="connsiteX28" fmla="*/ 314325 w 392429"/>
                            <a:gd name="connsiteY28" fmla="*/ 355283 h 392429"/>
                            <a:gd name="connsiteX29" fmla="*/ 355283 w 392429"/>
                            <a:gd name="connsiteY29" fmla="*/ 314325 h 392429"/>
                            <a:gd name="connsiteX30" fmla="*/ 332423 w 392429"/>
                            <a:gd name="connsiteY30" fmla="*/ 269558 h 392429"/>
                            <a:gd name="connsiteX31" fmla="*/ 344805 w 392429"/>
                            <a:gd name="connsiteY31" fmla="*/ 240030 h 392429"/>
                            <a:gd name="connsiteX32" fmla="*/ 392430 w 392429"/>
                            <a:gd name="connsiteY32" fmla="*/ 224790 h 392429"/>
                            <a:gd name="connsiteX33" fmla="*/ 196215 w 392429"/>
                            <a:gd name="connsiteY33" fmla="*/ 277178 h 392429"/>
                            <a:gd name="connsiteX34" fmla="*/ 115253 w 392429"/>
                            <a:gd name="connsiteY34" fmla="*/ 196215 h 392429"/>
                            <a:gd name="connsiteX35" fmla="*/ 196215 w 392429"/>
                            <a:gd name="connsiteY35" fmla="*/ 115253 h 392429"/>
                            <a:gd name="connsiteX36" fmla="*/ 277178 w 392429"/>
                            <a:gd name="connsiteY36" fmla="*/ 196215 h 392429"/>
                            <a:gd name="connsiteX37" fmla="*/ 196215 w 392429"/>
                            <a:gd name="connsiteY37" fmla="*/ 277178 h 39242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</a:cxnLst>
                          <a:rect l="l" t="t" r="r" b="b"/>
                          <a:pathLst>
                            <a:path w="392429" h="392429">
                              <a:moveTo>
                                <a:pt x="392430" y="224790"/>
                              </a:moveTo>
                              <a:lnTo>
                                <a:pt x="392430" y="167640"/>
                              </a:lnTo>
                              <a:lnTo>
                                <a:pt x="344805" y="152400"/>
                              </a:lnTo>
                              <a:cubicBezTo>
                                <a:pt x="341948" y="141923"/>
                                <a:pt x="337185" y="132398"/>
                                <a:pt x="332423" y="122873"/>
                              </a:cubicBezTo>
                              <a:lnTo>
                                <a:pt x="355283" y="78105"/>
                              </a:lnTo>
                              <a:lnTo>
                                <a:pt x="314325" y="37147"/>
                              </a:lnTo>
                              <a:lnTo>
                                <a:pt x="269558" y="60008"/>
                              </a:lnTo>
                              <a:cubicBezTo>
                                <a:pt x="260033" y="55245"/>
                                <a:pt x="250508" y="50483"/>
                                <a:pt x="240030" y="47625"/>
                              </a:cubicBezTo>
                              <a:lnTo>
                                <a:pt x="224790" y="0"/>
                              </a:lnTo>
                              <a:lnTo>
                                <a:pt x="167640" y="0"/>
                              </a:lnTo>
                              <a:lnTo>
                                <a:pt x="152400" y="47625"/>
                              </a:lnTo>
                              <a:cubicBezTo>
                                <a:pt x="141923" y="50483"/>
                                <a:pt x="132398" y="55245"/>
                                <a:pt x="122873" y="60008"/>
                              </a:cubicBezTo>
                              <a:lnTo>
                                <a:pt x="78105" y="37147"/>
                              </a:lnTo>
                              <a:lnTo>
                                <a:pt x="37147" y="78105"/>
                              </a:lnTo>
                              <a:lnTo>
                                <a:pt x="60008" y="122873"/>
                              </a:lnTo>
                              <a:cubicBezTo>
                                <a:pt x="55245" y="132398"/>
                                <a:pt x="50483" y="141923"/>
                                <a:pt x="47625" y="152400"/>
                              </a:cubicBezTo>
                              <a:lnTo>
                                <a:pt x="0" y="167640"/>
                              </a:lnTo>
                              <a:lnTo>
                                <a:pt x="0" y="224790"/>
                              </a:lnTo>
                              <a:lnTo>
                                <a:pt x="47625" y="240030"/>
                              </a:lnTo>
                              <a:cubicBezTo>
                                <a:pt x="50483" y="250508"/>
                                <a:pt x="55245" y="260033"/>
                                <a:pt x="60008" y="269558"/>
                              </a:cubicBezTo>
                              <a:lnTo>
                                <a:pt x="37147" y="314325"/>
                              </a:lnTo>
                              <a:lnTo>
                                <a:pt x="78105" y="355283"/>
                              </a:lnTo>
                              <a:lnTo>
                                <a:pt x="122873" y="332423"/>
                              </a:lnTo>
                              <a:cubicBezTo>
                                <a:pt x="132398" y="337185"/>
                                <a:pt x="141923" y="341948"/>
                                <a:pt x="152400" y="344805"/>
                              </a:cubicBezTo>
                              <a:lnTo>
                                <a:pt x="167640" y="392430"/>
                              </a:lnTo>
                              <a:lnTo>
                                <a:pt x="224790" y="392430"/>
                              </a:lnTo>
                              <a:lnTo>
                                <a:pt x="240030" y="344805"/>
                              </a:lnTo>
                              <a:cubicBezTo>
                                <a:pt x="250508" y="341948"/>
                                <a:pt x="260033" y="337185"/>
                                <a:pt x="269558" y="332423"/>
                              </a:cubicBezTo>
                              <a:lnTo>
                                <a:pt x="314325" y="355283"/>
                              </a:lnTo>
                              <a:lnTo>
                                <a:pt x="355283" y="314325"/>
                              </a:lnTo>
                              <a:lnTo>
                                <a:pt x="332423" y="269558"/>
                              </a:lnTo>
                              <a:cubicBezTo>
                                <a:pt x="337185" y="260033"/>
                                <a:pt x="341948" y="250508"/>
                                <a:pt x="344805" y="240030"/>
                              </a:cubicBezTo>
                              <a:lnTo>
                                <a:pt x="392430" y="224790"/>
                              </a:lnTo>
                              <a:close/>
                              <a:moveTo>
                                <a:pt x="196215" y="277178"/>
                              </a:moveTo>
                              <a:cubicBezTo>
                                <a:pt x="151448" y="277178"/>
                                <a:pt x="115253" y="240983"/>
                                <a:pt x="115253" y="196215"/>
                              </a:cubicBezTo>
                              <a:cubicBezTo>
                                <a:pt x="115253" y="151448"/>
                                <a:pt x="151448" y="115253"/>
                                <a:pt x="196215" y="115253"/>
                              </a:cubicBezTo>
                              <a:cubicBezTo>
                                <a:pt x="240983" y="115253"/>
                                <a:pt x="277178" y="151448"/>
                                <a:pt x="277178" y="196215"/>
                              </a:cubicBezTo>
                              <a:cubicBezTo>
                                <a:pt x="277178" y="240983"/>
                                <a:pt x="240983" y="277178"/>
                                <a:pt x="196215" y="277178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31" name="Freeform: Shape 430">
                          <a:extLst>
                            <a:ext uri="{FF2B5EF4-FFF2-40B4-BE49-F238E27FC236}">
                              <a16:creationId xmlns:a16="http://schemas.microsoft.com/office/drawing/2014/main" id="{B7BE5299-8C8C-42AB-9862-760244B35F2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793105" y="3308984"/>
                          <a:ext cx="253364" cy="310515"/>
                        </a:xfrm>
                        <a:custGeom>
                          <a:avLst/>
                          <a:gdLst>
                            <a:gd name="connsiteX0" fmla="*/ 253365 w 253364"/>
                            <a:gd name="connsiteY0" fmla="*/ 282893 h 310515"/>
                            <a:gd name="connsiteX1" fmla="*/ 240983 w 253364"/>
                            <a:gd name="connsiteY1" fmla="*/ 310515 h 310515"/>
                            <a:gd name="connsiteX2" fmla="*/ 23813 w 253364"/>
                            <a:gd name="connsiteY2" fmla="*/ 52388 h 310515"/>
                            <a:gd name="connsiteX3" fmla="*/ 0 w 253364"/>
                            <a:gd name="connsiteY3" fmla="*/ 52388 h 310515"/>
                            <a:gd name="connsiteX4" fmla="*/ 41910 w 253364"/>
                            <a:gd name="connsiteY4" fmla="*/ 0 h 310515"/>
                            <a:gd name="connsiteX5" fmla="*/ 83820 w 253364"/>
                            <a:gd name="connsiteY5" fmla="*/ 52388 h 310515"/>
                            <a:gd name="connsiteX6" fmla="*/ 53340 w 253364"/>
                            <a:gd name="connsiteY6" fmla="*/ 52388 h 310515"/>
                            <a:gd name="connsiteX7" fmla="*/ 253365 w 253364"/>
                            <a:gd name="connsiteY7" fmla="*/ 282893 h 31051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253364" h="310515">
                              <a:moveTo>
                                <a:pt x="253365" y="282893"/>
                              </a:moveTo>
                              <a:lnTo>
                                <a:pt x="240983" y="310515"/>
                              </a:lnTo>
                              <a:cubicBezTo>
                                <a:pt x="120967" y="283845"/>
                                <a:pt x="30480" y="179070"/>
                                <a:pt x="23813" y="52388"/>
                              </a:cubicBezTo>
                              <a:lnTo>
                                <a:pt x="0" y="52388"/>
                              </a:lnTo>
                              <a:lnTo>
                                <a:pt x="41910" y="0"/>
                              </a:lnTo>
                              <a:lnTo>
                                <a:pt x="83820" y="52388"/>
                              </a:lnTo>
                              <a:lnTo>
                                <a:pt x="53340" y="52388"/>
                              </a:lnTo>
                              <a:cubicBezTo>
                                <a:pt x="59055" y="167640"/>
                                <a:pt x="143828" y="261938"/>
                                <a:pt x="253365" y="282893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32" name="Freeform: Shape 431">
                          <a:extLst>
                            <a:ext uri="{FF2B5EF4-FFF2-40B4-BE49-F238E27FC236}">
                              <a16:creationId xmlns:a16="http://schemas.microsoft.com/office/drawing/2014/main" id="{6006C3D6-A883-416D-97C4-0911C9261DB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141719" y="3076574"/>
                          <a:ext cx="258127" cy="310514"/>
                        </a:xfrm>
                        <a:custGeom>
                          <a:avLst/>
                          <a:gdLst>
                            <a:gd name="connsiteX0" fmla="*/ 0 w 258127"/>
                            <a:gd name="connsiteY0" fmla="*/ 27623 h 310514"/>
                            <a:gd name="connsiteX1" fmla="*/ 12382 w 258127"/>
                            <a:gd name="connsiteY1" fmla="*/ 0 h 310514"/>
                            <a:gd name="connsiteX2" fmla="*/ 230505 w 258127"/>
                            <a:gd name="connsiteY2" fmla="*/ 258128 h 310514"/>
                            <a:gd name="connsiteX3" fmla="*/ 258128 w 258127"/>
                            <a:gd name="connsiteY3" fmla="*/ 258128 h 310514"/>
                            <a:gd name="connsiteX4" fmla="*/ 216218 w 258127"/>
                            <a:gd name="connsiteY4" fmla="*/ 310515 h 310514"/>
                            <a:gd name="connsiteX5" fmla="*/ 174308 w 258127"/>
                            <a:gd name="connsiteY5" fmla="*/ 258128 h 310514"/>
                            <a:gd name="connsiteX6" fmla="*/ 201930 w 258127"/>
                            <a:gd name="connsiteY6" fmla="*/ 258128 h 310514"/>
                            <a:gd name="connsiteX7" fmla="*/ 0 w 258127"/>
                            <a:gd name="connsiteY7" fmla="*/ 27623 h 31051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258127" h="310514">
                              <a:moveTo>
                                <a:pt x="0" y="27623"/>
                              </a:moveTo>
                              <a:lnTo>
                                <a:pt x="12382" y="0"/>
                              </a:lnTo>
                              <a:cubicBezTo>
                                <a:pt x="133350" y="26670"/>
                                <a:pt x="223838" y="131445"/>
                                <a:pt x="230505" y="258128"/>
                              </a:cubicBezTo>
                              <a:lnTo>
                                <a:pt x="258128" y="258128"/>
                              </a:lnTo>
                              <a:lnTo>
                                <a:pt x="216218" y="310515"/>
                              </a:lnTo>
                              <a:lnTo>
                                <a:pt x="174308" y="258128"/>
                              </a:lnTo>
                              <a:lnTo>
                                <a:pt x="201930" y="258128"/>
                              </a:lnTo>
                              <a:cubicBezTo>
                                <a:pt x="195263" y="142875"/>
                                <a:pt x="110490" y="48578"/>
                                <a:pt x="0" y="27623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33" name="Freeform: Shape 432">
                          <a:extLst>
                            <a:ext uri="{FF2B5EF4-FFF2-40B4-BE49-F238E27FC236}">
                              <a16:creationId xmlns:a16="http://schemas.microsoft.com/office/drawing/2014/main" id="{D077E4CD-70F4-49BC-9B3E-6DB0F2863B6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55042" y="3395662"/>
                          <a:ext cx="310514" cy="257175"/>
                        </a:xfrm>
                        <a:custGeom>
                          <a:avLst/>
                          <a:gdLst>
                            <a:gd name="connsiteX0" fmla="*/ 282893 w 310514"/>
                            <a:gd name="connsiteY0" fmla="*/ 0 h 257175"/>
                            <a:gd name="connsiteX1" fmla="*/ 310515 w 310514"/>
                            <a:gd name="connsiteY1" fmla="*/ 11430 h 257175"/>
                            <a:gd name="connsiteX2" fmla="*/ 52388 w 310514"/>
                            <a:gd name="connsiteY2" fmla="*/ 229552 h 257175"/>
                            <a:gd name="connsiteX3" fmla="*/ 52388 w 310514"/>
                            <a:gd name="connsiteY3" fmla="*/ 257175 h 257175"/>
                            <a:gd name="connsiteX4" fmla="*/ 0 w 310514"/>
                            <a:gd name="connsiteY4" fmla="*/ 215265 h 257175"/>
                            <a:gd name="connsiteX5" fmla="*/ 52388 w 310514"/>
                            <a:gd name="connsiteY5" fmla="*/ 173355 h 257175"/>
                            <a:gd name="connsiteX6" fmla="*/ 52388 w 310514"/>
                            <a:gd name="connsiteY6" fmla="*/ 200025 h 257175"/>
                            <a:gd name="connsiteX7" fmla="*/ 282893 w 310514"/>
                            <a:gd name="connsiteY7" fmla="*/ 0 h 25717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310514" h="257175">
                              <a:moveTo>
                                <a:pt x="282893" y="0"/>
                              </a:moveTo>
                              <a:lnTo>
                                <a:pt x="310515" y="11430"/>
                              </a:lnTo>
                              <a:cubicBezTo>
                                <a:pt x="284797" y="132398"/>
                                <a:pt x="179070" y="223838"/>
                                <a:pt x="52388" y="229552"/>
                              </a:cubicBezTo>
                              <a:lnTo>
                                <a:pt x="52388" y="257175"/>
                              </a:lnTo>
                              <a:lnTo>
                                <a:pt x="0" y="215265"/>
                              </a:lnTo>
                              <a:lnTo>
                                <a:pt x="52388" y="173355"/>
                              </a:lnTo>
                              <a:lnTo>
                                <a:pt x="52388" y="200025"/>
                              </a:lnTo>
                              <a:cubicBezTo>
                                <a:pt x="167640" y="194310"/>
                                <a:pt x="261938" y="110490"/>
                                <a:pt x="282893" y="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34" name="Freeform: Shape 433">
                          <a:extLst>
                            <a:ext uri="{FF2B5EF4-FFF2-40B4-BE49-F238E27FC236}">
                              <a16:creationId xmlns:a16="http://schemas.microsoft.com/office/drawing/2014/main" id="{F28044A8-39F9-4C6C-B072-D123CAEAC29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21679" y="3043237"/>
                          <a:ext cx="312420" cy="254317"/>
                        </a:xfrm>
                        <a:custGeom>
                          <a:avLst/>
                          <a:gdLst>
                            <a:gd name="connsiteX0" fmla="*/ 29528 w 312420"/>
                            <a:gd name="connsiteY0" fmla="*/ 254318 h 254317"/>
                            <a:gd name="connsiteX1" fmla="*/ 0 w 312420"/>
                            <a:gd name="connsiteY1" fmla="*/ 250508 h 254317"/>
                            <a:gd name="connsiteX2" fmla="*/ 260033 w 312420"/>
                            <a:gd name="connsiteY2" fmla="*/ 27623 h 254317"/>
                            <a:gd name="connsiteX3" fmla="*/ 260033 w 312420"/>
                            <a:gd name="connsiteY3" fmla="*/ 0 h 254317"/>
                            <a:gd name="connsiteX4" fmla="*/ 312420 w 312420"/>
                            <a:gd name="connsiteY4" fmla="*/ 41910 h 254317"/>
                            <a:gd name="connsiteX5" fmla="*/ 260033 w 312420"/>
                            <a:gd name="connsiteY5" fmla="*/ 83820 h 254317"/>
                            <a:gd name="connsiteX6" fmla="*/ 260033 w 312420"/>
                            <a:gd name="connsiteY6" fmla="*/ 56198 h 254317"/>
                            <a:gd name="connsiteX7" fmla="*/ 29528 w 312420"/>
                            <a:gd name="connsiteY7" fmla="*/ 254318 h 25431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312420" h="254317">
                              <a:moveTo>
                                <a:pt x="29528" y="254318"/>
                              </a:moveTo>
                              <a:lnTo>
                                <a:pt x="0" y="250508"/>
                              </a:lnTo>
                              <a:cubicBezTo>
                                <a:pt x="24765" y="126683"/>
                                <a:pt x="130493" y="33338"/>
                                <a:pt x="260033" y="27623"/>
                              </a:cubicBezTo>
                              <a:lnTo>
                                <a:pt x="260033" y="0"/>
                              </a:lnTo>
                              <a:lnTo>
                                <a:pt x="312420" y="41910"/>
                              </a:lnTo>
                              <a:lnTo>
                                <a:pt x="260033" y="83820"/>
                              </a:lnTo>
                              <a:lnTo>
                                <a:pt x="260033" y="56198"/>
                              </a:lnTo>
                              <a:cubicBezTo>
                                <a:pt x="145733" y="62865"/>
                                <a:pt x="52388" y="145733"/>
                                <a:pt x="29528" y="254318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35" name="Freeform: Shape 434">
                          <a:extLst>
                            <a:ext uri="{FF2B5EF4-FFF2-40B4-BE49-F238E27FC236}">
                              <a16:creationId xmlns:a16="http://schemas.microsoft.com/office/drawing/2014/main" id="{24B72D51-723E-486B-9D33-162BE458609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068377" y="3291839"/>
                          <a:ext cx="55245" cy="112395"/>
                        </a:xfrm>
                        <a:custGeom>
                          <a:avLst/>
                          <a:gdLst>
                            <a:gd name="connsiteX0" fmla="*/ 55245 w 55245"/>
                            <a:gd name="connsiteY0" fmla="*/ 39053 h 112395"/>
                            <a:gd name="connsiteX1" fmla="*/ 55245 w 55245"/>
                            <a:gd name="connsiteY1" fmla="*/ 37147 h 112395"/>
                            <a:gd name="connsiteX2" fmla="*/ 36195 w 55245"/>
                            <a:gd name="connsiteY2" fmla="*/ 10478 h 112395"/>
                            <a:gd name="connsiteX3" fmla="*/ 36195 w 55245"/>
                            <a:gd name="connsiteY3" fmla="*/ 8572 h 112395"/>
                            <a:gd name="connsiteX4" fmla="*/ 27622 w 55245"/>
                            <a:gd name="connsiteY4" fmla="*/ 0 h 112395"/>
                            <a:gd name="connsiteX5" fmla="*/ 19050 w 55245"/>
                            <a:gd name="connsiteY5" fmla="*/ 8572 h 112395"/>
                            <a:gd name="connsiteX6" fmla="*/ 19050 w 55245"/>
                            <a:gd name="connsiteY6" fmla="*/ 10478 h 112395"/>
                            <a:gd name="connsiteX7" fmla="*/ 10478 w 55245"/>
                            <a:gd name="connsiteY7" fmla="*/ 59055 h 112395"/>
                            <a:gd name="connsiteX8" fmla="*/ 27622 w 55245"/>
                            <a:gd name="connsiteY8" fmla="*/ 64770 h 112395"/>
                            <a:gd name="connsiteX9" fmla="*/ 38100 w 55245"/>
                            <a:gd name="connsiteY9" fmla="*/ 78105 h 112395"/>
                            <a:gd name="connsiteX10" fmla="*/ 30480 w 55245"/>
                            <a:gd name="connsiteY10" fmla="*/ 85725 h 112395"/>
                            <a:gd name="connsiteX11" fmla="*/ 17145 w 55245"/>
                            <a:gd name="connsiteY11" fmla="*/ 76200 h 112395"/>
                            <a:gd name="connsiteX12" fmla="*/ 17145 w 55245"/>
                            <a:gd name="connsiteY12" fmla="*/ 74295 h 112395"/>
                            <a:gd name="connsiteX13" fmla="*/ 0 w 55245"/>
                            <a:gd name="connsiteY13" fmla="*/ 74295 h 112395"/>
                            <a:gd name="connsiteX14" fmla="*/ 0 w 55245"/>
                            <a:gd name="connsiteY14" fmla="*/ 75248 h 112395"/>
                            <a:gd name="connsiteX15" fmla="*/ 19050 w 55245"/>
                            <a:gd name="connsiteY15" fmla="*/ 101917 h 112395"/>
                            <a:gd name="connsiteX16" fmla="*/ 19050 w 55245"/>
                            <a:gd name="connsiteY16" fmla="*/ 103823 h 112395"/>
                            <a:gd name="connsiteX17" fmla="*/ 27622 w 55245"/>
                            <a:gd name="connsiteY17" fmla="*/ 112395 h 112395"/>
                            <a:gd name="connsiteX18" fmla="*/ 36195 w 55245"/>
                            <a:gd name="connsiteY18" fmla="*/ 103823 h 112395"/>
                            <a:gd name="connsiteX19" fmla="*/ 36195 w 55245"/>
                            <a:gd name="connsiteY19" fmla="*/ 101917 h 112395"/>
                            <a:gd name="connsiteX20" fmla="*/ 44767 w 55245"/>
                            <a:gd name="connsiteY20" fmla="*/ 53340 h 112395"/>
                            <a:gd name="connsiteX21" fmla="*/ 27622 w 55245"/>
                            <a:gd name="connsiteY21" fmla="*/ 47625 h 112395"/>
                            <a:gd name="connsiteX22" fmla="*/ 17145 w 55245"/>
                            <a:gd name="connsiteY22" fmla="*/ 34290 h 112395"/>
                            <a:gd name="connsiteX23" fmla="*/ 24765 w 55245"/>
                            <a:gd name="connsiteY23" fmla="*/ 26670 h 112395"/>
                            <a:gd name="connsiteX24" fmla="*/ 38100 w 55245"/>
                            <a:gd name="connsiteY24" fmla="*/ 36195 h 112395"/>
                            <a:gd name="connsiteX25" fmla="*/ 38100 w 55245"/>
                            <a:gd name="connsiteY25" fmla="*/ 38100 h 112395"/>
                            <a:gd name="connsiteX26" fmla="*/ 55245 w 55245"/>
                            <a:gd name="connsiteY26" fmla="*/ 38100 h 11239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</a:cxnLst>
                          <a:rect l="l" t="t" r="r" b="b"/>
                          <a:pathLst>
                            <a:path w="55245" h="112395">
                              <a:moveTo>
                                <a:pt x="55245" y="39053"/>
                              </a:moveTo>
                              <a:lnTo>
                                <a:pt x="55245" y="37147"/>
                              </a:lnTo>
                              <a:cubicBezTo>
                                <a:pt x="55245" y="25717"/>
                                <a:pt x="47625" y="14288"/>
                                <a:pt x="36195" y="10478"/>
                              </a:cubicBezTo>
                              <a:lnTo>
                                <a:pt x="36195" y="8572"/>
                              </a:lnTo>
                              <a:cubicBezTo>
                                <a:pt x="36195" y="3810"/>
                                <a:pt x="32385" y="0"/>
                                <a:pt x="27622" y="0"/>
                              </a:cubicBezTo>
                              <a:cubicBezTo>
                                <a:pt x="22860" y="0"/>
                                <a:pt x="19050" y="3810"/>
                                <a:pt x="19050" y="8572"/>
                              </a:cubicBezTo>
                              <a:lnTo>
                                <a:pt x="19050" y="10478"/>
                              </a:lnTo>
                              <a:cubicBezTo>
                                <a:pt x="953" y="16192"/>
                                <a:pt x="-8572" y="40957"/>
                                <a:pt x="10478" y="59055"/>
                              </a:cubicBezTo>
                              <a:cubicBezTo>
                                <a:pt x="15240" y="63817"/>
                                <a:pt x="20955" y="64770"/>
                                <a:pt x="27622" y="64770"/>
                              </a:cubicBezTo>
                              <a:cubicBezTo>
                                <a:pt x="34290" y="64770"/>
                                <a:pt x="40005" y="70485"/>
                                <a:pt x="38100" y="78105"/>
                              </a:cubicBezTo>
                              <a:cubicBezTo>
                                <a:pt x="37147" y="81915"/>
                                <a:pt x="34290" y="84773"/>
                                <a:pt x="30480" y="85725"/>
                              </a:cubicBezTo>
                              <a:cubicBezTo>
                                <a:pt x="23812" y="87630"/>
                                <a:pt x="17145" y="81915"/>
                                <a:pt x="17145" y="76200"/>
                              </a:cubicBezTo>
                              <a:lnTo>
                                <a:pt x="17145" y="74295"/>
                              </a:lnTo>
                              <a:lnTo>
                                <a:pt x="0" y="74295"/>
                              </a:lnTo>
                              <a:lnTo>
                                <a:pt x="0" y="75248"/>
                              </a:lnTo>
                              <a:cubicBezTo>
                                <a:pt x="0" y="86678"/>
                                <a:pt x="7620" y="98108"/>
                                <a:pt x="19050" y="101917"/>
                              </a:cubicBezTo>
                              <a:lnTo>
                                <a:pt x="19050" y="103823"/>
                              </a:lnTo>
                              <a:cubicBezTo>
                                <a:pt x="19050" y="108585"/>
                                <a:pt x="22860" y="112395"/>
                                <a:pt x="27622" y="112395"/>
                              </a:cubicBezTo>
                              <a:cubicBezTo>
                                <a:pt x="32385" y="112395"/>
                                <a:pt x="36195" y="108585"/>
                                <a:pt x="36195" y="103823"/>
                              </a:cubicBezTo>
                              <a:lnTo>
                                <a:pt x="36195" y="101917"/>
                              </a:lnTo>
                              <a:cubicBezTo>
                                <a:pt x="54292" y="96203"/>
                                <a:pt x="63817" y="71437"/>
                                <a:pt x="44767" y="53340"/>
                              </a:cubicBezTo>
                              <a:cubicBezTo>
                                <a:pt x="40005" y="48578"/>
                                <a:pt x="34290" y="47625"/>
                                <a:pt x="27622" y="47625"/>
                              </a:cubicBezTo>
                              <a:cubicBezTo>
                                <a:pt x="20955" y="47625"/>
                                <a:pt x="15240" y="41910"/>
                                <a:pt x="17145" y="34290"/>
                              </a:cubicBezTo>
                              <a:cubicBezTo>
                                <a:pt x="18097" y="30480"/>
                                <a:pt x="20955" y="27622"/>
                                <a:pt x="24765" y="26670"/>
                              </a:cubicBezTo>
                              <a:cubicBezTo>
                                <a:pt x="31433" y="24765"/>
                                <a:pt x="38100" y="30480"/>
                                <a:pt x="38100" y="36195"/>
                              </a:cubicBezTo>
                              <a:lnTo>
                                <a:pt x="38100" y="38100"/>
                              </a:lnTo>
                              <a:lnTo>
                                <a:pt x="55245" y="38100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</p:grpSp>
              <p:grpSp>
                <p:nvGrpSpPr>
                  <p:cNvPr id="56" name="Group 55">
                    <a:extLst>
                      <a:ext uri="{FF2B5EF4-FFF2-40B4-BE49-F238E27FC236}">
                        <a16:creationId xmlns:a16="http://schemas.microsoft.com/office/drawing/2014/main" id="{C8EC3528-2995-45AE-A706-C7C570CEF7CF}"/>
                      </a:ext>
                    </a:extLst>
                  </p:cNvPr>
                  <p:cNvGrpSpPr/>
                  <p:nvPr/>
                </p:nvGrpSpPr>
                <p:grpSpPr>
                  <a:xfrm>
                    <a:off x="728713" y="2590312"/>
                    <a:ext cx="782584" cy="1154880"/>
                    <a:chOff x="728713" y="2590312"/>
                    <a:chExt cx="782584" cy="1154880"/>
                  </a:xfrm>
                </p:grpSpPr>
                <p:cxnSp>
                  <p:nvCxnSpPr>
                    <p:cNvPr id="17" name="Straight Connector 16">
                      <a:extLst>
                        <a:ext uri="{FF2B5EF4-FFF2-40B4-BE49-F238E27FC236}">
                          <a16:creationId xmlns:a16="http://schemas.microsoft.com/office/drawing/2014/main" id="{CCFABC98-1627-4F0A-8B69-AA37C0D4F1C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120590" y="2590312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49" name="Group 48">
                      <a:extLst>
                        <a:ext uri="{FF2B5EF4-FFF2-40B4-BE49-F238E27FC236}">
                          <a16:creationId xmlns:a16="http://schemas.microsoft.com/office/drawing/2014/main" id="{88FFB5F3-9432-4CDF-8873-C14FDE71F83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28713" y="2963086"/>
                      <a:ext cx="782584" cy="782106"/>
                      <a:chOff x="728713" y="2963086"/>
                      <a:chExt cx="782584" cy="782106"/>
                    </a:xfrm>
                  </p:grpSpPr>
                  <p:grpSp>
                    <p:nvGrpSpPr>
                      <p:cNvPr id="442" name="Group 441">
                        <a:extLst>
                          <a:ext uri="{FF2B5EF4-FFF2-40B4-BE49-F238E27FC236}">
                            <a16:creationId xmlns:a16="http://schemas.microsoft.com/office/drawing/2014/main" id="{0E97D044-0BF8-4025-AE1A-F8089FC32270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728713" y="2963086"/>
                        <a:ext cx="782584" cy="782106"/>
                        <a:chOff x="3832036" y="3154571"/>
                        <a:chExt cx="782584" cy="782106"/>
                      </a:xfrm>
                    </p:grpSpPr>
                    <p:sp>
                      <p:nvSpPr>
                        <p:cNvPr id="443" name="Arc 442">
                          <a:extLst>
                            <a:ext uri="{FF2B5EF4-FFF2-40B4-BE49-F238E27FC236}">
                              <a16:creationId xmlns:a16="http://schemas.microsoft.com/office/drawing/2014/main" id="{FE7F756E-75E4-4425-B759-FD8EBF6A8F6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849712" y="3154571"/>
                          <a:ext cx="764908" cy="764907"/>
                        </a:xfrm>
                        <a:prstGeom prst="arc">
                          <a:avLst>
                            <a:gd name="adj1" fmla="val 16200000"/>
                            <a:gd name="adj2" fmla="val 10725059"/>
                          </a:avLst>
                        </a:prstGeom>
                        <a:noFill/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444" name="Freeform: Shape 443">
                          <a:extLst>
                            <a:ext uri="{FF2B5EF4-FFF2-40B4-BE49-F238E27FC236}">
                              <a16:creationId xmlns:a16="http://schemas.microsoft.com/office/drawing/2014/main" id="{2A98BC93-9F33-4A03-829F-FA26625B828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832036" y="3535060"/>
                          <a:ext cx="395402" cy="401617"/>
                        </a:xfrm>
                        <a:custGeom>
                          <a:avLst/>
                          <a:gdLst>
                            <a:gd name="connsiteX0" fmla="*/ 548640 w 548640"/>
                            <a:gd name="connsiteY0" fmla="*/ 0 h 557264"/>
                            <a:gd name="connsiteX1" fmla="*/ 548640 w 548640"/>
                            <a:gd name="connsiteY1" fmla="*/ 48969 h 557264"/>
                            <a:gd name="connsiteX2" fmla="*/ 453177 w 548640"/>
                            <a:gd name="connsiteY2" fmla="*/ 58593 h 557264"/>
                            <a:gd name="connsiteX3" fmla="*/ 48969 w 548640"/>
                            <a:gd name="connsiteY3" fmla="*/ 554539 h 557264"/>
                            <a:gd name="connsiteX4" fmla="*/ 49244 w 548640"/>
                            <a:gd name="connsiteY4" fmla="*/ 557264 h 557264"/>
                            <a:gd name="connsiteX5" fmla="*/ 275 w 548640"/>
                            <a:gd name="connsiteY5" fmla="*/ 557264 h 557264"/>
                            <a:gd name="connsiteX6" fmla="*/ 0 w 548640"/>
                            <a:gd name="connsiteY6" fmla="*/ 554539 h 557264"/>
                            <a:gd name="connsiteX7" fmla="*/ 443308 w 548640"/>
                            <a:gd name="connsiteY7" fmla="*/ 10619 h 557264"/>
                            <a:gd name="connsiteX8" fmla="*/ 548640 w 548640"/>
                            <a:gd name="connsiteY8" fmla="*/ 0 h 55726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548640" h="557264">
                              <a:moveTo>
                                <a:pt x="548640" y="0"/>
                              </a:moveTo>
                              <a:lnTo>
                                <a:pt x="548640" y="48969"/>
                              </a:lnTo>
                              <a:lnTo>
                                <a:pt x="453177" y="58593"/>
                              </a:lnTo>
                              <a:cubicBezTo>
                                <a:pt x="222496" y="105797"/>
                                <a:pt x="48969" y="309903"/>
                                <a:pt x="48969" y="554539"/>
                              </a:cubicBezTo>
                              <a:lnTo>
                                <a:pt x="49244" y="557264"/>
                              </a:lnTo>
                              <a:lnTo>
                                <a:pt x="275" y="557264"/>
                              </a:lnTo>
                              <a:lnTo>
                                <a:pt x="0" y="554539"/>
                              </a:lnTo>
                              <a:cubicBezTo>
                                <a:pt x="0" y="286240"/>
                                <a:pt x="190313" y="62389"/>
                                <a:pt x="443308" y="10619"/>
                              </a:cubicBezTo>
                              <a:lnTo>
                                <a:pt x="548640" y="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445" name="Oval 444">
                          <a:extLst>
                            <a:ext uri="{FF2B5EF4-FFF2-40B4-BE49-F238E27FC236}">
                              <a16:creationId xmlns:a16="http://schemas.microsoft.com/office/drawing/2014/main" id="{75EB9BCA-9C93-4A67-9202-1B2DB87DE56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922243" y="3233320"/>
                          <a:ext cx="615700" cy="615699"/>
                        </a:xfrm>
                        <a:prstGeom prst="ellipse">
                          <a:avLst/>
                        </a:pr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446" name="Oval 445">
                          <a:extLst>
                            <a:ext uri="{FF2B5EF4-FFF2-40B4-BE49-F238E27FC236}">
                              <a16:creationId xmlns:a16="http://schemas.microsoft.com/office/drawing/2014/main" id="{12334D68-BFA6-43FB-9B08-10A50AC1B13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993609" y="3304685"/>
                          <a:ext cx="472969" cy="472968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</p:grpSp>
                  <p:grpSp>
                    <p:nvGrpSpPr>
                      <p:cNvPr id="422" name="Group 421">
                        <a:extLst>
                          <a:ext uri="{FF2B5EF4-FFF2-40B4-BE49-F238E27FC236}">
                            <a16:creationId xmlns:a16="http://schemas.microsoft.com/office/drawing/2014/main" id="{AC6D8597-1A6E-49FA-9137-CB9DEBE8D6E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85983" y="3220117"/>
                        <a:ext cx="268045" cy="268045"/>
                        <a:chOff x="3857625" y="581025"/>
                        <a:chExt cx="4476750" cy="4476750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423" name="Freeform: Shape 422">
                          <a:extLst>
                            <a:ext uri="{FF2B5EF4-FFF2-40B4-BE49-F238E27FC236}">
                              <a16:creationId xmlns:a16="http://schemas.microsoft.com/office/drawing/2014/main" id="{E72D1A61-AAAE-4605-A244-AE2F6E93655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698302" y="2235508"/>
                          <a:ext cx="717785" cy="1076020"/>
                        </a:xfrm>
                        <a:custGeom>
                          <a:avLst/>
                          <a:gdLst>
                            <a:gd name="connsiteX0" fmla="*/ 472211 w 717785"/>
                            <a:gd name="connsiteY0" fmla="*/ 432083 h 1076020"/>
                            <a:gd name="connsiteX1" fmla="*/ 464392 w 717785"/>
                            <a:gd name="connsiteY1" fmla="*/ 395240 h 1076020"/>
                            <a:gd name="connsiteX2" fmla="*/ 543449 w 717785"/>
                            <a:gd name="connsiteY2" fmla="*/ 0 h 1076020"/>
                            <a:gd name="connsiteX3" fmla="*/ 0 w 717785"/>
                            <a:gd name="connsiteY3" fmla="*/ 543439 h 1076020"/>
                            <a:gd name="connsiteX4" fmla="*/ 205730 w 717785"/>
                            <a:gd name="connsiteY4" fmla="*/ 572834 h 1076020"/>
                            <a:gd name="connsiteX5" fmla="*/ 238801 w 717785"/>
                            <a:gd name="connsiteY5" fmla="*/ 593827 h 1076020"/>
                            <a:gd name="connsiteX6" fmla="*/ 244945 w 717785"/>
                            <a:gd name="connsiteY6" fmla="*/ 632517 h 1076020"/>
                            <a:gd name="connsiteX7" fmla="*/ 123987 w 717785"/>
                            <a:gd name="connsiteY7" fmla="*/ 1076020 h 1076020"/>
                            <a:gd name="connsiteX8" fmla="*/ 717785 w 717785"/>
                            <a:gd name="connsiteY8" fmla="*/ 482232 h 1076020"/>
                            <a:gd name="connsiteX9" fmla="*/ 504368 w 717785"/>
                            <a:gd name="connsiteY9" fmla="*/ 451742 h 1076020"/>
                            <a:gd name="connsiteX10" fmla="*/ 472211 w 717785"/>
                            <a:gd name="connsiteY10" fmla="*/ 432083 h 107602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</a:cxnLst>
                          <a:rect l="l" t="t" r="r" b="b"/>
                          <a:pathLst>
                            <a:path w="717785" h="1076020">
                              <a:moveTo>
                                <a:pt x="472211" y="432083"/>
                              </a:moveTo>
                              <a:cubicBezTo>
                                <a:pt x="464658" y="421396"/>
                                <a:pt x="461820" y="408070"/>
                                <a:pt x="464392" y="395240"/>
                              </a:cubicBezTo>
                              <a:lnTo>
                                <a:pt x="543449" y="0"/>
                              </a:lnTo>
                              <a:lnTo>
                                <a:pt x="0" y="543439"/>
                              </a:lnTo>
                              <a:lnTo>
                                <a:pt x="205730" y="572834"/>
                              </a:lnTo>
                              <a:cubicBezTo>
                                <a:pt x="219256" y="574767"/>
                                <a:pt x="231296" y="582406"/>
                                <a:pt x="238801" y="593827"/>
                              </a:cubicBezTo>
                              <a:cubicBezTo>
                                <a:pt x="246307" y="605247"/>
                                <a:pt x="248536" y="619335"/>
                                <a:pt x="244945" y="632517"/>
                              </a:cubicBezTo>
                              <a:lnTo>
                                <a:pt x="123987" y="1076020"/>
                              </a:lnTo>
                              <a:lnTo>
                                <a:pt x="717785" y="482232"/>
                              </a:lnTo>
                              <a:lnTo>
                                <a:pt x="504368" y="451742"/>
                              </a:lnTo>
                              <a:cubicBezTo>
                                <a:pt x="491404" y="449875"/>
                                <a:pt x="479774" y="442770"/>
                                <a:pt x="472211" y="432083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24" name="Freeform: Shape 423">
                          <a:extLst>
                            <a:ext uri="{FF2B5EF4-FFF2-40B4-BE49-F238E27FC236}">
                              <a16:creationId xmlns:a16="http://schemas.microsoft.com/office/drawing/2014/main" id="{10A96372-7DB9-4D1A-9477-5A1560AFA8A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000625" y="1724025"/>
                          <a:ext cx="2190750" cy="2190750"/>
                        </a:xfrm>
                        <a:custGeom>
                          <a:avLst/>
                          <a:gdLst>
                            <a:gd name="connsiteX0" fmla="*/ 1095375 w 2190750"/>
                            <a:gd name="connsiteY0" fmla="*/ 0 h 2190750"/>
                            <a:gd name="connsiteX1" fmla="*/ 0 w 2190750"/>
                            <a:gd name="connsiteY1" fmla="*/ 1095375 h 2190750"/>
                            <a:gd name="connsiteX2" fmla="*/ 1095375 w 2190750"/>
                            <a:gd name="connsiteY2" fmla="*/ 2190750 h 2190750"/>
                            <a:gd name="connsiteX3" fmla="*/ 2190750 w 2190750"/>
                            <a:gd name="connsiteY3" fmla="*/ 1095375 h 2190750"/>
                            <a:gd name="connsiteX4" fmla="*/ 1095375 w 2190750"/>
                            <a:gd name="connsiteY4" fmla="*/ 0 h 2190750"/>
                            <a:gd name="connsiteX5" fmla="*/ 1550156 w 2190750"/>
                            <a:gd name="connsiteY5" fmla="*/ 993696 h 2190750"/>
                            <a:gd name="connsiteX6" fmla="*/ 762200 w 2190750"/>
                            <a:gd name="connsiteY6" fmla="*/ 1781642 h 2190750"/>
                            <a:gd name="connsiteX7" fmla="*/ 728510 w 2190750"/>
                            <a:gd name="connsiteY7" fmla="*/ 1795596 h 2190750"/>
                            <a:gd name="connsiteX8" fmla="*/ 704621 w 2190750"/>
                            <a:gd name="connsiteY8" fmla="*/ 1789157 h 2190750"/>
                            <a:gd name="connsiteX9" fmla="*/ 682581 w 2190750"/>
                            <a:gd name="connsiteY9" fmla="*/ 1735436 h 2190750"/>
                            <a:gd name="connsiteX10" fmla="*/ 836533 w 2190750"/>
                            <a:gd name="connsiteY10" fmla="*/ 1170966 h 2190750"/>
                            <a:gd name="connsiteX11" fmla="*/ 589921 w 2190750"/>
                            <a:gd name="connsiteY11" fmla="*/ 1135742 h 2190750"/>
                            <a:gd name="connsiteX12" fmla="*/ 551469 w 2190750"/>
                            <a:gd name="connsiteY12" fmla="*/ 1103652 h 2190750"/>
                            <a:gd name="connsiteX13" fmla="*/ 562975 w 2190750"/>
                            <a:gd name="connsiteY13" fmla="*/ 1054913 h 2190750"/>
                            <a:gd name="connsiteX14" fmla="*/ 1284999 w 2190750"/>
                            <a:gd name="connsiteY14" fmla="*/ 332899 h 2190750"/>
                            <a:gd name="connsiteX15" fmla="*/ 1341149 w 2190750"/>
                            <a:gd name="connsiteY15" fmla="*/ 324583 h 2190750"/>
                            <a:gd name="connsiteX16" fmla="*/ 1365380 w 2190750"/>
                            <a:gd name="connsiteY16" fmla="*/ 375914 h 2190750"/>
                            <a:gd name="connsiteX17" fmla="*/ 1265349 w 2190750"/>
                            <a:gd name="connsiteY17" fmla="*/ 876033 h 2190750"/>
                            <a:gd name="connsiteX18" fmla="*/ 1523219 w 2190750"/>
                            <a:gd name="connsiteY18" fmla="*/ 912867 h 2190750"/>
                            <a:gd name="connsiteX19" fmla="*/ 1561662 w 2190750"/>
                            <a:gd name="connsiteY19" fmla="*/ 944956 h 2190750"/>
                            <a:gd name="connsiteX20" fmla="*/ 1550156 w 2190750"/>
                            <a:gd name="connsiteY20" fmla="*/ 993696 h 21907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</a:cxnLst>
                          <a:rect l="l" t="t" r="r" b="b"/>
                          <a:pathLst>
                            <a:path w="2190750" h="2190750">
                              <a:moveTo>
                                <a:pt x="1095375" y="0"/>
                              </a:moveTo>
                              <a:cubicBezTo>
                                <a:pt x="491385" y="0"/>
                                <a:pt x="0" y="491385"/>
                                <a:pt x="0" y="1095375"/>
                              </a:cubicBezTo>
                              <a:cubicBezTo>
                                <a:pt x="0" y="1699365"/>
                                <a:pt x="491385" y="2190750"/>
                                <a:pt x="1095375" y="2190750"/>
                              </a:cubicBezTo>
                              <a:cubicBezTo>
                                <a:pt x="1699365" y="2190750"/>
                                <a:pt x="2190750" y="1699365"/>
                                <a:pt x="2190750" y="1095375"/>
                              </a:cubicBezTo>
                              <a:cubicBezTo>
                                <a:pt x="2190750" y="491385"/>
                                <a:pt x="1699365" y="0"/>
                                <a:pt x="1095375" y="0"/>
                              </a:cubicBezTo>
                              <a:close/>
                              <a:moveTo>
                                <a:pt x="1550156" y="993696"/>
                              </a:moveTo>
                              <a:lnTo>
                                <a:pt x="762200" y="1781642"/>
                              </a:lnTo>
                              <a:cubicBezTo>
                                <a:pt x="753027" y="1790824"/>
                                <a:pt x="740826" y="1795596"/>
                                <a:pt x="728510" y="1795596"/>
                              </a:cubicBezTo>
                              <a:cubicBezTo>
                                <a:pt x="720319" y="1795596"/>
                                <a:pt x="712080" y="1793491"/>
                                <a:pt x="704621" y="1789157"/>
                              </a:cubicBezTo>
                              <a:cubicBezTo>
                                <a:pt x="685943" y="1778318"/>
                                <a:pt x="676894" y="1756277"/>
                                <a:pt x="682581" y="1735436"/>
                              </a:cubicBezTo>
                              <a:lnTo>
                                <a:pt x="836533" y="1170966"/>
                              </a:lnTo>
                              <a:lnTo>
                                <a:pt x="589921" y="1135742"/>
                              </a:lnTo>
                              <a:cubicBezTo>
                                <a:pt x="572062" y="1133180"/>
                                <a:pt x="557174" y="1120769"/>
                                <a:pt x="551469" y="1103652"/>
                              </a:cubicBezTo>
                              <a:cubicBezTo>
                                <a:pt x="545764" y="1086545"/>
                                <a:pt x="550221" y="1067676"/>
                                <a:pt x="562975" y="1054913"/>
                              </a:cubicBezTo>
                              <a:lnTo>
                                <a:pt x="1284999" y="332899"/>
                              </a:lnTo>
                              <a:cubicBezTo>
                                <a:pt x="1299829" y="318059"/>
                                <a:pt x="1322623" y="314677"/>
                                <a:pt x="1341149" y="324583"/>
                              </a:cubicBezTo>
                              <a:cubicBezTo>
                                <a:pt x="1359646" y="334489"/>
                                <a:pt x="1369495" y="355330"/>
                                <a:pt x="1365380" y="375914"/>
                              </a:cubicBezTo>
                              <a:lnTo>
                                <a:pt x="1265349" y="876033"/>
                              </a:lnTo>
                              <a:lnTo>
                                <a:pt x="1523219" y="912867"/>
                              </a:lnTo>
                              <a:cubicBezTo>
                                <a:pt x="1541078" y="915419"/>
                                <a:pt x="1555966" y="927840"/>
                                <a:pt x="1561662" y="944956"/>
                              </a:cubicBezTo>
                              <a:cubicBezTo>
                                <a:pt x="1567377" y="962063"/>
                                <a:pt x="1562919" y="980932"/>
                                <a:pt x="1550156" y="993696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 dirty="0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425" name="Freeform: Shape 424">
                          <a:extLst>
                            <a:ext uri="{FF2B5EF4-FFF2-40B4-BE49-F238E27FC236}">
                              <a16:creationId xmlns:a16="http://schemas.microsoft.com/office/drawing/2014/main" id="{7B07103C-5F2D-4015-89E3-3E14226AFB0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857625" y="581025"/>
                          <a:ext cx="4476750" cy="4476750"/>
                        </a:xfrm>
                        <a:custGeom>
                          <a:avLst/>
                          <a:gdLst>
                            <a:gd name="connsiteX0" fmla="*/ 4227614 w 4476750"/>
                            <a:gd name="connsiteY0" fmla="*/ 1809750 h 4476750"/>
                            <a:gd name="connsiteX1" fmla="*/ 3963715 w 4476750"/>
                            <a:gd name="connsiteY1" fmla="*/ 1809750 h 4476750"/>
                            <a:gd name="connsiteX2" fmla="*/ 3817973 w 4476750"/>
                            <a:gd name="connsiteY2" fmla="*/ 1705032 h 4476750"/>
                            <a:gd name="connsiteX3" fmla="*/ 3732590 w 4476750"/>
                            <a:gd name="connsiteY3" fmla="*/ 1498930 h 4476750"/>
                            <a:gd name="connsiteX4" fmla="*/ 3761423 w 4476750"/>
                            <a:gd name="connsiteY4" fmla="*/ 1321489 h 4476750"/>
                            <a:gd name="connsiteX5" fmla="*/ 3948055 w 4476750"/>
                            <a:gd name="connsiteY5" fmla="*/ 1134856 h 4476750"/>
                            <a:gd name="connsiteX6" fmla="*/ 4021036 w 4476750"/>
                            <a:gd name="connsiteY6" fmla="*/ 958691 h 4476750"/>
                            <a:gd name="connsiteX7" fmla="*/ 3948055 w 4476750"/>
                            <a:gd name="connsiteY7" fmla="*/ 782526 h 4476750"/>
                            <a:gd name="connsiteX8" fmla="*/ 3694224 w 4476750"/>
                            <a:gd name="connsiteY8" fmla="*/ 528685 h 4476750"/>
                            <a:gd name="connsiteX9" fmla="*/ 3518069 w 4476750"/>
                            <a:gd name="connsiteY9" fmla="*/ 455714 h 4476750"/>
                            <a:gd name="connsiteX10" fmla="*/ 3341903 w 4476750"/>
                            <a:gd name="connsiteY10" fmla="*/ 528685 h 4476750"/>
                            <a:gd name="connsiteX11" fmla="*/ 3155271 w 4476750"/>
                            <a:gd name="connsiteY11" fmla="*/ 715318 h 4476750"/>
                            <a:gd name="connsiteX12" fmla="*/ 3046543 w 4476750"/>
                            <a:gd name="connsiteY12" fmla="*/ 760286 h 4476750"/>
                            <a:gd name="connsiteX13" fmla="*/ 2977820 w 4476750"/>
                            <a:gd name="connsiteY13" fmla="*/ 744160 h 4476750"/>
                            <a:gd name="connsiteX14" fmla="*/ 2771709 w 4476750"/>
                            <a:gd name="connsiteY14" fmla="*/ 658778 h 4476750"/>
                            <a:gd name="connsiteX15" fmla="*/ 2667000 w 4476750"/>
                            <a:gd name="connsiteY15" fmla="*/ 513036 h 4476750"/>
                            <a:gd name="connsiteX16" fmla="*/ 2667000 w 4476750"/>
                            <a:gd name="connsiteY16" fmla="*/ 249136 h 4476750"/>
                            <a:gd name="connsiteX17" fmla="*/ 2417864 w 4476750"/>
                            <a:gd name="connsiteY17" fmla="*/ 0 h 4476750"/>
                            <a:gd name="connsiteX18" fmla="*/ 2058886 w 4476750"/>
                            <a:gd name="connsiteY18" fmla="*/ 0 h 4476750"/>
                            <a:gd name="connsiteX19" fmla="*/ 1809750 w 4476750"/>
                            <a:gd name="connsiteY19" fmla="*/ 249136 h 4476750"/>
                            <a:gd name="connsiteX20" fmla="*/ 1809750 w 4476750"/>
                            <a:gd name="connsiteY20" fmla="*/ 513045 h 4476750"/>
                            <a:gd name="connsiteX21" fmla="*/ 1705032 w 4476750"/>
                            <a:gd name="connsiteY21" fmla="*/ 658778 h 4476750"/>
                            <a:gd name="connsiteX22" fmla="*/ 1498930 w 4476750"/>
                            <a:gd name="connsiteY22" fmla="*/ 744160 h 4476750"/>
                            <a:gd name="connsiteX23" fmla="*/ 1430207 w 4476750"/>
                            <a:gd name="connsiteY23" fmla="*/ 760286 h 4476750"/>
                            <a:gd name="connsiteX24" fmla="*/ 1321489 w 4476750"/>
                            <a:gd name="connsiteY24" fmla="*/ 715318 h 4476750"/>
                            <a:gd name="connsiteX25" fmla="*/ 1134856 w 4476750"/>
                            <a:gd name="connsiteY25" fmla="*/ 528685 h 4476750"/>
                            <a:gd name="connsiteX26" fmla="*/ 958691 w 4476750"/>
                            <a:gd name="connsiteY26" fmla="*/ 455714 h 4476750"/>
                            <a:gd name="connsiteX27" fmla="*/ 782526 w 4476750"/>
                            <a:gd name="connsiteY27" fmla="*/ 528685 h 4476750"/>
                            <a:gd name="connsiteX28" fmla="*/ 528685 w 4476750"/>
                            <a:gd name="connsiteY28" fmla="*/ 782526 h 4476750"/>
                            <a:gd name="connsiteX29" fmla="*/ 528685 w 4476750"/>
                            <a:gd name="connsiteY29" fmla="*/ 1134856 h 4476750"/>
                            <a:gd name="connsiteX30" fmla="*/ 715318 w 4476750"/>
                            <a:gd name="connsiteY30" fmla="*/ 1321489 h 4476750"/>
                            <a:gd name="connsiteX31" fmla="*/ 744160 w 4476750"/>
                            <a:gd name="connsiteY31" fmla="*/ 1498930 h 4476750"/>
                            <a:gd name="connsiteX32" fmla="*/ 658778 w 4476750"/>
                            <a:gd name="connsiteY32" fmla="*/ 1705032 h 4476750"/>
                            <a:gd name="connsiteX33" fmla="*/ 513036 w 4476750"/>
                            <a:gd name="connsiteY33" fmla="*/ 1809750 h 4476750"/>
                            <a:gd name="connsiteX34" fmla="*/ 249136 w 4476750"/>
                            <a:gd name="connsiteY34" fmla="*/ 1809750 h 4476750"/>
                            <a:gd name="connsiteX35" fmla="*/ 0 w 4476750"/>
                            <a:gd name="connsiteY35" fmla="*/ 2058886 h 4476750"/>
                            <a:gd name="connsiteX36" fmla="*/ 0 w 4476750"/>
                            <a:gd name="connsiteY36" fmla="*/ 2417864 h 4476750"/>
                            <a:gd name="connsiteX37" fmla="*/ 249136 w 4476750"/>
                            <a:gd name="connsiteY37" fmla="*/ 2667000 h 4476750"/>
                            <a:gd name="connsiteX38" fmla="*/ 513045 w 4476750"/>
                            <a:gd name="connsiteY38" fmla="*/ 2667000 h 4476750"/>
                            <a:gd name="connsiteX39" fmla="*/ 658778 w 4476750"/>
                            <a:gd name="connsiteY39" fmla="*/ 2771718 h 4476750"/>
                            <a:gd name="connsiteX40" fmla="*/ 744160 w 4476750"/>
                            <a:gd name="connsiteY40" fmla="*/ 2977811 h 4476750"/>
                            <a:gd name="connsiteX41" fmla="*/ 715318 w 4476750"/>
                            <a:gd name="connsiteY41" fmla="*/ 3155271 h 4476750"/>
                            <a:gd name="connsiteX42" fmla="*/ 528685 w 4476750"/>
                            <a:gd name="connsiteY42" fmla="*/ 3341903 h 4476750"/>
                            <a:gd name="connsiteX43" fmla="*/ 455714 w 4476750"/>
                            <a:gd name="connsiteY43" fmla="*/ 3518069 h 4476750"/>
                            <a:gd name="connsiteX44" fmla="*/ 528685 w 4476750"/>
                            <a:gd name="connsiteY44" fmla="*/ 3694224 h 4476750"/>
                            <a:gd name="connsiteX45" fmla="*/ 782526 w 4476750"/>
                            <a:gd name="connsiteY45" fmla="*/ 3948055 h 4476750"/>
                            <a:gd name="connsiteX46" fmla="*/ 958691 w 4476750"/>
                            <a:gd name="connsiteY46" fmla="*/ 4021036 h 4476750"/>
                            <a:gd name="connsiteX47" fmla="*/ 1134856 w 4476750"/>
                            <a:gd name="connsiteY47" fmla="*/ 3948055 h 4476750"/>
                            <a:gd name="connsiteX48" fmla="*/ 1321489 w 4476750"/>
                            <a:gd name="connsiteY48" fmla="*/ 3761423 h 4476750"/>
                            <a:gd name="connsiteX49" fmla="*/ 1430207 w 4476750"/>
                            <a:gd name="connsiteY49" fmla="*/ 3716455 h 4476750"/>
                            <a:gd name="connsiteX50" fmla="*/ 1498940 w 4476750"/>
                            <a:gd name="connsiteY50" fmla="*/ 3732590 h 4476750"/>
                            <a:gd name="connsiteX51" fmla="*/ 1705042 w 4476750"/>
                            <a:gd name="connsiteY51" fmla="*/ 3817963 h 4476750"/>
                            <a:gd name="connsiteX52" fmla="*/ 1809760 w 4476750"/>
                            <a:gd name="connsiteY52" fmla="*/ 3963705 h 4476750"/>
                            <a:gd name="connsiteX53" fmla="*/ 1809760 w 4476750"/>
                            <a:gd name="connsiteY53" fmla="*/ 4227605 h 4476750"/>
                            <a:gd name="connsiteX54" fmla="*/ 2058886 w 4476750"/>
                            <a:gd name="connsiteY54" fmla="*/ 4476750 h 4476750"/>
                            <a:gd name="connsiteX55" fmla="*/ 2417864 w 4476750"/>
                            <a:gd name="connsiteY55" fmla="*/ 4476750 h 4476750"/>
                            <a:gd name="connsiteX56" fmla="*/ 2667000 w 4476750"/>
                            <a:gd name="connsiteY56" fmla="*/ 4227614 h 4476750"/>
                            <a:gd name="connsiteX57" fmla="*/ 2667000 w 4476750"/>
                            <a:gd name="connsiteY57" fmla="*/ 3963715 h 4476750"/>
                            <a:gd name="connsiteX58" fmla="*/ 2771718 w 4476750"/>
                            <a:gd name="connsiteY58" fmla="*/ 3817973 h 4476750"/>
                            <a:gd name="connsiteX59" fmla="*/ 2977820 w 4476750"/>
                            <a:gd name="connsiteY59" fmla="*/ 3732590 h 4476750"/>
                            <a:gd name="connsiteX60" fmla="*/ 3046552 w 4476750"/>
                            <a:gd name="connsiteY60" fmla="*/ 3716465 h 4476750"/>
                            <a:gd name="connsiteX61" fmla="*/ 3155271 w 4476750"/>
                            <a:gd name="connsiteY61" fmla="*/ 3761432 h 4476750"/>
                            <a:gd name="connsiteX62" fmla="*/ 3341894 w 4476750"/>
                            <a:gd name="connsiteY62" fmla="*/ 3948065 h 4476750"/>
                            <a:gd name="connsiteX63" fmla="*/ 3518069 w 4476750"/>
                            <a:gd name="connsiteY63" fmla="*/ 4021046 h 4476750"/>
                            <a:gd name="connsiteX64" fmla="*/ 3694224 w 4476750"/>
                            <a:gd name="connsiteY64" fmla="*/ 3948065 h 4476750"/>
                            <a:gd name="connsiteX65" fmla="*/ 3948055 w 4476750"/>
                            <a:gd name="connsiteY65" fmla="*/ 3694243 h 4476750"/>
                            <a:gd name="connsiteX66" fmla="*/ 4021036 w 4476750"/>
                            <a:gd name="connsiteY66" fmla="*/ 3518078 h 4476750"/>
                            <a:gd name="connsiteX67" fmla="*/ 3948055 w 4476750"/>
                            <a:gd name="connsiteY67" fmla="*/ 3341913 h 4476750"/>
                            <a:gd name="connsiteX68" fmla="*/ 3761423 w 4476750"/>
                            <a:gd name="connsiteY68" fmla="*/ 3155271 h 4476750"/>
                            <a:gd name="connsiteX69" fmla="*/ 3732600 w 4476750"/>
                            <a:gd name="connsiteY69" fmla="*/ 2977811 h 4476750"/>
                            <a:gd name="connsiteX70" fmla="*/ 3817973 w 4476750"/>
                            <a:gd name="connsiteY70" fmla="*/ 2771709 h 4476750"/>
                            <a:gd name="connsiteX71" fmla="*/ 3963715 w 4476750"/>
                            <a:gd name="connsiteY71" fmla="*/ 2667000 h 4476750"/>
                            <a:gd name="connsiteX72" fmla="*/ 4227614 w 4476750"/>
                            <a:gd name="connsiteY72" fmla="*/ 2667000 h 4476750"/>
                            <a:gd name="connsiteX73" fmla="*/ 4476750 w 4476750"/>
                            <a:gd name="connsiteY73" fmla="*/ 2417864 h 4476750"/>
                            <a:gd name="connsiteX74" fmla="*/ 4476750 w 4476750"/>
                            <a:gd name="connsiteY74" fmla="*/ 2058886 h 4476750"/>
                            <a:gd name="connsiteX75" fmla="*/ 4227614 w 4476750"/>
                            <a:gd name="connsiteY75" fmla="*/ 1809750 h 4476750"/>
                            <a:gd name="connsiteX76" fmla="*/ 2238375 w 4476750"/>
                            <a:gd name="connsiteY76" fmla="*/ 3429000 h 4476750"/>
                            <a:gd name="connsiteX77" fmla="*/ 1047750 w 4476750"/>
                            <a:gd name="connsiteY77" fmla="*/ 2238375 h 4476750"/>
                            <a:gd name="connsiteX78" fmla="*/ 2238375 w 4476750"/>
                            <a:gd name="connsiteY78" fmla="*/ 1047750 h 4476750"/>
                            <a:gd name="connsiteX79" fmla="*/ 3429000 w 4476750"/>
                            <a:gd name="connsiteY79" fmla="*/ 2238375 h 4476750"/>
                            <a:gd name="connsiteX80" fmla="*/ 2238375 w 4476750"/>
                            <a:gd name="connsiteY80" fmla="*/ 3429000 h 4476750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  <a:cxn ang="0">
                              <a:pos x="connsiteX36" y="connsiteY36"/>
                            </a:cxn>
                            <a:cxn ang="0">
                              <a:pos x="connsiteX37" y="connsiteY37"/>
                            </a:cxn>
                            <a:cxn ang="0">
                              <a:pos x="connsiteX38" y="connsiteY38"/>
                            </a:cxn>
                            <a:cxn ang="0">
                              <a:pos x="connsiteX39" y="connsiteY39"/>
                            </a:cxn>
                            <a:cxn ang="0">
                              <a:pos x="connsiteX40" y="connsiteY40"/>
                            </a:cxn>
                            <a:cxn ang="0">
                              <a:pos x="connsiteX41" y="connsiteY41"/>
                            </a:cxn>
                            <a:cxn ang="0">
                              <a:pos x="connsiteX42" y="connsiteY42"/>
                            </a:cxn>
                            <a:cxn ang="0">
                              <a:pos x="connsiteX43" y="connsiteY43"/>
                            </a:cxn>
                            <a:cxn ang="0">
                              <a:pos x="connsiteX44" y="connsiteY44"/>
                            </a:cxn>
                            <a:cxn ang="0">
                              <a:pos x="connsiteX45" y="connsiteY45"/>
                            </a:cxn>
                            <a:cxn ang="0">
                              <a:pos x="connsiteX46" y="connsiteY46"/>
                            </a:cxn>
                            <a:cxn ang="0">
                              <a:pos x="connsiteX47" y="connsiteY47"/>
                            </a:cxn>
                            <a:cxn ang="0">
                              <a:pos x="connsiteX48" y="connsiteY48"/>
                            </a:cxn>
                            <a:cxn ang="0">
                              <a:pos x="connsiteX49" y="connsiteY49"/>
                            </a:cxn>
                            <a:cxn ang="0">
                              <a:pos x="connsiteX50" y="connsiteY50"/>
                            </a:cxn>
                            <a:cxn ang="0">
                              <a:pos x="connsiteX51" y="connsiteY51"/>
                            </a:cxn>
                            <a:cxn ang="0">
                              <a:pos x="connsiteX52" y="connsiteY52"/>
                            </a:cxn>
                            <a:cxn ang="0">
                              <a:pos x="connsiteX53" y="connsiteY53"/>
                            </a:cxn>
                            <a:cxn ang="0">
                              <a:pos x="connsiteX54" y="connsiteY54"/>
                            </a:cxn>
                            <a:cxn ang="0">
                              <a:pos x="connsiteX55" y="connsiteY55"/>
                            </a:cxn>
                            <a:cxn ang="0">
                              <a:pos x="connsiteX56" y="connsiteY56"/>
                            </a:cxn>
                            <a:cxn ang="0">
                              <a:pos x="connsiteX57" y="connsiteY57"/>
                            </a:cxn>
                            <a:cxn ang="0">
                              <a:pos x="connsiteX58" y="connsiteY58"/>
                            </a:cxn>
                            <a:cxn ang="0">
                              <a:pos x="connsiteX59" y="connsiteY59"/>
                            </a:cxn>
                            <a:cxn ang="0">
                              <a:pos x="connsiteX60" y="connsiteY60"/>
                            </a:cxn>
                            <a:cxn ang="0">
                              <a:pos x="connsiteX61" y="connsiteY61"/>
                            </a:cxn>
                            <a:cxn ang="0">
                              <a:pos x="connsiteX62" y="connsiteY62"/>
                            </a:cxn>
                            <a:cxn ang="0">
                              <a:pos x="connsiteX63" y="connsiteY63"/>
                            </a:cxn>
                            <a:cxn ang="0">
                              <a:pos x="connsiteX64" y="connsiteY64"/>
                            </a:cxn>
                            <a:cxn ang="0">
                              <a:pos x="connsiteX65" y="connsiteY65"/>
                            </a:cxn>
                            <a:cxn ang="0">
                              <a:pos x="connsiteX66" y="connsiteY66"/>
                            </a:cxn>
                            <a:cxn ang="0">
                              <a:pos x="connsiteX67" y="connsiteY67"/>
                            </a:cxn>
                            <a:cxn ang="0">
                              <a:pos x="connsiteX68" y="connsiteY68"/>
                            </a:cxn>
                            <a:cxn ang="0">
                              <a:pos x="connsiteX69" y="connsiteY69"/>
                            </a:cxn>
                            <a:cxn ang="0">
                              <a:pos x="connsiteX70" y="connsiteY70"/>
                            </a:cxn>
                            <a:cxn ang="0">
                              <a:pos x="connsiteX71" y="connsiteY71"/>
                            </a:cxn>
                            <a:cxn ang="0">
                              <a:pos x="connsiteX72" y="connsiteY72"/>
                            </a:cxn>
                            <a:cxn ang="0">
                              <a:pos x="connsiteX73" y="connsiteY73"/>
                            </a:cxn>
                            <a:cxn ang="0">
                              <a:pos x="connsiteX74" y="connsiteY74"/>
                            </a:cxn>
                            <a:cxn ang="0">
                              <a:pos x="connsiteX75" y="connsiteY75"/>
                            </a:cxn>
                            <a:cxn ang="0">
                              <a:pos x="connsiteX76" y="connsiteY76"/>
                            </a:cxn>
                            <a:cxn ang="0">
                              <a:pos x="connsiteX77" y="connsiteY77"/>
                            </a:cxn>
                            <a:cxn ang="0">
                              <a:pos x="connsiteX78" y="connsiteY78"/>
                            </a:cxn>
                            <a:cxn ang="0">
                              <a:pos x="connsiteX79" y="connsiteY79"/>
                            </a:cxn>
                            <a:cxn ang="0">
                              <a:pos x="connsiteX80" y="connsiteY80"/>
                            </a:cxn>
                          </a:cxnLst>
                          <a:rect l="l" t="t" r="r" b="b"/>
                          <a:pathLst>
                            <a:path w="4476750" h="4476750">
                              <a:moveTo>
                                <a:pt x="4227614" y="1809750"/>
                              </a:moveTo>
                              <a:lnTo>
                                <a:pt x="3963715" y="1809750"/>
                              </a:lnTo>
                              <a:cubicBezTo>
                                <a:pt x="3897668" y="1809750"/>
                                <a:pt x="3839109" y="1767669"/>
                                <a:pt x="3817973" y="1705032"/>
                              </a:cubicBezTo>
                              <a:cubicBezTo>
                                <a:pt x="3794274" y="1634776"/>
                                <a:pt x="3765547" y="1565434"/>
                                <a:pt x="3732590" y="1498930"/>
                              </a:cubicBezTo>
                              <a:cubicBezTo>
                                <a:pt x="3703139" y="1439494"/>
                                <a:pt x="3714731" y="1368190"/>
                                <a:pt x="3761423" y="1321489"/>
                              </a:cubicBezTo>
                              <a:lnTo>
                                <a:pt x="3948055" y="1134856"/>
                              </a:lnTo>
                              <a:cubicBezTo>
                                <a:pt x="3995118" y="1087803"/>
                                <a:pt x="4021036" y="1025242"/>
                                <a:pt x="4021036" y="958691"/>
                              </a:cubicBezTo>
                              <a:cubicBezTo>
                                <a:pt x="4021036" y="892150"/>
                                <a:pt x="3995118" y="829580"/>
                                <a:pt x="3948055" y="782526"/>
                              </a:cubicBezTo>
                              <a:lnTo>
                                <a:pt x="3694224" y="528685"/>
                              </a:lnTo>
                              <a:cubicBezTo>
                                <a:pt x="3647180" y="481632"/>
                                <a:pt x="3584610" y="455714"/>
                                <a:pt x="3518069" y="455714"/>
                              </a:cubicBezTo>
                              <a:cubicBezTo>
                                <a:pt x="3451517" y="455714"/>
                                <a:pt x="3388948" y="481632"/>
                                <a:pt x="3341903" y="528685"/>
                              </a:cubicBezTo>
                              <a:lnTo>
                                <a:pt x="3155271" y="715318"/>
                              </a:lnTo>
                              <a:cubicBezTo>
                                <a:pt x="3126267" y="744312"/>
                                <a:pt x="3087653" y="760286"/>
                                <a:pt x="3046543" y="760286"/>
                              </a:cubicBezTo>
                              <a:cubicBezTo>
                                <a:pt x="3022540" y="760286"/>
                                <a:pt x="2999423" y="754866"/>
                                <a:pt x="2977820" y="744160"/>
                              </a:cubicBezTo>
                              <a:cubicBezTo>
                                <a:pt x="2911354" y="711222"/>
                                <a:pt x="2842012" y="682495"/>
                                <a:pt x="2771709" y="658778"/>
                              </a:cubicBezTo>
                              <a:cubicBezTo>
                                <a:pt x="2709082" y="637651"/>
                                <a:pt x="2667000" y="579082"/>
                                <a:pt x="2667000" y="513036"/>
                              </a:cubicBezTo>
                              <a:lnTo>
                                <a:pt x="2667000" y="249136"/>
                              </a:lnTo>
                              <a:cubicBezTo>
                                <a:pt x="2667000" y="111757"/>
                                <a:pt x="2555243" y="0"/>
                                <a:pt x="2417864" y="0"/>
                              </a:cubicBezTo>
                              <a:lnTo>
                                <a:pt x="2058886" y="0"/>
                              </a:lnTo>
                              <a:cubicBezTo>
                                <a:pt x="1921507" y="0"/>
                                <a:pt x="1809750" y="111757"/>
                                <a:pt x="1809750" y="249136"/>
                              </a:cubicBezTo>
                              <a:lnTo>
                                <a:pt x="1809750" y="513045"/>
                              </a:lnTo>
                              <a:cubicBezTo>
                                <a:pt x="1809750" y="579091"/>
                                <a:pt x="1767669" y="637651"/>
                                <a:pt x="1705032" y="658778"/>
                              </a:cubicBezTo>
                              <a:cubicBezTo>
                                <a:pt x="1634766" y="682485"/>
                                <a:pt x="1565415" y="711213"/>
                                <a:pt x="1498930" y="744160"/>
                              </a:cubicBezTo>
                              <a:cubicBezTo>
                                <a:pt x="1477642" y="754713"/>
                                <a:pt x="1453877" y="760286"/>
                                <a:pt x="1430207" y="760286"/>
                              </a:cubicBezTo>
                              <a:cubicBezTo>
                                <a:pt x="1389098" y="760286"/>
                                <a:pt x="1350483" y="744312"/>
                                <a:pt x="1321489" y="715318"/>
                              </a:cubicBezTo>
                              <a:lnTo>
                                <a:pt x="1134856" y="528685"/>
                              </a:lnTo>
                              <a:cubicBezTo>
                                <a:pt x="1087803" y="481632"/>
                                <a:pt x="1025242" y="455714"/>
                                <a:pt x="958691" y="455714"/>
                              </a:cubicBezTo>
                              <a:cubicBezTo>
                                <a:pt x="892150" y="455714"/>
                                <a:pt x="829589" y="481632"/>
                                <a:pt x="782526" y="528685"/>
                              </a:cubicBezTo>
                              <a:lnTo>
                                <a:pt x="528685" y="782526"/>
                              </a:lnTo>
                              <a:cubicBezTo>
                                <a:pt x="431549" y="879662"/>
                                <a:pt x="431549" y="1037720"/>
                                <a:pt x="528685" y="1134856"/>
                              </a:cubicBezTo>
                              <a:lnTo>
                                <a:pt x="715318" y="1321489"/>
                              </a:lnTo>
                              <a:cubicBezTo>
                                <a:pt x="762019" y="1368190"/>
                                <a:pt x="773611" y="1439504"/>
                                <a:pt x="744160" y="1498930"/>
                              </a:cubicBezTo>
                              <a:cubicBezTo>
                                <a:pt x="711213" y="1565415"/>
                                <a:pt x="682476" y="1634766"/>
                                <a:pt x="658778" y="1705032"/>
                              </a:cubicBezTo>
                              <a:cubicBezTo>
                                <a:pt x="637642" y="1767669"/>
                                <a:pt x="579082" y="1809750"/>
                                <a:pt x="513036" y="1809750"/>
                              </a:cubicBezTo>
                              <a:lnTo>
                                <a:pt x="249136" y="1809750"/>
                              </a:lnTo>
                              <a:cubicBezTo>
                                <a:pt x="111757" y="1809750"/>
                                <a:pt x="0" y="1921507"/>
                                <a:pt x="0" y="2058886"/>
                              </a:cubicBezTo>
                              <a:lnTo>
                                <a:pt x="0" y="2417864"/>
                              </a:lnTo>
                              <a:cubicBezTo>
                                <a:pt x="0" y="2555243"/>
                                <a:pt x="111757" y="2667000"/>
                                <a:pt x="249136" y="2667000"/>
                              </a:cubicBezTo>
                              <a:lnTo>
                                <a:pt x="513045" y="2667000"/>
                              </a:lnTo>
                              <a:cubicBezTo>
                                <a:pt x="579091" y="2667000"/>
                                <a:pt x="637661" y="2709082"/>
                                <a:pt x="658778" y="2771718"/>
                              </a:cubicBezTo>
                              <a:cubicBezTo>
                                <a:pt x="682485" y="2841984"/>
                                <a:pt x="711213" y="2911326"/>
                                <a:pt x="744160" y="2977811"/>
                              </a:cubicBezTo>
                              <a:cubicBezTo>
                                <a:pt x="773611" y="3037246"/>
                                <a:pt x="762019" y="3108570"/>
                                <a:pt x="715318" y="3155271"/>
                              </a:cubicBezTo>
                              <a:lnTo>
                                <a:pt x="528685" y="3341903"/>
                              </a:lnTo>
                              <a:cubicBezTo>
                                <a:pt x="481632" y="3388948"/>
                                <a:pt x="455714" y="3451517"/>
                                <a:pt x="455714" y="3518069"/>
                              </a:cubicBezTo>
                              <a:cubicBezTo>
                                <a:pt x="455714" y="3584610"/>
                                <a:pt x="481632" y="3647180"/>
                                <a:pt x="528685" y="3694224"/>
                              </a:cubicBezTo>
                              <a:lnTo>
                                <a:pt x="782526" y="3948055"/>
                              </a:lnTo>
                              <a:cubicBezTo>
                                <a:pt x="829580" y="3995118"/>
                                <a:pt x="892140" y="4021036"/>
                                <a:pt x="958691" y="4021036"/>
                              </a:cubicBezTo>
                              <a:cubicBezTo>
                                <a:pt x="1025242" y="4021036"/>
                                <a:pt x="1087803" y="3995118"/>
                                <a:pt x="1134856" y="3948055"/>
                              </a:cubicBezTo>
                              <a:lnTo>
                                <a:pt x="1321489" y="3761423"/>
                              </a:lnTo>
                              <a:cubicBezTo>
                                <a:pt x="1350483" y="3732428"/>
                                <a:pt x="1389098" y="3716455"/>
                                <a:pt x="1430207" y="3716455"/>
                              </a:cubicBezTo>
                              <a:cubicBezTo>
                                <a:pt x="1454220" y="3716455"/>
                                <a:pt x="1477337" y="3721884"/>
                                <a:pt x="1498940" y="3732590"/>
                              </a:cubicBezTo>
                              <a:cubicBezTo>
                                <a:pt x="1565434" y="3765537"/>
                                <a:pt x="1634776" y="3794265"/>
                                <a:pt x="1705042" y="3817963"/>
                              </a:cubicBezTo>
                              <a:cubicBezTo>
                                <a:pt x="1767678" y="3839099"/>
                                <a:pt x="1809760" y="3897659"/>
                                <a:pt x="1809760" y="3963705"/>
                              </a:cubicBezTo>
                              <a:lnTo>
                                <a:pt x="1809760" y="4227605"/>
                              </a:lnTo>
                              <a:cubicBezTo>
                                <a:pt x="1809750" y="4364993"/>
                                <a:pt x="1921507" y="4476750"/>
                                <a:pt x="2058886" y="4476750"/>
                              </a:cubicBezTo>
                              <a:lnTo>
                                <a:pt x="2417864" y="4476750"/>
                              </a:lnTo>
                              <a:cubicBezTo>
                                <a:pt x="2555243" y="4476750"/>
                                <a:pt x="2667000" y="4364993"/>
                                <a:pt x="2667000" y="4227614"/>
                              </a:cubicBezTo>
                              <a:lnTo>
                                <a:pt x="2667000" y="3963715"/>
                              </a:lnTo>
                              <a:cubicBezTo>
                                <a:pt x="2667000" y="3897668"/>
                                <a:pt x="2709082" y="3839109"/>
                                <a:pt x="2771718" y="3817973"/>
                              </a:cubicBezTo>
                              <a:cubicBezTo>
                                <a:pt x="2841974" y="3794274"/>
                                <a:pt x="2911307" y="3765547"/>
                                <a:pt x="2977820" y="3732590"/>
                              </a:cubicBezTo>
                              <a:cubicBezTo>
                                <a:pt x="2999108" y="3722046"/>
                                <a:pt x="3022873" y="3716465"/>
                                <a:pt x="3046552" y="3716465"/>
                              </a:cubicBezTo>
                              <a:cubicBezTo>
                                <a:pt x="3087653" y="3716465"/>
                                <a:pt x="3126267" y="3732438"/>
                                <a:pt x="3155271" y="3761432"/>
                              </a:cubicBezTo>
                              <a:lnTo>
                                <a:pt x="3341894" y="3948065"/>
                              </a:lnTo>
                              <a:cubicBezTo>
                                <a:pt x="3388948" y="3995128"/>
                                <a:pt x="3451517" y="4021046"/>
                                <a:pt x="3518069" y="4021046"/>
                              </a:cubicBezTo>
                              <a:cubicBezTo>
                                <a:pt x="3584610" y="4021046"/>
                                <a:pt x="3647180" y="3995128"/>
                                <a:pt x="3694224" y="3948065"/>
                              </a:cubicBezTo>
                              <a:lnTo>
                                <a:pt x="3948055" y="3694243"/>
                              </a:lnTo>
                              <a:cubicBezTo>
                                <a:pt x="3995118" y="3647189"/>
                                <a:pt x="4021036" y="3584620"/>
                                <a:pt x="4021036" y="3518078"/>
                              </a:cubicBezTo>
                              <a:cubicBezTo>
                                <a:pt x="4021036" y="3451527"/>
                                <a:pt x="3995118" y="3388957"/>
                                <a:pt x="3948055" y="3341913"/>
                              </a:cubicBezTo>
                              <a:lnTo>
                                <a:pt x="3761423" y="3155271"/>
                              </a:lnTo>
                              <a:cubicBezTo>
                                <a:pt x="3714722" y="3108570"/>
                                <a:pt x="3703139" y="3037246"/>
                                <a:pt x="3732600" y="2977811"/>
                              </a:cubicBezTo>
                              <a:cubicBezTo>
                                <a:pt x="3765547" y="2911316"/>
                                <a:pt x="3794274" y="2841974"/>
                                <a:pt x="3817973" y="2771709"/>
                              </a:cubicBezTo>
                              <a:cubicBezTo>
                                <a:pt x="3839109" y="2709082"/>
                                <a:pt x="3897668" y="2667000"/>
                                <a:pt x="3963715" y="2667000"/>
                              </a:cubicBezTo>
                              <a:lnTo>
                                <a:pt x="4227614" y="2667000"/>
                              </a:lnTo>
                              <a:cubicBezTo>
                                <a:pt x="4364993" y="2667000"/>
                                <a:pt x="4476750" y="2555243"/>
                                <a:pt x="4476750" y="2417864"/>
                              </a:cubicBezTo>
                              <a:lnTo>
                                <a:pt x="4476750" y="2058886"/>
                              </a:lnTo>
                              <a:cubicBezTo>
                                <a:pt x="4476750" y="1921507"/>
                                <a:pt x="4364993" y="1809750"/>
                                <a:pt x="4227614" y="1809750"/>
                              </a:cubicBezTo>
                              <a:close/>
                              <a:moveTo>
                                <a:pt x="2238375" y="3429000"/>
                              </a:moveTo>
                              <a:cubicBezTo>
                                <a:pt x="1581864" y="3429000"/>
                                <a:pt x="1047750" y="2894886"/>
                                <a:pt x="1047750" y="2238375"/>
                              </a:cubicBezTo>
                              <a:cubicBezTo>
                                <a:pt x="1047750" y="1581864"/>
                                <a:pt x="1581864" y="1047750"/>
                                <a:pt x="2238375" y="1047750"/>
                              </a:cubicBezTo>
                              <a:cubicBezTo>
                                <a:pt x="2894886" y="1047750"/>
                                <a:pt x="3429000" y="1581864"/>
                                <a:pt x="3429000" y="2238375"/>
                              </a:cubicBezTo>
                              <a:cubicBezTo>
                                <a:pt x="3429000" y="2894886"/>
                                <a:pt x="2894886" y="3429000"/>
                                <a:pt x="2238375" y="3429000"/>
                              </a:cubicBez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</p:grpSp>
            </p:grpSp>
            <p:grpSp>
              <p:nvGrpSpPr>
                <p:cNvPr id="53" name="Group 52">
                  <a:extLst>
                    <a:ext uri="{FF2B5EF4-FFF2-40B4-BE49-F238E27FC236}">
                      <a16:creationId xmlns:a16="http://schemas.microsoft.com/office/drawing/2014/main" id="{1450C34E-7B25-4890-ABB1-207851D0D850}"/>
                    </a:ext>
                  </a:extLst>
                </p:cNvPr>
                <p:cNvGrpSpPr/>
                <p:nvPr/>
              </p:nvGrpSpPr>
              <p:grpSpPr>
                <a:xfrm>
                  <a:off x="4895869" y="2776996"/>
                  <a:ext cx="3615430" cy="1163890"/>
                  <a:chOff x="5143833" y="2581302"/>
                  <a:chExt cx="3615430" cy="1163890"/>
                </a:xfrm>
              </p:grpSpPr>
              <p:grpSp>
                <p:nvGrpSpPr>
                  <p:cNvPr id="32" name="Group 31">
                    <a:extLst>
                      <a:ext uri="{FF2B5EF4-FFF2-40B4-BE49-F238E27FC236}">
                        <a16:creationId xmlns:a16="http://schemas.microsoft.com/office/drawing/2014/main" id="{389F8826-233F-4EF9-9444-49FD7F1BFF6A}"/>
                      </a:ext>
                    </a:extLst>
                  </p:cNvPr>
                  <p:cNvGrpSpPr/>
                  <p:nvPr/>
                </p:nvGrpSpPr>
                <p:grpSpPr>
                  <a:xfrm>
                    <a:off x="7976679" y="2581302"/>
                    <a:ext cx="782584" cy="1145960"/>
                    <a:chOff x="7976679" y="2581302"/>
                    <a:chExt cx="782584" cy="1145960"/>
                  </a:xfrm>
                </p:grpSpPr>
                <p:cxnSp>
                  <p:nvCxnSpPr>
                    <p:cNvPr id="501" name="Straight Connector 500">
                      <a:extLst>
                        <a:ext uri="{FF2B5EF4-FFF2-40B4-BE49-F238E27FC236}">
                          <a16:creationId xmlns:a16="http://schemas.microsoft.com/office/drawing/2014/main" id="{18600BBC-5B19-47D8-AB9A-1B9E60EDC32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8368556" y="2581302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31" name="Group 30">
                      <a:extLst>
                        <a:ext uri="{FF2B5EF4-FFF2-40B4-BE49-F238E27FC236}">
                          <a16:creationId xmlns:a16="http://schemas.microsoft.com/office/drawing/2014/main" id="{3F0459A0-7CDD-4E76-B6E0-1CC30E00D60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7976679" y="2945156"/>
                      <a:ext cx="782584" cy="782106"/>
                      <a:chOff x="7976679" y="2945156"/>
                      <a:chExt cx="782584" cy="782106"/>
                    </a:xfrm>
                  </p:grpSpPr>
                  <p:sp>
                    <p:nvSpPr>
                      <p:cNvPr id="503" name="Arc 502">
                        <a:extLst>
                          <a:ext uri="{FF2B5EF4-FFF2-40B4-BE49-F238E27FC236}">
                            <a16:creationId xmlns:a16="http://schemas.microsoft.com/office/drawing/2014/main" id="{59C3E44A-4B39-4BB0-9B25-4518B37A9BB4}"/>
                          </a:ext>
                        </a:extLst>
                      </p:cNvPr>
                      <p:cNvSpPr/>
                      <p:nvPr/>
                    </p:nvSpPr>
                    <p:spPr>
                      <a:xfrm flipV="1">
                        <a:off x="7994355" y="2945156"/>
                        <a:ext cx="764908" cy="764907"/>
                      </a:xfrm>
                      <a:prstGeom prst="arc">
                        <a:avLst>
                          <a:gd name="adj1" fmla="val 16200000"/>
                          <a:gd name="adj2" fmla="val 10725059"/>
                        </a:avLst>
                      </a:prstGeom>
                      <a:noFill/>
                      <a:ln w="6350">
                        <a:solidFill>
                          <a:schemeClr val="accent3"/>
                        </a:solidFill>
                        <a:prstDash val="dash"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800"/>
                      </a:p>
                    </p:txBody>
                  </p:sp>
                  <p:sp>
                    <p:nvSpPr>
                      <p:cNvPr id="504" name="Freeform: Shape 503">
                        <a:extLst>
                          <a:ext uri="{FF2B5EF4-FFF2-40B4-BE49-F238E27FC236}">
                            <a16:creationId xmlns:a16="http://schemas.microsoft.com/office/drawing/2014/main" id="{AFDFFF9B-7103-41AB-89B2-B5E09264482A}"/>
                          </a:ext>
                        </a:extLst>
                      </p:cNvPr>
                      <p:cNvSpPr/>
                      <p:nvPr/>
                    </p:nvSpPr>
                    <p:spPr>
                      <a:xfrm flipV="1">
                        <a:off x="7976679" y="3325645"/>
                        <a:ext cx="395402" cy="401617"/>
                      </a:xfrm>
                      <a:custGeom>
                        <a:avLst/>
                        <a:gdLst>
                          <a:gd name="connsiteX0" fmla="*/ 548640 w 548640"/>
                          <a:gd name="connsiteY0" fmla="*/ 0 h 557264"/>
                          <a:gd name="connsiteX1" fmla="*/ 548640 w 548640"/>
                          <a:gd name="connsiteY1" fmla="*/ 48969 h 557264"/>
                          <a:gd name="connsiteX2" fmla="*/ 453177 w 548640"/>
                          <a:gd name="connsiteY2" fmla="*/ 58593 h 557264"/>
                          <a:gd name="connsiteX3" fmla="*/ 48969 w 548640"/>
                          <a:gd name="connsiteY3" fmla="*/ 554539 h 557264"/>
                          <a:gd name="connsiteX4" fmla="*/ 49244 w 548640"/>
                          <a:gd name="connsiteY4" fmla="*/ 557264 h 557264"/>
                          <a:gd name="connsiteX5" fmla="*/ 275 w 548640"/>
                          <a:gd name="connsiteY5" fmla="*/ 557264 h 557264"/>
                          <a:gd name="connsiteX6" fmla="*/ 0 w 548640"/>
                          <a:gd name="connsiteY6" fmla="*/ 554539 h 557264"/>
                          <a:gd name="connsiteX7" fmla="*/ 443308 w 548640"/>
                          <a:gd name="connsiteY7" fmla="*/ 10619 h 557264"/>
                          <a:gd name="connsiteX8" fmla="*/ 548640 w 548640"/>
                          <a:gd name="connsiteY8" fmla="*/ 0 h 55726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548640" h="557264">
                            <a:moveTo>
                              <a:pt x="548640" y="0"/>
                            </a:moveTo>
                            <a:lnTo>
                              <a:pt x="548640" y="48969"/>
                            </a:lnTo>
                            <a:lnTo>
                              <a:pt x="453177" y="58593"/>
                            </a:lnTo>
                            <a:cubicBezTo>
                              <a:pt x="222496" y="105797"/>
                              <a:pt x="48969" y="309903"/>
                              <a:pt x="48969" y="554539"/>
                            </a:cubicBezTo>
                            <a:lnTo>
                              <a:pt x="49244" y="557264"/>
                            </a:lnTo>
                            <a:lnTo>
                              <a:pt x="275" y="557264"/>
                            </a:lnTo>
                            <a:lnTo>
                              <a:pt x="0" y="554539"/>
                            </a:lnTo>
                            <a:cubicBezTo>
                              <a:pt x="0" y="286240"/>
                              <a:pt x="190313" y="62389"/>
                              <a:pt x="443308" y="10619"/>
                            </a:cubicBezTo>
                            <a:lnTo>
                              <a:pt x="548640" y="0"/>
                            </a:lnTo>
                            <a:close/>
                          </a:path>
                        </a:pathLst>
                      </a:custGeom>
                      <a:solidFill>
                        <a:schemeClr val="accent3"/>
                      </a:soli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800" dirty="0"/>
                      </a:p>
                    </p:txBody>
                  </p:sp>
                  <p:sp>
                    <p:nvSpPr>
                      <p:cNvPr id="505" name="Oval 504">
                        <a:extLst>
                          <a:ext uri="{FF2B5EF4-FFF2-40B4-BE49-F238E27FC236}">
                            <a16:creationId xmlns:a16="http://schemas.microsoft.com/office/drawing/2014/main" id="{7AA73EAE-DD8C-4A07-890F-47F0F6AECF5E}"/>
                          </a:ext>
                        </a:extLst>
                      </p:cNvPr>
                      <p:cNvSpPr/>
                      <p:nvPr/>
                    </p:nvSpPr>
                    <p:spPr>
                      <a:xfrm flipV="1">
                        <a:off x="8066886" y="3023905"/>
                        <a:ext cx="615700" cy="615699"/>
                      </a:xfrm>
                      <a:prstGeom prst="ellipse">
                        <a:avLst/>
                      </a:prstGeom>
                      <a:solidFill>
                        <a:schemeClr val="accent3"/>
                      </a:soli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800" dirty="0"/>
                      </a:p>
                    </p:txBody>
                  </p:sp>
                  <p:grpSp>
                    <p:nvGrpSpPr>
                      <p:cNvPr id="30" name="Group 29">
                        <a:extLst>
                          <a:ext uri="{FF2B5EF4-FFF2-40B4-BE49-F238E27FC236}">
                            <a16:creationId xmlns:a16="http://schemas.microsoft.com/office/drawing/2014/main" id="{381760C9-59EC-4E07-96C2-F7CBDEFFB1E8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138252" y="3095270"/>
                        <a:ext cx="472969" cy="472968"/>
                        <a:chOff x="8138252" y="3095270"/>
                        <a:chExt cx="472969" cy="472968"/>
                      </a:xfrm>
                    </p:grpSpPr>
                    <p:sp>
                      <p:nvSpPr>
                        <p:cNvPr id="506" name="Oval 505">
                          <a:extLst>
                            <a:ext uri="{FF2B5EF4-FFF2-40B4-BE49-F238E27FC236}">
                              <a16:creationId xmlns:a16="http://schemas.microsoft.com/office/drawing/2014/main" id="{1BE9FEDC-6909-43F5-A20C-F0A3C50C85D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8138252" y="3095270"/>
                          <a:ext cx="472969" cy="472968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grpSp>
                      <p:nvGrpSpPr>
                        <p:cNvPr id="426" name="Group 425">
                          <a:extLst>
                            <a:ext uri="{FF2B5EF4-FFF2-40B4-BE49-F238E27FC236}">
                              <a16:creationId xmlns:a16="http://schemas.microsoft.com/office/drawing/2014/main" id="{3C364DF1-3F10-4362-B742-73704C64842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8248452" y="3221749"/>
                          <a:ext cx="252569" cy="220011"/>
                          <a:chOff x="3657600" y="1304925"/>
                          <a:chExt cx="4876800" cy="4248149"/>
                        </a:xfrm>
                        <a:solidFill>
                          <a:schemeClr val="accent3"/>
                        </a:solidFill>
                      </p:grpSpPr>
                      <p:sp>
                        <p:nvSpPr>
                          <p:cNvPr id="427" name="Freeform: Shape 426">
                            <a:extLst>
                              <a:ext uri="{FF2B5EF4-FFF2-40B4-BE49-F238E27FC236}">
                                <a16:creationId xmlns:a16="http://schemas.microsoft.com/office/drawing/2014/main" id="{1FEC4640-9914-43EE-8BFE-A0E6AD62D608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3657600" y="1304925"/>
                            <a:ext cx="4876800" cy="2357018"/>
                          </a:xfrm>
                          <a:custGeom>
                            <a:avLst/>
                            <a:gdLst>
                              <a:gd name="connsiteX0" fmla="*/ 3581400 w 4876800"/>
                              <a:gd name="connsiteY0" fmla="*/ 0 h 2357018"/>
                              <a:gd name="connsiteX1" fmla="*/ 2438400 w 4876800"/>
                              <a:gd name="connsiteY1" fmla="*/ 760562 h 2357018"/>
                              <a:gd name="connsiteX2" fmla="*/ 1295400 w 4876800"/>
                              <a:gd name="connsiteY2" fmla="*/ 0 h 2357018"/>
                              <a:gd name="connsiteX3" fmla="*/ 0 w 4876800"/>
                              <a:gd name="connsiteY3" fmla="*/ 1383678 h 2357018"/>
                              <a:gd name="connsiteX4" fmla="*/ 117100 w 4876800"/>
                              <a:gd name="connsiteY4" fmla="*/ 1962150 h 2357018"/>
                              <a:gd name="connsiteX5" fmla="*/ 1207084 w 4876800"/>
                              <a:gd name="connsiteY5" fmla="*/ 1962150 h 2357018"/>
                              <a:gd name="connsiteX6" fmla="*/ 1453344 w 4876800"/>
                              <a:gd name="connsiteY6" fmla="*/ 1469622 h 2357018"/>
                              <a:gd name="connsiteX7" fmla="*/ 1708957 w 4876800"/>
                              <a:gd name="connsiteY7" fmla="*/ 1469622 h 2357018"/>
                              <a:gd name="connsiteX8" fmla="*/ 2152650 w 4876800"/>
                              <a:gd name="connsiteY8" fmla="*/ 2357018 h 2357018"/>
                              <a:gd name="connsiteX9" fmla="*/ 2310594 w 4876800"/>
                              <a:gd name="connsiteY9" fmla="*/ 2041131 h 2357018"/>
                              <a:gd name="connsiteX10" fmla="*/ 2566207 w 4876800"/>
                              <a:gd name="connsiteY10" fmla="*/ 2041131 h 2357018"/>
                              <a:gd name="connsiteX11" fmla="*/ 2724150 w 4876800"/>
                              <a:gd name="connsiteY11" fmla="*/ 2357018 h 2357018"/>
                              <a:gd name="connsiteX12" fmla="*/ 3167844 w 4876800"/>
                              <a:gd name="connsiteY12" fmla="*/ 1469631 h 2357018"/>
                              <a:gd name="connsiteX13" fmla="*/ 3423457 w 4876800"/>
                              <a:gd name="connsiteY13" fmla="*/ 1469631 h 2357018"/>
                              <a:gd name="connsiteX14" fmla="*/ 3669716 w 4876800"/>
                              <a:gd name="connsiteY14" fmla="*/ 1962150 h 2357018"/>
                              <a:gd name="connsiteX15" fmla="*/ 4759700 w 4876800"/>
                              <a:gd name="connsiteY15" fmla="*/ 1962150 h 2357018"/>
                              <a:gd name="connsiteX16" fmla="*/ 4876800 w 4876800"/>
                              <a:gd name="connsiteY16" fmla="*/ 1383678 h 2357018"/>
                              <a:gd name="connsiteX17" fmla="*/ 3581400 w 4876800"/>
                              <a:gd name="connsiteY17" fmla="*/ 0 h 2357018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</a:cxnLst>
                            <a:rect l="l" t="t" r="r" b="b"/>
                            <a:pathLst>
                              <a:path w="4876800" h="2357018">
                                <a:moveTo>
                                  <a:pt x="3581400" y="0"/>
                                </a:moveTo>
                                <a:cubicBezTo>
                                  <a:pt x="3003623" y="0"/>
                                  <a:pt x="2632758" y="400164"/>
                                  <a:pt x="2438400" y="760562"/>
                                </a:cubicBezTo>
                                <a:cubicBezTo>
                                  <a:pt x="2244043" y="400155"/>
                                  <a:pt x="1873177" y="0"/>
                                  <a:pt x="1295400" y="0"/>
                                </a:cubicBezTo>
                                <a:cubicBezTo>
                                  <a:pt x="562327" y="0"/>
                                  <a:pt x="0" y="594798"/>
                                  <a:pt x="0" y="1383678"/>
                                </a:cubicBezTo>
                                <a:cubicBezTo>
                                  <a:pt x="0" y="1589513"/>
                                  <a:pt x="41215" y="1779546"/>
                                  <a:pt x="117100" y="1962150"/>
                                </a:cubicBezTo>
                                <a:lnTo>
                                  <a:pt x="1207084" y="1962150"/>
                                </a:lnTo>
                                <a:lnTo>
                                  <a:pt x="1453344" y="1469622"/>
                                </a:lnTo>
                                <a:cubicBezTo>
                                  <a:pt x="1501902" y="1372791"/>
                                  <a:pt x="1660398" y="1372791"/>
                                  <a:pt x="1708957" y="1469622"/>
                                </a:cubicBezTo>
                                <a:lnTo>
                                  <a:pt x="2152650" y="2357018"/>
                                </a:lnTo>
                                <a:lnTo>
                                  <a:pt x="2310594" y="2041131"/>
                                </a:lnTo>
                                <a:cubicBezTo>
                                  <a:pt x="2359152" y="1944300"/>
                                  <a:pt x="2517648" y="1944300"/>
                                  <a:pt x="2566207" y="2041131"/>
                                </a:cubicBezTo>
                                <a:lnTo>
                                  <a:pt x="2724150" y="2357018"/>
                                </a:lnTo>
                                <a:lnTo>
                                  <a:pt x="3167844" y="1469631"/>
                                </a:lnTo>
                                <a:cubicBezTo>
                                  <a:pt x="3216402" y="1372800"/>
                                  <a:pt x="3374898" y="1372800"/>
                                  <a:pt x="3423457" y="1469631"/>
                                </a:cubicBezTo>
                                <a:lnTo>
                                  <a:pt x="3669716" y="1962150"/>
                                </a:lnTo>
                                <a:lnTo>
                                  <a:pt x="4759700" y="1962150"/>
                                </a:lnTo>
                                <a:cubicBezTo>
                                  <a:pt x="4835586" y="1779546"/>
                                  <a:pt x="4876800" y="1589513"/>
                                  <a:pt x="4876800" y="1383678"/>
                                </a:cubicBezTo>
                                <a:cubicBezTo>
                                  <a:pt x="4876800" y="594798"/>
                                  <a:pt x="4314473" y="0"/>
                                  <a:pt x="3581400" y="0"/>
                                </a:cubicBezTo>
                                <a:close/>
                              </a:path>
                            </a:pathLst>
                          </a:custGeom>
                          <a:grpFill/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  <p:sp>
                        <p:nvSpPr>
                          <p:cNvPr id="428" name="Freeform: Shape 427">
                            <a:extLst>
                              <a:ext uri="{FF2B5EF4-FFF2-40B4-BE49-F238E27FC236}">
                                <a16:creationId xmlns:a16="http://schemas.microsoft.com/office/drawing/2014/main" id="{6D17DC91-DF4E-407A-8585-A2CF3B297CCC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3924652" y="3157966"/>
                            <a:ext cx="4342676" cy="2395108"/>
                          </a:xfrm>
                          <a:custGeom>
                            <a:avLst/>
                            <a:gdLst>
                              <a:gd name="connsiteX0" fmla="*/ 3314348 w 4342676"/>
                              <a:gd name="connsiteY0" fmla="*/ 394859 h 2395108"/>
                              <a:gd name="connsiteX1" fmla="*/ 3186541 w 4342676"/>
                              <a:gd name="connsiteY1" fmla="*/ 315887 h 2395108"/>
                              <a:gd name="connsiteX2" fmla="*/ 3028598 w 4342676"/>
                              <a:gd name="connsiteY2" fmla="*/ 0 h 2395108"/>
                              <a:gd name="connsiteX3" fmla="*/ 2584904 w 4342676"/>
                              <a:gd name="connsiteY3" fmla="*/ 887387 h 2395108"/>
                              <a:gd name="connsiteX4" fmla="*/ 2457098 w 4342676"/>
                              <a:gd name="connsiteY4" fmla="*/ 966359 h 2395108"/>
                              <a:gd name="connsiteX5" fmla="*/ 2329291 w 4342676"/>
                              <a:gd name="connsiteY5" fmla="*/ 887387 h 2395108"/>
                              <a:gd name="connsiteX6" fmla="*/ 2171348 w 4342676"/>
                              <a:gd name="connsiteY6" fmla="*/ 571500 h 2395108"/>
                              <a:gd name="connsiteX7" fmla="*/ 2013404 w 4342676"/>
                              <a:gd name="connsiteY7" fmla="*/ 887387 h 2395108"/>
                              <a:gd name="connsiteX8" fmla="*/ 1757791 w 4342676"/>
                              <a:gd name="connsiteY8" fmla="*/ 887387 h 2395108"/>
                              <a:gd name="connsiteX9" fmla="*/ 1314098 w 4342676"/>
                              <a:gd name="connsiteY9" fmla="*/ 0 h 2395108"/>
                              <a:gd name="connsiteX10" fmla="*/ 1156154 w 4342676"/>
                              <a:gd name="connsiteY10" fmla="*/ 315887 h 2395108"/>
                              <a:gd name="connsiteX11" fmla="*/ 1028348 w 4342676"/>
                              <a:gd name="connsiteY11" fmla="*/ 394859 h 2395108"/>
                              <a:gd name="connsiteX12" fmla="*/ 0 w 4342676"/>
                              <a:gd name="connsiteY12" fmla="*/ 394859 h 2395108"/>
                              <a:gd name="connsiteX13" fmla="*/ 1486129 w 4342676"/>
                              <a:gd name="connsiteY13" fmla="*/ 1856118 h 2395108"/>
                              <a:gd name="connsiteX14" fmla="*/ 2077717 w 4342676"/>
                              <a:gd name="connsiteY14" fmla="*/ 2360229 h 2395108"/>
                              <a:gd name="connsiteX15" fmla="*/ 2171338 w 4342676"/>
                              <a:gd name="connsiteY15" fmla="*/ 2395109 h 2395108"/>
                              <a:gd name="connsiteX16" fmla="*/ 2264959 w 4342676"/>
                              <a:gd name="connsiteY16" fmla="*/ 2360229 h 2395108"/>
                              <a:gd name="connsiteX17" fmla="*/ 2856548 w 4342676"/>
                              <a:gd name="connsiteY17" fmla="*/ 1856118 h 2395108"/>
                              <a:gd name="connsiteX18" fmla="*/ 4342676 w 4342676"/>
                              <a:gd name="connsiteY18" fmla="*/ 394859 h 2395108"/>
                              <a:gd name="connsiteX19" fmla="*/ 3314348 w 4342676"/>
                              <a:gd name="connsiteY19" fmla="*/ 394859 h 2395108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  <a:cxn ang="0">
                                <a:pos x="connsiteX5" y="connsiteY5"/>
                              </a:cxn>
                              <a:cxn ang="0">
                                <a:pos x="connsiteX6" y="connsiteY6"/>
                              </a:cxn>
                              <a:cxn ang="0">
                                <a:pos x="connsiteX7" y="connsiteY7"/>
                              </a:cxn>
                              <a:cxn ang="0">
                                <a:pos x="connsiteX8" y="connsiteY8"/>
                              </a:cxn>
                              <a:cxn ang="0">
                                <a:pos x="connsiteX9" y="connsiteY9"/>
                              </a:cxn>
                              <a:cxn ang="0">
                                <a:pos x="connsiteX10" y="connsiteY10"/>
                              </a:cxn>
                              <a:cxn ang="0">
                                <a:pos x="connsiteX11" y="connsiteY11"/>
                              </a:cxn>
                              <a:cxn ang="0">
                                <a:pos x="connsiteX12" y="connsiteY12"/>
                              </a:cxn>
                              <a:cxn ang="0">
                                <a:pos x="connsiteX13" y="connsiteY13"/>
                              </a:cxn>
                              <a:cxn ang="0">
                                <a:pos x="connsiteX14" y="connsiteY14"/>
                              </a:cxn>
                              <a:cxn ang="0">
                                <a:pos x="connsiteX15" y="connsiteY15"/>
                              </a:cxn>
                              <a:cxn ang="0">
                                <a:pos x="connsiteX16" y="connsiteY16"/>
                              </a:cxn>
                              <a:cxn ang="0">
                                <a:pos x="connsiteX17" y="connsiteY17"/>
                              </a:cxn>
                              <a:cxn ang="0">
                                <a:pos x="connsiteX18" y="connsiteY18"/>
                              </a:cxn>
                              <a:cxn ang="0">
                                <a:pos x="connsiteX19" y="connsiteY19"/>
                              </a:cxn>
                            </a:cxnLst>
                            <a:rect l="l" t="t" r="r" b="b"/>
                            <a:pathLst>
                              <a:path w="4342676" h="2395108">
                                <a:moveTo>
                                  <a:pt x="3314348" y="394859"/>
                                </a:moveTo>
                                <a:cubicBezTo>
                                  <a:pt x="3260208" y="394859"/>
                                  <a:pt x="3210821" y="364303"/>
                                  <a:pt x="3186541" y="315887"/>
                                </a:cubicBezTo>
                                <a:lnTo>
                                  <a:pt x="3028598" y="0"/>
                                </a:lnTo>
                                <a:lnTo>
                                  <a:pt x="2584904" y="887387"/>
                                </a:lnTo>
                                <a:cubicBezTo>
                                  <a:pt x="2560625" y="935803"/>
                                  <a:pt x="2511238" y="966359"/>
                                  <a:pt x="2457098" y="966359"/>
                                </a:cubicBezTo>
                                <a:cubicBezTo>
                                  <a:pt x="2402958" y="966359"/>
                                  <a:pt x="2353571" y="935803"/>
                                  <a:pt x="2329291" y="887387"/>
                                </a:cubicBezTo>
                                <a:lnTo>
                                  <a:pt x="2171348" y="571500"/>
                                </a:lnTo>
                                <a:lnTo>
                                  <a:pt x="2013404" y="887387"/>
                                </a:lnTo>
                                <a:cubicBezTo>
                                  <a:pt x="1964846" y="984218"/>
                                  <a:pt x="1806350" y="984218"/>
                                  <a:pt x="1757791" y="887387"/>
                                </a:cubicBezTo>
                                <a:lnTo>
                                  <a:pt x="1314098" y="0"/>
                                </a:lnTo>
                                <a:lnTo>
                                  <a:pt x="1156154" y="315887"/>
                                </a:lnTo>
                                <a:cubicBezTo>
                                  <a:pt x="1131875" y="364303"/>
                                  <a:pt x="1082488" y="394859"/>
                                  <a:pt x="1028348" y="394859"/>
                                </a:cubicBezTo>
                                <a:lnTo>
                                  <a:pt x="0" y="394859"/>
                                </a:lnTo>
                                <a:cubicBezTo>
                                  <a:pt x="294065" y="857526"/>
                                  <a:pt x="823665" y="1297000"/>
                                  <a:pt x="1486129" y="1856118"/>
                                </a:cubicBezTo>
                                <a:cubicBezTo>
                                  <a:pt x="1672114" y="2013080"/>
                                  <a:pt x="1869967" y="2180101"/>
                                  <a:pt x="2077717" y="2360229"/>
                                </a:cubicBezTo>
                                <a:cubicBezTo>
                                  <a:pt x="2104644" y="2383527"/>
                                  <a:pt x="2137991" y="2395109"/>
                                  <a:pt x="2171338" y="2395109"/>
                                </a:cubicBezTo>
                                <a:cubicBezTo>
                                  <a:pt x="2204685" y="2395109"/>
                                  <a:pt x="2238032" y="2383527"/>
                                  <a:pt x="2264959" y="2360229"/>
                                </a:cubicBezTo>
                                <a:cubicBezTo>
                                  <a:pt x="2472719" y="2180101"/>
                                  <a:pt x="2670563" y="2013090"/>
                                  <a:pt x="2856548" y="1856118"/>
                                </a:cubicBezTo>
                                <a:cubicBezTo>
                                  <a:pt x="3519021" y="1297000"/>
                                  <a:pt x="4048611" y="857526"/>
                                  <a:pt x="4342676" y="394859"/>
                                </a:cubicBezTo>
                                <a:lnTo>
                                  <a:pt x="3314348" y="39485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chemeClr val="accent4"/>
                          </a:solidFill>
                          <a:ln w="9525" cap="flat">
                            <a:noFill/>
                            <a:prstDash val="solid"/>
                            <a:miter/>
                          </a:ln>
                        </p:spPr>
                        <p:txBody>
                          <a:bodyPr rtlCol="0" anchor="ctr"/>
                          <a:lstStyle/>
                          <a:p>
                            <a:pPr defTabSz="685800">
                              <a:defRPr/>
                            </a:pPr>
                            <a:endParaRPr lang="en-IN">
                              <a:solidFill>
                                <a:prstClr val="black"/>
                              </a:solidFill>
                              <a:latin typeface="Calibri" panose="020F0502020204030204"/>
                            </a:endParaRPr>
                          </a:p>
                        </p:txBody>
                      </p:sp>
                    </p:grpSp>
                  </p:grpSp>
                </p:grpSp>
              </p:grpSp>
              <p:grpSp>
                <p:nvGrpSpPr>
                  <p:cNvPr id="34" name="Group 33">
                    <a:extLst>
                      <a:ext uri="{FF2B5EF4-FFF2-40B4-BE49-F238E27FC236}">
                        <a16:creationId xmlns:a16="http://schemas.microsoft.com/office/drawing/2014/main" id="{664E4C2C-674B-484C-9CEA-B218D6F47070}"/>
                      </a:ext>
                    </a:extLst>
                  </p:cNvPr>
                  <p:cNvGrpSpPr/>
                  <p:nvPr/>
                </p:nvGrpSpPr>
                <p:grpSpPr>
                  <a:xfrm>
                    <a:off x="6554877" y="2581347"/>
                    <a:ext cx="782584" cy="1154880"/>
                    <a:chOff x="6554877" y="2581347"/>
                    <a:chExt cx="782584" cy="1154880"/>
                  </a:xfrm>
                </p:grpSpPr>
                <p:cxnSp>
                  <p:nvCxnSpPr>
                    <p:cNvPr id="507" name="Straight Connector 506">
                      <a:extLst>
                        <a:ext uri="{FF2B5EF4-FFF2-40B4-BE49-F238E27FC236}">
                          <a16:creationId xmlns:a16="http://schemas.microsoft.com/office/drawing/2014/main" id="{DA47FB9D-8343-42A1-B9AA-5759C8C5452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6946754" y="2581347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33" name="Group 32">
                      <a:extLst>
                        <a:ext uri="{FF2B5EF4-FFF2-40B4-BE49-F238E27FC236}">
                          <a16:creationId xmlns:a16="http://schemas.microsoft.com/office/drawing/2014/main" id="{78DDA070-D273-4A1C-84EA-BEC267AFF00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554877" y="2954121"/>
                      <a:ext cx="782584" cy="782106"/>
                      <a:chOff x="6554877" y="2954121"/>
                      <a:chExt cx="782584" cy="782106"/>
                    </a:xfrm>
                  </p:grpSpPr>
                  <p:grpSp>
                    <p:nvGrpSpPr>
                      <p:cNvPr id="508" name="Group 507">
                        <a:extLst>
                          <a:ext uri="{FF2B5EF4-FFF2-40B4-BE49-F238E27FC236}">
                            <a16:creationId xmlns:a16="http://schemas.microsoft.com/office/drawing/2014/main" id="{CBA39EBA-FA27-4DEC-9ACF-33833C56D7A8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554877" y="2954121"/>
                        <a:ext cx="782584" cy="782106"/>
                        <a:chOff x="3832036" y="3154571"/>
                        <a:chExt cx="782584" cy="782106"/>
                      </a:xfrm>
                    </p:grpSpPr>
                    <p:sp>
                      <p:nvSpPr>
                        <p:cNvPr id="509" name="Arc 508">
                          <a:extLst>
                            <a:ext uri="{FF2B5EF4-FFF2-40B4-BE49-F238E27FC236}">
                              <a16:creationId xmlns:a16="http://schemas.microsoft.com/office/drawing/2014/main" id="{DCA9D35A-0CA3-40AF-A25C-8D019D41CFF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849712" y="3154571"/>
                          <a:ext cx="764908" cy="764907"/>
                        </a:xfrm>
                        <a:prstGeom prst="arc">
                          <a:avLst>
                            <a:gd name="adj1" fmla="val 16200000"/>
                            <a:gd name="adj2" fmla="val 10725059"/>
                          </a:avLst>
                        </a:prstGeom>
                        <a:noFill/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510" name="Freeform: Shape 509">
                          <a:extLst>
                            <a:ext uri="{FF2B5EF4-FFF2-40B4-BE49-F238E27FC236}">
                              <a16:creationId xmlns:a16="http://schemas.microsoft.com/office/drawing/2014/main" id="{AED90F8E-DD08-44B4-A8E0-6DBBCFB33D7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832036" y="3535060"/>
                          <a:ext cx="395402" cy="401617"/>
                        </a:xfrm>
                        <a:custGeom>
                          <a:avLst/>
                          <a:gdLst>
                            <a:gd name="connsiteX0" fmla="*/ 548640 w 548640"/>
                            <a:gd name="connsiteY0" fmla="*/ 0 h 557264"/>
                            <a:gd name="connsiteX1" fmla="*/ 548640 w 548640"/>
                            <a:gd name="connsiteY1" fmla="*/ 48969 h 557264"/>
                            <a:gd name="connsiteX2" fmla="*/ 453177 w 548640"/>
                            <a:gd name="connsiteY2" fmla="*/ 58593 h 557264"/>
                            <a:gd name="connsiteX3" fmla="*/ 48969 w 548640"/>
                            <a:gd name="connsiteY3" fmla="*/ 554539 h 557264"/>
                            <a:gd name="connsiteX4" fmla="*/ 49244 w 548640"/>
                            <a:gd name="connsiteY4" fmla="*/ 557264 h 557264"/>
                            <a:gd name="connsiteX5" fmla="*/ 275 w 548640"/>
                            <a:gd name="connsiteY5" fmla="*/ 557264 h 557264"/>
                            <a:gd name="connsiteX6" fmla="*/ 0 w 548640"/>
                            <a:gd name="connsiteY6" fmla="*/ 554539 h 557264"/>
                            <a:gd name="connsiteX7" fmla="*/ 443308 w 548640"/>
                            <a:gd name="connsiteY7" fmla="*/ 10619 h 557264"/>
                            <a:gd name="connsiteX8" fmla="*/ 548640 w 548640"/>
                            <a:gd name="connsiteY8" fmla="*/ 0 h 55726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548640" h="557264">
                              <a:moveTo>
                                <a:pt x="548640" y="0"/>
                              </a:moveTo>
                              <a:lnTo>
                                <a:pt x="548640" y="48969"/>
                              </a:lnTo>
                              <a:lnTo>
                                <a:pt x="453177" y="58593"/>
                              </a:lnTo>
                              <a:cubicBezTo>
                                <a:pt x="222496" y="105797"/>
                                <a:pt x="48969" y="309903"/>
                                <a:pt x="48969" y="554539"/>
                              </a:cubicBezTo>
                              <a:lnTo>
                                <a:pt x="49244" y="557264"/>
                              </a:lnTo>
                              <a:lnTo>
                                <a:pt x="275" y="557264"/>
                              </a:lnTo>
                              <a:lnTo>
                                <a:pt x="0" y="554539"/>
                              </a:lnTo>
                              <a:cubicBezTo>
                                <a:pt x="0" y="286240"/>
                                <a:pt x="190313" y="62389"/>
                                <a:pt x="443308" y="10619"/>
                              </a:cubicBezTo>
                              <a:lnTo>
                                <a:pt x="548640" y="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511" name="Oval 510">
                          <a:extLst>
                            <a:ext uri="{FF2B5EF4-FFF2-40B4-BE49-F238E27FC236}">
                              <a16:creationId xmlns:a16="http://schemas.microsoft.com/office/drawing/2014/main" id="{58469786-0616-4EBB-A199-68CAF670A65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922243" y="3233320"/>
                          <a:ext cx="615700" cy="615699"/>
                        </a:xfrm>
                        <a:prstGeom prst="ellipse">
                          <a:avLst/>
                        </a:pr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512" name="Oval 511">
                          <a:extLst>
                            <a:ext uri="{FF2B5EF4-FFF2-40B4-BE49-F238E27FC236}">
                              <a16:creationId xmlns:a16="http://schemas.microsoft.com/office/drawing/2014/main" id="{F0F63418-A4DF-4C43-BBE2-3A050577D86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993609" y="3304685"/>
                          <a:ext cx="472969" cy="472968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</p:grpSp>
                  <p:grpSp>
                    <p:nvGrpSpPr>
                      <p:cNvPr id="28" name="Group 27">
                        <a:extLst>
                          <a:ext uri="{FF2B5EF4-FFF2-40B4-BE49-F238E27FC236}">
                            <a16:creationId xmlns:a16="http://schemas.microsoft.com/office/drawing/2014/main" id="{CCF5D0F6-3FA2-4DC3-97B3-D80CD9B3B5DD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805405" y="3221245"/>
                        <a:ext cx="281528" cy="247859"/>
                        <a:chOff x="6763628" y="5589462"/>
                        <a:chExt cx="281528" cy="247859"/>
                      </a:xfrm>
                    </p:grpSpPr>
                    <p:sp>
                      <p:nvSpPr>
                        <p:cNvPr id="525" name="Freeform: Shape 524">
                          <a:extLst>
                            <a:ext uri="{FF2B5EF4-FFF2-40B4-BE49-F238E27FC236}">
                              <a16:creationId xmlns:a16="http://schemas.microsoft.com/office/drawing/2014/main" id="{0C7EBC3F-7422-4FA3-8520-51541028A90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834874" y="5589462"/>
                          <a:ext cx="139059" cy="76385"/>
                        </a:xfrm>
                        <a:custGeom>
                          <a:avLst/>
                          <a:gdLst>
                            <a:gd name="connsiteX0" fmla="*/ 31454 w 139059"/>
                            <a:gd name="connsiteY0" fmla="*/ 1 h 76385"/>
                            <a:gd name="connsiteX1" fmla="*/ 107577 w 139059"/>
                            <a:gd name="connsiteY1" fmla="*/ 1 h 76385"/>
                            <a:gd name="connsiteX2" fmla="*/ 120360 w 139059"/>
                            <a:gd name="connsiteY2" fmla="*/ 8256 h 76385"/>
                            <a:gd name="connsiteX3" fmla="*/ 137126 w 139059"/>
                            <a:gd name="connsiteY3" fmla="*/ 45514 h 76385"/>
                            <a:gd name="connsiteX4" fmla="*/ 135894 w 139059"/>
                            <a:gd name="connsiteY4" fmla="*/ 65949 h 76385"/>
                            <a:gd name="connsiteX5" fmla="*/ 119242 w 139059"/>
                            <a:gd name="connsiteY5" fmla="*/ 76239 h 76385"/>
                            <a:gd name="connsiteX6" fmla="*/ 117694 w 139059"/>
                            <a:gd name="connsiteY6" fmla="*/ 76239 h 76385"/>
                            <a:gd name="connsiteX7" fmla="*/ 101587 w 139059"/>
                            <a:gd name="connsiteY7" fmla="*/ 69475 h 76385"/>
                            <a:gd name="connsiteX8" fmla="*/ 85480 w 139059"/>
                            <a:gd name="connsiteY8" fmla="*/ 76382 h 76385"/>
                            <a:gd name="connsiteX9" fmla="*/ 69516 w 139059"/>
                            <a:gd name="connsiteY9" fmla="*/ 69790 h 76385"/>
                            <a:gd name="connsiteX10" fmla="*/ 53551 w 139059"/>
                            <a:gd name="connsiteY10" fmla="*/ 76239 h 76385"/>
                            <a:gd name="connsiteX11" fmla="*/ 37444 w 139059"/>
                            <a:gd name="connsiteY11" fmla="*/ 69475 h 76385"/>
                            <a:gd name="connsiteX12" fmla="*/ 19818 w 139059"/>
                            <a:gd name="connsiteY12" fmla="*/ 76353 h 76385"/>
                            <a:gd name="connsiteX13" fmla="*/ 3166 w 139059"/>
                            <a:gd name="connsiteY13" fmla="*/ 66064 h 76385"/>
                            <a:gd name="connsiteX14" fmla="*/ 1933 w 139059"/>
                            <a:gd name="connsiteY14" fmla="*/ 45629 h 76385"/>
                            <a:gd name="connsiteX15" fmla="*/ 18700 w 139059"/>
                            <a:gd name="connsiteY15" fmla="*/ 8370 h 76385"/>
                            <a:gd name="connsiteX16" fmla="*/ 31454 w 139059"/>
                            <a:gd name="connsiteY16" fmla="*/ 1 h 7638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</a:cxnLst>
                          <a:rect l="l" t="t" r="r" b="b"/>
                          <a:pathLst>
                            <a:path w="139059" h="76385">
                              <a:moveTo>
                                <a:pt x="31454" y="1"/>
                              </a:moveTo>
                              <a:lnTo>
                                <a:pt x="107577" y="1"/>
                              </a:lnTo>
                              <a:cubicBezTo>
                                <a:pt x="113091" y="-1"/>
                                <a:pt x="118094" y="3229"/>
                                <a:pt x="120360" y="8256"/>
                              </a:cubicBezTo>
                              <a:lnTo>
                                <a:pt x="137126" y="45514"/>
                              </a:lnTo>
                              <a:cubicBezTo>
                                <a:pt x="140086" y="52117"/>
                                <a:pt x="139625" y="59751"/>
                                <a:pt x="135894" y="65949"/>
                              </a:cubicBezTo>
                              <a:cubicBezTo>
                                <a:pt x="132396" y="71932"/>
                                <a:pt x="126157" y="75787"/>
                                <a:pt x="119242" y="76239"/>
                              </a:cubicBezTo>
                              <a:lnTo>
                                <a:pt x="117694" y="76239"/>
                              </a:lnTo>
                              <a:cubicBezTo>
                                <a:pt x="111637" y="76226"/>
                                <a:pt x="105837" y="73790"/>
                                <a:pt x="101587" y="69475"/>
                              </a:cubicBezTo>
                              <a:cubicBezTo>
                                <a:pt x="97361" y="73843"/>
                                <a:pt x="91558" y="76332"/>
                                <a:pt x="85480" y="76382"/>
                              </a:cubicBezTo>
                              <a:cubicBezTo>
                                <a:pt x="79492" y="76402"/>
                                <a:pt x="73745" y="74029"/>
                                <a:pt x="69516" y="69790"/>
                              </a:cubicBezTo>
                              <a:cubicBezTo>
                                <a:pt x="65263" y="73976"/>
                                <a:pt x="59519" y="76297"/>
                                <a:pt x="53551" y="76239"/>
                              </a:cubicBezTo>
                              <a:cubicBezTo>
                                <a:pt x="47494" y="76226"/>
                                <a:pt x="41694" y="73791"/>
                                <a:pt x="37444" y="69475"/>
                              </a:cubicBezTo>
                              <a:cubicBezTo>
                                <a:pt x="32833" y="74198"/>
                                <a:pt x="26410" y="76705"/>
                                <a:pt x="19818" y="76353"/>
                              </a:cubicBezTo>
                              <a:cubicBezTo>
                                <a:pt x="12903" y="75902"/>
                                <a:pt x="6664" y="72046"/>
                                <a:pt x="3166" y="66064"/>
                              </a:cubicBezTo>
                              <a:cubicBezTo>
                                <a:pt x="-566" y="59865"/>
                                <a:pt x="-1026" y="52232"/>
                                <a:pt x="1933" y="45629"/>
                              </a:cubicBezTo>
                              <a:lnTo>
                                <a:pt x="18700" y="8370"/>
                              </a:lnTo>
                              <a:cubicBezTo>
                                <a:pt x="20928" y="3308"/>
                                <a:pt x="25924" y="30"/>
                                <a:pt x="31454" y="1"/>
                              </a:cubicBezTo>
                              <a:close/>
                            </a:path>
                          </a:pathLst>
                        </a:custGeom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524" name="Freeform: Shape 523">
                          <a:extLst>
                            <a:ext uri="{FF2B5EF4-FFF2-40B4-BE49-F238E27FC236}">
                              <a16:creationId xmlns:a16="http://schemas.microsoft.com/office/drawing/2014/main" id="{57137472-9F13-468A-A860-CEEFD6247B9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832936" y="5672035"/>
                          <a:ext cx="142686" cy="68613"/>
                        </a:xfrm>
                        <a:custGeom>
                          <a:avLst/>
                          <a:gdLst>
                            <a:gd name="connsiteX0" fmla="*/ 37376 w 142686"/>
                            <a:gd name="connsiteY0" fmla="*/ 0 h 68613"/>
                            <a:gd name="connsiteX1" fmla="*/ 37376 w 142686"/>
                            <a:gd name="connsiteY1" fmla="*/ 44223 h 68613"/>
                            <a:gd name="connsiteX2" fmla="*/ 105531 w 142686"/>
                            <a:gd name="connsiteY2" fmla="*/ 44223 h 68613"/>
                            <a:gd name="connsiteX3" fmla="*/ 105531 w 142686"/>
                            <a:gd name="connsiteY3" fmla="*/ 86 h 68613"/>
                            <a:gd name="connsiteX4" fmla="*/ 119632 w 142686"/>
                            <a:gd name="connsiteY4" fmla="*/ 3439 h 68613"/>
                            <a:gd name="connsiteX5" fmla="*/ 121839 w 142686"/>
                            <a:gd name="connsiteY5" fmla="*/ 3439 h 68613"/>
                            <a:gd name="connsiteX6" fmla="*/ 129950 w 142686"/>
                            <a:gd name="connsiteY6" fmla="*/ 1748 h 68613"/>
                            <a:gd name="connsiteX7" fmla="*/ 129950 w 142686"/>
                            <a:gd name="connsiteY7" fmla="*/ 44223 h 68613"/>
                            <a:gd name="connsiteX8" fmla="*/ 131068 w 142686"/>
                            <a:gd name="connsiteY8" fmla="*/ 44223 h 68613"/>
                            <a:gd name="connsiteX9" fmla="*/ 142672 w 142686"/>
                            <a:gd name="connsiteY9" fmla="*/ 57009 h 68613"/>
                            <a:gd name="connsiteX10" fmla="*/ 131068 w 142686"/>
                            <a:gd name="connsiteY10" fmla="*/ 68613 h 68613"/>
                            <a:gd name="connsiteX11" fmla="*/ 11868 w 142686"/>
                            <a:gd name="connsiteY11" fmla="*/ 68613 h 68613"/>
                            <a:gd name="connsiteX12" fmla="*/ 2 w 142686"/>
                            <a:gd name="connsiteY12" fmla="*/ 56407 h 68613"/>
                            <a:gd name="connsiteX13" fmla="*/ 2 w 142686"/>
                            <a:gd name="connsiteY13" fmla="*/ 56375 h 68613"/>
                            <a:gd name="connsiteX14" fmla="*/ 11868 w 142686"/>
                            <a:gd name="connsiteY14" fmla="*/ 44223 h 68613"/>
                            <a:gd name="connsiteX15" fmla="*/ 12986 w 142686"/>
                            <a:gd name="connsiteY15" fmla="*/ 44223 h 68613"/>
                            <a:gd name="connsiteX16" fmla="*/ 12986 w 142686"/>
                            <a:gd name="connsiteY16" fmla="*/ 1662 h 68613"/>
                            <a:gd name="connsiteX17" fmla="*/ 21097 w 142686"/>
                            <a:gd name="connsiteY17" fmla="*/ 3353 h 68613"/>
                            <a:gd name="connsiteX18" fmla="*/ 23275 w 142686"/>
                            <a:gd name="connsiteY18" fmla="*/ 3353 h 68613"/>
                            <a:gd name="connsiteX19" fmla="*/ 37376 w 142686"/>
                            <a:gd name="connsiteY19" fmla="*/ 0 h 68613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</a:cxnLst>
                          <a:rect l="l" t="t" r="r" b="b"/>
                          <a:pathLst>
                            <a:path w="142686" h="68613">
                              <a:moveTo>
                                <a:pt x="37376" y="0"/>
                              </a:moveTo>
                              <a:lnTo>
                                <a:pt x="37376" y="44223"/>
                              </a:lnTo>
                              <a:lnTo>
                                <a:pt x="105531" y="44223"/>
                              </a:lnTo>
                              <a:lnTo>
                                <a:pt x="105531" y="86"/>
                              </a:lnTo>
                              <a:cubicBezTo>
                                <a:pt x="109915" y="2263"/>
                                <a:pt x="114738" y="3410"/>
                                <a:pt x="119632" y="3439"/>
                              </a:cubicBezTo>
                              <a:lnTo>
                                <a:pt x="121839" y="3439"/>
                              </a:lnTo>
                              <a:cubicBezTo>
                                <a:pt x="124607" y="3244"/>
                                <a:pt x="127335" y="2675"/>
                                <a:pt x="129950" y="1748"/>
                              </a:cubicBezTo>
                              <a:lnTo>
                                <a:pt x="129950" y="44223"/>
                              </a:lnTo>
                              <a:lnTo>
                                <a:pt x="131068" y="44223"/>
                              </a:lnTo>
                              <a:cubicBezTo>
                                <a:pt x="137803" y="44550"/>
                                <a:pt x="142998" y="50274"/>
                                <a:pt x="142672" y="57009"/>
                              </a:cubicBezTo>
                              <a:cubicBezTo>
                                <a:pt x="142367" y="63287"/>
                                <a:pt x="137346" y="68309"/>
                                <a:pt x="131068" y="68613"/>
                              </a:cubicBezTo>
                              <a:lnTo>
                                <a:pt x="11868" y="68613"/>
                              </a:lnTo>
                              <a:cubicBezTo>
                                <a:pt x="5220" y="68519"/>
                                <a:pt x="-92" y="63054"/>
                                <a:pt x="2" y="56407"/>
                              </a:cubicBezTo>
                              <a:cubicBezTo>
                                <a:pt x="2" y="56396"/>
                                <a:pt x="2" y="56386"/>
                                <a:pt x="2" y="56375"/>
                              </a:cubicBezTo>
                              <a:cubicBezTo>
                                <a:pt x="-62" y="49749"/>
                                <a:pt x="5242" y="44317"/>
                                <a:pt x="11868" y="44223"/>
                              </a:cubicBezTo>
                              <a:lnTo>
                                <a:pt x="12986" y="44223"/>
                              </a:lnTo>
                              <a:lnTo>
                                <a:pt x="12986" y="1662"/>
                              </a:lnTo>
                              <a:cubicBezTo>
                                <a:pt x="15601" y="2588"/>
                                <a:pt x="18329" y="3157"/>
                                <a:pt x="21097" y="3353"/>
                              </a:cubicBezTo>
                              <a:lnTo>
                                <a:pt x="23275" y="3353"/>
                              </a:lnTo>
                              <a:cubicBezTo>
                                <a:pt x="28169" y="3321"/>
                                <a:pt x="32991" y="2174"/>
                                <a:pt x="37376" y="0"/>
                              </a:cubicBezTo>
                              <a:close/>
                            </a:path>
                          </a:pathLst>
                        </a:custGeom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523" name="Freeform: Shape 522">
                          <a:extLst>
                            <a:ext uri="{FF2B5EF4-FFF2-40B4-BE49-F238E27FC236}">
                              <a16:creationId xmlns:a16="http://schemas.microsoft.com/office/drawing/2014/main" id="{8928EA47-87CC-4112-AD8D-AEC3ED190F3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942250" y="5745626"/>
                          <a:ext cx="48724" cy="19154"/>
                        </a:xfrm>
                        <a:custGeom>
                          <a:avLst/>
                          <a:gdLst>
                            <a:gd name="connsiteX0" fmla="*/ 36658 w 48724"/>
                            <a:gd name="connsiteY0" fmla="*/ 1127 h 19154"/>
                            <a:gd name="connsiteX1" fmla="*/ 48724 w 48724"/>
                            <a:gd name="connsiteY1" fmla="*/ 2159 h 19154"/>
                            <a:gd name="connsiteX2" fmla="*/ 14617 w 48724"/>
                            <a:gd name="connsiteY2" fmla="*/ 19154 h 19154"/>
                            <a:gd name="connsiteX3" fmla="*/ 4844 w 48724"/>
                            <a:gd name="connsiteY3" fmla="*/ 15801 h 19154"/>
                            <a:gd name="connsiteX4" fmla="*/ 0 w 48724"/>
                            <a:gd name="connsiteY4" fmla="*/ 15457 h 19154"/>
                            <a:gd name="connsiteX5" fmla="*/ 36658 w 48724"/>
                            <a:gd name="connsiteY5" fmla="*/ 1127 h 1915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48724" h="19154">
                              <a:moveTo>
                                <a:pt x="36658" y="1127"/>
                              </a:moveTo>
                              <a:cubicBezTo>
                                <a:pt x="40580" y="-683"/>
                                <a:pt x="45166" y="-291"/>
                                <a:pt x="48724" y="2159"/>
                              </a:cubicBezTo>
                              <a:lnTo>
                                <a:pt x="14617" y="19154"/>
                              </a:lnTo>
                              <a:cubicBezTo>
                                <a:pt x="11734" y="17151"/>
                                <a:pt x="8350" y="15990"/>
                                <a:pt x="4844" y="15801"/>
                              </a:cubicBezTo>
                              <a:lnTo>
                                <a:pt x="0" y="15457"/>
                              </a:lnTo>
                              <a:lnTo>
                                <a:pt x="36658" y="1127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522" name="Freeform: Shape 521">
                          <a:extLst>
                            <a:ext uri="{FF2B5EF4-FFF2-40B4-BE49-F238E27FC236}">
                              <a16:creationId xmlns:a16="http://schemas.microsoft.com/office/drawing/2014/main" id="{9A0FFF28-D5CA-48E1-9543-18E7792171A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962456" y="5748888"/>
                          <a:ext cx="53051" cy="34178"/>
                        </a:xfrm>
                        <a:custGeom>
                          <a:avLst/>
                          <a:gdLst>
                            <a:gd name="connsiteX0" fmla="*/ 38721 w 53051"/>
                            <a:gd name="connsiteY0" fmla="*/ 1533 h 34178"/>
                            <a:gd name="connsiteX1" fmla="*/ 53051 w 53051"/>
                            <a:gd name="connsiteY1" fmla="*/ 3253 h 34178"/>
                            <a:gd name="connsiteX2" fmla="*/ 2608 w 53051"/>
                            <a:gd name="connsiteY2" fmla="*/ 34178 h 34178"/>
                            <a:gd name="connsiteX3" fmla="*/ 0 w 53051"/>
                            <a:gd name="connsiteY3" fmla="*/ 21825 h 34178"/>
                            <a:gd name="connsiteX4" fmla="*/ 38721 w 53051"/>
                            <a:gd name="connsiteY4" fmla="*/ 1533 h 3417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53051" h="34178">
                              <a:moveTo>
                                <a:pt x="38721" y="1533"/>
                              </a:moveTo>
                              <a:cubicBezTo>
                                <a:pt x="43373" y="-1025"/>
                                <a:pt x="49137" y="-333"/>
                                <a:pt x="53051" y="3253"/>
                              </a:cubicBezTo>
                              <a:cubicBezTo>
                                <a:pt x="35740" y="13800"/>
                                <a:pt x="15936" y="25952"/>
                                <a:pt x="2608" y="34178"/>
                              </a:cubicBezTo>
                              <a:cubicBezTo>
                                <a:pt x="3177" y="29883"/>
                                <a:pt x="2256" y="25524"/>
                                <a:pt x="0" y="21825"/>
                              </a:cubicBezTo>
                              <a:lnTo>
                                <a:pt x="38721" y="1533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521" name="Freeform: Shape 520">
                          <a:extLst>
                            <a:ext uri="{FF2B5EF4-FFF2-40B4-BE49-F238E27FC236}">
                              <a16:creationId xmlns:a16="http://schemas.microsoft.com/office/drawing/2014/main" id="{073CB93C-F70C-4EBB-8DCF-357576F7F3E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763628" y="5750864"/>
                          <a:ext cx="281528" cy="86457"/>
                        </a:xfrm>
                        <a:custGeom>
                          <a:avLst/>
                          <a:gdLst>
                            <a:gd name="connsiteX0" fmla="*/ 39131 w 281528"/>
                            <a:gd name="connsiteY0" fmla="*/ 16 h 86457"/>
                            <a:gd name="connsiteX1" fmla="*/ 51053 w 281528"/>
                            <a:gd name="connsiteY1" fmla="*/ 6178 h 86457"/>
                            <a:gd name="connsiteX2" fmla="*/ 119839 w 281528"/>
                            <a:gd name="connsiteY2" fmla="*/ 9044 h 86457"/>
                            <a:gd name="connsiteX3" fmla="*/ 154719 w 281528"/>
                            <a:gd name="connsiteY3" fmla="*/ 16295 h 86457"/>
                            <a:gd name="connsiteX4" fmla="*/ 183094 w 281528"/>
                            <a:gd name="connsiteY4" fmla="*/ 18387 h 86457"/>
                            <a:gd name="connsiteX5" fmla="*/ 193593 w 281528"/>
                            <a:gd name="connsiteY5" fmla="*/ 30312 h 86457"/>
                            <a:gd name="connsiteX6" fmla="*/ 182750 w 281528"/>
                            <a:gd name="connsiteY6" fmla="*/ 40829 h 86457"/>
                            <a:gd name="connsiteX7" fmla="*/ 134800 w 281528"/>
                            <a:gd name="connsiteY7" fmla="*/ 41689 h 86457"/>
                            <a:gd name="connsiteX8" fmla="*/ 132091 w 281528"/>
                            <a:gd name="connsiteY8" fmla="*/ 45179 h 86457"/>
                            <a:gd name="connsiteX9" fmla="*/ 135030 w 281528"/>
                            <a:gd name="connsiteY9" fmla="*/ 47908 h 86457"/>
                            <a:gd name="connsiteX10" fmla="*/ 181861 w 281528"/>
                            <a:gd name="connsiteY10" fmla="*/ 47679 h 86457"/>
                            <a:gd name="connsiteX11" fmla="*/ 198943 w 281528"/>
                            <a:gd name="connsiteY11" fmla="*/ 42778 h 86457"/>
                            <a:gd name="connsiteX12" fmla="*/ 261137 w 281528"/>
                            <a:gd name="connsiteY12" fmla="*/ 5118 h 86457"/>
                            <a:gd name="connsiteX13" fmla="*/ 277559 w 281528"/>
                            <a:gd name="connsiteY13" fmla="*/ 7267 h 86457"/>
                            <a:gd name="connsiteX14" fmla="*/ 277903 w 281528"/>
                            <a:gd name="connsiteY14" fmla="*/ 7525 h 86457"/>
                            <a:gd name="connsiteX15" fmla="*/ 277545 w 281528"/>
                            <a:gd name="connsiteY15" fmla="*/ 25883 h 86457"/>
                            <a:gd name="connsiteX16" fmla="*/ 275954 w 281528"/>
                            <a:gd name="connsiteY16" fmla="*/ 27186 h 86457"/>
                            <a:gd name="connsiteX17" fmla="*/ 209060 w 281528"/>
                            <a:gd name="connsiteY17" fmla="*/ 74304 h 86457"/>
                            <a:gd name="connsiteX18" fmla="*/ 170340 w 281528"/>
                            <a:gd name="connsiteY18" fmla="*/ 86457 h 86457"/>
                            <a:gd name="connsiteX19" fmla="*/ 166298 w 281528"/>
                            <a:gd name="connsiteY19" fmla="*/ 86457 h 86457"/>
                            <a:gd name="connsiteX20" fmla="*/ 61056 w 281528"/>
                            <a:gd name="connsiteY20" fmla="*/ 79263 h 86457"/>
                            <a:gd name="connsiteX21" fmla="*/ 60512 w 281528"/>
                            <a:gd name="connsiteY21" fmla="*/ 79263 h 86457"/>
                            <a:gd name="connsiteX22" fmla="*/ 54206 w 281528"/>
                            <a:gd name="connsiteY22" fmla="*/ 76884 h 86457"/>
                            <a:gd name="connsiteX23" fmla="*/ 43315 w 281528"/>
                            <a:gd name="connsiteY23" fmla="*/ 83848 h 86457"/>
                            <a:gd name="connsiteX24" fmla="*/ 18523 w 281528"/>
                            <a:gd name="connsiteY24" fmla="*/ 84966 h 86457"/>
                            <a:gd name="connsiteX25" fmla="*/ 2875 w 281528"/>
                            <a:gd name="connsiteY25" fmla="*/ 71238 h 86457"/>
                            <a:gd name="connsiteX26" fmla="*/ 9 w 281528"/>
                            <a:gd name="connsiteY26" fmla="*/ 16209 h 86457"/>
                            <a:gd name="connsiteX27" fmla="*/ 14099 w 281528"/>
                            <a:gd name="connsiteY27" fmla="*/ 1140 h 86457"/>
                            <a:gd name="connsiteX28" fmla="*/ 14339 w 281528"/>
                            <a:gd name="connsiteY28" fmla="*/ 1134 h 86457"/>
                            <a:gd name="connsiteX29" fmla="*/ 39131 w 281528"/>
                            <a:gd name="connsiteY29" fmla="*/ 16 h 86457"/>
                            <a:gd name="connsiteX30" fmla="*/ 28454 w 281528"/>
                            <a:gd name="connsiteY30" fmla="*/ 55234 h 86457"/>
                            <a:gd name="connsiteX31" fmla="*/ 19501 w 281528"/>
                            <a:gd name="connsiteY31" fmla="*/ 63158 h 86457"/>
                            <a:gd name="connsiteX32" fmla="*/ 27426 w 281528"/>
                            <a:gd name="connsiteY32" fmla="*/ 72112 h 86457"/>
                            <a:gd name="connsiteX33" fmla="*/ 27781 w 281528"/>
                            <a:gd name="connsiteY33" fmla="*/ 72126 h 86457"/>
                            <a:gd name="connsiteX34" fmla="*/ 36379 w 281528"/>
                            <a:gd name="connsiteY34" fmla="*/ 64187 h 86457"/>
                            <a:gd name="connsiteX35" fmla="*/ 28454 w 281528"/>
                            <a:gd name="connsiteY35" fmla="*/ 55234 h 86457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</a:cxnLst>
                          <a:rect l="l" t="t" r="r" b="b"/>
                          <a:pathLst>
                            <a:path w="281528" h="86457">
                              <a:moveTo>
                                <a:pt x="39131" y="16"/>
                              </a:moveTo>
                              <a:cubicBezTo>
                                <a:pt x="43922" y="-215"/>
                                <a:pt x="48470" y="2136"/>
                                <a:pt x="51053" y="6178"/>
                              </a:cubicBezTo>
                              <a:cubicBezTo>
                                <a:pt x="62518" y="2567"/>
                                <a:pt x="83927" y="-4283"/>
                                <a:pt x="119839" y="9044"/>
                              </a:cubicBezTo>
                              <a:cubicBezTo>
                                <a:pt x="131114" y="12922"/>
                                <a:pt x="142833" y="15359"/>
                                <a:pt x="154719" y="16295"/>
                              </a:cubicBezTo>
                              <a:lnTo>
                                <a:pt x="183094" y="18387"/>
                              </a:lnTo>
                              <a:cubicBezTo>
                                <a:pt x="189286" y="18781"/>
                                <a:pt x="193987" y="24120"/>
                                <a:pt x="193593" y="30312"/>
                              </a:cubicBezTo>
                              <a:cubicBezTo>
                                <a:pt x="193226" y="36087"/>
                                <a:pt x="188533" y="40639"/>
                                <a:pt x="182750" y="40829"/>
                              </a:cubicBezTo>
                              <a:lnTo>
                                <a:pt x="134800" y="41689"/>
                              </a:lnTo>
                              <a:cubicBezTo>
                                <a:pt x="133088" y="41904"/>
                                <a:pt x="131875" y="43467"/>
                                <a:pt x="132091" y="45179"/>
                              </a:cubicBezTo>
                              <a:cubicBezTo>
                                <a:pt x="132280" y="46680"/>
                                <a:pt x="133518" y="47830"/>
                                <a:pt x="135030" y="47908"/>
                              </a:cubicBezTo>
                              <a:lnTo>
                                <a:pt x="181861" y="47679"/>
                              </a:lnTo>
                              <a:cubicBezTo>
                                <a:pt x="187886" y="47570"/>
                                <a:pt x="193776" y="45880"/>
                                <a:pt x="198943" y="42778"/>
                              </a:cubicBezTo>
                              <a:cubicBezTo>
                                <a:pt x="198943" y="42778"/>
                                <a:pt x="240186" y="17929"/>
                                <a:pt x="261137" y="5118"/>
                              </a:cubicBezTo>
                              <a:cubicBezTo>
                                <a:pt x="266436" y="1889"/>
                                <a:pt x="273269" y="2783"/>
                                <a:pt x="277559" y="7267"/>
                              </a:cubicBezTo>
                              <a:lnTo>
                                <a:pt x="277903" y="7525"/>
                              </a:lnTo>
                              <a:cubicBezTo>
                                <a:pt x="282874" y="12694"/>
                                <a:pt x="282713" y="20913"/>
                                <a:pt x="277545" y="25883"/>
                              </a:cubicBezTo>
                              <a:cubicBezTo>
                                <a:pt x="277050" y="26359"/>
                                <a:pt x="276518" y="26795"/>
                                <a:pt x="275954" y="27186"/>
                              </a:cubicBezTo>
                              <a:lnTo>
                                <a:pt x="209060" y="74304"/>
                              </a:lnTo>
                              <a:cubicBezTo>
                                <a:pt x="197697" y="82214"/>
                                <a:pt x="184185" y="86455"/>
                                <a:pt x="170340" y="86457"/>
                              </a:cubicBezTo>
                              <a:cubicBezTo>
                                <a:pt x="169002" y="86457"/>
                                <a:pt x="167655" y="86457"/>
                                <a:pt x="166298" y="86457"/>
                              </a:cubicBezTo>
                              <a:lnTo>
                                <a:pt x="61056" y="79263"/>
                              </a:lnTo>
                              <a:lnTo>
                                <a:pt x="60512" y="79263"/>
                              </a:lnTo>
                              <a:cubicBezTo>
                                <a:pt x="58192" y="79255"/>
                                <a:pt x="55953" y="78410"/>
                                <a:pt x="54206" y="76884"/>
                              </a:cubicBezTo>
                              <a:cubicBezTo>
                                <a:pt x="52037" y="80944"/>
                                <a:pt x="47911" y="83583"/>
                                <a:pt x="43315" y="83848"/>
                              </a:cubicBezTo>
                              <a:lnTo>
                                <a:pt x="18523" y="84966"/>
                              </a:lnTo>
                              <a:cubicBezTo>
                                <a:pt x="10419" y="85474"/>
                                <a:pt x="3427" y="79340"/>
                                <a:pt x="2875" y="71238"/>
                              </a:cubicBezTo>
                              <a:lnTo>
                                <a:pt x="9" y="16209"/>
                              </a:lnTo>
                              <a:cubicBezTo>
                                <a:pt x="-262" y="8157"/>
                                <a:pt x="6047" y="1410"/>
                                <a:pt x="14099" y="1140"/>
                              </a:cubicBezTo>
                              <a:cubicBezTo>
                                <a:pt x="14179" y="1137"/>
                                <a:pt x="14259" y="1135"/>
                                <a:pt x="14339" y="1134"/>
                              </a:cubicBezTo>
                              <a:lnTo>
                                <a:pt x="39131" y="16"/>
                              </a:lnTo>
                              <a:close/>
                              <a:moveTo>
                                <a:pt x="28454" y="55234"/>
                              </a:moveTo>
                              <a:cubicBezTo>
                                <a:pt x="23793" y="54950"/>
                                <a:pt x="19785" y="58498"/>
                                <a:pt x="19501" y="63158"/>
                              </a:cubicBezTo>
                              <a:cubicBezTo>
                                <a:pt x="19217" y="67819"/>
                                <a:pt x="22765" y="71828"/>
                                <a:pt x="27426" y="72112"/>
                              </a:cubicBezTo>
                              <a:cubicBezTo>
                                <a:pt x="27544" y="72119"/>
                                <a:pt x="27662" y="72124"/>
                                <a:pt x="27781" y="72126"/>
                              </a:cubicBezTo>
                              <a:cubicBezTo>
                                <a:pt x="32346" y="72304"/>
                                <a:pt x="36193" y="68752"/>
                                <a:pt x="36379" y="64187"/>
                              </a:cubicBezTo>
                              <a:cubicBezTo>
                                <a:pt x="36663" y="59526"/>
                                <a:pt x="33115" y="55518"/>
                                <a:pt x="28454" y="55234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519" name="Freeform: Shape 518">
                          <a:extLst>
                            <a:ext uri="{FF2B5EF4-FFF2-40B4-BE49-F238E27FC236}">
                              <a16:creationId xmlns:a16="http://schemas.microsoft.com/office/drawing/2014/main" id="{586380B9-7EAC-4ABF-8F30-E33478F0A19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6783113" y="5806082"/>
                          <a:ext cx="16909" cy="16914"/>
                        </a:xfrm>
                        <a:custGeom>
                          <a:avLst/>
                          <a:gdLst>
                            <a:gd name="connsiteX0" fmla="*/ 8969 w 16909"/>
                            <a:gd name="connsiteY0" fmla="*/ 16 h 16914"/>
                            <a:gd name="connsiteX1" fmla="*/ 16894 w 16909"/>
                            <a:gd name="connsiteY1" fmla="*/ 8969 h 16914"/>
                            <a:gd name="connsiteX2" fmla="*/ 8296 w 16909"/>
                            <a:gd name="connsiteY2" fmla="*/ 16908 h 16914"/>
                            <a:gd name="connsiteX3" fmla="*/ 7941 w 16909"/>
                            <a:gd name="connsiteY3" fmla="*/ 16894 h 16914"/>
                            <a:gd name="connsiteX4" fmla="*/ 16 w 16909"/>
                            <a:gd name="connsiteY4" fmla="*/ 7940 h 16914"/>
                            <a:gd name="connsiteX5" fmla="*/ 8969 w 16909"/>
                            <a:gd name="connsiteY5" fmla="*/ 16 h 1691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16909" h="16914">
                              <a:moveTo>
                                <a:pt x="8969" y="16"/>
                              </a:moveTo>
                              <a:cubicBezTo>
                                <a:pt x="13630" y="300"/>
                                <a:pt x="17178" y="4308"/>
                                <a:pt x="16894" y="8969"/>
                              </a:cubicBezTo>
                              <a:cubicBezTo>
                                <a:pt x="16708" y="13534"/>
                                <a:pt x="12861" y="17086"/>
                                <a:pt x="8296" y="16908"/>
                              </a:cubicBezTo>
                              <a:cubicBezTo>
                                <a:pt x="8177" y="16906"/>
                                <a:pt x="8059" y="16901"/>
                                <a:pt x="7941" y="16894"/>
                              </a:cubicBezTo>
                              <a:cubicBezTo>
                                <a:pt x="3280" y="16610"/>
                                <a:pt x="-268" y="12601"/>
                                <a:pt x="16" y="7940"/>
                              </a:cubicBezTo>
                              <a:cubicBezTo>
                                <a:pt x="300" y="3280"/>
                                <a:pt x="4308" y="-268"/>
                                <a:pt x="8969" y="16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wrap="square" rtlCol="0" anchor="ctr">
                          <a:noAutofit/>
                        </a:bodyPr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</p:grpSp>
                </p:grpSp>
              </p:grpSp>
              <p:grpSp>
                <p:nvGrpSpPr>
                  <p:cNvPr id="52" name="Group 51">
                    <a:extLst>
                      <a:ext uri="{FF2B5EF4-FFF2-40B4-BE49-F238E27FC236}">
                        <a16:creationId xmlns:a16="http://schemas.microsoft.com/office/drawing/2014/main" id="{97E8B2DA-A054-487E-915E-2A2406C4A5C1}"/>
                      </a:ext>
                    </a:extLst>
                  </p:cNvPr>
                  <p:cNvGrpSpPr/>
                  <p:nvPr/>
                </p:nvGrpSpPr>
                <p:grpSpPr>
                  <a:xfrm>
                    <a:off x="5143833" y="2590312"/>
                    <a:ext cx="782584" cy="1154880"/>
                    <a:chOff x="5143833" y="2590312"/>
                    <a:chExt cx="782584" cy="1154880"/>
                  </a:xfrm>
                </p:grpSpPr>
                <p:cxnSp>
                  <p:nvCxnSpPr>
                    <p:cNvPr id="513" name="Straight Connector 512">
                      <a:extLst>
                        <a:ext uri="{FF2B5EF4-FFF2-40B4-BE49-F238E27FC236}">
                          <a16:creationId xmlns:a16="http://schemas.microsoft.com/office/drawing/2014/main" id="{1920015C-C070-4010-A433-5872FEB0389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5535710" y="2590312"/>
                      <a:ext cx="0" cy="365760"/>
                    </a:xfrm>
                    <a:prstGeom prst="line">
                      <a:avLst/>
                    </a:prstGeom>
                    <a:ln>
                      <a:solidFill>
                        <a:schemeClr val="accent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51" name="Group 50">
                      <a:extLst>
                        <a:ext uri="{FF2B5EF4-FFF2-40B4-BE49-F238E27FC236}">
                          <a16:creationId xmlns:a16="http://schemas.microsoft.com/office/drawing/2014/main" id="{F5B1EBEE-C4E2-4FA1-B2EF-28C0FA008B9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143833" y="2963086"/>
                      <a:ext cx="782584" cy="782106"/>
                      <a:chOff x="5143833" y="2963086"/>
                      <a:chExt cx="782584" cy="782106"/>
                    </a:xfrm>
                  </p:grpSpPr>
                  <p:grpSp>
                    <p:nvGrpSpPr>
                      <p:cNvPr id="514" name="Group 513">
                        <a:extLst>
                          <a:ext uri="{FF2B5EF4-FFF2-40B4-BE49-F238E27FC236}">
                            <a16:creationId xmlns:a16="http://schemas.microsoft.com/office/drawing/2014/main" id="{EAF68BB9-2F5A-4698-814C-5A60935105A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143833" y="2963086"/>
                        <a:ext cx="782584" cy="782106"/>
                        <a:chOff x="3832036" y="3154571"/>
                        <a:chExt cx="782584" cy="782106"/>
                      </a:xfrm>
                    </p:grpSpPr>
                    <p:sp>
                      <p:nvSpPr>
                        <p:cNvPr id="515" name="Arc 514">
                          <a:extLst>
                            <a:ext uri="{FF2B5EF4-FFF2-40B4-BE49-F238E27FC236}">
                              <a16:creationId xmlns:a16="http://schemas.microsoft.com/office/drawing/2014/main" id="{F34A5A63-A023-4E96-9909-215D1720317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849712" y="3154571"/>
                          <a:ext cx="764908" cy="764907"/>
                        </a:xfrm>
                        <a:prstGeom prst="arc">
                          <a:avLst>
                            <a:gd name="adj1" fmla="val 16200000"/>
                            <a:gd name="adj2" fmla="val 10725059"/>
                          </a:avLst>
                        </a:prstGeom>
                        <a:noFill/>
                        <a:ln w="6350">
                          <a:solidFill>
                            <a:schemeClr val="accent3"/>
                          </a:solidFill>
                          <a:prstDash val="dash"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516" name="Freeform: Shape 515">
                          <a:extLst>
                            <a:ext uri="{FF2B5EF4-FFF2-40B4-BE49-F238E27FC236}">
                              <a16:creationId xmlns:a16="http://schemas.microsoft.com/office/drawing/2014/main" id="{3EF4613E-4D72-462F-B8A9-2E177EB28A5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832036" y="3535060"/>
                          <a:ext cx="395402" cy="401617"/>
                        </a:xfrm>
                        <a:custGeom>
                          <a:avLst/>
                          <a:gdLst>
                            <a:gd name="connsiteX0" fmla="*/ 548640 w 548640"/>
                            <a:gd name="connsiteY0" fmla="*/ 0 h 557264"/>
                            <a:gd name="connsiteX1" fmla="*/ 548640 w 548640"/>
                            <a:gd name="connsiteY1" fmla="*/ 48969 h 557264"/>
                            <a:gd name="connsiteX2" fmla="*/ 453177 w 548640"/>
                            <a:gd name="connsiteY2" fmla="*/ 58593 h 557264"/>
                            <a:gd name="connsiteX3" fmla="*/ 48969 w 548640"/>
                            <a:gd name="connsiteY3" fmla="*/ 554539 h 557264"/>
                            <a:gd name="connsiteX4" fmla="*/ 49244 w 548640"/>
                            <a:gd name="connsiteY4" fmla="*/ 557264 h 557264"/>
                            <a:gd name="connsiteX5" fmla="*/ 275 w 548640"/>
                            <a:gd name="connsiteY5" fmla="*/ 557264 h 557264"/>
                            <a:gd name="connsiteX6" fmla="*/ 0 w 548640"/>
                            <a:gd name="connsiteY6" fmla="*/ 554539 h 557264"/>
                            <a:gd name="connsiteX7" fmla="*/ 443308 w 548640"/>
                            <a:gd name="connsiteY7" fmla="*/ 10619 h 557264"/>
                            <a:gd name="connsiteX8" fmla="*/ 548640 w 548640"/>
                            <a:gd name="connsiteY8" fmla="*/ 0 h 55726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548640" h="557264">
                              <a:moveTo>
                                <a:pt x="548640" y="0"/>
                              </a:moveTo>
                              <a:lnTo>
                                <a:pt x="548640" y="48969"/>
                              </a:lnTo>
                              <a:lnTo>
                                <a:pt x="453177" y="58593"/>
                              </a:lnTo>
                              <a:cubicBezTo>
                                <a:pt x="222496" y="105797"/>
                                <a:pt x="48969" y="309903"/>
                                <a:pt x="48969" y="554539"/>
                              </a:cubicBezTo>
                              <a:lnTo>
                                <a:pt x="49244" y="557264"/>
                              </a:lnTo>
                              <a:lnTo>
                                <a:pt x="275" y="557264"/>
                              </a:lnTo>
                              <a:lnTo>
                                <a:pt x="0" y="554539"/>
                              </a:lnTo>
                              <a:cubicBezTo>
                                <a:pt x="0" y="286240"/>
                                <a:pt x="190313" y="62389"/>
                                <a:pt x="443308" y="10619"/>
                              </a:cubicBezTo>
                              <a:lnTo>
                                <a:pt x="548640" y="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  <p:sp>
                      <p:nvSpPr>
                        <p:cNvPr id="517" name="Oval 516">
                          <a:extLst>
                            <a:ext uri="{FF2B5EF4-FFF2-40B4-BE49-F238E27FC236}">
                              <a16:creationId xmlns:a16="http://schemas.microsoft.com/office/drawing/2014/main" id="{2824330E-56B4-4B8B-9C3E-3C69495C1C2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922243" y="3233320"/>
                          <a:ext cx="615700" cy="615699"/>
                        </a:xfrm>
                        <a:prstGeom prst="ellipse">
                          <a:avLst/>
                        </a:prstGeom>
                        <a:solidFill>
                          <a:schemeClr val="accent3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/>
                        </a:p>
                      </p:txBody>
                    </p:sp>
                    <p:sp>
                      <p:nvSpPr>
                        <p:cNvPr id="518" name="Oval 517">
                          <a:extLst>
                            <a:ext uri="{FF2B5EF4-FFF2-40B4-BE49-F238E27FC236}">
                              <a16:creationId xmlns:a16="http://schemas.microsoft.com/office/drawing/2014/main" id="{6DECD0BE-1720-4493-830C-9B1EC93C48B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 flipV="1">
                          <a:off x="3993609" y="3304685"/>
                          <a:ext cx="472969" cy="472968"/>
                        </a:xfrm>
                        <a:prstGeom prst="ellipse">
                          <a:avLst/>
                        </a:prstGeom>
                        <a:solidFill>
                          <a:schemeClr val="accent6"/>
                        </a:soli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2800" dirty="0"/>
                        </a:p>
                      </p:txBody>
                    </p:sp>
                  </p:grpSp>
                  <p:grpSp>
                    <p:nvGrpSpPr>
                      <p:cNvPr id="526" name="Group 525">
                        <a:extLst>
                          <a:ext uri="{FF2B5EF4-FFF2-40B4-BE49-F238E27FC236}">
                            <a16:creationId xmlns:a16="http://schemas.microsoft.com/office/drawing/2014/main" id="{1C1CA6F7-EF13-46C5-B23F-D94DAC41D23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413615" y="3232629"/>
                        <a:ext cx="243020" cy="243020"/>
                        <a:chOff x="5619750" y="2819400"/>
                        <a:chExt cx="952500" cy="952500"/>
                      </a:xfrm>
                      <a:solidFill>
                        <a:schemeClr val="accent3"/>
                      </a:solidFill>
                    </p:grpSpPr>
                    <p:sp>
                      <p:nvSpPr>
                        <p:cNvPr id="527" name="Freeform: Shape 526">
                          <a:extLst>
                            <a:ext uri="{FF2B5EF4-FFF2-40B4-BE49-F238E27FC236}">
                              <a16:creationId xmlns:a16="http://schemas.microsoft.com/office/drawing/2014/main" id="{9CD4A692-31AE-4E90-B7E2-D111CA95C60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667375" y="2981325"/>
                          <a:ext cx="95250" cy="325469"/>
                        </a:xfrm>
                        <a:custGeom>
                          <a:avLst/>
                          <a:gdLst>
                            <a:gd name="connsiteX0" fmla="*/ 95250 w 95250"/>
                            <a:gd name="connsiteY0" fmla="*/ 0 h 325469"/>
                            <a:gd name="connsiteX1" fmla="*/ 95250 w 95250"/>
                            <a:gd name="connsiteY1" fmla="*/ 325469 h 325469"/>
                            <a:gd name="connsiteX2" fmla="*/ 0 w 95250"/>
                            <a:gd name="connsiteY2" fmla="*/ 230315 h 325469"/>
                            <a:gd name="connsiteX3" fmla="*/ 0 w 95250"/>
                            <a:gd name="connsiteY3" fmla="*/ 0 h 32546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95250" h="325469">
                              <a:moveTo>
                                <a:pt x="95250" y="0"/>
                              </a:moveTo>
                              <a:lnTo>
                                <a:pt x="95250" y="325469"/>
                              </a:lnTo>
                              <a:lnTo>
                                <a:pt x="0" y="230315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8" name="Freeform: Shape 527">
                          <a:extLst>
                            <a:ext uri="{FF2B5EF4-FFF2-40B4-BE49-F238E27FC236}">
                              <a16:creationId xmlns:a16="http://schemas.microsoft.com/office/drawing/2014/main" id="{904A370D-C90D-40E3-9F7A-A59974A6B15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00725" y="2981325"/>
                          <a:ext cx="95250" cy="401669"/>
                        </a:xfrm>
                        <a:custGeom>
                          <a:avLst/>
                          <a:gdLst>
                            <a:gd name="connsiteX0" fmla="*/ 95250 w 95250"/>
                            <a:gd name="connsiteY0" fmla="*/ 0 h 401669"/>
                            <a:gd name="connsiteX1" fmla="*/ 95250 w 95250"/>
                            <a:gd name="connsiteY1" fmla="*/ 220790 h 401669"/>
                            <a:gd name="connsiteX2" fmla="*/ 70580 w 95250"/>
                            <a:gd name="connsiteY2" fmla="*/ 196120 h 401669"/>
                            <a:gd name="connsiteX3" fmla="*/ 38100 w 95250"/>
                            <a:gd name="connsiteY3" fmla="*/ 163544 h 401669"/>
                            <a:gd name="connsiteX4" fmla="*/ 38100 w 95250"/>
                            <a:gd name="connsiteY4" fmla="*/ 401669 h 401669"/>
                            <a:gd name="connsiteX5" fmla="*/ 0 w 95250"/>
                            <a:gd name="connsiteY5" fmla="*/ 363569 h 401669"/>
                            <a:gd name="connsiteX6" fmla="*/ 0 w 95250"/>
                            <a:gd name="connsiteY6" fmla="*/ 0 h 40166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95250" h="401669">
                              <a:moveTo>
                                <a:pt x="95250" y="0"/>
                              </a:moveTo>
                              <a:lnTo>
                                <a:pt x="95250" y="220790"/>
                              </a:lnTo>
                              <a:lnTo>
                                <a:pt x="70580" y="196120"/>
                              </a:lnTo>
                              <a:lnTo>
                                <a:pt x="38100" y="163544"/>
                              </a:lnTo>
                              <a:lnTo>
                                <a:pt x="38100" y="401669"/>
                              </a:lnTo>
                              <a:lnTo>
                                <a:pt x="0" y="363569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29" name="Freeform: Shape 528">
                          <a:extLst>
                            <a:ext uri="{FF2B5EF4-FFF2-40B4-BE49-F238E27FC236}">
                              <a16:creationId xmlns:a16="http://schemas.microsoft.com/office/drawing/2014/main" id="{54F4F048-38BE-4469-ABE4-99478A92CBC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848350" y="2819400"/>
                          <a:ext cx="266700" cy="142875"/>
                        </a:xfrm>
                        <a:custGeom>
                          <a:avLst/>
                          <a:gdLst>
                            <a:gd name="connsiteX0" fmla="*/ 266700 w 266700"/>
                            <a:gd name="connsiteY0" fmla="*/ 42863 h 142875"/>
                            <a:gd name="connsiteX1" fmla="*/ 238125 w 266700"/>
                            <a:gd name="connsiteY1" fmla="*/ 14288 h 142875"/>
                            <a:gd name="connsiteX2" fmla="*/ 214589 w 266700"/>
                            <a:gd name="connsiteY2" fmla="*/ 26699 h 142875"/>
                            <a:gd name="connsiteX3" fmla="*/ 196777 w 266700"/>
                            <a:gd name="connsiteY3" fmla="*/ 19202 h 142875"/>
                            <a:gd name="connsiteX4" fmla="*/ 166688 w 266700"/>
                            <a:gd name="connsiteY4" fmla="*/ 0 h 142875"/>
                            <a:gd name="connsiteX5" fmla="*/ 144551 w 266700"/>
                            <a:gd name="connsiteY5" fmla="*/ 8573 h 142875"/>
                            <a:gd name="connsiteX6" fmla="*/ 119063 w 266700"/>
                            <a:gd name="connsiteY6" fmla="*/ 0 h 142875"/>
                            <a:gd name="connsiteX7" fmla="*/ 76876 w 266700"/>
                            <a:gd name="connsiteY7" fmla="*/ 36166 h 142875"/>
                            <a:gd name="connsiteX8" fmla="*/ 61913 w 266700"/>
                            <a:gd name="connsiteY8" fmla="*/ 33338 h 142875"/>
                            <a:gd name="connsiteX9" fmla="*/ 19050 w 266700"/>
                            <a:gd name="connsiteY9" fmla="*/ 76200 h 142875"/>
                            <a:gd name="connsiteX10" fmla="*/ 21250 w 266700"/>
                            <a:gd name="connsiteY10" fmla="*/ 89125 h 142875"/>
                            <a:gd name="connsiteX11" fmla="*/ 9525 w 266700"/>
                            <a:gd name="connsiteY11" fmla="*/ 109538 h 142875"/>
                            <a:gd name="connsiteX12" fmla="*/ 10201 w 266700"/>
                            <a:gd name="connsiteY12" fmla="*/ 114967 h 142875"/>
                            <a:gd name="connsiteX13" fmla="*/ 0 w 266700"/>
                            <a:gd name="connsiteY13" fmla="*/ 128588 h 142875"/>
                            <a:gd name="connsiteX14" fmla="*/ 14288 w 266700"/>
                            <a:gd name="connsiteY14" fmla="*/ 142875 h 142875"/>
                            <a:gd name="connsiteX15" fmla="*/ 27908 w 266700"/>
                            <a:gd name="connsiteY15" fmla="*/ 132674 h 142875"/>
                            <a:gd name="connsiteX16" fmla="*/ 33338 w 266700"/>
                            <a:gd name="connsiteY16" fmla="*/ 133350 h 142875"/>
                            <a:gd name="connsiteX17" fmla="*/ 55397 w 266700"/>
                            <a:gd name="connsiteY17" fmla="*/ 118405 h 142875"/>
                            <a:gd name="connsiteX18" fmla="*/ 61913 w 266700"/>
                            <a:gd name="connsiteY18" fmla="*/ 119063 h 142875"/>
                            <a:gd name="connsiteX19" fmla="*/ 84458 w 266700"/>
                            <a:gd name="connsiteY19" fmla="*/ 112509 h 142875"/>
                            <a:gd name="connsiteX20" fmla="*/ 128588 w 266700"/>
                            <a:gd name="connsiteY20" fmla="*/ 133350 h 142875"/>
                            <a:gd name="connsiteX21" fmla="*/ 182823 w 266700"/>
                            <a:gd name="connsiteY21" fmla="*/ 94126 h 142875"/>
                            <a:gd name="connsiteX22" fmla="*/ 200025 w 266700"/>
                            <a:gd name="connsiteY22" fmla="*/ 100013 h 142875"/>
                            <a:gd name="connsiteX23" fmla="*/ 221371 w 266700"/>
                            <a:gd name="connsiteY23" fmla="*/ 90259 h 142875"/>
                            <a:gd name="connsiteX24" fmla="*/ 246317 w 266700"/>
                            <a:gd name="connsiteY24" fmla="*/ 70104 h 142875"/>
                            <a:gd name="connsiteX25" fmla="*/ 266700 w 266700"/>
                            <a:gd name="connsiteY25" fmla="*/ 42863 h 14287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</a:cxnLst>
                          <a:rect l="l" t="t" r="r" b="b"/>
                          <a:pathLst>
                            <a:path w="266700" h="142875">
                              <a:moveTo>
                                <a:pt x="266700" y="42863"/>
                              </a:moveTo>
                              <a:cubicBezTo>
                                <a:pt x="266700" y="27080"/>
                                <a:pt x="253908" y="14288"/>
                                <a:pt x="238125" y="14288"/>
                              </a:cubicBezTo>
                              <a:cubicBezTo>
                                <a:pt x="228352" y="14288"/>
                                <a:pt x="219742" y="19212"/>
                                <a:pt x="214589" y="26699"/>
                              </a:cubicBezTo>
                              <a:cubicBezTo>
                                <a:pt x="209845" y="22317"/>
                                <a:pt x="203654" y="19574"/>
                                <a:pt x="196777" y="19202"/>
                              </a:cubicBezTo>
                              <a:cubicBezTo>
                                <a:pt x="191452" y="7887"/>
                                <a:pt x="180023" y="0"/>
                                <a:pt x="166688" y="0"/>
                              </a:cubicBezTo>
                              <a:cubicBezTo>
                                <a:pt x="158153" y="0"/>
                                <a:pt x="150447" y="3305"/>
                                <a:pt x="144551" y="8573"/>
                              </a:cubicBezTo>
                              <a:cubicBezTo>
                                <a:pt x="137417" y="3258"/>
                                <a:pt x="128654" y="0"/>
                                <a:pt x="119063" y="0"/>
                              </a:cubicBezTo>
                              <a:cubicBezTo>
                                <a:pt x="97679" y="0"/>
                                <a:pt x="80105" y="15697"/>
                                <a:pt x="76876" y="36166"/>
                              </a:cubicBezTo>
                              <a:cubicBezTo>
                                <a:pt x="72200" y="34423"/>
                                <a:pt x="67199" y="33338"/>
                                <a:pt x="61913" y="33338"/>
                              </a:cubicBezTo>
                              <a:cubicBezTo>
                                <a:pt x="38243" y="33338"/>
                                <a:pt x="19050" y="52530"/>
                                <a:pt x="19050" y="76200"/>
                              </a:cubicBezTo>
                              <a:cubicBezTo>
                                <a:pt x="19050" y="80734"/>
                                <a:pt x="19945" y="85020"/>
                                <a:pt x="21250" y="89125"/>
                              </a:cubicBezTo>
                              <a:cubicBezTo>
                                <a:pt x="14259" y="93269"/>
                                <a:pt x="9525" y="100813"/>
                                <a:pt x="9525" y="109538"/>
                              </a:cubicBezTo>
                              <a:cubicBezTo>
                                <a:pt x="9525" y="111414"/>
                                <a:pt x="9792" y="113214"/>
                                <a:pt x="10201" y="114967"/>
                              </a:cubicBezTo>
                              <a:cubicBezTo>
                                <a:pt x="4315" y="116729"/>
                                <a:pt x="0" y="122120"/>
                                <a:pt x="0" y="128588"/>
                              </a:cubicBezTo>
                              <a:cubicBezTo>
                                <a:pt x="0" y="136484"/>
                                <a:pt x="6391" y="142875"/>
                                <a:pt x="14288" y="142875"/>
                              </a:cubicBezTo>
                              <a:cubicBezTo>
                                <a:pt x="20755" y="142875"/>
                                <a:pt x="26146" y="138560"/>
                                <a:pt x="27908" y="132674"/>
                              </a:cubicBezTo>
                              <a:cubicBezTo>
                                <a:pt x="29661" y="133083"/>
                                <a:pt x="31461" y="133350"/>
                                <a:pt x="33338" y="133350"/>
                              </a:cubicBezTo>
                              <a:cubicBezTo>
                                <a:pt x="43348" y="133350"/>
                                <a:pt x="51883" y="127159"/>
                                <a:pt x="55397" y="118405"/>
                              </a:cubicBezTo>
                              <a:cubicBezTo>
                                <a:pt x="57541" y="118729"/>
                                <a:pt x="59684" y="119063"/>
                                <a:pt x="61913" y="119063"/>
                              </a:cubicBezTo>
                              <a:cubicBezTo>
                                <a:pt x="70218" y="119063"/>
                                <a:pt x="77895" y="116596"/>
                                <a:pt x="84458" y="112509"/>
                              </a:cubicBezTo>
                              <a:cubicBezTo>
                                <a:pt x="94936" y="125235"/>
                                <a:pt x="110814" y="133350"/>
                                <a:pt x="128588" y="133350"/>
                              </a:cubicBezTo>
                              <a:cubicBezTo>
                                <a:pt x="153886" y="133350"/>
                                <a:pt x="175308" y="116900"/>
                                <a:pt x="182823" y="94126"/>
                              </a:cubicBezTo>
                              <a:cubicBezTo>
                                <a:pt x="187623" y="97765"/>
                                <a:pt x="193538" y="100013"/>
                                <a:pt x="200025" y="100013"/>
                              </a:cubicBezTo>
                              <a:cubicBezTo>
                                <a:pt x="208559" y="100013"/>
                                <a:pt x="216141" y="96193"/>
                                <a:pt x="221371" y="90259"/>
                              </a:cubicBezTo>
                              <a:cubicBezTo>
                                <a:pt x="233248" y="89297"/>
                                <a:pt x="242992" y="81153"/>
                                <a:pt x="246317" y="70104"/>
                              </a:cubicBezTo>
                              <a:cubicBezTo>
                                <a:pt x="258080" y="66561"/>
                                <a:pt x="266700" y="55778"/>
                                <a:pt x="266700" y="42863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accent4"/>
                        </a:solidFill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530" name="Freeform: Shape 529">
                          <a:extLst>
                            <a:ext uri="{FF2B5EF4-FFF2-40B4-BE49-F238E27FC236}">
                              <a16:creationId xmlns:a16="http://schemas.microsoft.com/office/drawing/2014/main" id="{67AA0BA7-C1E1-4BCD-A9B6-BA86EB68149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619750" y="3190875"/>
                          <a:ext cx="952500" cy="581025"/>
                        </a:xfrm>
                        <a:custGeom>
                          <a:avLst/>
                          <a:gdLst>
                            <a:gd name="connsiteX0" fmla="*/ 714375 w 952500"/>
                            <a:gd name="connsiteY0" fmla="*/ 0 h 581025"/>
                            <a:gd name="connsiteX1" fmla="*/ 714375 w 952500"/>
                            <a:gd name="connsiteY1" fmla="*/ 238125 h 581025"/>
                            <a:gd name="connsiteX2" fmla="*/ 476250 w 952500"/>
                            <a:gd name="connsiteY2" fmla="*/ 0 h 581025"/>
                            <a:gd name="connsiteX3" fmla="*/ 476250 w 952500"/>
                            <a:gd name="connsiteY3" fmla="*/ 238125 h 581025"/>
                            <a:gd name="connsiteX4" fmla="*/ 238125 w 952500"/>
                            <a:gd name="connsiteY4" fmla="*/ 0 h 581025"/>
                            <a:gd name="connsiteX5" fmla="*/ 238125 w 952500"/>
                            <a:gd name="connsiteY5" fmla="*/ 238125 h 581025"/>
                            <a:gd name="connsiteX6" fmla="*/ 0 w 952500"/>
                            <a:gd name="connsiteY6" fmla="*/ 0 h 581025"/>
                            <a:gd name="connsiteX7" fmla="*/ 0 w 952500"/>
                            <a:gd name="connsiteY7" fmla="*/ 581025 h 581025"/>
                            <a:gd name="connsiteX8" fmla="*/ 952500 w 952500"/>
                            <a:gd name="connsiteY8" fmla="*/ 581025 h 581025"/>
                            <a:gd name="connsiteX9" fmla="*/ 952500 w 952500"/>
                            <a:gd name="connsiteY9" fmla="*/ 238125 h 581025"/>
                            <a:gd name="connsiteX10" fmla="*/ 714375 w 952500"/>
                            <a:gd name="connsiteY10" fmla="*/ 0 h 581025"/>
                            <a:gd name="connsiteX11" fmla="*/ 180975 w 952500"/>
                            <a:gd name="connsiteY11" fmla="*/ 466725 h 581025"/>
                            <a:gd name="connsiteX12" fmla="*/ 47625 w 952500"/>
                            <a:gd name="connsiteY12" fmla="*/ 466725 h 581025"/>
                            <a:gd name="connsiteX13" fmla="*/ 47625 w 952500"/>
                            <a:gd name="connsiteY13" fmla="*/ 352425 h 581025"/>
                            <a:gd name="connsiteX14" fmla="*/ 180975 w 952500"/>
                            <a:gd name="connsiteY14" fmla="*/ 352425 h 581025"/>
                            <a:gd name="connsiteX15" fmla="*/ 180975 w 952500"/>
                            <a:gd name="connsiteY15" fmla="*/ 466725 h 581025"/>
                            <a:gd name="connsiteX16" fmla="*/ 361950 w 952500"/>
                            <a:gd name="connsiteY16" fmla="*/ 466725 h 581025"/>
                            <a:gd name="connsiteX17" fmla="*/ 228600 w 952500"/>
                            <a:gd name="connsiteY17" fmla="*/ 466725 h 581025"/>
                            <a:gd name="connsiteX18" fmla="*/ 228600 w 952500"/>
                            <a:gd name="connsiteY18" fmla="*/ 352425 h 581025"/>
                            <a:gd name="connsiteX19" fmla="*/ 361950 w 952500"/>
                            <a:gd name="connsiteY19" fmla="*/ 352425 h 581025"/>
                            <a:gd name="connsiteX20" fmla="*/ 361950 w 952500"/>
                            <a:gd name="connsiteY20" fmla="*/ 466725 h 581025"/>
                            <a:gd name="connsiteX21" fmla="*/ 542925 w 952500"/>
                            <a:gd name="connsiteY21" fmla="*/ 466725 h 581025"/>
                            <a:gd name="connsiteX22" fmla="*/ 409575 w 952500"/>
                            <a:gd name="connsiteY22" fmla="*/ 466725 h 581025"/>
                            <a:gd name="connsiteX23" fmla="*/ 409575 w 952500"/>
                            <a:gd name="connsiteY23" fmla="*/ 352425 h 581025"/>
                            <a:gd name="connsiteX24" fmla="*/ 542925 w 952500"/>
                            <a:gd name="connsiteY24" fmla="*/ 352425 h 581025"/>
                            <a:gd name="connsiteX25" fmla="*/ 542925 w 952500"/>
                            <a:gd name="connsiteY25" fmla="*/ 466725 h 581025"/>
                            <a:gd name="connsiteX26" fmla="*/ 723900 w 952500"/>
                            <a:gd name="connsiteY26" fmla="*/ 466725 h 581025"/>
                            <a:gd name="connsiteX27" fmla="*/ 590550 w 952500"/>
                            <a:gd name="connsiteY27" fmla="*/ 466725 h 581025"/>
                            <a:gd name="connsiteX28" fmla="*/ 590550 w 952500"/>
                            <a:gd name="connsiteY28" fmla="*/ 352425 h 581025"/>
                            <a:gd name="connsiteX29" fmla="*/ 723900 w 952500"/>
                            <a:gd name="connsiteY29" fmla="*/ 352425 h 581025"/>
                            <a:gd name="connsiteX30" fmla="*/ 723900 w 952500"/>
                            <a:gd name="connsiteY30" fmla="*/ 466725 h 581025"/>
                            <a:gd name="connsiteX31" fmla="*/ 904875 w 952500"/>
                            <a:gd name="connsiteY31" fmla="*/ 466725 h 581025"/>
                            <a:gd name="connsiteX32" fmla="*/ 771525 w 952500"/>
                            <a:gd name="connsiteY32" fmla="*/ 466725 h 581025"/>
                            <a:gd name="connsiteX33" fmla="*/ 771525 w 952500"/>
                            <a:gd name="connsiteY33" fmla="*/ 352425 h 581025"/>
                            <a:gd name="connsiteX34" fmla="*/ 904875 w 952500"/>
                            <a:gd name="connsiteY34" fmla="*/ 352425 h 581025"/>
                            <a:gd name="connsiteX35" fmla="*/ 904875 w 952500"/>
                            <a:gd name="connsiteY35" fmla="*/ 466725 h 58102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  <a:cxn ang="0">
                              <a:pos x="connsiteX14" y="connsiteY14"/>
                            </a:cxn>
                            <a:cxn ang="0">
                              <a:pos x="connsiteX15" y="connsiteY15"/>
                            </a:cxn>
                            <a:cxn ang="0">
                              <a:pos x="connsiteX16" y="connsiteY16"/>
                            </a:cxn>
                            <a:cxn ang="0">
                              <a:pos x="connsiteX17" y="connsiteY17"/>
                            </a:cxn>
                            <a:cxn ang="0">
                              <a:pos x="connsiteX18" y="connsiteY18"/>
                            </a:cxn>
                            <a:cxn ang="0">
                              <a:pos x="connsiteX19" y="connsiteY19"/>
                            </a:cxn>
                            <a:cxn ang="0">
                              <a:pos x="connsiteX20" y="connsiteY20"/>
                            </a:cxn>
                            <a:cxn ang="0">
                              <a:pos x="connsiteX21" y="connsiteY21"/>
                            </a:cxn>
                            <a:cxn ang="0">
                              <a:pos x="connsiteX22" y="connsiteY22"/>
                            </a:cxn>
                            <a:cxn ang="0">
                              <a:pos x="connsiteX23" y="connsiteY23"/>
                            </a:cxn>
                            <a:cxn ang="0">
                              <a:pos x="connsiteX24" y="connsiteY24"/>
                            </a:cxn>
                            <a:cxn ang="0">
                              <a:pos x="connsiteX25" y="connsiteY25"/>
                            </a:cxn>
                            <a:cxn ang="0">
                              <a:pos x="connsiteX26" y="connsiteY26"/>
                            </a:cxn>
                            <a:cxn ang="0">
                              <a:pos x="connsiteX27" y="connsiteY27"/>
                            </a:cxn>
                            <a:cxn ang="0">
                              <a:pos x="connsiteX28" y="connsiteY28"/>
                            </a:cxn>
                            <a:cxn ang="0">
                              <a:pos x="connsiteX29" y="connsiteY29"/>
                            </a:cxn>
                            <a:cxn ang="0">
                              <a:pos x="connsiteX30" y="connsiteY30"/>
                            </a:cxn>
                            <a:cxn ang="0">
                              <a:pos x="connsiteX31" y="connsiteY31"/>
                            </a:cxn>
                            <a:cxn ang="0">
                              <a:pos x="connsiteX32" y="connsiteY32"/>
                            </a:cxn>
                            <a:cxn ang="0">
                              <a:pos x="connsiteX33" y="connsiteY33"/>
                            </a:cxn>
                            <a:cxn ang="0">
                              <a:pos x="connsiteX34" y="connsiteY34"/>
                            </a:cxn>
                            <a:cxn ang="0">
                              <a:pos x="connsiteX35" y="connsiteY35"/>
                            </a:cxn>
                          </a:cxnLst>
                          <a:rect l="l" t="t" r="r" b="b"/>
                          <a:pathLst>
                            <a:path w="952500" h="581025">
                              <a:moveTo>
                                <a:pt x="714375" y="0"/>
                              </a:moveTo>
                              <a:lnTo>
                                <a:pt x="714375" y="238125"/>
                              </a:lnTo>
                              <a:lnTo>
                                <a:pt x="476250" y="0"/>
                              </a:lnTo>
                              <a:lnTo>
                                <a:pt x="476250" y="238125"/>
                              </a:lnTo>
                              <a:lnTo>
                                <a:pt x="238125" y="0"/>
                              </a:lnTo>
                              <a:lnTo>
                                <a:pt x="238125" y="238125"/>
                              </a:lnTo>
                              <a:lnTo>
                                <a:pt x="0" y="0"/>
                              </a:lnTo>
                              <a:lnTo>
                                <a:pt x="0" y="581025"/>
                              </a:lnTo>
                              <a:lnTo>
                                <a:pt x="952500" y="581025"/>
                              </a:lnTo>
                              <a:lnTo>
                                <a:pt x="952500" y="238125"/>
                              </a:lnTo>
                              <a:lnTo>
                                <a:pt x="714375" y="0"/>
                              </a:lnTo>
                              <a:close/>
                              <a:moveTo>
                                <a:pt x="180975" y="466725"/>
                              </a:moveTo>
                              <a:lnTo>
                                <a:pt x="47625" y="466725"/>
                              </a:lnTo>
                              <a:lnTo>
                                <a:pt x="47625" y="352425"/>
                              </a:lnTo>
                              <a:lnTo>
                                <a:pt x="180975" y="352425"/>
                              </a:lnTo>
                              <a:lnTo>
                                <a:pt x="180975" y="466725"/>
                              </a:lnTo>
                              <a:close/>
                              <a:moveTo>
                                <a:pt x="361950" y="466725"/>
                              </a:moveTo>
                              <a:lnTo>
                                <a:pt x="228600" y="466725"/>
                              </a:lnTo>
                              <a:lnTo>
                                <a:pt x="228600" y="352425"/>
                              </a:lnTo>
                              <a:lnTo>
                                <a:pt x="361950" y="352425"/>
                              </a:lnTo>
                              <a:lnTo>
                                <a:pt x="361950" y="466725"/>
                              </a:lnTo>
                              <a:close/>
                              <a:moveTo>
                                <a:pt x="542925" y="466725"/>
                              </a:moveTo>
                              <a:lnTo>
                                <a:pt x="409575" y="466725"/>
                              </a:lnTo>
                              <a:lnTo>
                                <a:pt x="409575" y="352425"/>
                              </a:lnTo>
                              <a:lnTo>
                                <a:pt x="542925" y="352425"/>
                              </a:lnTo>
                              <a:lnTo>
                                <a:pt x="542925" y="466725"/>
                              </a:lnTo>
                              <a:close/>
                              <a:moveTo>
                                <a:pt x="723900" y="466725"/>
                              </a:moveTo>
                              <a:lnTo>
                                <a:pt x="590550" y="466725"/>
                              </a:lnTo>
                              <a:lnTo>
                                <a:pt x="590550" y="352425"/>
                              </a:lnTo>
                              <a:lnTo>
                                <a:pt x="723900" y="352425"/>
                              </a:lnTo>
                              <a:lnTo>
                                <a:pt x="723900" y="466725"/>
                              </a:lnTo>
                              <a:close/>
                              <a:moveTo>
                                <a:pt x="904875" y="466725"/>
                              </a:moveTo>
                              <a:lnTo>
                                <a:pt x="771525" y="466725"/>
                              </a:lnTo>
                              <a:lnTo>
                                <a:pt x="771525" y="352425"/>
                              </a:lnTo>
                              <a:lnTo>
                                <a:pt x="904875" y="352425"/>
                              </a:lnTo>
                              <a:lnTo>
                                <a:pt x="904875" y="466725"/>
                              </a:lnTo>
                              <a:close/>
                            </a:path>
                          </a:pathLst>
                        </a:custGeom>
                        <a:grpFill/>
                        <a:ln w="9525" cap="flat">
                          <a:noFill/>
                          <a:prstDash val="solid"/>
                          <a:miter/>
                        </a:ln>
                      </p:spPr>
                      <p:txBody>
                        <a:bodyPr rtlCol="0" anchor="ctr"/>
                        <a:lstStyle/>
                        <a:p>
                          <a:pPr defTabSz="685800">
                            <a:defRPr/>
                          </a:pPr>
                          <a:endParaRPr lang="en-IN">
                            <a:solidFill>
                              <a:prstClr val="black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id="{12575002-BBE3-441B-8EA9-D9D074776B03}"/>
                  </a:ext>
                </a:extLst>
              </p:cNvPr>
              <p:cNvGrpSpPr/>
              <p:nvPr/>
            </p:nvGrpSpPr>
            <p:grpSpPr>
              <a:xfrm>
                <a:off x="-447639" y="1214374"/>
                <a:ext cx="10202665" cy="1597272"/>
                <a:chOff x="-340351" y="1010134"/>
                <a:chExt cx="10202665" cy="1597272"/>
              </a:xfrm>
            </p:grpSpPr>
            <p:grpSp>
              <p:nvGrpSpPr>
                <p:cNvPr id="59" name="Group 58">
                  <a:extLst>
                    <a:ext uri="{FF2B5EF4-FFF2-40B4-BE49-F238E27FC236}">
                      <a16:creationId xmlns:a16="http://schemas.microsoft.com/office/drawing/2014/main" id="{964325CE-0CD0-4F8A-B193-E51771FC6533}"/>
                    </a:ext>
                  </a:extLst>
                </p:cNvPr>
                <p:cNvGrpSpPr/>
                <p:nvPr/>
              </p:nvGrpSpPr>
              <p:grpSpPr>
                <a:xfrm>
                  <a:off x="-340351" y="2564977"/>
                  <a:ext cx="10202665" cy="7064"/>
                  <a:chOff x="-340351" y="2564977"/>
                  <a:chExt cx="10202665" cy="7064"/>
                </a:xfrm>
              </p:grpSpPr>
              <p:cxnSp>
                <p:nvCxnSpPr>
                  <p:cNvPr id="298" name="Straight Connector 297">
                    <a:extLst>
                      <a:ext uri="{FF2B5EF4-FFF2-40B4-BE49-F238E27FC236}">
                        <a16:creationId xmlns:a16="http://schemas.microsoft.com/office/drawing/2014/main" id="{B9EF33D0-EEC7-4BF4-86EB-AC5D71BE771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-340351" y="2564977"/>
                    <a:ext cx="4636499" cy="0"/>
                  </a:xfrm>
                  <a:prstGeom prst="line">
                    <a:avLst/>
                  </a:prstGeom>
                  <a:ln w="19050">
                    <a:solidFill>
                      <a:schemeClr val="accent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9" name="Straight Connector 298">
                    <a:extLst>
                      <a:ext uri="{FF2B5EF4-FFF2-40B4-BE49-F238E27FC236}">
                        <a16:creationId xmlns:a16="http://schemas.microsoft.com/office/drawing/2014/main" id="{95FDA543-F0CE-4027-BEDA-AC83DF460A7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814735" y="2572041"/>
                    <a:ext cx="5047579" cy="0"/>
                  </a:xfrm>
                  <a:prstGeom prst="line">
                    <a:avLst/>
                  </a:prstGeom>
                  <a:ln w="19050">
                    <a:solidFill>
                      <a:schemeClr val="accent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60" name="Group 59">
                  <a:extLst>
                    <a:ext uri="{FF2B5EF4-FFF2-40B4-BE49-F238E27FC236}">
                      <a16:creationId xmlns:a16="http://schemas.microsoft.com/office/drawing/2014/main" id="{4BB94EB1-9032-4621-AC81-CB1DF8E98744}"/>
                    </a:ext>
                  </a:extLst>
                </p:cNvPr>
                <p:cNvGrpSpPr/>
                <p:nvPr/>
              </p:nvGrpSpPr>
              <p:grpSpPr>
                <a:xfrm>
                  <a:off x="3773364" y="1010134"/>
                  <a:ext cx="1597272" cy="1597272"/>
                  <a:chOff x="3773364" y="1010134"/>
                  <a:chExt cx="1597272" cy="1597272"/>
                </a:xfrm>
              </p:grpSpPr>
              <p:sp>
                <p:nvSpPr>
                  <p:cNvPr id="296" name="Arc 295">
                    <a:extLst>
                      <a:ext uri="{FF2B5EF4-FFF2-40B4-BE49-F238E27FC236}">
                        <a16:creationId xmlns:a16="http://schemas.microsoft.com/office/drawing/2014/main" id="{3D446983-4F9E-4897-8E58-D02D06684345}"/>
                      </a:ext>
                    </a:extLst>
                  </p:cNvPr>
                  <p:cNvSpPr/>
                  <p:nvPr/>
                </p:nvSpPr>
                <p:spPr>
                  <a:xfrm>
                    <a:off x="3773364" y="1010134"/>
                    <a:ext cx="1597272" cy="1597272"/>
                  </a:xfrm>
                  <a:prstGeom prst="arc">
                    <a:avLst>
                      <a:gd name="adj1" fmla="val 6612386"/>
                      <a:gd name="adj2" fmla="val 4332969"/>
                    </a:avLst>
                  </a:prstGeom>
                  <a:noFill/>
                  <a:ln w="19050">
                    <a:solidFill>
                      <a:schemeClr val="accent3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en-US" sz="280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grpSp>
                <p:nvGrpSpPr>
                  <p:cNvPr id="20" name="Group 19">
                    <a:extLst>
                      <a:ext uri="{FF2B5EF4-FFF2-40B4-BE49-F238E27FC236}">
                        <a16:creationId xmlns:a16="http://schemas.microsoft.com/office/drawing/2014/main" id="{AB5A94FE-8A79-4BA0-8A2E-F438E1904AF7}"/>
                      </a:ext>
                    </a:extLst>
                  </p:cNvPr>
                  <p:cNvGrpSpPr/>
                  <p:nvPr/>
                </p:nvGrpSpPr>
                <p:grpSpPr>
                  <a:xfrm>
                    <a:off x="3970988" y="1207758"/>
                    <a:ext cx="1202023" cy="1202023"/>
                    <a:chOff x="3938317" y="1934584"/>
                    <a:chExt cx="1202023" cy="1202023"/>
                  </a:xfrm>
                </p:grpSpPr>
                <p:sp>
                  <p:nvSpPr>
                    <p:cNvPr id="304" name="Oval 303">
                      <a:extLst>
                        <a:ext uri="{FF2B5EF4-FFF2-40B4-BE49-F238E27FC236}">
                          <a16:creationId xmlns:a16="http://schemas.microsoft.com/office/drawing/2014/main" id="{EA9B7B93-CC06-460C-850B-DDA5AAF740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938317" y="1934584"/>
                      <a:ext cx="1202023" cy="1202023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>
                      <a:solidFill>
                        <a:schemeClr val="accent3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>
                        <a:defRPr/>
                      </a:pPr>
                      <a:endParaRPr lang="en-US" sz="280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grpSp>
                  <p:nvGrpSpPr>
                    <p:cNvPr id="374" name="Group 373">
                      <a:extLst>
                        <a:ext uri="{FF2B5EF4-FFF2-40B4-BE49-F238E27FC236}">
                          <a16:creationId xmlns:a16="http://schemas.microsoft.com/office/drawing/2014/main" id="{F280EDD0-6F48-471A-9808-53C8605C0B20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242997" y="2233690"/>
                      <a:ext cx="592662" cy="603810"/>
                      <a:chOff x="5543868" y="2105656"/>
                      <a:chExt cx="1104265" cy="1125029"/>
                    </a:xfrm>
                    <a:solidFill>
                      <a:schemeClr val="accent3"/>
                    </a:solidFill>
                  </p:grpSpPr>
                  <p:sp>
                    <p:nvSpPr>
                      <p:cNvPr id="375" name="Freeform: Shape 374">
                        <a:extLst>
                          <a:ext uri="{FF2B5EF4-FFF2-40B4-BE49-F238E27FC236}">
                            <a16:creationId xmlns:a16="http://schemas.microsoft.com/office/drawing/2014/main" id="{84E8AA03-037B-49D6-A133-E214E7E47213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914744" y="2427093"/>
                        <a:ext cx="96211" cy="80359"/>
                      </a:xfrm>
                      <a:custGeom>
                        <a:avLst/>
                        <a:gdLst>
                          <a:gd name="connsiteX0" fmla="*/ 78454 w 154949"/>
                          <a:gd name="connsiteY0" fmla="*/ 64710 h 129419"/>
                          <a:gd name="connsiteX1" fmla="*/ 85895 w 154949"/>
                          <a:gd name="connsiteY1" fmla="*/ 105864 h 129419"/>
                          <a:gd name="connsiteX2" fmla="*/ 72245 w 154949"/>
                          <a:gd name="connsiteY2" fmla="*/ 129419 h 129419"/>
                          <a:gd name="connsiteX3" fmla="*/ 154949 w 154949"/>
                          <a:gd name="connsiteY3" fmla="*/ 129419 h 129419"/>
                          <a:gd name="connsiteX4" fmla="*/ 154949 w 154949"/>
                          <a:gd name="connsiteY4" fmla="*/ 0 h 129419"/>
                          <a:gd name="connsiteX5" fmla="*/ 0 w 154949"/>
                          <a:gd name="connsiteY5" fmla="*/ 0 h 12941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154949" h="129419">
                            <a:moveTo>
                              <a:pt x="78454" y="64710"/>
                            </a:moveTo>
                            <a:cubicBezTo>
                              <a:pt x="90666" y="74773"/>
                              <a:pt x="93810" y="92167"/>
                              <a:pt x="85895" y="105864"/>
                            </a:cubicBezTo>
                            <a:lnTo>
                              <a:pt x="72245" y="129419"/>
                            </a:lnTo>
                            <a:lnTo>
                              <a:pt x="154949" y="129419"/>
                            </a:lnTo>
                            <a:lnTo>
                              <a:pt x="154949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dirty="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76" name="Freeform: Shape 375">
                        <a:extLst>
                          <a:ext uri="{FF2B5EF4-FFF2-40B4-BE49-F238E27FC236}">
                            <a16:creationId xmlns:a16="http://schemas.microsoft.com/office/drawing/2014/main" id="{2CB9AD30-9078-4C78-8446-89F3F001BB99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914744" y="2306554"/>
                        <a:ext cx="96211" cy="80359"/>
                      </a:xfrm>
                      <a:custGeom>
                        <a:avLst/>
                        <a:gdLst>
                          <a:gd name="connsiteX0" fmla="*/ 0 w 154949"/>
                          <a:gd name="connsiteY0" fmla="*/ 129419 h 129419"/>
                          <a:gd name="connsiteX1" fmla="*/ 154949 w 154949"/>
                          <a:gd name="connsiteY1" fmla="*/ 129419 h 129419"/>
                          <a:gd name="connsiteX2" fmla="*/ 154949 w 154949"/>
                          <a:gd name="connsiteY2" fmla="*/ 0 h 129419"/>
                          <a:gd name="connsiteX3" fmla="*/ 72245 w 154949"/>
                          <a:gd name="connsiteY3" fmla="*/ 0 h 129419"/>
                          <a:gd name="connsiteX4" fmla="*/ 85895 w 154949"/>
                          <a:gd name="connsiteY4" fmla="*/ 23682 h 129419"/>
                          <a:gd name="connsiteX5" fmla="*/ 78454 w 154949"/>
                          <a:gd name="connsiteY5" fmla="*/ 64710 h 12941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154949" h="129419">
                            <a:moveTo>
                              <a:pt x="0" y="129419"/>
                            </a:moveTo>
                            <a:lnTo>
                              <a:pt x="154949" y="129419"/>
                            </a:lnTo>
                            <a:lnTo>
                              <a:pt x="154949" y="0"/>
                            </a:lnTo>
                            <a:lnTo>
                              <a:pt x="72245" y="0"/>
                            </a:lnTo>
                            <a:lnTo>
                              <a:pt x="85895" y="23682"/>
                            </a:lnTo>
                            <a:cubicBezTo>
                              <a:pt x="93731" y="37347"/>
                              <a:pt x="90587" y="54662"/>
                              <a:pt x="78454" y="6471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dirty="0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77" name="Freeform: Shape 376">
                        <a:extLst>
                          <a:ext uri="{FF2B5EF4-FFF2-40B4-BE49-F238E27FC236}">
                            <a16:creationId xmlns:a16="http://schemas.microsoft.com/office/drawing/2014/main" id="{D8D27CB2-DF9D-48C2-BE44-89BE2258F651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000930" y="2206105"/>
                        <a:ext cx="371122" cy="401796"/>
                      </a:xfrm>
                      <a:custGeom>
                        <a:avLst/>
                        <a:gdLst>
                          <a:gd name="connsiteX0" fmla="*/ 104095 w 597695"/>
                          <a:gd name="connsiteY0" fmla="*/ 362175 h 647096"/>
                          <a:gd name="connsiteX1" fmla="*/ 103889 w 597695"/>
                          <a:gd name="connsiteY1" fmla="*/ 362538 h 647096"/>
                          <a:gd name="connsiteX2" fmla="*/ 98076 w 597695"/>
                          <a:gd name="connsiteY2" fmla="*/ 371464 h 647096"/>
                          <a:gd name="connsiteX3" fmla="*/ 96290 w 597695"/>
                          <a:gd name="connsiteY3" fmla="*/ 373344 h 647096"/>
                          <a:gd name="connsiteX4" fmla="*/ 94647 w 597695"/>
                          <a:gd name="connsiteY4" fmla="*/ 375130 h 647096"/>
                          <a:gd name="connsiteX5" fmla="*/ 0 w 597695"/>
                          <a:gd name="connsiteY5" fmla="*/ 452968 h 647096"/>
                          <a:gd name="connsiteX6" fmla="*/ 37300 w 597695"/>
                          <a:gd name="connsiteY6" fmla="*/ 517677 h 647096"/>
                          <a:gd name="connsiteX7" fmla="*/ 152200 w 597695"/>
                          <a:gd name="connsiteY7" fmla="*/ 474611 h 647096"/>
                          <a:gd name="connsiteX8" fmla="*/ 182896 w 597695"/>
                          <a:gd name="connsiteY8" fmla="*/ 478987 h 647096"/>
                          <a:gd name="connsiteX9" fmla="*/ 222281 w 597695"/>
                          <a:gd name="connsiteY9" fmla="*/ 501958 h 647096"/>
                          <a:gd name="connsiteX10" fmla="*/ 241429 w 597695"/>
                          <a:gd name="connsiteY10" fmla="*/ 526382 h 647096"/>
                          <a:gd name="connsiteX11" fmla="*/ 261524 w 597695"/>
                          <a:gd name="connsiteY11" fmla="*/ 647096 h 647096"/>
                          <a:gd name="connsiteX12" fmla="*/ 336171 w 597695"/>
                          <a:gd name="connsiteY12" fmla="*/ 647096 h 647096"/>
                          <a:gd name="connsiteX13" fmla="*/ 356298 w 597695"/>
                          <a:gd name="connsiteY13" fmla="*/ 526350 h 647096"/>
                          <a:gd name="connsiteX14" fmla="*/ 375445 w 597695"/>
                          <a:gd name="connsiteY14" fmla="*/ 501926 h 647096"/>
                          <a:gd name="connsiteX15" fmla="*/ 414831 w 597695"/>
                          <a:gd name="connsiteY15" fmla="*/ 478956 h 647096"/>
                          <a:gd name="connsiteX16" fmla="*/ 445495 w 597695"/>
                          <a:gd name="connsiteY16" fmla="*/ 474580 h 647096"/>
                          <a:gd name="connsiteX17" fmla="*/ 560427 w 597695"/>
                          <a:gd name="connsiteY17" fmla="*/ 517677 h 647096"/>
                          <a:gd name="connsiteX18" fmla="*/ 597695 w 597695"/>
                          <a:gd name="connsiteY18" fmla="*/ 452968 h 647096"/>
                          <a:gd name="connsiteX19" fmla="*/ 503048 w 597695"/>
                          <a:gd name="connsiteY19" fmla="*/ 375082 h 647096"/>
                          <a:gd name="connsiteX20" fmla="*/ 491499 w 597695"/>
                          <a:gd name="connsiteY20" fmla="*/ 346266 h 647096"/>
                          <a:gd name="connsiteX21" fmla="*/ 491499 w 597695"/>
                          <a:gd name="connsiteY21" fmla="*/ 300767 h 647096"/>
                          <a:gd name="connsiteX22" fmla="*/ 503048 w 597695"/>
                          <a:gd name="connsiteY22" fmla="*/ 271935 h 647096"/>
                          <a:gd name="connsiteX23" fmla="*/ 597695 w 597695"/>
                          <a:gd name="connsiteY23" fmla="*/ 194129 h 647096"/>
                          <a:gd name="connsiteX24" fmla="*/ 560427 w 597695"/>
                          <a:gd name="connsiteY24" fmla="*/ 129419 h 647096"/>
                          <a:gd name="connsiteX25" fmla="*/ 445495 w 597695"/>
                          <a:gd name="connsiteY25" fmla="*/ 172485 h 647096"/>
                          <a:gd name="connsiteX26" fmla="*/ 414831 w 597695"/>
                          <a:gd name="connsiteY26" fmla="*/ 168109 h 647096"/>
                          <a:gd name="connsiteX27" fmla="*/ 375445 w 597695"/>
                          <a:gd name="connsiteY27" fmla="*/ 145139 h 647096"/>
                          <a:gd name="connsiteX28" fmla="*/ 356298 w 597695"/>
                          <a:gd name="connsiteY28" fmla="*/ 120714 h 647096"/>
                          <a:gd name="connsiteX29" fmla="*/ 336171 w 597695"/>
                          <a:gd name="connsiteY29" fmla="*/ 0 h 647096"/>
                          <a:gd name="connsiteX30" fmla="*/ 261556 w 597695"/>
                          <a:gd name="connsiteY30" fmla="*/ 0 h 647096"/>
                          <a:gd name="connsiteX31" fmla="*/ 241461 w 597695"/>
                          <a:gd name="connsiteY31" fmla="*/ 120746 h 647096"/>
                          <a:gd name="connsiteX32" fmla="*/ 222313 w 597695"/>
                          <a:gd name="connsiteY32" fmla="*/ 145170 h 647096"/>
                          <a:gd name="connsiteX33" fmla="*/ 182944 w 597695"/>
                          <a:gd name="connsiteY33" fmla="*/ 168141 h 647096"/>
                          <a:gd name="connsiteX34" fmla="*/ 152232 w 597695"/>
                          <a:gd name="connsiteY34" fmla="*/ 172517 h 647096"/>
                          <a:gd name="connsiteX35" fmla="*/ 37300 w 597695"/>
                          <a:gd name="connsiteY35" fmla="*/ 129419 h 647096"/>
                          <a:gd name="connsiteX36" fmla="*/ 0 w 597695"/>
                          <a:gd name="connsiteY36" fmla="*/ 194129 h 647096"/>
                          <a:gd name="connsiteX37" fmla="*/ 94647 w 597695"/>
                          <a:gd name="connsiteY37" fmla="*/ 272014 h 647096"/>
                          <a:gd name="connsiteX38" fmla="*/ 106227 w 597695"/>
                          <a:gd name="connsiteY38" fmla="*/ 300830 h 647096"/>
                          <a:gd name="connsiteX39" fmla="*/ 106227 w 597695"/>
                          <a:gd name="connsiteY39" fmla="*/ 346329 h 647096"/>
                          <a:gd name="connsiteX40" fmla="*/ 106227 w 597695"/>
                          <a:gd name="connsiteY40" fmla="*/ 348557 h 647096"/>
                          <a:gd name="connsiteX41" fmla="*/ 106449 w 597695"/>
                          <a:gd name="connsiteY41" fmla="*/ 349663 h 647096"/>
                          <a:gd name="connsiteX42" fmla="*/ 106196 w 597695"/>
                          <a:gd name="connsiteY42" fmla="*/ 351053 h 647096"/>
                          <a:gd name="connsiteX43" fmla="*/ 104095 w 597695"/>
                          <a:gd name="connsiteY43" fmla="*/ 362175 h 647096"/>
                          <a:gd name="connsiteX44" fmla="*/ 298856 w 597695"/>
                          <a:gd name="connsiteY44" fmla="*/ 194129 h 647096"/>
                          <a:gd name="connsiteX45" fmla="*/ 428275 w 597695"/>
                          <a:gd name="connsiteY45" fmla="*/ 323548 h 647096"/>
                          <a:gd name="connsiteX46" fmla="*/ 298856 w 597695"/>
                          <a:gd name="connsiteY46" fmla="*/ 452968 h 647096"/>
                          <a:gd name="connsiteX47" fmla="*/ 169436 w 597695"/>
                          <a:gd name="connsiteY47" fmla="*/ 323548 h 647096"/>
                          <a:gd name="connsiteX48" fmla="*/ 298856 w 597695"/>
                          <a:gd name="connsiteY48" fmla="*/ 194129 h 64709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</a:cxnLst>
                        <a:rect l="l" t="t" r="r" b="b"/>
                        <a:pathLst>
                          <a:path w="597695" h="647096">
                            <a:moveTo>
                              <a:pt x="104095" y="362175"/>
                            </a:moveTo>
                            <a:lnTo>
                              <a:pt x="103889" y="362538"/>
                            </a:lnTo>
                            <a:cubicBezTo>
                              <a:pt x="102467" y="365824"/>
                              <a:pt x="100508" y="368842"/>
                              <a:pt x="98076" y="371464"/>
                            </a:cubicBezTo>
                            <a:cubicBezTo>
                              <a:pt x="97507" y="372128"/>
                              <a:pt x="96922" y="372744"/>
                              <a:pt x="96290" y="373344"/>
                            </a:cubicBezTo>
                            <a:cubicBezTo>
                              <a:pt x="95769" y="373960"/>
                              <a:pt x="95216" y="374561"/>
                              <a:pt x="94647" y="375130"/>
                            </a:cubicBezTo>
                            <a:lnTo>
                              <a:pt x="0" y="452968"/>
                            </a:lnTo>
                            <a:lnTo>
                              <a:pt x="37300" y="517677"/>
                            </a:lnTo>
                            <a:lnTo>
                              <a:pt x="152200" y="474611"/>
                            </a:lnTo>
                            <a:cubicBezTo>
                              <a:pt x="162517" y="470756"/>
                              <a:pt x="174081" y="472399"/>
                              <a:pt x="182896" y="478987"/>
                            </a:cubicBezTo>
                            <a:cubicBezTo>
                              <a:pt x="195077" y="488166"/>
                              <a:pt x="208300" y="495876"/>
                              <a:pt x="222281" y="501958"/>
                            </a:cubicBezTo>
                            <a:cubicBezTo>
                              <a:pt x="232408" y="506302"/>
                              <a:pt x="239628" y="515513"/>
                              <a:pt x="241429" y="526382"/>
                            </a:cubicBezTo>
                            <a:lnTo>
                              <a:pt x="261524" y="647096"/>
                            </a:lnTo>
                            <a:lnTo>
                              <a:pt x="336171" y="647096"/>
                            </a:lnTo>
                            <a:lnTo>
                              <a:pt x="356298" y="526350"/>
                            </a:lnTo>
                            <a:cubicBezTo>
                              <a:pt x="358099" y="515481"/>
                              <a:pt x="365319" y="506271"/>
                              <a:pt x="375445" y="501926"/>
                            </a:cubicBezTo>
                            <a:cubicBezTo>
                              <a:pt x="389427" y="495828"/>
                              <a:pt x="402634" y="488119"/>
                              <a:pt x="414831" y="478956"/>
                            </a:cubicBezTo>
                            <a:cubicBezTo>
                              <a:pt x="423646" y="472368"/>
                              <a:pt x="435194" y="470725"/>
                              <a:pt x="445495" y="474580"/>
                            </a:cubicBezTo>
                            <a:lnTo>
                              <a:pt x="560427" y="517677"/>
                            </a:lnTo>
                            <a:lnTo>
                              <a:pt x="597695" y="452968"/>
                            </a:lnTo>
                            <a:lnTo>
                              <a:pt x="503048" y="375082"/>
                            </a:lnTo>
                            <a:cubicBezTo>
                              <a:pt x="494549" y="368084"/>
                              <a:pt x="490188" y="357214"/>
                              <a:pt x="491499" y="346266"/>
                            </a:cubicBezTo>
                            <a:cubicBezTo>
                              <a:pt x="493490" y="331163"/>
                              <a:pt x="493490" y="315870"/>
                              <a:pt x="491499" y="300767"/>
                            </a:cubicBezTo>
                            <a:cubicBezTo>
                              <a:pt x="490188" y="289819"/>
                              <a:pt x="494549" y="278950"/>
                              <a:pt x="503048" y="271935"/>
                            </a:cubicBezTo>
                            <a:lnTo>
                              <a:pt x="597695" y="194129"/>
                            </a:lnTo>
                            <a:lnTo>
                              <a:pt x="560427" y="129419"/>
                            </a:lnTo>
                            <a:lnTo>
                              <a:pt x="445495" y="172485"/>
                            </a:lnTo>
                            <a:cubicBezTo>
                              <a:pt x="435194" y="176340"/>
                              <a:pt x="423646" y="174697"/>
                              <a:pt x="414831" y="168109"/>
                            </a:cubicBezTo>
                            <a:cubicBezTo>
                              <a:pt x="402634" y="158946"/>
                              <a:pt x="389427" y="151237"/>
                              <a:pt x="375445" y="145139"/>
                            </a:cubicBezTo>
                            <a:cubicBezTo>
                              <a:pt x="365319" y="140794"/>
                              <a:pt x="358099" y="131584"/>
                              <a:pt x="356298" y="120714"/>
                            </a:cubicBezTo>
                            <a:lnTo>
                              <a:pt x="336171" y="0"/>
                            </a:lnTo>
                            <a:lnTo>
                              <a:pt x="261556" y="0"/>
                            </a:lnTo>
                            <a:lnTo>
                              <a:pt x="241461" y="120746"/>
                            </a:lnTo>
                            <a:cubicBezTo>
                              <a:pt x="239660" y="131615"/>
                              <a:pt x="232440" y="140826"/>
                              <a:pt x="222313" y="145170"/>
                            </a:cubicBezTo>
                            <a:cubicBezTo>
                              <a:pt x="208332" y="151252"/>
                              <a:pt x="195108" y="158962"/>
                              <a:pt x="182944" y="168141"/>
                            </a:cubicBezTo>
                            <a:cubicBezTo>
                              <a:pt x="174113" y="174729"/>
                              <a:pt x="162548" y="176387"/>
                              <a:pt x="152232" y="172517"/>
                            </a:cubicBezTo>
                            <a:lnTo>
                              <a:pt x="37300" y="129419"/>
                            </a:lnTo>
                            <a:lnTo>
                              <a:pt x="0" y="194129"/>
                            </a:lnTo>
                            <a:lnTo>
                              <a:pt x="94647" y="272014"/>
                            </a:lnTo>
                            <a:cubicBezTo>
                              <a:pt x="103163" y="279013"/>
                              <a:pt x="107523" y="289882"/>
                              <a:pt x="106227" y="300830"/>
                            </a:cubicBezTo>
                            <a:cubicBezTo>
                              <a:pt x="104237" y="315933"/>
                              <a:pt x="104237" y="331226"/>
                              <a:pt x="106227" y="346329"/>
                            </a:cubicBezTo>
                            <a:lnTo>
                              <a:pt x="106227" y="348557"/>
                            </a:lnTo>
                            <a:cubicBezTo>
                              <a:pt x="106227" y="349299"/>
                              <a:pt x="106449" y="349268"/>
                              <a:pt x="106449" y="349663"/>
                            </a:cubicBezTo>
                            <a:cubicBezTo>
                              <a:pt x="106401" y="350121"/>
                              <a:pt x="106306" y="350595"/>
                              <a:pt x="106196" y="351053"/>
                            </a:cubicBezTo>
                            <a:cubicBezTo>
                              <a:pt x="106164" y="354860"/>
                              <a:pt x="105453" y="358620"/>
                              <a:pt x="104095" y="362175"/>
                            </a:cubicBezTo>
                            <a:close/>
                            <a:moveTo>
                              <a:pt x="298856" y="194129"/>
                            </a:moveTo>
                            <a:cubicBezTo>
                              <a:pt x="370343" y="194129"/>
                              <a:pt x="428275" y="252077"/>
                              <a:pt x="428275" y="323548"/>
                            </a:cubicBezTo>
                            <a:cubicBezTo>
                              <a:pt x="428275" y="395020"/>
                              <a:pt x="370343" y="452968"/>
                              <a:pt x="298856" y="452968"/>
                            </a:cubicBezTo>
                            <a:cubicBezTo>
                              <a:pt x="227384" y="452968"/>
                              <a:pt x="169436" y="395020"/>
                              <a:pt x="169436" y="323548"/>
                            </a:cubicBezTo>
                            <a:cubicBezTo>
                              <a:pt x="169436" y="252077"/>
                              <a:pt x="227384" y="194129"/>
                              <a:pt x="298856" y="194129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78" name="Freeform: Shape 377">
                        <a:extLst>
                          <a:ext uri="{FF2B5EF4-FFF2-40B4-BE49-F238E27FC236}">
                            <a16:creationId xmlns:a16="http://schemas.microsoft.com/office/drawing/2014/main" id="{DBA308EB-FB36-4C15-9C8C-7362F7F841A6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135732" y="2788709"/>
                        <a:ext cx="272939" cy="441976"/>
                      </a:xfrm>
                      <a:custGeom>
                        <a:avLst/>
                        <a:gdLst>
                          <a:gd name="connsiteX0" fmla="*/ 374861 w 439570"/>
                          <a:gd name="connsiteY0" fmla="*/ 547125 h 711806"/>
                          <a:gd name="connsiteX1" fmla="*/ 439571 w 439570"/>
                          <a:gd name="connsiteY1" fmla="*/ 473158 h 711806"/>
                          <a:gd name="connsiteX2" fmla="*/ 439571 w 439570"/>
                          <a:gd name="connsiteY2" fmla="*/ 0 h 711806"/>
                          <a:gd name="connsiteX3" fmla="*/ 245442 w 439570"/>
                          <a:gd name="connsiteY3" fmla="*/ 0 h 711806"/>
                          <a:gd name="connsiteX4" fmla="*/ 245442 w 439570"/>
                          <a:gd name="connsiteY4" fmla="*/ 452968 h 711806"/>
                          <a:gd name="connsiteX5" fmla="*/ 235963 w 439570"/>
                          <a:gd name="connsiteY5" fmla="*/ 475843 h 711806"/>
                          <a:gd name="connsiteX6" fmla="*/ 0 w 439570"/>
                          <a:gd name="connsiteY6" fmla="*/ 711806 h 711806"/>
                          <a:gd name="connsiteX7" fmla="*/ 230749 w 439570"/>
                          <a:gd name="connsiteY7" fmla="*/ 711806 h 711806"/>
                          <a:gd name="connsiteX8" fmla="*/ 310151 w 439570"/>
                          <a:gd name="connsiteY8" fmla="*/ 621219 h 711806"/>
                          <a:gd name="connsiteX9" fmla="*/ 310151 w 439570"/>
                          <a:gd name="connsiteY9" fmla="*/ 388258 h 711806"/>
                          <a:gd name="connsiteX10" fmla="*/ 374861 w 439570"/>
                          <a:gd name="connsiteY10" fmla="*/ 388258 h 711806"/>
                          <a:gd name="connsiteX11" fmla="*/ 310151 w 439570"/>
                          <a:gd name="connsiteY11" fmla="*/ 129419 h 711806"/>
                          <a:gd name="connsiteX12" fmla="*/ 374861 w 439570"/>
                          <a:gd name="connsiteY12" fmla="*/ 129419 h 711806"/>
                          <a:gd name="connsiteX13" fmla="*/ 374861 w 439570"/>
                          <a:gd name="connsiteY13" fmla="*/ 194129 h 711806"/>
                          <a:gd name="connsiteX14" fmla="*/ 310151 w 439570"/>
                          <a:gd name="connsiteY14" fmla="*/ 194129 h 711806"/>
                          <a:gd name="connsiteX15" fmla="*/ 310151 w 439570"/>
                          <a:gd name="connsiteY15" fmla="*/ 323548 h 711806"/>
                          <a:gd name="connsiteX16" fmla="*/ 310151 w 439570"/>
                          <a:gd name="connsiteY16" fmla="*/ 258839 h 711806"/>
                          <a:gd name="connsiteX17" fmla="*/ 374861 w 439570"/>
                          <a:gd name="connsiteY17" fmla="*/ 258839 h 711806"/>
                          <a:gd name="connsiteX18" fmla="*/ 374861 w 439570"/>
                          <a:gd name="connsiteY18" fmla="*/ 323548 h 71180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</a:cxnLst>
                        <a:rect l="l" t="t" r="r" b="b"/>
                        <a:pathLst>
                          <a:path w="439570" h="711806">
                            <a:moveTo>
                              <a:pt x="374861" y="547125"/>
                            </a:moveTo>
                            <a:lnTo>
                              <a:pt x="439571" y="473158"/>
                            </a:lnTo>
                            <a:lnTo>
                              <a:pt x="439571" y="0"/>
                            </a:lnTo>
                            <a:lnTo>
                              <a:pt x="245442" y="0"/>
                            </a:lnTo>
                            <a:lnTo>
                              <a:pt x="245442" y="452968"/>
                            </a:lnTo>
                            <a:cubicBezTo>
                              <a:pt x="245442" y="461546"/>
                              <a:pt x="242029" y="469777"/>
                              <a:pt x="235963" y="475843"/>
                            </a:cubicBezTo>
                            <a:lnTo>
                              <a:pt x="0" y="711806"/>
                            </a:lnTo>
                            <a:lnTo>
                              <a:pt x="230749" y="711806"/>
                            </a:lnTo>
                            <a:lnTo>
                              <a:pt x="310151" y="621219"/>
                            </a:lnTo>
                            <a:lnTo>
                              <a:pt x="310151" y="388258"/>
                            </a:lnTo>
                            <a:lnTo>
                              <a:pt x="374861" y="388258"/>
                            </a:lnTo>
                            <a:close/>
                            <a:moveTo>
                              <a:pt x="310151" y="129419"/>
                            </a:moveTo>
                            <a:lnTo>
                              <a:pt x="374861" y="129419"/>
                            </a:lnTo>
                            <a:lnTo>
                              <a:pt x="374861" y="194129"/>
                            </a:lnTo>
                            <a:lnTo>
                              <a:pt x="310151" y="194129"/>
                            </a:lnTo>
                            <a:close/>
                            <a:moveTo>
                              <a:pt x="310151" y="323548"/>
                            </a:moveTo>
                            <a:lnTo>
                              <a:pt x="310151" y="258839"/>
                            </a:lnTo>
                            <a:lnTo>
                              <a:pt x="374861" y="258839"/>
                            </a:lnTo>
                            <a:lnTo>
                              <a:pt x="374861" y="323548"/>
                            </a:lnTo>
                            <a:close/>
                          </a:path>
                        </a:pathLst>
                      </a:custGeom>
                      <a:grpFill/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79" name="Freeform: Shape 378">
                        <a:extLst>
                          <a:ext uri="{FF2B5EF4-FFF2-40B4-BE49-F238E27FC236}">
                            <a16:creationId xmlns:a16="http://schemas.microsoft.com/office/drawing/2014/main" id="{A6141AC6-B402-4FEC-8435-EEA2201C9D18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847589" y="2105656"/>
                        <a:ext cx="308233" cy="166241"/>
                      </a:xfrm>
                      <a:custGeom>
                        <a:avLst/>
                        <a:gdLst>
                          <a:gd name="connsiteX0" fmla="*/ 47237 w 496412"/>
                          <a:gd name="connsiteY0" fmla="*/ 124079 h 267732"/>
                          <a:gd name="connsiteX1" fmla="*/ 69102 w 496412"/>
                          <a:gd name="connsiteY1" fmla="*/ 255252 h 267732"/>
                          <a:gd name="connsiteX2" fmla="*/ 90461 w 496412"/>
                          <a:gd name="connsiteY2" fmla="*/ 267733 h 267732"/>
                          <a:gd name="connsiteX3" fmla="*/ 215125 w 496412"/>
                          <a:gd name="connsiteY3" fmla="*/ 221049 h 267732"/>
                          <a:gd name="connsiteX4" fmla="*/ 254494 w 496412"/>
                          <a:gd name="connsiteY4" fmla="*/ 235157 h 267732"/>
                          <a:gd name="connsiteX5" fmla="*/ 268191 w 496412"/>
                          <a:gd name="connsiteY5" fmla="*/ 258839 h 267732"/>
                          <a:gd name="connsiteX6" fmla="*/ 388258 w 496412"/>
                          <a:gd name="connsiteY6" fmla="*/ 258839 h 267732"/>
                          <a:gd name="connsiteX7" fmla="*/ 394309 w 496412"/>
                          <a:gd name="connsiteY7" fmla="*/ 240039 h 267732"/>
                          <a:gd name="connsiteX8" fmla="*/ 496413 w 496412"/>
                          <a:gd name="connsiteY8" fmla="*/ 97064 h 267732"/>
                          <a:gd name="connsiteX9" fmla="*/ 291193 w 496412"/>
                          <a:gd name="connsiteY9" fmla="*/ 97064 h 267732"/>
                          <a:gd name="connsiteX10" fmla="*/ 258839 w 496412"/>
                          <a:gd name="connsiteY10" fmla="*/ 64710 h 267732"/>
                          <a:gd name="connsiteX11" fmla="*/ 258839 w 496412"/>
                          <a:gd name="connsiteY11" fmla="*/ 0 h 267732"/>
                          <a:gd name="connsiteX12" fmla="*/ 0 w 496412"/>
                          <a:gd name="connsiteY12" fmla="*/ 0 h 267732"/>
                          <a:gd name="connsiteX13" fmla="*/ 0 w 496412"/>
                          <a:gd name="connsiteY13" fmla="*/ 97064 h 267732"/>
                          <a:gd name="connsiteX14" fmla="*/ 15324 w 496412"/>
                          <a:gd name="connsiteY14" fmla="*/ 97064 h 267732"/>
                          <a:gd name="connsiteX15" fmla="*/ 47237 w 496412"/>
                          <a:gd name="connsiteY15" fmla="*/ 124079 h 26773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</a:cxnLst>
                        <a:rect l="l" t="t" r="r" b="b"/>
                        <a:pathLst>
                          <a:path w="496412" h="267732">
                            <a:moveTo>
                              <a:pt x="47237" y="124079"/>
                            </a:moveTo>
                            <a:lnTo>
                              <a:pt x="69102" y="255252"/>
                            </a:lnTo>
                            <a:cubicBezTo>
                              <a:pt x="76290" y="258997"/>
                              <a:pt x="83446" y="263167"/>
                              <a:pt x="90461" y="267733"/>
                            </a:cubicBezTo>
                            <a:lnTo>
                              <a:pt x="215125" y="221049"/>
                            </a:lnTo>
                            <a:cubicBezTo>
                              <a:pt x="229928" y="215488"/>
                              <a:pt x="246579" y="221460"/>
                              <a:pt x="254494" y="235157"/>
                            </a:cubicBezTo>
                            <a:lnTo>
                              <a:pt x="268191" y="258839"/>
                            </a:lnTo>
                            <a:lnTo>
                              <a:pt x="388258" y="258839"/>
                            </a:lnTo>
                            <a:cubicBezTo>
                              <a:pt x="388242" y="252093"/>
                              <a:pt x="390359" y="245521"/>
                              <a:pt x="394309" y="240039"/>
                            </a:cubicBezTo>
                            <a:lnTo>
                              <a:pt x="496413" y="97064"/>
                            </a:lnTo>
                            <a:lnTo>
                              <a:pt x="291193" y="97064"/>
                            </a:lnTo>
                            <a:cubicBezTo>
                              <a:pt x="273326" y="97064"/>
                              <a:pt x="258839" y="82577"/>
                              <a:pt x="258839" y="64710"/>
                            </a:cubicBezTo>
                            <a:lnTo>
                              <a:pt x="258839" y="0"/>
                            </a:lnTo>
                            <a:lnTo>
                              <a:pt x="0" y="0"/>
                            </a:lnTo>
                            <a:lnTo>
                              <a:pt x="0" y="97064"/>
                            </a:lnTo>
                            <a:lnTo>
                              <a:pt x="15324" y="97064"/>
                            </a:lnTo>
                            <a:cubicBezTo>
                              <a:pt x="31138" y="97064"/>
                              <a:pt x="44630" y="108487"/>
                              <a:pt x="47237" y="124079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0" name="Freeform: Shape 379">
                        <a:extLst>
                          <a:ext uri="{FF2B5EF4-FFF2-40B4-BE49-F238E27FC236}">
                            <a16:creationId xmlns:a16="http://schemas.microsoft.com/office/drawing/2014/main" id="{C18D6CDB-235F-4D35-8682-6F7DB3350919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146307" y="2366823"/>
                        <a:ext cx="80359" cy="80359"/>
                      </a:xfrm>
                      <a:custGeom>
                        <a:avLst/>
                        <a:gdLst>
                          <a:gd name="connsiteX0" fmla="*/ 129419 w 129419"/>
                          <a:gd name="connsiteY0" fmla="*/ 64710 h 129419"/>
                          <a:gd name="connsiteX1" fmla="*/ 64710 w 129419"/>
                          <a:gd name="connsiteY1" fmla="*/ 129419 h 129419"/>
                          <a:gd name="connsiteX2" fmla="*/ 0 w 129419"/>
                          <a:gd name="connsiteY2" fmla="*/ 64710 h 129419"/>
                          <a:gd name="connsiteX3" fmla="*/ 64710 w 129419"/>
                          <a:gd name="connsiteY3" fmla="*/ 0 h 129419"/>
                          <a:gd name="connsiteX4" fmla="*/ 129419 w 129419"/>
                          <a:gd name="connsiteY4" fmla="*/ 64710 h 12941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29419" h="129419">
                            <a:moveTo>
                              <a:pt x="129419" y="64710"/>
                            </a:moveTo>
                            <a:cubicBezTo>
                              <a:pt x="129419" y="100445"/>
                              <a:pt x="100461" y="129419"/>
                              <a:pt x="64710" y="129419"/>
                            </a:cubicBezTo>
                            <a:cubicBezTo>
                              <a:pt x="28974" y="129419"/>
                              <a:pt x="0" y="100445"/>
                              <a:pt x="0" y="64710"/>
                            </a:cubicBezTo>
                            <a:cubicBezTo>
                              <a:pt x="0" y="28974"/>
                              <a:pt x="28974" y="0"/>
                              <a:pt x="64710" y="0"/>
                            </a:cubicBezTo>
                            <a:cubicBezTo>
                              <a:pt x="100461" y="0"/>
                              <a:pt x="129419" y="28974"/>
                              <a:pt x="129419" y="6471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1" name="Freeform: Shape 380">
                        <a:extLst>
                          <a:ext uri="{FF2B5EF4-FFF2-40B4-BE49-F238E27FC236}">
                            <a16:creationId xmlns:a16="http://schemas.microsoft.com/office/drawing/2014/main" id="{07A414B0-363E-4611-A9B5-EA54A96F0767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543868" y="2151378"/>
                        <a:ext cx="370876" cy="798148"/>
                      </a:xfrm>
                      <a:custGeom>
                        <a:avLst/>
                        <a:gdLst>
                          <a:gd name="connsiteX0" fmla="*/ 488103 w 597300"/>
                          <a:gd name="connsiteY0" fmla="*/ 651299 h 1285424"/>
                          <a:gd name="connsiteX1" fmla="*/ 494801 w 597300"/>
                          <a:gd name="connsiteY1" fmla="*/ 615295 h 1285424"/>
                          <a:gd name="connsiteX2" fmla="*/ 550032 w 597300"/>
                          <a:gd name="connsiteY2" fmla="*/ 481926 h 1285424"/>
                          <a:gd name="connsiteX3" fmla="*/ 273563 w 597300"/>
                          <a:gd name="connsiteY3" fmla="*/ 34630 h 1285424"/>
                          <a:gd name="connsiteX4" fmla="*/ 204382 w 597300"/>
                          <a:gd name="connsiteY4" fmla="*/ 0 h 1285424"/>
                          <a:gd name="connsiteX5" fmla="*/ 64710 w 597300"/>
                          <a:gd name="connsiteY5" fmla="*/ 195551 h 1285424"/>
                          <a:gd name="connsiteX6" fmla="*/ 64710 w 597300"/>
                          <a:gd name="connsiteY6" fmla="*/ 562686 h 1285424"/>
                          <a:gd name="connsiteX7" fmla="*/ 155297 w 597300"/>
                          <a:gd name="connsiteY7" fmla="*/ 683464 h 1285424"/>
                          <a:gd name="connsiteX8" fmla="*/ 161774 w 597300"/>
                          <a:gd name="connsiteY8" fmla="*/ 702880 h 1285424"/>
                          <a:gd name="connsiteX9" fmla="*/ 161774 w 597300"/>
                          <a:gd name="connsiteY9" fmla="*/ 832299 h 1285424"/>
                          <a:gd name="connsiteX10" fmla="*/ 141426 w 597300"/>
                          <a:gd name="connsiteY10" fmla="*/ 862363 h 1285424"/>
                          <a:gd name="connsiteX11" fmla="*/ 0 w 597300"/>
                          <a:gd name="connsiteY11" fmla="*/ 918905 h 1285424"/>
                          <a:gd name="connsiteX12" fmla="*/ 0 w 597300"/>
                          <a:gd name="connsiteY12" fmla="*/ 1137885 h 1285424"/>
                          <a:gd name="connsiteX13" fmla="*/ 45578 w 597300"/>
                          <a:gd name="connsiteY13" fmla="*/ 1165880 h 1285424"/>
                          <a:gd name="connsiteX14" fmla="*/ 45783 w 597300"/>
                          <a:gd name="connsiteY14" fmla="*/ 1165880 h 1285424"/>
                          <a:gd name="connsiteX15" fmla="*/ 45941 w 597300"/>
                          <a:gd name="connsiteY15" fmla="*/ 1166037 h 1285424"/>
                          <a:gd name="connsiteX16" fmla="*/ 261903 w 597300"/>
                          <a:gd name="connsiteY16" fmla="*/ 1285425 h 1285424"/>
                          <a:gd name="connsiteX17" fmla="*/ 420613 w 597300"/>
                          <a:gd name="connsiteY17" fmla="*/ 1285267 h 1285424"/>
                          <a:gd name="connsiteX18" fmla="*/ 420613 w 597300"/>
                          <a:gd name="connsiteY18" fmla="*/ 1123493 h 1285424"/>
                          <a:gd name="connsiteX19" fmla="*/ 430092 w 597300"/>
                          <a:gd name="connsiteY19" fmla="*/ 1100617 h 1285424"/>
                          <a:gd name="connsiteX20" fmla="*/ 442572 w 597300"/>
                          <a:gd name="connsiteY20" fmla="*/ 1088136 h 1285424"/>
                          <a:gd name="connsiteX21" fmla="*/ 300672 w 597300"/>
                          <a:gd name="connsiteY21" fmla="*/ 1016949 h 1285424"/>
                          <a:gd name="connsiteX22" fmla="*/ 301067 w 597300"/>
                          <a:gd name="connsiteY22" fmla="*/ 971593 h 1285424"/>
                          <a:gd name="connsiteX23" fmla="*/ 346424 w 597300"/>
                          <a:gd name="connsiteY23" fmla="*/ 971198 h 1285424"/>
                          <a:gd name="connsiteX24" fmla="*/ 479746 w 597300"/>
                          <a:gd name="connsiteY24" fmla="*/ 1026428 h 1285424"/>
                          <a:gd name="connsiteX25" fmla="*/ 485322 w 597300"/>
                          <a:gd name="connsiteY25" fmla="*/ 1026428 h 1285424"/>
                          <a:gd name="connsiteX26" fmla="*/ 485322 w 597300"/>
                          <a:gd name="connsiteY26" fmla="*/ 929364 h 1285424"/>
                          <a:gd name="connsiteX27" fmla="*/ 517677 w 597300"/>
                          <a:gd name="connsiteY27" fmla="*/ 897009 h 1285424"/>
                          <a:gd name="connsiteX28" fmla="*/ 597300 w 597300"/>
                          <a:gd name="connsiteY28" fmla="*/ 897009 h 1285424"/>
                          <a:gd name="connsiteX29" fmla="*/ 194129 w 597300"/>
                          <a:gd name="connsiteY29" fmla="*/ 573461 h 1285424"/>
                          <a:gd name="connsiteX30" fmla="*/ 129419 w 597300"/>
                          <a:gd name="connsiteY30" fmla="*/ 573461 h 1285424"/>
                          <a:gd name="connsiteX31" fmla="*/ 129419 w 597300"/>
                          <a:gd name="connsiteY31" fmla="*/ 508751 h 1285424"/>
                          <a:gd name="connsiteX32" fmla="*/ 194129 w 597300"/>
                          <a:gd name="connsiteY32" fmla="*/ 508751 h 1285424"/>
                          <a:gd name="connsiteX33" fmla="*/ 194129 w 597300"/>
                          <a:gd name="connsiteY33" fmla="*/ 444042 h 1285424"/>
                          <a:gd name="connsiteX34" fmla="*/ 129419 w 597300"/>
                          <a:gd name="connsiteY34" fmla="*/ 444042 h 1285424"/>
                          <a:gd name="connsiteX35" fmla="*/ 129419 w 597300"/>
                          <a:gd name="connsiteY35" fmla="*/ 379332 h 1285424"/>
                          <a:gd name="connsiteX36" fmla="*/ 194129 w 597300"/>
                          <a:gd name="connsiteY36" fmla="*/ 379332 h 1285424"/>
                          <a:gd name="connsiteX37" fmla="*/ 194129 w 597300"/>
                          <a:gd name="connsiteY37" fmla="*/ 314622 h 1285424"/>
                          <a:gd name="connsiteX38" fmla="*/ 129419 w 597300"/>
                          <a:gd name="connsiteY38" fmla="*/ 314622 h 1285424"/>
                          <a:gd name="connsiteX39" fmla="*/ 129419 w 597300"/>
                          <a:gd name="connsiteY39" fmla="*/ 185203 h 1285424"/>
                          <a:gd name="connsiteX40" fmla="*/ 194129 w 597300"/>
                          <a:gd name="connsiteY40" fmla="*/ 185203 h 1285424"/>
                          <a:gd name="connsiteX41" fmla="*/ 452968 w 597300"/>
                          <a:gd name="connsiteY41" fmla="*/ 638170 h 1285424"/>
                          <a:gd name="connsiteX42" fmla="*/ 420613 w 597300"/>
                          <a:gd name="connsiteY42" fmla="*/ 670525 h 1285424"/>
                          <a:gd name="connsiteX43" fmla="*/ 323548 w 597300"/>
                          <a:gd name="connsiteY43" fmla="*/ 670525 h 1285424"/>
                          <a:gd name="connsiteX44" fmla="*/ 291193 w 597300"/>
                          <a:gd name="connsiteY44" fmla="*/ 638170 h 1285424"/>
                          <a:gd name="connsiteX45" fmla="*/ 323548 w 597300"/>
                          <a:gd name="connsiteY45" fmla="*/ 605816 h 1285424"/>
                          <a:gd name="connsiteX46" fmla="*/ 388258 w 597300"/>
                          <a:gd name="connsiteY46" fmla="*/ 605816 h 1285424"/>
                          <a:gd name="connsiteX47" fmla="*/ 388258 w 597300"/>
                          <a:gd name="connsiteY47" fmla="*/ 541106 h 1285424"/>
                          <a:gd name="connsiteX48" fmla="*/ 420613 w 597300"/>
                          <a:gd name="connsiteY48" fmla="*/ 508751 h 1285424"/>
                          <a:gd name="connsiteX49" fmla="*/ 452968 w 597300"/>
                          <a:gd name="connsiteY49" fmla="*/ 541106 h 128542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</a:cxnLst>
                        <a:rect l="l" t="t" r="r" b="b"/>
                        <a:pathLst>
                          <a:path w="597300" h="1285424">
                            <a:moveTo>
                              <a:pt x="488103" y="651299"/>
                            </a:moveTo>
                            <a:cubicBezTo>
                              <a:pt x="482668" y="639071"/>
                              <a:pt x="485338" y="624758"/>
                              <a:pt x="494801" y="615295"/>
                            </a:cubicBezTo>
                            <a:cubicBezTo>
                              <a:pt x="530284" y="580001"/>
                              <a:pt x="550174" y="531975"/>
                              <a:pt x="550032" y="481926"/>
                            </a:cubicBezTo>
                            <a:cubicBezTo>
                              <a:pt x="550664" y="292315"/>
                              <a:pt x="443441" y="118834"/>
                              <a:pt x="273563" y="34630"/>
                            </a:cubicBezTo>
                            <a:lnTo>
                              <a:pt x="204382" y="0"/>
                            </a:lnTo>
                            <a:lnTo>
                              <a:pt x="64710" y="195551"/>
                            </a:lnTo>
                            <a:lnTo>
                              <a:pt x="64710" y="562686"/>
                            </a:lnTo>
                            <a:lnTo>
                              <a:pt x="155297" y="683464"/>
                            </a:lnTo>
                            <a:cubicBezTo>
                              <a:pt x="159499" y="689072"/>
                              <a:pt x="161774" y="695881"/>
                              <a:pt x="161774" y="702880"/>
                            </a:cubicBezTo>
                            <a:lnTo>
                              <a:pt x="161774" y="832299"/>
                            </a:lnTo>
                            <a:cubicBezTo>
                              <a:pt x="161774" y="845538"/>
                              <a:pt x="153717" y="857450"/>
                              <a:pt x="141426" y="862363"/>
                            </a:cubicBezTo>
                            <a:lnTo>
                              <a:pt x="0" y="918905"/>
                            </a:lnTo>
                            <a:lnTo>
                              <a:pt x="0" y="1137885"/>
                            </a:lnTo>
                            <a:cubicBezTo>
                              <a:pt x="15072" y="1147238"/>
                              <a:pt x="30348" y="1156622"/>
                              <a:pt x="45578" y="1165880"/>
                            </a:cubicBezTo>
                            <a:lnTo>
                              <a:pt x="45783" y="1165880"/>
                            </a:lnTo>
                            <a:lnTo>
                              <a:pt x="45941" y="1166037"/>
                            </a:lnTo>
                            <a:cubicBezTo>
                              <a:pt x="114980" y="1210952"/>
                              <a:pt x="187162" y="1250843"/>
                              <a:pt x="261903" y="1285425"/>
                            </a:cubicBezTo>
                            <a:lnTo>
                              <a:pt x="420613" y="1285267"/>
                            </a:lnTo>
                            <a:lnTo>
                              <a:pt x="420613" y="1123493"/>
                            </a:lnTo>
                            <a:cubicBezTo>
                              <a:pt x="420613" y="1114914"/>
                              <a:pt x="424025" y="1106683"/>
                              <a:pt x="430092" y="1100617"/>
                            </a:cubicBezTo>
                            <a:lnTo>
                              <a:pt x="442572" y="1088136"/>
                            </a:lnTo>
                            <a:cubicBezTo>
                              <a:pt x="388811" y="1080395"/>
                              <a:pt x="339015" y="1055418"/>
                              <a:pt x="300672" y="1016949"/>
                            </a:cubicBezTo>
                            <a:cubicBezTo>
                              <a:pt x="288413" y="1004248"/>
                              <a:pt x="288587" y="984073"/>
                              <a:pt x="301067" y="971593"/>
                            </a:cubicBezTo>
                            <a:cubicBezTo>
                              <a:pt x="313548" y="959112"/>
                              <a:pt x="333722" y="958938"/>
                              <a:pt x="346424" y="971198"/>
                            </a:cubicBezTo>
                            <a:cubicBezTo>
                              <a:pt x="381702" y="1006680"/>
                              <a:pt x="429712" y="1026570"/>
                              <a:pt x="479746" y="1026428"/>
                            </a:cubicBezTo>
                            <a:lnTo>
                              <a:pt x="485322" y="1026428"/>
                            </a:lnTo>
                            <a:lnTo>
                              <a:pt x="485322" y="929364"/>
                            </a:lnTo>
                            <a:cubicBezTo>
                              <a:pt x="485322" y="911496"/>
                              <a:pt x="499809" y="897009"/>
                              <a:pt x="517677" y="897009"/>
                            </a:cubicBezTo>
                            <a:lnTo>
                              <a:pt x="597300" y="897009"/>
                            </a:lnTo>
                            <a:close/>
                            <a:moveTo>
                              <a:pt x="194129" y="573461"/>
                            </a:moveTo>
                            <a:lnTo>
                              <a:pt x="129419" y="573461"/>
                            </a:lnTo>
                            <a:lnTo>
                              <a:pt x="129419" y="508751"/>
                            </a:lnTo>
                            <a:lnTo>
                              <a:pt x="194129" y="508751"/>
                            </a:lnTo>
                            <a:close/>
                            <a:moveTo>
                              <a:pt x="194129" y="444042"/>
                            </a:moveTo>
                            <a:lnTo>
                              <a:pt x="129419" y="444042"/>
                            </a:lnTo>
                            <a:lnTo>
                              <a:pt x="129419" y="379332"/>
                            </a:lnTo>
                            <a:lnTo>
                              <a:pt x="194129" y="379332"/>
                            </a:lnTo>
                            <a:close/>
                            <a:moveTo>
                              <a:pt x="194129" y="314622"/>
                            </a:moveTo>
                            <a:lnTo>
                              <a:pt x="129419" y="314622"/>
                            </a:lnTo>
                            <a:lnTo>
                              <a:pt x="129419" y="185203"/>
                            </a:lnTo>
                            <a:lnTo>
                              <a:pt x="194129" y="185203"/>
                            </a:lnTo>
                            <a:close/>
                            <a:moveTo>
                              <a:pt x="452968" y="638170"/>
                            </a:moveTo>
                            <a:cubicBezTo>
                              <a:pt x="452968" y="656038"/>
                              <a:pt x="438481" y="670525"/>
                              <a:pt x="420613" y="670525"/>
                            </a:cubicBezTo>
                            <a:lnTo>
                              <a:pt x="323548" y="670525"/>
                            </a:lnTo>
                            <a:cubicBezTo>
                              <a:pt x="305680" y="670525"/>
                              <a:pt x="291193" y="656038"/>
                              <a:pt x="291193" y="638170"/>
                            </a:cubicBezTo>
                            <a:cubicBezTo>
                              <a:pt x="291193" y="620303"/>
                              <a:pt x="305680" y="605816"/>
                              <a:pt x="323548" y="605816"/>
                            </a:cubicBezTo>
                            <a:lnTo>
                              <a:pt x="388258" y="605816"/>
                            </a:lnTo>
                            <a:lnTo>
                              <a:pt x="388258" y="541106"/>
                            </a:lnTo>
                            <a:cubicBezTo>
                              <a:pt x="388258" y="523238"/>
                              <a:pt x="402745" y="508751"/>
                              <a:pt x="420613" y="508751"/>
                            </a:cubicBezTo>
                            <a:cubicBezTo>
                              <a:pt x="438481" y="508751"/>
                              <a:pt x="452968" y="523238"/>
                              <a:pt x="452968" y="541106"/>
                            </a:cubicBezTo>
                            <a:close/>
                          </a:path>
                        </a:pathLst>
                      </a:custGeom>
                      <a:grpFill/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2" name="Freeform: Shape 381">
                        <a:extLst>
                          <a:ext uri="{FF2B5EF4-FFF2-40B4-BE49-F238E27FC236}">
                            <a16:creationId xmlns:a16="http://schemas.microsoft.com/office/drawing/2014/main" id="{255E3B2E-66F8-4A8A-8480-27E5AB1CC35A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854475" y="2542109"/>
                        <a:ext cx="321437" cy="206420"/>
                      </a:xfrm>
                      <a:custGeom>
                        <a:avLst/>
                        <a:gdLst>
                          <a:gd name="connsiteX0" fmla="*/ 517677 w 517677"/>
                          <a:gd name="connsiteY0" fmla="*/ 138314 h 332442"/>
                          <a:gd name="connsiteX1" fmla="*/ 517677 w 517677"/>
                          <a:gd name="connsiteY1" fmla="*/ 84378 h 332442"/>
                          <a:gd name="connsiteX2" fmla="*/ 459982 w 517677"/>
                          <a:gd name="connsiteY2" fmla="*/ 7473 h 332442"/>
                          <a:gd name="connsiteX3" fmla="*/ 452968 w 517677"/>
                          <a:gd name="connsiteY3" fmla="*/ 8894 h 332442"/>
                          <a:gd name="connsiteX4" fmla="*/ 300546 w 517677"/>
                          <a:gd name="connsiteY4" fmla="*/ 8894 h 332442"/>
                          <a:gd name="connsiteX5" fmla="*/ 286849 w 517677"/>
                          <a:gd name="connsiteY5" fmla="*/ 32576 h 332442"/>
                          <a:gd name="connsiteX6" fmla="*/ 247480 w 517677"/>
                          <a:gd name="connsiteY6" fmla="*/ 46684 h 332442"/>
                          <a:gd name="connsiteX7" fmla="*/ 122942 w 517677"/>
                          <a:gd name="connsiteY7" fmla="*/ 0 h 332442"/>
                          <a:gd name="connsiteX8" fmla="*/ 101583 w 517677"/>
                          <a:gd name="connsiteY8" fmla="*/ 12481 h 332442"/>
                          <a:gd name="connsiteX9" fmla="*/ 79718 w 517677"/>
                          <a:gd name="connsiteY9" fmla="*/ 143654 h 332442"/>
                          <a:gd name="connsiteX10" fmla="*/ 47821 w 517677"/>
                          <a:gd name="connsiteY10" fmla="*/ 170669 h 332442"/>
                          <a:gd name="connsiteX11" fmla="*/ 0 w 517677"/>
                          <a:gd name="connsiteY11" fmla="*/ 170669 h 332442"/>
                          <a:gd name="connsiteX12" fmla="*/ 0 w 517677"/>
                          <a:gd name="connsiteY12" fmla="*/ 332443 h 332442"/>
                          <a:gd name="connsiteX13" fmla="*/ 355903 w 517677"/>
                          <a:gd name="connsiteY13" fmla="*/ 332443 h 332442"/>
                          <a:gd name="connsiteX14" fmla="*/ 355903 w 517677"/>
                          <a:gd name="connsiteY14" fmla="*/ 267733 h 332442"/>
                          <a:gd name="connsiteX15" fmla="*/ 376251 w 517677"/>
                          <a:gd name="connsiteY15" fmla="*/ 237669 h 332442"/>
                          <a:gd name="connsiteX16" fmla="*/ 462889 w 517677"/>
                          <a:gd name="connsiteY16" fmla="*/ 203023 h 332442"/>
                          <a:gd name="connsiteX17" fmla="*/ 388258 w 517677"/>
                          <a:gd name="connsiteY17" fmla="*/ 203023 h 332442"/>
                          <a:gd name="connsiteX18" fmla="*/ 388258 w 517677"/>
                          <a:gd name="connsiteY18" fmla="*/ 138314 h 332442"/>
                          <a:gd name="connsiteX19" fmla="*/ 194129 w 517677"/>
                          <a:gd name="connsiteY19" fmla="*/ 203023 h 332442"/>
                          <a:gd name="connsiteX20" fmla="*/ 129419 w 517677"/>
                          <a:gd name="connsiteY20" fmla="*/ 203023 h 332442"/>
                          <a:gd name="connsiteX21" fmla="*/ 129419 w 517677"/>
                          <a:gd name="connsiteY21" fmla="*/ 138314 h 332442"/>
                          <a:gd name="connsiteX22" fmla="*/ 194129 w 517677"/>
                          <a:gd name="connsiteY22" fmla="*/ 138314 h 332442"/>
                          <a:gd name="connsiteX23" fmla="*/ 323548 w 517677"/>
                          <a:gd name="connsiteY23" fmla="*/ 203023 h 332442"/>
                          <a:gd name="connsiteX24" fmla="*/ 258839 w 517677"/>
                          <a:gd name="connsiteY24" fmla="*/ 203023 h 332442"/>
                          <a:gd name="connsiteX25" fmla="*/ 258839 w 517677"/>
                          <a:gd name="connsiteY25" fmla="*/ 138314 h 332442"/>
                          <a:gd name="connsiteX26" fmla="*/ 323548 w 517677"/>
                          <a:gd name="connsiteY26" fmla="*/ 138314 h 33244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</a:cxnLst>
                        <a:rect l="l" t="t" r="r" b="b"/>
                        <a:pathLst>
                          <a:path w="517677" h="332442">
                            <a:moveTo>
                              <a:pt x="517677" y="138314"/>
                            </a:moveTo>
                            <a:lnTo>
                              <a:pt x="517677" y="84378"/>
                            </a:lnTo>
                            <a:lnTo>
                              <a:pt x="459982" y="7473"/>
                            </a:lnTo>
                            <a:cubicBezTo>
                              <a:pt x="457707" y="8231"/>
                              <a:pt x="455353" y="8705"/>
                              <a:pt x="452968" y="8894"/>
                            </a:cubicBezTo>
                            <a:lnTo>
                              <a:pt x="300546" y="8894"/>
                            </a:lnTo>
                            <a:lnTo>
                              <a:pt x="286849" y="32576"/>
                            </a:lnTo>
                            <a:cubicBezTo>
                              <a:pt x="278934" y="46273"/>
                              <a:pt x="262283" y="52245"/>
                              <a:pt x="247480" y="46684"/>
                            </a:cubicBezTo>
                            <a:lnTo>
                              <a:pt x="122942" y="0"/>
                            </a:lnTo>
                            <a:cubicBezTo>
                              <a:pt x="115928" y="4566"/>
                              <a:pt x="108771" y="8736"/>
                              <a:pt x="101583" y="12481"/>
                            </a:cubicBezTo>
                            <a:lnTo>
                              <a:pt x="79718" y="143654"/>
                            </a:lnTo>
                            <a:cubicBezTo>
                              <a:pt x="77111" y="159246"/>
                              <a:pt x="63620" y="170669"/>
                              <a:pt x="47821" y="170669"/>
                            </a:cubicBezTo>
                            <a:lnTo>
                              <a:pt x="0" y="170669"/>
                            </a:lnTo>
                            <a:lnTo>
                              <a:pt x="0" y="332443"/>
                            </a:lnTo>
                            <a:lnTo>
                              <a:pt x="355903" y="332443"/>
                            </a:lnTo>
                            <a:lnTo>
                              <a:pt x="355903" y="267733"/>
                            </a:lnTo>
                            <a:cubicBezTo>
                              <a:pt x="355887" y="254494"/>
                              <a:pt x="363960" y="242582"/>
                              <a:pt x="376251" y="237669"/>
                            </a:cubicBezTo>
                            <a:lnTo>
                              <a:pt x="462889" y="203023"/>
                            </a:lnTo>
                            <a:lnTo>
                              <a:pt x="388258" y="203023"/>
                            </a:lnTo>
                            <a:lnTo>
                              <a:pt x="388258" y="138314"/>
                            </a:lnTo>
                            <a:close/>
                            <a:moveTo>
                              <a:pt x="194129" y="203023"/>
                            </a:moveTo>
                            <a:lnTo>
                              <a:pt x="129419" y="203023"/>
                            </a:lnTo>
                            <a:lnTo>
                              <a:pt x="129419" y="138314"/>
                            </a:lnTo>
                            <a:lnTo>
                              <a:pt x="194129" y="138314"/>
                            </a:lnTo>
                            <a:close/>
                            <a:moveTo>
                              <a:pt x="323548" y="203023"/>
                            </a:moveTo>
                            <a:lnTo>
                              <a:pt x="258839" y="203023"/>
                            </a:lnTo>
                            <a:lnTo>
                              <a:pt x="258839" y="138314"/>
                            </a:lnTo>
                            <a:lnTo>
                              <a:pt x="323548" y="138314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3" name="Freeform: Shape 382">
                        <a:extLst>
                          <a:ext uri="{FF2B5EF4-FFF2-40B4-BE49-F238E27FC236}">
                            <a16:creationId xmlns:a16="http://schemas.microsoft.com/office/drawing/2014/main" id="{559280F9-2AD8-49B4-854D-F339DCD77472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862794" y="3049877"/>
                        <a:ext cx="152400" cy="180808"/>
                      </a:xfrm>
                      <a:custGeom>
                        <a:avLst/>
                        <a:gdLst>
                          <a:gd name="connsiteX0" fmla="*/ 64710 w 245441"/>
                          <a:gd name="connsiteY0" fmla="*/ 97064 h 291193"/>
                          <a:gd name="connsiteX1" fmla="*/ 64710 w 245441"/>
                          <a:gd name="connsiteY1" fmla="*/ 0 h 291193"/>
                          <a:gd name="connsiteX2" fmla="*/ 0 w 245441"/>
                          <a:gd name="connsiteY2" fmla="*/ 0 h 291193"/>
                          <a:gd name="connsiteX3" fmla="*/ 0 w 245441"/>
                          <a:gd name="connsiteY3" fmla="*/ 291193 h 291193"/>
                          <a:gd name="connsiteX4" fmla="*/ 245442 w 245441"/>
                          <a:gd name="connsiteY4" fmla="*/ 291193 h 291193"/>
                          <a:gd name="connsiteX5" fmla="*/ 74189 w 245441"/>
                          <a:gd name="connsiteY5" fmla="*/ 119940 h 291193"/>
                          <a:gd name="connsiteX6" fmla="*/ 64710 w 245441"/>
                          <a:gd name="connsiteY6" fmla="*/ 97064 h 29119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245441" h="291193">
                            <a:moveTo>
                              <a:pt x="64710" y="97064"/>
                            </a:moveTo>
                            <a:lnTo>
                              <a:pt x="64710" y="0"/>
                            </a:lnTo>
                            <a:lnTo>
                              <a:pt x="0" y="0"/>
                            </a:lnTo>
                            <a:lnTo>
                              <a:pt x="0" y="291193"/>
                            </a:lnTo>
                            <a:lnTo>
                              <a:pt x="245442" y="291193"/>
                            </a:lnTo>
                            <a:lnTo>
                              <a:pt x="74189" y="119940"/>
                            </a:lnTo>
                            <a:cubicBezTo>
                              <a:pt x="68122" y="113874"/>
                              <a:pt x="64710" y="105643"/>
                              <a:pt x="64710" y="97064"/>
                            </a:cubicBezTo>
                            <a:close/>
                          </a:path>
                        </a:pathLst>
                      </a:custGeom>
                      <a:grpFill/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4" name="Freeform: Shape 383">
                        <a:extLst>
                          <a:ext uri="{FF2B5EF4-FFF2-40B4-BE49-F238E27FC236}">
                            <a16:creationId xmlns:a16="http://schemas.microsoft.com/office/drawing/2014/main" id="{EE8A80DE-EDF6-486F-9D3C-52FE3D226A65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924191" y="2788709"/>
                        <a:ext cx="91002" cy="168477"/>
                      </a:xfrm>
                      <a:custGeom>
                        <a:avLst/>
                        <a:gdLst>
                          <a:gd name="connsiteX0" fmla="*/ 0 w 146560"/>
                          <a:gd name="connsiteY0" fmla="*/ 0 h 271334"/>
                          <a:gd name="connsiteX1" fmla="*/ 0 w 146560"/>
                          <a:gd name="connsiteY1" fmla="*/ 180732 h 271334"/>
                          <a:gd name="connsiteX2" fmla="*/ 90587 w 146560"/>
                          <a:gd name="connsiteY2" fmla="*/ 271335 h 271334"/>
                          <a:gd name="connsiteX3" fmla="*/ 146560 w 146560"/>
                          <a:gd name="connsiteY3" fmla="*/ 178046 h 271334"/>
                          <a:gd name="connsiteX4" fmla="*/ 112199 w 146560"/>
                          <a:gd name="connsiteY4" fmla="*/ 156798 h 271334"/>
                          <a:gd name="connsiteX5" fmla="*/ 97064 w 146560"/>
                          <a:gd name="connsiteY5" fmla="*/ 129419 h 271334"/>
                          <a:gd name="connsiteX6" fmla="*/ 97064 w 146560"/>
                          <a:gd name="connsiteY6" fmla="*/ 0 h 27133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146560" h="271334">
                            <a:moveTo>
                              <a:pt x="0" y="0"/>
                            </a:moveTo>
                            <a:lnTo>
                              <a:pt x="0" y="180732"/>
                            </a:lnTo>
                            <a:lnTo>
                              <a:pt x="90587" y="271335"/>
                            </a:lnTo>
                            <a:lnTo>
                              <a:pt x="146560" y="178046"/>
                            </a:lnTo>
                            <a:cubicBezTo>
                              <a:pt x="135170" y="171032"/>
                              <a:pt x="124269" y="164365"/>
                              <a:pt x="112199" y="156798"/>
                            </a:cubicBezTo>
                            <a:cubicBezTo>
                              <a:pt x="102783" y="150873"/>
                              <a:pt x="97064" y="140541"/>
                              <a:pt x="97064" y="129419"/>
                            </a:cubicBezTo>
                            <a:lnTo>
                              <a:pt x="97064" y="0"/>
                            </a:lnTo>
                            <a:close/>
                          </a:path>
                        </a:pathLst>
                      </a:custGeom>
                      <a:grpFill/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5" name="Freeform: Shape 384">
                        <a:extLst>
                          <a:ext uri="{FF2B5EF4-FFF2-40B4-BE49-F238E27FC236}">
                            <a16:creationId xmlns:a16="http://schemas.microsoft.com/office/drawing/2014/main" id="{04FAD7BC-D750-47BE-B3FD-1BC29ABE735B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055373" y="3049877"/>
                        <a:ext cx="156706" cy="180808"/>
                      </a:xfrm>
                      <a:custGeom>
                        <a:avLst/>
                        <a:gdLst>
                          <a:gd name="connsiteX0" fmla="*/ 187667 w 252377"/>
                          <a:gd name="connsiteY0" fmla="*/ 64710 h 291193"/>
                          <a:gd name="connsiteX1" fmla="*/ 179674 w 252377"/>
                          <a:gd name="connsiteY1" fmla="*/ 86037 h 291193"/>
                          <a:gd name="connsiteX2" fmla="*/ 58248 w 252377"/>
                          <a:gd name="connsiteY2" fmla="*/ 224809 h 291193"/>
                          <a:gd name="connsiteX3" fmla="*/ 58248 w 252377"/>
                          <a:gd name="connsiteY3" fmla="*/ 226484 h 291193"/>
                          <a:gd name="connsiteX4" fmla="*/ 56763 w 252377"/>
                          <a:gd name="connsiteY4" fmla="*/ 226484 h 291193"/>
                          <a:gd name="connsiteX5" fmla="*/ 0 w 252377"/>
                          <a:gd name="connsiteY5" fmla="*/ 291193 h 291193"/>
                          <a:gd name="connsiteX6" fmla="*/ 252377 w 252377"/>
                          <a:gd name="connsiteY6" fmla="*/ 291193 h 291193"/>
                          <a:gd name="connsiteX7" fmla="*/ 252377 w 252377"/>
                          <a:gd name="connsiteY7" fmla="*/ 0 h 291193"/>
                          <a:gd name="connsiteX8" fmla="*/ 187667 w 252377"/>
                          <a:gd name="connsiteY8" fmla="*/ 0 h 29119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252377" h="291193">
                            <a:moveTo>
                              <a:pt x="187667" y="64710"/>
                            </a:moveTo>
                            <a:cubicBezTo>
                              <a:pt x="187667" y="72546"/>
                              <a:pt x="184824" y="80129"/>
                              <a:pt x="179674" y="86037"/>
                            </a:cubicBezTo>
                            <a:lnTo>
                              <a:pt x="58248" y="224809"/>
                            </a:lnTo>
                            <a:lnTo>
                              <a:pt x="58248" y="226484"/>
                            </a:lnTo>
                            <a:lnTo>
                              <a:pt x="56763" y="226484"/>
                            </a:lnTo>
                            <a:lnTo>
                              <a:pt x="0" y="291193"/>
                            </a:lnTo>
                            <a:lnTo>
                              <a:pt x="252377" y="291193"/>
                            </a:lnTo>
                            <a:lnTo>
                              <a:pt x="252377" y="0"/>
                            </a:lnTo>
                            <a:lnTo>
                              <a:pt x="187667" y="0"/>
                            </a:lnTo>
                            <a:close/>
                          </a:path>
                        </a:pathLst>
                      </a:custGeom>
                      <a:grpFill/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6" name="Freeform: Shape 385">
                        <a:extLst>
                          <a:ext uri="{FF2B5EF4-FFF2-40B4-BE49-F238E27FC236}">
                            <a16:creationId xmlns:a16="http://schemas.microsoft.com/office/drawing/2014/main" id="{991706A5-A244-4FB5-AFB0-891846CDEC7B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5975014" y="2788709"/>
                        <a:ext cx="120538" cy="220988"/>
                      </a:xfrm>
                      <a:custGeom>
                        <a:avLst/>
                        <a:gdLst>
                          <a:gd name="connsiteX0" fmla="*/ 194129 w 194128"/>
                          <a:gd name="connsiteY0" fmla="*/ 336945 h 355903"/>
                          <a:gd name="connsiteX1" fmla="*/ 74189 w 194128"/>
                          <a:gd name="connsiteY1" fmla="*/ 217005 h 355903"/>
                          <a:gd name="connsiteX2" fmla="*/ 64710 w 194128"/>
                          <a:gd name="connsiteY2" fmla="*/ 194129 h 355903"/>
                          <a:gd name="connsiteX3" fmla="*/ 64710 w 194128"/>
                          <a:gd name="connsiteY3" fmla="*/ 0 h 355903"/>
                          <a:gd name="connsiteX4" fmla="*/ 0 w 194128"/>
                          <a:gd name="connsiteY4" fmla="*/ 0 h 355903"/>
                          <a:gd name="connsiteX5" fmla="*/ 0 w 194128"/>
                          <a:gd name="connsiteY5" fmla="*/ 355903 h 355903"/>
                          <a:gd name="connsiteX6" fmla="*/ 194129 w 194128"/>
                          <a:gd name="connsiteY6" fmla="*/ 355903 h 35590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194128" h="355903">
                            <a:moveTo>
                              <a:pt x="194129" y="336945"/>
                            </a:moveTo>
                            <a:lnTo>
                              <a:pt x="74189" y="217005"/>
                            </a:lnTo>
                            <a:cubicBezTo>
                              <a:pt x="68122" y="210938"/>
                              <a:pt x="64710" y="202707"/>
                              <a:pt x="64710" y="194129"/>
                            </a:cubicBezTo>
                            <a:lnTo>
                              <a:pt x="64710" y="0"/>
                            </a:lnTo>
                            <a:lnTo>
                              <a:pt x="0" y="0"/>
                            </a:lnTo>
                            <a:lnTo>
                              <a:pt x="0" y="355903"/>
                            </a:lnTo>
                            <a:lnTo>
                              <a:pt x="194129" y="355903"/>
                            </a:lnTo>
                            <a:close/>
                          </a:path>
                        </a:pathLst>
                      </a:custGeom>
                      <a:grpFill/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7" name="Freeform: Shape 386">
                        <a:extLst>
                          <a:ext uri="{FF2B5EF4-FFF2-40B4-BE49-F238E27FC236}">
                            <a16:creationId xmlns:a16="http://schemas.microsoft.com/office/drawing/2014/main" id="{230A54AC-087A-46C8-8C04-1BDA7B39DD08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336629" y="2567496"/>
                        <a:ext cx="251173" cy="150903"/>
                      </a:xfrm>
                      <a:custGeom>
                        <a:avLst/>
                        <a:gdLst>
                          <a:gd name="connsiteX0" fmla="*/ 372159 w 404516"/>
                          <a:gd name="connsiteY0" fmla="*/ 194492 h 243030"/>
                          <a:gd name="connsiteX1" fmla="*/ 395162 w 404516"/>
                          <a:gd name="connsiteY1" fmla="*/ 184887 h 243030"/>
                          <a:gd name="connsiteX2" fmla="*/ 404514 w 404516"/>
                          <a:gd name="connsiteY2" fmla="*/ 161774 h 243030"/>
                          <a:gd name="connsiteX3" fmla="*/ 402792 w 404516"/>
                          <a:gd name="connsiteY3" fmla="*/ 0 h 243030"/>
                          <a:gd name="connsiteX4" fmla="*/ 338083 w 404516"/>
                          <a:gd name="connsiteY4" fmla="*/ 727 h 243030"/>
                          <a:gd name="connsiteX5" fmla="*/ 339441 w 404516"/>
                          <a:gd name="connsiteY5" fmla="*/ 129783 h 243030"/>
                          <a:gd name="connsiteX6" fmla="*/ 155028 w 404516"/>
                          <a:gd name="connsiteY6" fmla="*/ 129783 h 243030"/>
                          <a:gd name="connsiteX7" fmla="*/ 64362 w 404516"/>
                          <a:gd name="connsiteY7" fmla="*/ 82957 h 243030"/>
                          <a:gd name="connsiteX8" fmla="*/ 0 w 404516"/>
                          <a:gd name="connsiteY8" fmla="*/ 162137 h 243030"/>
                          <a:gd name="connsiteX9" fmla="*/ 64362 w 404516"/>
                          <a:gd name="connsiteY9" fmla="*/ 241318 h 243030"/>
                          <a:gd name="connsiteX10" fmla="*/ 155028 w 404516"/>
                          <a:gd name="connsiteY10" fmla="*/ 194492 h 24303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404516" h="243030">
                            <a:moveTo>
                              <a:pt x="372159" y="194492"/>
                            </a:moveTo>
                            <a:cubicBezTo>
                              <a:pt x="380801" y="194492"/>
                              <a:pt x="389079" y="191032"/>
                              <a:pt x="395162" y="184887"/>
                            </a:cubicBezTo>
                            <a:cubicBezTo>
                              <a:pt x="401244" y="178741"/>
                              <a:pt x="404609" y="170432"/>
                              <a:pt x="404514" y="161774"/>
                            </a:cubicBezTo>
                            <a:lnTo>
                              <a:pt x="402792" y="0"/>
                            </a:lnTo>
                            <a:lnTo>
                              <a:pt x="338083" y="727"/>
                            </a:lnTo>
                            <a:lnTo>
                              <a:pt x="339441" y="129783"/>
                            </a:lnTo>
                            <a:lnTo>
                              <a:pt x="155028" y="129783"/>
                            </a:lnTo>
                            <a:cubicBezTo>
                              <a:pt x="139704" y="94679"/>
                              <a:pt x="101851" y="75136"/>
                              <a:pt x="64362" y="82957"/>
                            </a:cubicBezTo>
                            <a:cubicBezTo>
                              <a:pt x="26873" y="90777"/>
                              <a:pt x="0" y="123827"/>
                              <a:pt x="0" y="162137"/>
                            </a:cubicBezTo>
                            <a:cubicBezTo>
                              <a:pt x="0" y="200448"/>
                              <a:pt x="26873" y="233498"/>
                              <a:pt x="64362" y="241318"/>
                            </a:cubicBezTo>
                            <a:cubicBezTo>
                              <a:pt x="101851" y="249138"/>
                              <a:pt x="139704" y="229596"/>
                              <a:pt x="155028" y="194492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8" name="Freeform: Shape 387">
                        <a:extLst>
                          <a:ext uri="{FF2B5EF4-FFF2-40B4-BE49-F238E27FC236}">
                            <a16:creationId xmlns:a16="http://schemas.microsoft.com/office/drawing/2014/main" id="{7C004C11-1FFE-4CF6-8133-F09B398C3254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416989" y="2115652"/>
                        <a:ext cx="170770" cy="210992"/>
                      </a:xfrm>
                      <a:custGeom>
                        <a:avLst/>
                        <a:gdLst>
                          <a:gd name="connsiteX0" fmla="*/ 48543 w 275027"/>
                          <a:gd name="connsiteY0" fmla="*/ 155028 h 339804"/>
                          <a:gd name="connsiteX1" fmla="*/ 48543 w 275027"/>
                          <a:gd name="connsiteY1" fmla="*/ 307450 h 339804"/>
                          <a:gd name="connsiteX2" fmla="*/ 80898 w 275027"/>
                          <a:gd name="connsiteY2" fmla="*/ 339805 h 339804"/>
                          <a:gd name="connsiteX3" fmla="*/ 275027 w 275027"/>
                          <a:gd name="connsiteY3" fmla="*/ 339805 h 339804"/>
                          <a:gd name="connsiteX4" fmla="*/ 275027 w 275027"/>
                          <a:gd name="connsiteY4" fmla="*/ 275095 h 339804"/>
                          <a:gd name="connsiteX5" fmla="*/ 113253 w 275027"/>
                          <a:gd name="connsiteY5" fmla="*/ 275095 h 339804"/>
                          <a:gd name="connsiteX6" fmla="*/ 113253 w 275027"/>
                          <a:gd name="connsiteY6" fmla="*/ 155028 h 339804"/>
                          <a:gd name="connsiteX7" fmla="*/ 160079 w 275027"/>
                          <a:gd name="connsiteY7" fmla="*/ 64362 h 339804"/>
                          <a:gd name="connsiteX8" fmla="*/ 80898 w 275027"/>
                          <a:gd name="connsiteY8" fmla="*/ 0 h 339804"/>
                          <a:gd name="connsiteX9" fmla="*/ 1717 w 275027"/>
                          <a:gd name="connsiteY9" fmla="*/ 64362 h 339804"/>
                          <a:gd name="connsiteX10" fmla="*/ 48543 w 275027"/>
                          <a:gd name="connsiteY10" fmla="*/ 155028 h 33980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275027" h="339804">
                            <a:moveTo>
                              <a:pt x="48543" y="155028"/>
                            </a:moveTo>
                            <a:lnTo>
                              <a:pt x="48543" y="307450"/>
                            </a:lnTo>
                            <a:cubicBezTo>
                              <a:pt x="48543" y="325318"/>
                              <a:pt x="63030" y="339805"/>
                              <a:pt x="80898" y="339805"/>
                            </a:cubicBezTo>
                            <a:lnTo>
                              <a:pt x="275027" y="339805"/>
                            </a:lnTo>
                            <a:lnTo>
                              <a:pt x="275027" y="275095"/>
                            </a:lnTo>
                            <a:lnTo>
                              <a:pt x="113253" y="275095"/>
                            </a:lnTo>
                            <a:lnTo>
                              <a:pt x="113253" y="155028"/>
                            </a:lnTo>
                            <a:cubicBezTo>
                              <a:pt x="148357" y="139704"/>
                              <a:pt x="167899" y="101867"/>
                              <a:pt x="160079" y="64362"/>
                            </a:cubicBezTo>
                            <a:cubicBezTo>
                              <a:pt x="152243" y="26873"/>
                              <a:pt x="119193" y="0"/>
                              <a:pt x="80898" y="0"/>
                            </a:cubicBezTo>
                            <a:cubicBezTo>
                              <a:pt x="42588" y="0"/>
                              <a:pt x="9538" y="26873"/>
                              <a:pt x="1717" y="64362"/>
                            </a:cubicBezTo>
                            <a:cubicBezTo>
                              <a:pt x="-6118" y="101867"/>
                              <a:pt x="13440" y="139704"/>
                              <a:pt x="48543" y="155028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389" name="Freeform: Shape 388">
                        <a:extLst>
                          <a:ext uri="{FF2B5EF4-FFF2-40B4-BE49-F238E27FC236}">
                            <a16:creationId xmlns:a16="http://schemas.microsoft.com/office/drawing/2014/main" id="{0ABFC8FF-A77C-4765-A7BB-402AB4044766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376408" y="2376880"/>
                        <a:ext cx="271725" cy="100460"/>
                      </a:xfrm>
                      <a:custGeom>
                        <a:avLst/>
                        <a:gdLst>
                          <a:gd name="connsiteX0" fmla="*/ 152236 w 437615"/>
                          <a:gd name="connsiteY0" fmla="*/ 118880 h 161792"/>
                          <a:gd name="connsiteX1" fmla="*/ 437616 w 437615"/>
                          <a:gd name="connsiteY1" fmla="*/ 113224 h 161792"/>
                          <a:gd name="connsiteX2" fmla="*/ 436320 w 437615"/>
                          <a:gd name="connsiteY2" fmla="*/ 48514 h 161792"/>
                          <a:gd name="connsiteX3" fmla="*/ 157197 w 437615"/>
                          <a:gd name="connsiteY3" fmla="*/ 54044 h 161792"/>
                          <a:gd name="connsiteX4" fmla="*/ 70243 w 437615"/>
                          <a:gd name="connsiteY4" fmla="*/ 709 h 161792"/>
                          <a:gd name="connsiteX5" fmla="*/ 225 w 437615"/>
                          <a:gd name="connsiteY5" fmla="*/ 74882 h 161792"/>
                          <a:gd name="connsiteX6" fmla="*/ 58474 w 437615"/>
                          <a:gd name="connsiteY6" fmla="*/ 158612 h 161792"/>
                          <a:gd name="connsiteX7" fmla="*/ 152378 w 437615"/>
                          <a:gd name="connsiteY7" fmla="*/ 118753 h 16179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</a:cxnLst>
                        <a:rect l="l" t="t" r="r" b="b"/>
                        <a:pathLst>
                          <a:path w="437615" h="161792">
                            <a:moveTo>
                              <a:pt x="152236" y="118880"/>
                            </a:moveTo>
                            <a:lnTo>
                              <a:pt x="437616" y="113224"/>
                            </a:lnTo>
                            <a:lnTo>
                              <a:pt x="436320" y="48514"/>
                            </a:lnTo>
                            <a:lnTo>
                              <a:pt x="157197" y="54044"/>
                            </a:lnTo>
                            <a:cubicBezTo>
                              <a:pt x="144479" y="17929"/>
                              <a:pt x="108191" y="-4331"/>
                              <a:pt x="70243" y="709"/>
                            </a:cubicBezTo>
                            <a:cubicBezTo>
                              <a:pt x="32296" y="5748"/>
                              <a:pt x="3069" y="36713"/>
                              <a:pt x="225" y="74882"/>
                            </a:cubicBezTo>
                            <a:cubicBezTo>
                              <a:pt x="-2618" y="113066"/>
                              <a:pt x="21695" y="148012"/>
                              <a:pt x="58474" y="158612"/>
                            </a:cubicBezTo>
                            <a:cubicBezTo>
                              <a:pt x="95268" y="169229"/>
                              <a:pt x="134447" y="152593"/>
                              <a:pt x="152378" y="118753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404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>
                          <a:solidFill>
                            <a:prstClr val="black"/>
                          </a:solidFill>
                          <a:latin typeface="Calibri" panose="020F0502020204030204"/>
                        </a:endParaRPr>
                      </a:p>
                    </p:txBody>
                  </p:sp>
                </p:grpSp>
              </p:grpSp>
            </p:grpSp>
          </p:grpSp>
        </p:grpSp>
      </p:grp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EAD22495-F8A5-E8E1-C338-E32D43DD4D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2629" y="5812501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4370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CA3968-E7C7-A4A2-6294-9F4AE1C9B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40</a:t>
            </a:fld>
            <a:endParaRPr lang="en-IN"/>
          </a:p>
        </p:txBody>
      </p:sp>
      <p:pic>
        <p:nvPicPr>
          <p:cNvPr id="5122" name="Picture 2" descr="See the source image">
            <a:extLst>
              <a:ext uri="{FF2B5EF4-FFF2-40B4-BE49-F238E27FC236}">
                <a16:creationId xmlns:a16="http://schemas.microsoft.com/office/drawing/2014/main" id="{0461A417-F297-3737-5EA0-E2E37A8BC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6" y="28614"/>
            <a:ext cx="12139914" cy="682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AE86382D-E35E-64AC-66A5-41755078F5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79991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D68AF-6604-4A6D-AD56-970C375D3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860" y="199139"/>
            <a:ext cx="8596668" cy="1320800"/>
          </a:xfrm>
        </p:spPr>
        <p:txBody>
          <a:bodyPr/>
          <a:lstStyle/>
          <a:p>
            <a:r>
              <a:rPr lang="en-IN" dirty="0"/>
              <a:t>AI </a:t>
            </a:r>
            <a:r>
              <a:rPr lang="en-IN" dirty="0" err="1"/>
              <a:t>Usecase</a:t>
            </a:r>
            <a:r>
              <a:rPr lang="en-IN" dirty="0"/>
              <a:t> in HealthCare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90371-4588-46FC-A69C-D71AE9A83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41</a:t>
            </a:fld>
            <a:endParaRPr lang="en-IN"/>
          </a:p>
        </p:txBody>
      </p:sp>
      <p:grpSp>
        <p:nvGrpSpPr>
          <p:cNvPr id="460" name="Group 459">
            <a:extLst>
              <a:ext uri="{FF2B5EF4-FFF2-40B4-BE49-F238E27FC236}">
                <a16:creationId xmlns:a16="http://schemas.microsoft.com/office/drawing/2014/main" id="{BABAD41C-FE4F-48B0-82C1-0F01DDE2696B}"/>
              </a:ext>
            </a:extLst>
          </p:cNvPr>
          <p:cNvGrpSpPr/>
          <p:nvPr/>
        </p:nvGrpSpPr>
        <p:grpSpPr>
          <a:xfrm>
            <a:off x="1750941" y="1398586"/>
            <a:ext cx="8514325" cy="4550542"/>
            <a:chOff x="1183590" y="1872906"/>
            <a:chExt cx="6643247" cy="3550532"/>
          </a:xfrm>
        </p:grpSpPr>
        <p:grpSp>
          <p:nvGrpSpPr>
            <p:cNvPr id="450" name="Group 449">
              <a:extLst>
                <a:ext uri="{FF2B5EF4-FFF2-40B4-BE49-F238E27FC236}">
                  <a16:creationId xmlns:a16="http://schemas.microsoft.com/office/drawing/2014/main" id="{A4D7E768-7C67-4B4B-9A90-88FD394A1CC1}"/>
                </a:ext>
              </a:extLst>
            </p:cNvPr>
            <p:cNvGrpSpPr/>
            <p:nvPr/>
          </p:nvGrpSpPr>
          <p:grpSpPr>
            <a:xfrm>
              <a:off x="2682865" y="1872906"/>
              <a:ext cx="3735558" cy="3550532"/>
              <a:chOff x="2682865" y="1872906"/>
              <a:chExt cx="3735558" cy="3550532"/>
            </a:xfrm>
          </p:grpSpPr>
          <p:grpSp>
            <p:nvGrpSpPr>
              <p:cNvPr id="315" name="Group 314">
                <a:extLst>
                  <a:ext uri="{FF2B5EF4-FFF2-40B4-BE49-F238E27FC236}">
                    <a16:creationId xmlns:a16="http://schemas.microsoft.com/office/drawing/2014/main" id="{78BB0DC0-A7D0-4BDB-B8F6-85B9A2D2AA90}"/>
                  </a:ext>
                </a:extLst>
              </p:cNvPr>
              <p:cNvGrpSpPr/>
              <p:nvPr/>
            </p:nvGrpSpPr>
            <p:grpSpPr>
              <a:xfrm>
                <a:off x="3292978" y="2546743"/>
                <a:ext cx="2535084" cy="2241484"/>
                <a:chOff x="4622311" y="2429305"/>
                <a:chExt cx="2964749" cy="2621389"/>
              </a:xfrm>
            </p:grpSpPr>
            <p:cxnSp>
              <p:nvCxnSpPr>
                <p:cNvPr id="409" name="Straight Connector 408">
                  <a:extLst>
                    <a:ext uri="{FF2B5EF4-FFF2-40B4-BE49-F238E27FC236}">
                      <a16:creationId xmlns:a16="http://schemas.microsoft.com/office/drawing/2014/main" id="{E8F2C098-3A0A-4645-B5CE-CAEC232380D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6516716" y="3219580"/>
                  <a:ext cx="951311" cy="284584"/>
                </a:xfrm>
                <a:prstGeom prst="line">
                  <a:avLst/>
                </a:prstGeom>
                <a:noFill/>
                <a:ln w="0" cap="flat" cmpd="sng" algn="ctr">
                  <a:solidFill>
                    <a:schemeClr val="accent3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410" name="Straight Connector 409">
                  <a:extLst>
                    <a:ext uri="{FF2B5EF4-FFF2-40B4-BE49-F238E27FC236}">
                      <a16:creationId xmlns:a16="http://schemas.microsoft.com/office/drawing/2014/main" id="{CBBF64DA-2D1D-4DF8-9882-3D0C4498F2EA}"/>
                    </a:ext>
                  </a:extLst>
                </p:cNvPr>
                <p:cNvCxnSpPr>
                  <a:cxnSpLocks/>
                  <a:stCxn id="384" idx="0"/>
                </p:cNvCxnSpPr>
                <p:nvPr/>
              </p:nvCxnSpPr>
              <p:spPr>
                <a:xfrm flipH="1" flipV="1">
                  <a:off x="6668655" y="4036205"/>
                  <a:ext cx="918405" cy="336733"/>
                </a:xfrm>
                <a:prstGeom prst="line">
                  <a:avLst/>
                </a:prstGeom>
                <a:noFill/>
                <a:ln w="0" cap="flat" cmpd="sng" algn="ctr">
                  <a:solidFill>
                    <a:schemeClr val="accent3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411" name="Straight Connector 410">
                  <a:extLst>
                    <a:ext uri="{FF2B5EF4-FFF2-40B4-BE49-F238E27FC236}">
                      <a16:creationId xmlns:a16="http://schemas.microsoft.com/office/drawing/2014/main" id="{3AB7AEEE-FD0D-4EA4-953B-F0E39E39103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6218369" y="2429305"/>
                  <a:ext cx="244158" cy="640647"/>
                </a:xfrm>
                <a:prstGeom prst="line">
                  <a:avLst/>
                </a:prstGeom>
                <a:noFill/>
                <a:ln w="0" cap="flat" cmpd="sng" algn="ctr">
                  <a:solidFill>
                    <a:schemeClr val="accent3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412" name="Straight Connector 411">
                  <a:extLst>
                    <a:ext uri="{FF2B5EF4-FFF2-40B4-BE49-F238E27FC236}">
                      <a16:creationId xmlns:a16="http://schemas.microsoft.com/office/drawing/2014/main" id="{0DCD3828-DAC2-4671-A6C9-52729918FA1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390170" y="2468431"/>
                  <a:ext cx="338066" cy="760648"/>
                </a:xfrm>
                <a:prstGeom prst="line">
                  <a:avLst/>
                </a:prstGeom>
                <a:noFill/>
                <a:ln w="0" cap="flat" cmpd="sng" algn="ctr">
                  <a:solidFill>
                    <a:schemeClr val="accent3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413" name="Straight Connector 412">
                  <a:extLst>
                    <a:ext uri="{FF2B5EF4-FFF2-40B4-BE49-F238E27FC236}">
                      <a16:creationId xmlns:a16="http://schemas.microsoft.com/office/drawing/2014/main" id="{3B1E14A4-4158-4BA2-93AE-13DAEDC2457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633916" y="3220621"/>
                  <a:ext cx="723085" cy="289743"/>
                </a:xfrm>
                <a:prstGeom prst="line">
                  <a:avLst/>
                </a:prstGeom>
                <a:noFill/>
                <a:ln w="0" cap="flat" cmpd="sng" algn="ctr">
                  <a:solidFill>
                    <a:schemeClr val="accent3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414" name="Straight Connector 413">
                  <a:extLst>
                    <a:ext uri="{FF2B5EF4-FFF2-40B4-BE49-F238E27FC236}">
                      <a16:creationId xmlns:a16="http://schemas.microsoft.com/office/drawing/2014/main" id="{43748E0B-BE48-420C-8CFB-3BF81EB7AD0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6223541" y="4399110"/>
                  <a:ext cx="287694" cy="651584"/>
                </a:xfrm>
                <a:prstGeom prst="line">
                  <a:avLst/>
                </a:prstGeom>
                <a:noFill/>
                <a:ln w="0" cap="flat" cmpd="sng" algn="ctr">
                  <a:solidFill>
                    <a:schemeClr val="accent3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415" name="Straight Connector 414">
                  <a:extLst>
                    <a:ext uri="{FF2B5EF4-FFF2-40B4-BE49-F238E27FC236}">
                      <a16:creationId xmlns:a16="http://schemas.microsoft.com/office/drawing/2014/main" id="{BDC25474-DE1C-4D7F-B0D3-92B3FD29B1D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4622311" y="4031775"/>
                  <a:ext cx="630173" cy="281420"/>
                </a:xfrm>
                <a:prstGeom prst="lin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0" cap="flat" cmpd="sng" algn="ctr">
                  <a:solidFill>
                    <a:schemeClr val="accent3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416" name="Straight Connector 415">
                  <a:extLst>
                    <a:ext uri="{FF2B5EF4-FFF2-40B4-BE49-F238E27FC236}">
                      <a16:creationId xmlns:a16="http://schemas.microsoft.com/office/drawing/2014/main" id="{6149E11C-3083-4032-A4F5-3F19FD24CB2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414996" y="4403242"/>
                  <a:ext cx="257591" cy="645160"/>
                </a:xfrm>
                <a:prstGeom prst="line">
                  <a:avLst/>
                </a:prstGeom>
                <a:noFill/>
                <a:ln w="0" cap="flat" cmpd="sng" algn="ctr">
                  <a:solidFill>
                    <a:schemeClr val="accent3"/>
                  </a:solidFill>
                  <a:prstDash val="dash"/>
                  <a:miter lim="800000"/>
                </a:ln>
                <a:effectLst/>
              </p:spPr>
            </p:cxnSp>
          </p:grpSp>
          <p:sp>
            <p:nvSpPr>
              <p:cNvPr id="316" name="Oval 315">
                <a:extLst>
                  <a:ext uri="{FF2B5EF4-FFF2-40B4-BE49-F238E27FC236}">
                    <a16:creationId xmlns:a16="http://schemas.microsoft.com/office/drawing/2014/main" id="{E1070615-785D-4B51-A6AA-28E23CCC4725}"/>
                  </a:ext>
                </a:extLst>
              </p:cNvPr>
              <p:cNvSpPr/>
              <p:nvPr/>
            </p:nvSpPr>
            <p:spPr>
              <a:xfrm>
                <a:off x="3578579" y="2696741"/>
                <a:ext cx="1949028" cy="1949026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514350">
                  <a:defRPr/>
                </a:pPr>
                <a:endParaRPr lang="en-US" kern="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08" name="Oval 407">
                <a:extLst>
                  <a:ext uri="{FF2B5EF4-FFF2-40B4-BE49-F238E27FC236}">
                    <a16:creationId xmlns:a16="http://schemas.microsoft.com/office/drawing/2014/main" id="{FB11610B-78FB-47AC-BD88-DF5AFB5F03FF}"/>
                  </a:ext>
                </a:extLst>
              </p:cNvPr>
              <p:cNvSpPr/>
              <p:nvPr/>
            </p:nvSpPr>
            <p:spPr>
              <a:xfrm>
                <a:off x="3287682" y="3188065"/>
                <a:ext cx="78665" cy="78665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514350">
                  <a:defRPr/>
                </a:pPr>
                <a:endParaRPr lang="en-US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04" name="Oval 403">
                <a:extLst>
                  <a:ext uri="{FF2B5EF4-FFF2-40B4-BE49-F238E27FC236}">
                    <a16:creationId xmlns:a16="http://schemas.microsoft.com/office/drawing/2014/main" id="{14D4D49C-A951-41EB-9E51-55AEE8BD4A35}"/>
                  </a:ext>
                </a:extLst>
              </p:cNvPr>
              <p:cNvSpPr/>
              <p:nvPr/>
            </p:nvSpPr>
            <p:spPr>
              <a:xfrm>
                <a:off x="3903370" y="2527586"/>
                <a:ext cx="78665" cy="78665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514350">
                  <a:defRPr/>
                </a:pPr>
                <a:endParaRPr lang="en-US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94" name="Oval 393">
                <a:extLst>
                  <a:ext uri="{FF2B5EF4-FFF2-40B4-BE49-F238E27FC236}">
                    <a16:creationId xmlns:a16="http://schemas.microsoft.com/office/drawing/2014/main" id="{B24DFAD8-FD63-4885-8C60-8FB9625BC85B}"/>
                  </a:ext>
                </a:extLst>
              </p:cNvPr>
              <p:cNvSpPr/>
              <p:nvPr/>
            </p:nvSpPr>
            <p:spPr>
              <a:xfrm rot="4293048" flipV="1">
                <a:off x="3268465" y="4117997"/>
                <a:ext cx="78665" cy="78665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514350">
                  <a:defRPr/>
                </a:pPr>
                <a:endParaRPr lang="en-US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90" name="Oval 389">
                <a:extLst>
                  <a:ext uri="{FF2B5EF4-FFF2-40B4-BE49-F238E27FC236}">
                    <a16:creationId xmlns:a16="http://schemas.microsoft.com/office/drawing/2014/main" id="{C552A42C-E7A4-4A8F-8161-F6D4555F90DF}"/>
                  </a:ext>
                </a:extLst>
              </p:cNvPr>
              <p:cNvSpPr/>
              <p:nvPr/>
            </p:nvSpPr>
            <p:spPr>
              <a:xfrm flipV="1">
                <a:off x="3913268" y="4778532"/>
                <a:ext cx="78665" cy="78665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514350">
                  <a:defRPr/>
                </a:pPr>
                <a:endParaRPr lang="en-US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86" name="Oval 385">
                <a:extLst>
                  <a:ext uri="{FF2B5EF4-FFF2-40B4-BE49-F238E27FC236}">
                    <a16:creationId xmlns:a16="http://schemas.microsoft.com/office/drawing/2014/main" id="{C083DD0B-C06C-4289-83F0-BAF0F1467178}"/>
                  </a:ext>
                </a:extLst>
              </p:cNvPr>
              <p:cNvSpPr/>
              <p:nvPr/>
            </p:nvSpPr>
            <p:spPr>
              <a:xfrm rot="20025104" flipV="1">
                <a:off x="4895000" y="4799201"/>
                <a:ext cx="78665" cy="78665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514350">
                  <a:defRPr/>
                </a:pPr>
                <a:endParaRPr lang="en-US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84" name="Oval 383">
                <a:extLst>
                  <a:ext uri="{FF2B5EF4-FFF2-40B4-BE49-F238E27FC236}">
                    <a16:creationId xmlns:a16="http://schemas.microsoft.com/office/drawing/2014/main" id="{79987279-64D6-4D60-8532-D8E0B2E88022}"/>
                  </a:ext>
                </a:extLst>
              </p:cNvPr>
              <p:cNvSpPr/>
              <p:nvPr/>
            </p:nvSpPr>
            <p:spPr>
              <a:xfrm rot="6880839">
                <a:off x="5752992" y="4152938"/>
                <a:ext cx="78665" cy="78666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514350">
                  <a:defRPr/>
                </a:pPr>
                <a:endParaRPr lang="en-US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25" name="Oval 324">
                <a:extLst>
                  <a:ext uri="{FF2B5EF4-FFF2-40B4-BE49-F238E27FC236}">
                    <a16:creationId xmlns:a16="http://schemas.microsoft.com/office/drawing/2014/main" id="{CEF12035-5296-4021-8149-1E9F7C9E2718}"/>
                  </a:ext>
                </a:extLst>
              </p:cNvPr>
              <p:cNvSpPr/>
              <p:nvPr/>
            </p:nvSpPr>
            <p:spPr>
              <a:xfrm>
                <a:off x="3794386" y="2912547"/>
                <a:ext cx="1517415" cy="1517414"/>
              </a:xfrm>
              <a:prstGeom prst="ellipse">
                <a:avLst/>
              </a:prstGeom>
              <a:solidFill>
                <a:schemeClr val="accent2"/>
              </a:solidFill>
              <a:ln w="127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514350">
                  <a:defRPr/>
                </a:pPr>
                <a:endParaRPr lang="en-US" kern="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36" name="TextBox 335">
                <a:extLst>
                  <a:ext uri="{FF2B5EF4-FFF2-40B4-BE49-F238E27FC236}">
                    <a16:creationId xmlns:a16="http://schemas.microsoft.com/office/drawing/2014/main" id="{B1917610-3E5D-42A6-AD16-1DF880EB9047}"/>
                  </a:ext>
                </a:extLst>
              </p:cNvPr>
              <p:cNvSpPr txBox="1"/>
              <p:nvPr/>
            </p:nvSpPr>
            <p:spPr>
              <a:xfrm>
                <a:off x="4014758" y="3130937"/>
                <a:ext cx="1065585" cy="108063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2800" b="1" kern="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AI and </a:t>
                </a:r>
              </a:p>
              <a:p>
                <a:pPr algn="ctr" defTabSz="685800">
                  <a:defRPr/>
                </a:pPr>
                <a:r>
                  <a:rPr lang="en-US" sz="2800" b="1" kern="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Robotics</a:t>
                </a:r>
              </a:p>
            </p:txBody>
          </p:sp>
          <p:grpSp>
            <p:nvGrpSpPr>
              <p:cNvPr id="444" name="Group 443">
                <a:extLst>
                  <a:ext uri="{FF2B5EF4-FFF2-40B4-BE49-F238E27FC236}">
                    <a16:creationId xmlns:a16="http://schemas.microsoft.com/office/drawing/2014/main" id="{1E75E616-839F-412A-A9B6-DE6F49B25813}"/>
                  </a:ext>
                </a:extLst>
              </p:cNvPr>
              <p:cNvGrpSpPr/>
              <p:nvPr/>
            </p:nvGrpSpPr>
            <p:grpSpPr>
              <a:xfrm>
                <a:off x="3498494" y="1950578"/>
                <a:ext cx="642472" cy="642468"/>
                <a:chOff x="3366183" y="1747929"/>
                <a:chExt cx="772817" cy="772813"/>
              </a:xfrm>
            </p:grpSpPr>
            <p:sp>
              <p:nvSpPr>
                <p:cNvPr id="403" name="Circle: Hollow 402">
                  <a:extLst>
                    <a:ext uri="{FF2B5EF4-FFF2-40B4-BE49-F238E27FC236}">
                      <a16:creationId xmlns:a16="http://schemas.microsoft.com/office/drawing/2014/main" id="{1BCA936D-B4BF-4709-8AB3-C4F913B00403}"/>
                    </a:ext>
                  </a:extLst>
                </p:cNvPr>
                <p:cNvSpPr/>
                <p:nvPr/>
              </p:nvSpPr>
              <p:spPr>
                <a:xfrm>
                  <a:off x="3366183" y="1747929"/>
                  <a:ext cx="772817" cy="772813"/>
                </a:xfrm>
                <a:prstGeom prst="donut">
                  <a:avLst>
                    <a:gd name="adj" fmla="val 0"/>
                  </a:avLst>
                </a:prstGeom>
                <a:solidFill>
                  <a:schemeClr val="accent6"/>
                </a:solidFill>
                <a:ln w="6350" cap="flat" cmpd="sng" algn="ctr">
                  <a:solidFill>
                    <a:schemeClr val="accent3"/>
                  </a:solidFill>
                  <a:prstDash val="dashDot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514350">
                    <a:defRPr/>
                  </a:pPr>
                  <a:endParaRPr lang="en-US" kern="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339" name="Group 338">
                  <a:extLst>
                    <a:ext uri="{FF2B5EF4-FFF2-40B4-BE49-F238E27FC236}">
                      <a16:creationId xmlns:a16="http://schemas.microsoft.com/office/drawing/2014/main" id="{79C99B81-1C17-46C8-8EDF-11D47F75E206}"/>
                    </a:ext>
                  </a:extLst>
                </p:cNvPr>
                <p:cNvGrpSpPr/>
                <p:nvPr/>
              </p:nvGrpSpPr>
              <p:grpSpPr>
                <a:xfrm>
                  <a:off x="3593344" y="1979446"/>
                  <a:ext cx="318494" cy="309779"/>
                  <a:chOff x="1370382" y="3221913"/>
                  <a:chExt cx="338613" cy="329348"/>
                </a:xfrm>
                <a:solidFill>
                  <a:srgbClr val="FFFFFF"/>
                </a:solidFill>
              </p:grpSpPr>
              <p:sp>
                <p:nvSpPr>
                  <p:cNvPr id="372" name="Freeform: Shape 371">
                    <a:extLst>
                      <a:ext uri="{FF2B5EF4-FFF2-40B4-BE49-F238E27FC236}">
                        <a16:creationId xmlns:a16="http://schemas.microsoft.com/office/drawing/2014/main" id="{5C5D6FA8-AD22-44D6-8A4B-67F32E9C56E8}"/>
                      </a:ext>
                    </a:extLst>
                  </p:cNvPr>
                  <p:cNvSpPr/>
                  <p:nvPr/>
                </p:nvSpPr>
                <p:spPr>
                  <a:xfrm>
                    <a:off x="1370382" y="3447478"/>
                    <a:ext cx="338613" cy="103783"/>
                  </a:xfrm>
                  <a:custGeom>
                    <a:avLst/>
                    <a:gdLst>
                      <a:gd name="connsiteX0" fmla="*/ 312801 w 338613"/>
                      <a:gd name="connsiteY0" fmla="*/ 60674 h 103783"/>
                      <a:gd name="connsiteX1" fmla="*/ 317278 w 338613"/>
                      <a:gd name="connsiteY1" fmla="*/ 41624 h 103783"/>
                      <a:gd name="connsiteX2" fmla="*/ 273613 w 338613"/>
                      <a:gd name="connsiteY2" fmla="*/ 1945 h 103783"/>
                      <a:gd name="connsiteX3" fmla="*/ 233934 w 338613"/>
                      <a:gd name="connsiteY3" fmla="*/ 41624 h 103783"/>
                      <a:gd name="connsiteX4" fmla="*/ 238506 w 338613"/>
                      <a:gd name="connsiteY4" fmla="*/ 60674 h 103783"/>
                      <a:gd name="connsiteX5" fmla="*/ 222218 w 338613"/>
                      <a:gd name="connsiteY5" fmla="*/ 72676 h 103783"/>
                      <a:gd name="connsiteX6" fmla="*/ 206026 w 338613"/>
                      <a:gd name="connsiteY6" fmla="*/ 60674 h 103783"/>
                      <a:gd name="connsiteX7" fmla="*/ 210503 w 338613"/>
                      <a:gd name="connsiteY7" fmla="*/ 41624 h 103783"/>
                      <a:gd name="connsiteX8" fmla="*/ 168878 w 338613"/>
                      <a:gd name="connsiteY8" fmla="*/ 0 h 103783"/>
                      <a:gd name="connsiteX9" fmla="*/ 127254 w 338613"/>
                      <a:gd name="connsiteY9" fmla="*/ 41624 h 103783"/>
                      <a:gd name="connsiteX10" fmla="*/ 131731 w 338613"/>
                      <a:gd name="connsiteY10" fmla="*/ 60674 h 103783"/>
                      <a:gd name="connsiteX11" fmla="*/ 115538 w 338613"/>
                      <a:gd name="connsiteY11" fmla="*/ 72676 h 103783"/>
                      <a:gd name="connsiteX12" fmla="*/ 99155 w 338613"/>
                      <a:gd name="connsiteY12" fmla="*/ 60579 h 103783"/>
                      <a:gd name="connsiteX13" fmla="*/ 103727 w 338613"/>
                      <a:gd name="connsiteY13" fmla="*/ 42005 h 103783"/>
                      <a:gd name="connsiteX14" fmla="*/ 62103 w 338613"/>
                      <a:gd name="connsiteY14" fmla="*/ 381 h 103783"/>
                      <a:gd name="connsiteX15" fmla="*/ 20479 w 338613"/>
                      <a:gd name="connsiteY15" fmla="*/ 42005 h 103783"/>
                      <a:gd name="connsiteX16" fmla="*/ 24956 w 338613"/>
                      <a:gd name="connsiteY16" fmla="*/ 60579 h 103783"/>
                      <a:gd name="connsiteX17" fmla="*/ 0 w 338613"/>
                      <a:gd name="connsiteY17" fmla="*/ 94107 h 103783"/>
                      <a:gd name="connsiteX18" fmla="*/ 8668 w 338613"/>
                      <a:gd name="connsiteY18" fmla="*/ 102775 h 103783"/>
                      <a:gd name="connsiteX19" fmla="*/ 17336 w 338613"/>
                      <a:gd name="connsiteY19" fmla="*/ 94107 h 103783"/>
                      <a:gd name="connsiteX20" fmla="*/ 36386 w 338613"/>
                      <a:gd name="connsiteY20" fmla="*/ 75057 h 103783"/>
                      <a:gd name="connsiteX21" fmla="*/ 62294 w 338613"/>
                      <a:gd name="connsiteY21" fmla="*/ 70294 h 103783"/>
                      <a:gd name="connsiteX22" fmla="*/ 88106 w 338613"/>
                      <a:gd name="connsiteY22" fmla="*/ 75057 h 103783"/>
                      <a:gd name="connsiteX23" fmla="*/ 107156 w 338613"/>
                      <a:gd name="connsiteY23" fmla="*/ 94107 h 103783"/>
                      <a:gd name="connsiteX24" fmla="*/ 114959 w 338613"/>
                      <a:gd name="connsiteY24" fmla="*/ 103735 h 103783"/>
                      <a:gd name="connsiteX25" fmla="*/ 124587 w 338613"/>
                      <a:gd name="connsiteY25" fmla="*/ 95932 h 103783"/>
                      <a:gd name="connsiteX26" fmla="*/ 124587 w 338613"/>
                      <a:gd name="connsiteY26" fmla="*/ 94107 h 103783"/>
                      <a:gd name="connsiteX27" fmla="*/ 143637 w 338613"/>
                      <a:gd name="connsiteY27" fmla="*/ 75057 h 103783"/>
                      <a:gd name="connsiteX28" fmla="*/ 143637 w 338613"/>
                      <a:gd name="connsiteY28" fmla="*/ 75057 h 103783"/>
                      <a:gd name="connsiteX29" fmla="*/ 195072 w 338613"/>
                      <a:gd name="connsiteY29" fmla="*/ 75057 h 103783"/>
                      <a:gd name="connsiteX30" fmla="*/ 195072 w 338613"/>
                      <a:gd name="connsiteY30" fmla="*/ 75057 h 103783"/>
                      <a:gd name="connsiteX31" fmla="*/ 214122 w 338613"/>
                      <a:gd name="connsiteY31" fmla="*/ 94107 h 103783"/>
                      <a:gd name="connsiteX32" fmla="*/ 221925 w 338613"/>
                      <a:gd name="connsiteY32" fmla="*/ 103735 h 103783"/>
                      <a:gd name="connsiteX33" fmla="*/ 231553 w 338613"/>
                      <a:gd name="connsiteY33" fmla="*/ 95932 h 103783"/>
                      <a:gd name="connsiteX34" fmla="*/ 231553 w 338613"/>
                      <a:gd name="connsiteY34" fmla="*/ 94107 h 103783"/>
                      <a:gd name="connsiteX35" fmla="*/ 250603 w 338613"/>
                      <a:gd name="connsiteY35" fmla="*/ 75057 h 103783"/>
                      <a:gd name="connsiteX36" fmla="*/ 276416 w 338613"/>
                      <a:gd name="connsiteY36" fmla="*/ 70390 h 103783"/>
                      <a:gd name="connsiteX37" fmla="*/ 302228 w 338613"/>
                      <a:gd name="connsiteY37" fmla="*/ 75057 h 103783"/>
                      <a:gd name="connsiteX38" fmla="*/ 302228 w 338613"/>
                      <a:gd name="connsiteY38" fmla="*/ 75057 h 103783"/>
                      <a:gd name="connsiteX39" fmla="*/ 321278 w 338613"/>
                      <a:gd name="connsiteY39" fmla="*/ 94107 h 103783"/>
                      <a:gd name="connsiteX40" fmla="*/ 329946 w 338613"/>
                      <a:gd name="connsiteY40" fmla="*/ 102775 h 103783"/>
                      <a:gd name="connsiteX41" fmla="*/ 338614 w 338613"/>
                      <a:gd name="connsiteY41" fmla="*/ 94107 h 103783"/>
                      <a:gd name="connsiteX42" fmla="*/ 312801 w 338613"/>
                      <a:gd name="connsiteY42" fmla="*/ 60674 h 10378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</a:cxnLst>
                    <a:rect l="l" t="t" r="r" b="b"/>
                    <a:pathLst>
                      <a:path w="338613" h="103783">
                        <a:moveTo>
                          <a:pt x="312801" y="60674"/>
                        </a:moveTo>
                        <a:cubicBezTo>
                          <a:pt x="315894" y="54810"/>
                          <a:pt x="317435" y="48252"/>
                          <a:pt x="317278" y="41624"/>
                        </a:cubicBezTo>
                        <a:cubicBezTo>
                          <a:pt x="316178" y="18610"/>
                          <a:pt x="296628" y="845"/>
                          <a:pt x="273613" y="1945"/>
                        </a:cubicBezTo>
                        <a:cubicBezTo>
                          <a:pt x="252139" y="2972"/>
                          <a:pt x="234961" y="20150"/>
                          <a:pt x="233934" y="41624"/>
                        </a:cubicBezTo>
                        <a:cubicBezTo>
                          <a:pt x="233860" y="48255"/>
                          <a:pt x="235430" y="54800"/>
                          <a:pt x="238506" y="60674"/>
                        </a:cubicBezTo>
                        <a:cubicBezTo>
                          <a:pt x="232340" y="63563"/>
                          <a:pt x="226805" y="67642"/>
                          <a:pt x="222218" y="72676"/>
                        </a:cubicBezTo>
                        <a:cubicBezTo>
                          <a:pt x="217725" y="67581"/>
                          <a:pt x="212207" y="63492"/>
                          <a:pt x="206026" y="60674"/>
                        </a:cubicBezTo>
                        <a:cubicBezTo>
                          <a:pt x="209072" y="54793"/>
                          <a:pt x="210610" y="48247"/>
                          <a:pt x="210503" y="41624"/>
                        </a:cubicBezTo>
                        <a:cubicBezTo>
                          <a:pt x="210503" y="18636"/>
                          <a:pt x="191867" y="0"/>
                          <a:pt x="168878" y="0"/>
                        </a:cubicBezTo>
                        <a:cubicBezTo>
                          <a:pt x="145890" y="0"/>
                          <a:pt x="127254" y="18636"/>
                          <a:pt x="127254" y="41624"/>
                        </a:cubicBezTo>
                        <a:cubicBezTo>
                          <a:pt x="127146" y="48247"/>
                          <a:pt x="128685" y="54793"/>
                          <a:pt x="131731" y="60674"/>
                        </a:cubicBezTo>
                        <a:cubicBezTo>
                          <a:pt x="125539" y="63474"/>
                          <a:pt x="120018" y="67566"/>
                          <a:pt x="115538" y="72676"/>
                        </a:cubicBezTo>
                        <a:cubicBezTo>
                          <a:pt x="110896" y="67639"/>
                          <a:pt x="105335" y="63534"/>
                          <a:pt x="99155" y="60579"/>
                        </a:cubicBezTo>
                        <a:cubicBezTo>
                          <a:pt x="102170" y="54853"/>
                          <a:pt x="103739" y="48477"/>
                          <a:pt x="103727" y="42005"/>
                        </a:cubicBezTo>
                        <a:cubicBezTo>
                          <a:pt x="103727" y="19017"/>
                          <a:pt x="85091" y="381"/>
                          <a:pt x="62103" y="381"/>
                        </a:cubicBezTo>
                        <a:cubicBezTo>
                          <a:pt x="39115" y="381"/>
                          <a:pt x="20479" y="19017"/>
                          <a:pt x="20479" y="42005"/>
                        </a:cubicBezTo>
                        <a:cubicBezTo>
                          <a:pt x="20369" y="48477"/>
                          <a:pt x="21910" y="54869"/>
                          <a:pt x="24956" y="60579"/>
                        </a:cubicBezTo>
                        <a:cubicBezTo>
                          <a:pt x="10868" y="66008"/>
                          <a:pt x="1157" y="79054"/>
                          <a:pt x="0" y="94107"/>
                        </a:cubicBezTo>
                        <a:cubicBezTo>
                          <a:pt x="0" y="98894"/>
                          <a:pt x="3881" y="102775"/>
                          <a:pt x="8668" y="102775"/>
                        </a:cubicBezTo>
                        <a:cubicBezTo>
                          <a:pt x="13455" y="102775"/>
                          <a:pt x="17336" y="98894"/>
                          <a:pt x="17336" y="94107"/>
                        </a:cubicBezTo>
                        <a:cubicBezTo>
                          <a:pt x="17336" y="86963"/>
                          <a:pt x="24479" y="79343"/>
                          <a:pt x="36386" y="75057"/>
                        </a:cubicBezTo>
                        <a:cubicBezTo>
                          <a:pt x="44641" y="71840"/>
                          <a:pt x="53434" y="70224"/>
                          <a:pt x="62294" y="70294"/>
                        </a:cubicBezTo>
                        <a:cubicBezTo>
                          <a:pt x="71122" y="70234"/>
                          <a:pt x="79881" y="71850"/>
                          <a:pt x="88106" y="75057"/>
                        </a:cubicBezTo>
                        <a:cubicBezTo>
                          <a:pt x="99822" y="79724"/>
                          <a:pt x="107156" y="87344"/>
                          <a:pt x="107156" y="94107"/>
                        </a:cubicBezTo>
                        <a:cubicBezTo>
                          <a:pt x="106652" y="98920"/>
                          <a:pt x="110146" y="103231"/>
                          <a:pt x="114959" y="103735"/>
                        </a:cubicBezTo>
                        <a:cubicBezTo>
                          <a:pt x="119773" y="104239"/>
                          <a:pt x="124083" y="100745"/>
                          <a:pt x="124587" y="95932"/>
                        </a:cubicBezTo>
                        <a:cubicBezTo>
                          <a:pt x="124651" y="95325"/>
                          <a:pt x="124651" y="94714"/>
                          <a:pt x="124587" y="94107"/>
                        </a:cubicBezTo>
                        <a:cubicBezTo>
                          <a:pt x="124587" y="86963"/>
                          <a:pt x="131636" y="79343"/>
                          <a:pt x="143637" y="75057"/>
                        </a:cubicBezTo>
                        <a:lnTo>
                          <a:pt x="143637" y="75057"/>
                        </a:lnTo>
                        <a:cubicBezTo>
                          <a:pt x="160217" y="68831"/>
                          <a:pt x="178492" y="68831"/>
                          <a:pt x="195072" y="75057"/>
                        </a:cubicBezTo>
                        <a:lnTo>
                          <a:pt x="195072" y="75057"/>
                        </a:lnTo>
                        <a:cubicBezTo>
                          <a:pt x="206883" y="79819"/>
                          <a:pt x="214122" y="87439"/>
                          <a:pt x="214122" y="94107"/>
                        </a:cubicBezTo>
                        <a:cubicBezTo>
                          <a:pt x="213618" y="98920"/>
                          <a:pt x="217112" y="103231"/>
                          <a:pt x="221925" y="103735"/>
                        </a:cubicBezTo>
                        <a:cubicBezTo>
                          <a:pt x="226739" y="104239"/>
                          <a:pt x="231049" y="100745"/>
                          <a:pt x="231553" y="95932"/>
                        </a:cubicBezTo>
                        <a:cubicBezTo>
                          <a:pt x="231617" y="95325"/>
                          <a:pt x="231617" y="94714"/>
                          <a:pt x="231553" y="94107"/>
                        </a:cubicBezTo>
                        <a:cubicBezTo>
                          <a:pt x="231553" y="86963"/>
                          <a:pt x="238697" y="79343"/>
                          <a:pt x="250603" y="75057"/>
                        </a:cubicBezTo>
                        <a:cubicBezTo>
                          <a:pt x="258850" y="71939"/>
                          <a:pt x="267598" y="70356"/>
                          <a:pt x="276416" y="70390"/>
                        </a:cubicBezTo>
                        <a:cubicBezTo>
                          <a:pt x="285235" y="70336"/>
                          <a:pt x="293986" y="71919"/>
                          <a:pt x="302228" y="75057"/>
                        </a:cubicBezTo>
                        <a:lnTo>
                          <a:pt x="302228" y="75057"/>
                        </a:lnTo>
                        <a:cubicBezTo>
                          <a:pt x="313944" y="79819"/>
                          <a:pt x="321278" y="87439"/>
                          <a:pt x="321278" y="94107"/>
                        </a:cubicBezTo>
                        <a:cubicBezTo>
                          <a:pt x="321278" y="98894"/>
                          <a:pt x="325159" y="102775"/>
                          <a:pt x="329946" y="102775"/>
                        </a:cubicBezTo>
                        <a:cubicBezTo>
                          <a:pt x="334733" y="102775"/>
                          <a:pt x="338614" y="98894"/>
                          <a:pt x="338614" y="94107"/>
                        </a:cubicBezTo>
                        <a:cubicBezTo>
                          <a:pt x="337322" y="78860"/>
                          <a:pt x="327224" y="65783"/>
                          <a:pt x="312801" y="60674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3" name="Freeform: Shape 372">
                    <a:extLst>
                      <a:ext uri="{FF2B5EF4-FFF2-40B4-BE49-F238E27FC236}">
                        <a16:creationId xmlns:a16="http://schemas.microsoft.com/office/drawing/2014/main" id="{2F245734-EBE0-44FB-9033-211DC809D736}"/>
                      </a:ext>
                    </a:extLst>
                  </p:cNvPr>
                  <p:cNvSpPr/>
                  <p:nvPr/>
                </p:nvSpPr>
                <p:spPr>
                  <a:xfrm>
                    <a:off x="1382860" y="3221913"/>
                    <a:ext cx="313277" cy="208613"/>
                  </a:xfrm>
                  <a:custGeom>
                    <a:avLst/>
                    <a:gdLst>
                      <a:gd name="connsiteX0" fmla="*/ 8763 w 313277"/>
                      <a:gd name="connsiteY0" fmla="*/ 17348 h 208613"/>
                      <a:gd name="connsiteX1" fmla="*/ 17240 w 313277"/>
                      <a:gd name="connsiteY1" fmla="*/ 17348 h 208613"/>
                      <a:gd name="connsiteX2" fmla="*/ 17240 w 313277"/>
                      <a:gd name="connsiteY2" fmla="*/ 165176 h 208613"/>
                      <a:gd name="connsiteX3" fmla="*/ 60672 w 313277"/>
                      <a:gd name="connsiteY3" fmla="*/ 208613 h 208613"/>
                      <a:gd name="connsiteX4" fmla="*/ 61151 w 313277"/>
                      <a:gd name="connsiteY4" fmla="*/ 208610 h 208613"/>
                      <a:gd name="connsiteX5" fmla="*/ 252603 w 313277"/>
                      <a:gd name="connsiteY5" fmla="*/ 208610 h 208613"/>
                      <a:gd name="connsiteX6" fmla="*/ 296037 w 313277"/>
                      <a:gd name="connsiteY6" fmla="*/ 165176 h 208613"/>
                      <a:gd name="connsiteX7" fmla="*/ 296037 w 313277"/>
                      <a:gd name="connsiteY7" fmla="*/ 17348 h 208613"/>
                      <a:gd name="connsiteX8" fmla="*/ 304514 w 313277"/>
                      <a:gd name="connsiteY8" fmla="*/ 17348 h 208613"/>
                      <a:gd name="connsiteX9" fmla="*/ 313277 w 313277"/>
                      <a:gd name="connsiteY9" fmla="*/ 8777 h 208613"/>
                      <a:gd name="connsiteX10" fmla="*/ 313277 w 313277"/>
                      <a:gd name="connsiteY10" fmla="*/ 8776 h 208613"/>
                      <a:gd name="connsiteX11" fmla="*/ 304528 w 313277"/>
                      <a:gd name="connsiteY11" fmla="*/ 0 h 208613"/>
                      <a:gd name="connsiteX12" fmla="*/ 304038 w 313277"/>
                      <a:gd name="connsiteY12" fmla="*/ 13 h 208613"/>
                      <a:gd name="connsiteX13" fmla="*/ 8763 w 313277"/>
                      <a:gd name="connsiteY13" fmla="*/ 13 h 208613"/>
                      <a:gd name="connsiteX14" fmla="*/ 0 w 313277"/>
                      <a:gd name="connsiteY14" fmla="*/ 8776 h 208613"/>
                      <a:gd name="connsiteX15" fmla="*/ 8762 w 313277"/>
                      <a:gd name="connsiteY15" fmla="*/ 17348 h 208613"/>
                      <a:gd name="connsiteX16" fmla="*/ 8763 w 313277"/>
                      <a:gd name="connsiteY16" fmla="*/ 17348 h 208613"/>
                      <a:gd name="connsiteX17" fmla="*/ 162687 w 313277"/>
                      <a:gd name="connsiteY17" fmla="*/ 108788 h 208613"/>
                      <a:gd name="connsiteX18" fmla="*/ 156401 w 313277"/>
                      <a:gd name="connsiteY18" fmla="*/ 112027 h 208613"/>
                      <a:gd name="connsiteX19" fmla="*/ 150114 w 313277"/>
                      <a:gd name="connsiteY19" fmla="*/ 108788 h 208613"/>
                      <a:gd name="connsiteX20" fmla="*/ 99251 w 313277"/>
                      <a:gd name="connsiteY20" fmla="*/ 83547 h 208613"/>
                      <a:gd name="connsiteX21" fmla="*/ 156401 w 313277"/>
                      <a:gd name="connsiteY21" fmla="*/ 61449 h 208613"/>
                      <a:gd name="connsiteX22" fmla="*/ 213551 w 313277"/>
                      <a:gd name="connsiteY22" fmla="*/ 83547 h 208613"/>
                      <a:gd name="connsiteX23" fmla="*/ 195453 w 313277"/>
                      <a:gd name="connsiteY23" fmla="*/ 111932 h 208613"/>
                      <a:gd name="connsiteX24" fmla="*/ 195453 w 313277"/>
                      <a:gd name="connsiteY24" fmla="*/ 136982 h 208613"/>
                      <a:gd name="connsiteX25" fmla="*/ 156401 w 313277"/>
                      <a:gd name="connsiteY25" fmla="*/ 147746 h 208613"/>
                      <a:gd name="connsiteX26" fmla="*/ 117348 w 313277"/>
                      <a:gd name="connsiteY26" fmla="*/ 136982 h 208613"/>
                      <a:gd name="connsiteX27" fmla="*/ 117348 w 313277"/>
                      <a:gd name="connsiteY27" fmla="*/ 111932 h 208613"/>
                      <a:gd name="connsiteX28" fmla="*/ 122015 w 313277"/>
                      <a:gd name="connsiteY28" fmla="*/ 114122 h 208613"/>
                      <a:gd name="connsiteX29" fmla="*/ 146876 w 313277"/>
                      <a:gd name="connsiteY29" fmla="*/ 126124 h 208613"/>
                      <a:gd name="connsiteX30" fmla="*/ 152781 w 313277"/>
                      <a:gd name="connsiteY30" fmla="*/ 129077 h 208613"/>
                      <a:gd name="connsiteX31" fmla="*/ 160592 w 313277"/>
                      <a:gd name="connsiteY31" fmla="*/ 129077 h 208613"/>
                      <a:gd name="connsiteX32" fmla="*/ 165926 w 313277"/>
                      <a:gd name="connsiteY32" fmla="*/ 126124 h 208613"/>
                      <a:gd name="connsiteX33" fmla="*/ 190500 w 313277"/>
                      <a:gd name="connsiteY33" fmla="*/ 113741 h 2086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</a:cxnLst>
                    <a:rect l="l" t="t" r="r" b="b"/>
                    <a:pathLst>
                      <a:path w="313277" h="208613">
                        <a:moveTo>
                          <a:pt x="8763" y="17348"/>
                        </a:moveTo>
                        <a:lnTo>
                          <a:pt x="17240" y="17348"/>
                        </a:lnTo>
                        <a:lnTo>
                          <a:pt x="17240" y="165176"/>
                        </a:lnTo>
                        <a:cubicBezTo>
                          <a:pt x="17239" y="189164"/>
                          <a:pt x="36684" y="208611"/>
                          <a:pt x="60672" y="208613"/>
                        </a:cubicBezTo>
                        <a:cubicBezTo>
                          <a:pt x="60831" y="208613"/>
                          <a:pt x="60991" y="208612"/>
                          <a:pt x="61151" y="208610"/>
                        </a:cubicBezTo>
                        <a:lnTo>
                          <a:pt x="252603" y="208610"/>
                        </a:lnTo>
                        <a:cubicBezTo>
                          <a:pt x="276591" y="208610"/>
                          <a:pt x="296037" y="189164"/>
                          <a:pt x="296037" y="165176"/>
                        </a:cubicBezTo>
                        <a:lnTo>
                          <a:pt x="296037" y="17348"/>
                        </a:lnTo>
                        <a:lnTo>
                          <a:pt x="304514" y="17348"/>
                        </a:lnTo>
                        <a:cubicBezTo>
                          <a:pt x="309301" y="17401"/>
                          <a:pt x="313224" y="13564"/>
                          <a:pt x="313277" y="8777"/>
                        </a:cubicBezTo>
                        <a:cubicBezTo>
                          <a:pt x="313277" y="8777"/>
                          <a:pt x="313277" y="8776"/>
                          <a:pt x="313277" y="8776"/>
                        </a:cubicBezTo>
                        <a:cubicBezTo>
                          <a:pt x="313284" y="3936"/>
                          <a:pt x="309367" y="7"/>
                          <a:pt x="304528" y="0"/>
                        </a:cubicBezTo>
                        <a:cubicBezTo>
                          <a:pt x="304364" y="0"/>
                          <a:pt x="304201" y="4"/>
                          <a:pt x="304038" y="13"/>
                        </a:cubicBezTo>
                        <a:lnTo>
                          <a:pt x="8763" y="13"/>
                        </a:lnTo>
                        <a:cubicBezTo>
                          <a:pt x="3923" y="13"/>
                          <a:pt x="0" y="3936"/>
                          <a:pt x="0" y="8776"/>
                        </a:cubicBezTo>
                        <a:cubicBezTo>
                          <a:pt x="52" y="13563"/>
                          <a:pt x="3975" y="17401"/>
                          <a:pt x="8762" y="17348"/>
                        </a:cubicBezTo>
                        <a:cubicBezTo>
                          <a:pt x="8762" y="17348"/>
                          <a:pt x="8763" y="17348"/>
                          <a:pt x="8763" y="17348"/>
                        </a:cubicBezTo>
                        <a:close/>
                        <a:moveTo>
                          <a:pt x="162687" y="108788"/>
                        </a:moveTo>
                        <a:lnTo>
                          <a:pt x="156401" y="112027"/>
                        </a:lnTo>
                        <a:lnTo>
                          <a:pt x="150114" y="108788"/>
                        </a:lnTo>
                        <a:lnTo>
                          <a:pt x="99251" y="83547"/>
                        </a:lnTo>
                        <a:lnTo>
                          <a:pt x="156401" y="61449"/>
                        </a:lnTo>
                        <a:lnTo>
                          <a:pt x="213551" y="83547"/>
                        </a:lnTo>
                        <a:close/>
                        <a:moveTo>
                          <a:pt x="195453" y="111932"/>
                        </a:moveTo>
                        <a:lnTo>
                          <a:pt x="195453" y="136982"/>
                        </a:lnTo>
                        <a:cubicBezTo>
                          <a:pt x="194024" y="140316"/>
                          <a:pt x="180023" y="147746"/>
                          <a:pt x="156401" y="147746"/>
                        </a:cubicBezTo>
                        <a:cubicBezTo>
                          <a:pt x="132779" y="147746"/>
                          <a:pt x="118301" y="140126"/>
                          <a:pt x="117348" y="136982"/>
                        </a:cubicBezTo>
                        <a:lnTo>
                          <a:pt x="117348" y="111932"/>
                        </a:lnTo>
                        <a:lnTo>
                          <a:pt x="122015" y="114122"/>
                        </a:lnTo>
                        <a:lnTo>
                          <a:pt x="146876" y="126124"/>
                        </a:lnTo>
                        <a:lnTo>
                          <a:pt x="152781" y="129077"/>
                        </a:lnTo>
                        <a:cubicBezTo>
                          <a:pt x="155230" y="130347"/>
                          <a:pt x="158143" y="130347"/>
                          <a:pt x="160592" y="129077"/>
                        </a:cubicBezTo>
                        <a:lnTo>
                          <a:pt x="165926" y="126124"/>
                        </a:lnTo>
                        <a:lnTo>
                          <a:pt x="190500" y="113741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 dirty="0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grpSp>
            <p:nvGrpSpPr>
              <p:cNvPr id="443" name="Group 442">
                <a:extLst>
                  <a:ext uri="{FF2B5EF4-FFF2-40B4-BE49-F238E27FC236}">
                    <a16:creationId xmlns:a16="http://schemas.microsoft.com/office/drawing/2014/main" id="{CADD4859-571C-405C-A450-944C849BDB28}"/>
                  </a:ext>
                </a:extLst>
              </p:cNvPr>
              <p:cNvGrpSpPr/>
              <p:nvPr/>
            </p:nvGrpSpPr>
            <p:grpSpPr>
              <a:xfrm>
                <a:off x="2690961" y="2843515"/>
                <a:ext cx="642470" cy="642468"/>
                <a:chOff x="2534445" y="2596560"/>
                <a:chExt cx="772814" cy="772812"/>
              </a:xfrm>
            </p:grpSpPr>
            <p:sp>
              <p:nvSpPr>
                <p:cNvPr id="407" name="Circle: Hollow 406">
                  <a:extLst>
                    <a:ext uri="{FF2B5EF4-FFF2-40B4-BE49-F238E27FC236}">
                      <a16:creationId xmlns:a16="http://schemas.microsoft.com/office/drawing/2014/main" id="{1DDE70A9-F6E3-480E-8204-7BCFF3DDC42D}"/>
                    </a:ext>
                  </a:extLst>
                </p:cNvPr>
                <p:cNvSpPr/>
                <p:nvPr/>
              </p:nvSpPr>
              <p:spPr>
                <a:xfrm>
                  <a:off x="2534445" y="2596560"/>
                  <a:ext cx="772814" cy="772812"/>
                </a:xfrm>
                <a:prstGeom prst="donut">
                  <a:avLst>
                    <a:gd name="adj" fmla="val 0"/>
                  </a:avLst>
                </a:prstGeom>
                <a:solidFill>
                  <a:schemeClr val="accent6"/>
                </a:solidFill>
                <a:ln w="6350" cap="flat" cmpd="sng" algn="ctr">
                  <a:solidFill>
                    <a:schemeClr val="accent3"/>
                  </a:solidFill>
                  <a:prstDash val="dashDot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514350">
                    <a:defRPr/>
                  </a:pPr>
                  <a:endParaRPr lang="en-US" kern="0" dirty="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442" name="Group 441">
                  <a:extLst>
                    <a:ext uri="{FF2B5EF4-FFF2-40B4-BE49-F238E27FC236}">
                      <a16:creationId xmlns:a16="http://schemas.microsoft.com/office/drawing/2014/main" id="{A1C50F4D-003A-4DE7-A4CB-087F50EE1E3B}"/>
                    </a:ext>
                  </a:extLst>
                </p:cNvPr>
                <p:cNvGrpSpPr/>
                <p:nvPr/>
              </p:nvGrpSpPr>
              <p:grpSpPr>
                <a:xfrm>
                  <a:off x="2753104" y="2806890"/>
                  <a:ext cx="335496" cy="352152"/>
                  <a:chOff x="2782648" y="2806890"/>
                  <a:chExt cx="335496" cy="352152"/>
                </a:xfrm>
              </p:grpSpPr>
              <p:grpSp>
                <p:nvGrpSpPr>
                  <p:cNvPr id="365" name="Graphic 422">
                    <a:extLst>
                      <a:ext uri="{FF2B5EF4-FFF2-40B4-BE49-F238E27FC236}">
                        <a16:creationId xmlns:a16="http://schemas.microsoft.com/office/drawing/2014/main" id="{73A7A48A-48A9-42B6-B7F8-709BEFF242B7}"/>
                      </a:ext>
                    </a:extLst>
                  </p:cNvPr>
                  <p:cNvGrpSpPr/>
                  <p:nvPr/>
                </p:nvGrpSpPr>
                <p:grpSpPr>
                  <a:xfrm>
                    <a:off x="2894628" y="2811363"/>
                    <a:ext cx="223516" cy="347679"/>
                    <a:chOff x="6000511" y="3054210"/>
                    <a:chExt cx="382714" cy="595312"/>
                  </a:xfrm>
                  <a:solidFill>
                    <a:srgbClr val="FFFFFF"/>
                  </a:solidFill>
                </p:grpSpPr>
                <p:sp>
                  <p:nvSpPr>
                    <p:cNvPr id="369" name="Freeform: Shape 368">
                      <a:extLst>
                        <a:ext uri="{FF2B5EF4-FFF2-40B4-BE49-F238E27FC236}">
                          <a16:creationId xmlns:a16="http://schemas.microsoft.com/office/drawing/2014/main" id="{488DEF9C-EE15-4DAF-BD61-1CC9D83FAD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15368" y="3148731"/>
                      <a:ext cx="161782" cy="204520"/>
                    </a:xfrm>
                    <a:custGeom>
                      <a:avLst/>
                      <a:gdLst>
                        <a:gd name="connsiteX0" fmla="*/ 161368 w 161782"/>
                        <a:gd name="connsiteY0" fmla="*/ 166464 h 204520"/>
                        <a:gd name="connsiteX1" fmla="*/ 98979 w 161782"/>
                        <a:gd name="connsiteY1" fmla="*/ 147605 h 204520"/>
                        <a:gd name="connsiteX2" fmla="*/ 140032 w 161782"/>
                        <a:gd name="connsiteY2" fmla="*/ 115029 h 204520"/>
                        <a:gd name="connsiteX3" fmla="*/ 131079 w 161782"/>
                        <a:gd name="connsiteY3" fmla="*/ 100075 h 204520"/>
                        <a:gd name="connsiteX4" fmla="*/ 95074 w 161782"/>
                        <a:gd name="connsiteY4" fmla="*/ 107410 h 204520"/>
                        <a:gd name="connsiteX5" fmla="*/ 41734 w 161782"/>
                        <a:gd name="connsiteY5" fmla="*/ 99789 h 204520"/>
                        <a:gd name="connsiteX6" fmla="*/ 4777 w 161782"/>
                        <a:gd name="connsiteY6" fmla="*/ 4825 h 204520"/>
                        <a:gd name="connsiteX7" fmla="*/ 99741 w 161782"/>
                        <a:gd name="connsiteY7" fmla="*/ 41781 h 204520"/>
                        <a:gd name="connsiteX8" fmla="*/ 108028 w 161782"/>
                        <a:gd name="connsiteY8" fmla="*/ 93789 h 204520"/>
                        <a:gd name="connsiteX9" fmla="*/ 114124 w 161782"/>
                        <a:gd name="connsiteY9" fmla="*/ 90932 h 204520"/>
                        <a:gd name="connsiteX10" fmla="*/ 154129 w 161782"/>
                        <a:gd name="connsiteY10" fmla="*/ 117696 h 204520"/>
                        <a:gd name="connsiteX11" fmla="*/ 108123 w 161782"/>
                        <a:gd name="connsiteY11" fmla="*/ 158653 h 204520"/>
                        <a:gd name="connsiteX12" fmla="*/ 147843 w 161782"/>
                        <a:gd name="connsiteY12" fmla="*/ 161702 h 204520"/>
                        <a:gd name="connsiteX13" fmla="*/ 156987 w 161782"/>
                        <a:gd name="connsiteY13" fmla="*/ 157320 h 204520"/>
                        <a:gd name="connsiteX14" fmla="*/ 161368 w 161782"/>
                        <a:gd name="connsiteY14" fmla="*/ 166464 h 20452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61782" h="204520">
                          <a:moveTo>
                            <a:pt x="161368" y="166464"/>
                          </a:moveTo>
                          <a:cubicBezTo>
                            <a:pt x="133697" y="243815"/>
                            <a:pt x="52977" y="185427"/>
                            <a:pt x="98979" y="147605"/>
                          </a:cubicBezTo>
                          <a:cubicBezTo>
                            <a:pt x="113088" y="135888"/>
                            <a:pt x="137107" y="131120"/>
                            <a:pt x="140032" y="115029"/>
                          </a:cubicBezTo>
                          <a:cubicBezTo>
                            <a:pt x="141181" y="109122"/>
                            <a:pt x="136906" y="100640"/>
                            <a:pt x="131079" y="100075"/>
                          </a:cubicBezTo>
                          <a:cubicBezTo>
                            <a:pt x="122598" y="99280"/>
                            <a:pt x="113294" y="113338"/>
                            <a:pt x="95074" y="107410"/>
                          </a:cubicBezTo>
                          <a:cubicBezTo>
                            <a:pt x="81130" y="116941"/>
                            <a:pt x="57917" y="115971"/>
                            <a:pt x="41734" y="99789"/>
                          </a:cubicBezTo>
                          <a:cubicBezTo>
                            <a:pt x="27060" y="85228"/>
                            <a:pt x="-13864" y="23463"/>
                            <a:pt x="4777" y="4825"/>
                          </a:cubicBezTo>
                          <a:cubicBezTo>
                            <a:pt x="23626" y="-14143"/>
                            <a:pt x="85955" y="27996"/>
                            <a:pt x="99741" y="41781"/>
                          </a:cubicBezTo>
                          <a:cubicBezTo>
                            <a:pt x="114710" y="56753"/>
                            <a:pt x="116961" y="78819"/>
                            <a:pt x="108028" y="93789"/>
                          </a:cubicBezTo>
                          <a:cubicBezTo>
                            <a:pt x="109933" y="93122"/>
                            <a:pt x="112029" y="92074"/>
                            <a:pt x="114124" y="90932"/>
                          </a:cubicBezTo>
                          <a:cubicBezTo>
                            <a:pt x="142779" y="75542"/>
                            <a:pt x="157298" y="101221"/>
                            <a:pt x="154129" y="117696"/>
                          </a:cubicBezTo>
                          <a:cubicBezTo>
                            <a:pt x="149324" y="142864"/>
                            <a:pt x="122602" y="146643"/>
                            <a:pt x="108123" y="158653"/>
                          </a:cubicBezTo>
                          <a:cubicBezTo>
                            <a:pt x="80302" y="181129"/>
                            <a:pt x="129124" y="215178"/>
                            <a:pt x="147843" y="161702"/>
                          </a:cubicBezTo>
                          <a:cubicBezTo>
                            <a:pt x="149176" y="157987"/>
                            <a:pt x="153272" y="155987"/>
                            <a:pt x="156987" y="157320"/>
                          </a:cubicBezTo>
                          <a:cubicBezTo>
                            <a:pt x="160701" y="158653"/>
                            <a:pt x="162702" y="162750"/>
                            <a:pt x="161368" y="16646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70" name="Freeform: Shape 369">
                      <a:extLst>
                        <a:ext uri="{FF2B5EF4-FFF2-40B4-BE49-F238E27FC236}">
                          <a16:creationId xmlns:a16="http://schemas.microsoft.com/office/drawing/2014/main" id="{DF03F9D0-B9C3-4121-B5A3-6B30407D14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00511" y="3054210"/>
                      <a:ext cx="382714" cy="384143"/>
                    </a:xfrm>
                    <a:custGeom>
                      <a:avLst/>
                      <a:gdLst>
                        <a:gd name="connsiteX0" fmla="*/ 191643 w 382714"/>
                        <a:gd name="connsiteY0" fmla="*/ 0 h 384143"/>
                        <a:gd name="connsiteX1" fmla="*/ 0 w 382714"/>
                        <a:gd name="connsiteY1" fmla="*/ 192310 h 384143"/>
                        <a:gd name="connsiteX2" fmla="*/ 191167 w 382714"/>
                        <a:gd name="connsiteY2" fmla="*/ 384144 h 384143"/>
                        <a:gd name="connsiteX3" fmla="*/ 382715 w 382714"/>
                        <a:gd name="connsiteY3" fmla="*/ 191834 h 384143"/>
                        <a:gd name="connsiteX4" fmla="*/ 191643 w 382714"/>
                        <a:gd name="connsiteY4" fmla="*/ 0 h 384143"/>
                        <a:gd name="connsiteX5" fmla="*/ 190976 w 382714"/>
                        <a:gd name="connsiteY5" fmla="*/ 342520 h 384143"/>
                        <a:gd name="connsiteX6" fmla="*/ 190690 w 382714"/>
                        <a:gd name="connsiteY6" fmla="*/ 342520 h 384143"/>
                        <a:gd name="connsiteX7" fmla="*/ 41529 w 382714"/>
                        <a:gd name="connsiteY7" fmla="*/ 192406 h 384143"/>
                        <a:gd name="connsiteX8" fmla="*/ 191738 w 382714"/>
                        <a:gd name="connsiteY8" fmla="*/ 41625 h 384143"/>
                        <a:gd name="connsiteX9" fmla="*/ 341186 w 382714"/>
                        <a:gd name="connsiteY9" fmla="*/ 191739 h 384143"/>
                        <a:gd name="connsiteX10" fmla="*/ 190976 w 382714"/>
                        <a:gd name="connsiteY10" fmla="*/ 342520 h 384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382714" h="384143">
                          <a:moveTo>
                            <a:pt x="191643" y="0"/>
                          </a:moveTo>
                          <a:cubicBezTo>
                            <a:pt x="85645" y="177"/>
                            <a:pt x="0" y="86625"/>
                            <a:pt x="0" y="192310"/>
                          </a:cubicBezTo>
                          <a:cubicBezTo>
                            <a:pt x="-95" y="298419"/>
                            <a:pt x="85439" y="384334"/>
                            <a:pt x="191167" y="384144"/>
                          </a:cubicBezTo>
                          <a:cubicBezTo>
                            <a:pt x="296799" y="384047"/>
                            <a:pt x="382619" y="297942"/>
                            <a:pt x="382715" y="191834"/>
                          </a:cubicBezTo>
                          <a:cubicBezTo>
                            <a:pt x="382905" y="85725"/>
                            <a:pt x="297275" y="-189"/>
                            <a:pt x="191643" y="0"/>
                          </a:cubicBezTo>
                          <a:close/>
                          <a:moveTo>
                            <a:pt x="190976" y="342520"/>
                          </a:moveTo>
                          <a:lnTo>
                            <a:pt x="190690" y="342520"/>
                          </a:lnTo>
                          <a:cubicBezTo>
                            <a:pt x="108247" y="342520"/>
                            <a:pt x="41529" y="275548"/>
                            <a:pt x="41529" y="192406"/>
                          </a:cubicBezTo>
                          <a:cubicBezTo>
                            <a:pt x="41624" y="109443"/>
                            <a:pt x="109061" y="41720"/>
                            <a:pt x="191738" y="41625"/>
                          </a:cubicBezTo>
                          <a:cubicBezTo>
                            <a:pt x="275239" y="41822"/>
                            <a:pt x="341382" y="109196"/>
                            <a:pt x="341186" y="191739"/>
                          </a:cubicBezTo>
                          <a:cubicBezTo>
                            <a:pt x="341090" y="274797"/>
                            <a:pt x="273749" y="342425"/>
                            <a:pt x="190976" y="342520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71" name="Freeform: Shape 370">
                      <a:extLst>
                        <a:ext uri="{FF2B5EF4-FFF2-40B4-BE49-F238E27FC236}">
                          <a16:creationId xmlns:a16="http://schemas.microsoft.com/office/drawing/2014/main" id="{7E4814AA-8055-4A15-84AB-559403956E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43672" y="3450451"/>
                      <a:ext cx="96011" cy="199072"/>
                    </a:xfrm>
                    <a:custGeom>
                      <a:avLst/>
                      <a:gdLst>
                        <a:gd name="connsiteX0" fmla="*/ 96012 w 96011"/>
                        <a:gd name="connsiteY0" fmla="*/ 47149 h 199072"/>
                        <a:gd name="connsiteX1" fmla="*/ 95726 w 96011"/>
                        <a:gd name="connsiteY1" fmla="*/ 179356 h 199072"/>
                        <a:gd name="connsiteX2" fmla="*/ 76200 w 96011"/>
                        <a:gd name="connsiteY2" fmla="*/ 198977 h 199072"/>
                        <a:gd name="connsiteX3" fmla="*/ 19526 w 96011"/>
                        <a:gd name="connsiteY3" fmla="*/ 199072 h 199072"/>
                        <a:gd name="connsiteX4" fmla="*/ 0 w 96011"/>
                        <a:gd name="connsiteY4" fmla="*/ 179451 h 199072"/>
                        <a:gd name="connsiteX5" fmla="*/ 286 w 96011"/>
                        <a:gd name="connsiteY5" fmla="*/ 47338 h 199072"/>
                        <a:gd name="connsiteX6" fmla="*/ 18478 w 96011"/>
                        <a:gd name="connsiteY6" fmla="*/ 27813 h 199072"/>
                        <a:gd name="connsiteX7" fmla="*/ 18478 w 96011"/>
                        <a:gd name="connsiteY7" fmla="*/ 190 h 199072"/>
                        <a:gd name="connsiteX8" fmla="*/ 47625 w 96011"/>
                        <a:gd name="connsiteY8" fmla="*/ 2190 h 199072"/>
                        <a:gd name="connsiteX9" fmla="*/ 48006 w 96011"/>
                        <a:gd name="connsiteY9" fmla="*/ 2190 h 199072"/>
                        <a:gd name="connsiteX10" fmla="*/ 77438 w 96011"/>
                        <a:gd name="connsiteY10" fmla="*/ 0 h 199072"/>
                        <a:gd name="connsiteX11" fmla="*/ 77438 w 96011"/>
                        <a:gd name="connsiteY11" fmla="*/ 27622 h 199072"/>
                        <a:gd name="connsiteX12" fmla="*/ 96012 w 96011"/>
                        <a:gd name="connsiteY12" fmla="*/ 47149 h 1990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96011" h="199072">
                          <a:moveTo>
                            <a:pt x="96012" y="47149"/>
                          </a:moveTo>
                          <a:lnTo>
                            <a:pt x="95726" y="179356"/>
                          </a:lnTo>
                          <a:cubicBezTo>
                            <a:pt x="95726" y="190118"/>
                            <a:pt x="86963" y="198977"/>
                            <a:pt x="76200" y="198977"/>
                          </a:cubicBezTo>
                          <a:lnTo>
                            <a:pt x="19526" y="199072"/>
                          </a:lnTo>
                          <a:cubicBezTo>
                            <a:pt x="8668" y="199072"/>
                            <a:pt x="0" y="190213"/>
                            <a:pt x="0" y="179451"/>
                          </a:cubicBezTo>
                          <a:lnTo>
                            <a:pt x="286" y="47338"/>
                          </a:lnTo>
                          <a:cubicBezTo>
                            <a:pt x="286" y="37052"/>
                            <a:pt x="8287" y="28480"/>
                            <a:pt x="18478" y="27813"/>
                          </a:cubicBezTo>
                          <a:lnTo>
                            <a:pt x="18478" y="190"/>
                          </a:lnTo>
                          <a:cubicBezTo>
                            <a:pt x="28099" y="1524"/>
                            <a:pt x="37814" y="2190"/>
                            <a:pt x="47625" y="2190"/>
                          </a:cubicBezTo>
                          <a:lnTo>
                            <a:pt x="48006" y="2190"/>
                          </a:lnTo>
                          <a:cubicBezTo>
                            <a:pt x="58007" y="2190"/>
                            <a:pt x="67818" y="1429"/>
                            <a:pt x="77438" y="0"/>
                          </a:cubicBezTo>
                          <a:lnTo>
                            <a:pt x="77438" y="27622"/>
                          </a:lnTo>
                          <a:cubicBezTo>
                            <a:pt x="87725" y="28099"/>
                            <a:pt x="96012" y="36672"/>
                            <a:pt x="96012" y="47149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kern="0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366" name="Graphic 422">
                    <a:extLst>
                      <a:ext uri="{FF2B5EF4-FFF2-40B4-BE49-F238E27FC236}">
                        <a16:creationId xmlns:a16="http://schemas.microsoft.com/office/drawing/2014/main" id="{93CD0B4F-8ABD-4FC8-818B-5986A6F42F14}"/>
                      </a:ext>
                    </a:extLst>
                  </p:cNvPr>
                  <p:cNvGrpSpPr/>
                  <p:nvPr/>
                </p:nvGrpSpPr>
                <p:grpSpPr>
                  <a:xfrm>
                    <a:off x="2782648" y="2806890"/>
                    <a:ext cx="231749" cy="234887"/>
                    <a:chOff x="5808773" y="3046551"/>
                    <a:chExt cx="396811" cy="402185"/>
                  </a:xfrm>
                  <a:solidFill>
                    <a:srgbClr val="FFFFFF"/>
                  </a:solidFill>
                </p:grpSpPr>
                <p:sp>
                  <p:nvSpPr>
                    <p:cNvPr id="367" name="Freeform: Shape 366">
                      <a:extLst>
                        <a:ext uri="{FF2B5EF4-FFF2-40B4-BE49-F238E27FC236}">
                          <a16:creationId xmlns:a16="http://schemas.microsoft.com/office/drawing/2014/main" id="{6B8B39B5-2D25-443A-B47A-E4C859E133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08773" y="3046551"/>
                      <a:ext cx="289369" cy="402185"/>
                    </a:xfrm>
                    <a:custGeom>
                      <a:avLst/>
                      <a:gdLst>
                        <a:gd name="connsiteX0" fmla="*/ 237363 w 289369"/>
                        <a:gd name="connsiteY0" fmla="*/ 345702 h 402185"/>
                        <a:gd name="connsiteX1" fmla="*/ 222599 w 289369"/>
                        <a:gd name="connsiteY1" fmla="*/ 328939 h 402185"/>
                        <a:gd name="connsiteX2" fmla="*/ 204597 w 289369"/>
                        <a:gd name="connsiteY2" fmla="*/ 343987 h 402185"/>
                        <a:gd name="connsiteX3" fmla="*/ 186404 w 289369"/>
                        <a:gd name="connsiteY3" fmla="*/ 325700 h 402185"/>
                        <a:gd name="connsiteX4" fmla="*/ 204597 w 289369"/>
                        <a:gd name="connsiteY4" fmla="*/ 307413 h 402185"/>
                        <a:gd name="connsiteX5" fmla="*/ 207836 w 289369"/>
                        <a:gd name="connsiteY5" fmla="*/ 307697 h 402185"/>
                        <a:gd name="connsiteX6" fmla="*/ 177451 w 289369"/>
                        <a:gd name="connsiteY6" fmla="*/ 199970 h 402185"/>
                        <a:gd name="connsiteX7" fmla="*/ 286131 w 289369"/>
                        <a:gd name="connsiteY7" fmla="*/ 18042 h 402185"/>
                        <a:gd name="connsiteX8" fmla="*/ 0 w 289369"/>
                        <a:gd name="connsiteY8" fmla="*/ 201398 h 402185"/>
                        <a:gd name="connsiteX9" fmla="*/ 200025 w 289369"/>
                        <a:gd name="connsiteY9" fmla="*/ 402185 h 402185"/>
                        <a:gd name="connsiteX10" fmla="*/ 289370 w 289369"/>
                        <a:gd name="connsiteY10" fmla="*/ 383613 h 402185"/>
                        <a:gd name="connsiteX11" fmla="*/ 237363 w 289369"/>
                        <a:gd name="connsiteY11" fmla="*/ 345702 h 402185"/>
                        <a:gd name="connsiteX12" fmla="*/ 137541 w 289369"/>
                        <a:gd name="connsiteY12" fmla="*/ 94337 h 402185"/>
                        <a:gd name="connsiteX13" fmla="*/ 156401 w 289369"/>
                        <a:gd name="connsiteY13" fmla="*/ 113292 h 402185"/>
                        <a:gd name="connsiteX14" fmla="*/ 137541 w 289369"/>
                        <a:gd name="connsiteY14" fmla="*/ 132246 h 402185"/>
                        <a:gd name="connsiteX15" fmla="*/ 118682 w 289369"/>
                        <a:gd name="connsiteY15" fmla="*/ 113292 h 402185"/>
                        <a:gd name="connsiteX16" fmla="*/ 137541 w 289369"/>
                        <a:gd name="connsiteY16" fmla="*/ 94337 h 402185"/>
                        <a:gd name="connsiteX17" fmla="*/ 75914 w 289369"/>
                        <a:gd name="connsiteY17" fmla="*/ 217591 h 402185"/>
                        <a:gd name="connsiteX18" fmla="*/ 57341 w 289369"/>
                        <a:gd name="connsiteY18" fmla="*/ 199017 h 402185"/>
                        <a:gd name="connsiteX19" fmla="*/ 75914 w 289369"/>
                        <a:gd name="connsiteY19" fmla="*/ 180443 h 402185"/>
                        <a:gd name="connsiteX20" fmla="*/ 94393 w 289369"/>
                        <a:gd name="connsiteY20" fmla="*/ 199017 h 402185"/>
                        <a:gd name="connsiteX21" fmla="*/ 75914 w 289369"/>
                        <a:gd name="connsiteY21" fmla="*/ 217591 h 402185"/>
                        <a:gd name="connsiteX22" fmla="*/ 140780 w 289369"/>
                        <a:gd name="connsiteY22" fmla="*/ 320937 h 402185"/>
                        <a:gd name="connsiteX23" fmla="*/ 125063 w 289369"/>
                        <a:gd name="connsiteY23" fmla="*/ 305221 h 402185"/>
                        <a:gd name="connsiteX24" fmla="*/ 140780 w 289369"/>
                        <a:gd name="connsiteY24" fmla="*/ 289409 h 402185"/>
                        <a:gd name="connsiteX25" fmla="*/ 156401 w 289369"/>
                        <a:gd name="connsiteY25" fmla="*/ 305221 h 402185"/>
                        <a:gd name="connsiteX26" fmla="*/ 140780 w 289369"/>
                        <a:gd name="connsiteY26" fmla="*/ 320937 h 402185"/>
                        <a:gd name="connsiteX27" fmla="*/ 143637 w 289369"/>
                        <a:gd name="connsiteY27" fmla="*/ 251405 h 402185"/>
                        <a:gd name="connsiteX28" fmla="*/ 118682 w 289369"/>
                        <a:gd name="connsiteY28" fmla="*/ 226355 h 402185"/>
                        <a:gd name="connsiteX29" fmla="*/ 143637 w 289369"/>
                        <a:gd name="connsiteY29" fmla="*/ 201398 h 402185"/>
                        <a:gd name="connsiteX30" fmla="*/ 168497 w 289369"/>
                        <a:gd name="connsiteY30" fmla="*/ 226355 h 402185"/>
                        <a:gd name="connsiteX31" fmla="*/ 143637 w 289369"/>
                        <a:gd name="connsiteY31" fmla="*/ 251405 h 40218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</a:cxnLst>
                      <a:rect l="l" t="t" r="r" b="b"/>
                      <a:pathLst>
                        <a:path w="289369" h="402185">
                          <a:moveTo>
                            <a:pt x="237363" y="345702"/>
                          </a:moveTo>
                          <a:cubicBezTo>
                            <a:pt x="232124" y="340368"/>
                            <a:pt x="227171" y="334748"/>
                            <a:pt x="222599" y="328939"/>
                          </a:cubicBezTo>
                          <a:cubicBezTo>
                            <a:pt x="220980" y="337511"/>
                            <a:pt x="213551" y="343987"/>
                            <a:pt x="204597" y="343987"/>
                          </a:cubicBezTo>
                          <a:cubicBezTo>
                            <a:pt x="194596" y="343987"/>
                            <a:pt x="186404" y="335797"/>
                            <a:pt x="186404" y="325700"/>
                          </a:cubicBezTo>
                          <a:cubicBezTo>
                            <a:pt x="186404" y="315602"/>
                            <a:pt x="194596" y="307413"/>
                            <a:pt x="204597" y="307413"/>
                          </a:cubicBezTo>
                          <a:cubicBezTo>
                            <a:pt x="205740" y="307413"/>
                            <a:pt x="206788" y="307508"/>
                            <a:pt x="207836" y="307697"/>
                          </a:cubicBezTo>
                          <a:cubicBezTo>
                            <a:pt x="188119" y="275598"/>
                            <a:pt x="177451" y="238641"/>
                            <a:pt x="177451" y="199970"/>
                          </a:cubicBezTo>
                          <a:cubicBezTo>
                            <a:pt x="177451" y="123313"/>
                            <a:pt x="219547" y="54144"/>
                            <a:pt x="286131" y="18042"/>
                          </a:cubicBezTo>
                          <a:cubicBezTo>
                            <a:pt x="153965" y="-41430"/>
                            <a:pt x="0" y="52930"/>
                            <a:pt x="0" y="201398"/>
                          </a:cubicBezTo>
                          <a:cubicBezTo>
                            <a:pt x="0" y="312080"/>
                            <a:pt x="89726" y="402185"/>
                            <a:pt x="200025" y="402185"/>
                          </a:cubicBezTo>
                          <a:cubicBezTo>
                            <a:pt x="232982" y="402185"/>
                            <a:pt x="262985" y="395708"/>
                            <a:pt x="289370" y="383613"/>
                          </a:cubicBezTo>
                          <a:cubicBezTo>
                            <a:pt x="270415" y="373897"/>
                            <a:pt x="252889" y="361228"/>
                            <a:pt x="237363" y="345702"/>
                          </a:cubicBezTo>
                          <a:close/>
                          <a:moveTo>
                            <a:pt x="137541" y="94337"/>
                          </a:moveTo>
                          <a:cubicBezTo>
                            <a:pt x="147923" y="94337"/>
                            <a:pt x="156401" y="102815"/>
                            <a:pt x="156401" y="113292"/>
                          </a:cubicBezTo>
                          <a:cubicBezTo>
                            <a:pt x="156401" y="123771"/>
                            <a:pt x="147923" y="132246"/>
                            <a:pt x="137541" y="132246"/>
                          </a:cubicBezTo>
                          <a:cubicBezTo>
                            <a:pt x="127159" y="132246"/>
                            <a:pt x="118682" y="123771"/>
                            <a:pt x="118682" y="113292"/>
                          </a:cubicBezTo>
                          <a:cubicBezTo>
                            <a:pt x="118682" y="102815"/>
                            <a:pt x="127159" y="94337"/>
                            <a:pt x="137541" y="94337"/>
                          </a:cubicBezTo>
                          <a:close/>
                          <a:moveTo>
                            <a:pt x="75914" y="217591"/>
                          </a:moveTo>
                          <a:cubicBezTo>
                            <a:pt x="65627" y="217591"/>
                            <a:pt x="57341" y="209304"/>
                            <a:pt x="57341" y="199017"/>
                          </a:cubicBezTo>
                          <a:cubicBezTo>
                            <a:pt x="57341" y="188730"/>
                            <a:pt x="65627" y="180443"/>
                            <a:pt x="75914" y="180443"/>
                          </a:cubicBezTo>
                          <a:cubicBezTo>
                            <a:pt x="86106" y="180443"/>
                            <a:pt x="94393" y="188730"/>
                            <a:pt x="94393" y="199017"/>
                          </a:cubicBezTo>
                          <a:cubicBezTo>
                            <a:pt x="94393" y="209304"/>
                            <a:pt x="86106" y="217591"/>
                            <a:pt x="75914" y="217591"/>
                          </a:cubicBezTo>
                          <a:close/>
                          <a:moveTo>
                            <a:pt x="140780" y="320937"/>
                          </a:moveTo>
                          <a:cubicBezTo>
                            <a:pt x="132112" y="320937"/>
                            <a:pt x="125063" y="313889"/>
                            <a:pt x="125063" y="305221"/>
                          </a:cubicBezTo>
                          <a:cubicBezTo>
                            <a:pt x="125063" y="296457"/>
                            <a:pt x="132112" y="289409"/>
                            <a:pt x="140780" y="289409"/>
                          </a:cubicBezTo>
                          <a:cubicBezTo>
                            <a:pt x="149352" y="289409"/>
                            <a:pt x="156401" y="296457"/>
                            <a:pt x="156401" y="305221"/>
                          </a:cubicBezTo>
                          <a:cubicBezTo>
                            <a:pt x="156401" y="313889"/>
                            <a:pt x="149352" y="320937"/>
                            <a:pt x="140780" y="320937"/>
                          </a:cubicBezTo>
                          <a:close/>
                          <a:moveTo>
                            <a:pt x="143637" y="251405"/>
                          </a:moveTo>
                          <a:cubicBezTo>
                            <a:pt x="129826" y="251405"/>
                            <a:pt x="118682" y="240165"/>
                            <a:pt x="118682" y="226355"/>
                          </a:cubicBezTo>
                          <a:cubicBezTo>
                            <a:pt x="118682" y="212543"/>
                            <a:pt x="129826" y="201398"/>
                            <a:pt x="143637" y="201398"/>
                          </a:cubicBezTo>
                          <a:cubicBezTo>
                            <a:pt x="157353" y="201398"/>
                            <a:pt x="168497" y="212543"/>
                            <a:pt x="168497" y="226355"/>
                          </a:cubicBezTo>
                          <a:cubicBezTo>
                            <a:pt x="168497" y="240165"/>
                            <a:pt x="157353" y="251405"/>
                            <a:pt x="143637" y="251405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kern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68" name="Freeform: Shape 367">
                      <a:extLst>
                        <a:ext uri="{FF2B5EF4-FFF2-40B4-BE49-F238E27FC236}">
                          <a16:creationId xmlns:a16="http://schemas.microsoft.com/office/drawing/2014/main" id="{4F579EFA-6321-45CB-B501-A9578E9929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56327" y="3114219"/>
                      <a:ext cx="149256" cy="265175"/>
                    </a:xfrm>
                    <a:custGeom>
                      <a:avLst/>
                      <a:gdLst>
                        <a:gd name="connsiteX0" fmla="*/ 149257 w 149256"/>
                        <a:gd name="connsiteY0" fmla="*/ 159828 h 265175"/>
                        <a:gd name="connsiteX1" fmla="*/ 147542 w 149256"/>
                        <a:gd name="connsiteY1" fmla="*/ 172307 h 265175"/>
                        <a:gd name="connsiteX2" fmla="*/ 132302 w 149256"/>
                        <a:gd name="connsiteY2" fmla="*/ 221742 h 265175"/>
                        <a:gd name="connsiteX3" fmla="*/ 132588 w 149256"/>
                        <a:gd name="connsiteY3" fmla="*/ 222504 h 265175"/>
                        <a:gd name="connsiteX4" fmla="*/ 106775 w 149256"/>
                        <a:gd name="connsiteY4" fmla="*/ 265176 h 265175"/>
                        <a:gd name="connsiteX5" fmla="*/ 55626 w 149256"/>
                        <a:gd name="connsiteY5" fmla="*/ 242126 h 265175"/>
                        <a:gd name="connsiteX6" fmla="*/ 67818 w 149256"/>
                        <a:gd name="connsiteY6" fmla="*/ 227076 h 265175"/>
                        <a:gd name="connsiteX7" fmla="*/ 52578 w 149256"/>
                        <a:gd name="connsiteY7" fmla="*/ 211645 h 265175"/>
                        <a:gd name="connsiteX8" fmla="*/ 37338 w 149256"/>
                        <a:gd name="connsiteY8" fmla="*/ 225933 h 265175"/>
                        <a:gd name="connsiteX9" fmla="*/ 0 w 149256"/>
                        <a:gd name="connsiteY9" fmla="*/ 132398 h 265175"/>
                        <a:gd name="connsiteX10" fmla="*/ 572 w 149256"/>
                        <a:gd name="connsiteY10" fmla="*/ 121538 h 265175"/>
                        <a:gd name="connsiteX11" fmla="*/ 13621 w 149256"/>
                        <a:gd name="connsiteY11" fmla="*/ 125540 h 265175"/>
                        <a:gd name="connsiteX12" fmla="*/ 37242 w 149256"/>
                        <a:gd name="connsiteY12" fmla="*/ 101822 h 265175"/>
                        <a:gd name="connsiteX13" fmla="*/ 13621 w 149256"/>
                        <a:gd name="connsiteY13" fmla="*/ 78009 h 265175"/>
                        <a:gd name="connsiteX14" fmla="*/ 11335 w 149256"/>
                        <a:gd name="connsiteY14" fmla="*/ 78200 h 265175"/>
                        <a:gd name="connsiteX15" fmla="*/ 103537 w 149256"/>
                        <a:gd name="connsiteY15" fmla="*/ 0 h 265175"/>
                        <a:gd name="connsiteX16" fmla="*/ 127826 w 149256"/>
                        <a:gd name="connsiteY16" fmla="*/ 37148 h 265175"/>
                        <a:gd name="connsiteX17" fmla="*/ 77533 w 149256"/>
                        <a:gd name="connsiteY17" fmla="*/ 20193 h 265175"/>
                        <a:gd name="connsiteX18" fmla="*/ 53721 w 149256"/>
                        <a:gd name="connsiteY18" fmla="*/ 29241 h 265175"/>
                        <a:gd name="connsiteX19" fmla="*/ 44768 w 149256"/>
                        <a:gd name="connsiteY19" fmla="*/ 53149 h 265175"/>
                        <a:gd name="connsiteX20" fmla="*/ 62770 w 149256"/>
                        <a:gd name="connsiteY20" fmla="*/ 105537 h 265175"/>
                        <a:gd name="connsiteX21" fmla="*/ 57817 w 149256"/>
                        <a:gd name="connsiteY21" fmla="*/ 116586 h 265175"/>
                        <a:gd name="connsiteX22" fmla="*/ 72581 w 149256"/>
                        <a:gd name="connsiteY22" fmla="*/ 131349 h 265175"/>
                        <a:gd name="connsiteX23" fmla="*/ 78677 w 149256"/>
                        <a:gd name="connsiteY23" fmla="*/ 130017 h 265175"/>
                        <a:gd name="connsiteX24" fmla="*/ 90678 w 149256"/>
                        <a:gd name="connsiteY24" fmla="*/ 144400 h 265175"/>
                        <a:gd name="connsiteX25" fmla="*/ 97155 w 149256"/>
                        <a:gd name="connsiteY25" fmla="*/ 149923 h 265175"/>
                        <a:gd name="connsiteX26" fmla="*/ 79057 w 149256"/>
                        <a:gd name="connsiteY26" fmla="*/ 168212 h 265175"/>
                        <a:gd name="connsiteX27" fmla="*/ 97346 w 149256"/>
                        <a:gd name="connsiteY27" fmla="*/ 186404 h 265175"/>
                        <a:gd name="connsiteX28" fmla="*/ 115538 w 149256"/>
                        <a:gd name="connsiteY28" fmla="*/ 168212 h 265175"/>
                        <a:gd name="connsiteX29" fmla="*/ 112776 w 149256"/>
                        <a:gd name="connsiteY29" fmla="*/ 158496 h 265175"/>
                        <a:gd name="connsiteX30" fmla="*/ 133159 w 149256"/>
                        <a:gd name="connsiteY30" fmla="*/ 162306 h 265175"/>
                        <a:gd name="connsiteX31" fmla="*/ 149257 w 149256"/>
                        <a:gd name="connsiteY31" fmla="*/ 159828 h 2651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</a:cxnLst>
                      <a:rect l="l" t="t" r="r" b="b"/>
                      <a:pathLst>
                        <a:path w="149256" h="265175">
                          <a:moveTo>
                            <a:pt x="149257" y="159828"/>
                          </a:moveTo>
                          <a:cubicBezTo>
                            <a:pt x="148876" y="164020"/>
                            <a:pt x="148304" y="168212"/>
                            <a:pt x="147542" y="172307"/>
                          </a:cubicBezTo>
                          <a:cubicBezTo>
                            <a:pt x="131731" y="185927"/>
                            <a:pt x="126111" y="204311"/>
                            <a:pt x="132302" y="221742"/>
                          </a:cubicBezTo>
                          <a:cubicBezTo>
                            <a:pt x="132398" y="222027"/>
                            <a:pt x="132492" y="222218"/>
                            <a:pt x="132588" y="222504"/>
                          </a:cubicBezTo>
                          <a:cubicBezTo>
                            <a:pt x="125825" y="238029"/>
                            <a:pt x="117157" y="252222"/>
                            <a:pt x="106775" y="265176"/>
                          </a:cubicBezTo>
                          <a:cubicBezTo>
                            <a:pt x="88011" y="261176"/>
                            <a:pt x="70676" y="253174"/>
                            <a:pt x="55626" y="242126"/>
                          </a:cubicBezTo>
                          <a:cubicBezTo>
                            <a:pt x="62579" y="240695"/>
                            <a:pt x="67818" y="234505"/>
                            <a:pt x="67818" y="227076"/>
                          </a:cubicBezTo>
                          <a:cubicBezTo>
                            <a:pt x="67818" y="218598"/>
                            <a:pt x="60960" y="211645"/>
                            <a:pt x="52578" y="211645"/>
                          </a:cubicBezTo>
                          <a:cubicBezTo>
                            <a:pt x="44482" y="211645"/>
                            <a:pt x="37909" y="218028"/>
                            <a:pt x="37338" y="225933"/>
                          </a:cubicBezTo>
                          <a:cubicBezTo>
                            <a:pt x="14288" y="201550"/>
                            <a:pt x="0" y="168687"/>
                            <a:pt x="0" y="132398"/>
                          </a:cubicBezTo>
                          <a:cubicBezTo>
                            <a:pt x="0" y="128777"/>
                            <a:pt x="286" y="125158"/>
                            <a:pt x="572" y="121538"/>
                          </a:cubicBezTo>
                          <a:cubicBezTo>
                            <a:pt x="4286" y="124109"/>
                            <a:pt x="8763" y="125540"/>
                            <a:pt x="13621" y="125540"/>
                          </a:cubicBezTo>
                          <a:cubicBezTo>
                            <a:pt x="26670" y="125540"/>
                            <a:pt x="37242" y="114871"/>
                            <a:pt x="37242" y="101822"/>
                          </a:cubicBezTo>
                          <a:cubicBezTo>
                            <a:pt x="37242" y="88677"/>
                            <a:pt x="26670" y="78009"/>
                            <a:pt x="13621" y="78009"/>
                          </a:cubicBezTo>
                          <a:cubicBezTo>
                            <a:pt x="12858" y="78009"/>
                            <a:pt x="12097" y="78200"/>
                            <a:pt x="11335" y="78200"/>
                          </a:cubicBezTo>
                          <a:cubicBezTo>
                            <a:pt x="28004" y="39625"/>
                            <a:pt x="62103" y="10287"/>
                            <a:pt x="103537" y="0"/>
                          </a:cubicBezTo>
                          <a:cubicBezTo>
                            <a:pt x="112967" y="11525"/>
                            <a:pt x="121158" y="23906"/>
                            <a:pt x="127826" y="37148"/>
                          </a:cubicBezTo>
                          <a:cubicBezTo>
                            <a:pt x="111157" y="27718"/>
                            <a:pt x="92488" y="20193"/>
                            <a:pt x="77533" y="20193"/>
                          </a:cubicBezTo>
                          <a:cubicBezTo>
                            <a:pt x="65246" y="20193"/>
                            <a:pt x="57817" y="25146"/>
                            <a:pt x="53721" y="29241"/>
                          </a:cubicBezTo>
                          <a:cubicBezTo>
                            <a:pt x="49625" y="33337"/>
                            <a:pt x="44768" y="40766"/>
                            <a:pt x="44768" y="53149"/>
                          </a:cubicBezTo>
                          <a:cubicBezTo>
                            <a:pt x="44768" y="68865"/>
                            <a:pt x="52959" y="88295"/>
                            <a:pt x="62770" y="105537"/>
                          </a:cubicBezTo>
                          <a:cubicBezTo>
                            <a:pt x="59722" y="108204"/>
                            <a:pt x="57817" y="112203"/>
                            <a:pt x="57817" y="116586"/>
                          </a:cubicBezTo>
                          <a:cubicBezTo>
                            <a:pt x="57817" y="124777"/>
                            <a:pt x="64389" y="131349"/>
                            <a:pt x="72581" y="131349"/>
                          </a:cubicBezTo>
                          <a:cubicBezTo>
                            <a:pt x="74771" y="131349"/>
                            <a:pt x="76867" y="130873"/>
                            <a:pt x="78677" y="130017"/>
                          </a:cubicBezTo>
                          <a:cubicBezTo>
                            <a:pt x="83439" y="136398"/>
                            <a:pt x="87630" y="141446"/>
                            <a:pt x="90678" y="144400"/>
                          </a:cubicBezTo>
                          <a:cubicBezTo>
                            <a:pt x="92677" y="146399"/>
                            <a:pt x="94869" y="148304"/>
                            <a:pt x="97155" y="149923"/>
                          </a:cubicBezTo>
                          <a:cubicBezTo>
                            <a:pt x="87154" y="150018"/>
                            <a:pt x="79057" y="158210"/>
                            <a:pt x="79057" y="168212"/>
                          </a:cubicBezTo>
                          <a:cubicBezTo>
                            <a:pt x="79057" y="178212"/>
                            <a:pt x="87248" y="186404"/>
                            <a:pt x="97346" y="186404"/>
                          </a:cubicBezTo>
                          <a:cubicBezTo>
                            <a:pt x="107442" y="186404"/>
                            <a:pt x="115538" y="178212"/>
                            <a:pt x="115538" y="168212"/>
                          </a:cubicBezTo>
                          <a:cubicBezTo>
                            <a:pt x="115538" y="164687"/>
                            <a:pt x="114586" y="161353"/>
                            <a:pt x="112776" y="158496"/>
                          </a:cubicBezTo>
                          <a:cubicBezTo>
                            <a:pt x="119253" y="161068"/>
                            <a:pt x="126111" y="162306"/>
                            <a:pt x="133159" y="162306"/>
                          </a:cubicBezTo>
                          <a:cubicBezTo>
                            <a:pt x="138684" y="162306"/>
                            <a:pt x="144113" y="161448"/>
                            <a:pt x="149257" y="159828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kern="0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  <p:sp>
            <p:nvSpPr>
              <p:cNvPr id="380" name="Oval 379">
                <a:extLst>
                  <a:ext uri="{FF2B5EF4-FFF2-40B4-BE49-F238E27FC236}">
                    <a16:creationId xmlns:a16="http://schemas.microsoft.com/office/drawing/2014/main" id="{DCCC94E1-F924-4DD1-9B9D-00D3BB04AA72}"/>
                  </a:ext>
                </a:extLst>
              </p:cNvPr>
              <p:cNvSpPr/>
              <p:nvPr/>
            </p:nvSpPr>
            <p:spPr>
              <a:xfrm>
                <a:off x="5731741" y="3156044"/>
                <a:ext cx="78665" cy="78665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514350">
                  <a:defRPr/>
                </a:pPr>
                <a:endParaRPr lang="en-US" kern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448" name="Group 447">
                <a:extLst>
                  <a:ext uri="{FF2B5EF4-FFF2-40B4-BE49-F238E27FC236}">
                    <a16:creationId xmlns:a16="http://schemas.microsoft.com/office/drawing/2014/main" id="{18359590-D282-4BAA-BDD0-2680497128B2}"/>
                  </a:ext>
                </a:extLst>
              </p:cNvPr>
              <p:cNvGrpSpPr/>
              <p:nvPr/>
            </p:nvGrpSpPr>
            <p:grpSpPr>
              <a:xfrm>
                <a:off x="5731722" y="2715066"/>
                <a:ext cx="642470" cy="642468"/>
                <a:chOff x="5796069" y="2581833"/>
                <a:chExt cx="772814" cy="772813"/>
              </a:xfrm>
            </p:grpSpPr>
            <p:sp>
              <p:nvSpPr>
                <p:cNvPr id="378" name="Circle: Hollow 377">
                  <a:extLst>
                    <a:ext uri="{FF2B5EF4-FFF2-40B4-BE49-F238E27FC236}">
                      <a16:creationId xmlns:a16="http://schemas.microsoft.com/office/drawing/2014/main" id="{F0653EB9-2678-4812-A0B8-C37E51F8A882}"/>
                    </a:ext>
                  </a:extLst>
                </p:cNvPr>
                <p:cNvSpPr/>
                <p:nvPr/>
              </p:nvSpPr>
              <p:spPr>
                <a:xfrm>
                  <a:off x="5796069" y="2581833"/>
                  <a:ext cx="772814" cy="772813"/>
                </a:xfrm>
                <a:prstGeom prst="donut">
                  <a:avLst>
                    <a:gd name="adj" fmla="val 0"/>
                  </a:avLst>
                </a:prstGeom>
                <a:solidFill>
                  <a:schemeClr val="accent6"/>
                </a:solidFill>
                <a:ln w="6350" cap="flat" cmpd="sng" algn="ctr">
                  <a:solidFill>
                    <a:schemeClr val="accent3"/>
                  </a:solidFill>
                  <a:prstDash val="dashDot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514350">
                    <a:defRPr/>
                  </a:pPr>
                  <a:endParaRPr lang="en-US" kern="0" dirty="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447" name="Group 446">
                  <a:extLst>
                    <a:ext uri="{FF2B5EF4-FFF2-40B4-BE49-F238E27FC236}">
                      <a16:creationId xmlns:a16="http://schemas.microsoft.com/office/drawing/2014/main" id="{50FB823A-E04A-4223-853D-88DAB1F213B8}"/>
                    </a:ext>
                  </a:extLst>
                </p:cNvPr>
                <p:cNvGrpSpPr/>
                <p:nvPr/>
              </p:nvGrpSpPr>
              <p:grpSpPr>
                <a:xfrm>
                  <a:off x="6045146" y="2785441"/>
                  <a:ext cx="274660" cy="365597"/>
                  <a:chOff x="6012982" y="2785441"/>
                  <a:chExt cx="274660" cy="365597"/>
                </a:xfrm>
              </p:grpSpPr>
              <p:sp>
                <p:nvSpPr>
                  <p:cNvPr id="353" name="Freeform: Shape 352">
                    <a:extLst>
                      <a:ext uri="{FF2B5EF4-FFF2-40B4-BE49-F238E27FC236}">
                        <a16:creationId xmlns:a16="http://schemas.microsoft.com/office/drawing/2014/main" id="{193C6B45-C458-44A8-B18E-A34151956A82}"/>
                      </a:ext>
                    </a:extLst>
                  </p:cNvPr>
                  <p:cNvSpPr/>
                  <p:nvPr/>
                </p:nvSpPr>
                <p:spPr>
                  <a:xfrm>
                    <a:off x="6012982" y="2881452"/>
                    <a:ext cx="274660" cy="269586"/>
                  </a:xfrm>
                  <a:custGeom>
                    <a:avLst/>
                    <a:gdLst>
                      <a:gd name="connsiteX0" fmla="*/ 143096 w 321213"/>
                      <a:gd name="connsiteY0" fmla="*/ 952 h 315277"/>
                      <a:gd name="connsiteX1" fmla="*/ 174528 w 321213"/>
                      <a:gd name="connsiteY1" fmla="*/ 68580 h 315277"/>
                      <a:gd name="connsiteX2" fmla="*/ 103091 w 321213"/>
                      <a:gd name="connsiteY2" fmla="*/ 70485 h 315277"/>
                      <a:gd name="connsiteX3" fmla="*/ 144048 w 321213"/>
                      <a:gd name="connsiteY3" fmla="*/ 286703 h 315277"/>
                      <a:gd name="connsiteX4" fmla="*/ 321213 w 321213"/>
                      <a:gd name="connsiteY4" fmla="*/ 286703 h 315277"/>
                      <a:gd name="connsiteX5" fmla="*/ 321213 w 321213"/>
                      <a:gd name="connsiteY5" fmla="*/ 315278 h 315277"/>
                      <a:gd name="connsiteX6" fmla="*/ 58323 w 321213"/>
                      <a:gd name="connsiteY6" fmla="*/ 315278 h 315277"/>
                      <a:gd name="connsiteX7" fmla="*/ 86898 w 321213"/>
                      <a:gd name="connsiteY7" fmla="*/ 0 h 315277"/>
                      <a:gd name="connsiteX8" fmla="*/ 143096 w 321213"/>
                      <a:gd name="connsiteY8" fmla="*/ 0 h 3152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21213" h="315277">
                        <a:moveTo>
                          <a:pt x="143096" y="952"/>
                        </a:moveTo>
                        <a:lnTo>
                          <a:pt x="174528" y="68580"/>
                        </a:lnTo>
                        <a:lnTo>
                          <a:pt x="103091" y="70485"/>
                        </a:lnTo>
                        <a:cubicBezTo>
                          <a:pt x="103091" y="70485"/>
                          <a:pt x="4031" y="194310"/>
                          <a:pt x="144048" y="286703"/>
                        </a:cubicBezTo>
                        <a:lnTo>
                          <a:pt x="321213" y="286703"/>
                        </a:lnTo>
                        <a:lnTo>
                          <a:pt x="321213" y="315278"/>
                        </a:lnTo>
                        <a:lnTo>
                          <a:pt x="58323" y="315278"/>
                        </a:lnTo>
                        <a:cubicBezTo>
                          <a:pt x="58323" y="315278"/>
                          <a:pt x="-90267" y="131445"/>
                          <a:pt x="86898" y="0"/>
                        </a:cubicBezTo>
                        <a:lnTo>
                          <a:pt x="143096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4" name="Freeform: Shape 353">
                    <a:extLst>
                      <a:ext uri="{FF2B5EF4-FFF2-40B4-BE49-F238E27FC236}">
                        <a16:creationId xmlns:a16="http://schemas.microsoft.com/office/drawing/2014/main" id="{61F0589D-3691-4C68-A376-6B4B509873B5}"/>
                      </a:ext>
                    </a:extLst>
                  </p:cNvPr>
                  <p:cNvSpPr/>
                  <p:nvPr/>
                </p:nvSpPr>
                <p:spPr>
                  <a:xfrm>
                    <a:off x="6143484" y="2836657"/>
                    <a:ext cx="115653" cy="127055"/>
                  </a:xfrm>
                  <a:custGeom>
                    <a:avLst/>
                    <a:gdLst>
                      <a:gd name="connsiteX0" fmla="*/ 135255 w 135255"/>
                      <a:gd name="connsiteY0" fmla="*/ 148590 h 148589"/>
                      <a:gd name="connsiteX1" fmla="*/ 58102 w 135255"/>
                      <a:gd name="connsiteY1" fmla="*/ 145733 h 148589"/>
                      <a:gd name="connsiteX2" fmla="*/ 0 w 135255"/>
                      <a:gd name="connsiteY2" fmla="*/ 29527 h 148589"/>
                      <a:gd name="connsiteX3" fmla="*/ 59055 w 135255"/>
                      <a:gd name="connsiteY3" fmla="*/ 0 h 14858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35255" h="148589">
                        <a:moveTo>
                          <a:pt x="135255" y="148590"/>
                        </a:moveTo>
                        <a:lnTo>
                          <a:pt x="58102" y="145733"/>
                        </a:lnTo>
                        <a:lnTo>
                          <a:pt x="0" y="29527"/>
                        </a:lnTo>
                        <a:lnTo>
                          <a:pt x="59055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 dirty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5" name="Freeform: Shape 354">
                    <a:extLst>
                      <a:ext uri="{FF2B5EF4-FFF2-40B4-BE49-F238E27FC236}">
                        <a16:creationId xmlns:a16="http://schemas.microsoft.com/office/drawing/2014/main" id="{4EFD8DBE-10ED-44D6-9E14-1A70725ED514}"/>
                      </a:ext>
                    </a:extLst>
                  </p:cNvPr>
                  <p:cNvSpPr/>
                  <p:nvPr/>
                </p:nvSpPr>
                <p:spPr>
                  <a:xfrm rot="19988416">
                    <a:off x="6145262" y="2801711"/>
                    <a:ext cx="31762" cy="65970"/>
                  </a:xfrm>
                  <a:custGeom>
                    <a:avLst/>
                    <a:gdLst>
                      <a:gd name="connsiteX0" fmla="*/ 0 w 37146"/>
                      <a:gd name="connsiteY0" fmla="*/ 0 h 77151"/>
                      <a:gd name="connsiteX1" fmla="*/ 37147 w 37146"/>
                      <a:gd name="connsiteY1" fmla="*/ 0 h 77151"/>
                      <a:gd name="connsiteX2" fmla="*/ 37147 w 37146"/>
                      <a:gd name="connsiteY2" fmla="*/ 77151 h 77151"/>
                      <a:gd name="connsiteX3" fmla="*/ 0 w 37146"/>
                      <a:gd name="connsiteY3" fmla="*/ 77151 h 7715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7146" h="77151">
                        <a:moveTo>
                          <a:pt x="0" y="0"/>
                        </a:moveTo>
                        <a:lnTo>
                          <a:pt x="37147" y="0"/>
                        </a:lnTo>
                        <a:lnTo>
                          <a:pt x="37147" y="77151"/>
                        </a:lnTo>
                        <a:lnTo>
                          <a:pt x="0" y="77151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6" name="Freeform: Shape 355">
                    <a:extLst>
                      <a:ext uri="{FF2B5EF4-FFF2-40B4-BE49-F238E27FC236}">
                        <a16:creationId xmlns:a16="http://schemas.microsoft.com/office/drawing/2014/main" id="{659869B0-E38A-49B2-B3E3-E7C2B6BCA18C}"/>
                      </a:ext>
                    </a:extLst>
                  </p:cNvPr>
                  <p:cNvSpPr/>
                  <p:nvPr/>
                </p:nvSpPr>
                <p:spPr>
                  <a:xfrm rot="19988416">
                    <a:off x="6122165" y="2785441"/>
                    <a:ext cx="43980" cy="30949"/>
                  </a:xfrm>
                  <a:custGeom>
                    <a:avLst/>
                    <a:gdLst>
                      <a:gd name="connsiteX0" fmla="*/ 0 w 51434"/>
                      <a:gd name="connsiteY0" fmla="*/ 0 h 36194"/>
                      <a:gd name="connsiteX1" fmla="*/ 51434 w 51434"/>
                      <a:gd name="connsiteY1" fmla="*/ 0 h 36194"/>
                      <a:gd name="connsiteX2" fmla="*/ 51434 w 51434"/>
                      <a:gd name="connsiteY2" fmla="*/ 36194 h 36194"/>
                      <a:gd name="connsiteX3" fmla="*/ 0 w 51434"/>
                      <a:gd name="connsiteY3" fmla="*/ 36194 h 361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1434" h="36194">
                        <a:moveTo>
                          <a:pt x="0" y="0"/>
                        </a:moveTo>
                        <a:lnTo>
                          <a:pt x="51434" y="0"/>
                        </a:lnTo>
                        <a:lnTo>
                          <a:pt x="51434" y="36194"/>
                        </a:lnTo>
                        <a:lnTo>
                          <a:pt x="0" y="36194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7" name="Freeform: Shape 356">
                    <a:extLst>
                      <a:ext uri="{FF2B5EF4-FFF2-40B4-BE49-F238E27FC236}">
                        <a16:creationId xmlns:a16="http://schemas.microsoft.com/office/drawing/2014/main" id="{825ED6CD-9E80-46D9-8365-C2A80C71513D}"/>
                      </a:ext>
                    </a:extLst>
                  </p:cNvPr>
                  <p:cNvSpPr/>
                  <p:nvPr/>
                </p:nvSpPr>
                <p:spPr>
                  <a:xfrm>
                    <a:off x="6102127" y="3053425"/>
                    <a:ext cx="166964" cy="13031"/>
                  </a:xfrm>
                  <a:custGeom>
                    <a:avLst/>
                    <a:gdLst>
                      <a:gd name="connsiteX0" fmla="*/ 0 w 195262"/>
                      <a:gd name="connsiteY0" fmla="*/ 0 h 15240"/>
                      <a:gd name="connsiteX1" fmla="*/ 195263 w 195262"/>
                      <a:gd name="connsiteY1" fmla="*/ 0 h 15240"/>
                      <a:gd name="connsiteX2" fmla="*/ 195263 w 195262"/>
                      <a:gd name="connsiteY2" fmla="*/ 15240 h 15240"/>
                      <a:gd name="connsiteX3" fmla="*/ 0 w 195262"/>
                      <a:gd name="connsiteY3" fmla="*/ 15240 h 152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5262" h="15240">
                        <a:moveTo>
                          <a:pt x="0" y="0"/>
                        </a:moveTo>
                        <a:lnTo>
                          <a:pt x="195263" y="0"/>
                        </a:lnTo>
                        <a:lnTo>
                          <a:pt x="195263" y="15240"/>
                        </a:lnTo>
                        <a:lnTo>
                          <a:pt x="0" y="1524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8" name="Freeform: Shape 357">
                    <a:extLst>
                      <a:ext uri="{FF2B5EF4-FFF2-40B4-BE49-F238E27FC236}">
                        <a16:creationId xmlns:a16="http://schemas.microsoft.com/office/drawing/2014/main" id="{6BE55393-3CE7-4889-85FA-8A04E40D6FDB}"/>
                      </a:ext>
                    </a:extLst>
                  </p:cNvPr>
                  <p:cNvSpPr/>
                  <p:nvPr/>
                </p:nvSpPr>
                <p:spPr>
                  <a:xfrm>
                    <a:off x="6149999" y="3066334"/>
                    <a:ext cx="91219" cy="18732"/>
                  </a:xfrm>
                  <a:custGeom>
                    <a:avLst/>
                    <a:gdLst>
                      <a:gd name="connsiteX0" fmla="*/ 0 w 106680"/>
                      <a:gd name="connsiteY0" fmla="*/ 0 h 21907"/>
                      <a:gd name="connsiteX1" fmla="*/ 106680 w 106680"/>
                      <a:gd name="connsiteY1" fmla="*/ 0 h 21907"/>
                      <a:gd name="connsiteX2" fmla="*/ 106680 w 106680"/>
                      <a:gd name="connsiteY2" fmla="*/ 21907 h 21907"/>
                      <a:gd name="connsiteX3" fmla="*/ 0 w 106680"/>
                      <a:gd name="connsiteY3" fmla="*/ 21907 h 219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06680" h="21907">
                        <a:moveTo>
                          <a:pt x="0" y="0"/>
                        </a:moveTo>
                        <a:lnTo>
                          <a:pt x="106680" y="0"/>
                        </a:lnTo>
                        <a:lnTo>
                          <a:pt x="106680" y="21907"/>
                        </a:lnTo>
                        <a:lnTo>
                          <a:pt x="0" y="21907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359" name="Graphic 433">
                    <a:extLst>
                      <a:ext uri="{FF2B5EF4-FFF2-40B4-BE49-F238E27FC236}">
                        <a16:creationId xmlns:a16="http://schemas.microsoft.com/office/drawing/2014/main" id="{E4B02BAF-266D-4622-B28E-7B463DB0CC6E}"/>
                      </a:ext>
                    </a:extLst>
                  </p:cNvPr>
                  <p:cNvGrpSpPr/>
                  <p:nvPr/>
                </p:nvGrpSpPr>
                <p:grpSpPr>
                  <a:xfrm>
                    <a:off x="6168732" y="2961269"/>
                    <a:ext cx="105064" cy="39908"/>
                    <a:chOff x="1148342" y="3368040"/>
                    <a:chExt cx="122872" cy="46672"/>
                  </a:xfrm>
                  <a:solidFill>
                    <a:srgbClr val="FFFFFF"/>
                  </a:solidFill>
                </p:grpSpPr>
                <p:sp>
                  <p:nvSpPr>
                    <p:cNvPr id="360" name="Freeform: Shape 359">
                      <a:extLst>
                        <a:ext uri="{FF2B5EF4-FFF2-40B4-BE49-F238E27FC236}">
                          <a16:creationId xmlns:a16="http://schemas.microsoft.com/office/drawing/2014/main" id="{6D5574D5-44EE-4295-BEF2-353142D6E4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48342" y="3368040"/>
                      <a:ext cx="122872" cy="12382"/>
                    </a:xfrm>
                    <a:custGeom>
                      <a:avLst/>
                      <a:gdLst>
                        <a:gd name="connsiteX0" fmla="*/ 0 w 122872"/>
                        <a:gd name="connsiteY0" fmla="*/ 0 h 12382"/>
                        <a:gd name="connsiteX1" fmla="*/ 122873 w 122872"/>
                        <a:gd name="connsiteY1" fmla="*/ 0 h 12382"/>
                        <a:gd name="connsiteX2" fmla="*/ 122873 w 122872"/>
                        <a:gd name="connsiteY2" fmla="*/ 12382 h 12382"/>
                        <a:gd name="connsiteX3" fmla="*/ 0 w 122872"/>
                        <a:gd name="connsiteY3" fmla="*/ 12382 h 12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22872" h="12382">
                          <a:moveTo>
                            <a:pt x="0" y="0"/>
                          </a:moveTo>
                          <a:lnTo>
                            <a:pt x="122873" y="0"/>
                          </a:lnTo>
                          <a:lnTo>
                            <a:pt x="122873" y="12382"/>
                          </a:lnTo>
                          <a:lnTo>
                            <a:pt x="0" y="12382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kern="0">
                        <a:solidFill>
                          <a:prstClr val="black"/>
                        </a:solidFill>
                      </a:endParaRPr>
                    </a:p>
                  </p:txBody>
                </p:sp>
                <p:grpSp>
                  <p:nvGrpSpPr>
                    <p:cNvPr id="361" name="Graphic 433">
                      <a:extLst>
                        <a:ext uri="{FF2B5EF4-FFF2-40B4-BE49-F238E27FC236}">
                          <a16:creationId xmlns:a16="http://schemas.microsoft.com/office/drawing/2014/main" id="{681D7C2D-6F4D-49EE-8C6E-3F831C25C66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155010" y="3391852"/>
                      <a:ext cx="109537" cy="22859"/>
                      <a:chOff x="1155010" y="3391852"/>
                      <a:chExt cx="109537" cy="22859"/>
                    </a:xfrm>
                    <a:grpFill/>
                  </p:grpSpPr>
                  <p:sp>
                    <p:nvSpPr>
                      <p:cNvPr id="362" name="Freeform: Shape 361">
                        <a:extLst>
                          <a:ext uri="{FF2B5EF4-FFF2-40B4-BE49-F238E27FC236}">
                            <a16:creationId xmlns:a16="http://schemas.microsoft.com/office/drawing/2014/main" id="{87AA943C-0A82-430A-8A0C-66E06F77317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240735" y="3391852"/>
                        <a:ext cx="23812" cy="22859"/>
                      </a:xfrm>
                      <a:custGeom>
                        <a:avLst/>
                        <a:gdLst>
                          <a:gd name="connsiteX0" fmla="*/ 0 w 23812"/>
                          <a:gd name="connsiteY0" fmla="*/ 0 h 22859"/>
                          <a:gd name="connsiteX1" fmla="*/ 23813 w 23812"/>
                          <a:gd name="connsiteY1" fmla="*/ 0 h 22859"/>
                          <a:gd name="connsiteX2" fmla="*/ 23813 w 23812"/>
                          <a:gd name="connsiteY2" fmla="*/ 22860 h 22859"/>
                          <a:gd name="connsiteX3" fmla="*/ 0 w 23812"/>
                          <a:gd name="connsiteY3" fmla="*/ 22860 h 2285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23812" h="22859">
                            <a:moveTo>
                              <a:pt x="0" y="0"/>
                            </a:moveTo>
                            <a:lnTo>
                              <a:pt x="23813" y="0"/>
                            </a:lnTo>
                            <a:lnTo>
                              <a:pt x="23813" y="22860"/>
                            </a:lnTo>
                            <a:lnTo>
                              <a:pt x="0" y="22860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kern="0">
                          <a:solidFill>
                            <a:prstClr val="black"/>
                          </a:solidFill>
                        </a:endParaRPr>
                      </a:p>
                    </p:txBody>
                  </p:sp>
                  <p:sp>
                    <p:nvSpPr>
                      <p:cNvPr id="363" name="Freeform: Shape 362">
                        <a:extLst>
                          <a:ext uri="{FF2B5EF4-FFF2-40B4-BE49-F238E27FC236}">
                            <a16:creationId xmlns:a16="http://schemas.microsoft.com/office/drawing/2014/main" id="{E1F56A27-EEF4-4F6E-875E-69C1C94E867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197872" y="3391852"/>
                        <a:ext cx="23812" cy="22859"/>
                      </a:xfrm>
                      <a:custGeom>
                        <a:avLst/>
                        <a:gdLst>
                          <a:gd name="connsiteX0" fmla="*/ 0 w 23812"/>
                          <a:gd name="connsiteY0" fmla="*/ 0 h 22859"/>
                          <a:gd name="connsiteX1" fmla="*/ 23813 w 23812"/>
                          <a:gd name="connsiteY1" fmla="*/ 0 h 22859"/>
                          <a:gd name="connsiteX2" fmla="*/ 23813 w 23812"/>
                          <a:gd name="connsiteY2" fmla="*/ 22860 h 22859"/>
                          <a:gd name="connsiteX3" fmla="*/ 0 w 23812"/>
                          <a:gd name="connsiteY3" fmla="*/ 22860 h 2285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23812" h="22859">
                            <a:moveTo>
                              <a:pt x="0" y="0"/>
                            </a:moveTo>
                            <a:lnTo>
                              <a:pt x="23813" y="0"/>
                            </a:lnTo>
                            <a:lnTo>
                              <a:pt x="23813" y="22860"/>
                            </a:lnTo>
                            <a:lnTo>
                              <a:pt x="0" y="22860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kern="0">
                          <a:solidFill>
                            <a:prstClr val="black"/>
                          </a:solidFill>
                        </a:endParaRPr>
                      </a:p>
                    </p:txBody>
                  </p:sp>
                  <p:sp>
                    <p:nvSpPr>
                      <p:cNvPr id="364" name="Freeform: Shape 363">
                        <a:extLst>
                          <a:ext uri="{FF2B5EF4-FFF2-40B4-BE49-F238E27FC236}">
                            <a16:creationId xmlns:a16="http://schemas.microsoft.com/office/drawing/2014/main" id="{B721BBBA-F58B-45C5-851D-14E63ECDB68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155010" y="3391852"/>
                        <a:ext cx="23812" cy="22859"/>
                      </a:xfrm>
                      <a:custGeom>
                        <a:avLst/>
                        <a:gdLst>
                          <a:gd name="connsiteX0" fmla="*/ 0 w 23812"/>
                          <a:gd name="connsiteY0" fmla="*/ 0 h 22859"/>
                          <a:gd name="connsiteX1" fmla="*/ 23813 w 23812"/>
                          <a:gd name="connsiteY1" fmla="*/ 0 h 22859"/>
                          <a:gd name="connsiteX2" fmla="*/ 23813 w 23812"/>
                          <a:gd name="connsiteY2" fmla="*/ 22860 h 22859"/>
                          <a:gd name="connsiteX3" fmla="*/ 0 w 23812"/>
                          <a:gd name="connsiteY3" fmla="*/ 22860 h 2285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23812" h="22859">
                            <a:moveTo>
                              <a:pt x="0" y="0"/>
                            </a:moveTo>
                            <a:lnTo>
                              <a:pt x="23813" y="0"/>
                            </a:lnTo>
                            <a:lnTo>
                              <a:pt x="23813" y="22860"/>
                            </a:lnTo>
                            <a:lnTo>
                              <a:pt x="0" y="22860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9525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pPr defTabSz="685800">
                          <a:defRPr/>
                        </a:pPr>
                        <a:endParaRPr lang="en-IN" kern="0">
                          <a:solidFill>
                            <a:prstClr val="black"/>
                          </a:solidFill>
                        </a:endParaRPr>
                      </a:p>
                    </p:txBody>
                  </p:sp>
                </p:grpSp>
              </p:grpSp>
            </p:grpSp>
          </p:grpSp>
          <p:sp>
            <p:nvSpPr>
              <p:cNvPr id="398" name="Oval 397">
                <a:extLst>
                  <a:ext uri="{FF2B5EF4-FFF2-40B4-BE49-F238E27FC236}">
                    <a16:creationId xmlns:a16="http://schemas.microsoft.com/office/drawing/2014/main" id="{76AC2EB4-A97F-49DD-A3A0-16AC6DCCAD4A}"/>
                  </a:ext>
                </a:extLst>
              </p:cNvPr>
              <p:cNvSpPr/>
              <p:nvPr/>
            </p:nvSpPr>
            <p:spPr>
              <a:xfrm>
                <a:off x="4849924" y="2468421"/>
                <a:ext cx="78666" cy="78664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514350">
                  <a:defRPr/>
                </a:pPr>
                <a:endParaRPr lang="en-US" kern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446" name="Group 445">
                <a:extLst>
                  <a:ext uri="{FF2B5EF4-FFF2-40B4-BE49-F238E27FC236}">
                    <a16:creationId xmlns:a16="http://schemas.microsoft.com/office/drawing/2014/main" id="{8E590D1A-2A4B-4704-B4D4-FEAA578EBD44}"/>
                  </a:ext>
                </a:extLst>
              </p:cNvPr>
              <p:cNvGrpSpPr/>
              <p:nvPr/>
            </p:nvGrpSpPr>
            <p:grpSpPr>
              <a:xfrm>
                <a:off x="4657457" y="1872906"/>
                <a:ext cx="642472" cy="642468"/>
                <a:chOff x="4779086" y="1735573"/>
                <a:chExt cx="772817" cy="772812"/>
              </a:xfrm>
            </p:grpSpPr>
            <p:sp>
              <p:nvSpPr>
                <p:cNvPr id="399" name="Circle: Hollow 398">
                  <a:extLst>
                    <a:ext uri="{FF2B5EF4-FFF2-40B4-BE49-F238E27FC236}">
                      <a16:creationId xmlns:a16="http://schemas.microsoft.com/office/drawing/2014/main" id="{721FAF8D-4F3E-4CD2-A16E-C13F5F6CF9D2}"/>
                    </a:ext>
                  </a:extLst>
                </p:cNvPr>
                <p:cNvSpPr/>
                <p:nvPr/>
              </p:nvSpPr>
              <p:spPr>
                <a:xfrm>
                  <a:off x="4779086" y="1735573"/>
                  <a:ext cx="772817" cy="772812"/>
                </a:xfrm>
                <a:prstGeom prst="donut">
                  <a:avLst>
                    <a:gd name="adj" fmla="val 0"/>
                  </a:avLst>
                </a:prstGeom>
                <a:solidFill>
                  <a:schemeClr val="accent6"/>
                </a:solidFill>
                <a:ln w="6350" cap="flat" cmpd="sng" algn="ctr">
                  <a:solidFill>
                    <a:schemeClr val="accent3"/>
                  </a:solidFill>
                  <a:prstDash val="dashDot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514350">
                    <a:defRPr/>
                  </a:pPr>
                  <a:endParaRPr lang="en-US" kern="0" dirty="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445" name="Group 444">
                  <a:extLst>
                    <a:ext uri="{FF2B5EF4-FFF2-40B4-BE49-F238E27FC236}">
                      <a16:creationId xmlns:a16="http://schemas.microsoft.com/office/drawing/2014/main" id="{98B40C10-C000-4E97-A0BD-09878BFF0DE9}"/>
                    </a:ext>
                  </a:extLst>
                </p:cNvPr>
                <p:cNvGrpSpPr/>
                <p:nvPr/>
              </p:nvGrpSpPr>
              <p:grpSpPr>
                <a:xfrm>
                  <a:off x="4990550" y="1969587"/>
                  <a:ext cx="349889" cy="304785"/>
                  <a:chOff x="4990550" y="1988937"/>
                  <a:chExt cx="349889" cy="304785"/>
                </a:xfrm>
              </p:grpSpPr>
              <p:sp>
                <p:nvSpPr>
                  <p:cNvPr id="351" name="Freeform: Shape 350">
                    <a:extLst>
                      <a:ext uri="{FF2B5EF4-FFF2-40B4-BE49-F238E27FC236}">
                        <a16:creationId xmlns:a16="http://schemas.microsoft.com/office/drawing/2014/main" id="{6B5AC65D-D5D1-4652-95C3-4C599946522D}"/>
                      </a:ext>
                    </a:extLst>
                  </p:cNvPr>
                  <p:cNvSpPr/>
                  <p:nvPr/>
                </p:nvSpPr>
                <p:spPr>
                  <a:xfrm>
                    <a:off x="4990550" y="1988937"/>
                    <a:ext cx="349889" cy="169105"/>
                  </a:xfrm>
                  <a:custGeom>
                    <a:avLst/>
                    <a:gdLst>
                      <a:gd name="connsiteX0" fmla="*/ 3581400 w 4876800"/>
                      <a:gd name="connsiteY0" fmla="*/ 0 h 2357018"/>
                      <a:gd name="connsiteX1" fmla="*/ 2438400 w 4876800"/>
                      <a:gd name="connsiteY1" fmla="*/ 760562 h 2357018"/>
                      <a:gd name="connsiteX2" fmla="*/ 1295400 w 4876800"/>
                      <a:gd name="connsiteY2" fmla="*/ 0 h 2357018"/>
                      <a:gd name="connsiteX3" fmla="*/ 0 w 4876800"/>
                      <a:gd name="connsiteY3" fmla="*/ 1383678 h 2357018"/>
                      <a:gd name="connsiteX4" fmla="*/ 117100 w 4876800"/>
                      <a:gd name="connsiteY4" fmla="*/ 1962150 h 2357018"/>
                      <a:gd name="connsiteX5" fmla="*/ 1207084 w 4876800"/>
                      <a:gd name="connsiteY5" fmla="*/ 1962150 h 2357018"/>
                      <a:gd name="connsiteX6" fmla="*/ 1453344 w 4876800"/>
                      <a:gd name="connsiteY6" fmla="*/ 1469622 h 2357018"/>
                      <a:gd name="connsiteX7" fmla="*/ 1708957 w 4876800"/>
                      <a:gd name="connsiteY7" fmla="*/ 1469622 h 2357018"/>
                      <a:gd name="connsiteX8" fmla="*/ 2152650 w 4876800"/>
                      <a:gd name="connsiteY8" fmla="*/ 2357018 h 2357018"/>
                      <a:gd name="connsiteX9" fmla="*/ 2310594 w 4876800"/>
                      <a:gd name="connsiteY9" fmla="*/ 2041131 h 2357018"/>
                      <a:gd name="connsiteX10" fmla="*/ 2566207 w 4876800"/>
                      <a:gd name="connsiteY10" fmla="*/ 2041131 h 2357018"/>
                      <a:gd name="connsiteX11" fmla="*/ 2724150 w 4876800"/>
                      <a:gd name="connsiteY11" fmla="*/ 2357018 h 2357018"/>
                      <a:gd name="connsiteX12" fmla="*/ 3167844 w 4876800"/>
                      <a:gd name="connsiteY12" fmla="*/ 1469631 h 2357018"/>
                      <a:gd name="connsiteX13" fmla="*/ 3423457 w 4876800"/>
                      <a:gd name="connsiteY13" fmla="*/ 1469631 h 2357018"/>
                      <a:gd name="connsiteX14" fmla="*/ 3669716 w 4876800"/>
                      <a:gd name="connsiteY14" fmla="*/ 1962150 h 2357018"/>
                      <a:gd name="connsiteX15" fmla="*/ 4759700 w 4876800"/>
                      <a:gd name="connsiteY15" fmla="*/ 1962150 h 2357018"/>
                      <a:gd name="connsiteX16" fmla="*/ 4876800 w 4876800"/>
                      <a:gd name="connsiteY16" fmla="*/ 1383678 h 2357018"/>
                      <a:gd name="connsiteX17" fmla="*/ 3581400 w 4876800"/>
                      <a:gd name="connsiteY17" fmla="*/ 0 h 23570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4876800" h="2357018">
                        <a:moveTo>
                          <a:pt x="3581400" y="0"/>
                        </a:moveTo>
                        <a:cubicBezTo>
                          <a:pt x="3003623" y="0"/>
                          <a:pt x="2632758" y="400164"/>
                          <a:pt x="2438400" y="760562"/>
                        </a:cubicBezTo>
                        <a:cubicBezTo>
                          <a:pt x="2244043" y="400155"/>
                          <a:pt x="1873177" y="0"/>
                          <a:pt x="1295400" y="0"/>
                        </a:cubicBezTo>
                        <a:cubicBezTo>
                          <a:pt x="562327" y="0"/>
                          <a:pt x="0" y="594798"/>
                          <a:pt x="0" y="1383678"/>
                        </a:cubicBezTo>
                        <a:cubicBezTo>
                          <a:pt x="0" y="1589513"/>
                          <a:pt x="41215" y="1779546"/>
                          <a:pt x="117100" y="1962150"/>
                        </a:cubicBezTo>
                        <a:lnTo>
                          <a:pt x="1207084" y="1962150"/>
                        </a:lnTo>
                        <a:lnTo>
                          <a:pt x="1453344" y="1469622"/>
                        </a:lnTo>
                        <a:cubicBezTo>
                          <a:pt x="1501902" y="1372791"/>
                          <a:pt x="1660398" y="1372791"/>
                          <a:pt x="1708957" y="1469622"/>
                        </a:cubicBezTo>
                        <a:lnTo>
                          <a:pt x="2152650" y="2357018"/>
                        </a:lnTo>
                        <a:lnTo>
                          <a:pt x="2310594" y="2041131"/>
                        </a:lnTo>
                        <a:cubicBezTo>
                          <a:pt x="2359152" y="1944300"/>
                          <a:pt x="2517648" y="1944300"/>
                          <a:pt x="2566207" y="2041131"/>
                        </a:cubicBezTo>
                        <a:lnTo>
                          <a:pt x="2724150" y="2357018"/>
                        </a:lnTo>
                        <a:lnTo>
                          <a:pt x="3167844" y="1469631"/>
                        </a:lnTo>
                        <a:cubicBezTo>
                          <a:pt x="3216402" y="1372800"/>
                          <a:pt x="3374898" y="1372800"/>
                          <a:pt x="3423457" y="1469631"/>
                        </a:cubicBezTo>
                        <a:lnTo>
                          <a:pt x="3669716" y="1962150"/>
                        </a:lnTo>
                        <a:lnTo>
                          <a:pt x="4759700" y="1962150"/>
                        </a:lnTo>
                        <a:cubicBezTo>
                          <a:pt x="4835586" y="1779546"/>
                          <a:pt x="4876800" y="1589513"/>
                          <a:pt x="4876800" y="1383678"/>
                        </a:cubicBezTo>
                        <a:cubicBezTo>
                          <a:pt x="4876800" y="594798"/>
                          <a:pt x="4314473" y="0"/>
                          <a:pt x="3581400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 dirty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2" name="Freeform: Shape 351">
                    <a:extLst>
                      <a:ext uri="{FF2B5EF4-FFF2-40B4-BE49-F238E27FC236}">
                        <a16:creationId xmlns:a16="http://schemas.microsoft.com/office/drawing/2014/main" id="{6E576345-7DC5-47A0-9D64-975622A79928}"/>
                      </a:ext>
                    </a:extLst>
                  </p:cNvPr>
                  <p:cNvSpPr/>
                  <p:nvPr/>
                </p:nvSpPr>
                <p:spPr>
                  <a:xfrm>
                    <a:off x="5009710" y="2121884"/>
                    <a:ext cx="311568" cy="171838"/>
                  </a:xfrm>
                  <a:custGeom>
                    <a:avLst/>
                    <a:gdLst>
                      <a:gd name="connsiteX0" fmla="*/ 3314348 w 4342676"/>
                      <a:gd name="connsiteY0" fmla="*/ 394859 h 2395108"/>
                      <a:gd name="connsiteX1" fmla="*/ 3186541 w 4342676"/>
                      <a:gd name="connsiteY1" fmla="*/ 315887 h 2395108"/>
                      <a:gd name="connsiteX2" fmla="*/ 3028598 w 4342676"/>
                      <a:gd name="connsiteY2" fmla="*/ 0 h 2395108"/>
                      <a:gd name="connsiteX3" fmla="*/ 2584904 w 4342676"/>
                      <a:gd name="connsiteY3" fmla="*/ 887387 h 2395108"/>
                      <a:gd name="connsiteX4" fmla="*/ 2457098 w 4342676"/>
                      <a:gd name="connsiteY4" fmla="*/ 966359 h 2395108"/>
                      <a:gd name="connsiteX5" fmla="*/ 2329291 w 4342676"/>
                      <a:gd name="connsiteY5" fmla="*/ 887387 h 2395108"/>
                      <a:gd name="connsiteX6" fmla="*/ 2171348 w 4342676"/>
                      <a:gd name="connsiteY6" fmla="*/ 571500 h 2395108"/>
                      <a:gd name="connsiteX7" fmla="*/ 2013404 w 4342676"/>
                      <a:gd name="connsiteY7" fmla="*/ 887387 h 2395108"/>
                      <a:gd name="connsiteX8" fmla="*/ 1757791 w 4342676"/>
                      <a:gd name="connsiteY8" fmla="*/ 887387 h 2395108"/>
                      <a:gd name="connsiteX9" fmla="*/ 1314098 w 4342676"/>
                      <a:gd name="connsiteY9" fmla="*/ 0 h 2395108"/>
                      <a:gd name="connsiteX10" fmla="*/ 1156154 w 4342676"/>
                      <a:gd name="connsiteY10" fmla="*/ 315887 h 2395108"/>
                      <a:gd name="connsiteX11" fmla="*/ 1028348 w 4342676"/>
                      <a:gd name="connsiteY11" fmla="*/ 394859 h 2395108"/>
                      <a:gd name="connsiteX12" fmla="*/ 0 w 4342676"/>
                      <a:gd name="connsiteY12" fmla="*/ 394859 h 2395108"/>
                      <a:gd name="connsiteX13" fmla="*/ 1486129 w 4342676"/>
                      <a:gd name="connsiteY13" fmla="*/ 1856118 h 2395108"/>
                      <a:gd name="connsiteX14" fmla="*/ 2077717 w 4342676"/>
                      <a:gd name="connsiteY14" fmla="*/ 2360229 h 2395108"/>
                      <a:gd name="connsiteX15" fmla="*/ 2171338 w 4342676"/>
                      <a:gd name="connsiteY15" fmla="*/ 2395109 h 2395108"/>
                      <a:gd name="connsiteX16" fmla="*/ 2264959 w 4342676"/>
                      <a:gd name="connsiteY16" fmla="*/ 2360229 h 2395108"/>
                      <a:gd name="connsiteX17" fmla="*/ 2856548 w 4342676"/>
                      <a:gd name="connsiteY17" fmla="*/ 1856118 h 2395108"/>
                      <a:gd name="connsiteX18" fmla="*/ 4342676 w 4342676"/>
                      <a:gd name="connsiteY18" fmla="*/ 394859 h 2395108"/>
                      <a:gd name="connsiteX19" fmla="*/ 3314348 w 4342676"/>
                      <a:gd name="connsiteY19" fmla="*/ 394859 h 239510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4342676" h="2395108">
                        <a:moveTo>
                          <a:pt x="3314348" y="394859"/>
                        </a:moveTo>
                        <a:cubicBezTo>
                          <a:pt x="3260208" y="394859"/>
                          <a:pt x="3210821" y="364303"/>
                          <a:pt x="3186541" y="315887"/>
                        </a:cubicBezTo>
                        <a:lnTo>
                          <a:pt x="3028598" y="0"/>
                        </a:lnTo>
                        <a:lnTo>
                          <a:pt x="2584904" y="887387"/>
                        </a:lnTo>
                        <a:cubicBezTo>
                          <a:pt x="2560625" y="935803"/>
                          <a:pt x="2511238" y="966359"/>
                          <a:pt x="2457098" y="966359"/>
                        </a:cubicBezTo>
                        <a:cubicBezTo>
                          <a:pt x="2402958" y="966359"/>
                          <a:pt x="2353571" y="935803"/>
                          <a:pt x="2329291" y="887387"/>
                        </a:cubicBezTo>
                        <a:lnTo>
                          <a:pt x="2171348" y="571500"/>
                        </a:lnTo>
                        <a:lnTo>
                          <a:pt x="2013404" y="887387"/>
                        </a:lnTo>
                        <a:cubicBezTo>
                          <a:pt x="1964846" y="984218"/>
                          <a:pt x="1806350" y="984218"/>
                          <a:pt x="1757791" y="887387"/>
                        </a:cubicBezTo>
                        <a:lnTo>
                          <a:pt x="1314098" y="0"/>
                        </a:lnTo>
                        <a:lnTo>
                          <a:pt x="1156154" y="315887"/>
                        </a:lnTo>
                        <a:cubicBezTo>
                          <a:pt x="1131875" y="364303"/>
                          <a:pt x="1082488" y="394859"/>
                          <a:pt x="1028348" y="394859"/>
                        </a:cubicBezTo>
                        <a:lnTo>
                          <a:pt x="0" y="394859"/>
                        </a:lnTo>
                        <a:cubicBezTo>
                          <a:pt x="294065" y="857526"/>
                          <a:pt x="823665" y="1297000"/>
                          <a:pt x="1486129" y="1856118"/>
                        </a:cubicBezTo>
                        <a:cubicBezTo>
                          <a:pt x="1672114" y="2013080"/>
                          <a:pt x="1869967" y="2180101"/>
                          <a:pt x="2077717" y="2360229"/>
                        </a:cubicBezTo>
                        <a:cubicBezTo>
                          <a:pt x="2104644" y="2383527"/>
                          <a:pt x="2137991" y="2395109"/>
                          <a:pt x="2171338" y="2395109"/>
                        </a:cubicBezTo>
                        <a:cubicBezTo>
                          <a:pt x="2204685" y="2395109"/>
                          <a:pt x="2238032" y="2383527"/>
                          <a:pt x="2264959" y="2360229"/>
                        </a:cubicBezTo>
                        <a:cubicBezTo>
                          <a:pt x="2472719" y="2180101"/>
                          <a:pt x="2670563" y="2013090"/>
                          <a:pt x="2856548" y="1856118"/>
                        </a:cubicBezTo>
                        <a:cubicBezTo>
                          <a:pt x="3519021" y="1297000"/>
                          <a:pt x="4048611" y="857526"/>
                          <a:pt x="4342676" y="394859"/>
                        </a:cubicBezTo>
                        <a:lnTo>
                          <a:pt x="3314348" y="39485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grpSp>
            <p:nvGrpSpPr>
              <p:cNvPr id="439" name="Group 438">
                <a:extLst>
                  <a:ext uri="{FF2B5EF4-FFF2-40B4-BE49-F238E27FC236}">
                    <a16:creationId xmlns:a16="http://schemas.microsoft.com/office/drawing/2014/main" id="{F83EE8BA-02C9-4A2D-BCF0-58FBBFDBEF6B}"/>
                  </a:ext>
                </a:extLst>
              </p:cNvPr>
              <p:cNvGrpSpPr/>
              <p:nvPr/>
            </p:nvGrpSpPr>
            <p:grpSpPr>
              <a:xfrm>
                <a:off x="3496735" y="4780970"/>
                <a:ext cx="642472" cy="642468"/>
                <a:chOff x="3447550" y="4921783"/>
                <a:chExt cx="772817" cy="772812"/>
              </a:xfrm>
            </p:grpSpPr>
            <p:sp>
              <p:nvSpPr>
                <p:cNvPr id="391" name="Circle: Hollow 390">
                  <a:extLst>
                    <a:ext uri="{FF2B5EF4-FFF2-40B4-BE49-F238E27FC236}">
                      <a16:creationId xmlns:a16="http://schemas.microsoft.com/office/drawing/2014/main" id="{EC9FADCC-E262-4C0A-B180-96746DAE2F01}"/>
                    </a:ext>
                  </a:extLst>
                </p:cNvPr>
                <p:cNvSpPr/>
                <p:nvPr/>
              </p:nvSpPr>
              <p:spPr>
                <a:xfrm>
                  <a:off x="3447550" y="4921783"/>
                  <a:ext cx="772817" cy="772812"/>
                </a:xfrm>
                <a:prstGeom prst="donut">
                  <a:avLst>
                    <a:gd name="adj" fmla="val 0"/>
                  </a:avLst>
                </a:prstGeom>
                <a:solidFill>
                  <a:schemeClr val="accent6"/>
                </a:solidFill>
                <a:ln w="6350" cap="flat" cmpd="sng" algn="ctr">
                  <a:solidFill>
                    <a:schemeClr val="accent3"/>
                  </a:solidFill>
                  <a:prstDash val="dashDot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514350">
                    <a:defRPr/>
                  </a:pPr>
                  <a:endParaRPr lang="en-US" kern="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344" name="Group 343">
                  <a:extLst>
                    <a:ext uri="{FF2B5EF4-FFF2-40B4-BE49-F238E27FC236}">
                      <a16:creationId xmlns:a16="http://schemas.microsoft.com/office/drawing/2014/main" id="{AE7E5510-B563-47E0-A518-22830649A641}"/>
                    </a:ext>
                  </a:extLst>
                </p:cNvPr>
                <p:cNvGrpSpPr/>
                <p:nvPr/>
              </p:nvGrpSpPr>
              <p:grpSpPr>
                <a:xfrm>
                  <a:off x="3675149" y="5149361"/>
                  <a:ext cx="317619" cy="317656"/>
                  <a:chOff x="5244552" y="2576511"/>
                  <a:chExt cx="1706816" cy="1707014"/>
                </a:xfrm>
                <a:solidFill>
                  <a:srgbClr val="FFFFFF"/>
                </a:solidFill>
              </p:grpSpPr>
              <p:sp>
                <p:nvSpPr>
                  <p:cNvPr id="349" name="Freeform: Shape 348">
                    <a:extLst>
                      <a:ext uri="{FF2B5EF4-FFF2-40B4-BE49-F238E27FC236}">
                        <a16:creationId xmlns:a16="http://schemas.microsoft.com/office/drawing/2014/main" id="{9E41CD81-07B0-4449-9C35-B80E1598955D}"/>
                      </a:ext>
                    </a:extLst>
                  </p:cNvPr>
                  <p:cNvSpPr/>
                  <p:nvPr/>
                </p:nvSpPr>
                <p:spPr>
                  <a:xfrm>
                    <a:off x="6572040" y="2576511"/>
                    <a:ext cx="379328" cy="379474"/>
                  </a:xfrm>
                  <a:custGeom>
                    <a:avLst/>
                    <a:gdLst>
                      <a:gd name="connsiteX0" fmla="*/ 67744 w 379328"/>
                      <a:gd name="connsiteY0" fmla="*/ 11630 h 379474"/>
                      <a:gd name="connsiteX1" fmla="*/ 11633 w 379328"/>
                      <a:gd name="connsiteY1" fmla="*/ 11630 h 379474"/>
                      <a:gd name="connsiteX2" fmla="*/ 11633 w 379328"/>
                      <a:gd name="connsiteY2" fmla="*/ 67744 h 379474"/>
                      <a:gd name="connsiteX3" fmla="*/ 94884 w 379328"/>
                      <a:gd name="connsiteY3" fmla="*/ 150995 h 379474"/>
                      <a:gd name="connsiteX4" fmla="*/ 21773 w 379328"/>
                      <a:gd name="connsiteY4" fmla="*/ 221422 h 379474"/>
                      <a:gd name="connsiteX5" fmla="*/ 155270 w 379328"/>
                      <a:gd name="connsiteY5" fmla="*/ 355020 h 379474"/>
                      <a:gd name="connsiteX6" fmla="*/ 228330 w 379328"/>
                      <a:gd name="connsiteY6" fmla="*/ 284643 h 379474"/>
                      <a:gd name="connsiteX7" fmla="*/ 161632 w 379328"/>
                      <a:gd name="connsiteY7" fmla="*/ 217893 h 379474"/>
                      <a:gd name="connsiteX8" fmla="*/ 311581 w 379328"/>
                      <a:gd name="connsiteY8" fmla="*/ 367845 h 379474"/>
                      <a:gd name="connsiteX9" fmla="*/ 367705 w 379328"/>
                      <a:gd name="connsiteY9" fmla="*/ 367845 h 379474"/>
                      <a:gd name="connsiteX10" fmla="*/ 367705 w 379328"/>
                      <a:gd name="connsiteY10" fmla="*/ 311731 h 3794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379328" h="379474">
                        <a:moveTo>
                          <a:pt x="67744" y="11630"/>
                        </a:moveTo>
                        <a:cubicBezTo>
                          <a:pt x="52285" y="-3877"/>
                          <a:pt x="27143" y="-3877"/>
                          <a:pt x="11633" y="11630"/>
                        </a:cubicBezTo>
                        <a:cubicBezTo>
                          <a:pt x="-3878" y="27137"/>
                          <a:pt x="-3878" y="52237"/>
                          <a:pt x="11633" y="67744"/>
                        </a:cubicBezTo>
                        <a:lnTo>
                          <a:pt x="94884" y="150995"/>
                        </a:lnTo>
                        <a:lnTo>
                          <a:pt x="21773" y="221422"/>
                        </a:lnTo>
                        <a:lnTo>
                          <a:pt x="155270" y="355020"/>
                        </a:lnTo>
                        <a:lnTo>
                          <a:pt x="228330" y="284643"/>
                        </a:lnTo>
                        <a:lnTo>
                          <a:pt x="161632" y="217893"/>
                        </a:lnTo>
                        <a:lnTo>
                          <a:pt x="311581" y="367845"/>
                        </a:lnTo>
                        <a:cubicBezTo>
                          <a:pt x="327091" y="383351"/>
                          <a:pt x="352195" y="383351"/>
                          <a:pt x="367705" y="367845"/>
                        </a:cubicBezTo>
                        <a:cubicBezTo>
                          <a:pt x="383203" y="352387"/>
                          <a:pt x="383203" y="327238"/>
                          <a:pt x="367705" y="311731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12724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0" name="Freeform: Shape 349">
                    <a:extLst>
                      <a:ext uri="{FF2B5EF4-FFF2-40B4-BE49-F238E27FC236}">
                        <a16:creationId xmlns:a16="http://schemas.microsoft.com/office/drawing/2014/main" id="{83A9893C-5661-4169-A1D7-DC45DCED0122}"/>
                      </a:ext>
                    </a:extLst>
                  </p:cNvPr>
                  <p:cNvSpPr/>
                  <p:nvPr/>
                </p:nvSpPr>
                <p:spPr>
                  <a:xfrm>
                    <a:off x="5244552" y="2672772"/>
                    <a:ext cx="1609785" cy="1610753"/>
                  </a:xfrm>
                  <a:custGeom>
                    <a:avLst/>
                    <a:gdLst>
                      <a:gd name="connsiteX0" fmla="*/ 1598914 w 1609785"/>
                      <a:gd name="connsiteY0" fmla="*/ 427797 h 1610753"/>
                      <a:gd name="connsiteX1" fmla="*/ 1182811 w 1609785"/>
                      <a:gd name="connsiteY1" fmla="*/ 11593 h 1610753"/>
                      <a:gd name="connsiteX2" fmla="*/ 1126697 w 1609785"/>
                      <a:gd name="connsiteY2" fmla="*/ 11593 h 1610753"/>
                      <a:gd name="connsiteX3" fmla="*/ 1126697 w 1609785"/>
                      <a:gd name="connsiteY3" fmla="*/ 67756 h 1610753"/>
                      <a:gd name="connsiteX4" fmla="*/ 1186737 w 1609785"/>
                      <a:gd name="connsiteY4" fmla="*/ 127796 h 1610753"/>
                      <a:gd name="connsiteX5" fmla="*/ 1071975 w 1609785"/>
                      <a:gd name="connsiteY5" fmla="*/ 242607 h 1610753"/>
                      <a:gd name="connsiteX6" fmla="*/ 1167105 w 1609785"/>
                      <a:gd name="connsiteY6" fmla="*/ 337737 h 1610753"/>
                      <a:gd name="connsiteX7" fmla="*/ 1167105 w 1609785"/>
                      <a:gd name="connsiteY7" fmla="*/ 371783 h 1610753"/>
                      <a:gd name="connsiteX8" fmla="*/ 1133058 w 1609785"/>
                      <a:gd name="connsiteY8" fmla="*/ 371783 h 1610753"/>
                      <a:gd name="connsiteX9" fmla="*/ 1037879 w 1609785"/>
                      <a:gd name="connsiteY9" fmla="*/ 276653 h 1610753"/>
                      <a:gd name="connsiteX10" fmla="*/ 950056 w 1609785"/>
                      <a:gd name="connsiteY10" fmla="*/ 364526 h 1610753"/>
                      <a:gd name="connsiteX11" fmla="*/ 1045186 w 1609785"/>
                      <a:gd name="connsiteY11" fmla="*/ 459656 h 1610753"/>
                      <a:gd name="connsiteX12" fmla="*/ 1046378 w 1609785"/>
                      <a:gd name="connsiteY12" fmla="*/ 493254 h 1610753"/>
                      <a:gd name="connsiteX13" fmla="*/ 1012780 w 1609785"/>
                      <a:gd name="connsiteY13" fmla="*/ 494447 h 1610753"/>
                      <a:gd name="connsiteX14" fmla="*/ 1011587 w 1609785"/>
                      <a:gd name="connsiteY14" fmla="*/ 493254 h 1610753"/>
                      <a:gd name="connsiteX15" fmla="*/ 916458 w 1609785"/>
                      <a:gd name="connsiteY15" fmla="*/ 398125 h 1610753"/>
                      <a:gd name="connsiteX16" fmla="*/ 828584 w 1609785"/>
                      <a:gd name="connsiteY16" fmla="*/ 485799 h 1610753"/>
                      <a:gd name="connsiteX17" fmla="*/ 923764 w 1609785"/>
                      <a:gd name="connsiteY17" fmla="*/ 580929 h 1610753"/>
                      <a:gd name="connsiteX18" fmla="*/ 924906 w 1609785"/>
                      <a:gd name="connsiteY18" fmla="*/ 614527 h 1610753"/>
                      <a:gd name="connsiteX19" fmla="*/ 891308 w 1609785"/>
                      <a:gd name="connsiteY19" fmla="*/ 615720 h 1610753"/>
                      <a:gd name="connsiteX20" fmla="*/ 890166 w 1609785"/>
                      <a:gd name="connsiteY20" fmla="*/ 614527 h 1610753"/>
                      <a:gd name="connsiteX21" fmla="*/ 795036 w 1609785"/>
                      <a:gd name="connsiteY21" fmla="*/ 519447 h 1610753"/>
                      <a:gd name="connsiteX22" fmla="*/ 707163 w 1609785"/>
                      <a:gd name="connsiteY22" fmla="*/ 607221 h 1610753"/>
                      <a:gd name="connsiteX23" fmla="*/ 802292 w 1609785"/>
                      <a:gd name="connsiteY23" fmla="*/ 702350 h 1610753"/>
                      <a:gd name="connsiteX24" fmla="*/ 802342 w 1609785"/>
                      <a:gd name="connsiteY24" fmla="*/ 736396 h 1610753"/>
                      <a:gd name="connsiteX25" fmla="*/ 768396 w 1609785"/>
                      <a:gd name="connsiteY25" fmla="*/ 736446 h 1610753"/>
                      <a:gd name="connsiteX26" fmla="*/ 673266 w 1609785"/>
                      <a:gd name="connsiteY26" fmla="*/ 641317 h 1610753"/>
                      <a:gd name="connsiteX27" fmla="*/ 585293 w 1609785"/>
                      <a:gd name="connsiteY27" fmla="*/ 729338 h 1610753"/>
                      <a:gd name="connsiteX28" fmla="*/ 680374 w 1609785"/>
                      <a:gd name="connsiteY28" fmla="*/ 824419 h 1610753"/>
                      <a:gd name="connsiteX29" fmla="*/ 681615 w 1609785"/>
                      <a:gd name="connsiteY29" fmla="*/ 858066 h 1610753"/>
                      <a:gd name="connsiteX30" fmla="*/ 647968 w 1609785"/>
                      <a:gd name="connsiteY30" fmla="*/ 859260 h 1610753"/>
                      <a:gd name="connsiteX31" fmla="*/ 646775 w 1609785"/>
                      <a:gd name="connsiteY31" fmla="*/ 858066 h 1610753"/>
                      <a:gd name="connsiteX32" fmla="*/ 551645 w 1609785"/>
                      <a:gd name="connsiteY32" fmla="*/ 762936 h 1610753"/>
                      <a:gd name="connsiteX33" fmla="*/ 463972 w 1609785"/>
                      <a:gd name="connsiteY33" fmla="*/ 850412 h 1610753"/>
                      <a:gd name="connsiteX34" fmla="*/ 559100 w 1609785"/>
                      <a:gd name="connsiteY34" fmla="*/ 945542 h 1610753"/>
                      <a:gd name="connsiteX35" fmla="*/ 560294 w 1609785"/>
                      <a:gd name="connsiteY35" fmla="*/ 979140 h 1610753"/>
                      <a:gd name="connsiteX36" fmla="*/ 526696 w 1609785"/>
                      <a:gd name="connsiteY36" fmla="*/ 980383 h 1610753"/>
                      <a:gd name="connsiteX37" fmla="*/ 525502 w 1609785"/>
                      <a:gd name="connsiteY37" fmla="*/ 979140 h 1610753"/>
                      <a:gd name="connsiteX38" fmla="*/ 430373 w 1609785"/>
                      <a:gd name="connsiteY38" fmla="*/ 884061 h 1610753"/>
                      <a:gd name="connsiteX39" fmla="*/ 315611 w 1609785"/>
                      <a:gd name="connsiteY39" fmla="*/ 998822 h 1610753"/>
                      <a:gd name="connsiteX40" fmla="*/ 396923 w 1609785"/>
                      <a:gd name="connsiteY40" fmla="*/ 1080134 h 1610753"/>
                      <a:gd name="connsiteX41" fmla="*/ 298812 w 1609785"/>
                      <a:gd name="connsiteY41" fmla="*/ 1178298 h 1610753"/>
                      <a:gd name="connsiteX42" fmla="*/ 348713 w 1609785"/>
                      <a:gd name="connsiteY42" fmla="*/ 1227895 h 1610753"/>
                      <a:gd name="connsiteX43" fmla="*/ 7608 w 1609785"/>
                      <a:gd name="connsiteY43" fmla="*/ 1569551 h 1610753"/>
                      <a:gd name="connsiteX44" fmla="*/ 6366 w 1609785"/>
                      <a:gd name="connsiteY44" fmla="*/ 1603155 h 1610753"/>
                      <a:gd name="connsiteX45" fmla="*/ 40014 w 1609785"/>
                      <a:gd name="connsiteY45" fmla="*/ 1604389 h 1610753"/>
                      <a:gd name="connsiteX46" fmla="*/ 41157 w 1609785"/>
                      <a:gd name="connsiteY46" fmla="*/ 1603155 h 1610753"/>
                      <a:gd name="connsiteX47" fmla="*/ 382361 w 1609785"/>
                      <a:gd name="connsiteY47" fmla="*/ 1261994 h 1610753"/>
                      <a:gd name="connsiteX48" fmla="*/ 432311 w 1609785"/>
                      <a:gd name="connsiteY48" fmla="*/ 1311947 h 1610753"/>
                      <a:gd name="connsiteX49" fmla="*/ 530572 w 1609785"/>
                      <a:gd name="connsiteY49" fmla="*/ 1213631 h 1610753"/>
                      <a:gd name="connsiteX50" fmla="*/ 611885 w 1609785"/>
                      <a:gd name="connsiteY50" fmla="*/ 1294999 h 1610753"/>
                      <a:gd name="connsiteX51" fmla="*/ 1482912 w 1609785"/>
                      <a:gd name="connsiteY51" fmla="*/ 423970 h 1610753"/>
                      <a:gd name="connsiteX52" fmla="*/ 1542001 w 1609785"/>
                      <a:gd name="connsiteY52" fmla="*/ 483911 h 1610753"/>
                      <a:gd name="connsiteX53" fmla="*/ 1598125 w 1609785"/>
                      <a:gd name="connsiteY53" fmla="*/ 483911 h 1610753"/>
                      <a:gd name="connsiteX54" fmla="*/ 1598125 w 1609785"/>
                      <a:gd name="connsiteY54" fmla="*/ 427797 h 161075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</a:cxnLst>
                    <a:rect l="l" t="t" r="r" b="b"/>
                    <a:pathLst>
                      <a:path w="1609785" h="1610753">
                        <a:moveTo>
                          <a:pt x="1598914" y="427797"/>
                        </a:moveTo>
                        <a:lnTo>
                          <a:pt x="1182811" y="11593"/>
                        </a:lnTo>
                        <a:cubicBezTo>
                          <a:pt x="1167303" y="-3864"/>
                          <a:pt x="1142204" y="-3864"/>
                          <a:pt x="1126697" y="11593"/>
                        </a:cubicBezTo>
                        <a:cubicBezTo>
                          <a:pt x="1111190" y="27100"/>
                          <a:pt x="1111190" y="52249"/>
                          <a:pt x="1126697" y="67756"/>
                        </a:cubicBezTo>
                        <a:lnTo>
                          <a:pt x="1186737" y="127796"/>
                        </a:lnTo>
                        <a:lnTo>
                          <a:pt x="1071975" y="242607"/>
                        </a:lnTo>
                        <a:lnTo>
                          <a:pt x="1167105" y="337737"/>
                        </a:lnTo>
                        <a:cubicBezTo>
                          <a:pt x="1176498" y="347181"/>
                          <a:pt x="1176498" y="362439"/>
                          <a:pt x="1167105" y="371783"/>
                        </a:cubicBezTo>
                        <a:cubicBezTo>
                          <a:pt x="1157661" y="381277"/>
                          <a:pt x="1142452" y="381277"/>
                          <a:pt x="1133058" y="371783"/>
                        </a:cubicBezTo>
                        <a:lnTo>
                          <a:pt x="1037879" y="276653"/>
                        </a:lnTo>
                        <a:lnTo>
                          <a:pt x="950056" y="364526"/>
                        </a:lnTo>
                        <a:lnTo>
                          <a:pt x="1045186" y="459656"/>
                        </a:lnTo>
                        <a:cubicBezTo>
                          <a:pt x="1054828" y="468602"/>
                          <a:pt x="1055324" y="483612"/>
                          <a:pt x="1046378" y="493254"/>
                        </a:cubicBezTo>
                        <a:cubicBezTo>
                          <a:pt x="1037432" y="502896"/>
                          <a:pt x="1022323" y="503393"/>
                          <a:pt x="1012780" y="494447"/>
                        </a:cubicBezTo>
                        <a:cubicBezTo>
                          <a:pt x="1012332" y="494049"/>
                          <a:pt x="1011985" y="493702"/>
                          <a:pt x="1011587" y="493254"/>
                        </a:cubicBezTo>
                        <a:lnTo>
                          <a:pt x="916458" y="398125"/>
                        </a:lnTo>
                        <a:lnTo>
                          <a:pt x="828584" y="485799"/>
                        </a:lnTo>
                        <a:lnTo>
                          <a:pt x="923764" y="580929"/>
                        </a:lnTo>
                        <a:cubicBezTo>
                          <a:pt x="933356" y="589875"/>
                          <a:pt x="933854" y="604935"/>
                          <a:pt x="924906" y="614527"/>
                        </a:cubicBezTo>
                        <a:cubicBezTo>
                          <a:pt x="915960" y="624120"/>
                          <a:pt x="900901" y="624716"/>
                          <a:pt x="891308" y="615720"/>
                        </a:cubicBezTo>
                        <a:cubicBezTo>
                          <a:pt x="890911" y="615372"/>
                          <a:pt x="890513" y="614924"/>
                          <a:pt x="890166" y="614527"/>
                        </a:cubicBezTo>
                        <a:lnTo>
                          <a:pt x="795036" y="519447"/>
                        </a:lnTo>
                        <a:lnTo>
                          <a:pt x="707163" y="607221"/>
                        </a:lnTo>
                        <a:lnTo>
                          <a:pt x="802292" y="702350"/>
                        </a:lnTo>
                        <a:cubicBezTo>
                          <a:pt x="811736" y="711744"/>
                          <a:pt x="811736" y="726953"/>
                          <a:pt x="802342" y="736396"/>
                        </a:cubicBezTo>
                        <a:cubicBezTo>
                          <a:pt x="793048" y="745790"/>
                          <a:pt x="777789" y="745840"/>
                          <a:pt x="768396" y="736446"/>
                        </a:cubicBezTo>
                        <a:lnTo>
                          <a:pt x="673266" y="641317"/>
                        </a:lnTo>
                        <a:lnTo>
                          <a:pt x="585293" y="729338"/>
                        </a:lnTo>
                        <a:lnTo>
                          <a:pt x="680374" y="824419"/>
                        </a:lnTo>
                        <a:cubicBezTo>
                          <a:pt x="690016" y="833365"/>
                          <a:pt x="690563" y="848424"/>
                          <a:pt x="681615" y="858066"/>
                        </a:cubicBezTo>
                        <a:cubicBezTo>
                          <a:pt x="672669" y="867659"/>
                          <a:pt x="657560" y="868206"/>
                          <a:pt x="647968" y="859260"/>
                        </a:cubicBezTo>
                        <a:cubicBezTo>
                          <a:pt x="647571" y="858862"/>
                          <a:pt x="647172" y="858465"/>
                          <a:pt x="646775" y="858066"/>
                        </a:cubicBezTo>
                        <a:lnTo>
                          <a:pt x="551645" y="762936"/>
                        </a:lnTo>
                        <a:lnTo>
                          <a:pt x="463972" y="850412"/>
                        </a:lnTo>
                        <a:lnTo>
                          <a:pt x="559100" y="945542"/>
                        </a:lnTo>
                        <a:cubicBezTo>
                          <a:pt x="568744" y="954488"/>
                          <a:pt x="569240" y="969597"/>
                          <a:pt x="560294" y="979140"/>
                        </a:cubicBezTo>
                        <a:cubicBezTo>
                          <a:pt x="551348" y="988782"/>
                          <a:pt x="536288" y="989329"/>
                          <a:pt x="526696" y="980383"/>
                        </a:cubicBezTo>
                        <a:cubicBezTo>
                          <a:pt x="526248" y="980035"/>
                          <a:pt x="525900" y="979588"/>
                          <a:pt x="525502" y="979140"/>
                        </a:cubicBezTo>
                        <a:lnTo>
                          <a:pt x="430373" y="884061"/>
                        </a:lnTo>
                        <a:lnTo>
                          <a:pt x="315611" y="998822"/>
                        </a:lnTo>
                        <a:lnTo>
                          <a:pt x="396923" y="1080134"/>
                        </a:lnTo>
                        <a:lnTo>
                          <a:pt x="298812" y="1178298"/>
                        </a:lnTo>
                        <a:lnTo>
                          <a:pt x="348713" y="1227895"/>
                        </a:lnTo>
                        <a:lnTo>
                          <a:pt x="7608" y="1569551"/>
                        </a:lnTo>
                        <a:cubicBezTo>
                          <a:pt x="-2034" y="1578496"/>
                          <a:pt x="-2581" y="1593612"/>
                          <a:pt x="6366" y="1603155"/>
                        </a:cubicBezTo>
                        <a:cubicBezTo>
                          <a:pt x="15312" y="1612787"/>
                          <a:pt x="30372" y="1613334"/>
                          <a:pt x="40014" y="1604389"/>
                        </a:cubicBezTo>
                        <a:cubicBezTo>
                          <a:pt x="40362" y="1603943"/>
                          <a:pt x="40809" y="1603600"/>
                          <a:pt x="41157" y="1603155"/>
                        </a:cubicBezTo>
                        <a:lnTo>
                          <a:pt x="382361" y="1261994"/>
                        </a:lnTo>
                        <a:lnTo>
                          <a:pt x="432311" y="1311947"/>
                        </a:lnTo>
                        <a:lnTo>
                          <a:pt x="530572" y="1213631"/>
                        </a:lnTo>
                        <a:lnTo>
                          <a:pt x="611885" y="1294999"/>
                        </a:lnTo>
                        <a:lnTo>
                          <a:pt x="1482912" y="423970"/>
                        </a:lnTo>
                        <a:lnTo>
                          <a:pt x="1542001" y="483911"/>
                        </a:lnTo>
                        <a:cubicBezTo>
                          <a:pt x="1557562" y="499417"/>
                          <a:pt x="1582615" y="499417"/>
                          <a:pt x="1598125" y="483911"/>
                        </a:cubicBezTo>
                        <a:cubicBezTo>
                          <a:pt x="1613673" y="468354"/>
                          <a:pt x="1613673" y="443305"/>
                          <a:pt x="1598125" y="427797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12724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grpSp>
            <p:nvGrpSpPr>
              <p:cNvPr id="438" name="Group 437">
                <a:extLst>
                  <a:ext uri="{FF2B5EF4-FFF2-40B4-BE49-F238E27FC236}">
                    <a16:creationId xmlns:a16="http://schemas.microsoft.com/office/drawing/2014/main" id="{55D12506-48BB-4DF4-B87D-1A4F92E12019}"/>
                  </a:ext>
                </a:extLst>
              </p:cNvPr>
              <p:cNvGrpSpPr/>
              <p:nvPr/>
            </p:nvGrpSpPr>
            <p:grpSpPr>
              <a:xfrm>
                <a:off x="4821342" y="4751509"/>
                <a:ext cx="642474" cy="642470"/>
                <a:chOff x="4841578" y="4842534"/>
                <a:chExt cx="772817" cy="772815"/>
              </a:xfrm>
            </p:grpSpPr>
            <p:sp>
              <p:nvSpPr>
                <p:cNvPr id="387" name="Circle: Hollow 386">
                  <a:extLst>
                    <a:ext uri="{FF2B5EF4-FFF2-40B4-BE49-F238E27FC236}">
                      <a16:creationId xmlns:a16="http://schemas.microsoft.com/office/drawing/2014/main" id="{18A95284-33A9-4198-8BA0-4F227CDF3666}"/>
                    </a:ext>
                  </a:extLst>
                </p:cNvPr>
                <p:cNvSpPr/>
                <p:nvPr/>
              </p:nvSpPr>
              <p:spPr>
                <a:xfrm>
                  <a:off x="4841578" y="4842534"/>
                  <a:ext cx="772817" cy="772815"/>
                </a:xfrm>
                <a:prstGeom prst="donut">
                  <a:avLst>
                    <a:gd name="adj" fmla="val 0"/>
                  </a:avLst>
                </a:prstGeom>
                <a:solidFill>
                  <a:schemeClr val="accent6"/>
                </a:solidFill>
                <a:ln w="6350" cap="flat" cmpd="sng" algn="ctr">
                  <a:solidFill>
                    <a:schemeClr val="accent3"/>
                  </a:solidFill>
                  <a:prstDash val="dashDot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514350">
                    <a:defRPr/>
                  </a:pPr>
                  <a:endParaRPr lang="en-US" kern="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345" name="Group 344">
                  <a:extLst>
                    <a:ext uri="{FF2B5EF4-FFF2-40B4-BE49-F238E27FC236}">
                      <a16:creationId xmlns:a16="http://schemas.microsoft.com/office/drawing/2014/main" id="{5ACC8B01-9E0B-40CC-9DD8-35C0F3B013A5}"/>
                    </a:ext>
                  </a:extLst>
                </p:cNvPr>
                <p:cNvGrpSpPr/>
                <p:nvPr/>
              </p:nvGrpSpPr>
              <p:grpSpPr>
                <a:xfrm>
                  <a:off x="5096778" y="5053997"/>
                  <a:ext cx="262417" cy="349889"/>
                  <a:chOff x="4267200" y="990600"/>
                  <a:chExt cx="3657600" cy="4876800"/>
                </a:xfrm>
                <a:solidFill>
                  <a:srgbClr val="FFFFFF"/>
                </a:solidFill>
              </p:grpSpPr>
              <p:sp>
                <p:nvSpPr>
                  <p:cNvPr id="347" name="Freeform: Shape 346">
                    <a:extLst>
                      <a:ext uri="{FF2B5EF4-FFF2-40B4-BE49-F238E27FC236}">
                        <a16:creationId xmlns:a16="http://schemas.microsoft.com/office/drawing/2014/main" id="{6A13F532-0147-4466-820A-3FA1B347AD7E}"/>
                      </a:ext>
                    </a:extLst>
                  </p:cNvPr>
                  <p:cNvSpPr/>
                  <p:nvPr/>
                </p:nvSpPr>
                <p:spPr>
                  <a:xfrm>
                    <a:off x="5181600" y="990600"/>
                    <a:ext cx="1828800" cy="1219200"/>
                  </a:xfrm>
                  <a:custGeom>
                    <a:avLst/>
                    <a:gdLst>
                      <a:gd name="connsiteX0" fmla="*/ 1676400 w 1828800"/>
                      <a:gd name="connsiteY0" fmla="*/ 304800 h 1219200"/>
                      <a:gd name="connsiteX1" fmla="*/ 1345387 w 1828800"/>
                      <a:gd name="connsiteY1" fmla="*/ 304800 h 1219200"/>
                      <a:gd name="connsiteX2" fmla="*/ 914400 w 1828800"/>
                      <a:gd name="connsiteY2" fmla="*/ 0 h 1219200"/>
                      <a:gd name="connsiteX3" fmla="*/ 483108 w 1828800"/>
                      <a:gd name="connsiteY3" fmla="*/ 304800 h 1219200"/>
                      <a:gd name="connsiteX4" fmla="*/ 152400 w 1828800"/>
                      <a:gd name="connsiteY4" fmla="*/ 304800 h 1219200"/>
                      <a:gd name="connsiteX5" fmla="*/ 0 w 1828800"/>
                      <a:gd name="connsiteY5" fmla="*/ 457200 h 1219200"/>
                      <a:gd name="connsiteX6" fmla="*/ 0 w 1828800"/>
                      <a:gd name="connsiteY6" fmla="*/ 1066800 h 1219200"/>
                      <a:gd name="connsiteX7" fmla="*/ 152400 w 1828800"/>
                      <a:gd name="connsiteY7" fmla="*/ 1219200 h 1219200"/>
                      <a:gd name="connsiteX8" fmla="*/ 1676400 w 1828800"/>
                      <a:gd name="connsiteY8" fmla="*/ 1219200 h 1219200"/>
                      <a:gd name="connsiteX9" fmla="*/ 1828800 w 1828800"/>
                      <a:gd name="connsiteY9" fmla="*/ 1066800 h 1219200"/>
                      <a:gd name="connsiteX10" fmla="*/ 1828800 w 1828800"/>
                      <a:gd name="connsiteY10" fmla="*/ 457200 h 1219200"/>
                      <a:gd name="connsiteX11" fmla="*/ 1676400 w 1828800"/>
                      <a:gd name="connsiteY11" fmla="*/ 304800 h 1219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1828800" h="1219200">
                        <a:moveTo>
                          <a:pt x="1676400" y="304800"/>
                        </a:moveTo>
                        <a:lnTo>
                          <a:pt x="1345387" y="304800"/>
                        </a:lnTo>
                        <a:cubicBezTo>
                          <a:pt x="1282599" y="127406"/>
                          <a:pt x="1113130" y="0"/>
                          <a:pt x="914400" y="0"/>
                        </a:cubicBezTo>
                        <a:cubicBezTo>
                          <a:pt x="715670" y="0"/>
                          <a:pt x="546202" y="127406"/>
                          <a:pt x="483108" y="304800"/>
                        </a:cubicBezTo>
                        <a:lnTo>
                          <a:pt x="152400" y="304800"/>
                        </a:lnTo>
                        <a:cubicBezTo>
                          <a:pt x="68275" y="304800"/>
                          <a:pt x="0" y="373075"/>
                          <a:pt x="0" y="457200"/>
                        </a:cubicBezTo>
                        <a:lnTo>
                          <a:pt x="0" y="1066800"/>
                        </a:lnTo>
                        <a:cubicBezTo>
                          <a:pt x="0" y="1150925"/>
                          <a:pt x="68275" y="1219200"/>
                          <a:pt x="152400" y="1219200"/>
                        </a:cubicBezTo>
                        <a:lnTo>
                          <a:pt x="1676400" y="1219200"/>
                        </a:lnTo>
                        <a:cubicBezTo>
                          <a:pt x="1760525" y="1219200"/>
                          <a:pt x="1828800" y="1150925"/>
                          <a:pt x="1828800" y="1066800"/>
                        </a:cubicBezTo>
                        <a:lnTo>
                          <a:pt x="1828800" y="457200"/>
                        </a:lnTo>
                        <a:cubicBezTo>
                          <a:pt x="1828800" y="373075"/>
                          <a:pt x="1760525" y="304800"/>
                          <a:pt x="1676400" y="30480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8" name="Freeform: Shape 347">
                    <a:extLst>
                      <a:ext uri="{FF2B5EF4-FFF2-40B4-BE49-F238E27FC236}">
                        <a16:creationId xmlns:a16="http://schemas.microsoft.com/office/drawing/2014/main" id="{6B201016-3608-4EBF-9532-B02DCFC7D201}"/>
                      </a:ext>
                    </a:extLst>
                  </p:cNvPr>
                  <p:cNvSpPr/>
                  <p:nvPr/>
                </p:nvSpPr>
                <p:spPr>
                  <a:xfrm>
                    <a:off x="4267200" y="1600200"/>
                    <a:ext cx="3657600" cy="4267200"/>
                  </a:xfrm>
                  <a:custGeom>
                    <a:avLst/>
                    <a:gdLst>
                      <a:gd name="connsiteX0" fmla="*/ 3352800 w 3657600"/>
                      <a:gd name="connsiteY0" fmla="*/ 0 h 4267200"/>
                      <a:gd name="connsiteX1" fmla="*/ 3048000 w 3657600"/>
                      <a:gd name="connsiteY1" fmla="*/ 0 h 4267200"/>
                      <a:gd name="connsiteX2" fmla="*/ 3048000 w 3657600"/>
                      <a:gd name="connsiteY2" fmla="*/ 457200 h 4267200"/>
                      <a:gd name="connsiteX3" fmla="*/ 2590800 w 3657600"/>
                      <a:gd name="connsiteY3" fmla="*/ 914400 h 4267200"/>
                      <a:gd name="connsiteX4" fmla="*/ 1066800 w 3657600"/>
                      <a:gd name="connsiteY4" fmla="*/ 914400 h 4267200"/>
                      <a:gd name="connsiteX5" fmla="*/ 609600 w 3657600"/>
                      <a:gd name="connsiteY5" fmla="*/ 457200 h 4267200"/>
                      <a:gd name="connsiteX6" fmla="*/ 609600 w 3657600"/>
                      <a:gd name="connsiteY6" fmla="*/ 0 h 4267200"/>
                      <a:gd name="connsiteX7" fmla="*/ 304800 w 3657600"/>
                      <a:gd name="connsiteY7" fmla="*/ 0 h 4267200"/>
                      <a:gd name="connsiteX8" fmla="*/ 0 w 3657600"/>
                      <a:gd name="connsiteY8" fmla="*/ 304800 h 4267200"/>
                      <a:gd name="connsiteX9" fmla="*/ 0 w 3657600"/>
                      <a:gd name="connsiteY9" fmla="*/ 3962400 h 4267200"/>
                      <a:gd name="connsiteX10" fmla="*/ 304800 w 3657600"/>
                      <a:gd name="connsiteY10" fmla="*/ 4267200 h 4267200"/>
                      <a:gd name="connsiteX11" fmla="*/ 3352800 w 3657600"/>
                      <a:gd name="connsiteY11" fmla="*/ 4267200 h 4267200"/>
                      <a:gd name="connsiteX12" fmla="*/ 3657600 w 3657600"/>
                      <a:gd name="connsiteY12" fmla="*/ 3962400 h 4267200"/>
                      <a:gd name="connsiteX13" fmla="*/ 3657600 w 3657600"/>
                      <a:gd name="connsiteY13" fmla="*/ 304800 h 4267200"/>
                      <a:gd name="connsiteX14" fmla="*/ 3352800 w 3657600"/>
                      <a:gd name="connsiteY14" fmla="*/ 0 h 4267200"/>
                      <a:gd name="connsiteX15" fmla="*/ 1784299 w 3657600"/>
                      <a:gd name="connsiteY15" fmla="*/ 2698699 h 4267200"/>
                      <a:gd name="connsiteX16" fmla="*/ 1174699 w 3657600"/>
                      <a:gd name="connsiteY16" fmla="*/ 3308299 h 4267200"/>
                      <a:gd name="connsiteX17" fmla="*/ 1066800 w 3657600"/>
                      <a:gd name="connsiteY17" fmla="*/ 3352800 h 4267200"/>
                      <a:gd name="connsiteX18" fmla="*/ 958901 w 3657600"/>
                      <a:gd name="connsiteY18" fmla="*/ 3308299 h 4267200"/>
                      <a:gd name="connsiteX19" fmla="*/ 654101 w 3657600"/>
                      <a:gd name="connsiteY19" fmla="*/ 3003499 h 4267200"/>
                      <a:gd name="connsiteX20" fmla="*/ 654101 w 3657600"/>
                      <a:gd name="connsiteY20" fmla="*/ 2788006 h 4267200"/>
                      <a:gd name="connsiteX21" fmla="*/ 869594 w 3657600"/>
                      <a:gd name="connsiteY21" fmla="*/ 2788006 h 4267200"/>
                      <a:gd name="connsiteX22" fmla="*/ 1066800 w 3657600"/>
                      <a:gd name="connsiteY22" fmla="*/ 2984907 h 4267200"/>
                      <a:gd name="connsiteX23" fmla="*/ 1568501 w 3657600"/>
                      <a:gd name="connsiteY23" fmla="*/ 2483206 h 4267200"/>
                      <a:gd name="connsiteX24" fmla="*/ 1783995 w 3657600"/>
                      <a:gd name="connsiteY24" fmla="*/ 2483206 h 4267200"/>
                      <a:gd name="connsiteX25" fmla="*/ 1784299 w 3657600"/>
                      <a:gd name="connsiteY25" fmla="*/ 2698699 h 4267200"/>
                      <a:gd name="connsiteX26" fmla="*/ 1784299 w 3657600"/>
                      <a:gd name="connsiteY26" fmla="*/ 1479499 h 4267200"/>
                      <a:gd name="connsiteX27" fmla="*/ 1174699 w 3657600"/>
                      <a:gd name="connsiteY27" fmla="*/ 2089099 h 4267200"/>
                      <a:gd name="connsiteX28" fmla="*/ 1066800 w 3657600"/>
                      <a:gd name="connsiteY28" fmla="*/ 2133600 h 4267200"/>
                      <a:gd name="connsiteX29" fmla="*/ 958901 w 3657600"/>
                      <a:gd name="connsiteY29" fmla="*/ 2089099 h 4267200"/>
                      <a:gd name="connsiteX30" fmla="*/ 654101 w 3657600"/>
                      <a:gd name="connsiteY30" fmla="*/ 1784299 h 4267200"/>
                      <a:gd name="connsiteX31" fmla="*/ 654101 w 3657600"/>
                      <a:gd name="connsiteY31" fmla="*/ 1568806 h 4267200"/>
                      <a:gd name="connsiteX32" fmla="*/ 869594 w 3657600"/>
                      <a:gd name="connsiteY32" fmla="*/ 1568806 h 4267200"/>
                      <a:gd name="connsiteX33" fmla="*/ 1066800 w 3657600"/>
                      <a:gd name="connsiteY33" fmla="*/ 1765707 h 4267200"/>
                      <a:gd name="connsiteX34" fmla="*/ 1568501 w 3657600"/>
                      <a:gd name="connsiteY34" fmla="*/ 1264006 h 4267200"/>
                      <a:gd name="connsiteX35" fmla="*/ 1783995 w 3657600"/>
                      <a:gd name="connsiteY35" fmla="*/ 1264006 h 4267200"/>
                      <a:gd name="connsiteX36" fmla="*/ 1784299 w 3657600"/>
                      <a:gd name="connsiteY36" fmla="*/ 1479499 h 4267200"/>
                      <a:gd name="connsiteX37" fmla="*/ 2895600 w 3657600"/>
                      <a:gd name="connsiteY37" fmla="*/ 3048000 h 4267200"/>
                      <a:gd name="connsiteX38" fmla="*/ 2286000 w 3657600"/>
                      <a:gd name="connsiteY38" fmla="*/ 3048000 h 4267200"/>
                      <a:gd name="connsiteX39" fmla="*/ 2133600 w 3657600"/>
                      <a:gd name="connsiteY39" fmla="*/ 2895600 h 4267200"/>
                      <a:gd name="connsiteX40" fmla="*/ 2286000 w 3657600"/>
                      <a:gd name="connsiteY40" fmla="*/ 2743200 h 4267200"/>
                      <a:gd name="connsiteX41" fmla="*/ 2895600 w 3657600"/>
                      <a:gd name="connsiteY41" fmla="*/ 2743200 h 4267200"/>
                      <a:gd name="connsiteX42" fmla="*/ 3048000 w 3657600"/>
                      <a:gd name="connsiteY42" fmla="*/ 2895600 h 4267200"/>
                      <a:gd name="connsiteX43" fmla="*/ 2895600 w 3657600"/>
                      <a:gd name="connsiteY43" fmla="*/ 3048000 h 4267200"/>
                      <a:gd name="connsiteX44" fmla="*/ 2895600 w 3657600"/>
                      <a:gd name="connsiteY44" fmla="*/ 1828800 h 4267200"/>
                      <a:gd name="connsiteX45" fmla="*/ 2286000 w 3657600"/>
                      <a:gd name="connsiteY45" fmla="*/ 1828800 h 4267200"/>
                      <a:gd name="connsiteX46" fmla="*/ 2133600 w 3657600"/>
                      <a:gd name="connsiteY46" fmla="*/ 1676400 h 4267200"/>
                      <a:gd name="connsiteX47" fmla="*/ 2286000 w 3657600"/>
                      <a:gd name="connsiteY47" fmla="*/ 1524000 h 4267200"/>
                      <a:gd name="connsiteX48" fmla="*/ 2895600 w 3657600"/>
                      <a:gd name="connsiteY48" fmla="*/ 1524000 h 4267200"/>
                      <a:gd name="connsiteX49" fmla="*/ 3048000 w 3657600"/>
                      <a:gd name="connsiteY49" fmla="*/ 1676400 h 4267200"/>
                      <a:gd name="connsiteX50" fmla="*/ 2895600 w 3657600"/>
                      <a:gd name="connsiteY50" fmla="*/ 1828800 h 4267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</a:cxnLst>
                    <a:rect l="l" t="t" r="r" b="b"/>
                    <a:pathLst>
                      <a:path w="3657600" h="4267200">
                        <a:moveTo>
                          <a:pt x="3352800" y="0"/>
                        </a:moveTo>
                        <a:lnTo>
                          <a:pt x="3048000" y="0"/>
                        </a:lnTo>
                        <a:lnTo>
                          <a:pt x="3048000" y="457200"/>
                        </a:lnTo>
                        <a:cubicBezTo>
                          <a:pt x="3048000" y="709270"/>
                          <a:pt x="2842870" y="914400"/>
                          <a:pt x="2590800" y="914400"/>
                        </a:cubicBezTo>
                        <a:lnTo>
                          <a:pt x="1066800" y="914400"/>
                        </a:lnTo>
                        <a:cubicBezTo>
                          <a:pt x="814730" y="914400"/>
                          <a:pt x="609600" y="709270"/>
                          <a:pt x="609600" y="457200"/>
                        </a:cubicBezTo>
                        <a:lnTo>
                          <a:pt x="609600" y="0"/>
                        </a:lnTo>
                        <a:lnTo>
                          <a:pt x="304800" y="0"/>
                        </a:lnTo>
                        <a:cubicBezTo>
                          <a:pt x="136855" y="0"/>
                          <a:pt x="0" y="136855"/>
                          <a:pt x="0" y="304800"/>
                        </a:cubicBezTo>
                        <a:lnTo>
                          <a:pt x="0" y="3962400"/>
                        </a:lnTo>
                        <a:cubicBezTo>
                          <a:pt x="0" y="4133393"/>
                          <a:pt x="133807" y="4267200"/>
                          <a:pt x="304800" y="4267200"/>
                        </a:cubicBezTo>
                        <a:lnTo>
                          <a:pt x="3352800" y="4267200"/>
                        </a:lnTo>
                        <a:cubicBezTo>
                          <a:pt x="3523793" y="4267200"/>
                          <a:pt x="3657600" y="4133393"/>
                          <a:pt x="3657600" y="3962400"/>
                        </a:cubicBezTo>
                        <a:lnTo>
                          <a:pt x="3657600" y="304800"/>
                        </a:lnTo>
                        <a:cubicBezTo>
                          <a:pt x="3657600" y="133807"/>
                          <a:pt x="3523793" y="0"/>
                          <a:pt x="3352800" y="0"/>
                        </a:cubicBezTo>
                        <a:close/>
                        <a:moveTo>
                          <a:pt x="1784299" y="2698699"/>
                        </a:moveTo>
                        <a:lnTo>
                          <a:pt x="1174699" y="3308299"/>
                        </a:lnTo>
                        <a:cubicBezTo>
                          <a:pt x="1144829" y="3337865"/>
                          <a:pt x="1105814" y="3352800"/>
                          <a:pt x="1066800" y="3352800"/>
                        </a:cubicBezTo>
                        <a:cubicBezTo>
                          <a:pt x="1027786" y="3352800"/>
                          <a:pt x="988771" y="3337865"/>
                          <a:pt x="958901" y="3308299"/>
                        </a:cubicBezTo>
                        <a:lnTo>
                          <a:pt x="654101" y="3003499"/>
                        </a:lnTo>
                        <a:cubicBezTo>
                          <a:pt x="594665" y="2944063"/>
                          <a:pt x="594665" y="2847442"/>
                          <a:pt x="654101" y="2788006"/>
                        </a:cubicBezTo>
                        <a:cubicBezTo>
                          <a:pt x="713537" y="2728570"/>
                          <a:pt x="810158" y="2728570"/>
                          <a:pt x="869594" y="2788006"/>
                        </a:cubicBezTo>
                        <a:lnTo>
                          <a:pt x="1066800" y="2984907"/>
                        </a:lnTo>
                        <a:lnTo>
                          <a:pt x="1568501" y="2483206"/>
                        </a:lnTo>
                        <a:cubicBezTo>
                          <a:pt x="1627937" y="2423770"/>
                          <a:pt x="1724558" y="2423770"/>
                          <a:pt x="1783995" y="2483206"/>
                        </a:cubicBezTo>
                        <a:cubicBezTo>
                          <a:pt x="1843431" y="2542642"/>
                          <a:pt x="1843735" y="2638959"/>
                          <a:pt x="1784299" y="2698699"/>
                        </a:cubicBezTo>
                        <a:close/>
                        <a:moveTo>
                          <a:pt x="1784299" y="1479499"/>
                        </a:moveTo>
                        <a:lnTo>
                          <a:pt x="1174699" y="2089099"/>
                        </a:lnTo>
                        <a:cubicBezTo>
                          <a:pt x="1144829" y="2118665"/>
                          <a:pt x="1105814" y="2133600"/>
                          <a:pt x="1066800" y="2133600"/>
                        </a:cubicBezTo>
                        <a:cubicBezTo>
                          <a:pt x="1027786" y="2133600"/>
                          <a:pt x="988771" y="2118665"/>
                          <a:pt x="958901" y="2089099"/>
                        </a:cubicBezTo>
                        <a:lnTo>
                          <a:pt x="654101" y="1784299"/>
                        </a:lnTo>
                        <a:cubicBezTo>
                          <a:pt x="594665" y="1724863"/>
                          <a:pt x="594665" y="1628242"/>
                          <a:pt x="654101" y="1568806"/>
                        </a:cubicBezTo>
                        <a:cubicBezTo>
                          <a:pt x="713537" y="1509370"/>
                          <a:pt x="810158" y="1509370"/>
                          <a:pt x="869594" y="1568806"/>
                        </a:cubicBezTo>
                        <a:lnTo>
                          <a:pt x="1066800" y="1765707"/>
                        </a:lnTo>
                        <a:lnTo>
                          <a:pt x="1568501" y="1264006"/>
                        </a:lnTo>
                        <a:cubicBezTo>
                          <a:pt x="1627937" y="1204570"/>
                          <a:pt x="1724558" y="1204570"/>
                          <a:pt x="1783995" y="1264006"/>
                        </a:cubicBezTo>
                        <a:cubicBezTo>
                          <a:pt x="1843431" y="1323442"/>
                          <a:pt x="1843735" y="1419758"/>
                          <a:pt x="1784299" y="1479499"/>
                        </a:cubicBezTo>
                        <a:close/>
                        <a:moveTo>
                          <a:pt x="2895600" y="3048000"/>
                        </a:moveTo>
                        <a:lnTo>
                          <a:pt x="2286000" y="3048000"/>
                        </a:lnTo>
                        <a:cubicBezTo>
                          <a:pt x="2201875" y="3048000"/>
                          <a:pt x="2133600" y="2979725"/>
                          <a:pt x="2133600" y="2895600"/>
                        </a:cubicBezTo>
                        <a:cubicBezTo>
                          <a:pt x="2133600" y="2811475"/>
                          <a:pt x="2201875" y="2743200"/>
                          <a:pt x="2286000" y="2743200"/>
                        </a:cubicBezTo>
                        <a:lnTo>
                          <a:pt x="2895600" y="2743200"/>
                        </a:lnTo>
                        <a:cubicBezTo>
                          <a:pt x="2979725" y="2743200"/>
                          <a:pt x="3048000" y="2811475"/>
                          <a:pt x="3048000" y="2895600"/>
                        </a:cubicBezTo>
                        <a:cubicBezTo>
                          <a:pt x="3048000" y="2979725"/>
                          <a:pt x="2979725" y="3048000"/>
                          <a:pt x="2895600" y="3048000"/>
                        </a:cubicBezTo>
                        <a:close/>
                        <a:moveTo>
                          <a:pt x="2895600" y="1828800"/>
                        </a:moveTo>
                        <a:lnTo>
                          <a:pt x="2286000" y="1828800"/>
                        </a:lnTo>
                        <a:cubicBezTo>
                          <a:pt x="2201875" y="1828800"/>
                          <a:pt x="2133600" y="1760525"/>
                          <a:pt x="2133600" y="1676400"/>
                        </a:cubicBezTo>
                        <a:cubicBezTo>
                          <a:pt x="2133600" y="1592275"/>
                          <a:pt x="2201875" y="1524000"/>
                          <a:pt x="2286000" y="1524000"/>
                        </a:cubicBezTo>
                        <a:lnTo>
                          <a:pt x="2895600" y="1524000"/>
                        </a:lnTo>
                        <a:cubicBezTo>
                          <a:pt x="2979725" y="1524000"/>
                          <a:pt x="3048000" y="1592275"/>
                          <a:pt x="3048000" y="1676400"/>
                        </a:cubicBezTo>
                        <a:cubicBezTo>
                          <a:pt x="3048000" y="1760525"/>
                          <a:pt x="2979725" y="1828800"/>
                          <a:pt x="2895600" y="182880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grpSp>
            <p:nvGrpSpPr>
              <p:cNvPr id="436" name="Group 435">
                <a:extLst>
                  <a:ext uri="{FF2B5EF4-FFF2-40B4-BE49-F238E27FC236}">
                    <a16:creationId xmlns:a16="http://schemas.microsoft.com/office/drawing/2014/main" id="{037E115B-7AE4-48DF-A854-38FC5376D14A}"/>
                  </a:ext>
                </a:extLst>
              </p:cNvPr>
              <p:cNvGrpSpPr/>
              <p:nvPr/>
            </p:nvGrpSpPr>
            <p:grpSpPr>
              <a:xfrm>
                <a:off x="5775953" y="3952091"/>
                <a:ext cx="642470" cy="642468"/>
                <a:chOff x="5837753" y="4004297"/>
                <a:chExt cx="772814" cy="772812"/>
              </a:xfrm>
            </p:grpSpPr>
            <p:sp>
              <p:nvSpPr>
                <p:cNvPr id="383" name="Circle: Hollow 382">
                  <a:extLst>
                    <a:ext uri="{FF2B5EF4-FFF2-40B4-BE49-F238E27FC236}">
                      <a16:creationId xmlns:a16="http://schemas.microsoft.com/office/drawing/2014/main" id="{4B23B3D1-5BAD-4D5E-9E0C-27B36DEB05BD}"/>
                    </a:ext>
                  </a:extLst>
                </p:cNvPr>
                <p:cNvSpPr/>
                <p:nvPr/>
              </p:nvSpPr>
              <p:spPr>
                <a:xfrm>
                  <a:off x="5837753" y="4004297"/>
                  <a:ext cx="772814" cy="772812"/>
                </a:xfrm>
                <a:prstGeom prst="donut">
                  <a:avLst>
                    <a:gd name="adj" fmla="val 0"/>
                  </a:avLst>
                </a:prstGeom>
                <a:solidFill>
                  <a:schemeClr val="accent6"/>
                </a:solidFill>
                <a:ln w="6350" cap="flat" cmpd="sng" algn="ctr">
                  <a:solidFill>
                    <a:schemeClr val="accent3"/>
                  </a:solidFill>
                  <a:prstDash val="dashDot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514350">
                    <a:defRPr/>
                  </a:pPr>
                  <a:endParaRPr lang="en-US" kern="0" dirty="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434" name="Group 433">
                  <a:extLst>
                    <a:ext uri="{FF2B5EF4-FFF2-40B4-BE49-F238E27FC236}">
                      <a16:creationId xmlns:a16="http://schemas.microsoft.com/office/drawing/2014/main" id="{F2F854A5-39A2-4C39-A9FF-4491CB47473E}"/>
                    </a:ext>
                  </a:extLst>
                </p:cNvPr>
                <p:cNvGrpSpPr/>
                <p:nvPr/>
              </p:nvGrpSpPr>
              <p:grpSpPr>
                <a:xfrm>
                  <a:off x="6006835" y="4215759"/>
                  <a:ext cx="349889" cy="349889"/>
                  <a:chOff x="6023642" y="4215767"/>
                  <a:chExt cx="349889" cy="349889"/>
                </a:xfrm>
              </p:grpSpPr>
              <p:sp>
                <p:nvSpPr>
                  <p:cNvPr id="346" name="Graphic 473">
                    <a:extLst>
                      <a:ext uri="{FF2B5EF4-FFF2-40B4-BE49-F238E27FC236}">
                        <a16:creationId xmlns:a16="http://schemas.microsoft.com/office/drawing/2014/main" id="{32C54C71-A6EF-4FD6-A781-6CF8FC4200CB}"/>
                      </a:ext>
                    </a:extLst>
                  </p:cNvPr>
                  <p:cNvSpPr/>
                  <p:nvPr/>
                </p:nvSpPr>
                <p:spPr>
                  <a:xfrm>
                    <a:off x="6023642" y="4215767"/>
                    <a:ext cx="349889" cy="349889"/>
                  </a:xfrm>
                  <a:custGeom>
                    <a:avLst/>
                    <a:gdLst>
                      <a:gd name="connsiteX0" fmla="*/ 4162425 w 4876800"/>
                      <a:gd name="connsiteY0" fmla="*/ 2295525 h 4876800"/>
                      <a:gd name="connsiteX1" fmla="*/ 3462509 w 4876800"/>
                      <a:gd name="connsiteY1" fmla="*/ 2867025 h 4876800"/>
                      <a:gd name="connsiteX2" fmla="*/ 3286125 w 4876800"/>
                      <a:gd name="connsiteY2" fmla="*/ 2867025 h 4876800"/>
                      <a:gd name="connsiteX3" fmla="*/ 2571750 w 4876800"/>
                      <a:gd name="connsiteY3" fmla="*/ 3581400 h 4876800"/>
                      <a:gd name="connsiteX4" fmla="*/ 2571750 w 4876800"/>
                      <a:gd name="connsiteY4" fmla="*/ 4162425 h 4876800"/>
                      <a:gd name="connsiteX5" fmla="*/ 2143125 w 4876800"/>
                      <a:gd name="connsiteY5" fmla="*/ 4591050 h 4876800"/>
                      <a:gd name="connsiteX6" fmla="*/ 1714500 w 4876800"/>
                      <a:gd name="connsiteY6" fmla="*/ 4162425 h 4876800"/>
                      <a:gd name="connsiteX7" fmla="*/ 1714500 w 4876800"/>
                      <a:gd name="connsiteY7" fmla="*/ 3697958 h 4876800"/>
                      <a:gd name="connsiteX8" fmla="*/ 2000250 w 4876800"/>
                      <a:gd name="connsiteY8" fmla="*/ 3295650 h 4876800"/>
                      <a:gd name="connsiteX9" fmla="*/ 2000250 w 4876800"/>
                      <a:gd name="connsiteY9" fmla="*/ 3043228 h 4876800"/>
                      <a:gd name="connsiteX10" fmla="*/ 3143250 w 4876800"/>
                      <a:gd name="connsiteY10" fmla="*/ 1000125 h 4876800"/>
                      <a:gd name="connsiteX11" fmla="*/ 2847804 w 4876800"/>
                      <a:gd name="connsiteY11" fmla="*/ 339204 h 4876800"/>
                      <a:gd name="connsiteX12" fmla="*/ 2428875 w 4876800"/>
                      <a:gd name="connsiteY12" fmla="*/ 0 h 4876800"/>
                      <a:gd name="connsiteX13" fmla="*/ 2000250 w 4876800"/>
                      <a:gd name="connsiteY13" fmla="*/ 428625 h 4876800"/>
                      <a:gd name="connsiteX14" fmla="*/ 2428875 w 4876800"/>
                      <a:gd name="connsiteY14" fmla="*/ 857250 h 4876800"/>
                      <a:gd name="connsiteX15" fmla="*/ 2795588 w 4876800"/>
                      <a:gd name="connsiteY15" fmla="*/ 647157 h 4876800"/>
                      <a:gd name="connsiteX16" fmla="*/ 2857500 w 4876800"/>
                      <a:gd name="connsiteY16" fmla="*/ 1000125 h 4876800"/>
                      <a:gd name="connsiteX17" fmla="*/ 1571625 w 4876800"/>
                      <a:gd name="connsiteY17" fmla="*/ 2867025 h 4876800"/>
                      <a:gd name="connsiteX18" fmla="*/ 285750 w 4876800"/>
                      <a:gd name="connsiteY18" fmla="*/ 1000125 h 4876800"/>
                      <a:gd name="connsiteX19" fmla="*/ 347663 w 4876800"/>
                      <a:gd name="connsiteY19" fmla="*/ 647157 h 4876800"/>
                      <a:gd name="connsiteX20" fmla="*/ 714375 w 4876800"/>
                      <a:gd name="connsiteY20" fmla="*/ 857250 h 4876800"/>
                      <a:gd name="connsiteX21" fmla="*/ 1143000 w 4876800"/>
                      <a:gd name="connsiteY21" fmla="*/ 428625 h 4876800"/>
                      <a:gd name="connsiteX22" fmla="*/ 714375 w 4876800"/>
                      <a:gd name="connsiteY22" fmla="*/ 0 h 4876800"/>
                      <a:gd name="connsiteX23" fmla="*/ 295446 w 4876800"/>
                      <a:gd name="connsiteY23" fmla="*/ 339204 h 4876800"/>
                      <a:gd name="connsiteX24" fmla="*/ 0 w 4876800"/>
                      <a:gd name="connsiteY24" fmla="*/ 1000125 h 4876800"/>
                      <a:gd name="connsiteX25" fmla="*/ 1143000 w 4876800"/>
                      <a:gd name="connsiteY25" fmla="*/ 3043228 h 4876800"/>
                      <a:gd name="connsiteX26" fmla="*/ 1143000 w 4876800"/>
                      <a:gd name="connsiteY26" fmla="*/ 3295650 h 4876800"/>
                      <a:gd name="connsiteX27" fmla="*/ 1428750 w 4876800"/>
                      <a:gd name="connsiteY27" fmla="*/ 3697958 h 4876800"/>
                      <a:gd name="connsiteX28" fmla="*/ 1428750 w 4876800"/>
                      <a:gd name="connsiteY28" fmla="*/ 4162425 h 4876800"/>
                      <a:gd name="connsiteX29" fmla="*/ 2143125 w 4876800"/>
                      <a:gd name="connsiteY29" fmla="*/ 4876800 h 4876800"/>
                      <a:gd name="connsiteX30" fmla="*/ 2857500 w 4876800"/>
                      <a:gd name="connsiteY30" fmla="*/ 4162425 h 4876800"/>
                      <a:gd name="connsiteX31" fmla="*/ 2857500 w 4876800"/>
                      <a:gd name="connsiteY31" fmla="*/ 3581400 h 4876800"/>
                      <a:gd name="connsiteX32" fmla="*/ 3286125 w 4876800"/>
                      <a:gd name="connsiteY32" fmla="*/ 3152775 h 4876800"/>
                      <a:gd name="connsiteX33" fmla="*/ 3462509 w 4876800"/>
                      <a:gd name="connsiteY33" fmla="*/ 3152775 h 4876800"/>
                      <a:gd name="connsiteX34" fmla="*/ 4162425 w 4876800"/>
                      <a:gd name="connsiteY34" fmla="*/ 3724275 h 4876800"/>
                      <a:gd name="connsiteX35" fmla="*/ 4876800 w 4876800"/>
                      <a:gd name="connsiteY35" fmla="*/ 3009900 h 4876800"/>
                      <a:gd name="connsiteX36" fmla="*/ 4162425 w 4876800"/>
                      <a:gd name="connsiteY36" fmla="*/ 2295525 h 4876800"/>
                      <a:gd name="connsiteX37" fmla="*/ 4305300 w 4876800"/>
                      <a:gd name="connsiteY37" fmla="*/ 3152775 h 4876800"/>
                      <a:gd name="connsiteX38" fmla="*/ 4019550 w 4876800"/>
                      <a:gd name="connsiteY38" fmla="*/ 3152775 h 4876800"/>
                      <a:gd name="connsiteX39" fmla="*/ 4019550 w 4876800"/>
                      <a:gd name="connsiteY39" fmla="*/ 2867025 h 4876800"/>
                      <a:gd name="connsiteX40" fmla="*/ 4305300 w 4876800"/>
                      <a:gd name="connsiteY40" fmla="*/ 2867025 h 4876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</a:cxnLst>
                    <a:rect l="l" t="t" r="r" b="b"/>
                    <a:pathLst>
                      <a:path w="4876800" h="4876800">
                        <a:moveTo>
                          <a:pt x="4162425" y="2295525"/>
                        </a:moveTo>
                        <a:cubicBezTo>
                          <a:pt x="3817468" y="2295525"/>
                          <a:pt x="3528889" y="2541356"/>
                          <a:pt x="3462509" y="2867025"/>
                        </a:cubicBezTo>
                        <a:lnTo>
                          <a:pt x="3286125" y="2867025"/>
                        </a:lnTo>
                        <a:cubicBezTo>
                          <a:pt x="2892238" y="2867025"/>
                          <a:pt x="2571750" y="3187513"/>
                          <a:pt x="2571750" y="3581400"/>
                        </a:cubicBezTo>
                        <a:lnTo>
                          <a:pt x="2571750" y="4162425"/>
                        </a:lnTo>
                        <a:cubicBezTo>
                          <a:pt x="2571750" y="4398779"/>
                          <a:pt x="2379478" y="4591050"/>
                          <a:pt x="2143125" y="4591050"/>
                        </a:cubicBezTo>
                        <a:cubicBezTo>
                          <a:pt x="1906772" y="4591050"/>
                          <a:pt x="1714500" y="4398779"/>
                          <a:pt x="1714500" y="4162425"/>
                        </a:cubicBezTo>
                        <a:lnTo>
                          <a:pt x="1714500" y="3697958"/>
                        </a:lnTo>
                        <a:cubicBezTo>
                          <a:pt x="1880445" y="3638779"/>
                          <a:pt x="2000250" y="3481673"/>
                          <a:pt x="2000250" y="3295650"/>
                        </a:cubicBezTo>
                        <a:lnTo>
                          <a:pt x="2000250" y="3043228"/>
                        </a:lnTo>
                        <a:cubicBezTo>
                          <a:pt x="2680507" y="2701214"/>
                          <a:pt x="3143250" y="1612144"/>
                          <a:pt x="3143250" y="1000125"/>
                        </a:cubicBezTo>
                        <a:cubicBezTo>
                          <a:pt x="3143250" y="659101"/>
                          <a:pt x="3112132" y="490680"/>
                          <a:pt x="2847804" y="339204"/>
                        </a:cubicBezTo>
                        <a:cubicBezTo>
                          <a:pt x="2806522" y="145685"/>
                          <a:pt x="2634539" y="0"/>
                          <a:pt x="2428875" y="0"/>
                        </a:cubicBezTo>
                        <a:cubicBezTo>
                          <a:pt x="2192522" y="0"/>
                          <a:pt x="2000250" y="192272"/>
                          <a:pt x="2000250" y="428625"/>
                        </a:cubicBezTo>
                        <a:cubicBezTo>
                          <a:pt x="2000250" y="664978"/>
                          <a:pt x="2192522" y="857250"/>
                          <a:pt x="2428875" y="857250"/>
                        </a:cubicBezTo>
                        <a:cubicBezTo>
                          <a:pt x="2585095" y="857250"/>
                          <a:pt x="2720664" y="772363"/>
                          <a:pt x="2795588" y="647157"/>
                        </a:cubicBezTo>
                        <a:cubicBezTo>
                          <a:pt x="2848918" y="704593"/>
                          <a:pt x="2857500" y="789775"/>
                          <a:pt x="2857500" y="1000125"/>
                        </a:cubicBezTo>
                        <a:cubicBezTo>
                          <a:pt x="2857500" y="1698736"/>
                          <a:pt x="2234651" y="2867025"/>
                          <a:pt x="1571625" y="2867025"/>
                        </a:cubicBezTo>
                        <a:cubicBezTo>
                          <a:pt x="908599" y="2867025"/>
                          <a:pt x="285750" y="1698736"/>
                          <a:pt x="285750" y="1000125"/>
                        </a:cubicBezTo>
                        <a:cubicBezTo>
                          <a:pt x="285750" y="789775"/>
                          <a:pt x="294332" y="704593"/>
                          <a:pt x="347663" y="647157"/>
                        </a:cubicBezTo>
                        <a:cubicBezTo>
                          <a:pt x="422586" y="772363"/>
                          <a:pt x="558155" y="857250"/>
                          <a:pt x="714375" y="857250"/>
                        </a:cubicBezTo>
                        <a:cubicBezTo>
                          <a:pt x="950728" y="857250"/>
                          <a:pt x="1143000" y="664978"/>
                          <a:pt x="1143000" y="428625"/>
                        </a:cubicBezTo>
                        <a:cubicBezTo>
                          <a:pt x="1143000" y="192272"/>
                          <a:pt x="950728" y="0"/>
                          <a:pt x="714375" y="0"/>
                        </a:cubicBezTo>
                        <a:cubicBezTo>
                          <a:pt x="508711" y="0"/>
                          <a:pt x="336728" y="145685"/>
                          <a:pt x="295446" y="339204"/>
                        </a:cubicBezTo>
                        <a:cubicBezTo>
                          <a:pt x="31118" y="490680"/>
                          <a:pt x="0" y="659101"/>
                          <a:pt x="0" y="1000125"/>
                        </a:cubicBezTo>
                        <a:cubicBezTo>
                          <a:pt x="0" y="1612144"/>
                          <a:pt x="462744" y="2701214"/>
                          <a:pt x="1143000" y="3043228"/>
                        </a:cubicBezTo>
                        <a:lnTo>
                          <a:pt x="1143000" y="3295650"/>
                        </a:lnTo>
                        <a:cubicBezTo>
                          <a:pt x="1143000" y="3481673"/>
                          <a:pt x="1262806" y="3638779"/>
                          <a:pt x="1428750" y="3697958"/>
                        </a:cubicBezTo>
                        <a:lnTo>
                          <a:pt x="1428750" y="4162425"/>
                        </a:lnTo>
                        <a:cubicBezTo>
                          <a:pt x="1428750" y="4556313"/>
                          <a:pt x="1749238" y="4876800"/>
                          <a:pt x="2143125" y="4876800"/>
                        </a:cubicBezTo>
                        <a:cubicBezTo>
                          <a:pt x="2537012" y="4876800"/>
                          <a:pt x="2857500" y="4556313"/>
                          <a:pt x="2857500" y="4162425"/>
                        </a:cubicBezTo>
                        <a:lnTo>
                          <a:pt x="2857500" y="3581400"/>
                        </a:lnTo>
                        <a:cubicBezTo>
                          <a:pt x="2857500" y="3345047"/>
                          <a:pt x="3049772" y="3152775"/>
                          <a:pt x="3286125" y="3152775"/>
                        </a:cubicBezTo>
                        <a:lnTo>
                          <a:pt x="3462509" y="3152775"/>
                        </a:lnTo>
                        <a:cubicBezTo>
                          <a:pt x="3528889" y="3478444"/>
                          <a:pt x="3817468" y="3724275"/>
                          <a:pt x="4162425" y="3724275"/>
                        </a:cubicBezTo>
                        <a:cubicBezTo>
                          <a:pt x="4556313" y="3724275"/>
                          <a:pt x="4876800" y="3403787"/>
                          <a:pt x="4876800" y="3009900"/>
                        </a:cubicBezTo>
                        <a:cubicBezTo>
                          <a:pt x="4876800" y="2616013"/>
                          <a:pt x="4556313" y="2295525"/>
                          <a:pt x="4162425" y="2295525"/>
                        </a:cubicBezTo>
                        <a:close/>
                        <a:moveTo>
                          <a:pt x="4305300" y="3152775"/>
                        </a:moveTo>
                        <a:lnTo>
                          <a:pt x="4019550" y="3152775"/>
                        </a:lnTo>
                        <a:lnTo>
                          <a:pt x="4019550" y="2867025"/>
                        </a:lnTo>
                        <a:lnTo>
                          <a:pt x="4305300" y="2867025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685800">
                      <a:defRPr/>
                    </a:pPr>
                    <a:endParaRPr lang="en-IN" kern="0" dirty="0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419" name="Group 418">
                    <a:extLst>
                      <a:ext uri="{FF2B5EF4-FFF2-40B4-BE49-F238E27FC236}">
                        <a16:creationId xmlns:a16="http://schemas.microsoft.com/office/drawing/2014/main" id="{451806E0-A482-441D-B875-EF8CF2FCD2C6}"/>
                      </a:ext>
                    </a:extLst>
                  </p:cNvPr>
                  <p:cNvGrpSpPr/>
                  <p:nvPr/>
                </p:nvGrpSpPr>
                <p:grpSpPr>
                  <a:xfrm>
                    <a:off x="6049272" y="4216171"/>
                    <a:ext cx="178118" cy="58103"/>
                    <a:chOff x="6103621" y="4203383"/>
                    <a:chExt cx="178118" cy="58103"/>
                  </a:xfrm>
                </p:grpSpPr>
                <p:sp>
                  <p:nvSpPr>
                    <p:cNvPr id="417" name="Oval 416">
                      <a:extLst>
                        <a:ext uri="{FF2B5EF4-FFF2-40B4-BE49-F238E27FC236}">
                          <a16:creationId xmlns:a16="http://schemas.microsoft.com/office/drawing/2014/main" id="{0A75E5D7-9E71-4FC7-8E93-80559ED6825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3621" y="4203383"/>
                      <a:ext cx="57150" cy="57150"/>
                    </a:xfrm>
                    <a:prstGeom prst="ellipse">
                      <a:avLst/>
                    </a:prstGeom>
                    <a:ln>
                      <a:solidFill>
                        <a:schemeClr val="accent4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  <p:sp>
                  <p:nvSpPr>
                    <p:cNvPr id="418" name="Oval 417">
                      <a:extLst>
                        <a:ext uri="{FF2B5EF4-FFF2-40B4-BE49-F238E27FC236}">
                          <a16:creationId xmlns:a16="http://schemas.microsoft.com/office/drawing/2014/main" id="{5477E00B-5503-4B72-AF8C-02187DB7CE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24589" y="4204336"/>
                      <a:ext cx="57150" cy="57150"/>
                    </a:xfrm>
                    <a:prstGeom prst="ellipse">
                      <a:avLst/>
                    </a:prstGeom>
                    <a:ln>
                      <a:solidFill>
                        <a:schemeClr val="accent4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800"/>
                    </a:p>
                  </p:txBody>
                </p:sp>
              </p:grpSp>
            </p:grpSp>
          </p:grpSp>
          <p:grpSp>
            <p:nvGrpSpPr>
              <p:cNvPr id="440" name="Group 439">
                <a:extLst>
                  <a:ext uri="{FF2B5EF4-FFF2-40B4-BE49-F238E27FC236}">
                    <a16:creationId xmlns:a16="http://schemas.microsoft.com/office/drawing/2014/main" id="{CF8FCEF4-2464-438A-BE4A-5F5505F2F4F5}"/>
                  </a:ext>
                </a:extLst>
              </p:cNvPr>
              <p:cNvGrpSpPr/>
              <p:nvPr/>
            </p:nvGrpSpPr>
            <p:grpSpPr>
              <a:xfrm>
                <a:off x="2682865" y="3942874"/>
                <a:ext cx="642474" cy="642470"/>
                <a:chOff x="2482046" y="3941645"/>
                <a:chExt cx="772817" cy="772814"/>
              </a:xfrm>
            </p:grpSpPr>
            <p:sp>
              <p:nvSpPr>
                <p:cNvPr id="395" name="Circle: Hollow 394">
                  <a:extLst>
                    <a:ext uri="{FF2B5EF4-FFF2-40B4-BE49-F238E27FC236}">
                      <a16:creationId xmlns:a16="http://schemas.microsoft.com/office/drawing/2014/main" id="{7C525FAB-DAC4-4E35-A608-93D902B63631}"/>
                    </a:ext>
                  </a:extLst>
                </p:cNvPr>
                <p:cNvSpPr/>
                <p:nvPr/>
              </p:nvSpPr>
              <p:spPr>
                <a:xfrm>
                  <a:off x="2482046" y="3941645"/>
                  <a:ext cx="772817" cy="772814"/>
                </a:xfrm>
                <a:prstGeom prst="donut">
                  <a:avLst>
                    <a:gd name="adj" fmla="val 0"/>
                  </a:avLst>
                </a:prstGeom>
                <a:solidFill>
                  <a:schemeClr val="accent6"/>
                </a:solidFill>
                <a:ln w="6350" cap="flat" cmpd="sng" algn="ctr">
                  <a:solidFill>
                    <a:schemeClr val="accent3"/>
                  </a:solidFill>
                  <a:prstDash val="dashDot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514350">
                    <a:defRPr/>
                  </a:pPr>
                  <a:endParaRPr lang="en-US" kern="0" dirty="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427" name="Group 426">
                  <a:extLst>
                    <a:ext uri="{FF2B5EF4-FFF2-40B4-BE49-F238E27FC236}">
                      <a16:creationId xmlns:a16="http://schemas.microsoft.com/office/drawing/2014/main" id="{06A9749E-88DB-4552-A9C3-6AD15210F610}"/>
                    </a:ext>
                  </a:extLst>
                </p:cNvPr>
                <p:cNvGrpSpPr/>
                <p:nvPr/>
              </p:nvGrpSpPr>
              <p:grpSpPr>
                <a:xfrm>
                  <a:off x="2699106" y="4195948"/>
                  <a:ext cx="338697" cy="264208"/>
                  <a:chOff x="2486687" y="4265889"/>
                  <a:chExt cx="338697" cy="264208"/>
                </a:xfrm>
              </p:grpSpPr>
              <p:sp>
                <p:nvSpPr>
                  <p:cNvPr id="428" name="Freeform: Shape 427">
                    <a:extLst>
                      <a:ext uri="{FF2B5EF4-FFF2-40B4-BE49-F238E27FC236}">
                        <a16:creationId xmlns:a16="http://schemas.microsoft.com/office/drawing/2014/main" id="{5AE52F2A-8E41-40D3-A374-2FD32ADC0B1C}"/>
                      </a:ext>
                    </a:extLst>
                  </p:cNvPr>
                  <p:cNvSpPr/>
                  <p:nvPr/>
                </p:nvSpPr>
                <p:spPr>
                  <a:xfrm>
                    <a:off x="2559504" y="4265889"/>
                    <a:ext cx="193247" cy="170662"/>
                  </a:xfrm>
                  <a:custGeom>
                    <a:avLst/>
                    <a:gdLst>
                      <a:gd name="connsiteX0" fmla="*/ 138640 w 193247"/>
                      <a:gd name="connsiteY0" fmla="*/ 1 h 170662"/>
                      <a:gd name="connsiteX1" fmla="*/ 193247 w 193247"/>
                      <a:gd name="connsiteY1" fmla="*/ 54958 h 170662"/>
                      <a:gd name="connsiteX2" fmla="*/ 177013 w 193247"/>
                      <a:gd name="connsiteY2" fmla="*/ 93713 h 170662"/>
                      <a:gd name="connsiteX3" fmla="*/ 102507 w 193247"/>
                      <a:gd name="connsiteY3" fmla="*/ 168218 h 170662"/>
                      <a:gd name="connsiteX4" fmla="*/ 90694 w 193247"/>
                      <a:gd name="connsiteY4" fmla="*/ 168218 h 170662"/>
                      <a:gd name="connsiteX5" fmla="*/ 16051 w 193247"/>
                      <a:gd name="connsiteY5" fmla="*/ 93609 h 170662"/>
                      <a:gd name="connsiteX6" fmla="*/ 16034 w 193247"/>
                      <a:gd name="connsiteY6" fmla="*/ 16151 h 170662"/>
                      <a:gd name="connsiteX7" fmla="*/ 93492 w 193247"/>
                      <a:gd name="connsiteY7" fmla="*/ 16134 h 170662"/>
                      <a:gd name="connsiteX8" fmla="*/ 96566 w 193247"/>
                      <a:gd name="connsiteY8" fmla="*/ 19208 h 170662"/>
                      <a:gd name="connsiteX9" fmla="*/ 99571 w 193247"/>
                      <a:gd name="connsiteY9" fmla="*/ 16203 h 170662"/>
                      <a:gd name="connsiteX10" fmla="*/ 138640 w 193247"/>
                      <a:gd name="connsiteY10" fmla="*/ 1 h 1706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193247" h="170662">
                        <a:moveTo>
                          <a:pt x="138640" y="1"/>
                        </a:moveTo>
                        <a:cubicBezTo>
                          <a:pt x="168896" y="97"/>
                          <a:pt x="193344" y="24703"/>
                          <a:pt x="193247" y="54958"/>
                        </a:cubicBezTo>
                        <a:cubicBezTo>
                          <a:pt x="193225" y="69525"/>
                          <a:pt x="187379" y="83479"/>
                          <a:pt x="177013" y="93713"/>
                        </a:cubicBezTo>
                        <a:lnTo>
                          <a:pt x="102507" y="168218"/>
                        </a:lnTo>
                        <a:cubicBezTo>
                          <a:pt x="99244" y="171477"/>
                          <a:pt x="93958" y="171477"/>
                          <a:pt x="90694" y="168218"/>
                        </a:cubicBezTo>
                        <a:lnTo>
                          <a:pt x="16051" y="93609"/>
                        </a:lnTo>
                        <a:cubicBezTo>
                          <a:pt x="-5343" y="72225"/>
                          <a:pt x="-5351" y="37546"/>
                          <a:pt x="16034" y="16151"/>
                        </a:cubicBezTo>
                        <a:cubicBezTo>
                          <a:pt x="37419" y="-5243"/>
                          <a:pt x="72098" y="-5251"/>
                          <a:pt x="93492" y="16134"/>
                        </a:cubicBezTo>
                        <a:lnTo>
                          <a:pt x="96566" y="19208"/>
                        </a:lnTo>
                        <a:lnTo>
                          <a:pt x="99571" y="16203"/>
                        </a:lnTo>
                        <a:cubicBezTo>
                          <a:pt x="109901" y="5790"/>
                          <a:pt x="123974" y="-47"/>
                          <a:pt x="138640" y="1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defTabSz="685800">
                      <a:defRPr/>
                    </a:pPr>
                    <a:endParaRPr lang="en-IN" kern="0" dirty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29" name="Freeform: Shape 428">
                    <a:extLst>
                      <a:ext uri="{FF2B5EF4-FFF2-40B4-BE49-F238E27FC236}">
                        <a16:creationId xmlns:a16="http://schemas.microsoft.com/office/drawing/2014/main" id="{75BFCBD4-8E16-4DEC-A838-33C8498A8DC0}"/>
                      </a:ext>
                    </a:extLst>
                  </p:cNvPr>
                  <p:cNvSpPr/>
                  <p:nvPr/>
                </p:nvSpPr>
                <p:spPr>
                  <a:xfrm>
                    <a:off x="2486687" y="4317944"/>
                    <a:ext cx="155878" cy="212153"/>
                  </a:xfrm>
                  <a:custGeom>
                    <a:avLst/>
                    <a:gdLst>
                      <a:gd name="connsiteX0" fmla="*/ 25416 w 155878"/>
                      <a:gd name="connsiteY0" fmla="*/ 36 h 212153"/>
                      <a:gd name="connsiteX1" fmla="*/ 42134 w 155878"/>
                      <a:gd name="connsiteY1" fmla="*/ 18999 h 212153"/>
                      <a:gd name="connsiteX2" fmla="*/ 37747 w 155878"/>
                      <a:gd name="connsiteY2" fmla="*/ 84627 h 212153"/>
                      <a:gd name="connsiteX3" fmla="*/ 43654 w 155878"/>
                      <a:gd name="connsiteY3" fmla="*/ 100136 h 212153"/>
                      <a:gd name="connsiteX4" fmla="*/ 71943 w 155878"/>
                      <a:gd name="connsiteY4" fmla="*/ 128425 h 212153"/>
                      <a:gd name="connsiteX5" fmla="*/ 79611 w 155878"/>
                      <a:gd name="connsiteY5" fmla="*/ 129358 h 212153"/>
                      <a:gd name="connsiteX6" fmla="*/ 80326 w 155878"/>
                      <a:gd name="connsiteY6" fmla="*/ 128748 h 212153"/>
                      <a:gd name="connsiteX7" fmla="*/ 80302 w 155878"/>
                      <a:gd name="connsiteY7" fmla="*/ 120688 h 212153"/>
                      <a:gd name="connsiteX8" fmla="*/ 55709 w 155878"/>
                      <a:gd name="connsiteY8" fmla="*/ 96095 h 212153"/>
                      <a:gd name="connsiteX9" fmla="*/ 54051 w 155878"/>
                      <a:gd name="connsiteY9" fmla="*/ 72469 h 212153"/>
                      <a:gd name="connsiteX10" fmla="*/ 55118 w 155878"/>
                      <a:gd name="connsiteY10" fmla="*/ 71292 h 212153"/>
                      <a:gd name="connsiteX11" fmla="*/ 79542 w 155878"/>
                      <a:gd name="connsiteY11" fmla="*/ 71225 h 212153"/>
                      <a:gd name="connsiteX12" fmla="*/ 130525 w 155878"/>
                      <a:gd name="connsiteY12" fmla="*/ 122415 h 212153"/>
                      <a:gd name="connsiteX13" fmla="*/ 155532 w 155878"/>
                      <a:gd name="connsiteY13" fmla="*/ 182482 h 212153"/>
                      <a:gd name="connsiteX14" fmla="*/ 155878 w 155878"/>
                      <a:gd name="connsiteY14" fmla="*/ 212153 h 212153"/>
                      <a:gd name="connsiteX15" fmla="*/ 72634 w 155878"/>
                      <a:gd name="connsiteY15" fmla="*/ 212153 h 212153"/>
                      <a:gd name="connsiteX16" fmla="*/ 72358 w 155878"/>
                      <a:gd name="connsiteY16" fmla="*/ 192464 h 212153"/>
                      <a:gd name="connsiteX17" fmla="*/ 12463 w 155878"/>
                      <a:gd name="connsiteY17" fmla="*/ 132639 h 212153"/>
                      <a:gd name="connsiteX18" fmla="*/ 98 w 155878"/>
                      <a:gd name="connsiteY18" fmla="*/ 99687 h 212153"/>
                      <a:gd name="connsiteX19" fmla="*/ 6453 w 155878"/>
                      <a:gd name="connsiteY19" fmla="*/ 16754 h 212153"/>
                      <a:gd name="connsiteX20" fmla="*/ 25416 w 155878"/>
                      <a:gd name="connsiteY20" fmla="*/ 36 h 21215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</a:cxnLst>
                    <a:rect l="l" t="t" r="r" b="b"/>
                    <a:pathLst>
                      <a:path w="155878" h="212153">
                        <a:moveTo>
                          <a:pt x="25416" y="36"/>
                        </a:moveTo>
                        <a:cubicBezTo>
                          <a:pt x="35269" y="656"/>
                          <a:pt x="42754" y="9146"/>
                          <a:pt x="42134" y="18999"/>
                        </a:cubicBezTo>
                        <a:lnTo>
                          <a:pt x="37747" y="84627"/>
                        </a:lnTo>
                        <a:cubicBezTo>
                          <a:pt x="37413" y="90403"/>
                          <a:pt x="39563" y="96045"/>
                          <a:pt x="43654" y="100136"/>
                        </a:cubicBezTo>
                        <a:lnTo>
                          <a:pt x="71943" y="128425"/>
                        </a:lnTo>
                        <a:cubicBezTo>
                          <a:pt x="73906" y="130610"/>
                          <a:pt x="77182" y="131008"/>
                          <a:pt x="79611" y="129358"/>
                        </a:cubicBezTo>
                        <a:cubicBezTo>
                          <a:pt x="79866" y="129174"/>
                          <a:pt x="80106" y="128971"/>
                          <a:pt x="80326" y="128748"/>
                        </a:cubicBezTo>
                        <a:cubicBezTo>
                          <a:pt x="82545" y="126515"/>
                          <a:pt x="82534" y="122907"/>
                          <a:pt x="80302" y="120688"/>
                        </a:cubicBezTo>
                        <a:lnTo>
                          <a:pt x="55709" y="96095"/>
                        </a:lnTo>
                        <a:cubicBezTo>
                          <a:pt x="49201" y="89799"/>
                          <a:pt x="48486" y="79611"/>
                          <a:pt x="54051" y="72469"/>
                        </a:cubicBezTo>
                        <a:cubicBezTo>
                          <a:pt x="54388" y="72060"/>
                          <a:pt x="54744" y="71668"/>
                          <a:pt x="55118" y="71292"/>
                        </a:cubicBezTo>
                        <a:cubicBezTo>
                          <a:pt x="61844" y="64529"/>
                          <a:pt x="72779" y="64499"/>
                          <a:pt x="79542" y="71225"/>
                        </a:cubicBezTo>
                        <a:lnTo>
                          <a:pt x="130525" y="122415"/>
                        </a:lnTo>
                        <a:cubicBezTo>
                          <a:pt x="146459" y="138354"/>
                          <a:pt x="155447" y="159944"/>
                          <a:pt x="155532" y="182482"/>
                        </a:cubicBezTo>
                        <a:lnTo>
                          <a:pt x="155878" y="212153"/>
                        </a:lnTo>
                        <a:lnTo>
                          <a:pt x="72634" y="212153"/>
                        </a:lnTo>
                        <a:lnTo>
                          <a:pt x="72358" y="192464"/>
                        </a:lnTo>
                        <a:lnTo>
                          <a:pt x="12463" y="132639"/>
                        </a:lnTo>
                        <a:cubicBezTo>
                          <a:pt x="3776" y="123956"/>
                          <a:pt x="-733" y="111941"/>
                          <a:pt x="98" y="99687"/>
                        </a:cubicBezTo>
                        <a:lnTo>
                          <a:pt x="6453" y="16754"/>
                        </a:lnTo>
                        <a:cubicBezTo>
                          <a:pt x="7073" y="6901"/>
                          <a:pt x="15563" y="-584"/>
                          <a:pt x="25416" y="36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defTabSz="685800">
                      <a:defRPr/>
                    </a:pPr>
                    <a:endParaRPr lang="en-IN" kern="0" dirty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30" name="Freeform: Shape 429">
                    <a:extLst>
                      <a:ext uri="{FF2B5EF4-FFF2-40B4-BE49-F238E27FC236}">
                        <a16:creationId xmlns:a16="http://schemas.microsoft.com/office/drawing/2014/main" id="{44134EFA-D89B-4DBD-82A0-B4D668D3839A}"/>
                      </a:ext>
                    </a:extLst>
                  </p:cNvPr>
                  <p:cNvSpPr/>
                  <p:nvPr/>
                </p:nvSpPr>
                <p:spPr>
                  <a:xfrm>
                    <a:off x="2669507" y="4317944"/>
                    <a:ext cx="155877" cy="212153"/>
                  </a:xfrm>
                  <a:custGeom>
                    <a:avLst/>
                    <a:gdLst>
                      <a:gd name="connsiteX0" fmla="*/ 130461 w 155877"/>
                      <a:gd name="connsiteY0" fmla="*/ 36 h 212153"/>
                      <a:gd name="connsiteX1" fmla="*/ 149424 w 155877"/>
                      <a:gd name="connsiteY1" fmla="*/ 16754 h 212153"/>
                      <a:gd name="connsiteX2" fmla="*/ 155780 w 155877"/>
                      <a:gd name="connsiteY2" fmla="*/ 99687 h 212153"/>
                      <a:gd name="connsiteX3" fmla="*/ 143414 w 155877"/>
                      <a:gd name="connsiteY3" fmla="*/ 132639 h 212153"/>
                      <a:gd name="connsiteX4" fmla="*/ 83520 w 155877"/>
                      <a:gd name="connsiteY4" fmla="*/ 192464 h 212153"/>
                      <a:gd name="connsiteX5" fmla="*/ 83520 w 155877"/>
                      <a:gd name="connsiteY5" fmla="*/ 212153 h 212153"/>
                      <a:gd name="connsiteX6" fmla="*/ 0 w 155877"/>
                      <a:gd name="connsiteY6" fmla="*/ 212153 h 212153"/>
                      <a:gd name="connsiteX7" fmla="*/ 345 w 155877"/>
                      <a:gd name="connsiteY7" fmla="*/ 182482 h 212153"/>
                      <a:gd name="connsiteX8" fmla="*/ 25353 w 155877"/>
                      <a:gd name="connsiteY8" fmla="*/ 122415 h 212153"/>
                      <a:gd name="connsiteX9" fmla="*/ 76336 w 155877"/>
                      <a:gd name="connsiteY9" fmla="*/ 71225 h 212153"/>
                      <a:gd name="connsiteX10" fmla="*/ 100759 w 155877"/>
                      <a:gd name="connsiteY10" fmla="*/ 71292 h 212153"/>
                      <a:gd name="connsiteX11" fmla="*/ 101827 w 155877"/>
                      <a:gd name="connsiteY11" fmla="*/ 72469 h 212153"/>
                      <a:gd name="connsiteX12" fmla="*/ 100169 w 155877"/>
                      <a:gd name="connsiteY12" fmla="*/ 96095 h 212153"/>
                      <a:gd name="connsiteX13" fmla="*/ 75575 w 155877"/>
                      <a:gd name="connsiteY13" fmla="*/ 120688 h 212153"/>
                      <a:gd name="connsiteX14" fmla="*/ 75551 w 155877"/>
                      <a:gd name="connsiteY14" fmla="*/ 128748 h 212153"/>
                      <a:gd name="connsiteX15" fmla="*/ 76267 w 155877"/>
                      <a:gd name="connsiteY15" fmla="*/ 129358 h 212153"/>
                      <a:gd name="connsiteX16" fmla="*/ 83935 w 155877"/>
                      <a:gd name="connsiteY16" fmla="*/ 128425 h 212153"/>
                      <a:gd name="connsiteX17" fmla="*/ 112224 w 155877"/>
                      <a:gd name="connsiteY17" fmla="*/ 100136 h 212153"/>
                      <a:gd name="connsiteX18" fmla="*/ 118130 w 155877"/>
                      <a:gd name="connsiteY18" fmla="*/ 84627 h 212153"/>
                      <a:gd name="connsiteX19" fmla="*/ 113744 w 155877"/>
                      <a:gd name="connsiteY19" fmla="*/ 18999 h 212153"/>
                      <a:gd name="connsiteX20" fmla="*/ 130461 w 155877"/>
                      <a:gd name="connsiteY20" fmla="*/ 36 h 21215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</a:cxnLst>
                    <a:rect l="l" t="t" r="r" b="b"/>
                    <a:pathLst>
                      <a:path w="155877" h="212153">
                        <a:moveTo>
                          <a:pt x="130461" y="36"/>
                        </a:moveTo>
                        <a:cubicBezTo>
                          <a:pt x="140315" y="-584"/>
                          <a:pt x="148804" y="6901"/>
                          <a:pt x="149424" y="16754"/>
                        </a:cubicBezTo>
                        <a:lnTo>
                          <a:pt x="155780" y="99687"/>
                        </a:lnTo>
                        <a:cubicBezTo>
                          <a:pt x="156611" y="111941"/>
                          <a:pt x="152102" y="123956"/>
                          <a:pt x="143414" y="132639"/>
                        </a:cubicBezTo>
                        <a:lnTo>
                          <a:pt x="83520" y="192464"/>
                        </a:lnTo>
                        <a:lnTo>
                          <a:pt x="83520" y="212153"/>
                        </a:lnTo>
                        <a:lnTo>
                          <a:pt x="0" y="212153"/>
                        </a:lnTo>
                        <a:lnTo>
                          <a:pt x="345" y="182482"/>
                        </a:lnTo>
                        <a:cubicBezTo>
                          <a:pt x="434" y="159945"/>
                          <a:pt x="9423" y="138356"/>
                          <a:pt x="25353" y="122415"/>
                        </a:cubicBezTo>
                        <a:lnTo>
                          <a:pt x="76336" y="71225"/>
                        </a:lnTo>
                        <a:cubicBezTo>
                          <a:pt x="83099" y="64499"/>
                          <a:pt x="94034" y="64529"/>
                          <a:pt x="100759" y="71292"/>
                        </a:cubicBezTo>
                        <a:cubicBezTo>
                          <a:pt x="101133" y="71668"/>
                          <a:pt x="101489" y="72060"/>
                          <a:pt x="101827" y="72469"/>
                        </a:cubicBezTo>
                        <a:cubicBezTo>
                          <a:pt x="107391" y="79611"/>
                          <a:pt x="106677" y="89799"/>
                          <a:pt x="100169" y="96095"/>
                        </a:cubicBezTo>
                        <a:lnTo>
                          <a:pt x="75575" y="120688"/>
                        </a:lnTo>
                        <a:cubicBezTo>
                          <a:pt x="73343" y="122907"/>
                          <a:pt x="73332" y="126515"/>
                          <a:pt x="75551" y="128748"/>
                        </a:cubicBezTo>
                        <a:cubicBezTo>
                          <a:pt x="75772" y="128971"/>
                          <a:pt x="76012" y="129174"/>
                          <a:pt x="76267" y="129358"/>
                        </a:cubicBezTo>
                        <a:cubicBezTo>
                          <a:pt x="78696" y="131008"/>
                          <a:pt x="81972" y="130610"/>
                          <a:pt x="83935" y="128425"/>
                        </a:cubicBezTo>
                        <a:lnTo>
                          <a:pt x="112224" y="100136"/>
                        </a:lnTo>
                        <a:cubicBezTo>
                          <a:pt x="116315" y="96045"/>
                          <a:pt x="118464" y="90403"/>
                          <a:pt x="118130" y="84627"/>
                        </a:cubicBezTo>
                        <a:lnTo>
                          <a:pt x="113744" y="18999"/>
                        </a:lnTo>
                        <a:cubicBezTo>
                          <a:pt x="113123" y="9146"/>
                          <a:pt x="120609" y="656"/>
                          <a:pt x="130461" y="36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defTabSz="685800">
                      <a:defRPr/>
                    </a:pPr>
                    <a:endParaRPr lang="en-IN" kern="0" dirty="0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451" name="Group 450">
              <a:extLst>
                <a:ext uri="{FF2B5EF4-FFF2-40B4-BE49-F238E27FC236}">
                  <a16:creationId xmlns:a16="http://schemas.microsoft.com/office/drawing/2014/main" id="{8909D115-71C4-491C-ADC4-D6ABA54DD5B0}"/>
                </a:ext>
              </a:extLst>
            </p:cNvPr>
            <p:cNvGrpSpPr/>
            <p:nvPr/>
          </p:nvGrpSpPr>
          <p:grpSpPr>
            <a:xfrm>
              <a:off x="1183590" y="1990744"/>
              <a:ext cx="6643247" cy="3361873"/>
              <a:chOff x="1183590" y="1990744"/>
              <a:chExt cx="6643247" cy="3361873"/>
            </a:xfrm>
          </p:grpSpPr>
          <p:sp>
            <p:nvSpPr>
              <p:cNvPr id="452" name="TextBox 451">
                <a:extLst>
                  <a:ext uri="{FF2B5EF4-FFF2-40B4-BE49-F238E27FC236}">
                    <a16:creationId xmlns:a16="http://schemas.microsoft.com/office/drawing/2014/main" id="{D7E95714-8B22-4DF3-9028-C9E45C745AE5}"/>
                  </a:ext>
                </a:extLst>
              </p:cNvPr>
              <p:cNvSpPr txBox="1"/>
              <p:nvPr/>
            </p:nvSpPr>
            <p:spPr>
              <a:xfrm>
                <a:off x="1709124" y="3063770"/>
                <a:ext cx="833238" cy="28816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 defTabSz="685800">
                  <a:defRPr/>
                </a:pPr>
                <a:r>
                  <a:rPr lang="en-US" b="1" kern="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Research</a:t>
                </a:r>
                <a:endParaRPr lang="en-IN" b="1" kern="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3" name="TextBox 452">
                <a:extLst>
                  <a:ext uri="{FF2B5EF4-FFF2-40B4-BE49-F238E27FC236}">
                    <a16:creationId xmlns:a16="http://schemas.microsoft.com/office/drawing/2014/main" id="{9CE76FF4-3690-4A25-9D55-778FC2AFE1F7}"/>
                  </a:ext>
                </a:extLst>
              </p:cNvPr>
              <p:cNvSpPr txBox="1"/>
              <p:nvPr/>
            </p:nvSpPr>
            <p:spPr>
              <a:xfrm>
                <a:off x="2601463" y="1990746"/>
                <a:ext cx="753192" cy="28816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 defTabSz="685800">
                  <a:defRPr/>
                </a:pPr>
                <a:r>
                  <a:rPr lang="en-US" b="1" kern="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Training</a:t>
                </a:r>
                <a:endParaRPr lang="en-IN" b="1" kern="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4" name="TextBox 453">
                <a:extLst>
                  <a:ext uri="{FF2B5EF4-FFF2-40B4-BE49-F238E27FC236}">
                    <a16:creationId xmlns:a16="http://schemas.microsoft.com/office/drawing/2014/main" id="{3D8FEF07-A079-4064-9632-A9FE5276A2D2}"/>
                  </a:ext>
                </a:extLst>
              </p:cNvPr>
              <p:cNvSpPr txBox="1"/>
              <p:nvPr/>
            </p:nvSpPr>
            <p:spPr>
              <a:xfrm>
                <a:off x="5446093" y="1990744"/>
                <a:ext cx="1125910" cy="28816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defTabSz="685800">
                  <a:defRPr/>
                </a:pPr>
                <a:r>
                  <a:rPr lang="en-US" b="1" kern="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Keeping Well</a:t>
                </a:r>
                <a:endParaRPr lang="en-IN" b="1" kern="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5" name="TextBox 454">
                <a:extLst>
                  <a:ext uri="{FF2B5EF4-FFF2-40B4-BE49-F238E27FC236}">
                    <a16:creationId xmlns:a16="http://schemas.microsoft.com/office/drawing/2014/main" id="{C92F5383-ADD5-4CE4-8E04-ED73AD147CCA}"/>
                  </a:ext>
                </a:extLst>
              </p:cNvPr>
              <p:cNvSpPr txBox="1"/>
              <p:nvPr/>
            </p:nvSpPr>
            <p:spPr>
              <a:xfrm>
                <a:off x="6567099" y="2924622"/>
                <a:ext cx="1259738" cy="28816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defTabSz="685800">
                  <a:defRPr/>
                </a:pPr>
                <a:r>
                  <a:rPr lang="en-US" b="1" kern="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Early Detection</a:t>
                </a:r>
                <a:endParaRPr lang="en-IN" b="1" kern="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6" name="TextBox 455">
                <a:extLst>
                  <a:ext uri="{FF2B5EF4-FFF2-40B4-BE49-F238E27FC236}">
                    <a16:creationId xmlns:a16="http://schemas.microsoft.com/office/drawing/2014/main" id="{ECD8CB48-E412-4BE0-9613-D2D60CFF63BB}"/>
                  </a:ext>
                </a:extLst>
              </p:cNvPr>
              <p:cNvSpPr txBox="1"/>
              <p:nvPr/>
            </p:nvSpPr>
            <p:spPr>
              <a:xfrm>
                <a:off x="6600040" y="4163307"/>
                <a:ext cx="874513" cy="28816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defTabSz="685800">
                  <a:defRPr/>
                </a:pPr>
                <a:r>
                  <a:rPr lang="en-US" b="1" kern="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Diagnosis</a:t>
                </a:r>
                <a:endParaRPr lang="en-IN" b="1" kern="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7" name="TextBox 456">
                <a:extLst>
                  <a:ext uri="{FF2B5EF4-FFF2-40B4-BE49-F238E27FC236}">
                    <a16:creationId xmlns:a16="http://schemas.microsoft.com/office/drawing/2014/main" id="{DD60A7A4-663A-4983-B1CC-7C362E7D7466}"/>
                  </a:ext>
                </a:extLst>
              </p:cNvPr>
              <p:cNvSpPr txBox="1"/>
              <p:nvPr/>
            </p:nvSpPr>
            <p:spPr>
              <a:xfrm>
                <a:off x="5599400" y="5064448"/>
                <a:ext cx="1371053" cy="28816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defTabSz="685800">
                  <a:defRPr/>
                </a:pPr>
                <a:r>
                  <a:rPr lang="en-US" b="1" kern="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Decision Making</a:t>
                </a:r>
                <a:endParaRPr lang="en-IN" b="1" kern="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8" name="TextBox 457">
                <a:extLst>
                  <a:ext uri="{FF2B5EF4-FFF2-40B4-BE49-F238E27FC236}">
                    <a16:creationId xmlns:a16="http://schemas.microsoft.com/office/drawing/2014/main" id="{EFEAED82-EA0C-4859-9B3D-14D7E97474C2}"/>
                  </a:ext>
                </a:extLst>
              </p:cNvPr>
              <p:cNvSpPr txBox="1"/>
              <p:nvPr/>
            </p:nvSpPr>
            <p:spPr>
              <a:xfrm>
                <a:off x="2069251" y="5064448"/>
                <a:ext cx="1395635" cy="288169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r" defTabSz="685800">
                  <a:defRPr/>
                </a:pPr>
                <a:r>
                  <a:rPr lang="en-US" b="1" kern="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Treatment</a:t>
                </a:r>
                <a:endParaRPr lang="en-IN" b="1" kern="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9" name="TextBox 458">
                <a:extLst>
                  <a:ext uri="{FF2B5EF4-FFF2-40B4-BE49-F238E27FC236}">
                    <a16:creationId xmlns:a16="http://schemas.microsoft.com/office/drawing/2014/main" id="{CFA07518-9FE0-43C6-97CF-213130249357}"/>
                  </a:ext>
                </a:extLst>
              </p:cNvPr>
              <p:cNvSpPr txBox="1"/>
              <p:nvPr/>
            </p:nvSpPr>
            <p:spPr>
              <a:xfrm>
                <a:off x="1183590" y="4201095"/>
                <a:ext cx="1395635" cy="288169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r" defTabSz="685800">
                  <a:defRPr/>
                </a:pPr>
                <a:r>
                  <a:rPr lang="en-US" b="1" kern="0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End of Life Care </a:t>
                </a:r>
                <a:endParaRPr lang="en-IN" b="1" kern="0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1519806E-73F5-D353-5E70-7DAAB02E6C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408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D68AF-6604-4A6D-AD56-970C375D3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860" y="199139"/>
            <a:ext cx="8596668" cy="1320800"/>
          </a:xfrm>
        </p:spPr>
        <p:txBody>
          <a:bodyPr/>
          <a:lstStyle/>
          <a:p>
            <a:r>
              <a:rPr lang="en-IN" dirty="0"/>
              <a:t>AI </a:t>
            </a:r>
            <a:r>
              <a:rPr lang="en-IN" dirty="0" err="1"/>
              <a:t>Usecase</a:t>
            </a:r>
            <a:r>
              <a:rPr lang="en-IN" dirty="0"/>
              <a:t> in HealthCare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90371-4588-46FC-A69C-D71AE9A83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42</a:t>
            </a:fld>
            <a:endParaRPr lang="en-I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58DE5D-2C6B-EFA1-6C56-6216A4F024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813" y="2278302"/>
            <a:ext cx="5303838" cy="35636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44C594-BE2B-87B8-92C9-653966C31B36}"/>
              </a:ext>
            </a:extLst>
          </p:cNvPr>
          <p:cNvSpPr txBox="1"/>
          <p:nvPr/>
        </p:nvSpPr>
        <p:spPr>
          <a:xfrm>
            <a:off x="800100" y="1625600"/>
            <a:ext cx="6864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Super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easy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and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affordable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breast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cancer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diagnosis</a:t>
            </a:r>
            <a:endParaRPr lang="hr-HR" sz="2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Affordable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thermal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imaging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camera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and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any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PC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Life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saver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in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undeveloped</a:t>
            </a:r>
            <a:r>
              <a:rPr lang="hr-HR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hr-HR" sz="20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regions</a:t>
            </a:r>
            <a:endParaRPr lang="hr-HR" sz="2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endParaRPr lang="en-GB" sz="2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2D007ED5-8EFE-B2CD-2542-8A94A85A8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4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F8BC5-60E6-49B3-B6A0-CF2518945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33430"/>
            <a:ext cx="8596668" cy="1320800"/>
          </a:xfrm>
        </p:spPr>
        <p:txBody>
          <a:bodyPr/>
          <a:lstStyle/>
          <a:p>
            <a:r>
              <a:rPr lang="en-US" dirty="0"/>
              <a:t>AI Use Cases in Human Resource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892B53-68D2-494E-9A80-D2C521B73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43</a:t>
            </a:fld>
            <a:endParaRPr lang="en-IN"/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A49A1DF-3A6D-4782-92F6-C2DC1C33A511}"/>
              </a:ext>
            </a:extLst>
          </p:cNvPr>
          <p:cNvGrpSpPr/>
          <p:nvPr/>
        </p:nvGrpSpPr>
        <p:grpSpPr>
          <a:xfrm>
            <a:off x="1499781" y="1637600"/>
            <a:ext cx="9162125" cy="4531145"/>
            <a:chOff x="640574" y="1987591"/>
            <a:chExt cx="7833874" cy="3874258"/>
          </a:xfrm>
        </p:grpSpPr>
        <p:grpSp>
          <p:nvGrpSpPr>
            <p:cNvPr id="269" name="Group 268">
              <a:extLst>
                <a:ext uri="{FF2B5EF4-FFF2-40B4-BE49-F238E27FC236}">
                  <a16:creationId xmlns:a16="http://schemas.microsoft.com/office/drawing/2014/main" id="{A90D2EA2-5197-4B78-9916-0E5496E82C21}"/>
                </a:ext>
              </a:extLst>
            </p:cNvPr>
            <p:cNvGrpSpPr/>
            <p:nvPr/>
          </p:nvGrpSpPr>
          <p:grpSpPr>
            <a:xfrm>
              <a:off x="3123542" y="2433452"/>
              <a:ext cx="2893819" cy="2922748"/>
              <a:chOff x="3112391" y="2422301"/>
              <a:chExt cx="2893819" cy="2922748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D93D9DC0-9A86-4ABA-A222-BF3BEE560097}"/>
                  </a:ext>
                </a:extLst>
              </p:cNvPr>
              <p:cNvSpPr/>
              <p:nvPr/>
            </p:nvSpPr>
            <p:spPr>
              <a:xfrm>
                <a:off x="3112391" y="2422301"/>
                <a:ext cx="2893819" cy="2922748"/>
              </a:xfrm>
              <a:prstGeom prst="ellipse">
                <a:avLst/>
              </a:prstGeom>
              <a:noFill/>
              <a:ln w="6350">
                <a:solidFill>
                  <a:schemeClr val="bg2">
                    <a:lumMod val="85000"/>
                  </a:schemeClr>
                </a:solidFill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IN" sz="2000" dirty="0">
                  <a:solidFill>
                    <a:prstClr val="white"/>
                  </a:solidFill>
                  <a:latin typeface="Arial Nova Cond" panose="020B0506020202020204" pitchFamily="34" charset="0"/>
                </a:endParaRPr>
              </a:p>
            </p:txBody>
          </p:sp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FD781D05-889A-408F-B5F2-4E3EDADBB0A8}"/>
                  </a:ext>
                </a:extLst>
              </p:cNvPr>
              <p:cNvGrpSpPr/>
              <p:nvPr/>
            </p:nvGrpSpPr>
            <p:grpSpPr>
              <a:xfrm>
                <a:off x="5293151" y="5036605"/>
                <a:ext cx="145070" cy="145070"/>
                <a:chOff x="6830461" y="3787172"/>
                <a:chExt cx="134769" cy="134769"/>
              </a:xfrm>
              <a:solidFill>
                <a:schemeClr val="accent6"/>
              </a:solidFill>
            </p:grpSpPr>
            <p:sp>
              <p:nvSpPr>
                <p:cNvPr id="167" name="Oval 166">
                  <a:extLst>
                    <a:ext uri="{FF2B5EF4-FFF2-40B4-BE49-F238E27FC236}">
                      <a16:creationId xmlns:a16="http://schemas.microsoft.com/office/drawing/2014/main" id="{E4A02B0E-192A-4537-8538-1AAA216F42E5}"/>
                    </a:ext>
                  </a:extLst>
                </p:cNvPr>
                <p:cNvSpPr/>
                <p:nvPr/>
              </p:nvSpPr>
              <p:spPr>
                <a:xfrm>
                  <a:off x="6830461" y="3787172"/>
                  <a:ext cx="134769" cy="134769"/>
                </a:xfrm>
                <a:prstGeom prst="ellipse">
                  <a:avLst/>
                </a:prstGeom>
                <a:grpFill/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168" name="Oval 167">
                  <a:extLst>
                    <a:ext uri="{FF2B5EF4-FFF2-40B4-BE49-F238E27FC236}">
                      <a16:creationId xmlns:a16="http://schemas.microsoft.com/office/drawing/2014/main" id="{86EDEC56-F72E-4E37-AD5D-E5E7E0F6B8E9}"/>
                    </a:ext>
                  </a:extLst>
                </p:cNvPr>
                <p:cNvSpPr/>
                <p:nvPr/>
              </p:nvSpPr>
              <p:spPr>
                <a:xfrm>
                  <a:off x="6859984" y="3816696"/>
                  <a:ext cx="75722" cy="7572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</p:grpSp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id="{7CB747C4-7CD7-44DB-80B4-8F5A44753C75}"/>
                  </a:ext>
                </a:extLst>
              </p:cNvPr>
              <p:cNvGrpSpPr/>
              <p:nvPr/>
            </p:nvGrpSpPr>
            <p:grpSpPr>
              <a:xfrm>
                <a:off x="5337601" y="2645689"/>
                <a:ext cx="145070" cy="145070"/>
                <a:chOff x="6834020" y="2259202"/>
                <a:chExt cx="134769" cy="134769"/>
              </a:xfrm>
            </p:grpSpPr>
            <p:sp>
              <p:nvSpPr>
                <p:cNvPr id="165" name="Oval 164">
                  <a:extLst>
                    <a:ext uri="{FF2B5EF4-FFF2-40B4-BE49-F238E27FC236}">
                      <a16:creationId xmlns:a16="http://schemas.microsoft.com/office/drawing/2014/main" id="{338EDFA6-50E1-49F0-94B0-B50AEC2D01D4}"/>
                    </a:ext>
                  </a:extLst>
                </p:cNvPr>
                <p:cNvSpPr/>
                <p:nvPr/>
              </p:nvSpPr>
              <p:spPr>
                <a:xfrm>
                  <a:off x="6834020" y="2259202"/>
                  <a:ext cx="134769" cy="134769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166" name="Oval 165">
                  <a:extLst>
                    <a:ext uri="{FF2B5EF4-FFF2-40B4-BE49-F238E27FC236}">
                      <a16:creationId xmlns:a16="http://schemas.microsoft.com/office/drawing/2014/main" id="{3530BDA8-0D34-44D2-A558-6A201F592DFB}"/>
                    </a:ext>
                  </a:extLst>
                </p:cNvPr>
                <p:cNvSpPr/>
                <p:nvPr/>
              </p:nvSpPr>
              <p:spPr>
                <a:xfrm>
                  <a:off x="6863543" y="2288726"/>
                  <a:ext cx="75722" cy="7572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</p:grp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DEE768C2-CD6E-4EC6-974F-D8A049970B63}"/>
                  </a:ext>
                </a:extLst>
              </p:cNvPr>
              <p:cNvGrpSpPr/>
              <p:nvPr/>
            </p:nvGrpSpPr>
            <p:grpSpPr>
              <a:xfrm flipH="1">
                <a:off x="3617948" y="2645689"/>
                <a:ext cx="145070" cy="145070"/>
                <a:chOff x="6834020" y="2259202"/>
                <a:chExt cx="134769" cy="134769"/>
              </a:xfrm>
            </p:grpSpPr>
            <p:sp>
              <p:nvSpPr>
                <p:cNvPr id="163" name="Oval 162">
                  <a:extLst>
                    <a:ext uri="{FF2B5EF4-FFF2-40B4-BE49-F238E27FC236}">
                      <a16:creationId xmlns:a16="http://schemas.microsoft.com/office/drawing/2014/main" id="{A71063C4-7E19-48B4-AD83-C30262A901E7}"/>
                    </a:ext>
                  </a:extLst>
                </p:cNvPr>
                <p:cNvSpPr/>
                <p:nvPr/>
              </p:nvSpPr>
              <p:spPr>
                <a:xfrm>
                  <a:off x="6834020" y="2259202"/>
                  <a:ext cx="134769" cy="134769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164" name="Oval 163">
                  <a:extLst>
                    <a:ext uri="{FF2B5EF4-FFF2-40B4-BE49-F238E27FC236}">
                      <a16:creationId xmlns:a16="http://schemas.microsoft.com/office/drawing/2014/main" id="{F6DA004D-F5AD-47B7-B952-00CCD2E5D5C9}"/>
                    </a:ext>
                  </a:extLst>
                </p:cNvPr>
                <p:cNvSpPr/>
                <p:nvPr/>
              </p:nvSpPr>
              <p:spPr>
                <a:xfrm>
                  <a:off x="6863543" y="2288726"/>
                  <a:ext cx="75722" cy="7572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</p:grpSp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4C29B0F7-396A-4E2C-B32F-53297031FF64}"/>
                  </a:ext>
                </a:extLst>
              </p:cNvPr>
              <p:cNvGrpSpPr/>
              <p:nvPr/>
            </p:nvGrpSpPr>
            <p:grpSpPr>
              <a:xfrm flipH="1">
                <a:off x="3684623" y="5036605"/>
                <a:ext cx="145070" cy="145070"/>
                <a:chOff x="6830461" y="3787172"/>
                <a:chExt cx="134769" cy="134769"/>
              </a:xfrm>
            </p:grpSpPr>
            <p:sp>
              <p:nvSpPr>
                <p:cNvPr id="90" name="Oval 89">
                  <a:extLst>
                    <a:ext uri="{FF2B5EF4-FFF2-40B4-BE49-F238E27FC236}">
                      <a16:creationId xmlns:a16="http://schemas.microsoft.com/office/drawing/2014/main" id="{E0DE308C-9631-4A69-9398-6013661278CC}"/>
                    </a:ext>
                  </a:extLst>
                </p:cNvPr>
                <p:cNvSpPr/>
                <p:nvPr/>
              </p:nvSpPr>
              <p:spPr>
                <a:xfrm>
                  <a:off x="6830461" y="3787172"/>
                  <a:ext cx="134769" cy="134769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91" name="Oval 90">
                  <a:extLst>
                    <a:ext uri="{FF2B5EF4-FFF2-40B4-BE49-F238E27FC236}">
                      <a16:creationId xmlns:a16="http://schemas.microsoft.com/office/drawing/2014/main" id="{895F9390-A03F-4B6E-B386-FE01B38D8525}"/>
                    </a:ext>
                  </a:extLst>
                </p:cNvPr>
                <p:cNvSpPr/>
                <p:nvPr/>
              </p:nvSpPr>
              <p:spPr>
                <a:xfrm>
                  <a:off x="6859984" y="3816696"/>
                  <a:ext cx="75722" cy="7572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</p:grpSp>
          <p:grpSp>
            <p:nvGrpSpPr>
              <p:cNvPr id="188" name="Group 187">
                <a:extLst>
                  <a:ext uri="{FF2B5EF4-FFF2-40B4-BE49-F238E27FC236}">
                    <a16:creationId xmlns:a16="http://schemas.microsoft.com/office/drawing/2014/main" id="{902F5CAA-216D-4695-85DA-2B4A7033D25E}"/>
                  </a:ext>
                </a:extLst>
              </p:cNvPr>
              <p:cNvGrpSpPr/>
              <p:nvPr/>
            </p:nvGrpSpPr>
            <p:grpSpPr>
              <a:xfrm>
                <a:off x="3233154" y="2559653"/>
                <a:ext cx="2652292" cy="2648044"/>
                <a:chOff x="5972320" y="991912"/>
                <a:chExt cx="5114780" cy="5106590"/>
              </a:xfrm>
            </p:grpSpPr>
            <p:grpSp>
              <p:nvGrpSpPr>
                <p:cNvPr id="189" name="Group 188">
                  <a:extLst>
                    <a:ext uri="{FF2B5EF4-FFF2-40B4-BE49-F238E27FC236}">
                      <a16:creationId xmlns:a16="http://schemas.microsoft.com/office/drawing/2014/main" id="{F3FDFA7A-C020-4A8A-80F7-5C873ACEC78D}"/>
                    </a:ext>
                  </a:extLst>
                </p:cNvPr>
                <p:cNvGrpSpPr/>
                <p:nvPr/>
              </p:nvGrpSpPr>
              <p:grpSpPr>
                <a:xfrm>
                  <a:off x="5972320" y="991912"/>
                  <a:ext cx="5114780" cy="5106590"/>
                  <a:chOff x="5909947" y="929638"/>
                  <a:chExt cx="5239526" cy="5231137"/>
                </a:xfrm>
                <a:solidFill>
                  <a:srgbClr val="F89B20"/>
                </a:solidFill>
              </p:grpSpPr>
              <p:sp>
                <p:nvSpPr>
                  <p:cNvPr id="197" name="Freeform: Shape 196">
                    <a:extLst>
                      <a:ext uri="{FF2B5EF4-FFF2-40B4-BE49-F238E27FC236}">
                        <a16:creationId xmlns:a16="http://schemas.microsoft.com/office/drawing/2014/main" id="{6119934F-29BC-4CE2-975C-07671F607F85}"/>
                      </a:ext>
                    </a:extLst>
                  </p:cNvPr>
                  <p:cNvSpPr/>
                  <p:nvPr/>
                </p:nvSpPr>
                <p:spPr>
                  <a:xfrm>
                    <a:off x="6346747" y="929638"/>
                    <a:ext cx="2295101" cy="1483654"/>
                  </a:xfrm>
                  <a:custGeom>
                    <a:avLst/>
                    <a:gdLst>
                      <a:gd name="connsiteX0" fmla="*/ 1733741 w 1896777"/>
                      <a:gd name="connsiteY0" fmla="*/ 0 h 1226160"/>
                      <a:gd name="connsiteX1" fmla="*/ 1896777 w 1896777"/>
                      <a:gd name="connsiteY1" fmla="*/ 242197 h 1226160"/>
                      <a:gd name="connsiteX2" fmla="*/ 1729559 w 1896777"/>
                      <a:gd name="connsiteY2" fmla="*/ 490604 h 1226160"/>
                      <a:gd name="connsiteX3" fmla="*/ 1632872 w 1896777"/>
                      <a:gd name="connsiteY3" fmla="*/ 495486 h 1226160"/>
                      <a:gd name="connsiteX4" fmla="*/ 415413 w 1896777"/>
                      <a:gd name="connsiteY4" fmla="*/ 1225199 h 1226160"/>
                      <a:gd name="connsiteX5" fmla="*/ 414829 w 1896777"/>
                      <a:gd name="connsiteY5" fmla="*/ 1226160 h 1226160"/>
                      <a:gd name="connsiteX6" fmla="*/ 290068 w 1896777"/>
                      <a:gd name="connsiteY6" fmla="*/ 953063 h 1226160"/>
                      <a:gd name="connsiteX7" fmla="*/ 0 w 1896777"/>
                      <a:gd name="connsiteY7" fmla="*/ 965456 h 1226160"/>
                      <a:gd name="connsiteX8" fmla="*/ 8772 w 1896777"/>
                      <a:gd name="connsiteY8" fmla="*/ 951016 h 1226160"/>
                      <a:gd name="connsiteX9" fmla="*/ 1582733 w 1896777"/>
                      <a:gd name="connsiteY9" fmla="*/ 7625 h 1226160"/>
                      <a:gd name="connsiteX10" fmla="*/ 1733741 w 1896777"/>
                      <a:gd name="connsiteY10" fmla="*/ 0 h 12261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1896777" h="1226160">
                        <a:moveTo>
                          <a:pt x="1733741" y="0"/>
                        </a:moveTo>
                        <a:lnTo>
                          <a:pt x="1896777" y="242197"/>
                        </a:lnTo>
                        <a:lnTo>
                          <a:pt x="1729559" y="490604"/>
                        </a:lnTo>
                        <a:lnTo>
                          <a:pt x="1632872" y="495486"/>
                        </a:lnTo>
                        <a:cubicBezTo>
                          <a:pt x="1126186" y="546943"/>
                          <a:pt x="686273" y="824273"/>
                          <a:pt x="415413" y="1225199"/>
                        </a:cubicBezTo>
                        <a:lnTo>
                          <a:pt x="414829" y="1226160"/>
                        </a:lnTo>
                        <a:lnTo>
                          <a:pt x="290068" y="953063"/>
                        </a:lnTo>
                        <a:lnTo>
                          <a:pt x="0" y="965456"/>
                        </a:lnTo>
                        <a:lnTo>
                          <a:pt x="8772" y="951016"/>
                        </a:lnTo>
                        <a:cubicBezTo>
                          <a:pt x="358947" y="432689"/>
                          <a:pt x="927676" y="74150"/>
                          <a:pt x="1582733" y="7625"/>
                        </a:cubicBezTo>
                        <a:lnTo>
                          <a:pt x="1733741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US" sz="1600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98" name="Freeform: Shape 197">
                    <a:extLst>
                      <a:ext uri="{FF2B5EF4-FFF2-40B4-BE49-F238E27FC236}">
                        <a16:creationId xmlns:a16="http://schemas.microsoft.com/office/drawing/2014/main" id="{9483091B-18CD-4C19-AFC1-3A4CF96A91E1}"/>
                      </a:ext>
                    </a:extLst>
                  </p:cNvPr>
                  <p:cNvSpPr/>
                  <p:nvPr/>
                </p:nvSpPr>
                <p:spPr>
                  <a:xfrm>
                    <a:off x="8639972" y="931251"/>
                    <a:ext cx="2103435" cy="1516846"/>
                  </a:xfrm>
                  <a:custGeom>
                    <a:avLst/>
                    <a:gdLst>
                      <a:gd name="connsiteX0" fmla="*/ 5642 w 1738376"/>
                      <a:gd name="connsiteY0" fmla="*/ 0 h 1253592"/>
                      <a:gd name="connsiteX1" fmla="*/ 130242 w 1738376"/>
                      <a:gd name="connsiteY1" fmla="*/ 6292 h 1253592"/>
                      <a:gd name="connsiteX2" fmla="*/ 1704203 w 1738376"/>
                      <a:gd name="connsiteY2" fmla="*/ 949683 h 1253592"/>
                      <a:gd name="connsiteX3" fmla="*/ 1738376 w 1738376"/>
                      <a:gd name="connsiteY3" fmla="*/ 1005934 h 1253592"/>
                      <a:gd name="connsiteX4" fmla="*/ 1629881 w 1738376"/>
                      <a:gd name="connsiteY4" fmla="*/ 1253592 h 1253592"/>
                      <a:gd name="connsiteX5" fmla="*/ 1310362 w 1738376"/>
                      <a:gd name="connsiteY5" fmla="*/ 1244940 h 1253592"/>
                      <a:gd name="connsiteX6" fmla="*/ 1297560 w 1738376"/>
                      <a:gd name="connsiteY6" fmla="*/ 1223866 h 1253592"/>
                      <a:gd name="connsiteX7" fmla="*/ 80101 w 1738376"/>
                      <a:gd name="connsiteY7" fmla="*/ 494153 h 1253592"/>
                      <a:gd name="connsiteX8" fmla="*/ 0 w 1738376"/>
                      <a:gd name="connsiteY8" fmla="*/ 490108 h 1253592"/>
                      <a:gd name="connsiteX9" fmla="*/ 167782 w 1738376"/>
                      <a:gd name="connsiteY9" fmla="*/ 240864 h 1253592"/>
                      <a:gd name="connsiteX10" fmla="*/ 5642 w 1738376"/>
                      <a:gd name="connsiteY10" fmla="*/ 0 h 12535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1738376" h="1253592">
                        <a:moveTo>
                          <a:pt x="5642" y="0"/>
                        </a:moveTo>
                        <a:lnTo>
                          <a:pt x="130242" y="6292"/>
                        </a:lnTo>
                        <a:cubicBezTo>
                          <a:pt x="785299" y="72817"/>
                          <a:pt x="1354029" y="431356"/>
                          <a:pt x="1704203" y="949683"/>
                        </a:cubicBezTo>
                        <a:lnTo>
                          <a:pt x="1738376" y="1005934"/>
                        </a:lnTo>
                        <a:lnTo>
                          <a:pt x="1629881" y="1253592"/>
                        </a:lnTo>
                        <a:lnTo>
                          <a:pt x="1310362" y="1244940"/>
                        </a:lnTo>
                        <a:lnTo>
                          <a:pt x="1297560" y="1223866"/>
                        </a:lnTo>
                        <a:cubicBezTo>
                          <a:pt x="1026700" y="822940"/>
                          <a:pt x="586788" y="545610"/>
                          <a:pt x="80101" y="494153"/>
                        </a:cubicBezTo>
                        <a:lnTo>
                          <a:pt x="0" y="490108"/>
                        </a:lnTo>
                        <a:lnTo>
                          <a:pt x="167782" y="240864"/>
                        </a:lnTo>
                        <a:lnTo>
                          <a:pt x="5642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US" sz="1600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99" name="Freeform: Shape 198">
                    <a:extLst>
                      <a:ext uri="{FF2B5EF4-FFF2-40B4-BE49-F238E27FC236}">
                        <a16:creationId xmlns:a16="http://schemas.microsoft.com/office/drawing/2014/main" id="{55B57EB4-A821-4FEE-8321-B694B7C75067}"/>
                      </a:ext>
                    </a:extLst>
                  </p:cNvPr>
                  <p:cNvSpPr/>
                  <p:nvPr/>
                </p:nvSpPr>
                <p:spPr>
                  <a:xfrm>
                    <a:off x="5909947" y="2254343"/>
                    <a:ext cx="834431" cy="2541745"/>
                  </a:xfrm>
                  <a:custGeom>
                    <a:avLst/>
                    <a:gdLst>
                      <a:gd name="connsiteX0" fmla="*/ 564202 w 689612"/>
                      <a:gd name="connsiteY0" fmla="*/ 0 h 2100616"/>
                      <a:gd name="connsiteX1" fmla="*/ 689612 w 689612"/>
                      <a:gd name="connsiteY1" fmla="*/ 274516 h 2100616"/>
                      <a:gd name="connsiteX2" fmla="*/ 621999 w 689612"/>
                      <a:gd name="connsiteY2" fmla="*/ 414872 h 2100616"/>
                      <a:gd name="connsiteX3" fmla="*/ 490393 w 689612"/>
                      <a:gd name="connsiteY3" fmla="*/ 1066741 h 2100616"/>
                      <a:gd name="connsiteX4" fmla="*/ 621999 w 689612"/>
                      <a:gd name="connsiteY4" fmla="*/ 1718610 h 2100616"/>
                      <a:gd name="connsiteX5" fmla="*/ 679162 w 689612"/>
                      <a:gd name="connsiteY5" fmla="*/ 1837272 h 2100616"/>
                      <a:gd name="connsiteX6" fmla="*/ 381348 w 689612"/>
                      <a:gd name="connsiteY6" fmla="*/ 1829207 h 2100616"/>
                      <a:gd name="connsiteX7" fmla="*/ 262448 w 689612"/>
                      <a:gd name="connsiteY7" fmla="*/ 2100616 h 2100616"/>
                      <a:gd name="connsiteX8" fmla="*/ 261315 w 689612"/>
                      <a:gd name="connsiteY8" fmla="*/ 2098752 h 2100616"/>
                      <a:gd name="connsiteX9" fmla="*/ 0 w 689612"/>
                      <a:gd name="connsiteY9" fmla="*/ 1066741 h 2100616"/>
                      <a:gd name="connsiteX10" fmla="*/ 261315 w 689612"/>
                      <a:gd name="connsiteY10" fmla="*/ 34730 h 2100616"/>
                      <a:gd name="connsiteX11" fmla="*/ 274905 w 689612"/>
                      <a:gd name="connsiteY11" fmla="*/ 12360 h 2100616"/>
                      <a:gd name="connsiteX12" fmla="*/ 564202 w 689612"/>
                      <a:gd name="connsiteY12" fmla="*/ 0 h 2100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689612" h="2100616">
                        <a:moveTo>
                          <a:pt x="564202" y="0"/>
                        </a:moveTo>
                        <a:lnTo>
                          <a:pt x="689612" y="274516"/>
                        </a:lnTo>
                        <a:lnTo>
                          <a:pt x="621999" y="414872"/>
                        </a:lnTo>
                        <a:cubicBezTo>
                          <a:pt x="537255" y="615231"/>
                          <a:pt x="490393" y="835513"/>
                          <a:pt x="490393" y="1066741"/>
                        </a:cubicBezTo>
                        <a:cubicBezTo>
                          <a:pt x="490393" y="1297969"/>
                          <a:pt x="537255" y="1518251"/>
                          <a:pt x="621999" y="1718610"/>
                        </a:cubicBezTo>
                        <a:lnTo>
                          <a:pt x="679162" y="1837272"/>
                        </a:lnTo>
                        <a:lnTo>
                          <a:pt x="381348" y="1829207"/>
                        </a:lnTo>
                        <a:lnTo>
                          <a:pt x="262448" y="2100616"/>
                        </a:lnTo>
                        <a:lnTo>
                          <a:pt x="261315" y="2098752"/>
                        </a:lnTo>
                        <a:cubicBezTo>
                          <a:pt x="94663" y="1791974"/>
                          <a:pt x="0" y="1440412"/>
                          <a:pt x="0" y="1066741"/>
                        </a:cubicBezTo>
                        <a:cubicBezTo>
                          <a:pt x="0" y="693070"/>
                          <a:pt x="94663" y="341509"/>
                          <a:pt x="261315" y="34730"/>
                        </a:cubicBezTo>
                        <a:lnTo>
                          <a:pt x="274905" y="12360"/>
                        </a:lnTo>
                        <a:lnTo>
                          <a:pt x="564202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US" sz="1600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0" name="Freeform: Shape 199">
                    <a:extLst>
                      <a:ext uri="{FF2B5EF4-FFF2-40B4-BE49-F238E27FC236}">
                        <a16:creationId xmlns:a16="http://schemas.microsoft.com/office/drawing/2014/main" id="{89D366D5-D99B-4B64-AEDE-6A884C082BF6}"/>
                      </a:ext>
                    </a:extLst>
                  </p:cNvPr>
                  <p:cNvSpPr/>
                  <p:nvPr/>
                </p:nvSpPr>
                <p:spPr>
                  <a:xfrm>
                    <a:off x="10323405" y="2326243"/>
                    <a:ext cx="826068" cy="2505031"/>
                  </a:xfrm>
                  <a:custGeom>
                    <a:avLst/>
                    <a:gdLst>
                      <a:gd name="connsiteX0" fmla="*/ 433280 w 682701"/>
                      <a:gd name="connsiteY0" fmla="*/ 0 h 2070274"/>
                      <a:gd name="connsiteX1" fmla="*/ 512557 w 682701"/>
                      <a:gd name="connsiteY1" fmla="*/ 164569 h 2070274"/>
                      <a:gd name="connsiteX2" fmla="*/ 682701 w 682701"/>
                      <a:gd name="connsiteY2" fmla="*/ 1007320 h 2070274"/>
                      <a:gd name="connsiteX3" fmla="*/ 421386 w 682701"/>
                      <a:gd name="connsiteY3" fmla="*/ 2039331 h 2070274"/>
                      <a:gd name="connsiteX4" fmla="*/ 409457 w 682701"/>
                      <a:gd name="connsiteY4" fmla="*/ 2058967 h 2070274"/>
                      <a:gd name="connsiteX5" fmla="*/ 144819 w 682701"/>
                      <a:gd name="connsiteY5" fmla="*/ 2070274 h 2070274"/>
                      <a:gd name="connsiteX6" fmla="*/ 7485 w 682701"/>
                      <a:gd name="connsiteY6" fmla="*/ 1769656 h 2070274"/>
                      <a:gd name="connsiteX7" fmla="*/ 60700 w 682701"/>
                      <a:gd name="connsiteY7" fmla="*/ 1659189 h 2070274"/>
                      <a:gd name="connsiteX8" fmla="*/ 192306 w 682701"/>
                      <a:gd name="connsiteY8" fmla="*/ 1007320 h 2070274"/>
                      <a:gd name="connsiteX9" fmla="*/ 60700 w 682701"/>
                      <a:gd name="connsiteY9" fmla="*/ 355451 h 2070274"/>
                      <a:gd name="connsiteX10" fmla="*/ 0 w 682701"/>
                      <a:gd name="connsiteY10" fmla="*/ 229445 h 2070274"/>
                      <a:gd name="connsiteX11" fmla="*/ 327673 w 682701"/>
                      <a:gd name="connsiteY11" fmla="*/ 241066 h 2070274"/>
                      <a:gd name="connsiteX12" fmla="*/ 433280 w 682701"/>
                      <a:gd name="connsiteY12" fmla="*/ 0 h 20702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682701" h="2070274">
                        <a:moveTo>
                          <a:pt x="433280" y="0"/>
                        </a:moveTo>
                        <a:lnTo>
                          <a:pt x="512557" y="164569"/>
                        </a:lnTo>
                        <a:cubicBezTo>
                          <a:pt x="622117" y="423597"/>
                          <a:pt x="682701" y="708383"/>
                          <a:pt x="682701" y="1007320"/>
                        </a:cubicBezTo>
                        <a:cubicBezTo>
                          <a:pt x="682701" y="1380991"/>
                          <a:pt x="588038" y="1732553"/>
                          <a:pt x="421386" y="2039331"/>
                        </a:cubicBezTo>
                        <a:lnTo>
                          <a:pt x="409457" y="2058967"/>
                        </a:lnTo>
                        <a:lnTo>
                          <a:pt x="144819" y="2070274"/>
                        </a:lnTo>
                        <a:lnTo>
                          <a:pt x="7485" y="1769656"/>
                        </a:lnTo>
                        <a:lnTo>
                          <a:pt x="60700" y="1659189"/>
                        </a:lnTo>
                        <a:cubicBezTo>
                          <a:pt x="145444" y="1458830"/>
                          <a:pt x="192306" y="1238548"/>
                          <a:pt x="192306" y="1007320"/>
                        </a:cubicBezTo>
                        <a:cubicBezTo>
                          <a:pt x="192306" y="776092"/>
                          <a:pt x="145444" y="555810"/>
                          <a:pt x="60700" y="355451"/>
                        </a:cubicBezTo>
                        <a:lnTo>
                          <a:pt x="0" y="229445"/>
                        </a:lnTo>
                        <a:lnTo>
                          <a:pt x="327673" y="241066"/>
                        </a:lnTo>
                        <a:lnTo>
                          <a:pt x="433280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US" sz="1600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1" name="Freeform: Shape 200">
                    <a:extLst>
                      <a:ext uri="{FF2B5EF4-FFF2-40B4-BE49-F238E27FC236}">
                        <a16:creationId xmlns:a16="http://schemas.microsoft.com/office/drawing/2014/main" id="{21C6FADE-60DC-4ED3-A11D-6F51E4A6E23A}"/>
                      </a:ext>
                    </a:extLst>
                  </p:cNvPr>
                  <p:cNvSpPr/>
                  <p:nvPr/>
                </p:nvSpPr>
                <p:spPr>
                  <a:xfrm>
                    <a:off x="6333353" y="4637521"/>
                    <a:ext cx="2115431" cy="1523254"/>
                  </a:xfrm>
                  <a:custGeom>
                    <a:avLst/>
                    <a:gdLst>
                      <a:gd name="connsiteX0" fmla="*/ 120488 w 1748290"/>
                      <a:gd name="connsiteY0" fmla="*/ 0 h 1258888"/>
                      <a:gd name="connsiteX1" fmla="*/ 410902 w 1748290"/>
                      <a:gd name="connsiteY1" fmla="*/ 7865 h 1258888"/>
                      <a:gd name="connsiteX2" fmla="*/ 426483 w 1748290"/>
                      <a:gd name="connsiteY2" fmla="*/ 33513 h 1258888"/>
                      <a:gd name="connsiteX3" fmla="*/ 1643942 w 1748290"/>
                      <a:gd name="connsiteY3" fmla="*/ 763226 h 1258888"/>
                      <a:gd name="connsiteX4" fmla="*/ 1747036 w 1748290"/>
                      <a:gd name="connsiteY4" fmla="*/ 768432 h 1258888"/>
                      <a:gd name="connsiteX5" fmla="*/ 1582586 w 1748290"/>
                      <a:gd name="connsiteY5" fmla="*/ 1012728 h 1258888"/>
                      <a:gd name="connsiteX6" fmla="*/ 1748290 w 1748290"/>
                      <a:gd name="connsiteY6" fmla="*/ 1258888 h 1258888"/>
                      <a:gd name="connsiteX7" fmla="*/ 1593803 w 1748290"/>
                      <a:gd name="connsiteY7" fmla="*/ 1251087 h 1258888"/>
                      <a:gd name="connsiteX8" fmla="*/ 19842 w 1748290"/>
                      <a:gd name="connsiteY8" fmla="*/ 307696 h 1258888"/>
                      <a:gd name="connsiteX9" fmla="*/ 0 w 1748290"/>
                      <a:gd name="connsiteY9" fmla="*/ 275035 h 1258888"/>
                      <a:gd name="connsiteX10" fmla="*/ 120488 w 1748290"/>
                      <a:gd name="connsiteY10" fmla="*/ 0 h 12588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1748290" h="1258888">
                        <a:moveTo>
                          <a:pt x="120488" y="0"/>
                        </a:moveTo>
                        <a:lnTo>
                          <a:pt x="410902" y="7865"/>
                        </a:lnTo>
                        <a:lnTo>
                          <a:pt x="426483" y="33513"/>
                        </a:lnTo>
                        <a:cubicBezTo>
                          <a:pt x="697343" y="434439"/>
                          <a:pt x="1137256" y="711769"/>
                          <a:pt x="1643942" y="763226"/>
                        </a:cubicBezTo>
                        <a:lnTo>
                          <a:pt x="1747036" y="768432"/>
                        </a:lnTo>
                        <a:lnTo>
                          <a:pt x="1582586" y="1012728"/>
                        </a:lnTo>
                        <a:lnTo>
                          <a:pt x="1748290" y="1258888"/>
                        </a:lnTo>
                        <a:lnTo>
                          <a:pt x="1593803" y="1251087"/>
                        </a:lnTo>
                        <a:cubicBezTo>
                          <a:pt x="938746" y="1184562"/>
                          <a:pt x="370017" y="826023"/>
                          <a:pt x="19842" y="307696"/>
                        </a:cubicBezTo>
                        <a:lnTo>
                          <a:pt x="0" y="275035"/>
                        </a:lnTo>
                        <a:lnTo>
                          <a:pt x="120488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US" sz="1600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2" name="Freeform: Shape 201">
                    <a:extLst>
                      <a:ext uri="{FF2B5EF4-FFF2-40B4-BE49-F238E27FC236}">
                        <a16:creationId xmlns:a16="http://schemas.microsoft.com/office/drawing/2014/main" id="{CB6943FB-C3E0-469D-8EF0-5EB68E7509F6}"/>
                      </a:ext>
                    </a:extLst>
                  </p:cNvPr>
                  <p:cNvSpPr/>
                  <p:nvPr/>
                </p:nvSpPr>
                <p:spPr>
                  <a:xfrm>
                    <a:off x="8449419" y="4645018"/>
                    <a:ext cx="2265263" cy="1513839"/>
                  </a:xfrm>
                  <a:custGeom>
                    <a:avLst/>
                    <a:gdLst>
                      <a:gd name="connsiteX0" fmla="*/ 1471639 w 1872118"/>
                      <a:gd name="connsiteY0" fmla="*/ 0 h 1251107"/>
                      <a:gd name="connsiteX1" fmla="*/ 1606711 w 1872118"/>
                      <a:gd name="connsiteY1" fmla="*/ 295667 h 1251107"/>
                      <a:gd name="connsiteX2" fmla="*/ 1872118 w 1872118"/>
                      <a:gd name="connsiteY2" fmla="*/ 284327 h 1251107"/>
                      <a:gd name="connsiteX3" fmla="*/ 1861685 w 1872118"/>
                      <a:gd name="connsiteY3" fmla="*/ 301501 h 1251107"/>
                      <a:gd name="connsiteX4" fmla="*/ 287724 w 1872118"/>
                      <a:gd name="connsiteY4" fmla="*/ 1244892 h 1251107"/>
                      <a:gd name="connsiteX5" fmla="*/ 164639 w 1872118"/>
                      <a:gd name="connsiteY5" fmla="*/ 1251107 h 1251107"/>
                      <a:gd name="connsiteX6" fmla="*/ 0 w 1872118"/>
                      <a:gd name="connsiteY6" fmla="*/ 1006533 h 1251107"/>
                      <a:gd name="connsiteX7" fmla="*/ 165505 w 1872118"/>
                      <a:gd name="connsiteY7" fmla="*/ 760671 h 1251107"/>
                      <a:gd name="connsiteX8" fmla="*/ 237583 w 1872118"/>
                      <a:gd name="connsiteY8" fmla="*/ 757031 h 1251107"/>
                      <a:gd name="connsiteX9" fmla="*/ 1455042 w 1872118"/>
                      <a:gd name="connsiteY9" fmla="*/ 27318 h 1251107"/>
                      <a:gd name="connsiteX10" fmla="*/ 1471639 w 1872118"/>
                      <a:gd name="connsiteY10" fmla="*/ 0 h 12511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1872118" h="1251107">
                        <a:moveTo>
                          <a:pt x="1471639" y="0"/>
                        </a:moveTo>
                        <a:lnTo>
                          <a:pt x="1606711" y="295667"/>
                        </a:lnTo>
                        <a:lnTo>
                          <a:pt x="1872118" y="284327"/>
                        </a:lnTo>
                        <a:lnTo>
                          <a:pt x="1861685" y="301501"/>
                        </a:lnTo>
                        <a:cubicBezTo>
                          <a:pt x="1511511" y="819828"/>
                          <a:pt x="942781" y="1178367"/>
                          <a:pt x="287724" y="1244892"/>
                        </a:cubicBezTo>
                        <a:lnTo>
                          <a:pt x="164639" y="1251107"/>
                        </a:lnTo>
                        <a:lnTo>
                          <a:pt x="0" y="1006533"/>
                        </a:lnTo>
                        <a:lnTo>
                          <a:pt x="165505" y="760671"/>
                        </a:lnTo>
                        <a:lnTo>
                          <a:pt x="237583" y="757031"/>
                        </a:lnTo>
                        <a:cubicBezTo>
                          <a:pt x="744270" y="705574"/>
                          <a:pt x="1184182" y="428244"/>
                          <a:pt x="1455042" y="27318"/>
                        </a:cubicBezTo>
                        <a:lnTo>
                          <a:pt x="1471639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 defTabSz="685800">
                      <a:defRPr/>
                    </a:pPr>
                    <a:endParaRPr lang="en-US" sz="1600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90" name="Group 189">
                  <a:extLst>
                    <a:ext uri="{FF2B5EF4-FFF2-40B4-BE49-F238E27FC236}">
                      <a16:creationId xmlns:a16="http://schemas.microsoft.com/office/drawing/2014/main" id="{B8745C1B-46BE-4788-9A02-4D101A0ABDD7}"/>
                    </a:ext>
                  </a:extLst>
                </p:cNvPr>
                <p:cNvGrpSpPr/>
                <p:nvPr/>
              </p:nvGrpSpPr>
              <p:grpSpPr>
                <a:xfrm>
                  <a:off x="6347032" y="1507717"/>
                  <a:ext cx="4342072" cy="4203612"/>
                  <a:chOff x="6347032" y="1507717"/>
                  <a:chExt cx="4342072" cy="4203612"/>
                </a:xfrm>
              </p:grpSpPr>
              <p:sp>
                <p:nvSpPr>
                  <p:cNvPr id="191" name="Rectangle 190">
                    <a:extLst>
                      <a:ext uri="{FF2B5EF4-FFF2-40B4-BE49-F238E27FC236}">
                        <a16:creationId xmlns:a16="http://schemas.microsoft.com/office/drawing/2014/main" id="{23FB75FF-72F0-42FE-AA86-855850A4E789}"/>
                      </a:ext>
                    </a:extLst>
                  </p:cNvPr>
                  <p:cNvSpPr/>
                  <p:nvPr/>
                </p:nvSpPr>
                <p:spPr>
                  <a:xfrm rot="1980000">
                    <a:off x="8820272" y="1695734"/>
                    <a:ext cx="1444178" cy="457480"/>
                  </a:xfrm>
                  <a:prstGeom prst="rect">
                    <a:avLst/>
                  </a:prstGeom>
                </p:spPr>
                <p:txBody>
                  <a:bodyPr wrap="none" anchor="ctr">
                    <a:prstTxWarp prst="textArchUp">
                      <a:avLst>
                        <a:gd name="adj" fmla="val 10815190"/>
                      </a:avLst>
                    </a:prstTxWarp>
                    <a:spAutoFit/>
                  </a:bodyPr>
                  <a:lstStyle/>
                  <a:p>
                    <a:pPr algn="ctr" defTabSz="600075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defRPr/>
                    </a:pPr>
                    <a:r>
                      <a:rPr lang="en-US" sz="1400" b="1" dirty="0">
                        <a:solidFill>
                          <a:schemeClr val="accent6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Selection</a:t>
                    </a:r>
                  </a:p>
                </p:txBody>
              </p:sp>
              <p:sp>
                <p:nvSpPr>
                  <p:cNvPr id="192" name="Rectangle 191">
                    <a:extLst>
                      <a:ext uri="{FF2B5EF4-FFF2-40B4-BE49-F238E27FC236}">
                        <a16:creationId xmlns:a16="http://schemas.microsoft.com/office/drawing/2014/main" id="{BFAE002A-4FD6-44B1-9B10-C01000F7CDEE}"/>
                      </a:ext>
                    </a:extLst>
                  </p:cNvPr>
                  <p:cNvSpPr/>
                  <p:nvPr/>
                </p:nvSpPr>
                <p:spPr>
                  <a:xfrm rot="5640000">
                    <a:off x="9086392" y="3193375"/>
                    <a:ext cx="2308204" cy="897220"/>
                  </a:xfrm>
                  <a:prstGeom prst="rect">
                    <a:avLst/>
                  </a:prstGeom>
                </p:spPr>
                <p:txBody>
                  <a:bodyPr wrap="none" anchor="ctr">
                    <a:prstTxWarp prst="textButton">
                      <a:avLst>
                        <a:gd name="adj" fmla="val 12107174"/>
                      </a:avLst>
                    </a:prstTxWarp>
                    <a:spAutoFit/>
                  </a:bodyPr>
                  <a:lstStyle/>
                  <a:p>
                    <a:pPr algn="ctr" defTabSz="600075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defRPr/>
                    </a:pPr>
                    <a:r>
                      <a:rPr lang="en-US" sz="1400" b="1" dirty="0">
                        <a:solidFill>
                          <a:schemeClr val="accent6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Performance</a:t>
                    </a:r>
                  </a:p>
                </p:txBody>
              </p:sp>
              <p:sp>
                <p:nvSpPr>
                  <p:cNvPr id="193" name="Rectangle 192">
                    <a:extLst>
                      <a:ext uri="{FF2B5EF4-FFF2-40B4-BE49-F238E27FC236}">
                        <a16:creationId xmlns:a16="http://schemas.microsoft.com/office/drawing/2014/main" id="{4CED4F01-6695-4041-9103-DE0536FE958F}"/>
                      </a:ext>
                    </a:extLst>
                  </p:cNvPr>
                  <p:cNvSpPr/>
                  <p:nvPr/>
                </p:nvSpPr>
                <p:spPr>
                  <a:xfrm rot="19920000">
                    <a:off x="8142899" y="4651337"/>
                    <a:ext cx="2424718" cy="1059992"/>
                  </a:xfrm>
                  <a:prstGeom prst="rect">
                    <a:avLst/>
                  </a:prstGeom>
                </p:spPr>
                <p:txBody>
                  <a:bodyPr wrap="none" anchor="ctr">
                    <a:prstTxWarp prst="textArchDown">
                      <a:avLst>
                        <a:gd name="adj" fmla="val 1783468"/>
                      </a:avLst>
                    </a:prstTxWarp>
                    <a:spAutoFit/>
                  </a:bodyPr>
                  <a:lstStyle/>
                  <a:p>
                    <a:pPr algn="ctr" defTabSz="600075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defRPr/>
                    </a:pPr>
                    <a:r>
                      <a:rPr lang="en-US" sz="1400" b="1" dirty="0">
                        <a:solidFill>
                          <a:schemeClr val="accent6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Succession</a:t>
                    </a:r>
                  </a:p>
                </p:txBody>
              </p:sp>
              <p:sp>
                <p:nvSpPr>
                  <p:cNvPr id="194" name="Rectangle 193">
                    <a:extLst>
                      <a:ext uri="{FF2B5EF4-FFF2-40B4-BE49-F238E27FC236}">
                        <a16:creationId xmlns:a16="http://schemas.microsoft.com/office/drawing/2014/main" id="{5CE88B01-A059-4CB7-B77C-9CDA2A307D65}"/>
                      </a:ext>
                    </a:extLst>
                  </p:cNvPr>
                  <p:cNvSpPr/>
                  <p:nvPr/>
                </p:nvSpPr>
                <p:spPr>
                  <a:xfrm rot="1920000">
                    <a:off x="6417080" y="4237194"/>
                    <a:ext cx="2424718" cy="1393600"/>
                  </a:xfrm>
                  <a:prstGeom prst="rect">
                    <a:avLst/>
                  </a:prstGeom>
                </p:spPr>
                <p:txBody>
                  <a:bodyPr wrap="none" anchor="ctr">
                    <a:prstTxWarp prst="textArchDown">
                      <a:avLst>
                        <a:gd name="adj" fmla="val 1783468"/>
                      </a:avLst>
                    </a:prstTxWarp>
                    <a:spAutoFit/>
                  </a:bodyPr>
                  <a:lstStyle/>
                  <a:p>
                    <a:pPr algn="ctr" defTabSz="600075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defRPr/>
                    </a:pPr>
                    <a:r>
                      <a:rPr lang="en-US" sz="1400" b="1" dirty="0">
                        <a:solidFill>
                          <a:schemeClr val="accent6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Development</a:t>
                    </a:r>
                  </a:p>
                </p:txBody>
              </p:sp>
              <p:sp>
                <p:nvSpPr>
                  <p:cNvPr id="195" name="Rectangle 194">
                    <a:extLst>
                      <a:ext uri="{FF2B5EF4-FFF2-40B4-BE49-F238E27FC236}">
                        <a16:creationId xmlns:a16="http://schemas.microsoft.com/office/drawing/2014/main" id="{2B481BE8-030D-4D09-8939-3BD737BE84C9}"/>
                      </a:ext>
                    </a:extLst>
                  </p:cNvPr>
                  <p:cNvSpPr/>
                  <p:nvPr/>
                </p:nvSpPr>
                <p:spPr>
                  <a:xfrm rot="16320000">
                    <a:off x="5887147" y="3114863"/>
                    <a:ext cx="1585370" cy="665600"/>
                  </a:xfrm>
                  <a:prstGeom prst="rect">
                    <a:avLst/>
                  </a:prstGeom>
                </p:spPr>
                <p:txBody>
                  <a:bodyPr wrap="none" anchor="ctr">
                    <a:prstTxWarp prst="textArchUp">
                      <a:avLst/>
                    </a:prstTxWarp>
                    <a:spAutoFit/>
                  </a:bodyPr>
                  <a:lstStyle/>
                  <a:p>
                    <a:pPr algn="ctr" defTabSz="600075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defRPr/>
                    </a:pPr>
                    <a:r>
                      <a:rPr lang="en-US" sz="1400" b="1" dirty="0">
                        <a:solidFill>
                          <a:schemeClr val="accent6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Transition</a:t>
                    </a:r>
                  </a:p>
                </p:txBody>
              </p:sp>
              <p:sp>
                <p:nvSpPr>
                  <p:cNvPr id="196" name="Rectangle 195">
                    <a:extLst>
                      <a:ext uri="{FF2B5EF4-FFF2-40B4-BE49-F238E27FC236}">
                        <a16:creationId xmlns:a16="http://schemas.microsoft.com/office/drawing/2014/main" id="{05A627EF-B986-4DAC-B3B7-649423D8C851}"/>
                      </a:ext>
                    </a:extLst>
                  </p:cNvPr>
                  <p:cNvSpPr/>
                  <p:nvPr/>
                </p:nvSpPr>
                <p:spPr>
                  <a:xfrm rot="19920000">
                    <a:off x="6570500" y="1507717"/>
                    <a:ext cx="2430296" cy="1135005"/>
                  </a:xfrm>
                  <a:prstGeom prst="rect">
                    <a:avLst/>
                  </a:prstGeom>
                </p:spPr>
                <p:txBody>
                  <a:bodyPr wrap="none" anchor="ctr">
                    <a:prstTxWarp prst="textArchUp">
                      <a:avLst/>
                    </a:prstTxWarp>
                    <a:spAutoFit/>
                  </a:bodyPr>
                  <a:lstStyle/>
                  <a:p>
                    <a:pPr algn="ctr" defTabSz="600075">
                      <a:lnSpc>
                        <a:spcPct val="90000"/>
                      </a:lnSpc>
                      <a:spcBef>
                        <a:spcPct val="0"/>
                      </a:spcBef>
                      <a:defRPr/>
                    </a:pPr>
                    <a:r>
                      <a:rPr lang="en-US" sz="1400" b="1" dirty="0">
                        <a:solidFill>
                          <a:schemeClr val="accent6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Recruitment</a:t>
                    </a:r>
                  </a:p>
                </p:txBody>
              </p:sp>
            </p:grpSp>
          </p:grpSp>
          <p:sp>
            <p:nvSpPr>
              <p:cNvPr id="215" name="Rectangle 214">
                <a:extLst>
                  <a:ext uri="{FF2B5EF4-FFF2-40B4-BE49-F238E27FC236}">
                    <a16:creationId xmlns:a16="http://schemas.microsoft.com/office/drawing/2014/main" id="{AE723401-EDE1-4C83-9FE5-CD96069A64C6}"/>
                  </a:ext>
                </a:extLst>
              </p:cNvPr>
              <p:cNvSpPr/>
              <p:nvPr/>
            </p:nvSpPr>
            <p:spPr>
              <a:xfrm>
                <a:off x="3730141" y="4000362"/>
                <a:ext cx="1678236" cy="71052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685800">
                  <a:defRPr/>
                </a:pPr>
                <a:r>
                  <a:rPr lang="en-US" sz="2400" b="1" dirty="0">
                    <a:solidFill>
                      <a:schemeClr val="accent5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Employee Life Cycle</a:t>
                </a:r>
                <a:endParaRPr lang="en-IN" sz="2400" b="1" dirty="0">
                  <a:solidFill>
                    <a:schemeClr val="accent5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232" name="Group 231">
                <a:extLst>
                  <a:ext uri="{FF2B5EF4-FFF2-40B4-BE49-F238E27FC236}">
                    <a16:creationId xmlns:a16="http://schemas.microsoft.com/office/drawing/2014/main" id="{7FE1427E-A597-426A-A3CC-A57E97B2103A}"/>
                  </a:ext>
                </a:extLst>
              </p:cNvPr>
              <p:cNvGrpSpPr/>
              <p:nvPr/>
            </p:nvGrpSpPr>
            <p:grpSpPr>
              <a:xfrm>
                <a:off x="4223280" y="3102849"/>
                <a:ext cx="700181" cy="799161"/>
                <a:chOff x="896819" y="3767181"/>
                <a:chExt cx="700181" cy="799161"/>
              </a:xfrm>
            </p:grpSpPr>
            <p:sp>
              <p:nvSpPr>
                <p:cNvPr id="233" name="Freeform: Shape 232">
                  <a:extLst>
                    <a:ext uri="{FF2B5EF4-FFF2-40B4-BE49-F238E27FC236}">
                      <a16:creationId xmlns:a16="http://schemas.microsoft.com/office/drawing/2014/main" id="{F138B557-D371-4703-8194-20E67890EE9E}"/>
                    </a:ext>
                  </a:extLst>
                </p:cNvPr>
                <p:cNvSpPr/>
                <p:nvPr/>
              </p:nvSpPr>
              <p:spPr>
                <a:xfrm>
                  <a:off x="1192142" y="3767181"/>
                  <a:ext cx="122256" cy="155690"/>
                </a:xfrm>
                <a:custGeom>
                  <a:avLst/>
                  <a:gdLst>
                    <a:gd name="connsiteX0" fmla="*/ 61146 w 122256"/>
                    <a:gd name="connsiteY0" fmla="*/ 0 h 155690"/>
                    <a:gd name="connsiteX1" fmla="*/ 122256 w 122256"/>
                    <a:gd name="connsiteY1" fmla="*/ 77827 h 155690"/>
                    <a:gd name="connsiteX2" fmla="*/ 61146 w 122256"/>
                    <a:gd name="connsiteY2" fmla="*/ 155690 h 155690"/>
                    <a:gd name="connsiteX3" fmla="*/ 0 w 122256"/>
                    <a:gd name="connsiteY3" fmla="*/ 77827 h 155690"/>
                    <a:gd name="connsiteX4" fmla="*/ 61146 w 122256"/>
                    <a:gd name="connsiteY4" fmla="*/ 0 h 155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2256" h="155690">
                      <a:moveTo>
                        <a:pt x="61146" y="0"/>
                      </a:moveTo>
                      <a:cubicBezTo>
                        <a:pt x="94689" y="0"/>
                        <a:pt x="122256" y="34569"/>
                        <a:pt x="122256" y="77827"/>
                      </a:cubicBezTo>
                      <a:cubicBezTo>
                        <a:pt x="122256" y="121121"/>
                        <a:pt x="94689" y="155690"/>
                        <a:pt x="61146" y="155690"/>
                      </a:cubicBezTo>
                      <a:cubicBezTo>
                        <a:pt x="27567" y="155690"/>
                        <a:pt x="0" y="121121"/>
                        <a:pt x="0" y="77827"/>
                      </a:cubicBezTo>
                      <a:cubicBezTo>
                        <a:pt x="0" y="34569"/>
                        <a:pt x="27567" y="0"/>
                        <a:pt x="61146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34" name="Freeform: Shape 233">
                  <a:extLst>
                    <a:ext uri="{FF2B5EF4-FFF2-40B4-BE49-F238E27FC236}">
                      <a16:creationId xmlns:a16="http://schemas.microsoft.com/office/drawing/2014/main" id="{92145B26-CF8A-48B9-9BBD-CEBFC675215F}"/>
                    </a:ext>
                  </a:extLst>
                </p:cNvPr>
                <p:cNvSpPr/>
                <p:nvPr/>
              </p:nvSpPr>
              <p:spPr>
                <a:xfrm>
                  <a:off x="1332581" y="3803840"/>
                  <a:ext cx="198654" cy="190772"/>
                </a:xfrm>
                <a:custGeom>
                  <a:avLst/>
                  <a:gdLst>
                    <a:gd name="connsiteX0" fmla="*/ 61110 w 198654"/>
                    <a:gd name="connsiteY0" fmla="*/ 0 h 190772"/>
                    <a:gd name="connsiteX1" fmla="*/ 61110 w 198654"/>
                    <a:gd name="connsiteY1" fmla="*/ 26357 h 190772"/>
                    <a:gd name="connsiteX2" fmla="*/ 115292 w 198654"/>
                    <a:gd name="connsiteY2" fmla="*/ 26357 h 190772"/>
                    <a:gd name="connsiteX3" fmla="*/ 198654 w 198654"/>
                    <a:gd name="connsiteY3" fmla="*/ 109610 h 190772"/>
                    <a:gd name="connsiteX4" fmla="*/ 198654 w 198654"/>
                    <a:gd name="connsiteY4" fmla="*/ 190772 h 190772"/>
                    <a:gd name="connsiteX5" fmla="*/ 176438 w 198654"/>
                    <a:gd name="connsiteY5" fmla="*/ 190772 h 190772"/>
                    <a:gd name="connsiteX6" fmla="*/ 176438 w 198654"/>
                    <a:gd name="connsiteY6" fmla="*/ 109610 h 190772"/>
                    <a:gd name="connsiteX7" fmla="*/ 115292 w 198654"/>
                    <a:gd name="connsiteY7" fmla="*/ 48573 h 190772"/>
                    <a:gd name="connsiteX8" fmla="*/ 61110 w 198654"/>
                    <a:gd name="connsiteY8" fmla="*/ 48573 h 190772"/>
                    <a:gd name="connsiteX9" fmla="*/ 61110 w 198654"/>
                    <a:gd name="connsiteY9" fmla="*/ 88787 h 190772"/>
                    <a:gd name="connsiteX10" fmla="*/ 0 w 198654"/>
                    <a:gd name="connsiteY10" fmla="*/ 44394 h 190772"/>
                    <a:gd name="connsiteX11" fmla="*/ 61110 w 198654"/>
                    <a:gd name="connsiteY11" fmla="*/ 0 h 1907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98654" h="190772">
                      <a:moveTo>
                        <a:pt x="61110" y="0"/>
                      </a:moveTo>
                      <a:lnTo>
                        <a:pt x="61110" y="26357"/>
                      </a:lnTo>
                      <a:lnTo>
                        <a:pt x="115292" y="26357"/>
                      </a:lnTo>
                      <a:cubicBezTo>
                        <a:pt x="161334" y="26357"/>
                        <a:pt x="198654" y="63640"/>
                        <a:pt x="198654" y="109610"/>
                      </a:cubicBezTo>
                      <a:lnTo>
                        <a:pt x="198654" y="190772"/>
                      </a:lnTo>
                      <a:lnTo>
                        <a:pt x="176438" y="190772"/>
                      </a:lnTo>
                      <a:lnTo>
                        <a:pt x="176438" y="109610"/>
                      </a:lnTo>
                      <a:cubicBezTo>
                        <a:pt x="176438" y="75883"/>
                        <a:pt x="149054" y="48573"/>
                        <a:pt x="115292" y="48573"/>
                      </a:cubicBezTo>
                      <a:lnTo>
                        <a:pt x="61110" y="48573"/>
                      </a:lnTo>
                      <a:lnTo>
                        <a:pt x="61110" y="88787"/>
                      </a:lnTo>
                      <a:lnTo>
                        <a:pt x="0" y="44394"/>
                      </a:lnTo>
                      <a:lnTo>
                        <a:pt x="61110" y="0"/>
                      </a:ln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35" name="Freeform: Shape 234">
                  <a:extLst>
                    <a:ext uri="{FF2B5EF4-FFF2-40B4-BE49-F238E27FC236}">
                      <a16:creationId xmlns:a16="http://schemas.microsoft.com/office/drawing/2014/main" id="{88D63EC2-4111-4CD9-ACD6-87391C6C7066}"/>
                    </a:ext>
                  </a:extLst>
                </p:cNvPr>
                <p:cNvSpPr/>
                <p:nvPr/>
              </p:nvSpPr>
              <p:spPr>
                <a:xfrm>
                  <a:off x="940809" y="3826055"/>
                  <a:ext cx="188940" cy="185897"/>
                </a:xfrm>
                <a:custGeom>
                  <a:avLst/>
                  <a:gdLst>
                    <a:gd name="connsiteX0" fmla="*/ 116686 w 188940"/>
                    <a:gd name="connsiteY0" fmla="*/ 0 h 185897"/>
                    <a:gd name="connsiteX1" fmla="*/ 188940 w 188940"/>
                    <a:gd name="connsiteY1" fmla="*/ 0 h 185897"/>
                    <a:gd name="connsiteX2" fmla="*/ 188940 w 188940"/>
                    <a:gd name="connsiteY2" fmla="*/ 22179 h 185897"/>
                    <a:gd name="connsiteX3" fmla="*/ 116686 w 188940"/>
                    <a:gd name="connsiteY3" fmla="*/ 22179 h 185897"/>
                    <a:gd name="connsiteX4" fmla="*/ 55575 w 188940"/>
                    <a:gd name="connsiteY4" fmla="*/ 83215 h 185897"/>
                    <a:gd name="connsiteX5" fmla="*/ 55575 w 188940"/>
                    <a:gd name="connsiteY5" fmla="*/ 124860 h 185897"/>
                    <a:gd name="connsiteX6" fmla="*/ 88898 w 188940"/>
                    <a:gd name="connsiteY6" fmla="*/ 124860 h 185897"/>
                    <a:gd name="connsiteX7" fmla="*/ 44467 w 188940"/>
                    <a:gd name="connsiteY7" fmla="*/ 185897 h 185897"/>
                    <a:gd name="connsiteX8" fmla="*/ 0 w 188940"/>
                    <a:gd name="connsiteY8" fmla="*/ 124860 h 185897"/>
                    <a:gd name="connsiteX9" fmla="*/ 33360 w 188940"/>
                    <a:gd name="connsiteY9" fmla="*/ 124860 h 185897"/>
                    <a:gd name="connsiteX10" fmla="*/ 33360 w 188940"/>
                    <a:gd name="connsiteY10" fmla="*/ 83215 h 185897"/>
                    <a:gd name="connsiteX11" fmla="*/ 116686 w 188940"/>
                    <a:gd name="connsiteY11" fmla="*/ 0 h 185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88940" h="185897">
                      <a:moveTo>
                        <a:pt x="116686" y="0"/>
                      </a:moveTo>
                      <a:lnTo>
                        <a:pt x="188940" y="0"/>
                      </a:lnTo>
                      <a:lnTo>
                        <a:pt x="188940" y="22179"/>
                      </a:lnTo>
                      <a:lnTo>
                        <a:pt x="116686" y="22179"/>
                      </a:lnTo>
                      <a:cubicBezTo>
                        <a:pt x="82923" y="22179"/>
                        <a:pt x="55575" y="49526"/>
                        <a:pt x="55575" y="83215"/>
                      </a:cubicBezTo>
                      <a:lnTo>
                        <a:pt x="55575" y="124860"/>
                      </a:lnTo>
                      <a:lnTo>
                        <a:pt x="88898" y="124860"/>
                      </a:lnTo>
                      <a:lnTo>
                        <a:pt x="44467" y="185897"/>
                      </a:lnTo>
                      <a:lnTo>
                        <a:pt x="0" y="124860"/>
                      </a:lnTo>
                      <a:lnTo>
                        <a:pt x="33360" y="124860"/>
                      </a:lnTo>
                      <a:lnTo>
                        <a:pt x="33360" y="83215"/>
                      </a:lnTo>
                      <a:cubicBezTo>
                        <a:pt x="33360" y="37245"/>
                        <a:pt x="70678" y="0"/>
                        <a:pt x="116686" y="0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36" name="Freeform: Shape 235">
                  <a:extLst>
                    <a:ext uri="{FF2B5EF4-FFF2-40B4-BE49-F238E27FC236}">
                      <a16:creationId xmlns:a16="http://schemas.microsoft.com/office/drawing/2014/main" id="{FB7A0E83-E698-4D04-BA00-355FD4C1D13B}"/>
                    </a:ext>
                  </a:extLst>
                </p:cNvPr>
                <p:cNvSpPr/>
                <p:nvPr/>
              </p:nvSpPr>
              <p:spPr>
                <a:xfrm>
                  <a:off x="1164429" y="3912716"/>
                  <a:ext cx="172295" cy="70752"/>
                </a:xfrm>
                <a:custGeom>
                  <a:avLst/>
                  <a:gdLst>
                    <a:gd name="connsiteX0" fmla="*/ 37062 w 172295"/>
                    <a:gd name="connsiteY0" fmla="*/ 0 h 70752"/>
                    <a:gd name="connsiteX1" fmla="*/ 88860 w 172295"/>
                    <a:gd name="connsiteY1" fmla="*/ 24818 h 70752"/>
                    <a:gd name="connsiteX2" fmla="*/ 138790 w 172295"/>
                    <a:gd name="connsiteY2" fmla="*/ 2053 h 70752"/>
                    <a:gd name="connsiteX3" fmla="*/ 172295 w 172295"/>
                    <a:gd name="connsiteY3" fmla="*/ 55722 h 70752"/>
                    <a:gd name="connsiteX4" fmla="*/ 171563 w 172295"/>
                    <a:gd name="connsiteY4" fmla="*/ 64630 h 70752"/>
                    <a:gd name="connsiteX5" fmla="*/ 170536 w 172295"/>
                    <a:gd name="connsiteY5" fmla="*/ 70752 h 70752"/>
                    <a:gd name="connsiteX6" fmla="*/ 1759 w 172295"/>
                    <a:gd name="connsiteY6" fmla="*/ 70752 h 70752"/>
                    <a:gd name="connsiteX7" fmla="*/ 733 w 172295"/>
                    <a:gd name="connsiteY7" fmla="*/ 64630 h 70752"/>
                    <a:gd name="connsiteX8" fmla="*/ 0 w 172295"/>
                    <a:gd name="connsiteY8" fmla="*/ 55722 h 70752"/>
                    <a:gd name="connsiteX9" fmla="*/ 37062 w 172295"/>
                    <a:gd name="connsiteY9" fmla="*/ 0 h 707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72295" h="70752">
                      <a:moveTo>
                        <a:pt x="37062" y="0"/>
                      </a:moveTo>
                      <a:cubicBezTo>
                        <a:pt x="50515" y="15360"/>
                        <a:pt x="68661" y="24818"/>
                        <a:pt x="88860" y="24818"/>
                      </a:cubicBezTo>
                      <a:cubicBezTo>
                        <a:pt x="108143" y="24818"/>
                        <a:pt x="125519" y="16204"/>
                        <a:pt x="138790" y="2053"/>
                      </a:cubicBezTo>
                      <a:cubicBezTo>
                        <a:pt x="159392" y="14517"/>
                        <a:pt x="172295" y="34057"/>
                        <a:pt x="172295" y="55722"/>
                      </a:cubicBezTo>
                      <a:cubicBezTo>
                        <a:pt x="172295" y="58728"/>
                        <a:pt x="172039" y="61697"/>
                        <a:pt x="171563" y="64630"/>
                      </a:cubicBezTo>
                      <a:lnTo>
                        <a:pt x="170536" y="70752"/>
                      </a:lnTo>
                      <a:lnTo>
                        <a:pt x="1759" y="70752"/>
                      </a:lnTo>
                      <a:lnTo>
                        <a:pt x="733" y="64630"/>
                      </a:lnTo>
                      <a:cubicBezTo>
                        <a:pt x="256" y="61697"/>
                        <a:pt x="0" y="58728"/>
                        <a:pt x="0" y="55722"/>
                      </a:cubicBezTo>
                      <a:cubicBezTo>
                        <a:pt x="0" y="32773"/>
                        <a:pt x="14443" y="12318"/>
                        <a:pt x="37062" y="0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37" name="Freeform: Shape 236">
                  <a:extLst>
                    <a:ext uri="{FF2B5EF4-FFF2-40B4-BE49-F238E27FC236}">
                      <a16:creationId xmlns:a16="http://schemas.microsoft.com/office/drawing/2014/main" id="{C01208C8-49A2-4A81-B30C-36E827FD65AF}"/>
                    </a:ext>
                  </a:extLst>
                </p:cNvPr>
                <p:cNvSpPr/>
                <p:nvPr/>
              </p:nvSpPr>
              <p:spPr>
                <a:xfrm>
                  <a:off x="924533" y="4045788"/>
                  <a:ext cx="122256" cy="155690"/>
                </a:xfrm>
                <a:custGeom>
                  <a:avLst/>
                  <a:gdLst>
                    <a:gd name="connsiteX0" fmla="*/ 61147 w 122256"/>
                    <a:gd name="connsiteY0" fmla="*/ 0 h 155690"/>
                    <a:gd name="connsiteX1" fmla="*/ 122256 w 122256"/>
                    <a:gd name="connsiteY1" fmla="*/ 77826 h 155690"/>
                    <a:gd name="connsiteX2" fmla="*/ 61147 w 122256"/>
                    <a:gd name="connsiteY2" fmla="*/ 155690 h 155690"/>
                    <a:gd name="connsiteX3" fmla="*/ 0 w 122256"/>
                    <a:gd name="connsiteY3" fmla="*/ 77826 h 155690"/>
                    <a:gd name="connsiteX4" fmla="*/ 61147 w 122256"/>
                    <a:gd name="connsiteY4" fmla="*/ 0 h 155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2256" h="155690">
                      <a:moveTo>
                        <a:pt x="61147" y="0"/>
                      </a:moveTo>
                      <a:cubicBezTo>
                        <a:pt x="94689" y="0"/>
                        <a:pt x="122256" y="34569"/>
                        <a:pt x="122256" y="77826"/>
                      </a:cubicBezTo>
                      <a:cubicBezTo>
                        <a:pt x="122256" y="121120"/>
                        <a:pt x="94689" y="155690"/>
                        <a:pt x="61147" y="155690"/>
                      </a:cubicBezTo>
                      <a:cubicBezTo>
                        <a:pt x="27568" y="155690"/>
                        <a:pt x="0" y="121120"/>
                        <a:pt x="0" y="77826"/>
                      </a:cubicBezTo>
                      <a:cubicBezTo>
                        <a:pt x="0" y="34569"/>
                        <a:pt x="27568" y="0"/>
                        <a:pt x="61147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38" name="Freeform: Shape 237">
                  <a:extLst>
                    <a:ext uri="{FF2B5EF4-FFF2-40B4-BE49-F238E27FC236}">
                      <a16:creationId xmlns:a16="http://schemas.microsoft.com/office/drawing/2014/main" id="{54B2C64D-7F27-497A-A034-1C58FE990009}"/>
                    </a:ext>
                  </a:extLst>
                </p:cNvPr>
                <p:cNvSpPr/>
                <p:nvPr/>
              </p:nvSpPr>
              <p:spPr>
                <a:xfrm>
                  <a:off x="1452419" y="4045788"/>
                  <a:ext cx="122256" cy="155690"/>
                </a:xfrm>
                <a:custGeom>
                  <a:avLst/>
                  <a:gdLst>
                    <a:gd name="connsiteX0" fmla="*/ 61146 w 122256"/>
                    <a:gd name="connsiteY0" fmla="*/ 0 h 155690"/>
                    <a:gd name="connsiteX1" fmla="*/ 122256 w 122256"/>
                    <a:gd name="connsiteY1" fmla="*/ 77826 h 155690"/>
                    <a:gd name="connsiteX2" fmla="*/ 61146 w 122256"/>
                    <a:gd name="connsiteY2" fmla="*/ 155690 h 155690"/>
                    <a:gd name="connsiteX3" fmla="*/ 0 w 122256"/>
                    <a:gd name="connsiteY3" fmla="*/ 77826 h 155690"/>
                    <a:gd name="connsiteX4" fmla="*/ 61146 w 122256"/>
                    <a:gd name="connsiteY4" fmla="*/ 0 h 155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2256" h="155690">
                      <a:moveTo>
                        <a:pt x="61146" y="0"/>
                      </a:moveTo>
                      <a:cubicBezTo>
                        <a:pt x="94688" y="0"/>
                        <a:pt x="122256" y="34569"/>
                        <a:pt x="122256" y="77826"/>
                      </a:cubicBezTo>
                      <a:cubicBezTo>
                        <a:pt x="122256" y="121120"/>
                        <a:pt x="94688" y="155690"/>
                        <a:pt x="61146" y="155690"/>
                      </a:cubicBezTo>
                      <a:cubicBezTo>
                        <a:pt x="27567" y="155690"/>
                        <a:pt x="0" y="121120"/>
                        <a:pt x="0" y="77826"/>
                      </a:cubicBezTo>
                      <a:cubicBezTo>
                        <a:pt x="0" y="34569"/>
                        <a:pt x="27567" y="0"/>
                        <a:pt x="61146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39" name="Freeform: Shape 238">
                  <a:extLst>
                    <a:ext uri="{FF2B5EF4-FFF2-40B4-BE49-F238E27FC236}">
                      <a16:creationId xmlns:a16="http://schemas.microsoft.com/office/drawing/2014/main" id="{D54FD195-0198-4EE3-BF50-6BEA943B0890}"/>
                    </a:ext>
                  </a:extLst>
                </p:cNvPr>
                <p:cNvSpPr/>
                <p:nvPr/>
              </p:nvSpPr>
              <p:spPr>
                <a:xfrm>
                  <a:off x="896819" y="4191323"/>
                  <a:ext cx="172296" cy="70752"/>
                </a:xfrm>
                <a:custGeom>
                  <a:avLst/>
                  <a:gdLst>
                    <a:gd name="connsiteX0" fmla="*/ 37062 w 172296"/>
                    <a:gd name="connsiteY0" fmla="*/ 0 h 70752"/>
                    <a:gd name="connsiteX1" fmla="*/ 88861 w 172296"/>
                    <a:gd name="connsiteY1" fmla="*/ 24818 h 70752"/>
                    <a:gd name="connsiteX2" fmla="*/ 138790 w 172296"/>
                    <a:gd name="connsiteY2" fmla="*/ 2053 h 70752"/>
                    <a:gd name="connsiteX3" fmla="*/ 172296 w 172296"/>
                    <a:gd name="connsiteY3" fmla="*/ 55722 h 70752"/>
                    <a:gd name="connsiteX4" fmla="*/ 171563 w 172296"/>
                    <a:gd name="connsiteY4" fmla="*/ 64629 h 70752"/>
                    <a:gd name="connsiteX5" fmla="*/ 170536 w 172296"/>
                    <a:gd name="connsiteY5" fmla="*/ 70752 h 70752"/>
                    <a:gd name="connsiteX6" fmla="*/ 1760 w 172296"/>
                    <a:gd name="connsiteY6" fmla="*/ 70752 h 70752"/>
                    <a:gd name="connsiteX7" fmla="*/ 733 w 172296"/>
                    <a:gd name="connsiteY7" fmla="*/ 64629 h 70752"/>
                    <a:gd name="connsiteX8" fmla="*/ 0 w 172296"/>
                    <a:gd name="connsiteY8" fmla="*/ 55722 h 70752"/>
                    <a:gd name="connsiteX9" fmla="*/ 37062 w 172296"/>
                    <a:gd name="connsiteY9" fmla="*/ 0 h 707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72296" h="70752">
                      <a:moveTo>
                        <a:pt x="37062" y="0"/>
                      </a:moveTo>
                      <a:cubicBezTo>
                        <a:pt x="50516" y="15360"/>
                        <a:pt x="68662" y="24818"/>
                        <a:pt x="88861" y="24818"/>
                      </a:cubicBezTo>
                      <a:cubicBezTo>
                        <a:pt x="108143" y="24818"/>
                        <a:pt x="125519" y="16203"/>
                        <a:pt x="138790" y="2053"/>
                      </a:cubicBezTo>
                      <a:cubicBezTo>
                        <a:pt x="159392" y="14517"/>
                        <a:pt x="172296" y="34056"/>
                        <a:pt x="172296" y="55722"/>
                      </a:cubicBezTo>
                      <a:cubicBezTo>
                        <a:pt x="172296" y="58727"/>
                        <a:pt x="172039" y="61697"/>
                        <a:pt x="171563" y="64629"/>
                      </a:cubicBezTo>
                      <a:lnTo>
                        <a:pt x="170536" y="70752"/>
                      </a:lnTo>
                      <a:lnTo>
                        <a:pt x="1760" y="70752"/>
                      </a:lnTo>
                      <a:lnTo>
                        <a:pt x="733" y="64629"/>
                      </a:lnTo>
                      <a:cubicBezTo>
                        <a:pt x="257" y="61697"/>
                        <a:pt x="0" y="58727"/>
                        <a:pt x="0" y="55722"/>
                      </a:cubicBezTo>
                      <a:cubicBezTo>
                        <a:pt x="0" y="32773"/>
                        <a:pt x="14443" y="12318"/>
                        <a:pt x="37062" y="0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40" name="Freeform: Shape 239">
                  <a:extLst>
                    <a:ext uri="{FF2B5EF4-FFF2-40B4-BE49-F238E27FC236}">
                      <a16:creationId xmlns:a16="http://schemas.microsoft.com/office/drawing/2014/main" id="{80925AF5-CE47-4FC9-9A13-00754E4D60CC}"/>
                    </a:ext>
                  </a:extLst>
                </p:cNvPr>
                <p:cNvSpPr/>
                <p:nvPr/>
              </p:nvSpPr>
              <p:spPr>
                <a:xfrm>
                  <a:off x="1424704" y="4191323"/>
                  <a:ext cx="172296" cy="70752"/>
                </a:xfrm>
                <a:custGeom>
                  <a:avLst/>
                  <a:gdLst>
                    <a:gd name="connsiteX0" fmla="*/ 37063 w 172296"/>
                    <a:gd name="connsiteY0" fmla="*/ 0 h 70752"/>
                    <a:gd name="connsiteX1" fmla="*/ 88861 w 172296"/>
                    <a:gd name="connsiteY1" fmla="*/ 24818 h 70752"/>
                    <a:gd name="connsiteX2" fmla="*/ 138791 w 172296"/>
                    <a:gd name="connsiteY2" fmla="*/ 2053 h 70752"/>
                    <a:gd name="connsiteX3" fmla="*/ 172296 w 172296"/>
                    <a:gd name="connsiteY3" fmla="*/ 55722 h 70752"/>
                    <a:gd name="connsiteX4" fmla="*/ 171563 w 172296"/>
                    <a:gd name="connsiteY4" fmla="*/ 64629 h 70752"/>
                    <a:gd name="connsiteX5" fmla="*/ 170536 w 172296"/>
                    <a:gd name="connsiteY5" fmla="*/ 70752 h 70752"/>
                    <a:gd name="connsiteX6" fmla="*/ 1760 w 172296"/>
                    <a:gd name="connsiteY6" fmla="*/ 70752 h 70752"/>
                    <a:gd name="connsiteX7" fmla="*/ 733 w 172296"/>
                    <a:gd name="connsiteY7" fmla="*/ 64629 h 70752"/>
                    <a:gd name="connsiteX8" fmla="*/ 0 w 172296"/>
                    <a:gd name="connsiteY8" fmla="*/ 55722 h 70752"/>
                    <a:gd name="connsiteX9" fmla="*/ 37063 w 172296"/>
                    <a:gd name="connsiteY9" fmla="*/ 0 h 707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72296" h="70752">
                      <a:moveTo>
                        <a:pt x="37063" y="0"/>
                      </a:moveTo>
                      <a:cubicBezTo>
                        <a:pt x="50516" y="15360"/>
                        <a:pt x="68662" y="24818"/>
                        <a:pt x="88861" y="24818"/>
                      </a:cubicBezTo>
                      <a:cubicBezTo>
                        <a:pt x="108144" y="24818"/>
                        <a:pt x="125520" y="16203"/>
                        <a:pt x="138791" y="2053"/>
                      </a:cubicBezTo>
                      <a:cubicBezTo>
                        <a:pt x="159392" y="14517"/>
                        <a:pt x="172296" y="34056"/>
                        <a:pt x="172296" y="55722"/>
                      </a:cubicBezTo>
                      <a:cubicBezTo>
                        <a:pt x="172296" y="58727"/>
                        <a:pt x="172039" y="61697"/>
                        <a:pt x="171563" y="64629"/>
                      </a:cubicBezTo>
                      <a:lnTo>
                        <a:pt x="170536" y="70752"/>
                      </a:lnTo>
                      <a:lnTo>
                        <a:pt x="1760" y="70752"/>
                      </a:lnTo>
                      <a:lnTo>
                        <a:pt x="733" y="64629"/>
                      </a:lnTo>
                      <a:cubicBezTo>
                        <a:pt x="257" y="61697"/>
                        <a:pt x="0" y="58727"/>
                        <a:pt x="0" y="55722"/>
                      </a:cubicBezTo>
                      <a:cubicBezTo>
                        <a:pt x="0" y="32773"/>
                        <a:pt x="14444" y="12318"/>
                        <a:pt x="37063" y="0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41" name="Freeform: Shape 240">
                  <a:extLst>
                    <a:ext uri="{FF2B5EF4-FFF2-40B4-BE49-F238E27FC236}">
                      <a16:creationId xmlns:a16="http://schemas.microsoft.com/office/drawing/2014/main" id="{8F1FB24E-C974-4430-B4D0-9E619E0C52EE}"/>
                    </a:ext>
                  </a:extLst>
                </p:cNvPr>
                <p:cNvSpPr/>
                <p:nvPr/>
              </p:nvSpPr>
              <p:spPr>
                <a:xfrm>
                  <a:off x="1364182" y="4282860"/>
                  <a:ext cx="191029" cy="198397"/>
                </a:xfrm>
                <a:custGeom>
                  <a:avLst/>
                  <a:gdLst>
                    <a:gd name="connsiteX0" fmla="*/ 146561 w 191029"/>
                    <a:gd name="connsiteY0" fmla="*/ 0 h 198397"/>
                    <a:gd name="connsiteX1" fmla="*/ 191029 w 191029"/>
                    <a:gd name="connsiteY1" fmla="*/ 61037 h 198397"/>
                    <a:gd name="connsiteX2" fmla="*/ 164634 w 191029"/>
                    <a:gd name="connsiteY2" fmla="*/ 61037 h 198397"/>
                    <a:gd name="connsiteX3" fmla="*/ 164634 w 191029"/>
                    <a:gd name="connsiteY3" fmla="*/ 115145 h 198397"/>
                    <a:gd name="connsiteX4" fmla="*/ 81272 w 191029"/>
                    <a:gd name="connsiteY4" fmla="*/ 198397 h 198397"/>
                    <a:gd name="connsiteX5" fmla="*/ 0 w 191029"/>
                    <a:gd name="connsiteY5" fmla="*/ 198397 h 198397"/>
                    <a:gd name="connsiteX6" fmla="*/ 0 w 191029"/>
                    <a:gd name="connsiteY6" fmla="*/ 176182 h 198397"/>
                    <a:gd name="connsiteX7" fmla="*/ 81272 w 191029"/>
                    <a:gd name="connsiteY7" fmla="*/ 176182 h 198397"/>
                    <a:gd name="connsiteX8" fmla="*/ 142382 w 191029"/>
                    <a:gd name="connsiteY8" fmla="*/ 115145 h 198397"/>
                    <a:gd name="connsiteX9" fmla="*/ 142382 w 191029"/>
                    <a:gd name="connsiteY9" fmla="*/ 61037 h 198397"/>
                    <a:gd name="connsiteX10" fmla="*/ 102094 w 191029"/>
                    <a:gd name="connsiteY10" fmla="*/ 61037 h 198397"/>
                    <a:gd name="connsiteX11" fmla="*/ 146561 w 191029"/>
                    <a:gd name="connsiteY11" fmla="*/ 0 h 1983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91029" h="198397">
                      <a:moveTo>
                        <a:pt x="146561" y="0"/>
                      </a:moveTo>
                      <a:lnTo>
                        <a:pt x="191029" y="61037"/>
                      </a:lnTo>
                      <a:lnTo>
                        <a:pt x="164634" y="61037"/>
                      </a:lnTo>
                      <a:lnTo>
                        <a:pt x="164634" y="115145"/>
                      </a:lnTo>
                      <a:cubicBezTo>
                        <a:pt x="164634" y="161115"/>
                        <a:pt x="127315" y="198397"/>
                        <a:pt x="81272" y="198397"/>
                      </a:cubicBezTo>
                      <a:lnTo>
                        <a:pt x="0" y="198397"/>
                      </a:lnTo>
                      <a:lnTo>
                        <a:pt x="0" y="176182"/>
                      </a:lnTo>
                      <a:lnTo>
                        <a:pt x="81272" y="176182"/>
                      </a:lnTo>
                      <a:cubicBezTo>
                        <a:pt x="115035" y="176182"/>
                        <a:pt x="142382" y="148871"/>
                        <a:pt x="142382" y="115145"/>
                      </a:cubicBezTo>
                      <a:lnTo>
                        <a:pt x="142382" y="61037"/>
                      </a:lnTo>
                      <a:lnTo>
                        <a:pt x="102094" y="61037"/>
                      </a:lnTo>
                      <a:lnTo>
                        <a:pt x="146561" y="0"/>
                      </a:ln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42" name="Freeform: Shape 241">
                  <a:extLst>
                    <a:ext uri="{FF2B5EF4-FFF2-40B4-BE49-F238E27FC236}">
                      <a16:creationId xmlns:a16="http://schemas.microsoft.com/office/drawing/2014/main" id="{30633E6D-0197-4FA2-ACAF-57015F52C554}"/>
                    </a:ext>
                  </a:extLst>
                </p:cNvPr>
                <p:cNvSpPr/>
                <p:nvPr/>
              </p:nvSpPr>
              <p:spPr>
                <a:xfrm>
                  <a:off x="975525" y="4313030"/>
                  <a:ext cx="186190" cy="188683"/>
                </a:xfrm>
                <a:custGeom>
                  <a:avLst/>
                  <a:gdLst>
                    <a:gd name="connsiteX0" fmla="*/ 0 w 186190"/>
                    <a:gd name="connsiteY0" fmla="*/ 0 h 188683"/>
                    <a:gd name="connsiteX1" fmla="*/ 22252 w 186190"/>
                    <a:gd name="connsiteY1" fmla="*/ 0 h 188683"/>
                    <a:gd name="connsiteX2" fmla="*/ 22252 w 186190"/>
                    <a:gd name="connsiteY2" fmla="*/ 72144 h 188683"/>
                    <a:gd name="connsiteX3" fmla="*/ 83362 w 186190"/>
                    <a:gd name="connsiteY3" fmla="*/ 133182 h 188683"/>
                    <a:gd name="connsiteX4" fmla="*/ 125043 w 186190"/>
                    <a:gd name="connsiteY4" fmla="*/ 133182 h 188683"/>
                    <a:gd name="connsiteX5" fmla="*/ 125043 w 186190"/>
                    <a:gd name="connsiteY5" fmla="*/ 99895 h 188683"/>
                    <a:gd name="connsiteX6" fmla="*/ 186190 w 186190"/>
                    <a:gd name="connsiteY6" fmla="*/ 144289 h 188683"/>
                    <a:gd name="connsiteX7" fmla="*/ 125043 w 186190"/>
                    <a:gd name="connsiteY7" fmla="*/ 188683 h 188683"/>
                    <a:gd name="connsiteX8" fmla="*/ 125043 w 186190"/>
                    <a:gd name="connsiteY8" fmla="*/ 155397 h 188683"/>
                    <a:gd name="connsiteX9" fmla="*/ 83362 w 186190"/>
                    <a:gd name="connsiteY9" fmla="*/ 155397 h 188683"/>
                    <a:gd name="connsiteX10" fmla="*/ 0 w 186190"/>
                    <a:gd name="connsiteY10" fmla="*/ 72144 h 188683"/>
                    <a:gd name="connsiteX11" fmla="*/ 0 w 186190"/>
                    <a:gd name="connsiteY11" fmla="*/ 0 h 1886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86190" h="188683">
                      <a:moveTo>
                        <a:pt x="0" y="0"/>
                      </a:moveTo>
                      <a:lnTo>
                        <a:pt x="22252" y="0"/>
                      </a:lnTo>
                      <a:lnTo>
                        <a:pt x="22252" y="72144"/>
                      </a:lnTo>
                      <a:cubicBezTo>
                        <a:pt x="22252" y="105871"/>
                        <a:pt x="49599" y="133182"/>
                        <a:pt x="83362" y="133182"/>
                      </a:cubicBezTo>
                      <a:lnTo>
                        <a:pt x="125043" y="133182"/>
                      </a:lnTo>
                      <a:lnTo>
                        <a:pt x="125043" y="99895"/>
                      </a:lnTo>
                      <a:lnTo>
                        <a:pt x="186190" y="144289"/>
                      </a:lnTo>
                      <a:lnTo>
                        <a:pt x="125043" y="188683"/>
                      </a:lnTo>
                      <a:lnTo>
                        <a:pt x="125043" y="155397"/>
                      </a:lnTo>
                      <a:lnTo>
                        <a:pt x="83362" y="155397"/>
                      </a:lnTo>
                      <a:cubicBezTo>
                        <a:pt x="37318" y="155397"/>
                        <a:pt x="0" y="118115"/>
                        <a:pt x="0" y="72144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43" name="Freeform: Shape 242">
                  <a:extLst>
                    <a:ext uri="{FF2B5EF4-FFF2-40B4-BE49-F238E27FC236}">
                      <a16:creationId xmlns:a16="http://schemas.microsoft.com/office/drawing/2014/main" id="{C506C684-985D-4C75-86ED-43C1189CD21B}"/>
                    </a:ext>
                  </a:extLst>
                </p:cNvPr>
                <p:cNvSpPr/>
                <p:nvPr/>
              </p:nvSpPr>
              <p:spPr>
                <a:xfrm>
                  <a:off x="1192142" y="4350056"/>
                  <a:ext cx="122256" cy="155689"/>
                </a:xfrm>
                <a:custGeom>
                  <a:avLst/>
                  <a:gdLst>
                    <a:gd name="connsiteX0" fmla="*/ 61146 w 122256"/>
                    <a:gd name="connsiteY0" fmla="*/ 0 h 155689"/>
                    <a:gd name="connsiteX1" fmla="*/ 122256 w 122256"/>
                    <a:gd name="connsiteY1" fmla="*/ 77826 h 155689"/>
                    <a:gd name="connsiteX2" fmla="*/ 61146 w 122256"/>
                    <a:gd name="connsiteY2" fmla="*/ 155689 h 155689"/>
                    <a:gd name="connsiteX3" fmla="*/ 0 w 122256"/>
                    <a:gd name="connsiteY3" fmla="*/ 77826 h 155689"/>
                    <a:gd name="connsiteX4" fmla="*/ 61146 w 122256"/>
                    <a:gd name="connsiteY4" fmla="*/ 0 h 155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2256" h="155689">
                      <a:moveTo>
                        <a:pt x="61146" y="0"/>
                      </a:moveTo>
                      <a:cubicBezTo>
                        <a:pt x="94689" y="0"/>
                        <a:pt x="122256" y="34569"/>
                        <a:pt x="122256" y="77826"/>
                      </a:cubicBezTo>
                      <a:cubicBezTo>
                        <a:pt x="122256" y="121120"/>
                        <a:pt x="94689" y="155689"/>
                        <a:pt x="61146" y="155689"/>
                      </a:cubicBezTo>
                      <a:cubicBezTo>
                        <a:pt x="27567" y="155689"/>
                        <a:pt x="0" y="121120"/>
                        <a:pt x="0" y="77826"/>
                      </a:cubicBezTo>
                      <a:cubicBezTo>
                        <a:pt x="0" y="34569"/>
                        <a:pt x="27567" y="0"/>
                        <a:pt x="61146" y="0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44" name="Freeform: Shape 243">
                  <a:extLst>
                    <a:ext uri="{FF2B5EF4-FFF2-40B4-BE49-F238E27FC236}">
                      <a16:creationId xmlns:a16="http://schemas.microsoft.com/office/drawing/2014/main" id="{67CD28C8-6613-4630-9CF5-45F0F481F898}"/>
                    </a:ext>
                  </a:extLst>
                </p:cNvPr>
                <p:cNvSpPr/>
                <p:nvPr/>
              </p:nvSpPr>
              <p:spPr>
                <a:xfrm>
                  <a:off x="1164429" y="4495591"/>
                  <a:ext cx="172295" cy="70751"/>
                </a:xfrm>
                <a:custGeom>
                  <a:avLst/>
                  <a:gdLst>
                    <a:gd name="connsiteX0" fmla="*/ 37062 w 172295"/>
                    <a:gd name="connsiteY0" fmla="*/ 0 h 70751"/>
                    <a:gd name="connsiteX1" fmla="*/ 88860 w 172295"/>
                    <a:gd name="connsiteY1" fmla="*/ 24818 h 70751"/>
                    <a:gd name="connsiteX2" fmla="*/ 138790 w 172295"/>
                    <a:gd name="connsiteY2" fmla="*/ 2053 h 70751"/>
                    <a:gd name="connsiteX3" fmla="*/ 172295 w 172295"/>
                    <a:gd name="connsiteY3" fmla="*/ 55721 h 70751"/>
                    <a:gd name="connsiteX4" fmla="*/ 171563 w 172295"/>
                    <a:gd name="connsiteY4" fmla="*/ 64629 h 70751"/>
                    <a:gd name="connsiteX5" fmla="*/ 170536 w 172295"/>
                    <a:gd name="connsiteY5" fmla="*/ 70751 h 70751"/>
                    <a:gd name="connsiteX6" fmla="*/ 1759 w 172295"/>
                    <a:gd name="connsiteY6" fmla="*/ 70751 h 70751"/>
                    <a:gd name="connsiteX7" fmla="*/ 733 w 172295"/>
                    <a:gd name="connsiteY7" fmla="*/ 64629 h 70751"/>
                    <a:gd name="connsiteX8" fmla="*/ 0 w 172295"/>
                    <a:gd name="connsiteY8" fmla="*/ 55721 h 70751"/>
                    <a:gd name="connsiteX9" fmla="*/ 37062 w 172295"/>
                    <a:gd name="connsiteY9" fmla="*/ 0 h 707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72295" h="70751">
                      <a:moveTo>
                        <a:pt x="37062" y="0"/>
                      </a:moveTo>
                      <a:cubicBezTo>
                        <a:pt x="50515" y="15360"/>
                        <a:pt x="68661" y="24818"/>
                        <a:pt x="88860" y="24818"/>
                      </a:cubicBezTo>
                      <a:cubicBezTo>
                        <a:pt x="108143" y="24818"/>
                        <a:pt x="125519" y="16203"/>
                        <a:pt x="138790" y="2053"/>
                      </a:cubicBezTo>
                      <a:cubicBezTo>
                        <a:pt x="159392" y="14517"/>
                        <a:pt x="172295" y="34056"/>
                        <a:pt x="172295" y="55721"/>
                      </a:cubicBezTo>
                      <a:cubicBezTo>
                        <a:pt x="172295" y="58727"/>
                        <a:pt x="172039" y="61697"/>
                        <a:pt x="171563" y="64629"/>
                      </a:cubicBezTo>
                      <a:lnTo>
                        <a:pt x="170536" y="70751"/>
                      </a:lnTo>
                      <a:lnTo>
                        <a:pt x="1759" y="70751"/>
                      </a:lnTo>
                      <a:lnTo>
                        <a:pt x="733" y="64629"/>
                      </a:lnTo>
                      <a:cubicBezTo>
                        <a:pt x="256" y="61697"/>
                        <a:pt x="0" y="58727"/>
                        <a:pt x="0" y="55721"/>
                      </a:cubicBezTo>
                      <a:cubicBezTo>
                        <a:pt x="0" y="32773"/>
                        <a:pt x="14443" y="12317"/>
                        <a:pt x="37062" y="0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</p:grp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E3C54FB-3CCA-4BF8-BF48-AC2511EDF22C}"/>
                </a:ext>
              </a:extLst>
            </p:cNvPr>
            <p:cNvGrpSpPr/>
            <p:nvPr/>
          </p:nvGrpSpPr>
          <p:grpSpPr>
            <a:xfrm>
              <a:off x="640574" y="1987591"/>
              <a:ext cx="7833874" cy="3874258"/>
              <a:chOff x="640574" y="1987591"/>
              <a:chExt cx="7833874" cy="3874258"/>
            </a:xfrm>
          </p:grpSpPr>
          <p:grpSp>
            <p:nvGrpSpPr>
              <p:cNvPr id="270" name="Group 269">
                <a:extLst>
                  <a:ext uri="{FF2B5EF4-FFF2-40B4-BE49-F238E27FC236}">
                    <a16:creationId xmlns:a16="http://schemas.microsoft.com/office/drawing/2014/main" id="{BAC9EC2B-217A-4482-B2E5-888DADA22479}"/>
                  </a:ext>
                </a:extLst>
              </p:cNvPr>
              <p:cNvGrpSpPr/>
              <p:nvPr/>
            </p:nvGrpSpPr>
            <p:grpSpPr>
              <a:xfrm>
                <a:off x="648473" y="1989490"/>
                <a:ext cx="3050675" cy="741557"/>
                <a:chOff x="637322" y="1978339"/>
                <a:chExt cx="3050675" cy="741557"/>
              </a:xfrm>
            </p:grpSpPr>
            <p:sp>
              <p:nvSpPr>
                <p:cNvPr id="19" name="Rectangle: Rounded Corners 18">
                  <a:extLst>
                    <a:ext uri="{FF2B5EF4-FFF2-40B4-BE49-F238E27FC236}">
                      <a16:creationId xmlns:a16="http://schemas.microsoft.com/office/drawing/2014/main" id="{FFC56B1B-8406-49AF-BE51-E3BB60C3B8C3}"/>
                    </a:ext>
                  </a:extLst>
                </p:cNvPr>
                <p:cNvSpPr/>
                <p:nvPr/>
              </p:nvSpPr>
              <p:spPr>
                <a:xfrm>
                  <a:off x="637322" y="1978339"/>
                  <a:ext cx="2621490" cy="741556"/>
                </a:xfrm>
                <a:prstGeom prst="roundRect">
                  <a:avLst>
                    <a:gd name="adj" fmla="val 50000"/>
                  </a:avLst>
                </a:prstGeom>
                <a:noFill/>
                <a:ln w="6350">
                  <a:solidFill>
                    <a:schemeClr val="bg2">
                      <a:lumMod val="8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20" name="Rectangle 90">
                  <a:extLst>
                    <a:ext uri="{FF2B5EF4-FFF2-40B4-BE49-F238E27FC236}">
                      <a16:creationId xmlns:a16="http://schemas.microsoft.com/office/drawing/2014/main" id="{0EA0C201-419A-4897-B403-69A336E179C0}"/>
                    </a:ext>
                  </a:extLst>
                </p:cNvPr>
                <p:cNvSpPr/>
                <p:nvPr/>
              </p:nvSpPr>
              <p:spPr>
                <a:xfrm flipV="1">
                  <a:off x="2605278" y="2719896"/>
                  <a:ext cx="1082719" cy="0"/>
                </a:xfrm>
                <a:custGeom>
                  <a:avLst/>
                  <a:gdLst>
                    <a:gd name="connsiteX0" fmla="*/ 0 w 1005840"/>
                    <a:gd name="connsiteY0" fmla="*/ 0 h 45719"/>
                    <a:gd name="connsiteX1" fmla="*/ 1005840 w 1005840"/>
                    <a:gd name="connsiteY1" fmla="*/ 0 h 45719"/>
                    <a:gd name="connsiteX2" fmla="*/ 1005840 w 1005840"/>
                    <a:gd name="connsiteY2" fmla="*/ 45719 h 45719"/>
                    <a:gd name="connsiteX3" fmla="*/ 0 w 1005840"/>
                    <a:gd name="connsiteY3" fmla="*/ 45719 h 45719"/>
                    <a:gd name="connsiteX4" fmla="*/ 0 w 1005840"/>
                    <a:gd name="connsiteY4" fmla="*/ 0 h 45719"/>
                    <a:gd name="connsiteX0" fmla="*/ 1005840 w 1097280"/>
                    <a:gd name="connsiteY0" fmla="*/ 45719 h 137159"/>
                    <a:gd name="connsiteX1" fmla="*/ 0 w 1097280"/>
                    <a:gd name="connsiteY1" fmla="*/ 45719 h 137159"/>
                    <a:gd name="connsiteX2" fmla="*/ 0 w 1097280"/>
                    <a:gd name="connsiteY2" fmla="*/ 0 h 137159"/>
                    <a:gd name="connsiteX3" fmla="*/ 1005840 w 1097280"/>
                    <a:gd name="connsiteY3" fmla="*/ 0 h 137159"/>
                    <a:gd name="connsiteX4" fmla="*/ 1097280 w 1097280"/>
                    <a:gd name="connsiteY4" fmla="*/ 137159 h 137159"/>
                    <a:gd name="connsiteX0" fmla="*/ 1005840 w 1005840"/>
                    <a:gd name="connsiteY0" fmla="*/ 45719 h 45719"/>
                    <a:gd name="connsiteX1" fmla="*/ 0 w 1005840"/>
                    <a:gd name="connsiteY1" fmla="*/ 45719 h 45719"/>
                    <a:gd name="connsiteX2" fmla="*/ 0 w 1005840"/>
                    <a:gd name="connsiteY2" fmla="*/ 0 h 45719"/>
                    <a:gd name="connsiteX3" fmla="*/ 1005840 w 1005840"/>
                    <a:gd name="connsiteY3" fmla="*/ 0 h 45719"/>
                    <a:gd name="connsiteX0" fmla="*/ 0 w 1005840"/>
                    <a:gd name="connsiteY0" fmla="*/ 45719 h 45719"/>
                    <a:gd name="connsiteX1" fmla="*/ 0 w 1005840"/>
                    <a:gd name="connsiteY1" fmla="*/ 0 h 45719"/>
                    <a:gd name="connsiteX2" fmla="*/ 1005840 w 1005840"/>
                    <a:gd name="connsiteY2" fmla="*/ 0 h 45719"/>
                    <a:gd name="connsiteX0" fmla="*/ 0 w 1005840"/>
                    <a:gd name="connsiteY0" fmla="*/ 0 h 0"/>
                    <a:gd name="connsiteX1" fmla="*/ 1005840 w 1005840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005840">
                      <a:moveTo>
                        <a:pt x="0" y="0"/>
                      </a:moveTo>
                      <a:lnTo>
                        <a:pt x="1005840" y="0"/>
                      </a:lnTo>
                    </a:path>
                  </a:pathLst>
                </a:custGeom>
                <a:noFill/>
                <a:ln w="6350">
                  <a:solidFill>
                    <a:schemeClr val="bg2">
                      <a:lumMod val="8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  <p:grpSp>
              <p:nvGrpSpPr>
                <p:cNvPr id="203" name="Group 202">
                  <a:extLst>
                    <a:ext uri="{FF2B5EF4-FFF2-40B4-BE49-F238E27FC236}">
                      <a16:creationId xmlns:a16="http://schemas.microsoft.com/office/drawing/2014/main" id="{ED925AC5-C0D8-4783-8BF2-94F9539ADD64}"/>
                    </a:ext>
                  </a:extLst>
                </p:cNvPr>
                <p:cNvGrpSpPr/>
                <p:nvPr/>
              </p:nvGrpSpPr>
              <p:grpSpPr>
                <a:xfrm>
                  <a:off x="876836" y="2013308"/>
                  <a:ext cx="1410909" cy="670471"/>
                  <a:chOff x="943897" y="3857049"/>
                  <a:chExt cx="1881211" cy="893961"/>
                </a:xfrm>
              </p:grpSpPr>
              <p:sp>
                <p:nvSpPr>
                  <p:cNvPr id="204" name="TextBox 203">
                    <a:extLst>
                      <a:ext uri="{FF2B5EF4-FFF2-40B4-BE49-F238E27FC236}">
                        <a16:creationId xmlns:a16="http://schemas.microsoft.com/office/drawing/2014/main" id="{FB92C5AB-C15E-4A93-9E07-3814EFC09F19}"/>
                      </a:ext>
                    </a:extLst>
                  </p:cNvPr>
                  <p:cNvSpPr txBox="1"/>
                  <p:nvPr/>
                </p:nvSpPr>
                <p:spPr>
                  <a:xfrm>
                    <a:off x="943897" y="3857049"/>
                    <a:ext cx="1211987" cy="385964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LEARNING</a:t>
                    </a:r>
                    <a:endParaRPr lang="en-IN" sz="16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5" name="TextBox 204">
                    <a:extLst>
                      <a:ext uri="{FF2B5EF4-FFF2-40B4-BE49-F238E27FC236}">
                        <a16:creationId xmlns:a16="http://schemas.microsoft.com/office/drawing/2014/main" id="{3C2D30D8-4CEA-4EF0-9345-517543EDAE62}"/>
                      </a:ext>
                    </a:extLst>
                  </p:cNvPr>
                  <p:cNvSpPr txBox="1"/>
                  <p:nvPr/>
                </p:nvSpPr>
                <p:spPr>
                  <a:xfrm>
                    <a:off x="943897" y="4154519"/>
                    <a:ext cx="1881211" cy="59649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marL="182880" indent="-182880" defTabSz="685800">
                      <a:buClr>
                        <a:schemeClr val="accent5"/>
                      </a:buClr>
                      <a:buFont typeface="Wingdings" panose="05000000000000000000" pitchFamily="2" charset="2"/>
                      <a:buChar char="ü"/>
                      <a:defRPr/>
                    </a:pPr>
                    <a:r>
                      <a:rPr lang="en-US" sz="14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Curated Training</a:t>
                    </a:r>
                  </a:p>
                  <a:p>
                    <a:pPr marL="182880" indent="-182880" defTabSz="685800">
                      <a:buClr>
                        <a:schemeClr val="accent5"/>
                      </a:buClr>
                      <a:buFont typeface="Wingdings" panose="05000000000000000000" pitchFamily="2" charset="2"/>
                      <a:buChar char="ü"/>
                      <a:defRPr/>
                    </a:pPr>
                    <a:r>
                      <a:rPr lang="en-US" sz="14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Skill Development</a:t>
                    </a:r>
                    <a:endParaRPr lang="en-IN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63" name="Group 262">
                  <a:extLst>
                    <a:ext uri="{FF2B5EF4-FFF2-40B4-BE49-F238E27FC236}">
                      <a16:creationId xmlns:a16="http://schemas.microsoft.com/office/drawing/2014/main" id="{1129F641-B808-4D08-9A32-6E996D5B58B8}"/>
                    </a:ext>
                  </a:extLst>
                </p:cNvPr>
                <p:cNvGrpSpPr/>
                <p:nvPr/>
              </p:nvGrpSpPr>
              <p:grpSpPr>
                <a:xfrm>
                  <a:off x="2520593" y="1980010"/>
                  <a:ext cx="738217" cy="738216"/>
                  <a:chOff x="2520593" y="1980010"/>
                  <a:chExt cx="738217" cy="738216"/>
                </a:xfrm>
              </p:grpSpPr>
              <p:sp>
                <p:nvSpPr>
                  <p:cNvPr id="22" name="Oval 21">
                    <a:extLst>
                      <a:ext uri="{FF2B5EF4-FFF2-40B4-BE49-F238E27FC236}">
                        <a16:creationId xmlns:a16="http://schemas.microsoft.com/office/drawing/2014/main" id="{B9624927-29EF-466A-BFEA-567DA6FFFC8E}"/>
                      </a:ext>
                    </a:extLst>
                  </p:cNvPr>
                  <p:cNvSpPr/>
                  <p:nvPr/>
                </p:nvSpPr>
                <p:spPr>
                  <a:xfrm>
                    <a:off x="2520593" y="1980010"/>
                    <a:ext cx="738217" cy="738216"/>
                  </a:xfrm>
                  <a:prstGeom prst="ellipse">
                    <a:avLst/>
                  </a:prstGeom>
                  <a:noFill/>
                  <a:ln w="6350">
                    <a:solidFill>
                      <a:schemeClr val="accent3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en-IN" sz="2000" dirty="0">
                      <a:solidFill>
                        <a:prstClr val="white"/>
                      </a:solidFill>
                      <a:latin typeface="Arial Nova Cond" panose="020B0506020202020204" pitchFamily="34" charset="0"/>
                    </a:endParaRPr>
                  </a:p>
                </p:txBody>
              </p:sp>
              <p:grpSp>
                <p:nvGrpSpPr>
                  <p:cNvPr id="262" name="Group 261">
                    <a:extLst>
                      <a:ext uri="{FF2B5EF4-FFF2-40B4-BE49-F238E27FC236}">
                        <a16:creationId xmlns:a16="http://schemas.microsoft.com/office/drawing/2014/main" id="{95C9CC75-F8AA-4FD9-BFB8-4E038BA4672A}"/>
                      </a:ext>
                    </a:extLst>
                  </p:cNvPr>
                  <p:cNvGrpSpPr/>
                  <p:nvPr/>
                </p:nvGrpSpPr>
                <p:grpSpPr>
                  <a:xfrm>
                    <a:off x="2739417" y="2198836"/>
                    <a:ext cx="300569" cy="300565"/>
                    <a:chOff x="1015090" y="3630950"/>
                    <a:chExt cx="300569" cy="300565"/>
                  </a:xfrm>
                </p:grpSpPr>
                <p:sp>
                  <p:nvSpPr>
                    <p:cNvPr id="246" name="Freeform: Shape 245">
                      <a:extLst>
                        <a:ext uri="{FF2B5EF4-FFF2-40B4-BE49-F238E27FC236}">
                          <a16:creationId xmlns:a16="http://schemas.microsoft.com/office/drawing/2014/main" id="{9DF29BC0-5379-484B-8894-BD24E5723C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65378" y="3657786"/>
                      <a:ext cx="128813" cy="230790"/>
                    </a:xfrm>
                    <a:custGeom>
                      <a:avLst/>
                      <a:gdLst>
                        <a:gd name="connsiteX0" fmla="*/ 228600 w 228600"/>
                        <a:gd name="connsiteY0" fmla="*/ 390525 h 409575"/>
                        <a:gd name="connsiteX1" fmla="*/ 209550 w 228600"/>
                        <a:gd name="connsiteY1" fmla="*/ 371475 h 409575"/>
                        <a:gd name="connsiteX2" fmla="*/ 180975 w 228600"/>
                        <a:gd name="connsiteY2" fmla="*/ 371475 h 409575"/>
                        <a:gd name="connsiteX3" fmla="*/ 171450 w 228600"/>
                        <a:gd name="connsiteY3" fmla="*/ 361950 h 409575"/>
                        <a:gd name="connsiteX4" fmla="*/ 171450 w 228600"/>
                        <a:gd name="connsiteY4" fmla="*/ 0 h 409575"/>
                        <a:gd name="connsiteX5" fmla="*/ 0 w 228600"/>
                        <a:gd name="connsiteY5" fmla="*/ 0 h 409575"/>
                        <a:gd name="connsiteX6" fmla="*/ 0 w 228600"/>
                        <a:gd name="connsiteY6" fmla="*/ 409575 h 409575"/>
                        <a:gd name="connsiteX7" fmla="*/ 209550 w 228600"/>
                        <a:gd name="connsiteY7" fmla="*/ 409575 h 409575"/>
                        <a:gd name="connsiteX8" fmla="*/ 228600 w 228600"/>
                        <a:gd name="connsiteY8" fmla="*/ 390525 h 409575"/>
                        <a:gd name="connsiteX9" fmla="*/ 47625 w 228600"/>
                        <a:gd name="connsiteY9" fmla="*/ 28575 h 409575"/>
                        <a:gd name="connsiteX10" fmla="*/ 66675 w 228600"/>
                        <a:gd name="connsiteY10" fmla="*/ 28575 h 409575"/>
                        <a:gd name="connsiteX11" fmla="*/ 66675 w 228600"/>
                        <a:gd name="connsiteY11" fmla="*/ 47625 h 409575"/>
                        <a:gd name="connsiteX12" fmla="*/ 47625 w 228600"/>
                        <a:gd name="connsiteY12" fmla="*/ 47625 h 409575"/>
                        <a:gd name="connsiteX13" fmla="*/ 28575 w 228600"/>
                        <a:gd name="connsiteY13" fmla="*/ 142875 h 409575"/>
                        <a:gd name="connsiteX14" fmla="*/ 104775 w 228600"/>
                        <a:gd name="connsiteY14" fmla="*/ 142875 h 409575"/>
                        <a:gd name="connsiteX15" fmla="*/ 104775 w 228600"/>
                        <a:gd name="connsiteY15" fmla="*/ 161925 h 409575"/>
                        <a:gd name="connsiteX16" fmla="*/ 28575 w 228600"/>
                        <a:gd name="connsiteY16" fmla="*/ 161925 h 409575"/>
                        <a:gd name="connsiteX17" fmla="*/ 66675 w 228600"/>
                        <a:gd name="connsiteY17" fmla="*/ 247650 h 409575"/>
                        <a:gd name="connsiteX18" fmla="*/ 66675 w 228600"/>
                        <a:gd name="connsiteY18" fmla="*/ 266700 h 409575"/>
                        <a:gd name="connsiteX19" fmla="*/ 47625 w 228600"/>
                        <a:gd name="connsiteY19" fmla="*/ 266700 h 409575"/>
                        <a:gd name="connsiteX20" fmla="*/ 47625 w 228600"/>
                        <a:gd name="connsiteY20" fmla="*/ 247650 h 409575"/>
                        <a:gd name="connsiteX21" fmla="*/ 104775 w 228600"/>
                        <a:gd name="connsiteY21" fmla="*/ 381000 h 409575"/>
                        <a:gd name="connsiteX22" fmla="*/ 28575 w 228600"/>
                        <a:gd name="connsiteY22" fmla="*/ 381000 h 409575"/>
                        <a:gd name="connsiteX23" fmla="*/ 28575 w 228600"/>
                        <a:gd name="connsiteY23" fmla="*/ 361950 h 409575"/>
                        <a:gd name="connsiteX24" fmla="*/ 104775 w 228600"/>
                        <a:gd name="connsiteY24" fmla="*/ 361950 h 409575"/>
                        <a:gd name="connsiteX25" fmla="*/ 142875 w 228600"/>
                        <a:gd name="connsiteY25" fmla="*/ 342900 h 409575"/>
                        <a:gd name="connsiteX26" fmla="*/ 28575 w 228600"/>
                        <a:gd name="connsiteY26" fmla="*/ 342900 h 409575"/>
                        <a:gd name="connsiteX27" fmla="*/ 28575 w 228600"/>
                        <a:gd name="connsiteY27" fmla="*/ 323850 h 409575"/>
                        <a:gd name="connsiteX28" fmla="*/ 142875 w 228600"/>
                        <a:gd name="connsiteY28" fmla="*/ 323850 h 409575"/>
                        <a:gd name="connsiteX29" fmla="*/ 142875 w 228600"/>
                        <a:gd name="connsiteY29" fmla="*/ 304800 h 409575"/>
                        <a:gd name="connsiteX30" fmla="*/ 28575 w 228600"/>
                        <a:gd name="connsiteY30" fmla="*/ 304800 h 409575"/>
                        <a:gd name="connsiteX31" fmla="*/ 28575 w 228600"/>
                        <a:gd name="connsiteY31" fmla="*/ 285750 h 409575"/>
                        <a:gd name="connsiteX32" fmla="*/ 142875 w 228600"/>
                        <a:gd name="connsiteY32" fmla="*/ 285750 h 409575"/>
                        <a:gd name="connsiteX33" fmla="*/ 142875 w 228600"/>
                        <a:gd name="connsiteY33" fmla="*/ 266700 h 409575"/>
                        <a:gd name="connsiteX34" fmla="*/ 85725 w 228600"/>
                        <a:gd name="connsiteY34" fmla="*/ 266700 h 409575"/>
                        <a:gd name="connsiteX35" fmla="*/ 85725 w 228600"/>
                        <a:gd name="connsiteY35" fmla="*/ 247650 h 409575"/>
                        <a:gd name="connsiteX36" fmla="*/ 142875 w 228600"/>
                        <a:gd name="connsiteY36" fmla="*/ 247650 h 409575"/>
                        <a:gd name="connsiteX37" fmla="*/ 142875 w 228600"/>
                        <a:gd name="connsiteY37" fmla="*/ 123825 h 409575"/>
                        <a:gd name="connsiteX38" fmla="*/ 28575 w 228600"/>
                        <a:gd name="connsiteY38" fmla="*/ 123825 h 409575"/>
                        <a:gd name="connsiteX39" fmla="*/ 28575 w 228600"/>
                        <a:gd name="connsiteY39" fmla="*/ 104775 h 409575"/>
                        <a:gd name="connsiteX40" fmla="*/ 142875 w 228600"/>
                        <a:gd name="connsiteY40" fmla="*/ 104775 h 409575"/>
                        <a:gd name="connsiteX41" fmla="*/ 142875 w 228600"/>
                        <a:gd name="connsiteY41" fmla="*/ 85725 h 409575"/>
                        <a:gd name="connsiteX42" fmla="*/ 28575 w 228600"/>
                        <a:gd name="connsiteY42" fmla="*/ 85725 h 409575"/>
                        <a:gd name="connsiteX43" fmla="*/ 28575 w 228600"/>
                        <a:gd name="connsiteY43" fmla="*/ 66675 h 409575"/>
                        <a:gd name="connsiteX44" fmla="*/ 142875 w 228600"/>
                        <a:gd name="connsiteY44" fmla="*/ 66675 h 409575"/>
                        <a:gd name="connsiteX45" fmla="*/ 142875 w 228600"/>
                        <a:gd name="connsiteY45" fmla="*/ 47625 h 409575"/>
                        <a:gd name="connsiteX46" fmla="*/ 85725 w 228600"/>
                        <a:gd name="connsiteY46" fmla="*/ 47625 h 409575"/>
                        <a:gd name="connsiteX47" fmla="*/ 85725 w 228600"/>
                        <a:gd name="connsiteY47" fmla="*/ 28575 h 409575"/>
                        <a:gd name="connsiteX48" fmla="*/ 142875 w 228600"/>
                        <a:gd name="connsiteY48" fmla="*/ 28575 h 4095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</a:cxnLst>
                      <a:rect l="l" t="t" r="r" b="b"/>
                      <a:pathLst>
                        <a:path w="228600" h="409575">
                          <a:moveTo>
                            <a:pt x="228600" y="390525"/>
                          </a:moveTo>
                          <a:cubicBezTo>
                            <a:pt x="228600" y="380004"/>
                            <a:pt x="220071" y="371475"/>
                            <a:pt x="209550" y="371475"/>
                          </a:cubicBezTo>
                          <a:lnTo>
                            <a:pt x="180975" y="371475"/>
                          </a:lnTo>
                          <a:cubicBezTo>
                            <a:pt x="175714" y="371475"/>
                            <a:pt x="171450" y="367211"/>
                            <a:pt x="171450" y="361950"/>
                          </a:cubicBezTo>
                          <a:lnTo>
                            <a:pt x="171450" y="0"/>
                          </a:lnTo>
                          <a:lnTo>
                            <a:pt x="0" y="0"/>
                          </a:lnTo>
                          <a:lnTo>
                            <a:pt x="0" y="409575"/>
                          </a:lnTo>
                          <a:lnTo>
                            <a:pt x="209550" y="409575"/>
                          </a:lnTo>
                          <a:cubicBezTo>
                            <a:pt x="220071" y="409575"/>
                            <a:pt x="228600" y="401046"/>
                            <a:pt x="228600" y="390525"/>
                          </a:cubicBezTo>
                          <a:close/>
                          <a:moveTo>
                            <a:pt x="47625" y="28575"/>
                          </a:moveTo>
                          <a:lnTo>
                            <a:pt x="66675" y="28575"/>
                          </a:lnTo>
                          <a:lnTo>
                            <a:pt x="66675" y="47625"/>
                          </a:lnTo>
                          <a:lnTo>
                            <a:pt x="47625" y="47625"/>
                          </a:lnTo>
                          <a:close/>
                          <a:moveTo>
                            <a:pt x="28575" y="142875"/>
                          </a:moveTo>
                          <a:lnTo>
                            <a:pt x="104775" y="142875"/>
                          </a:lnTo>
                          <a:lnTo>
                            <a:pt x="104775" y="161925"/>
                          </a:lnTo>
                          <a:lnTo>
                            <a:pt x="28575" y="161925"/>
                          </a:lnTo>
                          <a:close/>
                          <a:moveTo>
                            <a:pt x="66675" y="247650"/>
                          </a:moveTo>
                          <a:lnTo>
                            <a:pt x="66675" y="266700"/>
                          </a:lnTo>
                          <a:lnTo>
                            <a:pt x="47625" y="266700"/>
                          </a:lnTo>
                          <a:lnTo>
                            <a:pt x="47625" y="247650"/>
                          </a:lnTo>
                          <a:close/>
                          <a:moveTo>
                            <a:pt x="104775" y="381000"/>
                          </a:moveTo>
                          <a:lnTo>
                            <a:pt x="28575" y="381000"/>
                          </a:lnTo>
                          <a:lnTo>
                            <a:pt x="28575" y="361950"/>
                          </a:lnTo>
                          <a:lnTo>
                            <a:pt x="104775" y="361950"/>
                          </a:lnTo>
                          <a:close/>
                          <a:moveTo>
                            <a:pt x="142875" y="342900"/>
                          </a:moveTo>
                          <a:lnTo>
                            <a:pt x="28575" y="342900"/>
                          </a:lnTo>
                          <a:lnTo>
                            <a:pt x="28575" y="323850"/>
                          </a:lnTo>
                          <a:lnTo>
                            <a:pt x="142875" y="323850"/>
                          </a:lnTo>
                          <a:close/>
                          <a:moveTo>
                            <a:pt x="142875" y="304800"/>
                          </a:moveTo>
                          <a:lnTo>
                            <a:pt x="28575" y="304800"/>
                          </a:lnTo>
                          <a:lnTo>
                            <a:pt x="28575" y="285750"/>
                          </a:lnTo>
                          <a:lnTo>
                            <a:pt x="142875" y="285750"/>
                          </a:lnTo>
                          <a:close/>
                          <a:moveTo>
                            <a:pt x="142875" y="266700"/>
                          </a:moveTo>
                          <a:lnTo>
                            <a:pt x="85725" y="266700"/>
                          </a:lnTo>
                          <a:lnTo>
                            <a:pt x="85725" y="247650"/>
                          </a:lnTo>
                          <a:lnTo>
                            <a:pt x="142875" y="247650"/>
                          </a:lnTo>
                          <a:close/>
                          <a:moveTo>
                            <a:pt x="142875" y="123825"/>
                          </a:moveTo>
                          <a:lnTo>
                            <a:pt x="28575" y="123825"/>
                          </a:lnTo>
                          <a:lnTo>
                            <a:pt x="28575" y="104775"/>
                          </a:lnTo>
                          <a:lnTo>
                            <a:pt x="142875" y="104775"/>
                          </a:lnTo>
                          <a:close/>
                          <a:moveTo>
                            <a:pt x="142875" y="85725"/>
                          </a:moveTo>
                          <a:lnTo>
                            <a:pt x="28575" y="85725"/>
                          </a:lnTo>
                          <a:lnTo>
                            <a:pt x="28575" y="66675"/>
                          </a:lnTo>
                          <a:lnTo>
                            <a:pt x="142875" y="66675"/>
                          </a:lnTo>
                          <a:close/>
                          <a:moveTo>
                            <a:pt x="142875" y="47625"/>
                          </a:moveTo>
                          <a:lnTo>
                            <a:pt x="85725" y="47625"/>
                          </a:lnTo>
                          <a:lnTo>
                            <a:pt x="85725" y="28575"/>
                          </a:lnTo>
                          <a:lnTo>
                            <a:pt x="142875" y="28575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47" name="Freeform: Shape 246">
                      <a:extLst>
                        <a:ext uri="{FF2B5EF4-FFF2-40B4-BE49-F238E27FC236}">
                          <a16:creationId xmlns:a16="http://schemas.microsoft.com/office/drawing/2014/main" id="{A8E14FBF-ED95-4B98-B9FA-F62D1ED34F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272721" y="3630950"/>
                      <a:ext cx="21469" cy="228305"/>
                    </a:xfrm>
                    <a:custGeom>
                      <a:avLst/>
                      <a:gdLst>
                        <a:gd name="connsiteX0" fmla="*/ 38100 w 38100"/>
                        <a:gd name="connsiteY0" fmla="*/ 405165 h 405164"/>
                        <a:gd name="connsiteX1" fmla="*/ 38100 w 38100"/>
                        <a:gd name="connsiteY1" fmla="*/ 19050 h 405164"/>
                        <a:gd name="connsiteX2" fmla="*/ 19050 w 38100"/>
                        <a:gd name="connsiteY2" fmla="*/ 0 h 405164"/>
                        <a:gd name="connsiteX3" fmla="*/ 0 w 38100"/>
                        <a:gd name="connsiteY3" fmla="*/ 0 h 405164"/>
                        <a:gd name="connsiteX4" fmla="*/ 0 w 38100"/>
                        <a:gd name="connsiteY4" fmla="*/ 400050 h 405164"/>
                        <a:gd name="connsiteX5" fmla="*/ 19050 w 38100"/>
                        <a:gd name="connsiteY5" fmla="*/ 400050 h 405164"/>
                        <a:gd name="connsiteX6" fmla="*/ 38100 w 38100"/>
                        <a:gd name="connsiteY6" fmla="*/ 405165 h 4051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8100" h="405164">
                          <a:moveTo>
                            <a:pt x="38100" y="405165"/>
                          </a:moveTo>
                          <a:lnTo>
                            <a:pt x="38100" y="19050"/>
                          </a:lnTo>
                          <a:cubicBezTo>
                            <a:pt x="38100" y="8529"/>
                            <a:pt x="29571" y="0"/>
                            <a:pt x="19050" y="0"/>
                          </a:cubicBezTo>
                          <a:lnTo>
                            <a:pt x="0" y="0"/>
                          </a:lnTo>
                          <a:lnTo>
                            <a:pt x="0" y="400050"/>
                          </a:lnTo>
                          <a:lnTo>
                            <a:pt x="19050" y="400050"/>
                          </a:lnTo>
                          <a:cubicBezTo>
                            <a:pt x="25740" y="400040"/>
                            <a:pt x="32315" y="401805"/>
                            <a:pt x="38100" y="405165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48" name="Freeform: Shape 247">
                      <a:extLst>
                        <a:ext uri="{FF2B5EF4-FFF2-40B4-BE49-F238E27FC236}">
                          <a16:creationId xmlns:a16="http://schemas.microsoft.com/office/drawing/2014/main" id="{90D6508B-CCBE-4A83-9034-5522E46B79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65378" y="3652419"/>
                      <a:ext cx="150281" cy="257626"/>
                    </a:xfrm>
                    <a:custGeom>
                      <a:avLst/>
                      <a:gdLst>
                        <a:gd name="connsiteX0" fmla="*/ 247650 w 266700"/>
                        <a:gd name="connsiteY0" fmla="*/ 0 h 457200"/>
                        <a:gd name="connsiteX1" fmla="*/ 247650 w 266700"/>
                        <a:gd name="connsiteY1" fmla="*/ 400050 h 457200"/>
                        <a:gd name="connsiteX2" fmla="*/ 209550 w 266700"/>
                        <a:gd name="connsiteY2" fmla="*/ 438150 h 457200"/>
                        <a:gd name="connsiteX3" fmla="*/ 0 w 266700"/>
                        <a:gd name="connsiteY3" fmla="*/ 438150 h 457200"/>
                        <a:gd name="connsiteX4" fmla="*/ 0 w 266700"/>
                        <a:gd name="connsiteY4" fmla="*/ 457200 h 457200"/>
                        <a:gd name="connsiteX5" fmla="*/ 266700 w 266700"/>
                        <a:gd name="connsiteY5" fmla="*/ 457200 h 457200"/>
                        <a:gd name="connsiteX6" fmla="*/ 266700 w 266700"/>
                        <a:gd name="connsiteY6" fmla="*/ 0 h 4572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266700" h="457200">
                          <a:moveTo>
                            <a:pt x="247650" y="0"/>
                          </a:moveTo>
                          <a:lnTo>
                            <a:pt x="247650" y="400050"/>
                          </a:lnTo>
                          <a:cubicBezTo>
                            <a:pt x="247650" y="421092"/>
                            <a:pt x="230592" y="438150"/>
                            <a:pt x="209550" y="438150"/>
                          </a:cubicBezTo>
                          <a:lnTo>
                            <a:pt x="0" y="438150"/>
                          </a:lnTo>
                          <a:lnTo>
                            <a:pt x="0" y="457200"/>
                          </a:lnTo>
                          <a:lnTo>
                            <a:pt x="266700" y="457200"/>
                          </a:lnTo>
                          <a:lnTo>
                            <a:pt x="266700" y="0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49" name="Freeform: Shape 248">
                      <a:extLst>
                        <a:ext uri="{FF2B5EF4-FFF2-40B4-BE49-F238E27FC236}">
                          <a16:creationId xmlns:a16="http://schemas.microsoft.com/office/drawing/2014/main" id="{5F5FA239-3089-478F-BD87-C9AAD8E35FD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15090" y="3630950"/>
                      <a:ext cx="139553" cy="300565"/>
                    </a:xfrm>
                    <a:custGeom>
                      <a:avLst/>
                      <a:gdLst>
                        <a:gd name="connsiteX0" fmla="*/ 209560 w 247660"/>
                        <a:gd name="connsiteY0" fmla="*/ 0 h 533402"/>
                        <a:gd name="connsiteX1" fmla="*/ 171464 w 247660"/>
                        <a:gd name="connsiteY1" fmla="*/ 38104 h 533402"/>
                        <a:gd name="connsiteX2" fmla="*/ 184138 w 247660"/>
                        <a:gd name="connsiteY2" fmla="*/ 66475 h 533402"/>
                        <a:gd name="connsiteX3" fmla="*/ 171460 w 247660"/>
                        <a:gd name="connsiteY3" fmla="*/ 80667 h 533402"/>
                        <a:gd name="connsiteX4" fmla="*/ 153363 w 247660"/>
                        <a:gd name="connsiteY4" fmla="*/ 48330 h 533402"/>
                        <a:gd name="connsiteX5" fmla="*/ 105476 w 247660"/>
                        <a:gd name="connsiteY5" fmla="*/ 113438 h 533402"/>
                        <a:gd name="connsiteX6" fmla="*/ 131922 w 247660"/>
                        <a:gd name="connsiteY6" fmla="*/ 153438 h 533402"/>
                        <a:gd name="connsiteX7" fmla="*/ 121911 w 247660"/>
                        <a:gd name="connsiteY7" fmla="*/ 169631 h 533402"/>
                        <a:gd name="connsiteX8" fmla="*/ 86345 w 247660"/>
                        <a:gd name="connsiteY8" fmla="*/ 114300 h 533402"/>
                        <a:gd name="connsiteX9" fmla="*/ 85735 w 247660"/>
                        <a:gd name="connsiteY9" fmla="*/ 114300 h 533402"/>
                        <a:gd name="connsiteX10" fmla="*/ 28577 w 247660"/>
                        <a:gd name="connsiteY10" fmla="*/ 171021 h 533402"/>
                        <a:gd name="connsiteX11" fmla="*/ 30490 w 247660"/>
                        <a:gd name="connsiteY11" fmla="*/ 185880 h 533402"/>
                        <a:gd name="connsiteX12" fmla="*/ 57160 w 247660"/>
                        <a:gd name="connsiteY12" fmla="*/ 180975 h 533402"/>
                        <a:gd name="connsiteX13" fmla="*/ 57160 w 247660"/>
                        <a:gd name="connsiteY13" fmla="*/ 200025 h 533402"/>
                        <a:gd name="connsiteX14" fmla="*/ 0 w 247660"/>
                        <a:gd name="connsiteY14" fmla="*/ 256974 h 533402"/>
                        <a:gd name="connsiteX15" fmla="*/ 31757 w 247660"/>
                        <a:gd name="connsiteY15" fmla="*/ 308220 h 533402"/>
                        <a:gd name="connsiteX16" fmla="*/ 118435 w 247660"/>
                        <a:gd name="connsiteY16" fmla="*/ 293094 h 533402"/>
                        <a:gd name="connsiteX17" fmla="*/ 110262 w 247660"/>
                        <a:gd name="connsiteY17" fmla="*/ 310296 h 533402"/>
                        <a:gd name="connsiteX18" fmla="*/ 85735 w 247660"/>
                        <a:gd name="connsiteY18" fmla="*/ 304800 h 533402"/>
                        <a:gd name="connsiteX19" fmla="*/ 28618 w 247660"/>
                        <a:gd name="connsiteY19" fmla="*/ 361982 h 533402"/>
                        <a:gd name="connsiteX20" fmla="*/ 85801 w 247660"/>
                        <a:gd name="connsiteY20" fmla="*/ 419100 h 533402"/>
                        <a:gd name="connsiteX21" fmla="*/ 102061 w 247660"/>
                        <a:gd name="connsiteY21" fmla="*/ 416728 h 533402"/>
                        <a:gd name="connsiteX22" fmla="*/ 107510 w 247660"/>
                        <a:gd name="connsiteY22" fmla="*/ 434988 h 533402"/>
                        <a:gd name="connsiteX23" fmla="*/ 96003 w 247660"/>
                        <a:gd name="connsiteY23" fmla="*/ 437407 h 533402"/>
                        <a:gd name="connsiteX24" fmla="*/ 152410 w 247660"/>
                        <a:gd name="connsiteY24" fmla="*/ 485775 h 533402"/>
                        <a:gd name="connsiteX25" fmla="*/ 153296 w 247660"/>
                        <a:gd name="connsiteY25" fmla="*/ 485708 h 533402"/>
                        <a:gd name="connsiteX26" fmla="*/ 175270 w 247660"/>
                        <a:gd name="connsiteY26" fmla="*/ 449580 h 533402"/>
                        <a:gd name="connsiteX27" fmla="*/ 186700 w 247660"/>
                        <a:gd name="connsiteY27" fmla="*/ 464820 h 533402"/>
                        <a:gd name="connsiteX28" fmla="*/ 179080 w 247660"/>
                        <a:gd name="connsiteY28" fmla="*/ 518160 h 533402"/>
                        <a:gd name="connsiteX29" fmla="*/ 232420 w 247660"/>
                        <a:gd name="connsiteY29" fmla="*/ 525780 h 533402"/>
                        <a:gd name="connsiteX30" fmla="*/ 247660 w 247660"/>
                        <a:gd name="connsiteY30" fmla="*/ 495300 h 533402"/>
                        <a:gd name="connsiteX31" fmla="*/ 247660 w 247660"/>
                        <a:gd name="connsiteY31" fmla="*/ 361950 h 533402"/>
                        <a:gd name="connsiteX32" fmla="*/ 228610 w 247660"/>
                        <a:gd name="connsiteY32" fmla="*/ 361950 h 533402"/>
                        <a:gd name="connsiteX33" fmla="*/ 190510 w 247660"/>
                        <a:gd name="connsiteY33" fmla="*/ 400050 h 533402"/>
                        <a:gd name="connsiteX34" fmla="*/ 171460 w 247660"/>
                        <a:gd name="connsiteY34" fmla="*/ 400050 h 533402"/>
                        <a:gd name="connsiteX35" fmla="*/ 200035 w 247660"/>
                        <a:gd name="connsiteY35" fmla="*/ 350634 h 533402"/>
                        <a:gd name="connsiteX36" fmla="*/ 200035 w 247660"/>
                        <a:gd name="connsiteY36" fmla="*/ 342900 h 533402"/>
                        <a:gd name="connsiteX37" fmla="*/ 171460 w 247660"/>
                        <a:gd name="connsiteY37" fmla="*/ 314325 h 533402"/>
                        <a:gd name="connsiteX38" fmla="*/ 171460 w 247660"/>
                        <a:gd name="connsiteY38" fmla="*/ 295275 h 533402"/>
                        <a:gd name="connsiteX39" fmla="*/ 219085 w 247660"/>
                        <a:gd name="connsiteY39" fmla="*/ 342900 h 533402"/>
                        <a:gd name="connsiteX40" fmla="*/ 219085 w 247660"/>
                        <a:gd name="connsiteY40" fmla="*/ 343757 h 533402"/>
                        <a:gd name="connsiteX41" fmla="*/ 228610 w 247660"/>
                        <a:gd name="connsiteY41" fmla="*/ 342900 h 533402"/>
                        <a:gd name="connsiteX42" fmla="*/ 247660 w 247660"/>
                        <a:gd name="connsiteY42" fmla="*/ 342900 h 533402"/>
                        <a:gd name="connsiteX43" fmla="*/ 247660 w 247660"/>
                        <a:gd name="connsiteY43" fmla="*/ 237468 h 533402"/>
                        <a:gd name="connsiteX44" fmla="*/ 197950 w 247660"/>
                        <a:gd name="connsiteY44" fmla="*/ 209760 h 533402"/>
                        <a:gd name="connsiteX45" fmla="*/ 161935 w 247660"/>
                        <a:gd name="connsiteY45" fmla="*/ 247650 h 533402"/>
                        <a:gd name="connsiteX46" fmla="*/ 142885 w 247660"/>
                        <a:gd name="connsiteY46" fmla="*/ 247650 h 533402"/>
                        <a:gd name="connsiteX47" fmla="*/ 187196 w 247660"/>
                        <a:gd name="connsiteY47" fmla="*/ 192005 h 533402"/>
                        <a:gd name="connsiteX48" fmla="*/ 217914 w 247660"/>
                        <a:gd name="connsiteY48" fmla="*/ 96622 h 533402"/>
                        <a:gd name="connsiteX49" fmla="*/ 227744 w 247660"/>
                        <a:gd name="connsiteY49" fmla="*/ 112928 h 533402"/>
                        <a:gd name="connsiteX50" fmla="*/ 208295 w 247660"/>
                        <a:gd name="connsiteY50" fmla="*/ 191375 h 533402"/>
                        <a:gd name="connsiteX51" fmla="*/ 247660 w 247660"/>
                        <a:gd name="connsiteY51" fmla="*/ 218218 h 533402"/>
                        <a:gd name="connsiteX52" fmla="*/ 247660 w 247660"/>
                        <a:gd name="connsiteY52" fmla="*/ 38100 h 533402"/>
                        <a:gd name="connsiteX53" fmla="*/ 209560 w 247660"/>
                        <a:gd name="connsiteY53" fmla="*/ 0 h 53340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</a:cxnLst>
                      <a:rect l="l" t="t" r="r" b="b"/>
                      <a:pathLst>
                        <a:path w="247660" h="533402">
                          <a:moveTo>
                            <a:pt x="209560" y="0"/>
                          </a:moveTo>
                          <a:cubicBezTo>
                            <a:pt x="188519" y="2"/>
                            <a:pt x="171462" y="17062"/>
                            <a:pt x="171464" y="38104"/>
                          </a:cubicBezTo>
                          <a:cubicBezTo>
                            <a:pt x="171465" y="48932"/>
                            <a:pt x="176073" y="59248"/>
                            <a:pt x="184138" y="66475"/>
                          </a:cubicBezTo>
                          <a:lnTo>
                            <a:pt x="171460" y="80667"/>
                          </a:lnTo>
                          <a:cubicBezTo>
                            <a:pt x="162009" y="72193"/>
                            <a:pt x="155642" y="60818"/>
                            <a:pt x="153363" y="48330"/>
                          </a:cubicBezTo>
                          <a:cubicBezTo>
                            <a:pt x="122160" y="53086"/>
                            <a:pt x="100721" y="82236"/>
                            <a:pt x="105476" y="113438"/>
                          </a:cubicBezTo>
                          <a:cubicBezTo>
                            <a:pt x="108001" y="130004"/>
                            <a:pt x="117669" y="144627"/>
                            <a:pt x="131922" y="153438"/>
                          </a:cubicBezTo>
                          <a:lnTo>
                            <a:pt x="121911" y="169631"/>
                          </a:lnTo>
                          <a:cubicBezTo>
                            <a:pt x="102244" y="157570"/>
                            <a:pt x="89150" y="137199"/>
                            <a:pt x="86345" y="114300"/>
                          </a:cubicBezTo>
                          <a:cubicBezTo>
                            <a:pt x="86145" y="114300"/>
                            <a:pt x="85936" y="114300"/>
                            <a:pt x="85735" y="114300"/>
                          </a:cubicBezTo>
                          <a:cubicBezTo>
                            <a:pt x="54288" y="114179"/>
                            <a:pt x="28697" y="139574"/>
                            <a:pt x="28577" y="171021"/>
                          </a:cubicBezTo>
                          <a:cubicBezTo>
                            <a:pt x="28557" y="176037"/>
                            <a:pt x="29201" y="181033"/>
                            <a:pt x="30490" y="185880"/>
                          </a:cubicBezTo>
                          <a:cubicBezTo>
                            <a:pt x="39013" y="182655"/>
                            <a:pt x="48048" y="180993"/>
                            <a:pt x="57160" y="180975"/>
                          </a:cubicBezTo>
                          <a:lnTo>
                            <a:pt x="57160" y="200025"/>
                          </a:lnTo>
                          <a:cubicBezTo>
                            <a:pt x="25650" y="199967"/>
                            <a:pt x="58" y="225463"/>
                            <a:pt x="0" y="256974"/>
                          </a:cubicBezTo>
                          <a:cubicBezTo>
                            <a:pt x="-40" y="278711"/>
                            <a:pt x="12274" y="298582"/>
                            <a:pt x="31757" y="308220"/>
                          </a:cubicBezTo>
                          <a:cubicBezTo>
                            <a:pt x="54519" y="285308"/>
                            <a:pt x="89258" y="279245"/>
                            <a:pt x="118435" y="293094"/>
                          </a:cubicBezTo>
                          <a:lnTo>
                            <a:pt x="110262" y="310296"/>
                          </a:lnTo>
                          <a:cubicBezTo>
                            <a:pt x="102601" y="306650"/>
                            <a:pt x="94219" y="304771"/>
                            <a:pt x="85735" y="304800"/>
                          </a:cubicBezTo>
                          <a:cubicBezTo>
                            <a:pt x="54172" y="304818"/>
                            <a:pt x="28600" y="330419"/>
                            <a:pt x="28618" y="361982"/>
                          </a:cubicBezTo>
                          <a:cubicBezTo>
                            <a:pt x="28636" y="393546"/>
                            <a:pt x="54238" y="419118"/>
                            <a:pt x="85801" y="419100"/>
                          </a:cubicBezTo>
                          <a:cubicBezTo>
                            <a:pt x="91308" y="419097"/>
                            <a:pt x="96784" y="418298"/>
                            <a:pt x="102061" y="416728"/>
                          </a:cubicBezTo>
                          <a:lnTo>
                            <a:pt x="107510" y="434988"/>
                          </a:lnTo>
                          <a:cubicBezTo>
                            <a:pt x="103743" y="436094"/>
                            <a:pt x="99896" y="436902"/>
                            <a:pt x="96003" y="437407"/>
                          </a:cubicBezTo>
                          <a:cubicBezTo>
                            <a:pt x="100329" y="465221"/>
                            <a:pt x="124262" y="485744"/>
                            <a:pt x="152410" y="485775"/>
                          </a:cubicBezTo>
                          <a:cubicBezTo>
                            <a:pt x="152706" y="485775"/>
                            <a:pt x="153001" y="485718"/>
                            <a:pt x="153296" y="485708"/>
                          </a:cubicBezTo>
                          <a:cubicBezTo>
                            <a:pt x="155678" y="471279"/>
                            <a:pt x="163553" y="458331"/>
                            <a:pt x="175270" y="449580"/>
                          </a:cubicBezTo>
                          <a:lnTo>
                            <a:pt x="186700" y="464820"/>
                          </a:lnTo>
                          <a:cubicBezTo>
                            <a:pt x="169867" y="477445"/>
                            <a:pt x="166455" y="501327"/>
                            <a:pt x="179080" y="518160"/>
                          </a:cubicBezTo>
                          <a:cubicBezTo>
                            <a:pt x="191706" y="534994"/>
                            <a:pt x="215587" y="538405"/>
                            <a:pt x="232420" y="525780"/>
                          </a:cubicBezTo>
                          <a:cubicBezTo>
                            <a:pt x="242014" y="518585"/>
                            <a:pt x="247660" y="507292"/>
                            <a:pt x="247660" y="495300"/>
                          </a:cubicBezTo>
                          <a:lnTo>
                            <a:pt x="247660" y="361950"/>
                          </a:lnTo>
                          <a:lnTo>
                            <a:pt x="228610" y="361950"/>
                          </a:lnTo>
                          <a:cubicBezTo>
                            <a:pt x="207569" y="361950"/>
                            <a:pt x="190510" y="379008"/>
                            <a:pt x="190510" y="400050"/>
                          </a:cubicBezTo>
                          <a:lnTo>
                            <a:pt x="171460" y="400050"/>
                          </a:lnTo>
                          <a:cubicBezTo>
                            <a:pt x="171488" y="379660"/>
                            <a:pt x="182377" y="360829"/>
                            <a:pt x="200035" y="350634"/>
                          </a:cubicBezTo>
                          <a:lnTo>
                            <a:pt x="200035" y="342900"/>
                          </a:lnTo>
                          <a:cubicBezTo>
                            <a:pt x="200035" y="327118"/>
                            <a:pt x="187242" y="314325"/>
                            <a:pt x="171460" y="314325"/>
                          </a:cubicBezTo>
                          <a:lnTo>
                            <a:pt x="171460" y="295275"/>
                          </a:lnTo>
                          <a:cubicBezTo>
                            <a:pt x="197750" y="295306"/>
                            <a:pt x="219054" y="316610"/>
                            <a:pt x="219085" y="342900"/>
                          </a:cubicBezTo>
                          <a:lnTo>
                            <a:pt x="219085" y="343757"/>
                          </a:lnTo>
                          <a:cubicBezTo>
                            <a:pt x="222231" y="343206"/>
                            <a:pt x="225417" y="342919"/>
                            <a:pt x="228610" y="342900"/>
                          </a:cubicBezTo>
                          <a:lnTo>
                            <a:pt x="247660" y="342900"/>
                          </a:lnTo>
                          <a:lnTo>
                            <a:pt x="247660" y="237468"/>
                          </a:lnTo>
                          <a:cubicBezTo>
                            <a:pt x="228131" y="235005"/>
                            <a:pt x="210316" y="225074"/>
                            <a:pt x="197950" y="209760"/>
                          </a:cubicBezTo>
                          <a:cubicBezTo>
                            <a:pt x="177794" y="210836"/>
                            <a:pt x="161988" y="227466"/>
                            <a:pt x="161935" y="247650"/>
                          </a:cubicBezTo>
                          <a:lnTo>
                            <a:pt x="142885" y="247650"/>
                          </a:lnTo>
                          <a:cubicBezTo>
                            <a:pt x="142930" y="221059"/>
                            <a:pt x="161290" y="198003"/>
                            <a:pt x="187196" y="192005"/>
                          </a:cubicBezTo>
                          <a:cubicBezTo>
                            <a:pt x="172119" y="157003"/>
                            <a:pt x="185244" y="116246"/>
                            <a:pt x="217914" y="96622"/>
                          </a:cubicBezTo>
                          <a:lnTo>
                            <a:pt x="227744" y="112928"/>
                          </a:lnTo>
                          <a:cubicBezTo>
                            <a:pt x="200710" y="129220"/>
                            <a:pt x="192002" y="164342"/>
                            <a:pt x="208295" y="191375"/>
                          </a:cubicBezTo>
                          <a:cubicBezTo>
                            <a:pt x="216883" y="205628"/>
                            <a:pt x="231257" y="215428"/>
                            <a:pt x="247660" y="218218"/>
                          </a:cubicBezTo>
                          <a:lnTo>
                            <a:pt x="247660" y="38100"/>
                          </a:lnTo>
                          <a:cubicBezTo>
                            <a:pt x="247660" y="17058"/>
                            <a:pt x="230602" y="0"/>
                            <a:pt x="209560" y="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  <p:grpSp>
            <p:nvGrpSpPr>
              <p:cNvPr id="271" name="Group 270">
                <a:extLst>
                  <a:ext uri="{FF2B5EF4-FFF2-40B4-BE49-F238E27FC236}">
                    <a16:creationId xmlns:a16="http://schemas.microsoft.com/office/drawing/2014/main" id="{0DD82BAC-D025-4271-A1A4-B5E78D058420}"/>
                  </a:ext>
                </a:extLst>
              </p:cNvPr>
              <p:cNvGrpSpPr/>
              <p:nvPr/>
            </p:nvGrpSpPr>
            <p:grpSpPr>
              <a:xfrm>
                <a:off x="640574" y="1987591"/>
                <a:ext cx="7833874" cy="743456"/>
                <a:chOff x="629423" y="1976440"/>
                <a:chExt cx="7833874" cy="743456"/>
              </a:xfrm>
            </p:grpSpPr>
            <p:sp>
              <p:nvSpPr>
                <p:cNvPr id="15" name="Rectangle: Rounded Corners 14">
                  <a:extLst>
                    <a:ext uri="{FF2B5EF4-FFF2-40B4-BE49-F238E27FC236}">
                      <a16:creationId xmlns:a16="http://schemas.microsoft.com/office/drawing/2014/main" id="{7D6C8F0A-BEB0-4330-8978-DECBBE15BB4D}"/>
                    </a:ext>
                  </a:extLst>
                </p:cNvPr>
                <p:cNvSpPr/>
                <p:nvPr/>
              </p:nvSpPr>
              <p:spPr>
                <a:xfrm flipH="1">
                  <a:off x="5841807" y="1978339"/>
                  <a:ext cx="2621490" cy="741556"/>
                </a:xfrm>
                <a:prstGeom prst="roundRect">
                  <a:avLst>
                    <a:gd name="adj" fmla="val 50000"/>
                  </a:avLst>
                </a:prstGeom>
                <a:noFill/>
                <a:ln w="6350">
                  <a:solidFill>
                    <a:schemeClr val="accent3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16" name="Rectangle 90">
                  <a:extLst>
                    <a:ext uri="{FF2B5EF4-FFF2-40B4-BE49-F238E27FC236}">
                      <a16:creationId xmlns:a16="http://schemas.microsoft.com/office/drawing/2014/main" id="{51F0C6B5-522B-423F-B85D-1086B061DB10}"/>
                    </a:ext>
                  </a:extLst>
                </p:cNvPr>
                <p:cNvSpPr/>
                <p:nvPr/>
              </p:nvSpPr>
              <p:spPr>
                <a:xfrm flipH="1" flipV="1">
                  <a:off x="5412622" y="2719896"/>
                  <a:ext cx="1082719" cy="0"/>
                </a:xfrm>
                <a:custGeom>
                  <a:avLst/>
                  <a:gdLst>
                    <a:gd name="connsiteX0" fmla="*/ 0 w 1005840"/>
                    <a:gd name="connsiteY0" fmla="*/ 0 h 45719"/>
                    <a:gd name="connsiteX1" fmla="*/ 1005840 w 1005840"/>
                    <a:gd name="connsiteY1" fmla="*/ 0 h 45719"/>
                    <a:gd name="connsiteX2" fmla="*/ 1005840 w 1005840"/>
                    <a:gd name="connsiteY2" fmla="*/ 45719 h 45719"/>
                    <a:gd name="connsiteX3" fmla="*/ 0 w 1005840"/>
                    <a:gd name="connsiteY3" fmla="*/ 45719 h 45719"/>
                    <a:gd name="connsiteX4" fmla="*/ 0 w 1005840"/>
                    <a:gd name="connsiteY4" fmla="*/ 0 h 45719"/>
                    <a:gd name="connsiteX0" fmla="*/ 1005840 w 1097280"/>
                    <a:gd name="connsiteY0" fmla="*/ 45719 h 137159"/>
                    <a:gd name="connsiteX1" fmla="*/ 0 w 1097280"/>
                    <a:gd name="connsiteY1" fmla="*/ 45719 h 137159"/>
                    <a:gd name="connsiteX2" fmla="*/ 0 w 1097280"/>
                    <a:gd name="connsiteY2" fmla="*/ 0 h 137159"/>
                    <a:gd name="connsiteX3" fmla="*/ 1005840 w 1097280"/>
                    <a:gd name="connsiteY3" fmla="*/ 0 h 137159"/>
                    <a:gd name="connsiteX4" fmla="*/ 1097280 w 1097280"/>
                    <a:gd name="connsiteY4" fmla="*/ 137159 h 137159"/>
                    <a:gd name="connsiteX0" fmla="*/ 1005840 w 1005840"/>
                    <a:gd name="connsiteY0" fmla="*/ 45719 h 45719"/>
                    <a:gd name="connsiteX1" fmla="*/ 0 w 1005840"/>
                    <a:gd name="connsiteY1" fmla="*/ 45719 h 45719"/>
                    <a:gd name="connsiteX2" fmla="*/ 0 w 1005840"/>
                    <a:gd name="connsiteY2" fmla="*/ 0 h 45719"/>
                    <a:gd name="connsiteX3" fmla="*/ 1005840 w 1005840"/>
                    <a:gd name="connsiteY3" fmla="*/ 0 h 45719"/>
                    <a:gd name="connsiteX0" fmla="*/ 0 w 1005840"/>
                    <a:gd name="connsiteY0" fmla="*/ 45719 h 45719"/>
                    <a:gd name="connsiteX1" fmla="*/ 0 w 1005840"/>
                    <a:gd name="connsiteY1" fmla="*/ 0 h 45719"/>
                    <a:gd name="connsiteX2" fmla="*/ 1005840 w 1005840"/>
                    <a:gd name="connsiteY2" fmla="*/ 0 h 45719"/>
                    <a:gd name="connsiteX0" fmla="*/ 0 w 1005840"/>
                    <a:gd name="connsiteY0" fmla="*/ 0 h 0"/>
                    <a:gd name="connsiteX1" fmla="*/ 1005840 w 1005840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005840">
                      <a:moveTo>
                        <a:pt x="0" y="0"/>
                      </a:moveTo>
                      <a:lnTo>
                        <a:pt x="1005840" y="0"/>
                      </a:lnTo>
                    </a:path>
                  </a:pathLst>
                </a:custGeom>
                <a:noFill/>
                <a:ln w="6350">
                  <a:solidFill>
                    <a:schemeClr val="accent3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  <p:grpSp>
              <p:nvGrpSpPr>
                <p:cNvPr id="206" name="Group 205">
                  <a:extLst>
                    <a:ext uri="{FF2B5EF4-FFF2-40B4-BE49-F238E27FC236}">
                      <a16:creationId xmlns:a16="http://schemas.microsoft.com/office/drawing/2014/main" id="{0EB9E4FF-51CD-4795-B18D-75CF4F3C2B91}"/>
                    </a:ext>
                  </a:extLst>
                </p:cNvPr>
                <p:cNvGrpSpPr/>
                <p:nvPr/>
              </p:nvGrpSpPr>
              <p:grpSpPr>
                <a:xfrm>
                  <a:off x="6769967" y="1999454"/>
                  <a:ext cx="1659976" cy="670471"/>
                  <a:chOff x="943897" y="3857049"/>
                  <a:chExt cx="2213300" cy="893961"/>
                </a:xfrm>
              </p:grpSpPr>
              <p:sp>
                <p:nvSpPr>
                  <p:cNvPr id="207" name="TextBox 206">
                    <a:extLst>
                      <a:ext uri="{FF2B5EF4-FFF2-40B4-BE49-F238E27FC236}">
                        <a16:creationId xmlns:a16="http://schemas.microsoft.com/office/drawing/2014/main" id="{06664456-F20F-4B36-BE9E-102DF169E356}"/>
                      </a:ext>
                    </a:extLst>
                  </p:cNvPr>
                  <p:cNvSpPr txBox="1"/>
                  <p:nvPr/>
                </p:nvSpPr>
                <p:spPr>
                  <a:xfrm>
                    <a:off x="943897" y="3857049"/>
                    <a:ext cx="1412059" cy="385964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RECRUITING</a:t>
                    </a:r>
                    <a:endParaRPr lang="en-IN" sz="16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8" name="TextBox 207">
                    <a:extLst>
                      <a:ext uri="{FF2B5EF4-FFF2-40B4-BE49-F238E27FC236}">
                        <a16:creationId xmlns:a16="http://schemas.microsoft.com/office/drawing/2014/main" id="{B07653B3-AA08-4004-A434-9635D5BE43A3}"/>
                      </a:ext>
                    </a:extLst>
                  </p:cNvPr>
                  <p:cNvSpPr txBox="1"/>
                  <p:nvPr/>
                </p:nvSpPr>
                <p:spPr>
                  <a:xfrm>
                    <a:off x="943897" y="4154519"/>
                    <a:ext cx="2213300" cy="59649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marL="171450" indent="-171450" defTabSz="685800">
                      <a:buClr>
                        <a:schemeClr val="accent5"/>
                      </a:buClr>
                      <a:buFont typeface="Wingdings" panose="05000000000000000000" pitchFamily="2" charset="2"/>
                      <a:buChar char="ü"/>
                      <a:defRPr/>
                    </a:pPr>
                    <a:r>
                      <a:rPr lang="en-US" sz="14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Dynamic Career Sites </a:t>
                    </a:r>
                  </a:p>
                  <a:p>
                    <a:pPr marL="171450" indent="-171450" defTabSz="685800">
                      <a:buClr>
                        <a:schemeClr val="accent5"/>
                      </a:buClr>
                      <a:buFont typeface="Wingdings" panose="05000000000000000000" pitchFamily="2" charset="2"/>
                      <a:buChar char="ü"/>
                      <a:defRPr/>
                    </a:pPr>
                    <a:r>
                      <a:rPr lang="en-US" sz="14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Smart Sourcing</a:t>
                    </a:r>
                    <a:endParaRPr lang="en-IN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68" name="Group 267">
                  <a:extLst>
                    <a:ext uri="{FF2B5EF4-FFF2-40B4-BE49-F238E27FC236}">
                      <a16:creationId xmlns:a16="http://schemas.microsoft.com/office/drawing/2014/main" id="{35C70DF5-8E8D-487A-B2BC-98E5DB9CBDBB}"/>
                    </a:ext>
                  </a:extLst>
                </p:cNvPr>
                <p:cNvGrpSpPr/>
                <p:nvPr/>
              </p:nvGrpSpPr>
              <p:grpSpPr>
                <a:xfrm>
                  <a:off x="5841809" y="1980010"/>
                  <a:ext cx="738217" cy="738216"/>
                  <a:chOff x="5841809" y="1980010"/>
                  <a:chExt cx="738217" cy="738216"/>
                </a:xfrm>
              </p:grpSpPr>
              <p:sp>
                <p:nvSpPr>
                  <p:cNvPr id="18" name="Oval 17">
                    <a:extLst>
                      <a:ext uri="{FF2B5EF4-FFF2-40B4-BE49-F238E27FC236}">
                        <a16:creationId xmlns:a16="http://schemas.microsoft.com/office/drawing/2014/main" id="{72F1298C-D639-41B1-8029-08FAF0480791}"/>
                      </a:ext>
                    </a:extLst>
                  </p:cNvPr>
                  <p:cNvSpPr/>
                  <p:nvPr/>
                </p:nvSpPr>
                <p:spPr>
                  <a:xfrm flipH="1">
                    <a:off x="5841809" y="1980010"/>
                    <a:ext cx="738217" cy="738216"/>
                  </a:xfrm>
                  <a:prstGeom prst="ellipse">
                    <a:avLst/>
                  </a:prstGeom>
                  <a:noFill/>
                  <a:ln w="6350">
                    <a:solidFill>
                      <a:schemeClr val="accent3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en-IN" sz="2000" dirty="0">
                      <a:solidFill>
                        <a:prstClr val="white"/>
                      </a:solidFill>
                      <a:latin typeface="Arial Nova Cond" panose="020B0506020202020204" pitchFamily="34" charset="0"/>
                    </a:endParaRPr>
                  </a:p>
                </p:txBody>
              </p:sp>
              <p:grpSp>
                <p:nvGrpSpPr>
                  <p:cNvPr id="250" name="Group 249">
                    <a:extLst>
                      <a:ext uri="{FF2B5EF4-FFF2-40B4-BE49-F238E27FC236}">
                        <a16:creationId xmlns:a16="http://schemas.microsoft.com/office/drawing/2014/main" id="{32F2B598-3F14-4EAE-8B52-E6C556028E39}"/>
                      </a:ext>
                    </a:extLst>
                  </p:cNvPr>
                  <p:cNvGrpSpPr/>
                  <p:nvPr/>
                </p:nvGrpSpPr>
                <p:grpSpPr>
                  <a:xfrm>
                    <a:off x="6042097" y="2180373"/>
                    <a:ext cx="337640" cy="337490"/>
                    <a:chOff x="5657332" y="2876472"/>
                    <a:chExt cx="877287" cy="876895"/>
                  </a:xfrm>
                  <a:solidFill>
                    <a:schemeClr val="accent3"/>
                  </a:solidFill>
                </p:grpSpPr>
                <p:sp>
                  <p:nvSpPr>
                    <p:cNvPr id="251" name="Freeform: Shape 250">
                      <a:extLst>
                        <a:ext uri="{FF2B5EF4-FFF2-40B4-BE49-F238E27FC236}">
                          <a16:creationId xmlns:a16="http://schemas.microsoft.com/office/drawing/2014/main" id="{3D29D199-ED25-4612-A58E-9941A21569B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7332" y="2876472"/>
                      <a:ext cx="877287" cy="876895"/>
                    </a:xfrm>
                    <a:custGeom>
                      <a:avLst/>
                      <a:gdLst>
                        <a:gd name="connsiteX0" fmla="*/ 854529 w 877287"/>
                        <a:gd name="connsiteY0" fmla="*/ 745981 h 876895"/>
                        <a:gd name="connsiteX1" fmla="*/ 683079 w 877287"/>
                        <a:gd name="connsiteY1" fmla="*/ 574531 h 876895"/>
                        <a:gd name="connsiteX2" fmla="*/ 590210 w 877287"/>
                        <a:gd name="connsiteY2" fmla="*/ 562910 h 876895"/>
                        <a:gd name="connsiteX3" fmla="*/ 533060 w 877287"/>
                        <a:gd name="connsiteY3" fmla="*/ 505760 h 876895"/>
                        <a:gd name="connsiteX4" fmla="*/ 588877 w 877287"/>
                        <a:gd name="connsiteY4" fmla="*/ 414034 h 876895"/>
                        <a:gd name="connsiteX5" fmla="*/ 591639 w 877287"/>
                        <a:gd name="connsiteY5" fmla="*/ 406605 h 876895"/>
                        <a:gd name="connsiteX6" fmla="*/ 598116 w 877287"/>
                        <a:gd name="connsiteY6" fmla="*/ 221725 h 876895"/>
                        <a:gd name="connsiteX7" fmla="*/ 221724 w 877287"/>
                        <a:gd name="connsiteY7" fmla="*/ 11640 h 876895"/>
                        <a:gd name="connsiteX8" fmla="*/ 11640 w 877287"/>
                        <a:gd name="connsiteY8" fmla="*/ 388032 h 876895"/>
                        <a:gd name="connsiteX9" fmla="*/ 305318 w 877287"/>
                        <a:gd name="connsiteY9" fmla="*/ 609678 h 876895"/>
                        <a:gd name="connsiteX10" fmla="*/ 327797 w 877287"/>
                        <a:gd name="connsiteY10" fmla="*/ 608916 h 876895"/>
                        <a:gd name="connsiteX11" fmla="*/ 506867 w 877287"/>
                        <a:gd name="connsiteY11" fmla="*/ 533478 h 876895"/>
                        <a:gd name="connsiteX12" fmla="*/ 564017 w 877287"/>
                        <a:gd name="connsiteY12" fmla="*/ 590628 h 876895"/>
                        <a:gd name="connsiteX13" fmla="*/ 575637 w 877287"/>
                        <a:gd name="connsiteY13" fmla="*/ 683401 h 876895"/>
                        <a:gd name="connsiteX14" fmla="*/ 747087 w 877287"/>
                        <a:gd name="connsiteY14" fmla="*/ 854851 h 876895"/>
                        <a:gd name="connsiteX15" fmla="*/ 855244 w 877287"/>
                        <a:gd name="connsiteY15" fmla="*/ 854137 h 876895"/>
                        <a:gd name="connsiteX16" fmla="*/ 854529 w 877287"/>
                        <a:gd name="connsiteY16" fmla="*/ 745981 h 876895"/>
                        <a:gd name="connsiteX17" fmla="*/ 320367 w 877287"/>
                        <a:gd name="connsiteY17" fmla="*/ 542431 h 876895"/>
                        <a:gd name="connsiteX18" fmla="*/ 302651 w 877287"/>
                        <a:gd name="connsiteY18" fmla="*/ 543003 h 876895"/>
                        <a:gd name="connsiteX19" fmla="*/ 255026 w 877287"/>
                        <a:gd name="connsiteY19" fmla="*/ 538240 h 876895"/>
                        <a:gd name="connsiteX20" fmla="*/ 66820 w 877287"/>
                        <a:gd name="connsiteY20" fmla="*/ 254606 h 876895"/>
                        <a:gd name="connsiteX21" fmla="*/ 350455 w 877287"/>
                        <a:gd name="connsiteY21" fmla="*/ 66400 h 876895"/>
                        <a:gd name="connsiteX22" fmla="*/ 538660 w 877287"/>
                        <a:gd name="connsiteY22" fmla="*/ 350035 h 876895"/>
                        <a:gd name="connsiteX23" fmla="*/ 535061 w 877287"/>
                        <a:gd name="connsiteY23" fmla="*/ 365266 h 876895"/>
                        <a:gd name="connsiteX24" fmla="*/ 532870 w 877287"/>
                        <a:gd name="connsiteY24" fmla="*/ 372886 h 876895"/>
                        <a:gd name="connsiteX25" fmla="*/ 529441 w 877287"/>
                        <a:gd name="connsiteY25" fmla="*/ 383078 h 876895"/>
                        <a:gd name="connsiteX26" fmla="*/ 527250 w 877287"/>
                        <a:gd name="connsiteY26" fmla="*/ 389079 h 876895"/>
                        <a:gd name="connsiteX27" fmla="*/ 320367 w 877287"/>
                        <a:gd name="connsiteY27" fmla="*/ 542431 h 87689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</a:cxnLst>
                      <a:rect l="l" t="t" r="r" b="b"/>
                      <a:pathLst>
                        <a:path w="877287" h="876895">
                          <a:moveTo>
                            <a:pt x="854529" y="745981"/>
                          </a:moveTo>
                          <a:lnTo>
                            <a:pt x="683079" y="574531"/>
                          </a:lnTo>
                          <a:cubicBezTo>
                            <a:pt x="658429" y="549863"/>
                            <a:pt x="620179" y="545076"/>
                            <a:pt x="590210" y="562910"/>
                          </a:cubicBezTo>
                          <a:lnTo>
                            <a:pt x="533060" y="505760"/>
                          </a:lnTo>
                          <a:cubicBezTo>
                            <a:pt x="556910" y="478701"/>
                            <a:pt x="575805" y="447651"/>
                            <a:pt x="588877" y="414034"/>
                          </a:cubicBezTo>
                          <a:cubicBezTo>
                            <a:pt x="589925" y="411558"/>
                            <a:pt x="590782" y="409081"/>
                            <a:pt x="591639" y="406605"/>
                          </a:cubicBezTo>
                          <a:cubicBezTo>
                            <a:pt x="612899" y="347137"/>
                            <a:pt x="615163" y="282534"/>
                            <a:pt x="598116" y="221725"/>
                          </a:cubicBezTo>
                          <a:cubicBezTo>
                            <a:pt x="552191" y="59774"/>
                            <a:pt x="383675" y="-34284"/>
                            <a:pt x="221724" y="11640"/>
                          </a:cubicBezTo>
                          <a:cubicBezTo>
                            <a:pt x="59774" y="57565"/>
                            <a:pt x="-34284" y="226081"/>
                            <a:pt x="11640" y="388032"/>
                          </a:cubicBezTo>
                          <a:cubicBezTo>
                            <a:pt x="48872" y="519329"/>
                            <a:pt x="168843" y="609875"/>
                            <a:pt x="305318" y="609678"/>
                          </a:cubicBezTo>
                          <a:cubicBezTo>
                            <a:pt x="312842" y="609678"/>
                            <a:pt x="320367" y="609678"/>
                            <a:pt x="327797" y="608916"/>
                          </a:cubicBezTo>
                          <a:cubicBezTo>
                            <a:pt x="394132" y="604034"/>
                            <a:pt x="457036" y="577535"/>
                            <a:pt x="506867" y="533478"/>
                          </a:cubicBezTo>
                          <a:lnTo>
                            <a:pt x="564017" y="590628"/>
                          </a:lnTo>
                          <a:cubicBezTo>
                            <a:pt x="546234" y="620574"/>
                            <a:pt x="551017" y="658767"/>
                            <a:pt x="575637" y="683401"/>
                          </a:cubicBezTo>
                          <a:lnTo>
                            <a:pt x="747087" y="854851"/>
                          </a:lnTo>
                          <a:cubicBezTo>
                            <a:pt x="777151" y="884521"/>
                            <a:pt x="825574" y="884201"/>
                            <a:pt x="855244" y="854137"/>
                          </a:cubicBezTo>
                          <a:cubicBezTo>
                            <a:pt x="884913" y="824073"/>
                            <a:pt x="884593" y="775650"/>
                            <a:pt x="854529" y="745981"/>
                          </a:cubicBezTo>
                          <a:close/>
                          <a:moveTo>
                            <a:pt x="320367" y="542431"/>
                          </a:moveTo>
                          <a:cubicBezTo>
                            <a:pt x="314462" y="542812"/>
                            <a:pt x="308556" y="543003"/>
                            <a:pt x="302651" y="543003"/>
                          </a:cubicBezTo>
                          <a:cubicBezTo>
                            <a:pt x="286655" y="543037"/>
                            <a:pt x="270698" y="541442"/>
                            <a:pt x="255026" y="538240"/>
                          </a:cubicBezTo>
                          <a:cubicBezTo>
                            <a:pt x="124730" y="511888"/>
                            <a:pt x="40468" y="384900"/>
                            <a:pt x="66820" y="254606"/>
                          </a:cubicBezTo>
                          <a:cubicBezTo>
                            <a:pt x="93172" y="124311"/>
                            <a:pt x="220160" y="40048"/>
                            <a:pt x="350455" y="66400"/>
                          </a:cubicBezTo>
                          <a:cubicBezTo>
                            <a:pt x="480750" y="92752"/>
                            <a:pt x="565012" y="219740"/>
                            <a:pt x="538660" y="350035"/>
                          </a:cubicBezTo>
                          <a:cubicBezTo>
                            <a:pt x="537626" y="355150"/>
                            <a:pt x="536426" y="360230"/>
                            <a:pt x="535061" y="365266"/>
                          </a:cubicBezTo>
                          <a:cubicBezTo>
                            <a:pt x="534299" y="367838"/>
                            <a:pt x="533632" y="370410"/>
                            <a:pt x="532870" y="372886"/>
                          </a:cubicBezTo>
                          <a:cubicBezTo>
                            <a:pt x="532108" y="375363"/>
                            <a:pt x="530679" y="379744"/>
                            <a:pt x="529441" y="383078"/>
                          </a:cubicBezTo>
                          <a:lnTo>
                            <a:pt x="527250" y="389079"/>
                          </a:lnTo>
                          <a:cubicBezTo>
                            <a:pt x="493559" y="475759"/>
                            <a:pt x="413099" y="535401"/>
                            <a:pt x="320367" y="542431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52" name="Freeform: Shape 251">
                      <a:extLst>
                        <a:ext uri="{FF2B5EF4-FFF2-40B4-BE49-F238E27FC236}">
                          <a16:creationId xmlns:a16="http://schemas.microsoft.com/office/drawing/2014/main" id="{F8558108-C7BE-4AE1-AFD5-EFE6DE4D18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61767" y="3505200"/>
                      <a:ext cx="96964" cy="96964"/>
                    </a:xfrm>
                    <a:custGeom>
                      <a:avLst/>
                      <a:gdLst>
                        <a:gd name="connsiteX0" fmla="*/ 96965 w 96964"/>
                        <a:gd name="connsiteY0" fmla="*/ 48482 h 96964"/>
                        <a:gd name="connsiteX1" fmla="*/ 48482 w 96964"/>
                        <a:gd name="connsiteY1" fmla="*/ 96964 h 96964"/>
                        <a:gd name="connsiteX2" fmla="*/ 0 w 96964"/>
                        <a:gd name="connsiteY2" fmla="*/ 48482 h 96964"/>
                        <a:gd name="connsiteX3" fmla="*/ 48482 w 96964"/>
                        <a:gd name="connsiteY3" fmla="*/ 0 h 96964"/>
                        <a:gd name="connsiteX4" fmla="*/ 96965 w 96964"/>
                        <a:gd name="connsiteY4" fmla="*/ 48482 h 969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6964" h="96964">
                          <a:moveTo>
                            <a:pt x="96965" y="48482"/>
                          </a:moveTo>
                          <a:cubicBezTo>
                            <a:pt x="96965" y="75258"/>
                            <a:pt x="75258" y="96964"/>
                            <a:pt x="48482" y="96964"/>
                          </a:cubicBezTo>
                          <a:cubicBezTo>
                            <a:pt x="21706" y="96964"/>
                            <a:pt x="0" y="75258"/>
                            <a:pt x="0" y="48482"/>
                          </a:cubicBezTo>
                          <a:cubicBezTo>
                            <a:pt x="0" y="21706"/>
                            <a:pt x="21706" y="0"/>
                            <a:pt x="48482" y="0"/>
                          </a:cubicBezTo>
                          <a:cubicBezTo>
                            <a:pt x="75258" y="0"/>
                            <a:pt x="96965" y="21706"/>
                            <a:pt x="96965" y="48482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53" name="Freeform: Shape 252">
                      <a:extLst>
                        <a:ext uri="{FF2B5EF4-FFF2-40B4-BE49-F238E27FC236}">
                          <a16:creationId xmlns:a16="http://schemas.microsoft.com/office/drawing/2014/main" id="{0500CFE9-A1B1-4BD3-88EF-0D6689AA34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43575" y="3612927"/>
                      <a:ext cx="133350" cy="101822"/>
                    </a:xfrm>
                    <a:custGeom>
                      <a:avLst/>
                      <a:gdLst>
                        <a:gd name="connsiteX0" fmla="*/ 133350 w 133350"/>
                        <a:gd name="connsiteY0" fmla="*/ 59341 h 101822"/>
                        <a:gd name="connsiteX1" fmla="*/ 133350 w 133350"/>
                        <a:gd name="connsiteY1" fmla="*/ 82772 h 101822"/>
                        <a:gd name="connsiteX2" fmla="*/ 114300 w 133350"/>
                        <a:gd name="connsiteY2" fmla="*/ 101822 h 101822"/>
                        <a:gd name="connsiteX3" fmla="*/ 19050 w 133350"/>
                        <a:gd name="connsiteY3" fmla="*/ 101822 h 101822"/>
                        <a:gd name="connsiteX4" fmla="*/ 0 w 133350"/>
                        <a:gd name="connsiteY4" fmla="*/ 82772 h 101822"/>
                        <a:gd name="connsiteX5" fmla="*/ 0 w 133350"/>
                        <a:gd name="connsiteY5" fmla="*/ 59341 h 101822"/>
                        <a:gd name="connsiteX6" fmla="*/ 66675 w 133350"/>
                        <a:gd name="connsiteY6" fmla="*/ 0 h 101822"/>
                        <a:gd name="connsiteX7" fmla="*/ 133350 w 133350"/>
                        <a:gd name="connsiteY7" fmla="*/ 59341 h 1018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133350" h="101822">
                          <a:moveTo>
                            <a:pt x="133350" y="59341"/>
                          </a:moveTo>
                          <a:lnTo>
                            <a:pt x="133350" y="82772"/>
                          </a:lnTo>
                          <a:cubicBezTo>
                            <a:pt x="133350" y="93294"/>
                            <a:pt x="124821" y="101822"/>
                            <a:pt x="114300" y="101822"/>
                          </a:cubicBezTo>
                          <a:lnTo>
                            <a:pt x="19050" y="101822"/>
                          </a:lnTo>
                          <a:cubicBezTo>
                            <a:pt x="8529" y="101822"/>
                            <a:pt x="0" y="93294"/>
                            <a:pt x="0" y="82772"/>
                          </a:cubicBezTo>
                          <a:lnTo>
                            <a:pt x="0" y="59341"/>
                          </a:lnTo>
                          <a:cubicBezTo>
                            <a:pt x="0" y="26670"/>
                            <a:pt x="29813" y="0"/>
                            <a:pt x="66675" y="0"/>
                          </a:cubicBezTo>
                          <a:cubicBezTo>
                            <a:pt x="103537" y="0"/>
                            <a:pt x="133350" y="26670"/>
                            <a:pt x="133350" y="59341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54" name="Freeform: Shape 253">
                      <a:extLst>
                        <a:ext uri="{FF2B5EF4-FFF2-40B4-BE49-F238E27FC236}">
                          <a16:creationId xmlns:a16="http://schemas.microsoft.com/office/drawing/2014/main" id="{3031466C-BE96-424D-9EA0-EBE728945A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61842" y="2962275"/>
                      <a:ext cx="96964" cy="96964"/>
                    </a:xfrm>
                    <a:custGeom>
                      <a:avLst/>
                      <a:gdLst>
                        <a:gd name="connsiteX0" fmla="*/ 96964 w 96964"/>
                        <a:gd name="connsiteY0" fmla="*/ 48482 h 96964"/>
                        <a:gd name="connsiteX1" fmla="*/ 48482 w 96964"/>
                        <a:gd name="connsiteY1" fmla="*/ 96965 h 96964"/>
                        <a:gd name="connsiteX2" fmla="*/ 0 w 96964"/>
                        <a:gd name="connsiteY2" fmla="*/ 48482 h 96964"/>
                        <a:gd name="connsiteX3" fmla="*/ 48482 w 96964"/>
                        <a:gd name="connsiteY3" fmla="*/ 0 h 96964"/>
                        <a:gd name="connsiteX4" fmla="*/ 96964 w 96964"/>
                        <a:gd name="connsiteY4" fmla="*/ 48482 h 969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6964" h="96964">
                          <a:moveTo>
                            <a:pt x="96964" y="48482"/>
                          </a:moveTo>
                          <a:cubicBezTo>
                            <a:pt x="96964" y="75258"/>
                            <a:pt x="75258" y="96965"/>
                            <a:pt x="48482" y="96965"/>
                          </a:cubicBezTo>
                          <a:cubicBezTo>
                            <a:pt x="21706" y="96965"/>
                            <a:pt x="0" y="75258"/>
                            <a:pt x="0" y="48482"/>
                          </a:cubicBezTo>
                          <a:cubicBezTo>
                            <a:pt x="0" y="21706"/>
                            <a:pt x="21706" y="0"/>
                            <a:pt x="48482" y="0"/>
                          </a:cubicBezTo>
                          <a:cubicBezTo>
                            <a:pt x="75258" y="0"/>
                            <a:pt x="96964" y="21706"/>
                            <a:pt x="96964" y="48482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55" name="Freeform: Shape 254">
                      <a:extLst>
                        <a:ext uri="{FF2B5EF4-FFF2-40B4-BE49-F238E27FC236}">
                          <a16:creationId xmlns:a16="http://schemas.microsoft.com/office/drawing/2014/main" id="{07FD0171-5234-43B5-81E1-93C7F7637A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43650" y="3070002"/>
                      <a:ext cx="133350" cy="101822"/>
                    </a:xfrm>
                    <a:custGeom>
                      <a:avLst/>
                      <a:gdLst>
                        <a:gd name="connsiteX0" fmla="*/ 133350 w 133350"/>
                        <a:gd name="connsiteY0" fmla="*/ 59341 h 101822"/>
                        <a:gd name="connsiteX1" fmla="*/ 133350 w 133350"/>
                        <a:gd name="connsiteY1" fmla="*/ 82772 h 101822"/>
                        <a:gd name="connsiteX2" fmla="*/ 114300 w 133350"/>
                        <a:gd name="connsiteY2" fmla="*/ 101822 h 101822"/>
                        <a:gd name="connsiteX3" fmla="*/ 19050 w 133350"/>
                        <a:gd name="connsiteY3" fmla="*/ 101822 h 101822"/>
                        <a:gd name="connsiteX4" fmla="*/ 0 w 133350"/>
                        <a:gd name="connsiteY4" fmla="*/ 82772 h 101822"/>
                        <a:gd name="connsiteX5" fmla="*/ 0 w 133350"/>
                        <a:gd name="connsiteY5" fmla="*/ 59341 h 101822"/>
                        <a:gd name="connsiteX6" fmla="*/ 66675 w 133350"/>
                        <a:gd name="connsiteY6" fmla="*/ 0 h 101822"/>
                        <a:gd name="connsiteX7" fmla="*/ 133350 w 133350"/>
                        <a:gd name="connsiteY7" fmla="*/ 59341 h 1018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133350" h="101822">
                          <a:moveTo>
                            <a:pt x="133350" y="59341"/>
                          </a:moveTo>
                          <a:lnTo>
                            <a:pt x="133350" y="82772"/>
                          </a:lnTo>
                          <a:cubicBezTo>
                            <a:pt x="133350" y="93294"/>
                            <a:pt x="124821" y="101822"/>
                            <a:pt x="114300" y="101822"/>
                          </a:cubicBezTo>
                          <a:lnTo>
                            <a:pt x="19050" y="101822"/>
                          </a:lnTo>
                          <a:cubicBezTo>
                            <a:pt x="8529" y="101822"/>
                            <a:pt x="0" y="93294"/>
                            <a:pt x="0" y="82772"/>
                          </a:cubicBezTo>
                          <a:lnTo>
                            <a:pt x="0" y="59341"/>
                          </a:lnTo>
                          <a:cubicBezTo>
                            <a:pt x="0" y="26670"/>
                            <a:pt x="29813" y="0"/>
                            <a:pt x="66675" y="0"/>
                          </a:cubicBezTo>
                          <a:cubicBezTo>
                            <a:pt x="103537" y="0"/>
                            <a:pt x="133350" y="26670"/>
                            <a:pt x="133350" y="59341"/>
                          </a:cubicBezTo>
                          <a:close/>
                        </a:path>
                      </a:pathLst>
                    </a:custGeom>
                    <a:grpFill/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56" name="Freeform: Shape 255">
                      <a:extLst>
                        <a:ext uri="{FF2B5EF4-FFF2-40B4-BE49-F238E27FC236}">
                          <a16:creationId xmlns:a16="http://schemas.microsoft.com/office/drawing/2014/main" id="{74AE76D5-6635-4E06-B9F7-2E8DB77E60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61875" y="2972561"/>
                      <a:ext cx="182499" cy="182404"/>
                    </a:xfrm>
                    <a:custGeom>
                      <a:avLst/>
                      <a:gdLst>
                        <a:gd name="connsiteX0" fmla="*/ 182499 w 182499"/>
                        <a:gd name="connsiteY0" fmla="*/ 91345 h 182404"/>
                        <a:gd name="connsiteX1" fmla="*/ 97346 w 182499"/>
                        <a:gd name="connsiteY1" fmla="*/ 182404 h 182404"/>
                        <a:gd name="connsiteX2" fmla="*/ 91250 w 182499"/>
                        <a:gd name="connsiteY2" fmla="*/ 182404 h 182404"/>
                        <a:gd name="connsiteX3" fmla="*/ 78010 w 182499"/>
                        <a:gd name="connsiteY3" fmla="*/ 181451 h 182404"/>
                        <a:gd name="connsiteX4" fmla="*/ 11811 w 182499"/>
                        <a:gd name="connsiteY4" fmla="*/ 135922 h 182404"/>
                        <a:gd name="connsiteX5" fmla="*/ 0 w 182499"/>
                        <a:gd name="connsiteY5" fmla="*/ 91154 h 182404"/>
                        <a:gd name="connsiteX6" fmla="*/ 91250 w 182499"/>
                        <a:gd name="connsiteY6" fmla="*/ 0 h 182404"/>
                        <a:gd name="connsiteX7" fmla="*/ 131731 w 182499"/>
                        <a:gd name="connsiteY7" fmla="*/ 9525 h 182404"/>
                        <a:gd name="connsiteX8" fmla="*/ 182499 w 182499"/>
                        <a:gd name="connsiteY8" fmla="*/ 91345 h 18240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82499" h="182404">
                          <a:moveTo>
                            <a:pt x="182499" y="91345"/>
                          </a:moveTo>
                          <a:cubicBezTo>
                            <a:pt x="182412" y="139342"/>
                            <a:pt x="145230" y="179104"/>
                            <a:pt x="97346" y="182404"/>
                          </a:cubicBezTo>
                          <a:lnTo>
                            <a:pt x="91250" y="182404"/>
                          </a:lnTo>
                          <a:cubicBezTo>
                            <a:pt x="86819" y="182422"/>
                            <a:pt x="82392" y="182104"/>
                            <a:pt x="78010" y="181451"/>
                          </a:cubicBezTo>
                          <a:cubicBezTo>
                            <a:pt x="50106" y="177288"/>
                            <a:pt x="25681" y="160489"/>
                            <a:pt x="11811" y="135922"/>
                          </a:cubicBezTo>
                          <a:cubicBezTo>
                            <a:pt x="4046" y="122281"/>
                            <a:pt x="-25" y="106851"/>
                            <a:pt x="0" y="91154"/>
                          </a:cubicBezTo>
                          <a:cubicBezTo>
                            <a:pt x="157" y="40839"/>
                            <a:pt x="40935" y="105"/>
                            <a:pt x="91250" y="0"/>
                          </a:cubicBezTo>
                          <a:cubicBezTo>
                            <a:pt x="105301" y="-21"/>
                            <a:pt x="119164" y="3241"/>
                            <a:pt x="131731" y="9525"/>
                          </a:cubicBezTo>
                          <a:cubicBezTo>
                            <a:pt x="162821" y="24940"/>
                            <a:pt x="182492" y="56642"/>
                            <a:pt x="182499" y="91345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57" name="Freeform: Shape 256">
                      <a:extLst>
                        <a:ext uri="{FF2B5EF4-FFF2-40B4-BE49-F238E27FC236}">
                          <a16:creationId xmlns:a16="http://schemas.microsoft.com/office/drawing/2014/main" id="{A9F14269-07B2-4383-A659-6E15D8E48B7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18155" y="3167062"/>
                      <a:ext cx="269938" cy="194119"/>
                    </a:xfrm>
                    <a:custGeom>
                      <a:avLst/>
                      <a:gdLst>
                        <a:gd name="connsiteX0" fmla="*/ 269938 w 269938"/>
                        <a:gd name="connsiteY0" fmla="*/ 117920 h 194119"/>
                        <a:gd name="connsiteX1" fmla="*/ 269938 w 269938"/>
                        <a:gd name="connsiteY1" fmla="*/ 175070 h 194119"/>
                        <a:gd name="connsiteX2" fmla="*/ 250888 w 269938"/>
                        <a:gd name="connsiteY2" fmla="*/ 194120 h 194119"/>
                        <a:gd name="connsiteX3" fmla="*/ 19050 w 269938"/>
                        <a:gd name="connsiteY3" fmla="*/ 194120 h 194119"/>
                        <a:gd name="connsiteX4" fmla="*/ 0 w 269938"/>
                        <a:gd name="connsiteY4" fmla="*/ 175070 h 194119"/>
                        <a:gd name="connsiteX5" fmla="*/ 0 w 269938"/>
                        <a:gd name="connsiteY5" fmla="*/ 117920 h 194119"/>
                        <a:gd name="connsiteX6" fmla="*/ 53912 w 269938"/>
                        <a:gd name="connsiteY6" fmla="*/ 23813 h 194119"/>
                        <a:gd name="connsiteX7" fmla="*/ 109252 w 269938"/>
                        <a:gd name="connsiteY7" fmla="*/ 2286 h 194119"/>
                        <a:gd name="connsiteX8" fmla="*/ 134969 w 269938"/>
                        <a:gd name="connsiteY8" fmla="*/ 0 h 194119"/>
                        <a:gd name="connsiteX9" fmla="*/ 269938 w 269938"/>
                        <a:gd name="connsiteY9" fmla="*/ 117920 h 19411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269938" h="194119">
                          <a:moveTo>
                            <a:pt x="269938" y="117920"/>
                          </a:moveTo>
                          <a:lnTo>
                            <a:pt x="269938" y="175070"/>
                          </a:lnTo>
                          <a:cubicBezTo>
                            <a:pt x="269938" y="185591"/>
                            <a:pt x="261410" y="194120"/>
                            <a:pt x="250888" y="194120"/>
                          </a:cubicBezTo>
                          <a:lnTo>
                            <a:pt x="19050" y="194120"/>
                          </a:lnTo>
                          <a:cubicBezTo>
                            <a:pt x="8529" y="194120"/>
                            <a:pt x="0" y="185591"/>
                            <a:pt x="0" y="175070"/>
                          </a:cubicBezTo>
                          <a:lnTo>
                            <a:pt x="0" y="117920"/>
                          </a:lnTo>
                          <a:cubicBezTo>
                            <a:pt x="840" y="79436"/>
                            <a:pt x="21139" y="44004"/>
                            <a:pt x="53912" y="23813"/>
                          </a:cubicBezTo>
                          <a:cubicBezTo>
                            <a:pt x="70655" y="12856"/>
                            <a:pt x="89505" y="5524"/>
                            <a:pt x="109252" y="2286"/>
                          </a:cubicBezTo>
                          <a:cubicBezTo>
                            <a:pt x="117744" y="798"/>
                            <a:pt x="126347" y="33"/>
                            <a:pt x="134969" y="0"/>
                          </a:cubicBezTo>
                          <a:cubicBezTo>
                            <a:pt x="209360" y="0"/>
                            <a:pt x="269938" y="52864"/>
                            <a:pt x="269938" y="117920"/>
                          </a:cubicBez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  <p:sp>
              <p:nvSpPr>
                <p:cNvPr id="5" name="Rectangle: Rounded Corners 4">
                  <a:extLst>
                    <a:ext uri="{FF2B5EF4-FFF2-40B4-BE49-F238E27FC236}">
                      <a16:creationId xmlns:a16="http://schemas.microsoft.com/office/drawing/2014/main" id="{97E31F34-3A9C-A309-88AC-7A9DC82E27DA}"/>
                    </a:ext>
                  </a:extLst>
                </p:cNvPr>
                <p:cNvSpPr/>
                <p:nvPr/>
              </p:nvSpPr>
              <p:spPr>
                <a:xfrm flipH="1">
                  <a:off x="629423" y="1976440"/>
                  <a:ext cx="2621490" cy="741556"/>
                </a:xfrm>
                <a:prstGeom prst="roundRect">
                  <a:avLst>
                    <a:gd name="adj" fmla="val 50000"/>
                  </a:avLst>
                </a:prstGeom>
                <a:noFill/>
                <a:ln w="6350">
                  <a:solidFill>
                    <a:schemeClr val="accent3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</p:grpSp>
          <p:grpSp>
            <p:nvGrpSpPr>
              <p:cNvPr id="272" name="Group 271">
                <a:extLst>
                  <a:ext uri="{FF2B5EF4-FFF2-40B4-BE49-F238E27FC236}">
                    <a16:creationId xmlns:a16="http://schemas.microsoft.com/office/drawing/2014/main" id="{BA6D3A3E-2BC6-4EB7-A4F8-40A7EC6E7DAF}"/>
                  </a:ext>
                </a:extLst>
              </p:cNvPr>
              <p:cNvGrpSpPr/>
              <p:nvPr/>
            </p:nvGrpSpPr>
            <p:grpSpPr>
              <a:xfrm>
                <a:off x="5391340" y="5120291"/>
                <a:ext cx="3082096" cy="741558"/>
                <a:chOff x="5380189" y="5109140"/>
                <a:chExt cx="3082096" cy="741558"/>
              </a:xfrm>
            </p:grpSpPr>
            <p:sp>
              <p:nvSpPr>
                <p:cNvPr id="11" name="Rectangle: Rounded Corners 10">
                  <a:extLst>
                    <a:ext uri="{FF2B5EF4-FFF2-40B4-BE49-F238E27FC236}">
                      <a16:creationId xmlns:a16="http://schemas.microsoft.com/office/drawing/2014/main" id="{E701BD7E-69CD-454A-B2A2-EEC1B659E7B9}"/>
                    </a:ext>
                  </a:extLst>
                </p:cNvPr>
                <p:cNvSpPr/>
                <p:nvPr/>
              </p:nvSpPr>
              <p:spPr>
                <a:xfrm flipH="1" flipV="1">
                  <a:off x="5837956" y="5109141"/>
                  <a:ext cx="2624329" cy="741557"/>
                </a:xfrm>
                <a:prstGeom prst="roundRect">
                  <a:avLst>
                    <a:gd name="adj" fmla="val 50000"/>
                  </a:avLst>
                </a:prstGeom>
                <a:noFill/>
                <a:ln w="6350">
                  <a:solidFill>
                    <a:schemeClr val="accent3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  <p:sp>
              <p:nvSpPr>
                <p:cNvPr id="12" name="Rectangle 86">
                  <a:extLst>
                    <a:ext uri="{FF2B5EF4-FFF2-40B4-BE49-F238E27FC236}">
                      <a16:creationId xmlns:a16="http://schemas.microsoft.com/office/drawing/2014/main" id="{B2813E92-8713-4A8C-8BC7-12113AF0E8B1}"/>
                    </a:ext>
                  </a:extLst>
                </p:cNvPr>
                <p:cNvSpPr/>
                <p:nvPr/>
              </p:nvSpPr>
              <p:spPr>
                <a:xfrm flipH="1">
                  <a:off x="5380189" y="5109140"/>
                  <a:ext cx="1082718" cy="0"/>
                </a:xfrm>
                <a:custGeom>
                  <a:avLst/>
                  <a:gdLst>
                    <a:gd name="connsiteX0" fmla="*/ 0 w 1005840"/>
                    <a:gd name="connsiteY0" fmla="*/ 0 h 45719"/>
                    <a:gd name="connsiteX1" fmla="*/ 1005840 w 1005840"/>
                    <a:gd name="connsiteY1" fmla="*/ 0 h 45719"/>
                    <a:gd name="connsiteX2" fmla="*/ 1005840 w 1005840"/>
                    <a:gd name="connsiteY2" fmla="*/ 45719 h 45719"/>
                    <a:gd name="connsiteX3" fmla="*/ 0 w 1005840"/>
                    <a:gd name="connsiteY3" fmla="*/ 45719 h 45719"/>
                    <a:gd name="connsiteX4" fmla="*/ 0 w 1005840"/>
                    <a:gd name="connsiteY4" fmla="*/ 0 h 45719"/>
                    <a:gd name="connsiteX0" fmla="*/ 1005840 w 1097280"/>
                    <a:gd name="connsiteY0" fmla="*/ 45719 h 137159"/>
                    <a:gd name="connsiteX1" fmla="*/ 0 w 1097280"/>
                    <a:gd name="connsiteY1" fmla="*/ 45719 h 137159"/>
                    <a:gd name="connsiteX2" fmla="*/ 0 w 1097280"/>
                    <a:gd name="connsiteY2" fmla="*/ 0 h 137159"/>
                    <a:gd name="connsiteX3" fmla="*/ 1005840 w 1097280"/>
                    <a:gd name="connsiteY3" fmla="*/ 0 h 137159"/>
                    <a:gd name="connsiteX4" fmla="*/ 1097280 w 1097280"/>
                    <a:gd name="connsiteY4" fmla="*/ 137159 h 137159"/>
                    <a:gd name="connsiteX0" fmla="*/ 1005840 w 1005840"/>
                    <a:gd name="connsiteY0" fmla="*/ 45719 h 45719"/>
                    <a:gd name="connsiteX1" fmla="*/ 0 w 1005840"/>
                    <a:gd name="connsiteY1" fmla="*/ 45719 h 45719"/>
                    <a:gd name="connsiteX2" fmla="*/ 0 w 1005840"/>
                    <a:gd name="connsiteY2" fmla="*/ 0 h 45719"/>
                    <a:gd name="connsiteX3" fmla="*/ 1005840 w 1005840"/>
                    <a:gd name="connsiteY3" fmla="*/ 0 h 45719"/>
                    <a:gd name="connsiteX0" fmla="*/ 0 w 1005840"/>
                    <a:gd name="connsiteY0" fmla="*/ 45719 h 45719"/>
                    <a:gd name="connsiteX1" fmla="*/ 0 w 1005840"/>
                    <a:gd name="connsiteY1" fmla="*/ 0 h 45719"/>
                    <a:gd name="connsiteX2" fmla="*/ 1005840 w 1005840"/>
                    <a:gd name="connsiteY2" fmla="*/ 0 h 45719"/>
                    <a:gd name="connsiteX0" fmla="*/ 0 w 1005840"/>
                    <a:gd name="connsiteY0" fmla="*/ 0 h 0"/>
                    <a:gd name="connsiteX1" fmla="*/ 1005840 w 1005840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005840">
                      <a:moveTo>
                        <a:pt x="0" y="0"/>
                      </a:moveTo>
                      <a:lnTo>
                        <a:pt x="1005840" y="0"/>
                      </a:lnTo>
                    </a:path>
                  </a:pathLst>
                </a:custGeom>
                <a:noFill/>
                <a:ln w="6350">
                  <a:solidFill>
                    <a:schemeClr val="accent3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IN" sz="2000" dirty="0">
                    <a:solidFill>
                      <a:prstClr val="white"/>
                    </a:solidFill>
                    <a:latin typeface="Arial Nova Cond" panose="020B0506020202020204" pitchFamily="34" charset="0"/>
                  </a:endParaRPr>
                </a:p>
              </p:txBody>
            </p:sp>
            <p:grpSp>
              <p:nvGrpSpPr>
                <p:cNvPr id="212" name="Group 211">
                  <a:extLst>
                    <a:ext uri="{FF2B5EF4-FFF2-40B4-BE49-F238E27FC236}">
                      <a16:creationId xmlns:a16="http://schemas.microsoft.com/office/drawing/2014/main" id="{BF65A71A-5BBF-4268-8A65-0FCE9E71E630}"/>
                    </a:ext>
                  </a:extLst>
                </p:cNvPr>
                <p:cNvGrpSpPr/>
                <p:nvPr/>
              </p:nvGrpSpPr>
              <p:grpSpPr>
                <a:xfrm>
                  <a:off x="6769967" y="5128023"/>
                  <a:ext cx="1666610" cy="653657"/>
                  <a:chOff x="943897" y="3857049"/>
                  <a:chExt cx="2222148" cy="871542"/>
                </a:xfrm>
              </p:grpSpPr>
              <p:sp>
                <p:nvSpPr>
                  <p:cNvPr id="213" name="TextBox 212">
                    <a:extLst>
                      <a:ext uri="{FF2B5EF4-FFF2-40B4-BE49-F238E27FC236}">
                        <a16:creationId xmlns:a16="http://schemas.microsoft.com/office/drawing/2014/main" id="{45C32C76-4577-45C0-AF95-8FC33F7D37C8}"/>
                      </a:ext>
                    </a:extLst>
                  </p:cNvPr>
                  <p:cNvSpPr txBox="1"/>
                  <p:nvPr/>
                </p:nvSpPr>
                <p:spPr>
                  <a:xfrm>
                    <a:off x="943897" y="3857049"/>
                    <a:ext cx="1539693" cy="385964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ONBOARDING</a:t>
                    </a:r>
                    <a:endParaRPr lang="en-IN" sz="16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14" name="TextBox 213">
                    <a:extLst>
                      <a:ext uri="{FF2B5EF4-FFF2-40B4-BE49-F238E27FC236}">
                        <a16:creationId xmlns:a16="http://schemas.microsoft.com/office/drawing/2014/main" id="{2EA65B5C-8AF9-4F78-9F06-E051AF624035}"/>
                      </a:ext>
                    </a:extLst>
                  </p:cNvPr>
                  <p:cNvSpPr txBox="1"/>
                  <p:nvPr/>
                </p:nvSpPr>
                <p:spPr>
                  <a:xfrm>
                    <a:off x="943897" y="4132100"/>
                    <a:ext cx="2222148" cy="59649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marL="171450" indent="-171450" defTabSz="685800">
                      <a:buClr>
                        <a:schemeClr val="accent5"/>
                      </a:buClr>
                      <a:buFont typeface="Wingdings" panose="05000000000000000000" pitchFamily="2" charset="2"/>
                      <a:buChar char="ü"/>
                      <a:defRPr/>
                    </a:pPr>
                    <a:r>
                      <a:rPr lang="en-US" sz="14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Automated Messages </a:t>
                    </a:r>
                  </a:p>
                  <a:p>
                    <a:pPr marL="171450" indent="-171450" defTabSz="685800">
                      <a:buClr>
                        <a:schemeClr val="accent5"/>
                      </a:buClr>
                      <a:buFont typeface="Wingdings" panose="05000000000000000000" pitchFamily="2" charset="2"/>
                      <a:buChar char="ü"/>
                      <a:defRPr/>
                    </a:pPr>
                    <a:r>
                      <a:rPr lang="en-US" sz="14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Curated Videos</a:t>
                    </a:r>
                    <a:endParaRPr lang="en-IN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67" name="Group 266">
                  <a:extLst>
                    <a:ext uri="{FF2B5EF4-FFF2-40B4-BE49-F238E27FC236}">
                      <a16:creationId xmlns:a16="http://schemas.microsoft.com/office/drawing/2014/main" id="{F6243576-9C50-4D84-B5FE-BC49048E7DC4}"/>
                    </a:ext>
                  </a:extLst>
                </p:cNvPr>
                <p:cNvGrpSpPr/>
                <p:nvPr/>
              </p:nvGrpSpPr>
              <p:grpSpPr>
                <a:xfrm>
                  <a:off x="5837956" y="5110812"/>
                  <a:ext cx="738217" cy="738217"/>
                  <a:chOff x="5837956" y="5110812"/>
                  <a:chExt cx="738217" cy="738217"/>
                </a:xfrm>
              </p:grpSpPr>
              <p:sp>
                <p:nvSpPr>
                  <p:cNvPr id="13" name="Oval 12">
                    <a:extLst>
                      <a:ext uri="{FF2B5EF4-FFF2-40B4-BE49-F238E27FC236}">
                        <a16:creationId xmlns:a16="http://schemas.microsoft.com/office/drawing/2014/main" id="{9BC64801-5B98-43DF-95AE-C485AB6277C0}"/>
                      </a:ext>
                    </a:extLst>
                  </p:cNvPr>
                  <p:cNvSpPr/>
                  <p:nvPr/>
                </p:nvSpPr>
                <p:spPr>
                  <a:xfrm rot="10800000" flipH="1" flipV="1">
                    <a:off x="5837956" y="5110812"/>
                    <a:ext cx="738217" cy="738217"/>
                  </a:xfrm>
                  <a:prstGeom prst="ellipse">
                    <a:avLst/>
                  </a:prstGeom>
                  <a:noFill/>
                  <a:ln w="6350">
                    <a:solidFill>
                      <a:schemeClr val="accent3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en-IN" sz="2000" dirty="0">
                      <a:solidFill>
                        <a:prstClr val="white"/>
                      </a:solidFill>
                      <a:latin typeface="Arial Nova Cond" panose="020B0506020202020204" pitchFamily="34" charset="0"/>
                    </a:endParaRPr>
                  </a:p>
                </p:txBody>
              </p:sp>
              <p:grpSp>
                <p:nvGrpSpPr>
                  <p:cNvPr id="266" name="Group 265">
                    <a:extLst>
                      <a:ext uri="{FF2B5EF4-FFF2-40B4-BE49-F238E27FC236}">
                        <a16:creationId xmlns:a16="http://schemas.microsoft.com/office/drawing/2014/main" id="{07BCCDC7-2CFD-46BE-8301-71850490133C}"/>
                      </a:ext>
                    </a:extLst>
                  </p:cNvPr>
                  <p:cNvGrpSpPr/>
                  <p:nvPr/>
                </p:nvGrpSpPr>
                <p:grpSpPr>
                  <a:xfrm>
                    <a:off x="6042518" y="5315375"/>
                    <a:ext cx="329093" cy="329093"/>
                    <a:chOff x="7250698" y="4621126"/>
                    <a:chExt cx="329093" cy="329093"/>
                  </a:xfrm>
                </p:grpSpPr>
                <p:sp>
                  <p:nvSpPr>
                    <p:cNvPr id="259" name="Freeform: Shape 258">
                      <a:extLst>
                        <a:ext uri="{FF2B5EF4-FFF2-40B4-BE49-F238E27FC236}">
                          <a16:creationId xmlns:a16="http://schemas.microsoft.com/office/drawing/2014/main" id="{3F0118CA-C589-403B-851A-0ABE2D35DA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65924" y="4752763"/>
                      <a:ext cx="98728" cy="131637"/>
                    </a:xfrm>
                    <a:custGeom>
                      <a:avLst/>
                      <a:gdLst>
                        <a:gd name="connsiteX0" fmla="*/ 1071562 w 1071562"/>
                        <a:gd name="connsiteY0" fmla="*/ 893445 h 1428750"/>
                        <a:gd name="connsiteX1" fmla="*/ 714375 w 1071562"/>
                        <a:gd name="connsiteY1" fmla="*/ 893445 h 1428750"/>
                        <a:gd name="connsiteX2" fmla="*/ 714375 w 1071562"/>
                        <a:gd name="connsiteY2" fmla="*/ 0 h 1428750"/>
                        <a:gd name="connsiteX3" fmla="*/ 357188 w 1071562"/>
                        <a:gd name="connsiteY3" fmla="*/ 0 h 1428750"/>
                        <a:gd name="connsiteX4" fmla="*/ 357188 w 1071562"/>
                        <a:gd name="connsiteY4" fmla="*/ 893445 h 1428750"/>
                        <a:gd name="connsiteX5" fmla="*/ 0 w 1071562"/>
                        <a:gd name="connsiteY5" fmla="*/ 893445 h 1428750"/>
                        <a:gd name="connsiteX6" fmla="*/ 535305 w 1071562"/>
                        <a:gd name="connsiteY6" fmla="*/ 1428750 h 14287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071562" h="1428750">
                          <a:moveTo>
                            <a:pt x="1071562" y="893445"/>
                          </a:moveTo>
                          <a:lnTo>
                            <a:pt x="714375" y="893445"/>
                          </a:lnTo>
                          <a:lnTo>
                            <a:pt x="714375" y="0"/>
                          </a:lnTo>
                          <a:lnTo>
                            <a:pt x="357188" y="0"/>
                          </a:lnTo>
                          <a:lnTo>
                            <a:pt x="357188" y="893445"/>
                          </a:lnTo>
                          <a:lnTo>
                            <a:pt x="0" y="893445"/>
                          </a:lnTo>
                          <a:lnTo>
                            <a:pt x="535305" y="1428750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260" name="Freeform: Shape 259">
                      <a:extLst>
                        <a:ext uri="{FF2B5EF4-FFF2-40B4-BE49-F238E27FC236}">
                          <a16:creationId xmlns:a16="http://schemas.microsoft.com/office/drawing/2014/main" id="{15812250-6457-4410-A56E-621ADC9026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50698" y="4621126"/>
                      <a:ext cx="329093" cy="329093"/>
                    </a:xfrm>
                    <a:custGeom>
                      <a:avLst/>
                      <a:gdLst>
                        <a:gd name="connsiteX0" fmla="*/ 1428750 w 3571875"/>
                        <a:gd name="connsiteY0" fmla="*/ 357188 h 3571875"/>
                        <a:gd name="connsiteX1" fmla="*/ 1071563 w 3571875"/>
                        <a:gd name="connsiteY1" fmla="*/ 0 h 3571875"/>
                        <a:gd name="connsiteX2" fmla="*/ 0 w 3571875"/>
                        <a:gd name="connsiteY2" fmla="*/ 0 h 3571875"/>
                        <a:gd name="connsiteX3" fmla="*/ 0 w 3571875"/>
                        <a:gd name="connsiteY3" fmla="*/ 3571875 h 3571875"/>
                        <a:gd name="connsiteX4" fmla="*/ 3571875 w 3571875"/>
                        <a:gd name="connsiteY4" fmla="*/ 3571875 h 3571875"/>
                        <a:gd name="connsiteX5" fmla="*/ 3571875 w 3571875"/>
                        <a:gd name="connsiteY5" fmla="*/ 357188 h 3571875"/>
                        <a:gd name="connsiteX6" fmla="*/ 1428750 w 3571875"/>
                        <a:gd name="connsiteY6" fmla="*/ 357188 h 3571875"/>
                        <a:gd name="connsiteX7" fmla="*/ 3214688 w 3571875"/>
                        <a:gd name="connsiteY7" fmla="*/ 3214688 h 3571875"/>
                        <a:gd name="connsiteX8" fmla="*/ 357188 w 3571875"/>
                        <a:gd name="connsiteY8" fmla="*/ 3214688 h 3571875"/>
                        <a:gd name="connsiteX9" fmla="*/ 357188 w 3571875"/>
                        <a:gd name="connsiteY9" fmla="*/ 1071563 h 3571875"/>
                        <a:gd name="connsiteX10" fmla="*/ 3214688 w 3571875"/>
                        <a:gd name="connsiteY10" fmla="*/ 1071563 h 3571875"/>
                        <a:gd name="connsiteX11" fmla="*/ 3214688 w 3571875"/>
                        <a:gd name="connsiteY11" fmla="*/ 3214688 h 35718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3571875" h="3571875">
                          <a:moveTo>
                            <a:pt x="1428750" y="357188"/>
                          </a:moveTo>
                          <a:lnTo>
                            <a:pt x="1071563" y="0"/>
                          </a:lnTo>
                          <a:lnTo>
                            <a:pt x="0" y="0"/>
                          </a:lnTo>
                          <a:lnTo>
                            <a:pt x="0" y="3571875"/>
                          </a:lnTo>
                          <a:lnTo>
                            <a:pt x="3571875" y="3571875"/>
                          </a:lnTo>
                          <a:lnTo>
                            <a:pt x="3571875" y="357188"/>
                          </a:lnTo>
                          <a:lnTo>
                            <a:pt x="1428750" y="357188"/>
                          </a:lnTo>
                          <a:close/>
                          <a:moveTo>
                            <a:pt x="3214688" y="3214688"/>
                          </a:moveTo>
                          <a:lnTo>
                            <a:pt x="357188" y="3214688"/>
                          </a:lnTo>
                          <a:lnTo>
                            <a:pt x="357188" y="1071563"/>
                          </a:lnTo>
                          <a:lnTo>
                            <a:pt x="3214688" y="1071563"/>
                          </a:lnTo>
                          <a:lnTo>
                            <a:pt x="3214688" y="3214688"/>
                          </a:ln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defTabSz="685800">
                        <a:defRPr/>
                      </a:pPr>
                      <a:endParaRPr lang="en-IN" sz="1600">
                        <a:solidFill>
                          <a:prstClr val="black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</p:grpSp>
          </p:grpSp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A3484447-CE5D-466D-A75B-EC6E37D3ABB6}"/>
                  </a:ext>
                </a:extLst>
              </p:cNvPr>
              <p:cNvGrpSpPr/>
              <p:nvPr/>
            </p:nvGrpSpPr>
            <p:grpSpPr>
              <a:xfrm>
                <a:off x="700288" y="5120291"/>
                <a:ext cx="3053518" cy="741558"/>
                <a:chOff x="700288" y="5120291"/>
                <a:chExt cx="3053518" cy="741558"/>
              </a:xfrm>
            </p:grpSpPr>
            <p:grpSp>
              <p:nvGrpSpPr>
                <p:cNvPr id="209" name="Group 208">
                  <a:extLst>
                    <a:ext uri="{FF2B5EF4-FFF2-40B4-BE49-F238E27FC236}">
                      <a16:creationId xmlns:a16="http://schemas.microsoft.com/office/drawing/2014/main" id="{5D15830A-D0C7-4514-B557-9E5A87494A9A}"/>
                    </a:ext>
                  </a:extLst>
                </p:cNvPr>
                <p:cNvGrpSpPr/>
                <p:nvPr/>
              </p:nvGrpSpPr>
              <p:grpSpPr>
                <a:xfrm>
                  <a:off x="887987" y="5139174"/>
                  <a:ext cx="1609538" cy="653657"/>
                  <a:chOff x="943897" y="3857049"/>
                  <a:chExt cx="2146052" cy="871542"/>
                </a:xfrm>
              </p:grpSpPr>
              <p:sp>
                <p:nvSpPr>
                  <p:cNvPr id="210" name="TextBox 209">
                    <a:extLst>
                      <a:ext uri="{FF2B5EF4-FFF2-40B4-BE49-F238E27FC236}">
                        <a16:creationId xmlns:a16="http://schemas.microsoft.com/office/drawing/2014/main" id="{A84F70D1-955A-45C7-B197-755BF3DF1BEC}"/>
                      </a:ext>
                    </a:extLst>
                  </p:cNvPr>
                  <p:cNvSpPr txBox="1"/>
                  <p:nvPr/>
                </p:nvSpPr>
                <p:spPr>
                  <a:xfrm>
                    <a:off x="943897" y="3857049"/>
                    <a:ext cx="1567105" cy="385964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defTabSz="685800">
                      <a:defRPr/>
                    </a:pPr>
                    <a:r>
                      <a:rPr lang="en-US" sz="1600" b="1" dirty="0">
                        <a:solidFill>
                          <a:schemeClr val="accent5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ENGAGEMENT</a:t>
                    </a:r>
                    <a:endParaRPr lang="en-IN" sz="16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11" name="TextBox 210">
                    <a:extLst>
                      <a:ext uri="{FF2B5EF4-FFF2-40B4-BE49-F238E27FC236}">
                        <a16:creationId xmlns:a16="http://schemas.microsoft.com/office/drawing/2014/main" id="{A8327949-908D-4647-B56F-6720598ACECF}"/>
                      </a:ext>
                    </a:extLst>
                  </p:cNvPr>
                  <p:cNvSpPr txBox="1"/>
                  <p:nvPr/>
                </p:nvSpPr>
                <p:spPr>
                  <a:xfrm>
                    <a:off x="943897" y="4132100"/>
                    <a:ext cx="2146052" cy="59649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marL="182880" indent="-182880" defTabSz="685800">
                      <a:buClr>
                        <a:schemeClr val="accent5"/>
                      </a:buClr>
                      <a:buFont typeface="Wingdings" panose="05000000000000000000" pitchFamily="2" charset="2"/>
                      <a:buChar char="ü"/>
                      <a:defRPr/>
                    </a:pPr>
                    <a:r>
                      <a:rPr lang="en-US" sz="14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HR Chatbot</a:t>
                    </a:r>
                  </a:p>
                  <a:p>
                    <a:pPr marL="182880" indent="-182880" defTabSz="685800">
                      <a:buClr>
                        <a:schemeClr val="accent5"/>
                      </a:buClr>
                      <a:buFont typeface="Wingdings" panose="05000000000000000000" pitchFamily="2" charset="2"/>
                      <a:buChar char="ü"/>
                      <a:defRPr/>
                    </a:pPr>
                    <a:r>
                      <a:rPr lang="en-US" sz="1400" dirty="0">
                        <a:solidFill>
                          <a:schemeClr val="accent5">
                            <a:lumMod val="75000"/>
                            <a:lumOff val="25000"/>
                          </a:schemeClr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Engagement Surveys</a:t>
                    </a:r>
                    <a:endParaRPr lang="en-IN" sz="1400" dirty="0">
                      <a:solidFill>
                        <a:schemeClr val="accent5">
                          <a:lumMod val="75000"/>
                          <a:lumOff val="25000"/>
                        </a:schemeClr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44" name="Group 43">
                  <a:extLst>
                    <a:ext uri="{FF2B5EF4-FFF2-40B4-BE49-F238E27FC236}">
                      <a16:creationId xmlns:a16="http://schemas.microsoft.com/office/drawing/2014/main" id="{12E320DB-016F-4B18-8705-9649A6A38865}"/>
                    </a:ext>
                  </a:extLst>
                </p:cNvPr>
                <p:cNvGrpSpPr/>
                <p:nvPr/>
              </p:nvGrpSpPr>
              <p:grpSpPr>
                <a:xfrm>
                  <a:off x="700288" y="5120291"/>
                  <a:ext cx="3053518" cy="741558"/>
                  <a:chOff x="700288" y="5120291"/>
                  <a:chExt cx="3053518" cy="741558"/>
                </a:xfrm>
              </p:grpSpPr>
              <p:grpSp>
                <p:nvGrpSpPr>
                  <p:cNvPr id="43" name="Group 42">
                    <a:extLst>
                      <a:ext uri="{FF2B5EF4-FFF2-40B4-BE49-F238E27FC236}">
                        <a16:creationId xmlns:a16="http://schemas.microsoft.com/office/drawing/2014/main" id="{3057DA0F-0300-4823-813F-682DDAEB2052}"/>
                      </a:ext>
                    </a:extLst>
                  </p:cNvPr>
                  <p:cNvGrpSpPr/>
                  <p:nvPr/>
                </p:nvGrpSpPr>
                <p:grpSpPr>
                  <a:xfrm>
                    <a:off x="700288" y="5120291"/>
                    <a:ext cx="3053518" cy="741558"/>
                    <a:chOff x="700288" y="5120291"/>
                    <a:chExt cx="3053518" cy="741558"/>
                  </a:xfrm>
                </p:grpSpPr>
                <p:sp>
                  <p:nvSpPr>
                    <p:cNvPr id="62" name="Rectangle: Rounded Corners 61">
                      <a:extLst>
                        <a:ext uri="{FF2B5EF4-FFF2-40B4-BE49-F238E27FC236}">
                          <a16:creationId xmlns:a16="http://schemas.microsoft.com/office/drawing/2014/main" id="{367999A3-34F7-46C5-96B1-33E4BA0BDDF1}"/>
                        </a:ext>
                      </a:extLst>
                    </p:cNvPr>
                    <p:cNvSpPr/>
                    <p:nvPr/>
                  </p:nvSpPr>
                  <p:spPr>
                    <a:xfrm flipV="1">
                      <a:off x="700288" y="5120292"/>
                      <a:ext cx="2624329" cy="741557"/>
                    </a:xfrm>
                    <a:prstGeom prst="roundRect">
                      <a:avLst>
                        <a:gd name="adj" fmla="val 50000"/>
                      </a:avLst>
                    </a:prstGeom>
                    <a:noFill/>
                    <a:ln w="6350">
                      <a:solidFill>
                        <a:schemeClr val="accent3"/>
                      </a:solidFill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>
                        <a:defRPr/>
                      </a:pPr>
                      <a:endParaRPr lang="en-IN" sz="2000" dirty="0">
                        <a:solidFill>
                          <a:prstClr val="white"/>
                        </a:solidFill>
                        <a:latin typeface="Arial Nova Cond" panose="020B0506020202020204" pitchFamily="34" charset="0"/>
                      </a:endParaRPr>
                    </a:p>
                  </p:txBody>
                </p:sp>
                <p:sp>
                  <p:nvSpPr>
                    <p:cNvPr id="63" name="Rectangle 86">
                      <a:extLst>
                        <a:ext uri="{FF2B5EF4-FFF2-40B4-BE49-F238E27FC236}">
                          <a16:creationId xmlns:a16="http://schemas.microsoft.com/office/drawing/2014/main" id="{D4D60059-D79C-41A4-80E9-1A241179EF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671088" y="5120291"/>
                      <a:ext cx="1082718" cy="0"/>
                    </a:xfrm>
                    <a:custGeom>
                      <a:avLst/>
                      <a:gdLst>
                        <a:gd name="connsiteX0" fmla="*/ 0 w 1005840"/>
                        <a:gd name="connsiteY0" fmla="*/ 0 h 45719"/>
                        <a:gd name="connsiteX1" fmla="*/ 1005840 w 1005840"/>
                        <a:gd name="connsiteY1" fmla="*/ 0 h 45719"/>
                        <a:gd name="connsiteX2" fmla="*/ 1005840 w 1005840"/>
                        <a:gd name="connsiteY2" fmla="*/ 45719 h 45719"/>
                        <a:gd name="connsiteX3" fmla="*/ 0 w 1005840"/>
                        <a:gd name="connsiteY3" fmla="*/ 45719 h 45719"/>
                        <a:gd name="connsiteX4" fmla="*/ 0 w 1005840"/>
                        <a:gd name="connsiteY4" fmla="*/ 0 h 45719"/>
                        <a:gd name="connsiteX0" fmla="*/ 1005840 w 1097280"/>
                        <a:gd name="connsiteY0" fmla="*/ 45719 h 137159"/>
                        <a:gd name="connsiteX1" fmla="*/ 0 w 1097280"/>
                        <a:gd name="connsiteY1" fmla="*/ 45719 h 137159"/>
                        <a:gd name="connsiteX2" fmla="*/ 0 w 1097280"/>
                        <a:gd name="connsiteY2" fmla="*/ 0 h 137159"/>
                        <a:gd name="connsiteX3" fmla="*/ 1005840 w 1097280"/>
                        <a:gd name="connsiteY3" fmla="*/ 0 h 137159"/>
                        <a:gd name="connsiteX4" fmla="*/ 1097280 w 1097280"/>
                        <a:gd name="connsiteY4" fmla="*/ 137159 h 137159"/>
                        <a:gd name="connsiteX0" fmla="*/ 1005840 w 1005840"/>
                        <a:gd name="connsiteY0" fmla="*/ 45719 h 45719"/>
                        <a:gd name="connsiteX1" fmla="*/ 0 w 1005840"/>
                        <a:gd name="connsiteY1" fmla="*/ 45719 h 45719"/>
                        <a:gd name="connsiteX2" fmla="*/ 0 w 1005840"/>
                        <a:gd name="connsiteY2" fmla="*/ 0 h 45719"/>
                        <a:gd name="connsiteX3" fmla="*/ 1005840 w 1005840"/>
                        <a:gd name="connsiteY3" fmla="*/ 0 h 45719"/>
                        <a:gd name="connsiteX0" fmla="*/ 0 w 1005840"/>
                        <a:gd name="connsiteY0" fmla="*/ 45719 h 45719"/>
                        <a:gd name="connsiteX1" fmla="*/ 0 w 1005840"/>
                        <a:gd name="connsiteY1" fmla="*/ 0 h 45719"/>
                        <a:gd name="connsiteX2" fmla="*/ 1005840 w 1005840"/>
                        <a:gd name="connsiteY2" fmla="*/ 0 h 45719"/>
                        <a:gd name="connsiteX0" fmla="*/ 0 w 1005840"/>
                        <a:gd name="connsiteY0" fmla="*/ 0 h 0"/>
                        <a:gd name="connsiteX1" fmla="*/ 1005840 w 1005840"/>
                        <a:gd name="connsiteY1" fmla="*/ 0 h 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1005840">
                          <a:moveTo>
                            <a:pt x="0" y="0"/>
                          </a:moveTo>
                          <a:lnTo>
                            <a:pt x="1005840" y="0"/>
                          </a:lnTo>
                        </a:path>
                      </a:pathLst>
                    </a:custGeom>
                    <a:noFill/>
                    <a:ln w="6350">
                      <a:solidFill>
                        <a:schemeClr val="bg2">
                          <a:lumMod val="85000"/>
                        </a:schemeClr>
                      </a:solidFill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>
                        <a:defRPr/>
                      </a:pPr>
                      <a:endParaRPr lang="en-IN" sz="2000" dirty="0">
                        <a:solidFill>
                          <a:prstClr val="white"/>
                        </a:solidFill>
                        <a:latin typeface="Arial Nova Cond" panose="020B0506020202020204" pitchFamily="34" charset="0"/>
                      </a:endParaRPr>
                    </a:p>
                  </p:txBody>
                </p:sp>
              </p:grpSp>
              <p:grpSp>
                <p:nvGrpSpPr>
                  <p:cNvPr id="42" name="Group 41">
                    <a:extLst>
                      <a:ext uri="{FF2B5EF4-FFF2-40B4-BE49-F238E27FC236}">
                        <a16:creationId xmlns:a16="http://schemas.microsoft.com/office/drawing/2014/main" id="{A81E885A-A82E-4B5D-9996-4A0F4C4CA764}"/>
                      </a:ext>
                    </a:extLst>
                  </p:cNvPr>
                  <p:cNvGrpSpPr/>
                  <p:nvPr/>
                </p:nvGrpSpPr>
                <p:grpSpPr>
                  <a:xfrm>
                    <a:off x="2586400" y="5121963"/>
                    <a:ext cx="738217" cy="738217"/>
                    <a:chOff x="2586400" y="5121963"/>
                    <a:chExt cx="738217" cy="738217"/>
                  </a:xfrm>
                </p:grpSpPr>
                <p:sp>
                  <p:nvSpPr>
                    <p:cNvPr id="64" name="Oval 63">
                      <a:extLst>
                        <a:ext uri="{FF2B5EF4-FFF2-40B4-BE49-F238E27FC236}">
                          <a16:creationId xmlns:a16="http://schemas.microsoft.com/office/drawing/2014/main" id="{AD4519F5-936C-42AC-BD84-7E4C563DF64A}"/>
                        </a:ext>
                      </a:extLst>
                    </p:cNvPr>
                    <p:cNvSpPr/>
                    <p:nvPr/>
                  </p:nvSpPr>
                  <p:spPr>
                    <a:xfrm rot="10800000" flipV="1">
                      <a:off x="2586400" y="5121963"/>
                      <a:ext cx="738217" cy="738217"/>
                    </a:xfrm>
                    <a:prstGeom prst="ellipse">
                      <a:avLst/>
                    </a:prstGeom>
                    <a:noFill/>
                    <a:ln w="6350">
                      <a:solidFill>
                        <a:schemeClr val="accent3"/>
                      </a:solidFill>
                    </a:ln>
                    <a:effec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>
                        <a:defRPr/>
                      </a:pPr>
                      <a:endParaRPr lang="en-IN" sz="2000" dirty="0">
                        <a:solidFill>
                          <a:prstClr val="white"/>
                        </a:solidFill>
                        <a:latin typeface="Arial Nova Cond" panose="020B0506020202020204" pitchFamily="34" charset="0"/>
                      </a:endParaRPr>
                    </a:p>
                  </p:txBody>
                </p:sp>
                <p:grpSp>
                  <p:nvGrpSpPr>
                    <p:cNvPr id="41" name="Group 40">
                      <a:extLst>
                        <a:ext uri="{FF2B5EF4-FFF2-40B4-BE49-F238E27FC236}">
                          <a16:creationId xmlns:a16="http://schemas.microsoft.com/office/drawing/2014/main" id="{2D7FB1F2-CEF1-4846-8B15-BF640EDDBC1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772392" y="5307980"/>
                      <a:ext cx="366232" cy="366182"/>
                      <a:chOff x="2362580" y="1219809"/>
                      <a:chExt cx="4420972" cy="4420361"/>
                    </a:xfrm>
                    <a:solidFill>
                      <a:schemeClr val="accent3"/>
                    </a:solidFill>
                  </p:grpSpPr>
                  <p:sp>
                    <p:nvSpPr>
                      <p:cNvPr id="7" name="Freeform: Shape 6">
                        <a:extLst>
                          <a:ext uri="{FF2B5EF4-FFF2-40B4-BE49-F238E27FC236}">
                            <a16:creationId xmlns:a16="http://schemas.microsoft.com/office/drawing/2014/main" id="{F48FE1B2-C54A-4AE5-909C-46A7FC5AAB0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208248" y="2945053"/>
                        <a:ext cx="440817" cy="377113"/>
                      </a:xfrm>
                      <a:custGeom>
                        <a:avLst/>
                        <a:gdLst>
                          <a:gd name="connsiteX0" fmla="*/ 401650 w 440817"/>
                          <a:gd name="connsiteY0" fmla="*/ 0 h 377113"/>
                          <a:gd name="connsiteX1" fmla="*/ 220370 w 440817"/>
                          <a:gd name="connsiteY1" fmla="*/ 27661 h 377113"/>
                          <a:gd name="connsiteX2" fmla="*/ 39014 w 440817"/>
                          <a:gd name="connsiteY2" fmla="*/ 229 h 377113"/>
                          <a:gd name="connsiteX3" fmla="*/ 0 w 440817"/>
                          <a:gd name="connsiteY3" fmla="*/ 156820 h 377113"/>
                          <a:gd name="connsiteX4" fmla="*/ 220599 w 440817"/>
                          <a:gd name="connsiteY4" fmla="*/ 377114 h 377113"/>
                          <a:gd name="connsiteX5" fmla="*/ 440817 w 440817"/>
                          <a:gd name="connsiteY5" fmla="*/ 156515 h 37711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440817" h="377113">
                            <a:moveTo>
                              <a:pt x="401650" y="0"/>
                            </a:moveTo>
                            <a:cubicBezTo>
                              <a:pt x="344348" y="17907"/>
                              <a:pt x="283464" y="27661"/>
                              <a:pt x="220370" y="27661"/>
                            </a:cubicBezTo>
                            <a:cubicBezTo>
                              <a:pt x="157277" y="27737"/>
                              <a:pt x="96317" y="18136"/>
                              <a:pt x="39014" y="229"/>
                            </a:cubicBezTo>
                            <a:lnTo>
                              <a:pt x="0" y="156820"/>
                            </a:lnTo>
                            <a:lnTo>
                              <a:pt x="220599" y="377114"/>
                            </a:lnTo>
                            <a:lnTo>
                              <a:pt x="440817" y="156515"/>
                            </a:ln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8" name="Freeform: Shape 7">
                        <a:extLst>
                          <a:ext uri="{FF2B5EF4-FFF2-40B4-BE49-F238E27FC236}">
                            <a16:creationId xmlns:a16="http://schemas.microsoft.com/office/drawing/2014/main" id="{37744305-2C6E-441E-B77B-30DF8AA6C20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970733" y="1981809"/>
                        <a:ext cx="914628" cy="838505"/>
                      </a:xfrm>
                      <a:custGeom>
                        <a:avLst/>
                        <a:gdLst>
                          <a:gd name="connsiteX0" fmla="*/ 914400 w 914628"/>
                          <a:gd name="connsiteY0" fmla="*/ 76124 h 838505"/>
                          <a:gd name="connsiteX1" fmla="*/ 838124 w 914628"/>
                          <a:gd name="connsiteY1" fmla="*/ 0 h 838505"/>
                          <a:gd name="connsiteX2" fmla="*/ 76124 w 914628"/>
                          <a:gd name="connsiteY2" fmla="*/ 610 h 838505"/>
                          <a:gd name="connsiteX3" fmla="*/ 0 w 914628"/>
                          <a:gd name="connsiteY3" fmla="*/ 76886 h 838505"/>
                          <a:gd name="connsiteX4" fmla="*/ 229 w 914628"/>
                          <a:gd name="connsiteY4" fmla="*/ 381686 h 838505"/>
                          <a:gd name="connsiteX5" fmla="*/ 457810 w 914628"/>
                          <a:gd name="connsiteY5" fmla="*/ 838505 h 838505"/>
                          <a:gd name="connsiteX6" fmla="*/ 914629 w 914628"/>
                          <a:gd name="connsiteY6" fmla="*/ 380924 h 838505"/>
                          <a:gd name="connsiteX7" fmla="*/ 228600 w 914628"/>
                          <a:gd name="connsiteY7" fmla="*/ 152857 h 838505"/>
                          <a:gd name="connsiteX8" fmla="*/ 304876 w 914628"/>
                          <a:gd name="connsiteY8" fmla="*/ 228981 h 838505"/>
                          <a:gd name="connsiteX9" fmla="*/ 228753 w 914628"/>
                          <a:gd name="connsiteY9" fmla="*/ 305257 h 838505"/>
                          <a:gd name="connsiteX10" fmla="*/ 152476 w 914628"/>
                          <a:gd name="connsiteY10" fmla="*/ 229133 h 838505"/>
                          <a:gd name="connsiteX11" fmla="*/ 228600 w 914628"/>
                          <a:gd name="connsiteY11" fmla="*/ 152857 h 838505"/>
                          <a:gd name="connsiteX12" fmla="*/ 746227 w 914628"/>
                          <a:gd name="connsiteY12" fmla="*/ 507416 h 838505"/>
                          <a:gd name="connsiteX13" fmla="*/ 457657 w 914628"/>
                          <a:gd name="connsiteY13" fmla="*/ 686105 h 838505"/>
                          <a:gd name="connsiteX14" fmla="*/ 168783 w 914628"/>
                          <a:gd name="connsiteY14" fmla="*/ 507873 h 838505"/>
                          <a:gd name="connsiteX15" fmla="*/ 160706 w 914628"/>
                          <a:gd name="connsiteY15" fmla="*/ 491871 h 838505"/>
                          <a:gd name="connsiteX16" fmla="*/ 296952 w 914628"/>
                          <a:gd name="connsiteY16" fmla="*/ 423596 h 838505"/>
                          <a:gd name="connsiteX17" fmla="*/ 305029 w 914628"/>
                          <a:gd name="connsiteY17" fmla="*/ 439674 h 838505"/>
                          <a:gd name="connsiteX18" fmla="*/ 457505 w 914628"/>
                          <a:gd name="connsiteY18" fmla="*/ 533781 h 838505"/>
                          <a:gd name="connsiteX19" fmla="*/ 609829 w 914628"/>
                          <a:gd name="connsiteY19" fmla="*/ 439522 h 838505"/>
                          <a:gd name="connsiteX20" fmla="*/ 617830 w 914628"/>
                          <a:gd name="connsiteY20" fmla="*/ 423444 h 838505"/>
                          <a:gd name="connsiteX21" fmla="*/ 754228 w 914628"/>
                          <a:gd name="connsiteY21" fmla="*/ 491490 h 838505"/>
                          <a:gd name="connsiteX22" fmla="*/ 685953 w 914628"/>
                          <a:gd name="connsiteY22" fmla="*/ 304953 h 838505"/>
                          <a:gd name="connsiteX23" fmla="*/ 609676 w 914628"/>
                          <a:gd name="connsiteY23" fmla="*/ 228829 h 838505"/>
                          <a:gd name="connsiteX24" fmla="*/ 685800 w 914628"/>
                          <a:gd name="connsiteY24" fmla="*/ 152553 h 838505"/>
                          <a:gd name="connsiteX25" fmla="*/ 762076 w 914628"/>
                          <a:gd name="connsiteY25" fmla="*/ 228676 h 838505"/>
                          <a:gd name="connsiteX26" fmla="*/ 685953 w 914628"/>
                          <a:gd name="connsiteY26" fmla="*/ 304953 h 83850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</a:cxnLst>
                        <a:rect l="l" t="t" r="r" b="b"/>
                        <a:pathLst>
                          <a:path w="914628" h="838505">
                            <a:moveTo>
                              <a:pt x="914400" y="76124"/>
                            </a:moveTo>
                            <a:cubicBezTo>
                              <a:pt x="914400" y="34138"/>
                              <a:pt x="880186" y="-76"/>
                              <a:pt x="838124" y="0"/>
                            </a:cubicBezTo>
                            <a:lnTo>
                              <a:pt x="76124" y="610"/>
                            </a:lnTo>
                            <a:cubicBezTo>
                              <a:pt x="34061" y="610"/>
                              <a:pt x="-76" y="34900"/>
                              <a:pt x="0" y="76886"/>
                            </a:cubicBezTo>
                            <a:lnTo>
                              <a:pt x="229" y="381686"/>
                            </a:lnTo>
                            <a:cubicBezTo>
                              <a:pt x="457" y="633832"/>
                              <a:pt x="205664" y="838733"/>
                              <a:pt x="457810" y="838505"/>
                            </a:cubicBezTo>
                            <a:cubicBezTo>
                              <a:pt x="709956" y="838276"/>
                              <a:pt x="914857" y="633070"/>
                              <a:pt x="914629" y="380924"/>
                            </a:cubicBezTo>
                            <a:close/>
                            <a:moveTo>
                              <a:pt x="228600" y="152857"/>
                            </a:moveTo>
                            <a:cubicBezTo>
                              <a:pt x="270663" y="152857"/>
                              <a:pt x="304800" y="186919"/>
                              <a:pt x="304876" y="228981"/>
                            </a:cubicBezTo>
                            <a:cubicBezTo>
                              <a:pt x="304876" y="271044"/>
                              <a:pt x="270815" y="305181"/>
                              <a:pt x="228753" y="305257"/>
                            </a:cubicBezTo>
                            <a:cubicBezTo>
                              <a:pt x="186690" y="305257"/>
                              <a:pt x="152553" y="271196"/>
                              <a:pt x="152476" y="229133"/>
                            </a:cubicBezTo>
                            <a:cubicBezTo>
                              <a:pt x="152476" y="187071"/>
                              <a:pt x="186538" y="152934"/>
                              <a:pt x="228600" y="152857"/>
                            </a:cubicBezTo>
                            <a:close/>
                            <a:moveTo>
                              <a:pt x="746227" y="507416"/>
                            </a:moveTo>
                            <a:cubicBezTo>
                              <a:pt x="691287" y="617525"/>
                              <a:pt x="580720" y="686029"/>
                              <a:pt x="457657" y="686105"/>
                            </a:cubicBezTo>
                            <a:cubicBezTo>
                              <a:pt x="334594" y="686181"/>
                              <a:pt x="223876" y="617906"/>
                              <a:pt x="168783" y="507873"/>
                            </a:cubicBezTo>
                            <a:lnTo>
                              <a:pt x="160706" y="491871"/>
                            </a:lnTo>
                            <a:lnTo>
                              <a:pt x="296952" y="423596"/>
                            </a:lnTo>
                            <a:lnTo>
                              <a:pt x="305029" y="439674"/>
                            </a:lnTo>
                            <a:cubicBezTo>
                              <a:pt x="334061" y="497739"/>
                              <a:pt x="392506" y="533781"/>
                              <a:pt x="457505" y="533781"/>
                            </a:cubicBezTo>
                            <a:cubicBezTo>
                              <a:pt x="522504" y="533705"/>
                              <a:pt x="580873" y="497586"/>
                              <a:pt x="609829" y="439522"/>
                            </a:cubicBezTo>
                            <a:lnTo>
                              <a:pt x="617830" y="423444"/>
                            </a:lnTo>
                            <a:lnTo>
                              <a:pt x="754228" y="491490"/>
                            </a:lnTo>
                            <a:close/>
                            <a:moveTo>
                              <a:pt x="685953" y="304953"/>
                            </a:moveTo>
                            <a:cubicBezTo>
                              <a:pt x="643890" y="304953"/>
                              <a:pt x="609753" y="270891"/>
                              <a:pt x="609676" y="228829"/>
                            </a:cubicBezTo>
                            <a:cubicBezTo>
                              <a:pt x="609676" y="186766"/>
                              <a:pt x="643738" y="152629"/>
                              <a:pt x="685800" y="152553"/>
                            </a:cubicBezTo>
                            <a:cubicBezTo>
                              <a:pt x="727863" y="152553"/>
                              <a:pt x="762000" y="186614"/>
                              <a:pt x="762076" y="228676"/>
                            </a:cubicBezTo>
                            <a:cubicBezTo>
                              <a:pt x="762153" y="270739"/>
                              <a:pt x="728015" y="304876"/>
                              <a:pt x="685953" y="304953"/>
                            </a:cubicBez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10" name="Freeform: Shape 9">
                        <a:extLst>
                          <a:ext uri="{FF2B5EF4-FFF2-40B4-BE49-F238E27FC236}">
                            <a16:creationId xmlns:a16="http://schemas.microsoft.com/office/drawing/2014/main" id="{9FBB7CBA-DA03-4D06-A4FC-E158CB73C14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551834" y="3201009"/>
                        <a:ext cx="250240" cy="333375"/>
                      </a:xfrm>
                      <a:custGeom>
                        <a:avLst/>
                        <a:gdLst>
                          <a:gd name="connsiteX0" fmla="*/ 250241 w 250240"/>
                          <a:gd name="connsiteY0" fmla="*/ 0 h 333375"/>
                          <a:gd name="connsiteX1" fmla="*/ 213360 w 250240"/>
                          <a:gd name="connsiteY1" fmla="*/ 0 h 333375"/>
                          <a:gd name="connsiteX2" fmla="*/ 0 w 250240"/>
                          <a:gd name="connsiteY2" fmla="*/ 213665 h 333375"/>
                          <a:gd name="connsiteX3" fmla="*/ 199873 w 250240"/>
                          <a:gd name="connsiteY3" fmla="*/ 333375 h 33337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250240" h="333375">
                            <a:moveTo>
                              <a:pt x="250241" y="0"/>
                            </a:moveTo>
                            <a:lnTo>
                              <a:pt x="213360" y="0"/>
                            </a:lnTo>
                            <a:lnTo>
                              <a:pt x="0" y="213665"/>
                            </a:lnTo>
                            <a:lnTo>
                              <a:pt x="199873" y="333375"/>
                            </a:ln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23" name="Freeform: Shape 22">
                        <a:extLst>
                          <a:ext uri="{FF2B5EF4-FFF2-40B4-BE49-F238E27FC236}">
                            <a16:creationId xmlns:a16="http://schemas.microsoft.com/office/drawing/2014/main" id="{4773745A-AC54-4008-A176-E5BB3B7BD7E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646980" y="1828647"/>
                        <a:ext cx="304952" cy="304952"/>
                      </a:xfrm>
                      <a:custGeom>
                        <a:avLst/>
                        <a:gdLst>
                          <a:gd name="connsiteX0" fmla="*/ 304952 w 304952"/>
                          <a:gd name="connsiteY0" fmla="*/ 304648 h 304952"/>
                          <a:gd name="connsiteX1" fmla="*/ 304800 w 304952"/>
                          <a:gd name="connsiteY1" fmla="*/ 152248 h 304952"/>
                          <a:gd name="connsiteX2" fmla="*/ 152247 w 304952"/>
                          <a:gd name="connsiteY2" fmla="*/ 0 h 304952"/>
                          <a:gd name="connsiteX3" fmla="*/ 0 w 304952"/>
                          <a:gd name="connsiteY3" fmla="*/ 152552 h 304952"/>
                          <a:gd name="connsiteX4" fmla="*/ 152 w 304952"/>
                          <a:gd name="connsiteY4" fmla="*/ 304952 h 30495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304952" h="304952">
                            <a:moveTo>
                              <a:pt x="304952" y="304648"/>
                            </a:moveTo>
                            <a:lnTo>
                              <a:pt x="304800" y="152248"/>
                            </a:lnTo>
                            <a:cubicBezTo>
                              <a:pt x="304724" y="68199"/>
                              <a:pt x="236296" y="-76"/>
                              <a:pt x="152247" y="0"/>
                            </a:cubicBezTo>
                            <a:cubicBezTo>
                              <a:pt x="68199" y="76"/>
                              <a:pt x="-76" y="68504"/>
                              <a:pt x="0" y="152552"/>
                            </a:cubicBezTo>
                            <a:lnTo>
                              <a:pt x="152" y="304952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24" name="Freeform: Shape 23">
                        <a:extLst>
                          <a:ext uri="{FF2B5EF4-FFF2-40B4-BE49-F238E27FC236}">
                            <a16:creationId xmlns:a16="http://schemas.microsoft.com/office/drawing/2014/main" id="{30F42C8A-85D2-4233-8AE9-BCD54C8B3E9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647285" y="2285695"/>
                        <a:ext cx="304800" cy="319887"/>
                      </a:xfrm>
                      <a:custGeom>
                        <a:avLst/>
                        <a:gdLst>
                          <a:gd name="connsiteX0" fmla="*/ 229 w 304800"/>
                          <a:gd name="connsiteY0" fmla="*/ 319888 h 319887"/>
                          <a:gd name="connsiteX1" fmla="*/ 304800 w 304800"/>
                          <a:gd name="connsiteY1" fmla="*/ 14935 h 319887"/>
                          <a:gd name="connsiteX2" fmla="*/ 304800 w 304800"/>
                          <a:gd name="connsiteY2" fmla="*/ 0 h 319887"/>
                          <a:gd name="connsiteX3" fmla="*/ 0 w 304800"/>
                          <a:gd name="connsiteY3" fmla="*/ 229 h 31988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304800" h="319887">
                            <a:moveTo>
                              <a:pt x="229" y="319888"/>
                            </a:moveTo>
                            <a:lnTo>
                              <a:pt x="304800" y="14935"/>
                            </a:lnTo>
                            <a:lnTo>
                              <a:pt x="304800" y="0"/>
                            </a:lnTo>
                            <a:lnTo>
                              <a:pt x="0" y="229"/>
                            </a:ln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25" name="Freeform: Shape 24">
                        <a:extLst>
                          <a:ext uri="{FF2B5EF4-FFF2-40B4-BE49-F238E27FC236}">
                            <a16:creationId xmlns:a16="http://schemas.microsoft.com/office/drawing/2014/main" id="{FAC00844-1F8B-48C2-8821-C2EE50167C2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900117" y="4802581"/>
                        <a:ext cx="1883435" cy="835609"/>
                      </a:xfrm>
                      <a:custGeom>
                        <a:avLst/>
                        <a:gdLst>
                          <a:gd name="connsiteX0" fmla="*/ 1876882 w 1883435"/>
                          <a:gd name="connsiteY0" fmla="*/ 770153 h 835609"/>
                          <a:gd name="connsiteX1" fmla="*/ 1724635 w 1883435"/>
                          <a:gd name="connsiteY1" fmla="*/ 531419 h 835609"/>
                          <a:gd name="connsiteX2" fmla="*/ 1520876 w 1883435"/>
                          <a:gd name="connsiteY2" fmla="*/ 531419 h 835609"/>
                          <a:gd name="connsiteX3" fmla="*/ 1128827 w 1883435"/>
                          <a:gd name="connsiteY3" fmla="*/ 309448 h 835609"/>
                          <a:gd name="connsiteX4" fmla="*/ 1043483 w 1883435"/>
                          <a:gd name="connsiteY4" fmla="*/ 167259 h 835609"/>
                          <a:gd name="connsiteX5" fmla="*/ 1043483 w 1883435"/>
                          <a:gd name="connsiteY5" fmla="*/ 455219 h 835609"/>
                          <a:gd name="connsiteX6" fmla="*/ 738683 w 1883435"/>
                          <a:gd name="connsiteY6" fmla="*/ 760019 h 835609"/>
                          <a:gd name="connsiteX7" fmla="*/ 433883 w 1883435"/>
                          <a:gd name="connsiteY7" fmla="*/ 455219 h 835609"/>
                          <a:gd name="connsiteX8" fmla="*/ 433883 w 1883435"/>
                          <a:gd name="connsiteY8" fmla="*/ 0 h 835609"/>
                          <a:gd name="connsiteX9" fmla="*/ 263423 w 1883435"/>
                          <a:gd name="connsiteY9" fmla="*/ 207416 h 835609"/>
                          <a:gd name="connsiteX10" fmla="*/ 0 w 1883435"/>
                          <a:gd name="connsiteY10" fmla="*/ 369037 h 835609"/>
                          <a:gd name="connsiteX11" fmla="*/ 467258 w 1883435"/>
                          <a:gd name="connsiteY11" fmla="*/ 835609 h 835609"/>
                          <a:gd name="connsiteX12" fmla="*/ 1841678 w 1883435"/>
                          <a:gd name="connsiteY12" fmla="*/ 834542 h 835609"/>
                          <a:gd name="connsiteX13" fmla="*/ 1883435 w 1883435"/>
                          <a:gd name="connsiteY13" fmla="*/ 792709 h 835609"/>
                          <a:gd name="connsiteX14" fmla="*/ 1876882 w 1883435"/>
                          <a:gd name="connsiteY14" fmla="*/ 770153 h 83560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</a:cxnLst>
                        <a:rect l="l" t="t" r="r" b="b"/>
                        <a:pathLst>
                          <a:path w="1883435" h="835609">
                            <a:moveTo>
                              <a:pt x="1876882" y="770153"/>
                            </a:moveTo>
                            <a:lnTo>
                              <a:pt x="1724635" y="531419"/>
                            </a:lnTo>
                            <a:lnTo>
                              <a:pt x="1520876" y="531419"/>
                            </a:lnTo>
                            <a:cubicBezTo>
                              <a:pt x="1361161" y="531419"/>
                              <a:pt x="1211047" y="446379"/>
                              <a:pt x="1128827" y="309448"/>
                            </a:cubicBezTo>
                            <a:lnTo>
                              <a:pt x="1043483" y="167259"/>
                            </a:lnTo>
                            <a:lnTo>
                              <a:pt x="1043483" y="455219"/>
                            </a:lnTo>
                            <a:cubicBezTo>
                              <a:pt x="1043483" y="623316"/>
                              <a:pt x="906780" y="760019"/>
                              <a:pt x="738683" y="760019"/>
                            </a:cubicBezTo>
                            <a:cubicBezTo>
                              <a:pt x="570586" y="760019"/>
                              <a:pt x="433883" y="623316"/>
                              <a:pt x="433883" y="455219"/>
                            </a:cubicBezTo>
                            <a:lnTo>
                              <a:pt x="433883" y="0"/>
                            </a:lnTo>
                            <a:lnTo>
                              <a:pt x="263423" y="207416"/>
                            </a:lnTo>
                            <a:cubicBezTo>
                              <a:pt x="196063" y="291617"/>
                              <a:pt x="103022" y="347624"/>
                              <a:pt x="0" y="369037"/>
                            </a:cubicBezTo>
                            <a:lnTo>
                              <a:pt x="467258" y="835609"/>
                            </a:lnTo>
                            <a:lnTo>
                              <a:pt x="1841678" y="834542"/>
                            </a:lnTo>
                            <a:cubicBezTo>
                              <a:pt x="1864766" y="834542"/>
                              <a:pt x="1883512" y="815721"/>
                              <a:pt x="1883435" y="792709"/>
                            </a:cubicBezTo>
                            <a:cubicBezTo>
                              <a:pt x="1883435" y="784631"/>
                              <a:pt x="1881149" y="776859"/>
                              <a:pt x="1876882" y="770153"/>
                            </a:cubicBez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26" name="Freeform: Shape 25">
                        <a:extLst>
                          <a:ext uri="{FF2B5EF4-FFF2-40B4-BE49-F238E27FC236}">
                            <a16:creationId xmlns:a16="http://schemas.microsoft.com/office/drawing/2014/main" id="{DB6D0F71-E658-4722-B55F-36B073E9A03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698187" y="3989679"/>
                        <a:ext cx="1917344" cy="1420520"/>
                      </a:xfrm>
                      <a:custGeom>
                        <a:avLst/>
                        <a:gdLst>
                          <a:gd name="connsiteX0" fmla="*/ 940613 w 1917344"/>
                          <a:gd name="connsiteY0" fmla="*/ 1420520 h 1420520"/>
                          <a:gd name="connsiteX1" fmla="*/ 1093013 w 1917344"/>
                          <a:gd name="connsiteY1" fmla="*/ 1268120 h 1420520"/>
                          <a:gd name="connsiteX2" fmla="*/ 1093013 w 1917344"/>
                          <a:gd name="connsiteY2" fmla="*/ 956843 h 1420520"/>
                          <a:gd name="connsiteX3" fmla="*/ 1238936 w 1917344"/>
                          <a:gd name="connsiteY3" fmla="*/ 810920 h 1420520"/>
                          <a:gd name="connsiteX4" fmla="*/ 1364132 w 1917344"/>
                          <a:gd name="connsiteY4" fmla="*/ 881786 h 1420520"/>
                          <a:gd name="connsiteX5" fmla="*/ 1461440 w 1917344"/>
                          <a:gd name="connsiteY5" fmla="*/ 1043940 h 1420520"/>
                          <a:gd name="connsiteX6" fmla="*/ 1722806 w 1917344"/>
                          <a:gd name="connsiteY6" fmla="*/ 1191920 h 1420520"/>
                          <a:gd name="connsiteX7" fmla="*/ 1917345 w 1917344"/>
                          <a:gd name="connsiteY7" fmla="*/ 1191920 h 1420520"/>
                          <a:gd name="connsiteX8" fmla="*/ 1158850 w 1917344"/>
                          <a:gd name="connsiteY8" fmla="*/ 0 h 1420520"/>
                          <a:gd name="connsiteX9" fmla="*/ 1093546 w 1917344"/>
                          <a:gd name="connsiteY9" fmla="*/ 120015 h 1420520"/>
                          <a:gd name="connsiteX10" fmla="*/ 1093623 w 1917344"/>
                          <a:gd name="connsiteY10" fmla="*/ 272415 h 1420520"/>
                          <a:gd name="connsiteX11" fmla="*/ 941299 w 1917344"/>
                          <a:gd name="connsiteY11" fmla="*/ 276682 h 1420520"/>
                          <a:gd name="connsiteX12" fmla="*/ 636346 w 1917344"/>
                          <a:gd name="connsiteY12" fmla="*/ 276911 h 1420520"/>
                          <a:gd name="connsiteX13" fmla="*/ 636346 w 1917344"/>
                          <a:gd name="connsiteY13" fmla="*/ 120244 h 1420520"/>
                          <a:gd name="connsiteX14" fmla="*/ 621945 w 1917344"/>
                          <a:gd name="connsiteY14" fmla="*/ 60503 h 1420520"/>
                          <a:gd name="connsiteX15" fmla="*/ 0 w 1917344"/>
                          <a:gd name="connsiteY15" fmla="*/ 1039520 h 1420520"/>
                          <a:gd name="connsiteX16" fmla="*/ 108280 w 1917344"/>
                          <a:gd name="connsiteY16" fmla="*/ 1039520 h 1420520"/>
                          <a:gd name="connsiteX17" fmla="*/ 346253 w 1917344"/>
                          <a:gd name="connsiteY17" fmla="*/ 925144 h 1420520"/>
                          <a:gd name="connsiteX18" fmla="*/ 513207 w 1917344"/>
                          <a:gd name="connsiteY18" fmla="*/ 716509 h 1420520"/>
                          <a:gd name="connsiteX19" fmla="*/ 633832 w 1917344"/>
                          <a:gd name="connsiteY19" fmla="*/ 658520 h 1420520"/>
                          <a:gd name="connsiteX20" fmla="*/ 788213 w 1917344"/>
                          <a:gd name="connsiteY20" fmla="*/ 812902 h 1420520"/>
                          <a:gd name="connsiteX21" fmla="*/ 788213 w 1917344"/>
                          <a:gd name="connsiteY21" fmla="*/ 1268120 h 1420520"/>
                          <a:gd name="connsiteX22" fmla="*/ 940613 w 1917344"/>
                          <a:gd name="connsiteY22" fmla="*/ 1420520 h 142052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1917344" h="1420520">
                            <a:moveTo>
                              <a:pt x="940613" y="1420520"/>
                            </a:moveTo>
                            <a:cubicBezTo>
                              <a:pt x="1024814" y="1420520"/>
                              <a:pt x="1093013" y="1352321"/>
                              <a:pt x="1093013" y="1268120"/>
                            </a:cubicBezTo>
                            <a:lnTo>
                              <a:pt x="1093013" y="956843"/>
                            </a:lnTo>
                            <a:cubicBezTo>
                              <a:pt x="1093013" y="876300"/>
                              <a:pt x="1158393" y="810920"/>
                              <a:pt x="1238936" y="810920"/>
                            </a:cubicBezTo>
                            <a:cubicBezTo>
                              <a:pt x="1290219" y="810920"/>
                              <a:pt x="1337691" y="837819"/>
                              <a:pt x="1364132" y="881786"/>
                            </a:cubicBezTo>
                            <a:lnTo>
                              <a:pt x="1461440" y="1043940"/>
                            </a:lnTo>
                            <a:cubicBezTo>
                              <a:pt x="1516532" y="1135761"/>
                              <a:pt x="1615745" y="1191920"/>
                              <a:pt x="1722806" y="1191920"/>
                            </a:cubicBezTo>
                            <a:lnTo>
                              <a:pt x="1917345" y="1191920"/>
                            </a:lnTo>
                            <a:lnTo>
                              <a:pt x="1158850" y="0"/>
                            </a:lnTo>
                            <a:cubicBezTo>
                              <a:pt x="1118921" y="26898"/>
                              <a:pt x="1093546" y="70713"/>
                              <a:pt x="1093546" y="120015"/>
                            </a:cubicBezTo>
                            <a:lnTo>
                              <a:pt x="1093623" y="272415"/>
                            </a:lnTo>
                            <a:lnTo>
                              <a:pt x="941299" y="276682"/>
                            </a:lnTo>
                            <a:lnTo>
                              <a:pt x="636346" y="276911"/>
                            </a:lnTo>
                            <a:lnTo>
                              <a:pt x="636346" y="120244"/>
                            </a:lnTo>
                            <a:cubicBezTo>
                              <a:pt x="636346" y="98755"/>
                              <a:pt x="630403" y="79019"/>
                              <a:pt x="621945" y="60503"/>
                            </a:cubicBezTo>
                            <a:lnTo>
                              <a:pt x="0" y="1039520"/>
                            </a:lnTo>
                            <a:lnTo>
                              <a:pt x="108280" y="1039520"/>
                            </a:lnTo>
                            <a:cubicBezTo>
                              <a:pt x="200863" y="1039520"/>
                              <a:pt x="288417" y="997458"/>
                              <a:pt x="346253" y="925144"/>
                            </a:cubicBezTo>
                            <a:lnTo>
                              <a:pt x="513207" y="716509"/>
                            </a:lnTo>
                            <a:cubicBezTo>
                              <a:pt x="542544" y="679856"/>
                              <a:pt x="586893" y="658520"/>
                              <a:pt x="633832" y="658520"/>
                            </a:cubicBezTo>
                            <a:cubicBezTo>
                              <a:pt x="719099" y="658520"/>
                              <a:pt x="788213" y="727634"/>
                              <a:pt x="788213" y="812902"/>
                            </a:cubicBezTo>
                            <a:lnTo>
                              <a:pt x="788213" y="1268120"/>
                            </a:lnTo>
                            <a:cubicBezTo>
                              <a:pt x="788213" y="1352321"/>
                              <a:pt x="856412" y="1420520"/>
                              <a:pt x="940613" y="1420520"/>
                            </a:cubicBez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27" name="Freeform: Shape 26">
                        <a:extLst>
                          <a:ext uri="{FF2B5EF4-FFF2-40B4-BE49-F238E27FC236}">
                            <a16:creationId xmlns:a16="http://schemas.microsoft.com/office/drawing/2014/main" id="{8E8BD109-534A-4C70-B104-7EC29AE18D7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291154" y="3518763"/>
                        <a:ext cx="275996" cy="216026"/>
                      </a:xfrm>
                      <a:custGeom>
                        <a:avLst/>
                        <a:gdLst>
                          <a:gd name="connsiteX0" fmla="*/ 41758 w 275996"/>
                          <a:gd name="connsiteY0" fmla="*/ 216027 h 216026"/>
                          <a:gd name="connsiteX1" fmla="*/ 234467 w 275996"/>
                          <a:gd name="connsiteY1" fmla="*/ 215875 h 216026"/>
                          <a:gd name="connsiteX2" fmla="*/ 275996 w 275996"/>
                          <a:gd name="connsiteY2" fmla="*/ 82677 h 216026"/>
                          <a:gd name="connsiteX3" fmla="*/ 137922 w 275996"/>
                          <a:gd name="connsiteY3" fmla="*/ 0 h 216026"/>
                          <a:gd name="connsiteX4" fmla="*/ 0 w 275996"/>
                          <a:gd name="connsiteY4" fmla="*/ 82905 h 21602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75996" h="216026">
                            <a:moveTo>
                              <a:pt x="41758" y="216027"/>
                            </a:moveTo>
                            <a:lnTo>
                              <a:pt x="234467" y="215875"/>
                            </a:lnTo>
                            <a:lnTo>
                              <a:pt x="275996" y="82677"/>
                            </a:lnTo>
                            <a:lnTo>
                              <a:pt x="137922" y="0"/>
                            </a:lnTo>
                            <a:lnTo>
                              <a:pt x="0" y="82905"/>
                            </a:ln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28" name="Freeform: Shape 27">
                        <a:extLst>
                          <a:ext uri="{FF2B5EF4-FFF2-40B4-BE49-F238E27FC236}">
                            <a16:creationId xmlns:a16="http://schemas.microsoft.com/office/drawing/2014/main" id="{E9A69634-87EF-4138-B879-BCC6DC0E2B6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647895" y="2285161"/>
                        <a:ext cx="1828952" cy="1829028"/>
                      </a:xfrm>
                      <a:custGeom>
                        <a:avLst/>
                        <a:gdLst>
                          <a:gd name="connsiteX0" fmla="*/ 216484 w 1828952"/>
                          <a:gd name="connsiteY0" fmla="*/ 325374 h 1829028"/>
                          <a:gd name="connsiteX1" fmla="*/ 280797 w 1828952"/>
                          <a:gd name="connsiteY1" fmla="*/ 651967 h 1829028"/>
                          <a:gd name="connsiteX2" fmla="*/ 4191 w 1828952"/>
                          <a:gd name="connsiteY2" fmla="*/ 839038 h 1829028"/>
                          <a:gd name="connsiteX3" fmla="*/ 0 w 1828952"/>
                          <a:gd name="connsiteY3" fmla="*/ 839038 h 1829028"/>
                          <a:gd name="connsiteX4" fmla="*/ 153 w 1828952"/>
                          <a:gd name="connsiteY4" fmla="*/ 991438 h 1829028"/>
                          <a:gd name="connsiteX5" fmla="*/ 4344 w 1828952"/>
                          <a:gd name="connsiteY5" fmla="*/ 991438 h 1829028"/>
                          <a:gd name="connsiteX6" fmla="*/ 280188 w 1828952"/>
                          <a:gd name="connsiteY6" fmla="*/ 1175614 h 1829028"/>
                          <a:gd name="connsiteX7" fmla="*/ 217399 w 1828952"/>
                          <a:gd name="connsiteY7" fmla="*/ 1504798 h 1829028"/>
                          <a:gd name="connsiteX8" fmla="*/ 214198 w 1828952"/>
                          <a:gd name="connsiteY8" fmla="*/ 1507922 h 1829028"/>
                          <a:gd name="connsiteX9" fmla="*/ 322174 w 1828952"/>
                          <a:gd name="connsiteY9" fmla="*/ 1615745 h 1829028"/>
                          <a:gd name="connsiteX10" fmla="*/ 325374 w 1828952"/>
                          <a:gd name="connsiteY10" fmla="*/ 1612545 h 1829028"/>
                          <a:gd name="connsiteX11" fmla="*/ 651891 w 1828952"/>
                          <a:gd name="connsiteY11" fmla="*/ 1548308 h 1829028"/>
                          <a:gd name="connsiteX12" fmla="*/ 838962 w 1828952"/>
                          <a:gd name="connsiteY12" fmla="*/ 1824838 h 1829028"/>
                          <a:gd name="connsiteX13" fmla="*/ 838962 w 1828952"/>
                          <a:gd name="connsiteY13" fmla="*/ 1829029 h 1829028"/>
                          <a:gd name="connsiteX14" fmla="*/ 991362 w 1828952"/>
                          <a:gd name="connsiteY14" fmla="*/ 1828876 h 1829028"/>
                          <a:gd name="connsiteX15" fmla="*/ 991362 w 1828952"/>
                          <a:gd name="connsiteY15" fmla="*/ 1824685 h 1829028"/>
                          <a:gd name="connsiteX16" fmla="*/ 1175538 w 1828952"/>
                          <a:gd name="connsiteY16" fmla="*/ 1548841 h 1829028"/>
                          <a:gd name="connsiteX17" fmla="*/ 1504645 w 1828952"/>
                          <a:gd name="connsiteY17" fmla="*/ 1611554 h 1829028"/>
                          <a:gd name="connsiteX18" fmla="*/ 1507846 w 1828952"/>
                          <a:gd name="connsiteY18" fmla="*/ 1614754 h 1829028"/>
                          <a:gd name="connsiteX19" fmla="*/ 1615669 w 1828952"/>
                          <a:gd name="connsiteY19" fmla="*/ 1506779 h 1829028"/>
                          <a:gd name="connsiteX20" fmla="*/ 1612468 w 1828952"/>
                          <a:gd name="connsiteY20" fmla="*/ 1503655 h 1829028"/>
                          <a:gd name="connsiteX21" fmla="*/ 1548156 w 1828952"/>
                          <a:gd name="connsiteY21" fmla="*/ 1177062 h 1829028"/>
                          <a:gd name="connsiteX22" fmla="*/ 1824762 w 1828952"/>
                          <a:gd name="connsiteY22" fmla="*/ 989990 h 1829028"/>
                          <a:gd name="connsiteX23" fmla="*/ 1828953 w 1828952"/>
                          <a:gd name="connsiteY23" fmla="*/ 989990 h 1829028"/>
                          <a:gd name="connsiteX24" fmla="*/ 1828800 w 1828952"/>
                          <a:gd name="connsiteY24" fmla="*/ 837590 h 1829028"/>
                          <a:gd name="connsiteX25" fmla="*/ 1824609 w 1828952"/>
                          <a:gd name="connsiteY25" fmla="*/ 837590 h 1829028"/>
                          <a:gd name="connsiteX26" fmla="*/ 1548765 w 1828952"/>
                          <a:gd name="connsiteY26" fmla="*/ 653415 h 1829028"/>
                          <a:gd name="connsiteX27" fmla="*/ 1611554 w 1828952"/>
                          <a:gd name="connsiteY27" fmla="*/ 324231 h 1829028"/>
                          <a:gd name="connsiteX28" fmla="*/ 1614754 w 1828952"/>
                          <a:gd name="connsiteY28" fmla="*/ 321031 h 1829028"/>
                          <a:gd name="connsiteX29" fmla="*/ 1506779 w 1828952"/>
                          <a:gd name="connsiteY29" fmla="*/ 213284 h 1829028"/>
                          <a:gd name="connsiteX30" fmla="*/ 1503579 w 1828952"/>
                          <a:gd name="connsiteY30" fmla="*/ 216484 h 1829028"/>
                          <a:gd name="connsiteX31" fmla="*/ 1177062 w 1828952"/>
                          <a:gd name="connsiteY31" fmla="*/ 280721 h 1829028"/>
                          <a:gd name="connsiteX32" fmla="*/ 989990 w 1828952"/>
                          <a:gd name="connsiteY32" fmla="*/ 4191 h 1829028"/>
                          <a:gd name="connsiteX33" fmla="*/ 989990 w 1828952"/>
                          <a:gd name="connsiteY33" fmla="*/ 0 h 1829028"/>
                          <a:gd name="connsiteX34" fmla="*/ 837590 w 1828952"/>
                          <a:gd name="connsiteY34" fmla="*/ 152 h 1829028"/>
                          <a:gd name="connsiteX35" fmla="*/ 837590 w 1828952"/>
                          <a:gd name="connsiteY35" fmla="*/ 4343 h 1829028"/>
                          <a:gd name="connsiteX36" fmla="*/ 653415 w 1828952"/>
                          <a:gd name="connsiteY36" fmla="*/ 280187 h 1829028"/>
                          <a:gd name="connsiteX37" fmla="*/ 324307 w 1828952"/>
                          <a:gd name="connsiteY37" fmla="*/ 217475 h 1829028"/>
                          <a:gd name="connsiteX38" fmla="*/ 321107 w 1828952"/>
                          <a:gd name="connsiteY38" fmla="*/ 214198 h 1829028"/>
                          <a:gd name="connsiteX39" fmla="*/ 213284 w 1828952"/>
                          <a:gd name="connsiteY39" fmla="*/ 322174 h 1829028"/>
                          <a:gd name="connsiteX40" fmla="*/ 914248 w 1828952"/>
                          <a:gd name="connsiteY40" fmla="*/ 534238 h 1829028"/>
                          <a:gd name="connsiteX41" fmla="*/ 1294791 w 1828952"/>
                          <a:gd name="connsiteY41" fmla="*/ 914171 h 1829028"/>
                          <a:gd name="connsiteX42" fmla="*/ 914857 w 1828952"/>
                          <a:gd name="connsiteY42" fmla="*/ 1294714 h 1829028"/>
                          <a:gd name="connsiteX43" fmla="*/ 534315 w 1828952"/>
                          <a:gd name="connsiteY43" fmla="*/ 914781 h 1829028"/>
                          <a:gd name="connsiteX44" fmla="*/ 914248 w 1828952"/>
                          <a:gd name="connsiteY44" fmla="*/ 534238 h 182902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</a:cxnLst>
                        <a:rect l="l" t="t" r="r" b="b"/>
                        <a:pathLst>
                          <a:path w="1828952" h="1829028">
                            <a:moveTo>
                              <a:pt x="216484" y="325374"/>
                            </a:moveTo>
                            <a:cubicBezTo>
                              <a:pt x="302438" y="411175"/>
                              <a:pt x="327660" y="539344"/>
                              <a:pt x="280797" y="651967"/>
                            </a:cubicBezTo>
                            <a:cubicBezTo>
                              <a:pt x="233553" y="766420"/>
                              <a:pt x="125425" y="838886"/>
                              <a:pt x="4191" y="839038"/>
                            </a:cubicBezTo>
                            <a:lnTo>
                              <a:pt x="0" y="839038"/>
                            </a:lnTo>
                            <a:lnTo>
                              <a:pt x="153" y="991438"/>
                            </a:lnTo>
                            <a:lnTo>
                              <a:pt x="4344" y="991438"/>
                            </a:lnTo>
                            <a:cubicBezTo>
                              <a:pt x="125578" y="991362"/>
                              <a:pt x="233782" y="1063600"/>
                              <a:pt x="280188" y="1175614"/>
                            </a:cubicBezTo>
                            <a:cubicBezTo>
                              <a:pt x="328270" y="1290599"/>
                              <a:pt x="303200" y="1418844"/>
                              <a:pt x="217399" y="1504798"/>
                            </a:cubicBezTo>
                            <a:lnTo>
                              <a:pt x="214198" y="1507922"/>
                            </a:lnTo>
                            <a:lnTo>
                              <a:pt x="322174" y="1615745"/>
                            </a:lnTo>
                            <a:lnTo>
                              <a:pt x="325374" y="1612545"/>
                            </a:lnTo>
                            <a:cubicBezTo>
                              <a:pt x="411175" y="1526667"/>
                              <a:pt x="539268" y="1501369"/>
                              <a:pt x="651891" y="1548308"/>
                            </a:cubicBezTo>
                            <a:cubicBezTo>
                              <a:pt x="766344" y="1595475"/>
                              <a:pt x="838886" y="1703603"/>
                              <a:pt x="838962" y="1824838"/>
                            </a:cubicBezTo>
                            <a:lnTo>
                              <a:pt x="838962" y="1829029"/>
                            </a:lnTo>
                            <a:lnTo>
                              <a:pt x="991362" y="1828876"/>
                            </a:lnTo>
                            <a:lnTo>
                              <a:pt x="991362" y="1824685"/>
                            </a:lnTo>
                            <a:cubicBezTo>
                              <a:pt x="991286" y="1703451"/>
                              <a:pt x="1063600" y="1595171"/>
                              <a:pt x="1175538" y="1548841"/>
                            </a:cubicBezTo>
                            <a:cubicBezTo>
                              <a:pt x="1290447" y="1500835"/>
                              <a:pt x="1418692" y="1525829"/>
                              <a:pt x="1504645" y="1611554"/>
                            </a:cubicBezTo>
                            <a:lnTo>
                              <a:pt x="1507846" y="1614754"/>
                            </a:lnTo>
                            <a:lnTo>
                              <a:pt x="1615669" y="1506779"/>
                            </a:lnTo>
                            <a:lnTo>
                              <a:pt x="1612468" y="1503655"/>
                            </a:lnTo>
                            <a:cubicBezTo>
                              <a:pt x="1526515" y="1417853"/>
                              <a:pt x="1501293" y="1289685"/>
                              <a:pt x="1548156" y="1177062"/>
                            </a:cubicBezTo>
                            <a:cubicBezTo>
                              <a:pt x="1595399" y="1062609"/>
                              <a:pt x="1703527" y="990143"/>
                              <a:pt x="1824762" y="989990"/>
                            </a:cubicBezTo>
                            <a:lnTo>
                              <a:pt x="1828953" y="989990"/>
                            </a:lnTo>
                            <a:lnTo>
                              <a:pt x="1828800" y="837590"/>
                            </a:lnTo>
                            <a:lnTo>
                              <a:pt x="1824609" y="837590"/>
                            </a:lnTo>
                            <a:cubicBezTo>
                              <a:pt x="1703375" y="837667"/>
                              <a:pt x="1595171" y="765429"/>
                              <a:pt x="1548765" y="653415"/>
                            </a:cubicBezTo>
                            <a:cubicBezTo>
                              <a:pt x="1500683" y="538429"/>
                              <a:pt x="1525753" y="410185"/>
                              <a:pt x="1611554" y="324231"/>
                            </a:cubicBezTo>
                            <a:lnTo>
                              <a:pt x="1614754" y="321031"/>
                            </a:lnTo>
                            <a:lnTo>
                              <a:pt x="1506779" y="213284"/>
                            </a:lnTo>
                            <a:lnTo>
                              <a:pt x="1503579" y="216484"/>
                            </a:lnTo>
                            <a:cubicBezTo>
                              <a:pt x="1417777" y="302362"/>
                              <a:pt x="1289609" y="327508"/>
                              <a:pt x="1177062" y="280721"/>
                            </a:cubicBezTo>
                            <a:cubicBezTo>
                              <a:pt x="1062609" y="233553"/>
                              <a:pt x="990067" y="125425"/>
                              <a:pt x="989990" y="4191"/>
                            </a:cubicBezTo>
                            <a:lnTo>
                              <a:pt x="989990" y="0"/>
                            </a:lnTo>
                            <a:lnTo>
                              <a:pt x="837590" y="152"/>
                            </a:lnTo>
                            <a:lnTo>
                              <a:pt x="837590" y="4343"/>
                            </a:lnTo>
                            <a:cubicBezTo>
                              <a:pt x="837667" y="125578"/>
                              <a:pt x="765353" y="233858"/>
                              <a:pt x="653415" y="280187"/>
                            </a:cubicBezTo>
                            <a:cubicBezTo>
                              <a:pt x="538506" y="328117"/>
                              <a:pt x="410261" y="303200"/>
                              <a:pt x="324307" y="217475"/>
                            </a:cubicBezTo>
                            <a:lnTo>
                              <a:pt x="321107" y="214198"/>
                            </a:lnTo>
                            <a:lnTo>
                              <a:pt x="213284" y="322174"/>
                            </a:lnTo>
                            <a:close/>
                            <a:moveTo>
                              <a:pt x="914248" y="534238"/>
                            </a:moveTo>
                            <a:cubicBezTo>
                              <a:pt x="1124027" y="534086"/>
                              <a:pt x="1294562" y="704393"/>
                              <a:pt x="1294791" y="914171"/>
                            </a:cubicBezTo>
                            <a:cubicBezTo>
                              <a:pt x="1295019" y="1123950"/>
                              <a:pt x="1124636" y="1294486"/>
                              <a:pt x="914857" y="1294714"/>
                            </a:cubicBezTo>
                            <a:cubicBezTo>
                              <a:pt x="705079" y="1294867"/>
                              <a:pt x="534543" y="1124560"/>
                              <a:pt x="534315" y="914781"/>
                            </a:cubicBezTo>
                            <a:cubicBezTo>
                              <a:pt x="534162" y="705002"/>
                              <a:pt x="704469" y="534391"/>
                              <a:pt x="914248" y="534238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29" name="Freeform: Shape 28">
                        <a:extLst>
                          <a:ext uri="{FF2B5EF4-FFF2-40B4-BE49-F238E27FC236}">
                            <a16:creationId xmlns:a16="http://schemas.microsoft.com/office/drawing/2014/main" id="{42E2251C-A724-45E4-A7FB-51610FE40D15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461766" y="3200476"/>
                        <a:ext cx="1327937" cy="1677314"/>
                      </a:xfrm>
                      <a:custGeom>
                        <a:avLst/>
                        <a:gdLst>
                          <a:gd name="connsiteX0" fmla="*/ 406832 w 1327937"/>
                          <a:gd name="connsiteY0" fmla="*/ 581558 h 1677314"/>
                          <a:gd name="connsiteX1" fmla="*/ 239878 w 1327937"/>
                          <a:gd name="connsiteY1" fmla="*/ 481584 h 1677314"/>
                          <a:gd name="connsiteX2" fmla="*/ 197358 w 1327937"/>
                          <a:gd name="connsiteY2" fmla="*/ 618211 h 1677314"/>
                          <a:gd name="connsiteX3" fmla="*/ 276225 w 1327937"/>
                          <a:gd name="connsiteY3" fmla="*/ 1400632 h 1677314"/>
                          <a:gd name="connsiteX4" fmla="*/ 0 w 1327937"/>
                          <a:gd name="connsiteY4" fmla="*/ 1677315 h 1677314"/>
                          <a:gd name="connsiteX5" fmla="*/ 222580 w 1327937"/>
                          <a:gd name="connsiteY5" fmla="*/ 1677162 h 1677314"/>
                          <a:gd name="connsiteX6" fmla="*/ 255499 w 1327937"/>
                          <a:gd name="connsiteY6" fmla="*/ 1618336 h 1677314"/>
                          <a:gd name="connsiteX7" fmla="*/ 577825 w 1327937"/>
                          <a:gd name="connsiteY7" fmla="*/ 1379144 h 1677314"/>
                          <a:gd name="connsiteX8" fmla="*/ 577063 w 1327937"/>
                          <a:gd name="connsiteY8" fmla="*/ 469316 h 1677314"/>
                          <a:gd name="connsiteX9" fmla="*/ 1236726 w 1327937"/>
                          <a:gd name="connsiteY9" fmla="*/ 358826 h 1677314"/>
                          <a:gd name="connsiteX10" fmla="*/ 1327937 w 1327937"/>
                          <a:gd name="connsiteY10" fmla="*/ 325907 h 1677314"/>
                          <a:gd name="connsiteX11" fmla="*/ 1326794 w 1327937"/>
                          <a:gd name="connsiteY11" fmla="*/ 321564 h 1677314"/>
                          <a:gd name="connsiteX12" fmla="*/ 1190625 w 1327937"/>
                          <a:gd name="connsiteY12" fmla="*/ 228524 h 1677314"/>
                          <a:gd name="connsiteX13" fmla="*/ 1034034 w 1327937"/>
                          <a:gd name="connsiteY13" fmla="*/ 228600 h 1677314"/>
                          <a:gd name="connsiteX14" fmla="*/ 1033882 w 1327937"/>
                          <a:gd name="connsiteY14" fmla="*/ 0 h 1677314"/>
                          <a:gd name="connsiteX15" fmla="*/ 494386 w 1327937"/>
                          <a:gd name="connsiteY15" fmla="*/ 457 h 167731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</a:cxnLst>
                        <a:rect l="l" t="t" r="r" b="b"/>
                        <a:pathLst>
                          <a:path w="1327937" h="1677314">
                            <a:moveTo>
                              <a:pt x="406832" y="581558"/>
                            </a:moveTo>
                            <a:lnTo>
                              <a:pt x="239878" y="481584"/>
                            </a:lnTo>
                            <a:lnTo>
                              <a:pt x="197358" y="618211"/>
                            </a:lnTo>
                            <a:lnTo>
                              <a:pt x="276225" y="1400632"/>
                            </a:lnTo>
                            <a:lnTo>
                              <a:pt x="0" y="1677315"/>
                            </a:lnTo>
                            <a:lnTo>
                              <a:pt x="222580" y="1677162"/>
                            </a:lnTo>
                            <a:cubicBezTo>
                              <a:pt x="234391" y="1658036"/>
                              <a:pt x="245440" y="1638452"/>
                              <a:pt x="255499" y="1618336"/>
                            </a:cubicBezTo>
                            <a:cubicBezTo>
                              <a:pt x="319811" y="1489558"/>
                              <a:pt x="439522" y="1402766"/>
                              <a:pt x="577825" y="1379144"/>
                            </a:cubicBezTo>
                            <a:lnTo>
                              <a:pt x="577063" y="469316"/>
                            </a:lnTo>
                            <a:lnTo>
                              <a:pt x="1236726" y="358826"/>
                            </a:lnTo>
                            <a:cubicBezTo>
                              <a:pt x="1268882" y="353416"/>
                              <a:pt x="1299134" y="341148"/>
                              <a:pt x="1327937" y="325907"/>
                            </a:cubicBezTo>
                            <a:cubicBezTo>
                              <a:pt x="1327404" y="324460"/>
                              <a:pt x="1327404" y="322936"/>
                              <a:pt x="1326794" y="321564"/>
                            </a:cubicBezTo>
                            <a:cubicBezTo>
                              <a:pt x="1302868" y="263881"/>
                              <a:pt x="1249909" y="228524"/>
                              <a:pt x="1190625" y="228524"/>
                            </a:cubicBezTo>
                            <a:lnTo>
                              <a:pt x="1034034" y="228600"/>
                            </a:lnTo>
                            <a:lnTo>
                              <a:pt x="1033882" y="0"/>
                            </a:lnTo>
                            <a:lnTo>
                              <a:pt x="494386" y="457"/>
                            </a:ln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30" name="Freeform: Shape 29">
                        <a:extLst>
                          <a:ext uri="{FF2B5EF4-FFF2-40B4-BE49-F238E27FC236}">
                            <a16:creationId xmlns:a16="http://schemas.microsoft.com/office/drawing/2014/main" id="{CC64BC6A-8BD0-4113-9215-1A3D2872D90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647514" y="2609316"/>
                        <a:ext cx="151616" cy="362407"/>
                      </a:xfrm>
                      <a:custGeom>
                        <a:avLst/>
                        <a:gdLst>
                          <a:gd name="connsiteX0" fmla="*/ 139294 w 151616"/>
                          <a:gd name="connsiteY0" fmla="*/ 272110 h 362407"/>
                          <a:gd name="connsiteX1" fmla="*/ 109195 w 151616"/>
                          <a:gd name="connsiteY1" fmla="*/ 109042 h 362407"/>
                          <a:gd name="connsiteX2" fmla="*/ 0 w 151616"/>
                          <a:gd name="connsiteY2" fmla="*/ 0 h 362407"/>
                          <a:gd name="connsiteX3" fmla="*/ 305 w 151616"/>
                          <a:gd name="connsiteY3" fmla="*/ 362407 h 362407"/>
                          <a:gd name="connsiteX4" fmla="*/ 4496 w 151616"/>
                          <a:gd name="connsiteY4" fmla="*/ 362407 h 362407"/>
                          <a:gd name="connsiteX5" fmla="*/ 139294 w 151616"/>
                          <a:gd name="connsiteY5" fmla="*/ 272110 h 36240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151616" h="362407">
                            <a:moveTo>
                              <a:pt x="139294" y="272110"/>
                            </a:moveTo>
                            <a:cubicBezTo>
                              <a:pt x="163525" y="213893"/>
                              <a:pt x="151257" y="151028"/>
                              <a:pt x="109195" y="109042"/>
                            </a:cubicBezTo>
                            <a:lnTo>
                              <a:pt x="0" y="0"/>
                            </a:lnTo>
                            <a:lnTo>
                              <a:pt x="305" y="362407"/>
                            </a:lnTo>
                            <a:lnTo>
                              <a:pt x="4496" y="362407"/>
                            </a:lnTo>
                            <a:cubicBezTo>
                              <a:pt x="63779" y="362407"/>
                              <a:pt x="116662" y="326898"/>
                              <a:pt x="139294" y="27211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4"/>
                      </a:solidFill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31" name="Freeform: Shape 30">
                        <a:extLst>
                          <a:ext uri="{FF2B5EF4-FFF2-40B4-BE49-F238E27FC236}">
                            <a16:creationId xmlns:a16="http://schemas.microsoft.com/office/drawing/2014/main" id="{D03460B8-CFC0-4A1D-B8C1-9ACC46DD82E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820771" y="5029961"/>
                        <a:ext cx="740359" cy="610209"/>
                      </a:xfrm>
                      <a:custGeom>
                        <a:avLst/>
                        <a:gdLst>
                          <a:gd name="connsiteX0" fmla="*/ 550850 w 740359"/>
                          <a:gd name="connsiteY0" fmla="*/ 134874 h 610209"/>
                          <a:gd name="connsiteX1" fmla="*/ 740359 w 740359"/>
                          <a:gd name="connsiteY1" fmla="*/ 0 h 610209"/>
                          <a:gd name="connsiteX2" fmla="*/ 0 w 740359"/>
                          <a:gd name="connsiteY2" fmla="*/ 610 h 610209"/>
                          <a:gd name="connsiteX3" fmla="*/ 457 w 740359"/>
                          <a:gd name="connsiteY3" fmla="*/ 610210 h 610209"/>
                          <a:gd name="connsiteX4" fmla="*/ 109728 w 740359"/>
                          <a:gd name="connsiteY4" fmla="*/ 610133 h 610209"/>
                          <a:gd name="connsiteX5" fmla="*/ 198730 w 740359"/>
                          <a:gd name="connsiteY5" fmla="*/ 461467 h 610209"/>
                          <a:gd name="connsiteX6" fmla="*/ 550850 w 740359"/>
                          <a:gd name="connsiteY6" fmla="*/ 134874 h 61020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740359" h="610209">
                            <a:moveTo>
                              <a:pt x="550850" y="134874"/>
                            </a:moveTo>
                            <a:cubicBezTo>
                              <a:pt x="620573" y="99974"/>
                              <a:pt x="684352" y="53950"/>
                              <a:pt x="740359" y="0"/>
                            </a:cubicBezTo>
                            <a:lnTo>
                              <a:pt x="0" y="610"/>
                            </a:lnTo>
                            <a:lnTo>
                              <a:pt x="457" y="610210"/>
                            </a:lnTo>
                            <a:lnTo>
                              <a:pt x="109728" y="610133"/>
                            </a:lnTo>
                            <a:lnTo>
                              <a:pt x="198730" y="461467"/>
                            </a:lnTo>
                            <a:cubicBezTo>
                              <a:pt x="282702" y="321183"/>
                              <a:pt x="404470" y="208255"/>
                              <a:pt x="550850" y="134874"/>
                            </a:cubicBez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32" name="Freeform: Shape 31">
                        <a:extLst>
                          <a:ext uri="{FF2B5EF4-FFF2-40B4-BE49-F238E27FC236}">
                            <a16:creationId xmlns:a16="http://schemas.microsoft.com/office/drawing/2014/main" id="{BCC57847-2F24-421B-8262-1A38389344F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362580" y="3246348"/>
                        <a:ext cx="1036091" cy="1631899"/>
                      </a:xfrm>
                      <a:custGeom>
                        <a:avLst/>
                        <a:gdLst>
                          <a:gd name="connsiteX0" fmla="*/ 759333 w 1036091"/>
                          <a:gd name="connsiteY0" fmla="*/ 1355141 h 1631899"/>
                          <a:gd name="connsiteX1" fmla="*/ 836905 w 1036091"/>
                          <a:gd name="connsiteY1" fmla="*/ 572643 h 1631899"/>
                          <a:gd name="connsiteX2" fmla="*/ 794157 w 1036091"/>
                          <a:gd name="connsiteY2" fmla="*/ 436093 h 1631899"/>
                          <a:gd name="connsiteX3" fmla="*/ 627355 w 1036091"/>
                          <a:gd name="connsiteY3" fmla="*/ 536372 h 1631899"/>
                          <a:gd name="connsiteX4" fmla="*/ 545745 w 1036091"/>
                          <a:gd name="connsiteY4" fmla="*/ 0 h 1631899"/>
                          <a:gd name="connsiteX5" fmla="*/ 540868 w 1036091"/>
                          <a:gd name="connsiteY5" fmla="*/ 990 h 1631899"/>
                          <a:gd name="connsiteX6" fmla="*/ 299466 w 1036091"/>
                          <a:gd name="connsiteY6" fmla="*/ 101270 h 1631899"/>
                          <a:gd name="connsiteX7" fmla="*/ 0 w 1036091"/>
                          <a:gd name="connsiteY7" fmla="*/ 661873 h 1631899"/>
                          <a:gd name="connsiteX8" fmla="*/ 610 w 1036091"/>
                          <a:gd name="connsiteY8" fmla="*/ 1403680 h 1631899"/>
                          <a:gd name="connsiteX9" fmla="*/ 76886 w 1036091"/>
                          <a:gd name="connsiteY9" fmla="*/ 1479804 h 1631899"/>
                          <a:gd name="connsiteX10" fmla="*/ 305486 w 1036091"/>
                          <a:gd name="connsiteY10" fmla="*/ 1479652 h 1631899"/>
                          <a:gd name="connsiteX11" fmla="*/ 304876 w 1036091"/>
                          <a:gd name="connsiteY11" fmla="*/ 717652 h 1631899"/>
                          <a:gd name="connsiteX12" fmla="*/ 457276 w 1036091"/>
                          <a:gd name="connsiteY12" fmla="*/ 717499 h 1631899"/>
                          <a:gd name="connsiteX13" fmla="*/ 458038 w 1036091"/>
                          <a:gd name="connsiteY13" fmla="*/ 1631899 h 1631899"/>
                          <a:gd name="connsiteX14" fmla="*/ 1036092 w 1036091"/>
                          <a:gd name="connsiteY14" fmla="*/ 1631442 h 163189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</a:cxnLst>
                        <a:rect l="l" t="t" r="r" b="b"/>
                        <a:pathLst>
                          <a:path w="1036091" h="1631899">
                            <a:moveTo>
                              <a:pt x="759333" y="1355141"/>
                            </a:moveTo>
                            <a:lnTo>
                              <a:pt x="836905" y="572643"/>
                            </a:lnTo>
                            <a:lnTo>
                              <a:pt x="794157" y="436093"/>
                            </a:lnTo>
                            <a:lnTo>
                              <a:pt x="627355" y="536372"/>
                            </a:lnTo>
                            <a:lnTo>
                              <a:pt x="545745" y="0"/>
                            </a:lnTo>
                            <a:lnTo>
                              <a:pt x="540868" y="990"/>
                            </a:lnTo>
                            <a:cubicBezTo>
                              <a:pt x="454228" y="18364"/>
                              <a:pt x="372999" y="52121"/>
                              <a:pt x="299466" y="101270"/>
                            </a:cubicBezTo>
                            <a:cubicBezTo>
                              <a:pt x="111786" y="226619"/>
                              <a:pt x="-152" y="436169"/>
                              <a:pt x="0" y="661873"/>
                            </a:cubicBezTo>
                            <a:lnTo>
                              <a:pt x="610" y="1403680"/>
                            </a:lnTo>
                            <a:cubicBezTo>
                              <a:pt x="610" y="1445666"/>
                              <a:pt x="34824" y="1479880"/>
                              <a:pt x="76886" y="1479804"/>
                            </a:cubicBezTo>
                            <a:lnTo>
                              <a:pt x="305486" y="1479652"/>
                            </a:lnTo>
                            <a:lnTo>
                              <a:pt x="304876" y="717652"/>
                            </a:lnTo>
                            <a:lnTo>
                              <a:pt x="457276" y="717499"/>
                            </a:lnTo>
                            <a:lnTo>
                              <a:pt x="458038" y="1631899"/>
                            </a:lnTo>
                            <a:lnTo>
                              <a:pt x="1036092" y="1631442"/>
                            </a:ln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33" name="Freeform: Shape 32">
                        <a:extLst>
                          <a:ext uri="{FF2B5EF4-FFF2-40B4-BE49-F238E27FC236}">
                            <a16:creationId xmlns:a16="http://schemas.microsoft.com/office/drawing/2014/main" id="{44B936BE-30EE-4674-ACE6-25CE21560A3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515742" y="4878324"/>
                        <a:ext cx="152628" cy="281558"/>
                      </a:xfrm>
                      <a:custGeom>
                        <a:avLst/>
                        <a:gdLst>
                          <a:gd name="connsiteX0" fmla="*/ 0 w 152628"/>
                          <a:gd name="connsiteY0" fmla="*/ 152 h 281558"/>
                          <a:gd name="connsiteX1" fmla="*/ 76 w 152628"/>
                          <a:gd name="connsiteY1" fmla="*/ 66980 h 281558"/>
                          <a:gd name="connsiteX2" fmla="*/ 152629 w 152628"/>
                          <a:gd name="connsiteY2" fmla="*/ 281559 h 281558"/>
                          <a:gd name="connsiteX3" fmla="*/ 152400 w 152628"/>
                          <a:gd name="connsiteY3" fmla="*/ 0 h 28155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152628" h="281558">
                            <a:moveTo>
                              <a:pt x="0" y="152"/>
                            </a:moveTo>
                            <a:lnTo>
                              <a:pt x="76" y="66980"/>
                            </a:lnTo>
                            <a:cubicBezTo>
                              <a:pt x="152" y="164668"/>
                              <a:pt x="62103" y="249555"/>
                              <a:pt x="152629" y="281559"/>
                            </a:cubicBezTo>
                            <a:lnTo>
                              <a:pt x="152400" y="0"/>
                            </a:ln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34" name="Freeform: Shape 33">
                        <a:extLst>
                          <a:ext uri="{FF2B5EF4-FFF2-40B4-BE49-F238E27FC236}">
                            <a16:creationId xmlns:a16="http://schemas.microsoft.com/office/drawing/2014/main" id="{24DCDA30-7F93-4488-A00D-BC286F0AA57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108121" y="5135499"/>
                        <a:ext cx="2043684" cy="504443"/>
                      </a:xfrm>
                      <a:custGeom>
                        <a:avLst/>
                        <a:gdLst>
                          <a:gd name="connsiteX0" fmla="*/ 1540078 w 2043684"/>
                          <a:gd name="connsiteY0" fmla="*/ 122301 h 504443"/>
                          <a:gd name="connsiteX1" fmla="*/ 1235278 w 2043684"/>
                          <a:gd name="connsiteY1" fmla="*/ 427101 h 504443"/>
                          <a:gd name="connsiteX2" fmla="*/ 930478 w 2043684"/>
                          <a:gd name="connsiteY2" fmla="*/ 122301 h 504443"/>
                          <a:gd name="connsiteX3" fmla="*/ 930478 w 2043684"/>
                          <a:gd name="connsiteY3" fmla="*/ 109271 h 504443"/>
                          <a:gd name="connsiteX4" fmla="*/ 921258 w 2043684"/>
                          <a:gd name="connsiteY4" fmla="*/ 118491 h 504443"/>
                          <a:gd name="connsiteX5" fmla="*/ 544068 w 2043684"/>
                          <a:gd name="connsiteY5" fmla="*/ 274701 h 504443"/>
                          <a:gd name="connsiteX6" fmla="*/ 173355 w 2043684"/>
                          <a:gd name="connsiteY6" fmla="*/ 274701 h 504443"/>
                          <a:gd name="connsiteX7" fmla="*/ 42062 w 2043684"/>
                          <a:gd name="connsiteY7" fmla="*/ 434264 h 504443"/>
                          <a:gd name="connsiteX8" fmla="*/ 0 w 2043684"/>
                          <a:gd name="connsiteY8" fmla="*/ 504444 h 504443"/>
                          <a:gd name="connsiteX9" fmla="*/ 2043684 w 2043684"/>
                          <a:gd name="connsiteY9" fmla="*/ 502768 h 504443"/>
                          <a:gd name="connsiteX10" fmla="*/ 1540078 w 2043684"/>
                          <a:gd name="connsiteY10" fmla="*/ 0 h 50444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2043684" h="504443">
                            <a:moveTo>
                              <a:pt x="1540078" y="122301"/>
                            </a:moveTo>
                            <a:cubicBezTo>
                              <a:pt x="1540078" y="290398"/>
                              <a:pt x="1403375" y="427101"/>
                              <a:pt x="1235278" y="427101"/>
                            </a:cubicBezTo>
                            <a:cubicBezTo>
                              <a:pt x="1067181" y="427101"/>
                              <a:pt x="930478" y="290398"/>
                              <a:pt x="930478" y="122301"/>
                            </a:cubicBezTo>
                            <a:lnTo>
                              <a:pt x="930478" y="109271"/>
                            </a:lnTo>
                            <a:lnTo>
                              <a:pt x="921258" y="118491"/>
                            </a:lnTo>
                            <a:cubicBezTo>
                              <a:pt x="820445" y="219227"/>
                              <a:pt x="686486" y="274701"/>
                              <a:pt x="544068" y="274701"/>
                            </a:cubicBezTo>
                            <a:lnTo>
                              <a:pt x="173355" y="274701"/>
                            </a:lnTo>
                            <a:cubicBezTo>
                              <a:pt x="122377" y="321031"/>
                              <a:pt x="77876" y="374447"/>
                              <a:pt x="42062" y="434264"/>
                            </a:cubicBezTo>
                            <a:lnTo>
                              <a:pt x="0" y="504444"/>
                            </a:lnTo>
                            <a:lnTo>
                              <a:pt x="2043684" y="502768"/>
                            </a:lnTo>
                            <a:lnTo>
                              <a:pt x="1540078" y="0"/>
                            </a:ln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35" name="Freeform: Shape 34">
                        <a:extLst>
                          <a:ext uri="{FF2B5EF4-FFF2-40B4-BE49-F238E27FC236}">
                            <a16:creationId xmlns:a16="http://schemas.microsoft.com/office/drawing/2014/main" id="{11D908DA-9011-42B8-B563-213FCDFCAA3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515715" y="4720971"/>
                        <a:ext cx="980084" cy="689228"/>
                      </a:xfrm>
                      <a:custGeom>
                        <a:avLst/>
                        <a:gdLst>
                          <a:gd name="connsiteX0" fmla="*/ 827684 w 980084"/>
                          <a:gd name="connsiteY0" fmla="*/ 689229 h 689228"/>
                          <a:gd name="connsiteX1" fmla="*/ 980084 w 980084"/>
                          <a:gd name="connsiteY1" fmla="*/ 536829 h 689228"/>
                          <a:gd name="connsiteX2" fmla="*/ 980084 w 980084"/>
                          <a:gd name="connsiteY2" fmla="*/ 262356 h 689228"/>
                          <a:gd name="connsiteX3" fmla="*/ 806806 w 980084"/>
                          <a:gd name="connsiteY3" fmla="*/ 89306 h 689228"/>
                          <a:gd name="connsiteX4" fmla="*/ 650367 w 980084"/>
                          <a:gd name="connsiteY4" fmla="*/ 8534 h 689228"/>
                          <a:gd name="connsiteX5" fmla="*/ 600761 w 980084"/>
                          <a:gd name="connsiteY5" fmla="*/ 0 h 689228"/>
                          <a:gd name="connsiteX6" fmla="*/ 549478 w 980084"/>
                          <a:gd name="connsiteY6" fmla="*/ 8763 h 689228"/>
                          <a:gd name="connsiteX7" fmla="*/ 343967 w 980084"/>
                          <a:gd name="connsiteY7" fmla="*/ 156438 h 689228"/>
                          <a:gd name="connsiteX8" fmla="*/ 151105 w 980084"/>
                          <a:gd name="connsiteY8" fmla="*/ 418871 h 689228"/>
                          <a:gd name="connsiteX9" fmla="*/ 0 w 980084"/>
                          <a:gd name="connsiteY9" fmla="*/ 536829 h 689228"/>
                          <a:gd name="connsiteX10" fmla="*/ 136550 w 980084"/>
                          <a:gd name="connsiteY10" fmla="*/ 536829 h 689228"/>
                          <a:gd name="connsiteX11" fmla="*/ 405994 w 980084"/>
                          <a:gd name="connsiteY11" fmla="*/ 425272 h 689228"/>
                          <a:gd name="connsiteX12" fmla="*/ 491414 w 980084"/>
                          <a:gd name="connsiteY12" fmla="*/ 339852 h 689228"/>
                          <a:gd name="connsiteX13" fmla="*/ 567614 w 980084"/>
                          <a:gd name="connsiteY13" fmla="*/ 308305 h 689228"/>
                          <a:gd name="connsiteX14" fmla="*/ 675284 w 980084"/>
                          <a:gd name="connsiteY14" fmla="*/ 415976 h 689228"/>
                          <a:gd name="connsiteX15" fmla="*/ 675284 w 980084"/>
                          <a:gd name="connsiteY15" fmla="*/ 536829 h 689228"/>
                          <a:gd name="connsiteX16" fmla="*/ 827684 w 980084"/>
                          <a:gd name="connsiteY16" fmla="*/ 689229 h 68922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</a:cxnLst>
                        <a:rect l="l" t="t" r="r" b="b"/>
                        <a:pathLst>
                          <a:path w="980084" h="689228">
                            <a:moveTo>
                              <a:pt x="827684" y="689229"/>
                            </a:moveTo>
                            <a:cubicBezTo>
                              <a:pt x="911885" y="689229"/>
                              <a:pt x="980084" y="621030"/>
                              <a:pt x="980084" y="536829"/>
                            </a:cubicBezTo>
                            <a:lnTo>
                              <a:pt x="980084" y="262356"/>
                            </a:lnTo>
                            <a:lnTo>
                              <a:pt x="806806" y="89306"/>
                            </a:lnTo>
                            <a:cubicBezTo>
                              <a:pt x="764057" y="46711"/>
                              <a:pt x="709955" y="18745"/>
                              <a:pt x="650367" y="8534"/>
                            </a:cubicBezTo>
                            <a:lnTo>
                              <a:pt x="600761" y="0"/>
                            </a:lnTo>
                            <a:lnTo>
                              <a:pt x="549478" y="8763"/>
                            </a:lnTo>
                            <a:cubicBezTo>
                              <a:pt x="460629" y="24003"/>
                              <a:pt x="386944" y="78029"/>
                              <a:pt x="343967" y="156438"/>
                            </a:cubicBezTo>
                            <a:lnTo>
                              <a:pt x="151105" y="418871"/>
                            </a:lnTo>
                            <a:cubicBezTo>
                              <a:pt x="104318" y="463905"/>
                              <a:pt x="53569" y="503148"/>
                              <a:pt x="0" y="536829"/>
                            </a:cubicBezTo>
                            <a:lnTo>
                              <a:pt x="136550" y="536829"/>
                            </a:lnTo>
                            <a:cubicBezTo>
                              <a:pt x="237592" y="536829"/>
                              <a:pt x="334518" y="496671"/>
                              <a:pt x="405994" y="425272"/>
                            </a:cubicBezTo>
                            <a:lnTo>
                              <a:pt x="491414" y="339852"/>
                            </a:lnTo>
                            <a:cubicBezTo>
                              <a:pt x="511607" y="319659"/>
                              <a:pt x="539039" y="308305"/>
                              <a:pt x="567614" y="308305"/>
                            </a:cubicBezTo>
                            <a:cubicBezTo>
                              <a:pt x="627050" y="308229"/>
                              <a:pt x="675284" y="356463"/>
                              <a:pt x="675284" y="415976"/>
                            </a:cubicBezTo>
                            <a:lnTo>
                              <a:pt x="675284" y="536829"/>
                            </a:lnTo>
                            <a:cubicBezTo>
                              <a:pt x="675284" y="621030"/>
                              <a:pt x="743483" y="689229"/>
                              <a:pt x="827684" y="689229"/>
                            </a:cubicBez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36" name="Freeform: Shape 35">
                        <a:extLst>
                          <a:ext uri="{FF2B5EF4-FFF2-40B4-BE49-F238E27FC236}">
                            <a16:creationId xmlns:a16="http://schemas.microsoft.com/office/drawing/2014/main" id="{E7EA0749-D080-4F7F-A800-CB3606A9BBE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280714" y="3887038"/>
                        <a:ext cx="298399" cy="806729"/>
                      </a:xfrm>
                      <a:custGeom>
                        <a:avLst/>
                        <a:gdLst>
                          <a:gd name="connsiteX0" fmla="*/ 298399 w 298399"/>
                          <a:gd name="connsiteY0" fmla="*/ 657377 h 806729"/>
                          <a:gd name="connsiteX1" fmla="*/ 232105 w 298399"/>
                          <a:gd name="connsiteY1" fmla="*/ 0 h 806729"/>
                          <a:gd name="connsiteX2" fmla="*/ 65227 w 298399"/>
                          <a:gd name="connsiteY2" fmla="*/ 152 h 806729"/>
                          <a:gd name="connsiteX3" fmla="*/ 0 w 298399"/>
                          <a:gd name="connsiteY3" fmla="*/ 657682 h 806729"/>
                          <a:gd name="connsiteX4" fmla="*/ 149276 w 298399"/>
                          <a:gd name="connsiteY4" fmla="*/ 806729 h 80672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98399" h="806729">
                            <a:moveTo>
                              <a:pt x="298399" y="657377"/>
                            </a:moveTo>
                            <a:lnTo>
                              <a:pt x="232105" y="0"/>
                            </a:lnTo>
                            <a:lnTo>
                              <a:pt x="65227" y="152"/>
                            </a:lnTo>
                            <a:lnTo>
                              <a:pt x="0" y="657682"/>
                            </a:lnTo>
                            <a:lnTo>
                              <a:pt x="149276" y="806729"/>
                            </a:ln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37" name="Freeform: Shape 36">
                        <a:extLst>
                          <a:ext uri="{FF2B5EF4-FFF2-40B4-BE49-F238E27FC236}">
                            <a16:creationId xmlns:a16="http://schemas.microsoft.com/office/drawing/2014/main" id="{BBE0D9CA-F920-453D-9826-7979832019B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057829" y="3208096"/>
                        <a:ext cx="248259" cy="326821"/>
                      </a:xfrm>
                      <a:custGeom>
                        <a:avLst/>
                        <a:gdLst>
                          <a:gd name="connsiteX0" fmla="*/ 248260 w 248259"/>
                          <a:gd name="connsiteY0" fmla="*/ 206807 h 326821"/>
                          <a:gd name="connsiteX1" fmla="*/ 41148 w 248259"/>
                          <a:gd name="connsiteY1" fmla="*/ 0 h 326821"/>
                          <a:gd name="connsiteX2" fmla="*/ 0 w 248259"/>
                          <a:gd name="connsiteY2" fmla="*/ 8230 h 326821"/>
                          <a:gd name="connsiteX3" fmla="*/ 48616 w 248259"/>
                          <a:gd name="connsiteY3" fmla="*/ 326822 h 32682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248259" h="326821">
                            <a:moveTo>
                              <a:pt x="248260" y="206807"/>
                            </a:moveTo>
                            <a:lnTo>
                              <a:pt x="41148" y="0"/>
                            </a:lnTo>
                            <a:lnTo>
                              <a:pt x="0" y="8230"/>
                            </a:lnTo>
                            <a:lnTo>
                              <a:pt x="48616" y="326822"/>
                            </a:ln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38" name="Freeform: Shape 37">
                        <a:extLst>
                          <a:ext uri="{FF2B5EF4-FFF2-40B4-BE49-F238E27FC236}">
                            <a16:creationId xmlns:a16="http://schemas.microsoft.com/office/drawing/2014/main" id="{3AB0F003-C742-42C3-B0C4-0DC6250ABD6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032427" y="2134057"/>
                        <a:ext cx="157505" cy="304800"/>
                      </a:xfrm>
                      <a:custGeom>
                        <a:avLst/>
                        <a:gdLst>
                          <a:gd name="connsiteX0" fmla="*/ 5105 w 157505"/>
                          <a:gd name="connsiteY0" fmla="*/ 0 h 304800"/>
                          <a:gd name="connsiteX1" fmla="*/ 5258 w 157505"/>
                          <a:gd name="connsiteY1" fmla="*/ 228600 h 304800"/>
                          <a:gd name="connsiteX2" fmla="*/ 0 w 157505"/>
                          <a:gd name="connsiteY2" fmla="*/ 304800 h 304800"/>
                          <a:gd name="connsiteX3" fmla="*/ 5258 w 157505"/>
                          <a:gd name="connsiteY3" fmla="*/ 304800 h 304800"/>
                          <a:gd name="connsiteX4" fmla="*/ 157505 w 157505"/>
                          <a:gd name="connsiteY4" fmla="*/ 152248 h 304800"/>
                          <a:gd name="connsiteX5" fmla="*/ 5105 w 157505"/>
                          <a:gd name="connsiteY5" fmla="*/ 0 h 3048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157505" h="304800">
                            <a:moveTo>
                              <a:pt x="5105" y="0"/>
                            </a:moveTo>
                            <a:lnTo>
                              <a:pt x="5258" y="228600"/>
                            </a:lnTo>
                            <a:cubicBezTo>
                              <a:pt x="5258" y="254432"/>
                              <a:pt x="3124" y="279806"/>
                              <a:pt x="0" y="304800"/>
                            </a:cubicBezTo>
                            <a:lnTo>
                              <a:pt x="5258" y="304800"/>
                            </a:lnTo>
                            <a:cubicBezTo>
                              <a:pt x="89306" y="304724"/>
                              <a:pt x="157582" y="236296"/>
                              <a:pt x="157505" y="152248"/>
                            </a:cubicBezTo>
                            <a:cubicBezTo>
                              <a:pt x="157582" y="68199"/>
                              <a:pt x="89154" y="-76"/>
                              <a:pt x="5105" y="0"/>
                            </a:cubicBez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39" name="Freeform: Shape 38">
                        <a:extLst>
                          <a:ext uri="{FF2B5EF4-FFF2-40B4-BE49-F238E27FC236}">
                            <a16:creationId xmlns:a16="http://schemas.microsoft.com/office/drawing/2014/main" id="{E0550EE5-C367-4088-A095-CCB8FAE6238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665780" y="1219809"/>
                        <a:ext cx="1523923" cy="796823"/>
                      </a:xfrm>
                      <a:custGeom>
                        <a:avLst/>
                        <a:gdLst>
                          <a:gd name="connsiteX0" fmla="*/ 152476 w 1523923"/>
                          <a:gd name="connsiteY0" fmla="*/ 762762 h 796823"/>
                          <a:gd name="connsiteX1" fmla="*/ 166497 w 1523923"/>
                          <a:gd name="connsiteY1" fmla="*/ 762762 h 796823"/>
                          <a:gd name="connsiteX2" fmla="*/ 380924 w 1523923"/>
                          <a:gd name="connsiteY2" fmla="*/ 610210 h 796823"/>
                          <a:gd name="connsiteX3" fmla="*/ 1142924 w 1523923"/>
                          <a:gd name="connsiteY3" fmla="*/ 609600 h 796823"/>
                          <a:gd name="connsiteX4" fmla="*/ 1357579 w 1523923"/>
                          <a:gd name="connsiteY4" fmla="*/ 761848 h 796823"/>
                          <a:gd name="connsiteX5" fmla="*/ 1371600 w 1523923"/>
                          <a:gd name="connsiteY5" fmla="*/ 761848 h 796823"/>
                          <a:gd name="connsiteX6" fmla="*/ 1498473 w 1523923"/>
                          <a:gd name="connsiteY6" fmla="*/ 790270 h 796823"/>
                          <a:gd name="connsiteX7" fmla="*/ 1523924 w 1523923"/>
                          <a:gd name="connsiteY7" fmla="*/ 656463 h 796823"/>
                          <a:gd name="connsiteX8" fmla="*/ 1337463 w 1523923"/>
                          <a:gd name="connsiteY8" fmla="*/ 336575 h 796823"/>
                          <a:gd name="connsiteX9" fmla="*/ 1137666 w 1523923"/>
                          <a:gd name="connsiteY9" fmla="*/ 513969 h 796823"/>
                          <a:gd name="connsiteX10" fmla="*/ 1090651 w 1523923"/>
                          <a:gd name="connsiteY10" fmla="*/ 529666 h 796823"/>
                          <a:gd name="connsiteX11" fmla="*/ 1042492 w 1523923"/>
                          <a:gd name="connsiteY11" fmla="*/ 384963 h 796823"/>
                          <a:gd name="connsiteX12" fmla="*/ 1089432 w 1523923"/>
                          <a:gd name="connsiteY12" fmla="*/ 369265 h 796823"/>
                          <a:gd name="connsiteX13" fmla="*/ 1218743 w 1523923"/>
                          <a:gd name="connsiteY13" fmla="*/ 189357 h 796823"/>
                          <a:gd name="connsiteX14" fmla="*/ 1029081 w 1523923"/>
                          <a:gd name="connsiteY14" fmla="*/ 0 h 796823"/>
                          <a:gd name="connsiteX15" fmla="*/ 532791 w 1523923"/>
                          <a:gd name="connsiteY15" fmla="*/ 381 h 796823"/>
                          <a:gd name="connsiteX16" fmla="*/ 152172 w 1523923"/>
                          <a:gd name="connsiteY16" fmla="*/ 381762 h 796823"/>
                          <a:gd name="connsiteX17" fmla="*/ 152172 w 1523923"/>
                          <a:gd name="connsiteY17" fmla="*/ 413309 h 796823"/>
                          <a:gd name="connsiteX18" fmla="*/ 93650 w 1523923"/>
                          <a:gd name="connsiteY18" fmla="*/ 471983 h 796823"/>
                          <a:gd name="connsiteX19" fmla="*/ 0 w 1523923"/>
                          <a:gd name="connsiteY19" fmla="*/ 698602 h 796823"/>
                          <a:gd name="connsiteX20" fmla="*/ 15774 w 1523923"/>
                          <a:gd name="connsiteY20" fmla="*/ 796824 h 796823"/>
                          <a:gd name="connsiteX21" fmla="*/ 152476 w 1523923"/>
                          <a:gd name="connsiteY21" fmla="*/ 762762 h 79682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</a:cxnLst>
                        <a:rect l="l" t="t" r="r" b="b"/>
                        <a:pathLst>
                          <a:path w="1523923" h="796823">
                            <a:moveTo>
                              <a:pt x="152476" y="762762"/>
                            </a:moveTo>
                            <a:lnTo>
                              <a:pt x="166497" y="762762"/>
                            </a:lnTo>
                            <a:cubicBezTo>
                              <a:pt x="197968" y="674218"/>
                              <a:pt x="281712" y="610286"/>
                              <a:pt x="380924" y="610210"/>
                            </a:cubicBezTo>
                            <a:lnTo>
                              <a:pt x="1142924" y="609600"/>
                            </a:lnTo>
                            <a:cubicBezTo>
                              <a:pt x="1242136" y="609524"/>
                              <a:pt x="1325956" y="673380"/>
                              <a:pt x="1357579" y="761848"/>
                            </a:cubicBezTo>
                            <a:lnTo>
                              <a:pt x="1371600" y="761848"/>
                            </a:lnTo>
                            <a:cubicBezTo>
                              <a:pt x="1417015" y="761848"/>
                              <a:pt x="1459764" y="772440"/>
                              <a:pt x="1498473" y="790270"/>
                            </a:cubicBezTo>
                            <a:cubicBezTo>
                              <a:pt x="1514932" y="747674"/>
                              <a:pt x="1523924" y="702107"/>
                              <a:pt x="1523924" y="656463"/>
                            </a:cubicBezTo>
                            <a:cubicBezTo>
                              <a:pt x="1523848" y="522656"/>
                              <a:pt x="1452601" y="402336"/>
                              <a:pt x="1337463" y="336575"/>
                            </a:cubicBezTo>
                            <a:cubicBezTo>
                              <a:pt x="1298448" y="418490"/>
                              <a:pt x="1227887" y="483794"/>
                              <a:pt x="1137666" y="513969"/>
                            </a:cubicBezTo>
                            <a:lnTo>
                              <a:pt x="1090651" y="529666"/>
                            </a:lnTo>
                            <a:lnTo>
                              <a:pt x="1042492" y="384963"/>
                            </a:lnTo>
                            <a:lnTo>
                              <a:pt x="1089432" y="369265"/>
                            </a:lnTo>
                            <a:cubicBezTo>
                              <a:pt x="1166775" y="343357"/>
                              <a:pt x="1218819" y="271043"/>
                              <a:pt x="1218743" y="189357"/>
                            </a:cubicBezTo>
                            <a:cubicBezTo>
                              <a:pt x="1218667" y="84887"/>
                              <a:pt x="1133551" y="-76"/>
                              <a:pt x="1029081" y="0"/>
                            </a:cubicBezTo>
                            <a:lnTo>
                              <a:pt x="532791" y="381"/>
                            </a:lnTo>
                            <a:cubicBezTo>
                              <a:pt x="322783" y="686"/>
                              <a:pt x="152019" y="171755"/>
                              <a:pt x="152172" y="381762"/>
                            </a:cubicBezTo>
                            <a:lnTo>
                              <a:pt x="152172" y="413309"/>
                            </a:lnTo>
                            <a:lnTo>
                              <a:pt x="93650" y="471983"/>
                            </a:lnTo>
                            <a:cubicBezTo>
                              <a:pt x="33223" y="532562"/>
                              <a:pt x="-76" y="613029"/>
                              <a:pt x="0" y="698602"/>
                            </a:cubicBezTo>
                            <a:cubicBezTo>
                              <a:pt x="0" y="732053"/>
                              <a:pt x="5487" y="765048"/>
                              <a:pt x="15774" y="796824"/>
                            </a:cubicBezTo>
                            <a:cubicBezTo>
                              <a:pt x="57074" y="775792"/>
                              <a:pt x="103023" y="762838"/>
                              <a:pt x="152476" y="762762"/>
                            </a:cubicBez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  <p:sp>
                    <p:nvSpPr>
                      <p:cNvPr id="40" name="Freeform: Shape 39">
                        <a:extLst>
                          <a:ext uri="{FF2B5EF4-FFF2-40B4-BE49-F238E27FC236}">
                            <a16:creationId xmlns:a16="http://schemas.microsoft.com/office/drawing/2014/main" id="{57C0F1AA-B822-4E8E-A176-B55514D2165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666085" y="2134971"/>
                        <a:ext cx="157810" cy="304800"/>
                      </a:xfrm>
                      <a:custGeom>
                        <a:avLst/>
                        <a:gdLst>
                          <a:gd name="connsiteX0" fmla="*/ 0 w 157810"/>
                          <a:gd name="connsiteY0" fmla="*/ 152552 h 304800"/>
                          <a:gd name="connsiteX1" fmla="*/ 152552 w 157810"/>
                          <a:gd name="connsiteY1" fmla="*/ 304800 h 304800"/>
                          <a:gd name="connsiteX2" fmla="*/ 157810 w 157810"/>
                          <a:gd name="connsiteY2" fmla="*/ 304800 h 304800"/>
                          <a:gd name="connsiteX3" fmla="*/ 152476 w 157810"/>
                          <a:gd name="connsiteY3" fmla="*/ 228600 h 304800"/>
                          <a:gd name="connsiteX4" fmla="*/ 152324 w 157810"/>
                          <a:gd name="connsiteY4" fmla="*/ 0 h 304800"/>
                          <a:gd name="connsiteX5" fmla="*/ 0 w 157810"/>
                          <a:gd name="connsiteY5" fmla="*/ 152552 h 3048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157810" h="304800">
                            <a:moveTo>
                              <a:pt x="0" y="152552"/>
                            </a:moveTo>
                            <a:cubicBezTo>
                              <a:pt x="76" y="236601"/>
                              <a:pt x="68504" y="304876"/>
                              <a:pt x="152552" y="304800"/>
                            </a:cubicBezTo>
                            <a:lnTo>
                              <a:pt x="157810" y="304800"/>
                            </a:lnTo>
                            <a:cubicBezTo>
                              <a:pt x="154686" y="279806"/>
                              <a:pt x="152476" y="254432"/>
                              <a:pt x="152476" y="228600"/>
                            </a:cubicBezTo>
                            <a:lnTo>
                              <a:pt x="152324" y="0"/>
                            </a:lnTo>
                            <a:cubicBezTo>
                              <a:pt x="68275" y="76"/>
                              <a:pt x="-76" y="68504"/>
                              <a:pt x="0" y="152552"/>
                            </a:cubicBezTo>
                            <a:close/>
                          </a:path>
                        </a:pathLst>
                      </a:custGeom>
                      <a:grpFill/>
                      <a:ln w="76200" cap="flat">
                        <a:noFill/>
                        <a:prstDash val="solid"/>
                        <a:miter/>
                      </a:ln>
                    </p:spPr>
                    <p:txBody>
                      <a:bodyPr rtlCol="0" anchor="ctr"/>
                      <a:lstStyle/>
                      <a:p>
                        <a:endParaRPr lang="en-US" sz="2400"/>
                      </a:p>
                    </p:txBody>
                  </p:sp>
                </p:grpSp>
              </p:grpSp>
            </p:grpSp>
          </p:grpSp>
        </p:grpSp>
      </p:grp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C2756EB8-06D6-4195-A7E1-4F875C054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4717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BCDA0-9748-4258-92D9-BF3B0D90F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935" y="144013"/>
            <a:ext cx="8596668" cy="1320800"/>
          </a:xfrm>
        </p:spPr>
        <p:txBody>
          <a:bodyPr/>
          <a:lstStyle/>
          <a:p>
            <a:r>
              <a:rPr lang="en-US" dirty="0"/>
              <a:t>AI in Banking for Fraud Detection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954D73-D3FD-47AA-8E06-9E521EB5A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84663" y="6396962"/>
            <a:ext cx="683339" cy="365125"/>
          </a:xfrm>
        </p:spPr>
        <p:txBody>
          <a:bodyPr/>
          <a:lstStyle/>
          <a:p>
            <a:fld id="{778DC329-F966-40ED-9D7F-3F233B67DE27}" type="slidenum">
              <a:rPr lang="en-IN" smtClean="0"/>
              <a:t>44</a:t>
            </a:fld>
            <a:endParaRPr lang="en-IN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6EF0D42-58B0-47FD-B93E-F6CFE5B71DCF}"/>
              </a:ext>
            </a:extLst>
          </p:cNvPr>
          <p:cNvGrpSpPr/>
          <p:nvPr/>
        </p:nvGrpSpPr>
        <p:grpSpPr>
          <a:xfrm>
            <a:off x="1511811" y="1329991"/>
            <a:ext cx="9168382" cy="4991326"/>
            <a:chOff x="405150" y="1633341"/>
            <a:chExt cx="8053955" cy="4384626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8B5C4D4F-6EB5-45F8-877C-F866224B87BA}"/>
                </a:ext>
              </a:extLst>
            </p:cNvPr>
            <p:cNvGrpSpPr/>
            <p:nvPr/>
          </p:nvGrpSpPr>
          <p:grpSpPr>
            <a:xfrm>
              <a:off x="1774464" y="1978973"/>
              <a:ext cx="5899503" cy="3557776"/>
              <a:chOff x="1774464" y="1978973"/>
              <a:chExt cx="5899503" cy="3557776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id="{A40EC9DB-14F6-4F4D-91E9-1CE7B5033102}"/>
                  </a:ext>
                </a:extLst>
              </p:cNvPr>
              <p:cNvGrpSpPr/>
              <p:nvPr/>
            </p:nvGrpSpPr>
            <p:grpSpPr>
              <a:xfrm>
                <a:off x="1774464" y="1978973"/>
                <a:ext cx="5401588" cy="3557776"/>
                <a:chOff x="1774464" y="1978973"/>
                <a:chExt cx="5401588" cy="3557776"/>
              </a:xfrm>
            </p:grpSpPr>
            <p:grpSp>
              <p:nvGrpSpPr>
                <p:cNvPr id="733" name="Group 732">
                  <a:extLst>
                    <a:ext uri="{FF2B5EF4-FFF2-40B4-BE49-F238E27FC236}">
                      <a16:creationId xmlns:a16="http://schemas.microsoft.com/office/drawing/2014/main" id="{C26A8328-A455-49B7-9CBB-0C47490F49E4}"/>
                    </a:ext>
                  </a:extLst>
                </p:cNvPr>
                <p:cNvGrpSpPr/>
                <p:nvPr/>
              </p:nvGrpSpPr>
              <p:grpSpPr>
                <a:xfrm flipV="1">
                  <a:off x="2280402" y="3343367"/>
                  <a:ext cx="1353550" cy="159489"/>
                  <a:chOff x="3113201" y="2917362"/>
                  <a:chExt cx="2227228" cy="1425800"/>
                </a:xfrm>
              </p:grpSpPr>
              <p:cxnSp>
                <p:nvCxnSpPr>
                  <p:cNvPr id="886" name="Straight Connector 885">
                    <a:extLst>
                      <a:ext uri="{FF2B5EF4-FFF2-40B4-BE49-F238E27FC236}">
                        <a16:creationId xmlns:a16="http://schemas.microsoft.com/office/drawing/2014/main" id="{5FE68B00-3DF0-440A-B955-6C5C08C0E1D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090287" y="4343162"/>
                    <a:ext cx="1250142" cy="0"/>
                  </a:xfrm>
                  <a:prstGeom prst="line">
                    <a:avLst/>
                  </a:prstGeom>
                  <a:solidFill>
                    <a:srgbClr val="FF8E02"/>
                  </a:solidFill>
                  <a:ln w="0" cap="flat" cmpd="sng" algn="ctr">
                    <a:solidFill>
                      <a:schemeClr val="accent3"/>
                    </a:solidFill>
                    <a:prstDash val="solid"/>
                    <a:miter lim="800000"/>
                  </a:ln>
                  <a:effectLst/>
                </p:spPr>
              </p:cxnSp>
              <p:cxnSp>
                <p:nvCxnSpPr>
                  <p:cNvPr id="890" name="Straight Connector 889">
                    <a:extLst>
                      <a:ext uri="{FF2B5EF4-FFF2-40B4-BE49-F238E27FC236}">
                        <a16:creationId xmlns:a16="http://schemas.microsoft.com/office/drawing/2014/main" id="{7EEFB61D-4313-4389-9B56-DB85F3B2DC9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3113201" y="2917684"/>
                    <a:ext cx="970324" cy="0"/>
                  </a:xfrm>
                  <a:prstGeom prst="line">
                    <a:avLst/>
                  </a:prstGeom>
                  <a:solidFill>
                    <a:srgbClr val="FF8E02"/>
                  </a:solidFill>
                  <a:ln w="0" cap="flat" cmpd="sng" algn="ctr">
                    <a:solidFill>
                      <a:schemeClr val="accent3"/>
                    </a:solidFill>
                    <a:prstDash val="solid"/>
                    <a:miter lim="800000"/>
                    <a:tailEnd type="triangle" w="sm" len="sm"/>
                  </a:ln>
                  <a:effectLst/>
                </p:spPr>
              </p:cxnSp>
              <p:cxnSp>
                <p:nvCxnSpPr>
                  <p:cNvPr id="888" name="Straight Connector 887">
                    <a:extLst>
                      <a:ext uri="{FF2B5EF4-FFF2-40B4-BE49-F238E27FC236}">
                        <a16:creationId xmlns:a16="http://schemas.microsoft.com/office/drawing/2014/main" id="{4215A840-5260-46CE-9F7A-1C6AFBDA3BD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4090287" y="2917362"/>
                    <a:ext cx="0" cy="1425621"/>
                  </a:xfrm>
                  <a:prstGeom prst="line">
                    <a:avLst/>
                  </a:prstGeom>
                  <a:solidFill>
                    <a:srgbClr val="FF8E02"/>
                  </a:solidFill>
                  <a:ln w="0" cap="flat" cmpd="sng" algn="ctr">
                    <a:solidFill>
                      <a:schemeClr val="accent3"/>
                    </a:solidFill>
                    <a:prstDash val="solid"/>
                    <a:miter lim="800000"/>
                  </a:ln>
                  <a:effectLst/>
                </p:spPr>
              </p:cxnSp>
            </p:grpSp>
            <p:grpSp>
              <p:nvGrpSpPr>
                <p:cNvPr id="5" name="Group 4">
                  <a:extLst>
                    <a:ext uri="{FF2B5EF4-FFF2-40B4-BE49-F238E27FC236}">
                      <a16:creationId xmlns:a16="http://schemas.microsoft.com/office/drawing/2014/main" id="{D650F1B5-2310-458C-9399-7FF60119D877}"/>
                    </a:ext>
                  </a:extLst>
                </p:cNvPr>
                <p:cNvGrpSpPr/>
                <p:nvPr/>
              </p:nvGrpSpPr>
              <p:grpSpPr>
                <a:xfrm>
                  <a:off x="5112822" y="3414199"/>
                  <a:ext cx="2063230" cy="839173"/>
                  <a:chOff x="5112822" y="3414199"/>
                  <a:chExt cx="1743676" cy="839173"/>
                </a:xfrm>
              </p:grpSpPr>
              <p:grpSp>
                <p:nvGrpSpPr>
                  <p:cNvPr id="3" name="Group 2">
                    <a:extLst>
                      <a:ext uri="{FF2B5EF4-FFF2-40B4-BE49-F238E27FC236}">
                        <a16:creationId xmlns:a16="http://schemas.microsoft.com/office/drawing/2014/main" id="{2DB010F4-3366-489E-AC36-3625DA8D8B60}"/>
                      </a:ext>
                    </a:extLst>
                  </p:cNvPr>
                  <p:cNvGrpSpPr/>
                  <p:nvPr/>
                </p:nvGrpSpPr>
                <p:grpSpPr>
                  <a:xfrm>
                    <a:off x="5112822" y="3414199"/>
                    <a:ext cx="920716" cy="838772"/>
                    <a:chOff x="5112822" y="3414199"/>
                    <a:chExt cx="920716" cy="838772"/>
                  </a:xfrm>
                </p:grpSpPr>
                <p:cxnSp>
                  <p:nvCxnSpPr>
                    <p:cNvPr id="790" name="Straight Connector 789">
                      <a:extLst>
                        <a:ext uri="{FF2B5EF4-FFF2-40B4-BE49-F238E27FC236}">
                          <a16:creationId xmlns:a16="http://schemas.microsoft.com/office/drawing/2014/main" id="{BD9FCEA1-5D29-45CA-B130-849A21CB7FD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5112822" y="3415071"/>
                      <a:ext cx="914400" cy="0"/>
                    </a:xfrm>
                    <a:prstGeom prst="line">
                      <a:avLst/>
                    </a:prstGeom>
                    <a:solidFill>
                      <a:srgbClr val="FF8E0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  <p:cxnSp>
                  <p:nvCxnSpPr>
                    <p:cNvPr id="748" name="Straight Connector 747">
                      <a:extLst>
                        <a:ext uri="{FF2B5EF4-FFF2-40B4-BE49-F238E27FC236}">
                          <a16:creationId xmlns:a16="http://schemas.microsoft.com/office/drawing/2014/main" id="{AB6D5F67-CE7C-4877-81FB-E0FDD0BA61C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6033538" y="3414199"/>
                      <a:ext cx="0" cy="838772"/>
                    </a:xfrm>
                    <a:prstGeom prst="line">
                      <a:avLst/>
                    </a:prstGeom>
                    <a:solidFill>
                      <a:srgbClr val="FF8E0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</p:grpSp>
              <p:grpSp>
                <p:nvGrpSpPr>
                  <p:cNvPr id="785" name="Group 784">
                    <a:extLst>
                      <a:ext uri="{FF2B5EF4-FFF2-40B4-BE49-F238E27FC236}">
                        <a16:creationId xmlns:a16="http://schemas.microsoft.com/office/drawing/2014/main" id="{3935870D-8C52-46E0-827F-7B68B5EE1C95}"/>
                      </a:ext>
                    </a:extLst>
                  </p:cNvPr>
                  <p:cNvGrpSpPr/>
                  <p:nvPr/>
                </p:nvGrpSpPr>
                <p:grpSpPr>
                  <a:xfrm flipH="1" flipV="1">
                    <a:off x="6033538" y="4253182"/>
                    <a:ext cx="822960" cy="190"/>
                    <a:chOff x="1384436" y="2798640"/>
                    <a:chExt cx="3290625" cy="90"/>
                  </a:xfrm>
                </p:grpSpPr>
                <p:cxnSp>
                  <p:nvCxnSpPr>
                    <p:cNvPr id="787" name="Straight Connector 786">
                      <a:extLst>
                        <a:ext uri="{FF2B5EF4-FFF2-40B4-BE49-F238E27FC236}">
                          <a16:creationId xmlns:a16="http://schemas.microsoft.com/office/drawing/2014/main" id="{1ED5A9A8-7FF0-48A7-9781-B17CD47D36F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384436" y="2798640"/>
                      <a:ext cx="900972" cy="0"/>
                    </a:xfrm>
                    <a:prstGeom prst="line">
                      <a:avLst/>
                    </a:prstGeom>
                    <a:solidFill>
                      <a:srgbClr val="FF8E02"/>
                    </a:solidFill>
                    <a:ln w="0" cap="flat" cmpd="sng" algn="ctr">
                      <a:solidFill>
                        <a:schemeClr val="accent3"/>
                      </a:solidFill>
                      <a:prstDash val="dash"/>
                      <a:miter lim="800000"/>
                      <a:headEnd type="triangle" w="sm" len="sm"/>
                    </a:ln>
                    <a:effectLst/>
                  </p:spPr>
                </p:cxnSp>
                <p:cxnSp>
                  <p:nvCxnSpPr>
                    <p:cNvPr id="788" name="Straight Connector 787">
                      <a:extLst>
                        <a:ext uri="{FF2B5EF4-FFF2-40B4-BE49-F238E27FC236}">
                          <a16:creationId xmlns:a16="http://schemas.microsoft.com/office/drawing/2014/main" id="{F9D33619-56BE-484C-8B28-7716CB3B7B1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2285408" y="2798730"/>
                      <a:ext cx="2389653" cy="0"/>
                    </a:xfrm>
                    <a:prstGeom prst="line">
                      <a:avLst/>
                    </a:prstGeom>
                    <a:solidFill>
                      <a:srgbClr val="FF8E0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</p:grpSp>
            </p:grpSp>
            <p:cxnSp>
              <p:nvCxnSpPr>
                <p:cNvPr id="926" name="Straight Connector 925">
                  <a:extLst>
                    <a:ext uri="{FF2B5EF4-FFF2-40B4-BE49-F238E27FC236}">
                      <a16:creationId xmlns:a16="http://schemas.microsoft.com/office/drawing/2014/main" id="{96547EC8-3E0A-4BA9-AF9B-BF6E56C44F4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88228" y="2427789"/>
                  <a:ext cx="0" cy="3108960"/>
                </a:xfrm>
                <a:prstGeom prst="line">
                  <a:avLst/>
                </a:prstGeom>
                <a:solidFill>
                  <a:srgbClr val="FF8E02"/>
                </a:solidFill>
                <a:ln w="0" cap="flat" cmpd="sng" algn="ctr">
                  <a:solidFill>
                    <a:schemeClr val="accent3"/>
                  </a:solidFill>
                  <a:prstDash val="solid"/>
                  <a:miter lim="800000"/>
                </a:ln>
                <a:effectLst/>
              </p:spPr>
            </p:cxnSp>
            <p:grpSp>
              <p:nvGrpSpPr>
                <p:cNvPr id="730" name="Group 729">
                  <a:extLst>
                    <a:ext uri="{FF2B5EF4-FFF2-40B4-BE49-F238E27FC236}">
                      <a16:creationId xmlns:a16="http://schemas.microsoft.com/office/drawing/2014/main" id="{942E71CE-E54A-47C1-8655-D521A2D1AE79}"/>
                    </a:ext>
                  </a:extLst>
                </p:cNvPr>
                <p:cNvGrpSpPr/>
                <p:nvPr/>
              </p:nvGrpSpPr>
              <p:grpSpPr>
                <a:xfrm>
                  <a:off x="1774464" y="1978973"/>
                  <a:ext cx="1835455" cy="1069350"/>
                  <a:chOff x="2953373" y="1484003"/>
                  <a:chExt cx="1698322" cy="397331"/>
                </a:xfrm>
              </p:grpSpPr>
              <p:cxnSp>
                <p:nvCxnSpPr>
                  <p:cNvPr id="900" name="Straight Connector 899">
                    <a:extLst>
                      <a:ext uri="{FF2B5EF4-FFF2-40B4-BE49-F238E27FC236}">
                        <a16:creationId xmlns:a16="http://schemas.microsoft.com/office/drawing/2014/main" id="{9E301E3E-27FE-4E7A-A382-20B5710A04F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127830" y="1881334"/>
                    <a:ext cx="523865" cy="0"/>
                  </a:xfrm>
                  <a:prstGeom prst="line">
                    <a:avLst/>
                  </a:prstGeom>
                  <a:solidFill>
                    <a:srgbClr val="FF8E02"/>
                  </a:solidFill>
                  <a:ln w="0" cap="flat" cmpd="sng" algn="ctr">
                    <a:solidFill>
                      <a:schemeClr val="accent3"/>
                    </a:solidFill>
                    <a:prstDash val="solid"/>
                    <a:miter lim="800000"/>
                  </a:ln>
                  <a:effectLst/>
                </p:spPr>
              </p:cxnSp>
              <p:grpSp>
                <p:nvGrpSpPr>
                  <p:cNvPr id="901" name="Group 900">
                    <a:extLst>
                      <a:ext uri="{FF2B5EF4-FFF2-40B4-BE49-F238E27FC236}">
                        <a16:creationId xmlns:a16="http://schemas.microsoft.com/office/drawing/2014/main" id="{0E30669E-9B65-406A-8DFA-07574A330852}"/>
                      </a:ext>
                    </a:extLst>
                  </p:cNvPr>
                  <p:cNvGrpSpPr/>
                  <p:nvPr/>
                </p:nvGrpSpPr>
                <p:grpSpPr>
                  <a:xfrm>
                    <a:off x="2953373" y="1484003"/>
                    <a:ext cx="1172529" cy="397282"/>
                    <a:chOff x="2953373" y="1484003"/>
                    <a:chExt cx="1172529" cy="397282"/>
                  </a:xfrm>
                </p:grpSpPr>
                <p:cxnSp>
                  <p:nvCxnSpPr>
                    <p:cNvPr id="906" name="Straight Connector 905">
                      <a:extLst>
                        <a:ext uri="{FF2B5EF4-FFF2-40B4-BE49-F238E27FC236}">
                          <a16:creationId xmlns:a16="http://schemas.microsoft.com/office/drawing/2014/main" id="{A0AEB90C-96BF-4167-BA2D-1F567580B1A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2953373" y="1484094"/>
                      <a:ext cx="1172529" cy="0"/>
                    </a:xfrm>
                    <a:prstGeom prst="line">
                      <a:avLst/>
                    </a:prstGeom>
                    <a:solidFill>
                      <a:srgbClr val="FF8E02"/>
                    </a:solidFill>
                    <a:ln w="0" cap="flat" cmpd="sng" algn="ctr">
                      <a:solidFill>
                        <a:schemeClr val="accent3"/>
                      </a:solidFill>
                      <a:prstDash val="dash"/>
                      <a:miter lim="800000"/>
                      <a:headEnd type="triangle" w="sm" len="sm"/>
                    </a:ln>
                    <a:effectLst/>
                  </p:spPr>
                </p:cxnSp>
                <p:cxnSp>
                  <p:nvCxnSpPr>
                    <p:cNvPr id="903" name="Straight Connector 902">
                      <a:extLst>
                        <a:ext uri="{FF2B5EF4-FFF2-40B4-BE49-F238E27FC236}">
                          <a16:creationId xmlns:a16="http://schemas.microsoft.com/office/drawing/2014/main" id="{4983DB69-E913-4624-B12D-58BA9E8DB21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4125235" y="1484003"/>
                      <a:ext cx="0" cy="397282"/>
                    </a:xfrm>
                    <a:prstGeom prst="line">
                      <a:avLst/>
                    </a:prstGeom>
                    <a:solidFill>
                      <a:srgbClr val="FF8E0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</p:grpSp>
            </p:grpSp>
            <p:grpSp>
              <p:nvGrpSpPr>
                <p:cNvPr id="732" name="Group 731">
                  <a:extLst>
                    <a:ext uri="{FF2B5EF4-FFF2-40B4-BE49-F238E27FC236}">
                      <a16:creationId xmlns:a16="http://schemas.microsoft.com/office/drawing/2014/main" id="{2D1AC8D3-6BF8-4956-972E-A8A8DEF2F320}"/>
                    </a:ext>
                  </a:extLst>
                </p:cNvPr>
                <p:cNvGrpSpPr/>
                <p:nvPr/>
              </p:nvGrpSpPr>
              <p:grpSpPr>
                <a:xfrm>
                  <a:off x="2288582" y="3034232"/>
                  <a:ext cx="1331696" cy="159489"/>
                  <a:chOff x="3065358" y="2917361"/>
                  <a:chExt cx="2232084" cy="1425801"/>
                </a:xfrm>
              </p:grpSpPr>
              <p:cxnSp>
                <p:nvCxnSpPr>
                  <p:cNvPr id="891" name="Straight Connector 890">
                    <a:extLst>
                      <a:ext uri="{FF2B5EF4-FFF2-40B4-BE49-F238E27FC236}">
                        <a16:creationId xmlns:a16="http://schemas.microsoft.com/office/drawing/2014/main" id="{18A05EDC-3D6A-4477-AA2C-94431EEF3D5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047301" y="4343162"/>
                    <a:ext cx="1250141" cy="0"/>
                  </a:xfrm>
                  <a:prstGeom prst="line">
                    <a:avLst/>
                  </a:prstGeom>
                  <a:solidFill>
                    <a:srgbClr val="FF8E02"/>
                  </a:solidFill>
                  <a:ln w="0" cap="flat" cmpd="sng" algn="ctr">
                    <a:solidFill>
                      <a:schemeClr val="accent3"/>
                    </a:solidFill>
                    <a:prstDash val="solid"/>
                    <a:miter lim="800000"/>
                  </a:ln>
                  <a:effectLst/>
                </p:spPr>
              </p:cxnSp>
              <p:grpSp>
                <p:nvGrpSpPr>
                  <p:cNvPr id="892" name="Group 891">
                    <a:extLst>
                      <a:ext uri="{FF2B5EF4-FFF2-40B4-BE49-F238E27FC236}">
                        <a16:creationId xmlns:a16="http://schemas.microsoft.com/office/drawing/2014/main" id="{D5A40086-C770-4F2C-8DE5-91E07E80F29A}"/>
                      </a:ext>
                    </a:extLst>
                  </p:cNvPr>
                  <p:cNvGrpSpPr/>
                  <p:nvPr/>
                </p:nvGrpSpPr>
                <p:grpSpPr>
                  <a:xfrm>
                    <a:off x="3065358" y="2917361"/>
                    <a:ext cx="981942" cy="322"/>
                    <a:chOff x="1384436" y="2798640"/>
                    <a:chExt cx="3290625" cy="90"/>
                  </a:xfrm>
                </p:grpSpPr>
                <p:cxnSp>
                  <p:nvCxnSpPr>
                    <p:cNvPr id="894" name="Straight Connector 893">
                      <a:extLst>
                        <a:ext uri="{FF2B5EF4-FFF2-40B4-BE49-F238E27FC236}">
                          <a16:creationId xmlns:a16="http://schemas.microsoft.com/office/drawing/2014/main" id="{ADE4AB0F-2512-422E-9CC1-616F820F382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384436" y="2798640"/>
                      <a:ext cx="900972" cy="0"/>
                    </a:xfrm>
                    <a:prstGeom prst="line">
                      <a:avLst/>
                    </a:prstGeom>
                    <a:solidFill>
                      <a:srgbClr val="FF8E02"/>
                    </a:solidFill>
                    <a:ln w="0" cap="flat" cmpd="sng" algn="ctr">
                      <a:solidFill>
                        <a:schemeClr val="accent3"/>
                      </a:solidFill>
                      <a:prstDash val="dash"/>
                      <a:miter lim="800000"/>
                      <a:headEnd type="triangle" w="sm" len="sm"/>
                    </a:ln>
                    <a:effectLst/>
                  </p:spPr>
                </p:cxnSp>
                <p:cxnSp>
                  <p:nvCxnSpPr>
                    <p:cNvPr id="895" name="Straight Connector 894">
                      <a:extLst>
                        <a:ext uri="{FF2B5EF4-FFF2-40B4-BE49-F238E27FC236}">
                          <a16:creationId xmlns:a16="http://schemas.microsoft.com/office/drawing/2014/main" id="{60B8C7FE-8057-4D5B-BD52-2F6BB90D15F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2285408" y="2798730"/>
                      <a:ext cx="2389653" cy="0"/>
                    </a:xfrm>
                    <a:prstGeom prst="line">
                      <a:avLst/>
                    </a:prstGeom>
                    <a:solidFill>
                      <a:srgbClr val="FF8E02"/>
                    </a:solidFill>
                    <a:ln w="0" cap="flat" cmpd="sng" algn="ctr">
                      <a:solidFill>
                        <a:schemeClr val="accent3"/>
                      </a:solidFill>
                      <a:prstDash val="solid"/>
                      <a:miter lim="800000"/>
                    </a:ln>
                    <a:effectLst/>
                  </p:spPr>
                </p:cxnSp>
              </p:grpSp>
              <p:cxnSp>
                <p:nvCxnSpPr>
                  <p:cNvPr id="893" name="Straight Connector 892">
                    <a:extLst>
                      <a:ext uri="{FF2B5EF4-FFF2-40B4-BE49-F238E27FC236}">
                        <a16:creationId xmlns:a16="http://schemas.microsoft.com/office/drawing/2014/main" id="{7815BC7D-5717-403E-8C4A-58D3A689029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4047301" y="2917362"/>
                    <a:ext cx="0" cy="1425624"/>
                  </a:xfrm>
                  <a:prstGeom prst="line">
                    <a:avLst/>
                  </a:prstGeom>
                  <a:solidFill>
                    <a:srgbClr val="FF8E02"/>
                  </a:solidFill>
                  <a:ln w="0" cap="flat" cmpd="sng" algn="ctr">
                    <a:solidFill>
                      <a:schemeClr val="accent3"/>
                    </a:solidFill>
                    <a:prstDash val="solid"/>
                    <a:miter lim="800000"/>
                  </a:ln>
                  <a:effectLst/>
                </p:spPr>
              </p:cxnSp>
            </p:grpSp>
            <p:grpSp>
              <p:nvGrpSpPr>
                <p:cNvPr id="875" name="Group 874">
                  <a:extLst>
                    <a:ext uri="{FF2B5EF4-FFF2-40B4-BE49-F238E27FC236}">
                      <a16:creationId xmlns:a16="http://schemas.microsoft.com/office/drawing/2014/main" id="{E49C76C1-2F49-48B5-8688-43BD1CC7218C}"/>
                    </a:ext>
                  </a:extLst>
                </p:cNvPr>
                <p:cNvGrpSpPr/>
                <p:nvPr/>
              </p:nvGrpSpPr>
              <p:grpSpPr>
                <a:xfrm flipV="1">
                  <a:off x="2294349" y="3486285"/>
                  <a:ext cx="1325940" cy="483053"/>
                  <a:chOff x="3072965" y="2917362"/>
                  <a:chExt cx="1751226" cy="1425800"/>
                </a:xfrm>
              </p:grpSpPr>
              <p:cxnSp>
                <p:nvCxnSpPr>
                  <p:cNvPr id="877" name="Straight Connector 876">
                    <a:extLst>
                      <a:ext uri="{FF2B5EF4-FFF2-40B4-BE49-F238E27FC236}">
                        <a16:creationId xmlns:a16="http://schemas.microsoft.com/office/drawing/2014/main" id="{F6A59EF8-8633-4E11-A55A-99D28BE2998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4047298" y="4343162"/>
                    <a:ext cx="776893" cy="0"/>
                  </a:xfrm>
                  <a:prstGeom prst="line">
                    <a:avLst/>
                  </a:prstGeom>
                  <a:solidFill>
                    <a:srgbClr val="FF8E02"/>
                  </a:solidFill>
                  <a:ln w="0" cap="flat" cmpd="sng" algn="ctr">
                    <a:solidFill>
                      <a:schemeClr val="accent3"/>
                    </a:solidFill>
                    <a:prstDash val="solid"/>
                    <a:miter lim="800000"/>
                  </a:ln>
                  <a:effectLst/>
                </p:spPr>
              </p:cxnSp>
              <p:cxnSp>
                <p:nvCxnSpPr>
                  <p:cNvPr id="881" name="Straight Connector 880">
                    <a:extLst>
                      <a:ext uri="{FF2B5EF4-FFF2-40B4-BE49-F238E27FC236}">
                        <a16:creationId xmlns:a16="http://schemas.microsoft.com/office/drawing/2014/main" id="{1E1BF1FA-DEC6-4F95-892C-269CCDE13ED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072965" y="2917684"/>
                    <a:ext cx="966151" cy="0"/>
                  </a:xfrm>
                  <a:prstGeom prst="line">
                    <a:avLst/>
                  </a:prstGeom>
                  <a:solidFill>
                    <a:srgbClr val="FF8E02"/>
                  </a:solidFill>
                  <a:ln w="0" cap="flat" cmpd="sng" algn="ctr">
                    <a:solidFill>
                      <a:schemeClr val="accent3"/>
                    </a:solidFill>
                    <a:prstDash val="solid"/>
                    <a:miter lim="800000"/>
                    <a:headEnd type="triangle" w="sm" len="sm"/>
                  </a:ln>
                  <a:effectLst/>
                </p:spPr>
              </p:cxnSp>
              <p:cxnSp>
                <p:nvCxnSpPr>
                  <p:cNvPr id="879" name="Straight Connector 878">
                    <a:extLst>
                      <a:ext uri="{FF2B5EF4-FFF2-40B4-BE49-F238E27FC236}">
                        <a16:creationId xmlns:a16="http://schemas.microsoft.com/office/drawing/2014/main" id="{2AA53BF7-B0FB-45F9-8508-B850AD3AEDC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4047301" y="2917362"/>
                    <a:ext cx="0" cy="1425624"/>
                  </a:xfrm>
                  <a:prstGeom prst="line">
                    <a:avLst/>
                  </a:prstGeom>
                  <a:solidFill>
                    <a:srgbClr val="FF8E02"/>
                  </a:solidFill>
                  <a:ln w="0" cap="flat" cmpd="sng" algn="ctr">
                    <a:solidFill>
                      <a:schemeClr val="accent3"/>
                    </a:solidFill>
                    <a:prstDash val="solid"/>
                    <a:miter lim="800000"/>
                  </a:ln>
                  <a:effectLst/>
                </p:spPr>
              </p:cxnSp>
            </p:grpSp>
            <p:cxnSp>
              <p:nvCxnSpPr>
                <p:cNvPr id="853" name="Straight Connector 852">
                  <a:extLst>
                    <a:ext uri="{FF2B5EF4-FFF2-40B4-BE49-F238E27FC236}">
                      <a16:creationId xmlns:a16="http://schemas.microsoft.com/office/drawing/2014/main" id="{4F97CDAC-E205-415F-933F-FD2A35A74B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61929" y="3246002"/>
                  <a:ext cx="1737360" cy="0"/>
                </a:xfrm>
                <a:prstGeom prst="line">
                  <a:avLst/>
                </a:prstGeom>
                <a:solidFill>
                  <a:srgbClr val="FF8E02"/>
                </a:solidFill>
                <a:ln w="0" cap="flat" cmpd="sng" algn="ctr">
                  <a:solidFill>
                    <a:schemeClr val="accent3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</p:grpSp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8B1A2BCE-5317-43BB-994A-8375EB5F8EB3}"/>
                  </a:ext>
                </a:extLst>
              </p:cNvPr>
              <p:cNvGrpSpPr/>
              <p:nvPr/>
            </p:nvGrpSpPr>
            <p:grpSpPr>
              <a:xfrm>
                <a:off x="5183841" y="2124929"/>
                <a:ext cx="2490126" cy="3391288"/>
                <a:chOff x="5183841" y="2124930"/>
                <a:chExt cx="2490126" cy="818704"/>
              </a:xfrm>
            </p:grpSpPr>
            <p:cxnSp>
              <p:nvCxnSpPr>
                <p:cNvPr id="796" name="Straight Connector 795">
                  <a:extLst>
                    <a:ext uri="{FF2B5EF4-FFF2-40B4-BE49-F238E27FC236}">
                      <a16:creationId xmlns:a16="http://schemas.microsoft.com/office/drawing/2014/main" id="{98938AA7-DDC8-462A-A937-0D4C2BEC9C2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5183841" y="2124934"/>
                  <a:ext cx="2485437" cy="0"/>
                </a:xfrm>
                <a:prstGeom prst="line">
                  <a:avLst/>
                </a:prstGeom>
                <a:solidFill>
                  <a:srgbClr val="FF8E02"/>
                </a:solidFill>
                <a:ln w="0" cap="flat" cmpd="sng" algn="ctr">
                  <a:solidFill>
                    <a:schemeClr val="accent3"/>
                  </a:solidFill>
                  <a:prstDash val="solid"/>
                  <a:miter lim="800000"/>
                  <a:tailEnd type="triangle" w="sm" len="sm"/>
                </a:ln>
                <a:effectLst/>
              </p:spPr>
            </p:cxnSp>
            <p:cxnSp>
              <p:nvCxnSpPr>
                <p:cNvPr id="705" name="Straight Arrow Connector 704">
                  <a:extLst>
                    <a:ext uri="{FF2B5EF4-FFF2-40B4-BE49-F238E27FC236}">
                      <a16:creationId xmlns:a16="http://schemas.microsoft.com/office/drawing/2014/main" id="{96FBC43D-0DF3-446E-BEFD-0F15253A7BC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673966" y="2124930"/>
                  <a:ext cx="1" cy="818704"/>
                </a:xfrm>
                <a:prstGeom prst="straightConnector1">
                  <a:avLst/>
                </a:prstGeom>
                <a:ln w="0">
                  <a:solidFill>
                    <a:schemeClr val="accent3"/>
                  </a:solidFill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780" name="Straight Connector 779">
                <a:extLst>
                  <a:ext uri="{FF2B5EF4-FFF2-40B4-BE49-F238E27FC236}">
                    <a16:creationId xmlns:a16="http://schemas.microsoft.com/office/drawing/2014/main" id="{F9380D8A-9770-4F82-88D5-B8E1392AD1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72169" y="4365467"/>
                <a:ext cx="2011680" cy="0"/>
              </a:xfrm>
              <a:prstGeom prst="line">
                <a:avLst/>
              </a:prstGeom>
              <a:solidFill>
                <a:srgbClr val="FF8E02"/>
              </a:solidFill>
              <a:ln w="0" cap="flat" cmpd="sng" algn="ctr">
                <a:solidFill>
                  <a:schemeClr val="accent3"/>
                </a:solidFill>
                <a:prstDash val="solid"/>
                <a:miter lim="800000"/>
                <a:headEnd w="sm" len="sm"/>
                <a:tailEnd type="triangle" w="sm" len="sm"/>
              </a:ln>
              <a:effectLst/>
            </p:spPr>
          </p:cxn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51C46615-578A-48A5-AD8E-99FB60A68932}"/>
                </a:ext>
              </a:extLst>
            </p:cNvPr>
            <p:cNvGrpSpPr/>
            <p:nvPr/>
          </p:nvGrpSpPr>
          <p:grpSpPr>
            <a:xfrm>
              <a:off x="405150" y="1633341"/>
              <a:ext cx="8053955" cy="4384626"/>
              <a:chOff x="405150" y="1633341"/>
              <a:chExt cx="8053955" cy="4384626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C9A04B7C-DBCC-4041-9D44-325C3BEF989D}"/>
                  </a:ext>
                </a:extLst>
              </p:cNvPr>
              <p:cNvGrpSpPr/>
              <p:nvPr/>
            </p:nvGrpSpPr>
            <p:grpSpPr>
              <a:xfrm>
                <a:off x="800130" y="5324988"/>
                <a:ext cx="3067208" cy="489942"/>
                <a:chOff x="800130" y="5066105"/>
                <a:chExt cx="3067208" cy="489942"/>
              </a:xfrm>
            </p:grpSpPr>
            <p:sp>
              <p:nvSpPr>
                <p:cNvPr id="719" name="TextBox 718">
                  <a:extLst>
                    <a:ext uri="{FF2B5EF4-FFF2-40B4-BE49-F238E27FC236}">
                      <a16:creationId xmlns:a16="http://schemas.microsoft.com/office/drawing/2014/main" id="{F5FAEA39-BB9B-4C34-8781-9223E9E998E4}"/>
                    </a:ext>
                  </a:extLst>
                </p:cNvPr>
                <p:cNvSpPr txBox="1"/>
                <p:nvPr/>
              </p:nvSpPr>
              <p:spPr>
                <a:xfrm>
                  <a:off x="1328504" y="5177535"/>
                  <a:ext cx="888702" cy="378512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IN" sz="11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Analyst Workstation</a:t>
                  </a:r>
                </a:p>
              </p:txBody>
            </p:sp>
            <p:sp>
              <p:nvSpPr>
                <p:cNvPr id="720" name="Freeform: Shape 719">
                  <a:extLst>
                    <a:ext uri="{FF2B5EF4-FFF2-40B4-BE49-F238E27FC236}">
                      <a16:creationId xmlns:a16="http://schemas.microsoft.com/office/drawing/2014/main" id="{BFD45C96-04FA-4209-892E-CAD274154044}"/>
                    </a:ext>
                  </a:extLst>
                </p:cNvPr>
                <p:cNvSpPr/>
                <p:nvPr/>
              </p:nvSpPr>
              <p:spPr>
                <a:xfrm>
                  <a:off x="800130" y="5066105"/>
                  <a:ext cx="354760" cy="314018"/>
                </a:xfrm>
                <a:custGeom>
                  <a:avLst/>
                  <a:gdLst>
                    <a:gd name="connsiteX0" fmla="*/ 465222 w 473013"/>
                    <a:gd name="connsiteY0" fmla="*/ 404117 h 418690"/>
                    <a:gd name="connsiteX1" fmla="*/ 422245 w 473013"/>
                    <a:gd name="connsiteY1" fmla="*/ 361579 h 418690"/>
                    <a:gd name="connsiteX2" fmla="*/ 422245 w 473013"/>
                    <a:gd name="connsiteY2" fmla="*/ 360255 h 418690"/>
                    <a:gd name="connsiteX3" fmla="*/ 422245 w 473013"/>
                    <a:gd name="connsiteY3" fmla="*/ 339452 h 418690"/>
                    <a:gd name="connsiteX4" fmla="*/ 422245 w 473013"/>
                    <a:gd name="connsiteY4" fmla="*/ 338671 h 418690"/>
                    <a:gd name="connsiteX5" fmla="*/ 422245 w 473013"/>
                    <a:gd name="connsiteY5" fmla="*/ 335604 h 418690"/>
                    <a:gd name="connsiteX6" fmla="*/ 372458 w 473013"/>
                    <a:gd name="connsiteY6" fmla="*/ 314373 h 418690"/>
                    <a:gd name="connsiteX7" fmla="*/ 335529 w 473013"/>
                    <a:gd name="connsiteY7" fmla="*/ 298552 h 418690"/>
                    <a:gd name="connsiteX8" fmla="*/ 298601 w 473013"/>
                    <a:gd name="connsiteY8" fmla="*/ 262928 h 418690"/>
                    <a:gd name="connsiteX9" fmla="*/ 317432 w 473013"/>
                    <a:gd name="connsiteY9" fmla="*/ 211360 h 418690"/>
                    <a:gd name="connsiteX10" fmla="*/ 335520 w 473013"/>
                    <a:gd name="connsiteY10" fmla="*/ 150819 h 418690"/>
                    <a:gd name="connsiteX11" fmla="*/ 338263 w 473013"/>
                    <a:gd name="connsiteY11" fmla="*/ 61922 h 418690"/>
                    <a:gd name="connsiteX12" fmla="*/ 236479 w 473013"/>
                    <a:gd name="connsiteY12" fmla="*/ 0 h 418690"/>
                    <a:gd name="connsiteX13" fmla="*/ 133752 w 473013"/>
                    <a:gd name="connsiteY13" fmla="*/ 66713 h 418690"/>
                    <a:gd name="connsiteX14" fmla="*/ 137695 w 473013"/>
                    <a:gd name="connsiteY14" fmla="*/ 150828 h 418690"/>
                    <a:gd name="connsiteX15" fmla="*/ 156154 w 473013"/>
                    <a:gd name="connsiteY15" fmla="*/ 211493 h 418690"/>
                    <a:gd name="connsiteX16" fmla="*/ 174614 w 473013"/>
                    <a:gd name="connsiteY16" fmla="*/ 262938 h 418690"/>
                    <a:gd name="connsiteX17" fmla="*/ 137685 w 473013"/>
                    <a:gd name="connsiteY17" fmla="*/ 298561 h 418690"/>
                    <a:gd name="connsiteX18" fmla="*/ 100757 w 473013"/>
                    <a:gd name="connsiteY18" fmla="*/ 314382 h 418690"/>
                    <a:gd name="connsiteX19" fmla="*/ 3164 w 473013"/>
                    <a:gd name="connsiteY19" fmla="*/ 373713 h 418690"/>
                    <a:gd name="connsiteX20" fmla="*/ 230 w 473013"/>
                    <a:gd name="connsiteY20" fmla="*/ 418567 h 418690"/>
                    <a:gd name="connsiteX21" fmla="*/ 230 w 473013"/>
                    <a:gd name="connsiteY21" fmla="*/ 418690 h 418690"/>
                    <a:gd name="connsiteX22" fmla="*/ 472956 w 473013"/>
                    <a:gd name="connsiteY22" fmla="*/ 418690 h 418690"/>
                    <a:gd name="connsiteX23" fmla="*/ 472946 w 473013"/>
                    <a:gd name="connsiteY23" fmla="*/ 418567 h 418690"/>
                    <a:gd name="connsiteX24" fmla="*/ 472956 w 473013"/>
                    <a:gd name="connsiteY24" fmla="*/ 418567 h 418690"/>
                    <a:gd name="connsiteX25" fmla="*/ 473013 w 473013"/>
                    <a:gd name="connsiteY25" fmla="*/ 404117 h 418690"/>
                    <a:gd name="connsiteX26" fmla="*/ 465222 w 473013"/>
                    <a:gd name="connsiteY26" fmla="*/ 404117 h 418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473013" h="418690">
                      <a:moveTo>
                        <a:pt x="465222" y="404117"/>
                      </a:moveTo>
                      <a:cubicBezTo>
                        <a:pt x="441523" y="404117"/>
                        <a:pt x="422245" y="385029"/>
                        <a:pt x="422245" y="361579"/>
                      </a:cubicBezTo>
                      <a:lnTo>
                        <a:pt x="422245" y="360255"/>
                      </a:lnTo>
                      <a:lnTo>
                        <a:pt x="422245" y="339452"/>
                      </a:lnTo>
                      <a:lnTo>
                        <a:pt x="422245" y="338671"/>
                      </a:lnTo>
                      <a:lnTo>
                        <a:pt x="422245" y="335604"/>
                      </a:lnTo>
                      <a:cubicBezTo>
                        <a:pt x="404081" y="327012"/>
                        <a:pt x="384907" y="319926"/>
                        <a:pt x="372458" y="314373"/>
                      </a:cubicBezTo>
                      <a:cubicBezTo>
                        <a:pt x="358932" y="308334"/>
                        <a:pt x="343616" y="304676"/>
                        <a:pt x="335529" y="298552"/>
                      </a:cubicBezTo>
                      <a:lnTo>
                        <a:pt x="298601" y="262928"/>
                      </a:lnTo>
                      <a:lnTo>
                        <a:pt x="317432" y="211360"/>
                      </a:lnTo>
                      <a:cubicBezTo>
                        <a:pt x="339958" y="204921"/>
                        <a:pt x="350036" y="152143"/>
                        <a:pt x="335520" y="150819"/>
                      </a:cubicBezTo>
                      <a:cubicBezTo>
                        <a:pt x="340501" y="123701"/>
                        <a:pt x="345292" y="86744"/>
                        <a:pt x="338263" y="61922"/>
                      </a:cubicBezTo>
                      <a:cubicBezTo>
                        <a:pt x="329862" y="26756"/>
                        <a:pt x="287514" y="0"/>
                        <a:pt x="236479" y="0"/>
                      </a:cubicBezTo>
                      <a:cubicBezTo>
                        <a:pt x="183158" y="0"/>
                        <a:pt x="139276" y="29204"/>
                        <a:pt x="133752" y="66713"/>
                      </a:cubicBezTo>
                      <a:cubicBezTo>
                        <a:pt x="128513" y="91316"/>
                        <a:pt x="133028" y="125397"/>
                        <a:pt x="137695" y="150828"/>
                      </a:cubicBezTo>
                      <a:cubicBezTo>
                        <a:pt x="123188" y="152152"/>
                        <a:pt x="133637" y="205064"/>
                        <a:pt x="156154" y="211493"/>
                      </a:cubicBezTo>
                      <a:lnTo>
                        <a:pt x="174614" y="262938"/>
                      </a:lnTo>
                      <a:lnTo>
                        <a:pt x="137685" y="298561"/>
                      </a:lnTo>
                      <a:cubicBezTo>
                        <a:pt x="129589" y="304695"/>
                        <a:pt x="114273" y="308334"/>
                        <a:pt x="100757" y="314382"/>
                      </a:cubicBezTo>
                      <a:cubicBezTo>
                        <a:pt x="73154" y="326698"/>
                        <a:pt x="12451" y="346529"/>
                        <a:pt x="3164" y="373713"/>
                      </a:cubicBezTo>
                      <a:cubicBezTo>
                        <a:pt x="-2094" y="389125"/>
                        <a:pt x="964" y="401526"/>
                        <a:pt x="230" y="418567"/>
                      </a:cubicBezTo>
                      <a:cubicBezTo>
                        <a:pt x="230" y="418605"/>
                        <a:pt x="230" y="418652"/>
                        <a:pt x="230" y="418690"/>
                      </a:cubicBezTo>
                      <a:lnTo>
                        <a:pt x="472956" y="418690"/>
                      </a:lnTo>
                      <a:cubicBezTo>
                        <a:pt x="472956" y="418652"/>
                        <a:pt x="472946" y="418595"/>
                        <a:pt x="472946" y="418567"/>
                      </a:cubicBezTo>
                      <a:lnTo>
                        <a:pt x="472956" y="418567"/>
                      </a:lnTo>
                      <a:cubicBezTo>
                        <a:pt x="472746" y="413385"/>
                        <a:pt x="472870" y="408661"/>
                        <a:pt x="473013" y="404117"/>
                      </a:cubicBezTo>
                      <a:lnTo>
                        <a:pt x="465222" y="404117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721" name="Freeform: Shape 720">
                  <a:extLst>
                    <a:ext uri="{FF2B5EF4-FFF2-40B4-BE49-F238E27FC236}">
                      <a16:creationId xmlns:a16="http://schemas.microsoft.com/office/drawing/2014/main" id="{7067D701-A9D5-4177-91C6-E8B7551BB107}"/>
                    </a:ext>
                  </a:extLst>
                </p:cNvPr>
                <p:cNvSpPr/>
                <p:nvPr/>
              </p:nvSpPr>
              <p:spPr>
                <a:xfrm>
                  <a:off x="1139752" y="5143058"/>
                  <a:ext cx="303323" cy="237072"/>
                </a:xfrm>
                <a:custGeom>
                  <a:avLst/>
                  <a:gdLst>
                    <a:gd name="connsiteX0" fmla="*/ 392363 w 404431"/>
                    <a:gd name="connsiteY0" fmla="*/ 0 h 316096"/>
                    <a:gd name="connsiteX1" fmla="*/ 205569 w 404431"/>
                    <a:gd name="connsiteY1" fmla="*/ 0 h 316096"/>
                    <a:gd name="connsiteX2" fmla="*/ 199196 w 404431"/>
                    <a:gd name="connsiteY2" fmla="*/ 0 h 316096"/>
                    <a:gd name="connsiteX3" fmla="*/ 12392 w 404431"/>
                    <a:gd name="connsiteY3" fmla="*/ 0 h 316096"/>
                    <a:gd name="connsiteX4" fmla="*/ 0 w 404431"/>
                    <a:gd name="connsiteY4" fmla="*/ 11430 h 316096"/>
                    <a:gd name="connsiteX5" fmla="*/ 0 w 404431"/>
                    <a:gd name="connsiteY5" fmla="*/ 236077 h 316096"/>
                    <a:gd name="connsiteX6" fmla="*/ 0 w 404431"/>
                    <a:gd name="connsiteY6" fmla="*/ 236858 h 316096"/>
                    <a:gd name="connsiteX7" fmla="*/ 0 w 404431"/>
                    <a:gd name="connsiteY7" fmla="*/ 257661 h 316096"/>
                    <a:gd name="connsiteX8" fmla="*/ 0 w 404431"/>
                    <a:gd name="connsiteY8" fmla="*/ 258985 h 316096"/>
                    <a:gd name="connsiteX9" fmla="*/ 12392 w 404431"/>
                    <a:gd name="connsiteY9" fmla="*/ 270929 h 316096"/>
                    <a:gd name="connsiteX10" fmla="*/ 162011 w 404431"/>
                    <a:gd name="connsiteY10" fmla="*/ 270929 h 316096"/>
                    <a:gd name="connsiteX11" fmla="*/ 152829 w 404431"/>
                    <a:gd name="connsiteY11" fmla="*/ 298437 h 316096"/>
                    <a:gd name="connsiteX12" fmla="*/ 141475 w 404431"/>
                    <a:gd name="connsiteY12" fmla="*/ 313249 h 316096"/>
                    <a:gd name="connsiteX13" fmla="*/ 154857 w 404431"/>
                    <a:gd name="connsiteY13" fmla="*/ 316097 h 316096"/>
                    <a:gd name="connsiteX14" fmla="*/ 202540 w 404431"/>
                    <a:gd name="connsiteY14" fmla="*/ 316097 h 316096"/>
                    <a:gd name="connsiteX15" fmla="*/ 205569 w 404431"/>
                    <a:gd name="connsiteY15" fmla="*/ 316097 h 316096"/>
                    <a:gd name="connsiteX16" fmla="*/ 253260 w 404431"/>
                    <a:gd name="connsiteY16" fmla="*/ 316097 h 316096"/>
                    <a:gd name="connsiteX17" fmla="*/ 266710 w 404431"/>
                    <a:gd name="connsiteY17" fmla="*/ 312134 h 316096"/>
                    <a:gd name="connsiteX18" fmla="*/ 266367 w 404431"/>
                    <a:gd name="connsiteY18" fmla="*/ 312134 h 316096"/>
                    <a:gd name="connsiteX19" fmla="*/ 266367 w 404431"/>
                    <a:gd name="connsiteY19" fmla="*/ 311334 h 316096"/>
                    <a:gd name="connsiteX20" fmla="*/ 266024 w 404431"/>
                    <a:gd name="connsiteY20" fmla="*/ 311334 h 316096"/>
                    <a:gd name="connsiteX21" fmla="*/ 253936 w 404431"/>
                    <a:gd name="connsiteY21" fmla="*/ 298437 h 316096"/>
                    <a:gd name="connsiteX22" fmla="*/ 244773 w 404431"/>
                    <a:gd name="connsiteY22" fmla="*/ 270929 h 316096"/>
                    <a:gd name="connsiteX23" fmla="*/ 392363 w 404431"/>
                    <a:gd name="connsiteY23" fmla="*/ 270929 h 316096"/>
                    <a:gd name="connsiteX24" fmla="*/ 404432 w 404431"/>
                    <a:gd name="connsiteY24" fmla="*/ 258985 h 316096"/>
                    <a:gd name="connsiteX25" fmla="*/ 404432 w 404431"/>
                    <a:gd name="connsiteY25" fmla="*/ 257661 h 316096"/>
                    <a:gd name="connsiteX26" fmla="*/ 404432 w 404431"/>
                    <a:gd name="connsiteY26" fmla="*/ 236858 h 316096"/>
                    <a:gd name="connsiteX27" fmla="*/ 404432 w 404431"/>
                    <a:gd name="connsiteY27" fmla="*/ 236077 h 316096"/>
                    <a:gd name="connsiteX28" fmla="*/ 404432 w 404431"/>
                    <a:gd name="connsiteY28" fmla="*/ 11440 h 316096"/>
                    <a:gd name="connsiteX29" fmla="*/ 392363 w 404431"/>
                    <a:gd name="connsiteY29" fmla="*/ 0 h 316096"/>
                    <a:gd name="connsiteX30" fmla="*/ 202225 w 404431"/>
                    <a:gd name="connsiteY30" fmla="*/ 265405 h 316096"/>
                    <a:gd name="connsiteX31" fmla="*/ 188319 w 404431"/>
                    <a:gd name="connsiteY31" fmla="*/ 251860 h 316096"/>
                    <a:gd name="connsiteX32" fmla="*/ 202225 w 404431"/>
                    <a:gd name="connsiteY32" fmla="*/ 238316 h 316096"/>
                    <a:gd name="connsiteX33" fmla="*/ 216103 w 404431"/>
                    <a:gd name="connsiteY33" fmla="*/ 251860 h 316096"/>
                    <a:gd name="connsiteX34" fmla="*/ 202225 w 404431"/>
                    <a:gd name="connsiteY34" fmla="*/ 265405 h 316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</a:cxnLst>
                  <a:rect l="l" t="t" r="r" b="b"/>
                  <a:pathLst>
                    <a:path w="404431" h="316096">
                      <a:moveTo>
                        <a:pt x="392363" y="0"/>
                      </a:moveTo>
                      <a:lnTo>
                        <a:pt x="205569" y="0"/>
                      </a:lnTo>
                      <a:lnTo>
                        <a:pt x="199196" y="0"/>
                      </a:lnTo>
                      <a:lnTo>
                        <a:pt x="12392" y="0"/>
                      </a:lnTo>
                      <a:cubicBezTo>
                        <a:pt x="5725" y="0"/>
                        <a:pt x="0" y="4953"/>
                        <a:pt x="0" y="11430"/>
                      </a:cubicBezTo>
                      <a:lnTo>
                        <a:pt x="0" y="236077"/>
                      </a:lnTo>
                      <a:lnTo>
                        <a:pt x="0" y="236858"/>
                      </a:lnTo>
                      <a:lnTo>
                        <a:pt x="0" y="257661"/>
                      </a:lnTo>
                      <a:lnTo>
                        <a:pt x="0" y="258985"/>
                      </a:lnTo>
                      <a:cubicBezTo>
                        <a:pt x="0" y="265490"/>
                        <a:pt x="5725" y="270929"/>
                        <a:pt x="12392" y="270929"/>
                      </a:cubicBezTo>
                      <a:lnTo>
                        <a:pt x="162011" y="270929"/>
                      </a:lnTo>
                      <a:cubicBezTo>
                        <a:pt x="161830" y="274663"/>
                        <a:pt x="160630" y="290665"/>
                        <a:pt x="152829" y="298437"/>
                      </a:cubicBezTo>
                      <a:cubicBezTo>
                        <a:pt x="146685" y="304543"/>
                        <a:pt x="138141" y="310286"/>
                        <a:pt x="141475" y="313249"/>
                      </a:cubicBezTo>
                      <a:cubicBezTo>
                        <a:pt x="142304" y="315039"/>
                        <a:pt x="146104" y="316097"/>
                        <a:pt x="154857" y="316097"/>
                      </a:cubicBezTo>
                      <a:cubicBezTo>
                        <a:pt x="174098" y="316097"/>
                        <a:pt x="194920" y="316097"/>
                        <a:pt x="202540" y="316097"/>
                      </a:cubicBezTo>
                      <a:cubicBezTo>
                        <a:pt x="204483" y="316097"/>
                        <a:pt x="205569" y="316097"/>
                        <a:pt x="205569" y="316097"/>
                      </a:cubicBezTo>
                      <a:cubicBezTo>
                        <a:pt x="213189" y="316097"/>
                        <a:pt x="234020" y="316097"/>
                        <a:pt x="253260" y="316097"/>
                      </a:cubicBezTo>
                      <a:cubicBezTo>
                        <a:pt x="263223" y="316097"/>
                        <a:pt x="266681" y="314516"/>
                        <a:pt x="266710" y="312134"/>
                      </a:cubicBezTo>
                      <a:lnTo>
                        <a:pt x="266367" y="312134"/>
                      </a:lnTo>
                      <a:lnTo>
                        <a:pt x="266367" y="311334"/>
                      </a:lnTo>
                      <a:lnTo>
                        <a:pt x="266024" y="311334"/>
                      </a:lnTo>
                      <a:cubicBezTo>
                        <a:pt x="265595" y="308172"/>
                        <a:pt x="258966" y="303419"/>
                        <a:pt x="253936" y="298437"/>
                      </a:cubicBezTo>
                      <a:cubicBezTo>
                        <a:pt x="246126" y="290674"/>
                        <a:pt x="244935" y="274663"/>
                        <a:pt x="244773" y="270929"/>
                      </a:cubicBezTo>
                      <a:lnTo>
                        <a:pt x="392363" y="270929"/>
                      </a:lnTo>
                      <a:cubicBezTo>
                        <a:pt x="399031" y="270929"/>
                        <a:pt x="404432" y="265490"/>
                        <a:pt x="404432" y="258985"/>
                      </a:cubicBezTo>
                      <a:lnTo>
                        <a:pt x="404432" y="257661"/>
                      </a:lnTo>
                      <a:lnTo>
                        <a:pt x="404432" y="236858"/>
                      </a:lnTo>
                      <a:lnTo>
                        <a:pt x="404432" y="236077"/>
                      </a:lnTo>
                      <a:lnTo>
                        <a:pt x="404432" y="11440"/>
                      </a:lnTo>
                      <a:cubicBezTo>
                        <a:pt x="404432" y="4943"/>
                        <a:pt x="399040" y="0"/>
                        <a:pt x="392363" y="0"/>
                      </a:cubicBezTo>
                      <a:close/>
                      <a:moveTo>
                        <a:pt x="202225" y="265405"/>
                      </a:moveTo>
                      <a:cubicBezTo>
                        <a:pt x="194548" y="265405"/>
                        <a:pt x="188319" y="259328"/>
                        <a:pt x="188319" y="251860"/>
                      </a:cubicBezTo>
                      <a:cubicBezTo>
                        <a:pt x="188319" y="244402"/>
                        <a:pt x="194548" y="238316"/>
                        <a:pt x="202225" y="238316"/>
                      </a:cubicBezTo>
                      <a:cubicBezTo>
                        <a:pt x="209893" y="238316"/>
                        <a:pt x="216103" y="244402"/>
                        <a:pt x="216103" y="251860"/>
                      </a:cubicBezTo>
                      <a:cubicBezTo>
                        <a:pt x="216103" y="259337"/>
                        <a:pt x="209883" y="265405"/>
                        <a:pt x="202225" y="26540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 dirty="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cxnSp>
              <p:nvCxnSpPr>
                <p:cNvPr id="860" name="Straight Connector 859">
                  <a:extLst>
                    <a:ext uri="{FF2B5EF4-FFF2-40B4-BE49-F238E27FC236}">
                      <a16:creationId xmlns:a16="http://schemas.microsoft.com/office/drawing/2014/main" id="{627F82D3-587B-4363-AA61-5B07C485B71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038538" y="5371104"/>
                  <a:ext cx="1828800" cy="0"/>
                </a:xfrm>
                <a:prstGeom prst="line">
                  <a:avLst/>
                </a:prstGeom>
                <a:solidFill>
                  <a:srgbClr val="FF8E02"/>
                </a:solidFill>
                <a:ln w="0" cap="flat" cmpd="sng" algn="ctr">
                  <a:solidFill>
                    <a:schemeClr val="accent3"/>
                  </a:solidFill>
                  <a:prstDash val="dash"/>
                  <a:miter lim="800000"/>
                  <a:headEnd type="none"/>
                  <a:tailEnd type="triangle" w="sm" len="sm"/>
                </a:ln>
                <a:effectLst/>
              </p:spPr>
            </p:cxnSp>
          </p:grpSp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734DE28D-CD07-40F4-BF51-6E6178B7EFFB}"/>
                  </a:ext>
                </a:extLst>
              </p:cNvPr>
              <p:cNvGrpSpPr/>
              <p:nvPr/>
            </p:nvGrpSpPr>
            <p:grpSpPr>
              <a:xfrm>
                <a:off x="4890593" y="5310903"/>
                <a:ext cx="3370876" cy="518622"/>
                <a:chOff x="4890593" y="5042549"/>
                <a:chExt cx="3370876" cy="518622"/>
              </a:xfrm>
            </p:grpSpPr>
            <p:sp>
              <p:nvSpPr>
                <p:cNvPr id="708" name="TextBox 707">
                  <a:extLst>
                    <a:ext uri="{FF2B5EF4-FFF2-40B4-BE49-F238E27FC236}">
                      <a16:creationId xmlns:a16="http://schemas.microsoft.com/office/drawing/2014/main" id="{60EF5126-BCEF-44AB-9C8F-69576C69C17F}"/>
                    </a:ext>
                  </a:extLst>
                </p:cNvPr>
                <p:cNvSpPr txBox="1"/>
                <p:nvPr/>
              </p:nvSpPr>
              <p:spPr>
                <a:xfrm>
                  <a:off x="7100521" y="5182659"/>
                  <a:ext cx="1160948" cy="378512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IN" sz="11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Configuration Workstation</a:t>
                  </a:r>
                </a:p>
              </p:txBody>
            </p:sp>
            <p:sp>
              <p:nvSpPr>
                <p:cNvPr id="710" name="TextBox 709">
                  <a:extLst>
                    <a:ext uri="{FF2B5EF4-FFF2-40B4-BE49-F238E27FC236}">
                      <a16:creationId xmlns:a16="http://schemas.microsoft.com/office/drawing/2014/main" id="{B1E7C41B-27B2-4F32-8AF6-67CC1C2CAC13}"/>
                    </a:ext>
                  </a:extLst>
                </p:cNvPr>
                <p:cNvSpPr txBox="1"/>
                <p:nvPr/>
              </p:nvSpPr>
              <p:spPr>
                <a:xfrm>
                  <a:off x="5336493" y="5042549"/>
                  <a:ext cx="970501" cy="229811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IN" sz="1100" b="1" dirty="0">
                      <a:solidFill>
                        <a:schemeClr val="accent5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Rules Definition</a:t>
                  </a:r>
                </a:p>
              </p:txBody>
            </p:sp>
            <p:sp>
              <p:nvSpPr>
                <p:cNvPr id="722" name="Freeform: Shape 721">
                  <a:extLst>
                    <a:ext uri="{FF2B5EF4-FFF2-40B4-BE49-F238E27FC236}">
                      <a16:creationId xmlns:a16="http://schemas.microsoft.com/office/drawing/2014/main" id="{CEA1F269-4040-4152-871F-D04B10177DDF}"/>
                    </a:ext>
                  </a:extLst>
                </p:cNvPr>
                <p:cNvSpPr/>
                <p:nvPr/>
              </p:nvSpPr>
              <p:spPr>
                <a:xfrm>
                  <a:off x="6561310" y="5066105"/>
                  <a:ext cx="354760" cy="314018"/>
                </a:xfrm>
                <a:custGeom>
                  <a:avLst/>
                  <a:gdLst>
                    <a:gd name="connsiteX0" fmla="*/ 465222 w 473013"/>
                    <a:gd name="connsiteY0" fmla="*/ 404117 h 418690"/>
                    <a:gd name="connsiteX1" fmla="*/ 422245 w 473013"/>
                    <a:gd name="connsiteY1" fmla="*/ 361579 h 418690"/>
                    <a:gd name="connsiteX2" fmla="*/ 422245 w 473013"/>
                    <a:gd name="connsiteY2" fmla="*/ 360255 h 418690"/>
                    <a:gd name="connsiteX3" fmla="*/ 422245 w 473013"/>
                    <a:gd name="connsiteY3" fmla="*/ 339452 h 418690"/>
                    <a:gd name="connsiteX4" fmla="*/ 422245 w 473013"/>
                    <a:gd name="connsiteY4" fmla="*/ 338671 h 418690"/>
                    <a:gd name="connsiteX5" fmla="*/ 422245 w 473013"/>
                    <a:gd name="connsiteY5" fmla="*/ 335604 h 418690"/>
                    <a:gd name="connsiteX6" fmla="*/ 372458 w 473013"/>
                    <a:gd name="connsiteY6" fmla="*/ 314373 h 418690"/>
                    <a:gd name="connsiteX7" fmla="*/ 335529 w 473013"/>
                    <a:gd name="connsiteY7" fmla="*/ 298552 h 418690"/>
                    <a:gd name="connsiteX8" fmla="*/ 298601 w 473013"/>
                    <a:gd name="connsiteY8" fmla="*/ 262928 h 418690"/>
                    <a:gd name="connsiteX9" fmla="*/ 317432 w 473013"/>
                    <a:gd name="connsiteY9" fmla="*/ 211360 h 418690"/>
                    <a:gd name="connsiteX10" fmla="*/ 335520 w 473013"/>
                    <a:gd name="connsiteY10" fmla="*/ 150819 h 418690"/>
                    <a:gd name="connsiteX11" fmla="*/ 338263 w 473013"/>
                    <a:gd name="connsiteY11" fmla="*/ 61922 h 418690"/>
                    <a:gd name="connsiteX12" fmla="*/ 236479 w 473013"/>
                    <a:gd name="connsiteY12" fmla="*/ 0 h 418690"/>
                    <a:gd name="connsiteX13" fmla="*/ 133752 w 473013"/>
                    <a:gd name="connsiteY13" fmla="*/ 66713 h 418690"/>
                    <a:gd name="connsiteX14" fmla="*/ 137695 w 473013"/>
                    <a:gd name="connsiteY14" fmla="*/ 150828 h 418690"/>
                    <a:gd name="connsiteX15" fmla="*/ 156154 w 473013"/>
                    <a:gd name="connsiteY15" fmla="*/ 211493 h 418690"/>
                    <a:gd name="connsiteX16" fmla="*/ 174614 w 473013"/>
                    <a:gd name="connsiteY16" fmla="*/ 262938 h 418690"/>
                    <a:gd name="connsiteX17" fmla="*/ 137685 w 473013"/>
                    <a:gd name="connsiteY17" fmla="*/ 298561 h 418690"/>
                    <a:gd name="connsiteX18" fmla="*/ 100757 w 473013"/>
                    <a:gd name="connsiteY18" fmla="*/ 314382 h 418690"/>
                    <a:gd name="connsiteX19" fmla="*/ 3164 w 473013"/>
                    <a:gd name="connsiteY19" fmla="*/ 373713 h 418690"/>
                    <a:gd name="connsiteX20" fmla="*/ 230 w 473013"/>
                    <a:gd name="connsiteY20" fmla="*/ 418567 h 418690"/>
                    <a:gd name="connsiteX21" fmla="*/ 230 w 473013"/>
                    <a:gd name="connsiteY21" fmla="*/ 418690 h 418690"/>
                    <a:gd name="connsiteX22" fmla="*/ 472956 w 473013"/>
                    <a:gd name="connsiteY22" fmla="*/ 418690 h 418690"/>
                    <a:gd name="connsiteX23" fmla="*/ 472946 w 473013"/>
                    <a:gd name="connsiteY23" fmla="*/ 418567 h 418690"/>
                    <a:gd name="connsiteX24" fmla="*/ 472956 w 473013"/>
                    <a:gd name="connsiteY24" fmla="*/ 418567 h 418690"/>
                    <a:gd name="connsiteX25" fmla="*/ 473013 w 473013"/>
                    <a:gd name="connsiteY25" fmla="*/ 404117 h 418690"/>
                    <a:gd name="connsiteX26" fmla="*/ 465222 w 473013"/>
                    <a:gd name="connsiteY26" fmla="*/ 404117 h 418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473013" h="418690">
                      <a:moveTo>
                        <a:pt x="465222" y="404117"/>
                      </a:moveTo>
                      <a:cubicBezTo>
                        <a:pt x="441523" y="404117"/>
                        <a:pt x="422245" y="385029"/>
                        <a:pt x="422245" y="361579"/>
                      </a:cubicBezTo>
                      <a:lnTo>
                        <a:pt x="422245" y="360255"/>
                      </a:lnTo>
                      <a:lnTo>
                        <a:pt x="422245" y="339452"/>
                      </a:lnTo>
                      <a:lnTo>
                        <a:pt x="422245" y="338671"/>
                      </a:lnTo>
                      <a:lnTo>
                        <a:pt x="422245" y="335604"/>
                      </a:lnTo>
                      <a:cubicBezTo>
                        <a:pt x="404081" y="327012"/>
                        <a:pt x="384907" y="319926"/>
                        <a:pt x="372458" y="314373"/>
                      </a:cubicBezTo>
                      <a:cubicBezTo>
                        <a:pt x="358932" y="308334"/>
                        <a:pt x="343616" y="304676"/>
                        <a:pt x="335529" y="298552"/>
                      </a:cubicBezTo>
                      <a:lnTo>
                        <a:pt x="298601" y="262928"/>
                      </a:lnTo>
                      <a:lnTo>
                        <a:pt x="317432" y="211360"/>
                      </a:lnTo>
                      <a:cubicBezTo>
                        <a:pt x="339958" y="204921"/>
                        <a:pt x="350036" y="152143"/>
                        <a:pt x="335520" y="150819"/>
                      </a:cubicBezTo>
                      <a:cubicBezTo>
                        <a:pt x="340501" y="123701"/>
                        <a:pt x="345292" y="86744"/>
                        <a:pt x="338263" y="61922"/>
                      </a:cubicBezTo>
                      <a:cubicBezTo>
                        <a:pt x="329862" y="26756"/>
                        <a:pt x="287514" y="0"/>
                        <a:pt x="236479" y="0"/>
                      </a:cubicBezTo>
                      <a:cubicBezTo>
                        <a:pt x="183158" y="0"/>
                        <a:pt x="139276" y="29204"/>
                        <a:pt x="133752" y="66713"/>
                      </a:cubicBezTo>
                      <a:cubicBezTo>
                        <a:pt x="128513" y="91316"/>
                        <a:pt x="133028" y="125397"/>
                        <a:pt x="137695" y="150828"/>
                      </a:cubicBezTo>
                      <a:cubicBezTo>
                        <a:pt x="123188" y="152152"/>
                        <a:pt x="133637" y="205064"/>
                        <a:pt x="156154" y="211493"/>
                      </a:cubicBezTo>
                      <a:lnTo>
                        <a:pt x="174614" y="262938"/>
                      </a:lnTo>
                      <a:lnTo>
                        <a:pt x="137685" y="298561"/>
                      </a:lnTo>
                      <a:cubicBezTo>
                        <a:pt x="129589" y="304695"/>
                        <a:pt x="114273" y="308334"/>
                        <a:pt x="100757" y="314382"/>
                      </a:cubicBezTo>
                      <a:cubicBezTo>
                        <a:pt x="73154" y="326698"/>
                        <a:pt x="12451" y="346529"/>
                        <a:pt x="3164" y="373713"/>
                      </a:cubicBezTo>
                      <a:cubicBezTo>
                        <a:pt x="-2094" y="389125"/>
                        <a:pt x="964" y="401526"/>
                        <a:pt x="230" y="418567"/>
                      </a:cubicBezTo>
                      <a:cubicBezTo>
                        <a:pt x="230" y="418605"/>
                        <a:pt x="230" y="418652"/>
                        <a:pt x="230" y="418690"/>
                      </a:cubicBezTo>
                      <a:lnTo>
                        <a:pt x="472956" y="418690"/>
                      </a:lnTo>
                      <a:cubicBezTo>
                        <a:pt x="472956" y="418652"/>
                        <a:pt x="472946" y="418595"/>
                        <a:pt x="472946" y="418567"/>
                      </a:cubicBezTo>
                      <a:lnTo>
                        <a:pt x="472956" y="418567"/>
                      </a:lnTo>
                      <a:cubicBezTo>
                        <a:pt x="472746" y="413385"/>
                        <a:pt x="472870" y="408661"/>
                        <a:pt x="473013" y="404117"/>
                      </a:cubicBezTo>
                      <a:lnTo>
                        <a:pt x="465222" y="404117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723" name="Freeform: Shape 722">
                  <a:extLst>
                    <a:ext uri="{FF2B5EF4-FFF2-40B4-BE49-F238E27FC236}">
                      <a16:creationId xmlns:a16="http://schemas.microsoft.com/office/drawing/2014/main" id="{56EFF8EA-EE82-41CC-AEC0-AFBDD089BDA2}"/>
                    </a:ext>
                  </a:extLst>
                </p:cNvPr>
                <p:cNvSpPr/>
                <p:nvPr/>
              </p:nvSpPr>
              <p:spPr>
                <a:xfrm>
                  <a:off x="6900933" y="5143058"/>
                  <a:ext cx="303323" cy="237072"/>
                </a:xfrm>
                <a:custGeom>
                  <a:avLst/>
                  <a:gdLst>
                    <a:gd name="connsiteX0" fmla="*/ 392363 w 404431"/>
                    <a:gd name="connsiteY0" fmla="*/ 0 h 316096"/>
                    <a:gd name="connsiteX1" fmla="*/ 205569 w 404431"/>
                    <a:gd name="connsiteY1" fmla="*/ 0 h 316096"/>
                    <a:gd name="connsiteX2" fmla="*/ 199196 w 404431"/>
                    <a:gd name="connsiteY2" fmla="*/ 0 h 316096"/>
                    <a:gd name="connsiteX3" fmla="*/ 12392 w 404431"/>
                    <a:gd name="connsiteY3" fmla="*/ 0 h 316096"/>
                    <a:gd name="connsiteX4" fmla="*/ 0 w 404431"/>
                    <a:gd name="connsiteY4" fmla="*/ 11430 h 316096"/>
                    <a:gd name="connsiteX5" fmla="*/ 0 w 404431"/>
                    <a:gd name="connsiteY5" fmla="*/ 236077 h 316096"/>
                    <a:gd name="connsiteX6" fmla="*/ 0 w 404431"/>
                    <a:gd name="connsiteY6" fmla="*/ 236858 h 316096"/>
                    <a:gd name="connsiteX7" fmla="*/ 0 w 404431"/>
                    <a:gd name="connsiteY7" fmla="*/ 257661 h 316096"/>
                    <a:gd name="connsiteX8" fmla="*/ 0 w 404431"/>
                    <a:gd name="connsiteY8" fmla="*/ 258985 h 316096"/>
                    <a:gd name="connsiteX9" fmla="*/ 12392 w 404431"/>
                    <a:gd name="connsiteY9" fmla="*/ 270929 h 316096"/>
                    <a:gd name="connsiteX10" fmla="*/ 162011 w 404431"/>
                    <a:gd name="connsiteY10" fmla="*/ 270929 h 316096"/>
                    <a:gd name="connsiteX11" fmla="*/ 152829 w 404431"/>
                    <a:gd name="connsiteY11" fmla="*/ 298437 h 316096"/>
                    <a:gd name="connsiteX12" fmla="*/ 141475 w 404431"/>
                    <a:gd name="connsiteY12" fmla="*/ 313249 h 316096"/>
                    <a:gd name="connsiteX13" fmla="*/ 154857 w 404431"/>
                    <a:gd name="connsiteY13" fmla="*/ 316097 h 316096"/>
                    <a:gd name="connsiteX14" fmla="*/ 202540 w 404431"/>
                    <a:gd name="connsiteY14" fmla="*/ 316097 h 316096"/>
                    <a:gd name="connsiteX15" fmla="*/ 205569 w 404431"/>
                    <a:gd name="connsiteY15" fmla="*/ 316097 h 316096"/>
                    <a:gd name="connsiteX16" fmla="*/ 253260 w 404431"/>
                    <a:gd name="connsiteY16" fmla="*/ 316097 h 316096"/>
                    <a:gd name="connsiteX17" fmla="*/ 266710 w 404431"/>
                    <a:gd name="connsiteY17" fmla="*/ 312134 h 316096"/>
                    <a:gd name="connsiteX18" fmla="*/ 266367 w 404431"/>
                    <a:gd name="connsiteY18" fmla="*/ 312134 h 316096"/>
                    <a:gd name="connsiteX19" fmla="*/ 266367 w 404431"/>
                    <a:gd name="connsiteY19" fmla="*/ 311334 h 316096"/>
                    <a:gd name="connsiteX20" fmla="*/ 266024 w 404431"/>
                    <a:gd name="connsiteY20" fmla="*/ 311334 h 316096"/>
                    <a:gd name="connsiteX21" fmla="*/ 253936 w 404431"/>
                    <a:gd name="connsiteY21" fmla="*/ 298437 h 316096"/>
                    <a:gd name="connsiteX22" fmla="*/ 244773 w 404431"/>
                    <a:gd name="connsiteY22" fmla="*/ 270929 h 316096"/>
                    <a:gd name="connsiteX23" fmla="*/ 392363 w 404431"/>
                    <a:gd name="connsiteY23" fmla="*/ 270929 h 316096"/>
                    <a:gd name="connsiteX24" fmla="*/ 404432 w 404431"/>
                    <a:gd name="connsiteY24" fmla="*/ 258985 h 316096"/>
                    <a:gd name="connsiteX25" fmla="*/ 404432 w 404431"/>
                    <a:gd name="connsiteY25" fmla="*/ 257661 h 316096"/>
                    <a:gd name="connsiteX26" fmla="*/ 404432 w 404431"/>
                    <a:gd name="connsiteY26" fmla="*/ 236858 h 316096"/>
                    <a:gd name="connsiteX27" fmla="*/ 404432 w 404431"/>
                    <a:gd name="connsiteY27" fmla="*/ 236077 h 316096"/>
                    <a:gd name="connsiteX28" fmla="*/ 404432 w 404431"/>
                    <a:gd name="connsiteY28" fmla="*/ 11440 h 316096"/>
                    <a:gd name="connsiteX29" fmla="*/ 392363 w 404431"/>
                    <a:gd name="connsiteY29" fmla="*/ 0 h 316096"/>
                    <a:gd name="connsiteX30" fmla="*/ 202225 w 404431"/>
                    <a:gd name="connsiteY30" fmla="*/ 265405 h 316096"/>
                    <a:gd name="connsiteX31" fmla="*/ 188319 w 404431"/>
                    <a:gd name="connsiteY31" fmla="*/ 251860 h 316096"/>
                    <a:gd name="connsiteX32" fmla="*/ 202225 w 404431"/>
                    <a:gd name="connsiteY32" fmla="*/ 238316 h 316096"/>
                    <a:gd name="connsiteX33" fmla="*/ 216103 w 404431"/>
                    <a:gd name="connsiteY33" fmla="*/ 251860 h 316096"/>
                    <a:gd name="connsiteX34" fmla="*/ 202225 w 404431"/>
                    <a:gd name="connsiteY34" fmla="*/ 265405 h 316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</a:cxnLst>
                  <a:rect l="l" t="t" r="r" b="b"/>
                  <a:pathLst>
                    <a:path w="404431" h="316096">
                      <a:moveTo>
                        <a:pt x="392363" y="0"/>
                      </a:moveTo>
                      <a:lnTo>
                        <a:pt x="205569" y="0"/>
                      </a:lnTo>
                      <a:lnTo>
                        <a:pt x="199196" y="0"/>
                      </a:lnTo>
                      <a:lnTo>
                        <a:pt x="12392" y="0"/>
                      </a:lnTo>
                      <a:cubicBezTo>
                        <a:pt x="5725" y="0"/>
                        <a:pt x="0" y="4953"/>
                        <a:pt x="0" y="11430"/>
                      </a:cubicBezTo>
                      <a:lnTo>
                        <a:pt x="0" y="236077"/>
                      </a:lnTo>
                      <a:lnTo>
                        <a:pt x="0" y="236858"/>
                      </a:lnTo>
                      <a:lnTo>
                        <a:pt x="0" y="257661"/>
                      </a:lnTo>
                      <a:lnTo>
                        <a:pt x="0" y="258985"/>
                      </a:lnTo>
                      <a:cubicBezTo>
                        <a:pt x="0" y="265490"/>
                        <a:pt x="5725" y="270929"/>
                        <a:pt x="12392" y="270929"/>
                      </a:cubicBezTo>
                      <a:lnTo>
                        <a:pt x="162011" y="270929"/>
                      </a:lnTo>
                      <a:cubicBezTo>
                        <a:pt x="161830" y="274663"/>
                        <a:pt x="160630" y="290665"/>
                        <a:pt x="152829" y="298437"/>
                      </a:cubicBezTo>
                      <a:cubicBezTo>
                        <a:pt x="146685" y="304543"/>
                        <a:pt x="138141" y="310286"/>
                        <a:pt x="141475" y="313249"/>
                      </a:cubicBezTo>
                      <a:cubicBezTo>
                        <a:pt x="142304" y="315039"/>
                        <a:pt x="146104" y="316097"/>
                        <a:pt x="154857" y="316097"/>
                      </a:cubicBezTo>
                      <a:cubicBezTo>
                        <a:pt x="174098" y="316097"/>
                        <a:pt x="194920" y="316097"/>
                        <a:pt x="202540" y="316097"/>
                      </a:cubicBezTo>
                      <a:cubicBezTo>
                        <a:pt x="204483" y="316097"/>
                        <a:pt x="205569" y="316097"/>
                        <a:pt x="205569" y="316097"/>
                      </a:cubicBezTo>
                      <a:cubicBezTo>
                        <a:pt x="213189" y="316097"/>
                        <a:pt x="234020" y="316097"/>
                        <a:pt x="253260" y="316097"/>
                      </a:cubicBezTo>
                      <a:cubicBezTo>
                        <a:pt x="263223" y="316097"/>
                        <a:pt x="266681" y="314516"/>
                        <a:pt x="266710" y="312134"/>
                      </a:cubicBezTo>
                      <a:lnTo>
                        <a:pt x="266367" y="312134"/>
                      </a:lnTo>
                      <a:lnTo>
                        <a:pt x="266367" y="311334"/>
                      </a:lnTo>
                      <a:lnTo>
                        <a:pt x="266024" y="311334"/>
                      </a:lnTo>
                      <a:cubicBezTo>
                        <a:pt x="265595" y="308172"/>
                        <a:pt x="258966" y="303419"/>
                        <a:pt x="253936" y="298437"/>
                      </a:cubicBezTo>
                      <a:cubicBezTo>
                        <a:pt x="246126" y="290674"/>
                        <a:pt x="244935" y="274663"/>
                        <a:pt x="244773" y="270929"/>
                      </a:cubicBezTo>
                      <a:lnTo>
                        <a:pt x="392363" y="270929"/>
                      </a:lnTo>
                      <a:cubicBezTo>
                        <a:pt x="399031" y="270929"/>
                        <a:pt x="404432" y="265490"/>
                        <a:pt x="404432" y="258985"/>
                      </a:cubicBezTo>
                      <a:lnTo>
                        <a:pt x="404432" y="257661"/>
                      </a:lnTo>
                      <a:lnTo>
                        <a:pt x="404432" y="236858"/>
                      </a:lnTo>
                      <a:lnTo>
                        <a:pt x="404432" y="236077"/>
                      </a:lnTo>
                      <a:lnTo>
                        <a:pt x="404432" y="11440"/>
                      </a:lnTo>
                      <a:cubicBezTo>
                        <a:pt x="404432" y="4943"/>
                        <a:pt x="399040" y="0"/>
                        <a:pt x="392363" y="0"/>
                      </a:cubicBezTo>
                      <a:close/>
                      <a:moveTo>
                        <a:pt x="202225" y="265405"/>
                      </a:moveTo>
                      <a:cubicBezTo>
                        <a:pt x="194548" y="265405"/>
                        <a:pt x="188319" y="259328"/>
                        <a:pt x="188319" y="251860"/>
                      </a:cubicBezTo>
                      <a:cubicBezTo>
                        <a:pt x="188319" y="244402"/>
                        <a:pt x="194548" y="238316"/>
                        <a:pt x="202225" y="238316"/>
                      </a:cubicBezTo>
                      <a:cubicBezTo>
                        <a:pt x="209893" y="238316"/>
                        <a:pt x="216103" y="244402"/>
                        <a:pt x="216103" y="251860"/>
                      </a:cubicBezTo>
                      <a:cubicBezTo>
                        <a:pt x="216103" y="259337"/>
                        <a:pt x="209883" y="265405"/>
                        <a:pt x="202225" y="26540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685800">
                    <a:defRPr/>
                  </a:pPr>
                  <a:endParaRPr lang="en-IN" sz="1400" dirty="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cxnSp>
              <p:nvCxnSpPr>
                <p:cNvPr id="771" name="Straight Connector 770">
                  <a:extLst>
                    <a:ext uri="{FF2B5EF4-FFF2-40B4-BE49-F238E27FC236}">
                      <a16:creationId xmlns:a16="http://schemas.microsoft.com/office/drawing/2014/main" id="{098B7AC1-FC09-402F-9725-0B254954791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4890593" y="5371104"/>
                  <a:ext cx="1645920" cy="0"/>
                </a:xfrm>
                <a:prstGeom prst="line">
                  <a:avLst/>
                </a:prstGeom>
                <a:solidFill>
                  <a:srgbClr val="FF8E02"/>
                </a:solidFill>
                <a:ln w="0" cap="flat" cmpd="sng" algn="ctr">
                  <a:solidFill>
                    <a:schemeClr val="bg2"/>
                  </a:solidFill>
                  <a:prstDash val="solid"/>
                  <a:miter lim="800000"/>
                  <a:tailEnd type="triangle" w="sm" len="sm"/>
                </a:ln>
                <a:effectLst/>
              </p:spPr>
            </p:cxnSp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824519F8-FB7C-45B5-9F78-00FEA1E649F8}"/>
                  </a:ext>
                </a:extLst>
              </p:cNvPr>
              <p:cNvGrpSpPr/>
              <p:nvPr/>
            </p:nvGrpSpPr>
            <p:grpSpPr>
              <a:xfrm>
                <a:off x="405150" y="1633341"/>
                <a:ext cx="8053955" cy="4384626"/>
                <a:chOff x="405150" y="1633341"/>
                <a:chExt cx="8053955" cy="4384626"/>
              </a:xfrm>
            </p:grpSpPr>
            <p:grpSp>
              <p:nvGrpSpPr>
                <p:cNvPr id="26" name="Group 25">
                  <a:extLst>
                    <a:ext uri="{FF2B5EF4-FFF2-40B4-BE49-F238E27FC236}">
                      <a16:creationId xmlns:a16="http://schemas.microsoft.com/office/drawing/2014/main" id="{08E852BA-FE8F-4461-96A1-59ED0A966AF3}"/>
                    </a:ext>
                  </a:extLst>
                </p:cNvPr>
                <p:cNvGrpSpPr/>
                <p:nvPr/>
              </p:nvGrpSpPr>
              <p:grpSpPr>
                <a:xfrm>
                  <a:off x="405150" y="1633341"/>
                  <a:ext cx="3231906" cy="2912772"/>
                  <a:chOff x="405150" y="1633341"/>
                  <a:chExt cx="3231906" cy="2912772"/>
                </a:xfrm>
              </p:grpSpPr>
              <p:grpSp>
                <p:nvGrpSpPr>
                  <p:cNvPr id="727" name="Group 726">
                    <a:extLst>
                      <a:ext uri="{FF2B5EF4-FFF2-40B4-BE49-F238E27FC236}">
                        <a16:creationId xmlns:a16="http://schemas.microsoft.com/office/drawing/2014/main" id="{9666B320-DF04-4667-88F2-F6EEF65AEF66}"/>
                      </a:ext>
                    </a:extLst>
                  </p:cNvPr>
                  <p:cNvGrpSpPr/>
                  <p:nvPr/>
                </p:nvGrpSpPr>
                <p:grpSpPr>
                  <a:xfrm>
                    <a:off x="1964454" y="4167601"/>
                    <a:ext cx="1672602" cy="378512"/>
                    <a:chOff x="4381686" y="980841"/>
                    <a:chExt cx="2230136" cy="504682"/>
                  </a:xfrm>
                </p:grpSpPr>
                <p:sp>
                  <p:nvSpPr>
                    <p:cNvPr id="916" name="TextBox 915">
                      <a:extLst>
                        <a:ext uri="{FF2B5EF4-FFF2-40B4-BE49-F238E27FC236}">
                          <a16:creationId xmlns:a16="http://schemas.microsoft.com/office/drawing/2014/main" id="{947DF30B-688A-4A65-925B-CCECB4FE775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664971" y="980841"/>
                      <a:ext cx="1946851" cy="50468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IN" sz="11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Case Creation Rules Execute</a:t>
                      </a:r>
                    </a:p>
                  </p:txBody>
                </p:sp>
                <p:grpSp>
                  <p:nvGrpSpPr>
                    <p:cNvPr id="917" name="Group 916">
                      <a:extLst>
                        <a:ext uri="{FF2B5EF4-FFF2-40B4-BE49-F238E27FC236}">
                          <a16:creationId xmlns:a16="http://schemas.microsoft.com/office/drawing/2014/main" id="{759068A9-E4EB-4BC6-8704-BBE185108365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381686" y="1106228"/>
                      <a:ext cx="335348" cy="253904"/>
                      <a:chOff x="3916720" y="1106234"/>
                      <a:chExt cx="335348" cy="253904"/>
                    </a:xfrm>
                  </p:grpSpPr>
                  <p:sp>
                    <p:nvSpPr>
                      <p:cNvPr id="918" name="Oval 917">
                        <a:extLst>
                          <a:ext uri="{FF2B5EF4-FFF2-40B4-BE49-F238E27FC236}">
                            <a16:creationId xmlns:a16="http://schemas.microsoft.com/office/drawing/2014/main" id="{2EE85CFA-FDDA-43A4-AF9A-1596025902C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957442" y="1106234"/>
                        <a:ext cx="253904" cy="253904"/>
                      </a:xfrm>
                      <a:prstGeom prst="ellipse">
                        <a:avLst/>
                      </a:prstGeom>
                      <a:solidFill>
                        <a:schemeClr val="accent3"/>
                      </a:solidFill>
                      <a:ln w="0">
                        <a:solidFill>
                          <a:schemeClr val="accent3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140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919" name="TextBox 918">
                        <a:extLst>
                          <a:ext uri="{FF2B5EF4-FFF2-40B4-BE49-F238E27FC236}">
                            <a16:creationId xmlns:a16="http://schemas.microsoft.com/office/drawing/2014/main" id="{F9E60A69-1199-4B83-9B01-F56F0F625F23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3916720" y="1107017"/>
                        <a:ext cx="335348" cy="252343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800" b="1" dirty="0">
                            <a:solidFill>
                              <a:srgbClr val="FFFFF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a:t>6</a:t>
                        </a:r>
                      </a:p>
                    </p:txBody>
                  </p:sp>
                </p:grpSp>
              </p:grpSp>
              <p:grpSp>
                <p:nvGrpSpPr>
                  <p:cNvPr id="19" name="Group 18">
                    <a:extLst>
                      <a:ext uri="{FF2B5EF4-FFF2-40B4-BE49-F238E27FC236}">
                        <a16:creationId xmlns:a16="http://schemas.microsoft.com/office/drawing/2014/main" id="{54E18B40-CC57-4EB7-8846-397852FE65AD}"/>
                      </a:ext>
                    </a:extLst>
                  </p:cNvPr>
                  <p:cNvGrpSpPr/>
                  <p:nvPr/>
                </p:nvGrpSpPr>
                <p:grpSpPr>
                  <a:xfrm>
                    <a:off x="405150" y="1633341"/>
                    <a:ext cx="2254727" cy="2514111"/>
                    <a:chOff x="405150" y="1633341"/>
                    <a:chExt cx="2254727" cy="2514111"/>
                  </a:xfrm>
                </p:grpSpPr>
                <p:grpSp>
                  <p:nvGrpSpPr>
                    <p:cNvPr id="9" name="Group 8">
                      <a:extLst>
                        <a:ext uri="{FF2B5EF4-FFF2-40B4-BE49-F238E27FC236}">
                          <a16:creationId xmlns:a16="http://schemas.microsoft.com/office/drawing/2014/main" id="{954994AA-FD50-4A35-ADDD-5A52B7AB702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057599" y="1633341"/>
                      <a:ext cx="721482" cy="714996"/>
                      <a:chOff x="1057599" y="1633341"/>
                      <a:chExt cx="721482" cy="714996"/>
                    </a:xfrm>
                  </p:grpSpPr>
                  <p:sp>
                    <p:nvSpPr>
                      <p:cNvPr id="711" name="Oval 710">
                        <a:extLst>
                          <a:ext uri="{FF2B5EF4-FFF2-40B4-BE49-F238E27FC236}">
                            <a16:creationId xmlns:a16="http://schemas.microsoft.com/office/drawing/2014/main" id="{846EDA91-680B-489F-A523-17D38D0A462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57599" y="1633341"/>
                        <a:ext cx="721482" cy="714996"/>
                      </a:xfrm>
                      <a:prstGeom prst="ellipse">
                        <a:avLst/>
                      </a:prstGeom>
                      <a:solidFill>
                        <a:schemeClr val="accent4"/>
                      </a:solidFill>
                      <a:ln w="0"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US" sz="1400" dirty="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12" name="TextBox 711">
                        <a:extLst>
                          <a:ext uri="{FF2B5EF4-FFF2-40B4-BE49-F238E27FC236}">
                            <a16:creationId xmlns:a16="http://schemas.microsoft.com/office/drawing/2014/main" id="{EE2D9425-1700-48B5-8FAE-479B1EBAFD1E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057912" y="1815101"/>
                        <a:ext cx="720857" cy="351476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1000" b="1" dirty="0">
                            <a:solidFill>
                              <a:schemeClr val="accent6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Cardholder </a:t>
                        </a:r>
                      </a:p>
                      <a:p>
                        <a:pPr algn="ctr" defTabSz="685800">
                          <a:defRPr/>
                        </a:pPr>
                        <a:r>
                          <a:rPr lang="en-IN" sz="1000" b="1" dirty="0">
                            <a:solidFill>
                              <a:schemeClr val="accent6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Profiles</a:t>
                        </a:r>
                      </a:p>
                    </p:txBody>
                  </p:sp>
                </p:grpSp>
                <p:sp>
                  <p:nvSpPr>
                    <p:cNvPr id="713" name="Rectangle: Rounded Corners 712">
                      <a:extLst>
                        <a:ext uri="{FF2B5EF4-FFF2-40B4-BE49-F238E27FC236}">
                          <a16:creationId xmlns:a16="http://schemas.microsoft.com/office/drawing/2014/main" id="{DE8161AA-AC82-4580-818D-997E4D9715E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6371" y="2861645"/>
                      <a:ext cx="1556219" cy="34752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  <a:ln w="0">
                      <a:solidFill>
                        <a:schemeClr val="accent3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14" name="TextBox 713">
                      <a:extLst>
                        <a:ext uri="{FF2B5EF4-FFF2-40B4-BE49-F238E27FC236}">
                          <a16:creationId xmlns:a16="http://schemas.microsoft.com/office/drawing/2014/main" id="{3216A3B5-6E8D-49B7-ADAB-D3DC12FB1CA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219751" y="2919733"/>
                      <a:ext cx="549462" cy="216293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IN" sz="1000" dirty="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Postings</a:t>
                      </a:r>
                    </a:p>
                  </p:txBody>
                </p:sp>
                <p:sp>
                  <p:nvSpPr>
                    <p:cNvPr id="715" name="Rectangle: Rounded Corners 714">
                      <a:extLst>
                        <a:ext uri="{FF2B5EF4-FFF2-40B4-BE49-F238E27FC236}">
                          <a16:creationId xmlns:a16="http://schemas.microsoft.com/office/drawing/2014/main" id="{B390E62E-7E9C-430A-A191-2AB3BC98EE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6371" y="3330789"/>
                      <a:ext cx="1556219" cy="34752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  <a:ln w="0">
                      <a:solidFill>
                        <a:schemeClr val="accent3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16" name="TextBox 715">
                      <a:extLst>
                        <a:ext uri="{FF2B5EF4-FFF2-40B4-BE49-F238E27FC236}">
                          <a16:creationId xmlns:a16="http://schemas.microsoft.com/office/drawing/2014/main" id="{4EC01333-F813-4AC6-AE30-A14DBF594F5C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034580" y="3388876"/>
                      <a:ext cx="919808" cy="216293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IN" sz="1000" dirty="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Payment System</a:t>
                      </a:r>
                    </a:p>
                  </p:txBody>
                </p:sp>
                <p:sp>
                  <p:nvSpPr>
                    <p:cNvPr id="717" name="Rectangle: Rounded Corners 716">
                      <a:extLst>
                        <a:ext uri="{FF2B5EF4-FFF2-40B4-BE49-F238E27FC236}">
                          <a16:creationId xmlns:a16="http://schemas.microsoft.com/office/drawing/2014/main" id="{C33A693B-2A6F-47FB-BFEB-F22E3A31F0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6371" y="3799932"/>
                      <a:ext cx="1556219" cy="34752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  <a:ln w="0">
                      <a:solidFill>
                        <a:schemeClr val="accent3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18" name="TextBox 717">
                      <a:extLst>
                        <a:ext uri="{FF2B5EF4-FFF2-40B4-BE49-F238E27FC236}">
                          <a16:creationId xmlns:a16="http://schemas.microsoft.com/office/drawing/2014/main" id="{93324A88-A512-47C8-BD3B-CE718FF6B55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927559" y="3858019"/>
                      <a:ext cx="1133847" cy="216293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IN" sz="1000" dirty="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Nonmonetary</a:t>
                      </a:r>
                      <a:r>
                        <a:rPr lang="en-IN" sz="1000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N" sz="1000" dirty="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System</a:t>
                      </a:r>
                    </a:p>
                  </p:txBody>
                </p:sp>
                <p:grpSp>
                  <p:nvGrpSpPr>
                    <p:cNvPr id="728" name="Group 727">
                      <a:extLst>
                        <a:ext uri="{FF2B5EF4-FFF2-40B4-BE49-F238E27FC236}">
                          <a16:creationId xmlns:a16="http://schemas.microsoft.com/office/drawing/2014/main" id="{A08A824C-169D-46F9-8ABE-1B7949CC74B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05150" y="2421113"/>
                      <a:ext cx="2254727" cy="378513"/>
                      <a:chOff x="4381686" y="980838"/>
                      <a:chExt cx="3006302" cy="504684"/>
                    </a:xfrm>
                  </p:grpSpPr>
                  <p:sp>
                    <p:nvSpPr>
                      <p:cNvPr id="912" name="TextBox 911">
                        <a:extLst>
                          <a:ext uri="{FF2B5EF4-FFF2-40B4-BE49-F238E27FC236}">
                            <a16:creationId xmlns:a16="http://schemas.microsoft.com/office/drawing/2014/main" id="{0A9CED27-55D5-4D23-A73A-3511A2ADC825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4664970" y="980838"/>
                        <a:ext cx="2723018" cy="504684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defTabSz="685800">
                          <a:defRPr/>
                        </a:pPr>
                        <a:r>
                          <a:rPr lang="en-US" sz="1100" b="1" dirty="0">
                            <a:solidFill>
                              <a:schemeClr val="accent5"/>
                            </a:solidFill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Payment and Non-Monetary Transactions</a:t>
                        </a:r>
                      </a:p>
                    </p:txBody>
                  </p:sp>
                  <p:grpSp>
                    <p:nvGrpSpPr>
                      <p:cNvPr id="913" name="Group 912">
                        <a:extLst>
                          <a:ext uri="{FF2B5EF4-FFF2-40B4-BE49-F238E27FC236}">
                            <a16:creationId xmlns:a16="http://schemas.microsoft.com/office/drawing/2014/main" id="{4660AADA-E51B-42BB-BBCB-56AD1137C5C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381686" y="1106228"/>
                        <a:ext cx="335348" cy="253904"/>
                        <a:chOff x="3916720" y="1106234"/>
                        <a:chExt cx="335348" cy="253904"/>
                      </a:xfrm>
                    </p:grpSpPr>
                    <p:sp>
                      <p:nvSpPr>
                        <p:cNvPr id="914" name="Oval 913">
                          <a:extLst>
                            <a:ext uri="{FF2B5EF4-FFF2-40B4-BE49-F238E27FC236}">
                              <a16:creationId xmlns:a16="http://schemas.microsoft.com/office/drawing/2014/main" id="{3D83A9AE-4BD7-4095-B9D9-8F061A89BFF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957442" y="1106234"/>
                          <a:ext cx="253904" cy="253904"/>
                        </a:xfrm>
                        <a:prstGeom prst="ellipse">
                          <a:avLst/>
                        </a:prstGeom>
                        <a:solidFill>
                          <a:schemeClr val="accent3"/>
                        </a:solidFill>
                        <a:ln w="0">
                          <a:solidFill>
                            <a:schemeClr val="accent3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 defTabSz="685800">
                            <a:defRPr/>
                          </a:pPr>
                          <a:endParaRPr lang="en-IN" sz="1400">
                            <a:solidFill>
                              <a:prstClr val="white"/>
                            </a:solidFill>
                            <a:latin typeface="Calibri" panose="020F0502020204030204"/>
                          </a:endParaRPr>
                        </a:p>
                      </p:txBody>
                    </p:sp>
                    <p:sp>
                      <p:nvSpPr>
                        <p:cNvPr id="915" name="TextBox 914">
                          <a:extLst>
                            <a:ext uri="{FF2B5EF4-FFF2-40B4-BE49-F238E27FC236}">
                              <a16:creationId xmlns:a16="http://schemas.microsoft.com/office/drawing/2014/main" id="{06B6A275-FC76-4E41-ACA6-E3DA58E1855C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3916720" y="1107017"/>
                          <a:ext cx="335348" cy="252343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 anchor="ctr">
                          <a:spAutoFit/>
                        </a:bodyPr>
                        <a:lstStyle/>
                        <a:p>
                          <a:pPr algn="ctr" defTabSz="685800">
                            <a:defRPr/>
                          </a:pPr>
                          <a:r>
                            <a:rPr lang="en-IN" sz="800" b="1" dirty="0">
                              <a:solidFill>
                                <a:srgbClr val="FFFFF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</a:t>
                          </a:r>
                        </a:p>
                      </p:txBody>
                    </p:sp>
                  </p:grpSp>
                </p:grpSp>
              </p:grpSp>
            </p:grpSp>
            <p:grpSp>
              <p:nvGrpSpPr>
                <p:cNvPr id="25" name="Group 24">
                  <a:extLst>
                    <a:ext uri="{FF2B5EF4-FFF2-40B4-BE49-F238E27FC236}">
                      <a16:creationId xmlns:a16="http://schemas.microsoft.com/office/drawing/2014/main" id="{C75421A3-142C-4E6C-9362-2D126396E49A}"/>
                    </a:ext>
                  </a:extLst>
                </p:cNvPr>
                <p:cNvGrpSpPr/>
                <p:nvPr/>
              </p:nvGrpSpPr>
              <p:grpSpPr>
                <a:xfrm>
                  <a:off x="5387050" y="1845911"/>
                  <a:ext cx="3072055" cy="2989612"/>
                  <a:chOff x="5387050" y="1845911"/>
                  <a:chExt cx="3072055" cy="2989612"/>
                </a:xfrm>
              </p:grpSpPr>
              <p:grpSp>
                <p:nvGrpSpPr>
                  <p:cNvPr id="24" name="Group 23">
                    <a:extLst>
                      <a:ext uri="{FF2B5EF4-FFF2-40B4-BE49-F238E27FC236}">
                        <a16:creationId xmlns:a16="http://schemas.microsoft.com/office/drawing/2014/main" id="{0492EED7-4220-489A-9BFC-82595D3A1661}"/>
                      </a:ext>
                    </a:extLst>
                  </p:cNvPr>
                  <p:cNvGrpSpPr/>
                  <p:nvPr/>
                </p:nvGrpSpPr>
                <p:grpSpPr>
                  <a:xfrm>
                    <a:off x="6902886" y="3070265"/>
                    <a:ext cx="1556219" cy="351477"/>
                    <a:chOff x="6902886" y="3070265"/>
                    <a:chExt cx="1556219" cy="351477"/>
                  </a:xfrm>
                </p:grpSpPr>
                <p:sp>
                  <p:nvSpPr>
                    <p:cNvPr id="703" name="Rectangle: Rounded Corners 702">
                      <a:extLst>
                        <a:ext uri="{FF2B5EF4-FFF2-40B4-BE49-F238E27FC236}">
                          <a16:creationId xmlns:a16="http://schemas.microsoft.com/office/drawing/2014/main" id="{05E33FB4-7CF5-46A3-8D58-F729751953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02886" y="3072242"/>
                      <a:ext cx="1556219" cy="347520"/>
                    </a:xfrm>
                    <a:prstGeom prst="roundRect">
                      <a:avLst/>
                    </a:prstGeom>
                    <a:solidFill>
                      <a:schemeClr val="accent1">
                        <a:lumMod val="75000"/>
                      </a:schemeClr>
                    </a:solidFill>
                    <a:ln w="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04" name="TextBox 703">
                      <a:extLst>
                        <a:ext uri="{FF2B5EF4-FFF2-40B4-BE49-F238E27FC236}">
                          <a16:creationId xmlns:a16="http://schemas.microsoft.com/office/drawing/2014/main" id="{7C1F0F0D-2B71-4B74-8F7E-C11332EF4D9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010399" y="3070265"/>
                      <a:ext cx="1341192" cy="35147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IN" sz="1000" b="1" dirty="0">
                          <a:solidFill>
                            <a:schemeClr val="accent6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Expert Authorization Response Module</a:t>
                      </a:r>
                    </a:p>
                  </p:txBody>
                </p:sp>
              </p:grpSp>
              <p:grpSp>
                <p:nvGrpSpPr>
                  <p:cNvPr id="15" name="Group 14">
                    <a:extLst>
                      <a:ext uri="{FF2B5EF4-FFF2-40B4-BE49-F238E27FC236}">
                        <a16:creationId xmlns:a16="http://schemas.microsoft.com/office/drawing/2014/main" id="{4FA575AC-8CC0-412F-9236-51F77BA0AFEC}"/>
                      </a:ext>
                    </a:extLst>
                  </p:cNvPr>
                  <p:cNvGrpSpPr/>
                  <p:nvPr/>
                </p:nvGrpSpPr>
                <p:grpSpPr>
                  <a:xfrm>
                    <a:off x="7198957" y="3875403"/>
                    <a:ext cx="960120" cy="960120"/>
                    <a:chOff x="7010116" y="4094061"/>
                    <a:chExt cx="960120" cy="960120"/>
                  </a:xfrm>
                </p:grpSpPr>
                <p:sp>
                  <p:nvSpPr>
                    <p:cNvPr id="706" name="Oval 705">
                      <a:extLst>
                        <a:ext uri="{FF2B5EF4-FFF2-40B4-BE49-F238E27FC236}">
                          <a16:creationId xmlns:a16="http://schemas.microsoft.com/office/drawing/2014/main" id="{5322D48E-9565-471C-A560-746E636789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010116" y="4094061"/>
                      <a:ext cx="960120" cy="960120"/>
                    </a:xfrm>
                    <a:prstGeom prst="ellipse">
                      <a:avLst/>
                    </a:prstGeom>
                    <a:solidFill>
                      <a:schemeClr val="accent4"/>
                    </a:solidFill>
                    <a:ln w="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07" name="TextBox 706">
                      <a:extLst>
                        <a:ext uri="{FF2B5EF4-FFF2-40B4-BE49-F238E27FC236}">
                          <a16:creationId xmlns:a16="http://schemas.microsoft.com/office/drawing/2014/main" id="{5AD237AF-F6FB-4B62-9952-D148421A339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093705" y="4398383"/>
                      <a:ext cx="792943" cy="351476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IN" sz="1000" b="1" dirty="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Expert </a:t>
                      </a:r>
                    </a:p>
                    <a:p>
                      <a:pPr algn="ctr" defTabSz="685800">
                        <a:defRPr/>
                      </a:pPr>
                      <a:r>
                        <a:rPr lang="en-IN" sz="1000" b="1" dirty="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Rules Base</a:t>
                      </a:r>
                    </a:p>
                  </p:txBody>
                </p:sp>
              </p:grpSp>
              <p:grpSp>
                <p:nvGrpSpPr>
                  <p:cNvPr id="729" name="Group 728">
                    <a:extLst>
                      <a:ext uri="{FF2B5EF4-FFF2-40B4-BE49-F238E27FC236}">
                        <a16:creationId xmlns:a16="http://schemas.microsoft.com/office/drawing/2014/main" id="{EC8ED280-AA64-4192-9D04-F2E3A523EB93}"/>
                      </a:ext>
                    </a:extLst>
                  </p:cNvPr>
                  <p:cNvGrpSpPr/>
                  <p:nvPr/>
                </p:nvGrpSpPr>
                <p:grpSpPr>
                  <a:xfrm>
                    <a:off x="6142061" y="1845911"/>
                    <a:ext cx="1519516" cy="229811"/>
                    <a:chOff x="4381686" y="1079971"/>
                    <a:chExt cx="2026022" cy="306415"/>
                  </a:xfrm>
                </p:grpSpPr>
                <p:sp>
                  <p:nvSpPr>
                    <p:cNvPr id="908" name="TextBox 907">
                      <a:extLst>
                        <a:ext uri="{FF2B5EF4-FFF2-40B4-BE49-F238E27FC236}">
                          <a16:creationId xmlns:a16="http://schemas.microsoft.com/office/drawing/2014/main" id="{0F63D10A-6332-4B56-A72A-44669DDF4C2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664972" y="1079971"/>
                      <a:ext cx="1742736" cy="30641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IN" sz="11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Auth Recommendation</a:t>
                      </a:r>
                    </a:p>
                  </p:txBody>
                </p:sp>
                <p:grpSp>
                  <p:nvGrpSpPr>
                    <p:cNvPr id="909" name="Group 908">
                      <a:extLst>
                        <a:ext uri="{FF2B5EF4-FFF2-40B4-BE49-F238E27FC236}">
                          <a16:creationId xmlns:a16="http://schemas.microsoft.com/office/drawing/2014/main" id="{1CCD20C6-082A-438C-B777-A93924EB8930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381686" y="1106228"/>
                      <a:ext cx="335348" cy="253904"/>
                      <a:chOff x="3916720" y="1106234"/>
                      <a:chExt cx="335348" cy="253904"/>
                    </a:xfrm>
                  </p:grpSpPr>
                  <p:sp>
                    <p:nvSpPr>
                      <p:cNvPr id="910" name="Oval 909">
                        <a:extLst>
                          <a:ext uri="{FF2B5EF4-FFF2-40B4-BE49-F238E27FC236}">
                            <a16:creationId xmlns:a16="http://schemas.microsoft.com/office/drawing/2014/main" id="{930D0B06-3A3B-443F-86BA-1E59E305B8A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957442" y="1106234"/>
                        <a:ext cx="253904" cy="253904"/>
                      </a:xfrm>
                      <a:prstGeom prst="ellipse">
                        <a:avLst/>
                      </a:prstGeom>
                      <a:solidFill>
                        <a:schemeClr val="accent3"/>
                      </a:solidFill>
                      <a:ln w="0">
                        <a:solidFill>
                          <a:schemeClr val="accent3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1400">
                          <a:solidFill>
                            <a:prstClr val="white"/>
                          </a:solidFill>
                          <a:latin typeface="Arial Nova Cond" panose="020B0506020202020204" pitchFamily="34" charset="0"/>
                        </a:endParaRPr>
                      </a:p>
                    </p:txBody>
                  </p:sp>
                  <p:sp>
                    <p:nvSpPr>
                      <p:cNvPr id="911" name="TextBox 910">
                        <a:extLst>
                          <a:ext uri="{FF2B5EF4-FFF2-40B4-BE49-F238E27FC236}">
                            <a16:creationId xmlns:a16="http://schemas.microsoft.com/office/drawing/2014/main" id="{C99C366D-B623-4C34-A239-BCD839396D77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3916720" y="1107017"/>
                        <a:ext cx="335348" cy="252343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800" b="1" dirty="0">
                            <a:solidFill>
                              <a:srgbClr val="FFFFF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4</a:t>
                        </a:r>
                      </a:p>
                    </p:txBody>
                  </p:sp>
                </p:grpSp>
              </p:grpSp>
              <p:grpSp>
                <p:nvGrpSpPr>
                  <p:cNvPr id="23" name="Group 22">
                    <a:extLst>
                      <a:ext uri="{FF2B5EF4-FFF2-40B4-BE49-F238E27FC236}">
                        <a16:creationId xmlns:a16="http://schemas.microsoft.com/office/drawing/2014/main" id="{8A341224-99BA-42FC-B663-4CEBE6BC4A7C}"/>
                      </a:ext>
                    </a:extLst>
                  </p:cNvPr>
                  <p:cNvGrpSpPr/>
                  <p:nvPr/>
                </p:nvGrpSpPr>
                <p:grpSpPr>
                  <a:xfrm>
                    <a:off x="5387050" y="2778464"/>
                    <a:ext cx="1439466" cy="229811"/>
                    <a:chOff x="5387050" y="2778464"/>
                    <a:chExt cx="1439466" cy="229811"/>
                  </a:xfrm>
                </p:grpSpPr>
                <p:sp>
                  <p:nvSpPr>
                    <p:cNvPr id="709" name="TextBox 708">
                      <a:extLst>
                        <a:ext uri="{FF2B5EF4-FFF2-40B4-BE49-F238E27FC236}">
                          <a16:creationId xmlns:a16="http://schemas.microsoft.com/office/drawing/2014/main" id="{05185EA6-AFB5-4910-A396-42A3EAFCE87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598321" y="2778464"/>
                      <a:ext cx="1228195" cy="229811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IN" sz="11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Expert Rules Execute</a:t>
                      </a:r>
                    </a:p>
                  </p:txBody>
                </p:sp>
                <p:grpSp>
                  <p:nvGrpSpPr>
                    <p:cNvPr id="22" name="Group 21">
                      <a:extLst>
                        <a:ext uri="{FF2B5EF4-FFF2-40B4-BE49-F238E27FC236}">
                          <a16:creationId xmlns:a16="http://schemas.microsoft.com/office/drawing/2014/main" id="{4441AD60-AB75-4685-8E75-0836E6857F0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387050" y="2795270"/>
                      <a:ext cx="251511" cy="196208"/>
                      <a:chOff x="5387050" y="2795270"/>
                      <a:chExt cx="251511" cy="196208"/>
                    </a:xfrm>
                  </p:grpSpPr>
                  <p:sp>
                    <p:nvSpPr>
                      <p:cNvPr id="724" name="Oval 723">
                        <a:extLst>
                          <a:ext uri="{FF2B5EF4-FFF2-40B4-BE49-F238E27FC236}">
                            <a16:creationId xmlns:a16="http://schemas.microsoft.com/office/drawing/2014/main" id="{74EEBFDB-82C0-4F0D-9399-91F9F453468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417591" y="2798160"/>
                        <a:ext cx="190428" cy="190428"/>
                      </a:xfrm>
                      <a:prstGeom prst="ellipse">
                        <a:avLst/>
                      </a:prstGeom>
                      <a:solidFill>
                        <a:schemeClr val="accent3"/>
                      </a:solidFill>
                      <a:ln w="0">
                        <a:solidFill>
                          <a:schemeClr val="accent3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140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26" name="TextBox 725">
                        <a:extLst>
                          <a:ext uri="{FF2B5EF4-FFF2-40B4-BE49-F238E27FC236}">
                            <a16:creationId xmlns:a16="http://schemas.microsoft.com/office/drawing/2014/main" id="{F2DD96F9-432A-423B-B3B7-E79A879E4385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5387050" y="2795270"/>
                        <a:ext cx="251511" cy="196208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800" b="1" dirty="0">
                            <a:solidFill>
                              <a:srgbClr val="FFFFF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3</a:t>
                        </a:r>
                      </a:p>
                    </p:txBody>
                  </p:sp>
                </p:grpSp>
              </p:grpSp>
            </p:grpSp>
            <p:grpSp>
              <p:nvGrpSpPr>
                <p:cNvPr id="21" name="Group 20">
                  <a:extLst>
                    <a:ext uri="{FF2B5EF4-FFF2-40B4-BE49-F238E27FC236}">
                      <a16:creationId xmlns:a16="http://schemas.microsoft.com/office/drawing/2014/main" id="{AD5ABE90-A0B8-4BD2-88F7-93F0684583B4}"/>
                    </a:ext>
                  </a:extLst>
                </p:cNvPr>
                <p:cNvGrpSpPr/>
                <p:nvPr/>
              </p:nvGrpSpPr>
              <p:grpSpPr>
                <a:xfrm>
                  <a:off x="3427793" y="1667228"/>
                  <a:ext cx="1740445" cy="4350739"/>
                  <a:chOff x="3427793" y="1667228"/>
                  <a:chExt cx="1740445" cy="4350739"/>
                </a:xfrm>
              </p:grpSpPr>
              <p:sp>
                <p:nvSpPr>
                  <p:cNvPr id="697" name="Rectangle: Rounded Corners 696">
                    <a:extLst>
                      <a:ext uri="{FF2B5EF4-FFF2-40B4-BE49-F238E27FC236}">
                        <a16:creationId xmlns:a16="http://schemas.microsoft.com/office/drawing/2014/main" id="{FA725AA4-367A-4B22-B9C3-CB94E2A251B1}"/>
                      </a:ext>
                    </a:extLst>
                  </p:cNvPr>
                  <p:cNvSpPr/>
                  <p:nvPr/>
                </p:nvSpPr>
                <p:spPr>
                  <a:xfrm>
                    <a:off x="3612019" y="2939281"/>
                    <a:ext cx="1556219" cy="613444"/>
                  </a:xfrm>
                  <a:prstGeom prst="roundRect">
                    <a:avLst>
                      <a:gd name="adj" fmla="val 9979"/>
                    </a:avLst>
                  </a:prstGeom>
                  <a:solidFill>
                    <a:schemeClr val="accent3">
                      <a:lumMod val="75000"/>
                    </a:schemeClr>
                  </a:solidFill>
                  <a:ln w="0">
                    <a:solidFill>
                      <a:schemeClr val="accent3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US" sz="14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698" name="TextBox 697">
                    <a:extLst>
                      <a:ext uri="{FF2B5EF4-FFF2-40B4-BE49-F238E27FC236}">
                        <a16:creationId xmlns:a16="http://schemas.microsoft.com/office/drawing/2014/main" id="{5A267190-2FE6-43BD-A5BB-788AFD33467E}"/>
                      </a:ext>
                    </a:extLst>
                  </p:cNvPr>
                  <p:cNvSpPr txBox="1"/>
                  <p:nvPr/>
                </p:nvSpPr>
                <p:spPr>
                  <a:xfrm>
                    <a:off x="3669861" y="2875957"/>
                    <a:ext cx="1440534" cy="740093"/>
                  </a:xfrm>
                  <a:prstGeom prst="roundRect">
                    <a:avLst>
                      <a:gd name="adj" fmla="val 22040"/>
                    </a:avLst>
                  </a:prstGeom>
                  <a:noFill/>
                  <a:ln>
                    <a:noFill/>
                  </a:ln>
                </p:spPr>
                <p:txBody>
                  <a:bodyPr wrap="squar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IN" sz="1400" b="1" dirty="0">
                        <a:solidFill>
                          <a:schemeClr val="accent6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Neural</a:t>
                    </a:r>
                  </a:p>
                  <a:p>
                    <a:pPr algn="ctr" defTabSz="685800">
                      <a:defRPr/>
                    </a:pPr>
                    <a:r>
                      <a:rPr lang="en-IN" sz="1400" b="1" dirty="0">
                        <a:solidFill>
                          <a:schemeClr val="accent6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Network Engine</a:t>
                    </a:r>
                  </a:p>
                  <a:p>
                    <a:pPr algn="ctr" defTabSz="685800">
                      <a:defRPr/>
                    </a:pPr>
                    <a:r>
                      <a:rPr lang="en-IN" sz="1400" b="1" dirty="0">
                        <a:solidFill>
                          <a:schemeClr val="accent6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Scoring Engine</a:t>
                    </a:r>
                  </a:p>
                </p:txBody>
              </p:sp>
              <p:grpSp>
                <p:nvGrpSpPr>
                  <p:cNvPr id="12" name="Group 11">
                    <a:extLst>
                      <a:ext uri="{FF2B5EF4-FFF2-40B4-BE49-F238E27FC236}">
                        <a16:creationId xmlns:a16="http://schemas.microsoft.com/office/drawing/2014/main" id="{5AC84C04-81D3-4DE1-A93A-FAA71883885A}"/>
                      </a:ext>
                    </a:extLst>
                  </p:cNvPr>
                  <p:cNvGrpSpPr/>
                  <p:nvPr/>
                </p:nvGrpSpPr>
                <p:grpSpPr>
                  <a:xfrm>
                    <a:off x="3920056" y="5059017"/>
                    <a:ext cx="960020" cy="958950"/>
                    <a:chOff x="3890239" y="5019261"/>
                    <a:chExt cx="960020" cy="958950"/>
                  </a:xfrm>
                </p:grpSpPr>
                <p:sp>
                  <p:nvSpPr>
                    <p:cNvPr id="701" name="Oval 700">
                      <a:extLst>
                        <a:ext uri="{FF2B5EF4-FFF2-40B4-BE49-F238E27FC236}">
                          <a16:creationId xmlns:a16="http://schemas.microsoft.com/office/drawing/2014/main" id="{1E563BE9-6629-4848-A095-8D541FBCCB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890239" y="5019261"/>
                      <a:ext cx="960020" cy="958950"/>
                    </a:xfrm>
                    <a:prstGeom prst="ellipse">
                      <a:avLst/>
                    </a:prstGeom>
                    <a:solidFill>
                      <a:schemeClr val="accent4"/>
                    </a:solidFill>
                    <a:ln w="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dirty="0">
                        <a:solidFill>
                          <a:schemeClr val="accent6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702" name="TextBox 701">
                      <a:extLst>
                        <a:ext uri="{FF2B5EF4-FFF2-40B4-BE49-F238E27FC236}">
                          <a16:creationId xmlns:a16="http://schemas.microsoft.com/office/drawing/2014/main" id="{03F0BE66-1CB7-417B-93D6-9B9CC00128CE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34131" y="5255407"/>
                      <a:ext cx="872237" cy="48665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IN" sz="1000" b="1" dirty="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Case </a:t>
                      </a:r>
                    </a:p>
                    <a:p>
                      <a:pPr algn="ctr" defTabSz="685800">
                        <a:defRPr/>
                      </a:pPr>
                      <a:r>
                        <a:rPr lang="en-IN" sz="1000" b="1" dirty="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Management Database</a:t>
                      </a:r>
                    </a:p>
                  </p:txBody>
                </p:sp>
              </p:grpSp>
              <p:grpSp>
                <p:nvGrpSpPr>
                  <p:cNvPr id="725" name="Group 724">
                    <a:extLst>
                      <a:ext uri="{FF2B5EF4-FFF2-40B4-BE49-F238E27FC236}">
                        <a16:creationId xmlns:a16="http://schemas.microsoft.com/office/drawing/2014/main" id="{2A0565B1-AA5A-4A63-ACF4-7907DB66A59C}"/>
                      </a:ext>
                    </a:extLst>
                  </p:cNvPr>
                  <p:cNvGrpSpPr/>
                  <p:nvPr/>
                </p:nvGrpSpPr>
                <p:grpSpPr>
                  <a:xfrm>
                    <a:off x="3427793" y="1667228"/>
                    <a:ext cx="1054825" cy="229811"/>
                    <a:chOff x="4381686" y="1079971"/>
                    <a:chExt cx="1406433" cy="306415"/>
                  </a:xfrm>
                </p:grpSpPr>
                <p:sp>
                  <p:nvSpPr>
                    <p:cNvPr id="920" name="TextBox 919">
                      <a:extLst>
                        <a:ext uri="{FF2B5EF4-FFF2-40B4-BE49-F238E27FC236}">
                          <a16:creationId xmlns:a16="http://schemas.microsoft.com/office/drawing/2014/main" id="{7921B26E-C73C-40D6-A729-416930085250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664973" y="1079971"/>
                      <a:ext cx="1123146" cy="30641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IN" sz="11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Auth Request</a:t>
                      </a:r>
                    </a:p>
                  </p:txBody>
                </p:sp>
                <p:grpSp>
                  <p:nvGrpSpPr>
                    <p:cNvPr id="921" name="Group 920">
                      <a:extLst>
                        <a:ext uri="{FF2B5EF4-FFF2-40B4-BE49-F238E27FC236}">
                          <a16:creationId xmlns:a16="http://schemas.microsoft.com/office/drawing/2014/main" id="{D597C8ED-90D3-4044-A9A6-58F398F2D53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381686" y="1106228"/>
                      <a:ext cx="335348" cy="253904"/>
                      <a:chOff x="3916720" y="1106234"/>
                      <a:chExt cx="335348" cy="253904"/>
                    </a:xfrm>
                  </p:grpSpPr>
                  <p:sp>
                    <p:nvSpPr>
                      <p:cNvPr id="922" name="Oval 921">
                        <a:extLst>
                          <a:ext uri="{FF2B5EF4-FFF2-40B4-BE49-F238E27FC236}">
                            <a16:creationId xmlns:a16="http://schemas.microsoft.com/office/drawing/2014/main" id="{DBE9544A-E530-4556-AA26-9FD20CAA1D3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957442" y="1106234"/>
                        <a:ext cx="253904" cy="253904"/>
                      </a:xfrm>
                      <a:prstGeom prst="ellipse">
                        <a:avLst/>
                      </a:prstGeom>
                      <a:solidFill>
                        <a:schemeClr val="accent3"/>
                      </a:solidFill>
                      <a:ln w="0">
                        <a:solidFill>
                          <a:schemeClr val="accent3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1400">
                          <a:solidFill>
                            <a:prstClr val="white"/>
                          </a:solidFill>
                          <a:latin typeface="Arial Nova Cond" panose="020B0506020202020204" pitchFamily="34" charset="0"/>
                        </a:endParaRPr>
                      </a:p>
                    </p:txBody>
                  </p:sp>
                  <p:sp>
                    <p:nvSpPr>
                      <p:cNvPr id="923" name="TextBox 922">
                        <a:extLst>
                          <a:ext uri="{FF2B5EF4-FFF2-40B4-BE49-F238E27FC236}">
                            <a16:creationId xmlns:a16="http://schemas.microsoft.com/office/drawing/2014/main" id="{CF1BA8EE-2324-4A9F-B36C-C893505CA9D4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3916720" y="1107017"/>
                        <a:ext cx="335348" cy="252343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800" b="1" dirty="0">
                            <a:solidFill>
                              <a:srgbClr val="FFFFF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1</a:t>
                        </a:r>
                      </a:p>
                    </p:txBody>
                  </p:sp>
                </p:grpSp>
              </p:grpSp>
              <p:cxnSp>
                <p:nvCxnSpPr>
                  <p:cNvPr id="843" name="Straight Connector 842">
                    <a:extLst>
                      <a:ext uri="{FF2B5EF4-FFF2-40B4-BE49-F238E27FC236}">
                        <a16:creationId xmlns:a16="http://schemas.microsoft.com/office/drawing/2014/main" id="{C6F155A5-A330-4AD7-AF0A-ECDA27D8D15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>
                    <a:off x="4326713" y="2363928"/>
                    <a:ext cx="125080" cy="0"/>
                  </a:xfrm>
                  <a:prstGeom prst="line">
                    <a:avLst/>
                  </a:prstGeom>
                  <a:solidFill>
                    <a:srgbClr val="FF8E02"/>
                  </a:solidFill>
                  <a:ln w="0" cap="flat" cmpd="sng" algn="ctr">
                    <a:solidFill>
                      <a:schemeClr val="bg2"/>
                    </a:solidFill>
                    <a:prstDash val="dash"/>
                    <a:miter lim="800000"/>
                    <a:headEnd type="triangle" w="sm" len="sm"/>
                  </a:ln>
                  <a:effectLst/>
                </p:spPr>
              </p:cxnSp>
              <p:grpSp>
                <p:nvGrpSpPr>
                  <p:cNvPr id="753" name="Group 752">
                    <a:extLst>
                      <a:ext uri="{FF2B5EF4-FFF2-40B4-BE49-F238E27FC236}">
                        <a16:creationId xmlns:a16="http://schemas.microsoft.com/office/drawing/2014/main" id="{8B20C767-22A1-40B9-89F6-7C81DB0F2B1D}"/>
                      </a:ext>
                    </a:extLst>
                  </p:cNvPr>
                  <p:cNvGrpSpPr/>
                  <p:nvPr/>
                </p:nvGrpSpPr>
                <p:grpSpPr>
                  <a:xfrm>
                    <a:off x="3427793" y="2428253"/>
                    <a:ext cx="1369634" cy="190428"/>
                    <a:chOff x="4381686" y="1106228"/>
                    <a:chExt cx="1826179" cy="253904"/>
                  </a:xfrm>
                </p:grpSpPr>
                <p:sp>
                  <p:nvSpPr>
                    <p:cNvPr id="764" name="TextBox 763">
                      <a:extLst>
                        <a:ext uri="{FF2B5EF4-FFF2-40B4-BE49-F238E27FC236}">
                          <a16:creationId xmlns:a16="http://schemas.microsoft.com/office/drawing/2014/main" id="{8AEFFF35-F81C-4AE7-A5F0-EE23C733955E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664970" y="1107009"/>
                      <a:ext cx="1542895" cy="252342"/>
                    </a:xfrm>
                    <a:prstGeom prst="rect">
                      <a:avLst/>
                    </a:prstGeom>
                    <a:solidFill>
                      <a:schemeClr val="accent1"/>
                    </a:solidFill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IN" sz="800" b="1" dirty="0">
                          <a:solidFill>
                            <a:srgbClr val="FFFFFF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Auth Request &amp; Score</a:t>
                      </a:r>
                    </a:p>
                  </p:txBody>
                </p:sp>
                <p:grpSp>
                  <p:nvGrpSpPr>
                    <p:cNvPr id="765" name="Group 764">
                      <a:extLst>
                        <a:ext uri="{FF2B5EF4-FFF2-40B4-BE49-F238E27FC236}">
                          <a16:creationId xmlns:a16="http://schemas.microsoft.com/office/drawing/2014/main" id="{BEFC0073-24E5-4349-A5D3-8EF3BFD6F82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381686" y="1106228"/>
                      <a:ext cx="335348" cy="253904"/>
                      <a:chOff x="3916720" y="1106234"/>
                      <a:chExt cx="335348" cy="253904"/>
                    </a:xfrm>
                  </p:grpSpPr>
                  <p:sp>
                    <p:nvSpPr>
                      <p:cNvPr id="766" name="Oval 765">
                        <a:extLst>
                          <a:ext uri="{FF2B5EF4-FFF2-40B4-BE49-F238E27FC236}">
                            <a16:creationId xmlns:a16="http://schemas.microsoft.com/office/drawing/2014/main" id="{44D3CF4D-2C92-42F1-B9D4-2961196CDC9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957442" y="1106234"/>
                        <a:ext cx="253904" cy="253904"/>
                      </a:xfrm>
                      <a:prstGeom prst="ellipse">
                        <a:avLst/>
                      </a:prstGeom>
                      <a:solidFill>
                        <a:schemeClr val="accent3"/>
                      </a:solidFill>
                      <a:ln w="0">
                        <a:solidFill>
                          <a:schemeClr val="accent3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1400">
                          <a:solidFill>
                            <a:prstClr val="white"/>
                          </a:solidFill>
                          <a:latin typeface="Arial Nova Cond" panose="020B0506020202020204" pitchFamily="34" charset="0"/>
                        </a:endParaRPr>
                      </a:p>
                    </p:txBody>
                  </p:sp>
                  <p:sp>
                    <p:nvSpPr>
                      <p:cNvPr id="767" name="TextBox 766">
                        <a:extLst>
                          <a:ext uri="{FF2B5EF4-FFF2-40B4-BE49-F238E27FC236}">
                            <a16:creationId xmlns:a16="http://schemas.microsoft.com/office/drawing/2014/main" id="{8E63B77F-8974-4FBD-8EC4-D9AB2394DDCB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3916720" y="1107017"/>
                        <a:ext cx="335348" cy="252343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800" b="1" dirty="0">
                            <a:solidFill>
                              <a:srgbClr val="FFFFF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2</a:t>
                        </a:r>
                      </a:p>
                    </p:txBody>
                  </p:sp>
                </p:grpSp>
              </p:grpSp>
              <p:grpSp>
                <p:nvGrpSpPr>
                  <p:cNvPr id="754" name="Group 753">
                    <a:extLst>
                      <a:ext uri="{FF2B5EF4-FFF2-40B4-BE49-F238E27FC236}">
                        <a16:creationId xmlns:a16="http://schemas.microsoft.com/office/drawing/2014/main" id="{825C1DBB-0C05-4605-AE65-F7A9A7E03FD4}"/>
                      </a:ext>
                    </a:extLst>
                  </p:cNvPr>
                  <p:cNvGrpSpPr/>
                  <p:nvPr/>
                </p:nvGrpSpPr>
                <p:grpSpPr>
                  <a:xfrm>
                    <a:off x="3427793" y="3710699"/>
                    <a:ext cx="1369634" cy="190428"/>
                    <a:chOff x="4381686" y="1106228"/>
                    <a:chExt cx="1826179" cy="253904"/>
                  </a:xfrm>
                </p:grpSpPr>
                <p:sp>
                  <p:nvSpPr>
                    <p:cNvPr id="760" name="TextBox 759">
                      <a:extLst>
                        <a:ext uri="{FF2B5EF4-FFF2-40B4-BE49-F238E27FC236}">
                          <a16:creationId xmlns:a16="http://schemas.microsoft.com/office/drawing/2014/main" id="{8C86DB9D-AFE2-4607-8CFB-D501AA76DAE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664970" y="1107009"/>
                      <a:ext cx="1542895" cy="252343"/>
                    </a:xfrm>
                    <a:prstGeom prst="rect">
                      <a:avLst/>
                    </a:prstGeom>
                    <a:solidFill>
                      <a:schemeClr val="accent1"/>
                    </a:solidFill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IN" sz="800" b="1" dirty="0">
                          <a:solidFill>
                            <a:srgbClr val="FFFFFF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Transaction &amp; Score</a:t>
                      </a:r>
                    </a:p>
                  </p:txBody>
                </p:sp>
                <p:grpSp>
                  <p:nvGrpSpPr>
                    <p:cNvPr id="761" name="Group 760">
                      <a:extLst>
                        <a:ext uri="{FF2B5EF4-FFF2-40B4-BE49-F238E27FC236}">
                          <a16:creationId xmlns:a16="http://schemas.microsoft.com/office/drawing/2014/main" id="{E8B7E69B-0F7A-4388-B5EA-5BAEBDAD5B7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381686" y="1106228"/>
                      <a:ext cx="335348" cy="253904"/>
                      <a:chOff x="3916720" y="1106234"/>
                      <a:chExt cx="335348" cy="253904"/>
                    </a:xfrm>
                  </p:grpSpPr>
                  <p:sp>
                    <p:nvSpPr>
                      <p:cNvPr id="762" name="Oval 761">
                        <a:extLst>
                          <a:ext uri="{FF2B5EF4-FFF2-40B4-BE49-F238E27FC236}">
                            <a16:creationId xmlns:a16="http://schemas.microsoft.com/office/drawing/2014/main" id="{912AE41F-DA23-4B38-BCA2-9835348977A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957442" y="1106234"/>
                        <a:ext cx="253904" cy="253904"/>
                      </a:xfrm>
                      <a:prstGeom prst="ellipse">
                        <a:avLst/>
                      </a:prstGeom>
                      <a:solidFill>
                        <a:schemeClr val="accent3"/>
                      </a:solidFill>
                      <a:ln w="0">
                        <a:solidFill>
                          <a:schemeClr val="accent3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140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63" name="TextBox 762">
                        <a:extLst>
                          <a:ext uri="{FF2B5EF4-FFF2-40B4-BE49-F238E27FC236}">
                            <a16:creationId xmlns:a16="http://schemas.microsoft.com/office/drawing/2014/main" id="{2CB20FF9-061C-447C-8CC3-2771239FBABC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3916720" y="1107017"/>
                        <a:ext cx="335348" cy="252343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800" b="1" dirty="0">
                            <a:solidFill>
                              <a:srgbClr val="FFFFF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 Nova Cond" panose="020B0506020202020204" pitchFamily="34" charset="0"/>
                            <a:cs typeface="Arial" panose="020B0604020202020204" pitchFamily="34" charset="0"/>
                          </a:rPr>
                          <a:t>5</a:t>
                        </a:r>
                      </a:p>
                    </p:txBody>
                  </p:sp>
                </p:grpSp>
              </p:grpSp>
              <p:grpSp>
                <p:nvGrpSpPr>
                  <p:cNvPr id="755" name="Group 754">
                    <a:extLst>
                      <a:ext uri="{FF2B5EF4-FFF2-40B4-BE49-F238E27FC236}">
                        <a16:creationId xmlns:a16="http://schemas.microsoft.com/office/drawing/2014/main" id="{AE7E32E4-541A-479E-88DD-0C9470EE075A}"/>
                      </a:ext>
                    </a:extLst>
                  </p:cNvPr>
                  <p:cNvGrpSpPr/>
                  <p:nvPr/>
                </p:nvGrpSpPr>
                <p:grpSpPr>
                  <a:xfrm>
                    <a:off x="3427793" y="4701794"/>
                    <a:ext cx="1369634" cy="190428"/>
                    <a:chOff x="4381686" y="1106228"/>
                    <a:chExt cx="1826179" cy="253904"/>
                  </a:xfrm>
                </p:grpSpPr>
                <p:sp>
                  <p:nvSpPr>
                    <p:cNvPr id="756" name="TextBox 755">
                      <a:extLst>
                        <a:ext uri="{FF2B5EF4-FFF2-40B4-BE49-F238E27FC236}">
                          <a16:creationId xmlns:a16="http://schemas.microsoft.com/office/drawing/2014/main" id="{E625AB36-C7A2-4955-8FDA-ED061A09197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664970" y="1107009"/>
                      <a:ext cx="1542895" cy="252343"/>
                    </a:xfrm>
                    <a:prstGeom prst="rect">
                      <a:avLst/>
                    </a:prstGeom>
                    <a:solidFill>
                      <a:schemeClr val="accent1"/>
                    </a:solidFill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defTabSz="685800">
                        <a:defRPr/>
                      </a:pPr>
                      <a:r>
                        <a:rPr lang="en-IN" sz="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Case Information</a:t>
                      </a:r>
                    </a:p>
                  </p:txBody>
                </p:sp>
                <p:grpSp>
                  <p:nvGrpSpPr>
                    <p:cNvPr id="757" name="Group 756">
                      <a:extLst>
                        <a:ext uri="{FF2B5EF4-FFF2-40B4-BE49-F238E27FC236}">
                          <a16:creationId xmlns:a16="http://schemas.microsoft.com/office/drawing/2014/main" id="{48E253A2-EFA3-436C-BB05-B445BF36120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381686" y="1106228"/>
                      <a:ext cx="335348" cy="253904"/>
                      <a:chOff x="3916720" y="1106234"/>
                      <a:chExt cx="335348" cy="253904"/>
                    </a:xfrm>
                  </p:grpSpPr>
                  <p:sp>
                    <p:nvSpPr>
                      <p:cNvPr id="758" name="Oval 757">
                        <a:extLst>
                          <a:ext uri="{FF2B5EF4-FFF2-40B4-BE49-F238E27FC236}">
                            <a16:creationId xmlns:a16="http://schemas.microsoft.com/office/drawing/2014/main" id="{8DCFD89F-3203-4BBB-BD92-1B813B6B0BD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957442" y="1106234"/>
                        <a:ext cx="253904" cy="253904"/>
                      </a:xfrm>
                      <a:prstGeom prst="ellipse">
                        <a:avLst/>
                      </a:prstGeom>
                      <a:solidFill>
                        <a:schemeClr val="accent3"/>
                      </a:solidFill>
                      <a:ln w="0">
                        <a:solidFill>
                          <a:schemeClr val="accent3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 defTabSz="685800">
                          <a:defRPr/>
                        </a:pPr>
                        <a:endParaRPr lang="en-IN" sz="1400">
                          <a:solidFill>
                            <a:prstClr val="white"/>
                          </a:solidFill>
                          <a:latin typeface="Calibri" panose="020F0502020204030204"/>
                        </a:endParaRPr>
                      </a:p>
                    </p:txBody>
                  </p:sp>
                  <p:sp>
                    <p:nvSpPr>
                      <p:cNvPr id="759" name="TextBox 758">
                        <a:extLst>
                          <a:ext uri="{FF2B5EF4-FFF2-40B4-BE49-F238E27FC236}">
                            <a16:creationId xmlns:a16="http://schemas.microsoft.com/office/drawing/2014/main" id="{FD9D878E-43BA-480F-BC48-46CC9872C2A2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3916720" y="1107017"/>
                        <a:ext cx="335348" cy="252343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 anchor="ctr">
                        <a:spAutoFit/>
                      </a:bodyPr>
                      <a:lstStyle/>
                      <a:p>
                        <a:pPr algn="ctr" defTabSz="685800">
                          <a:defRPr/>
                        </a:pPr>
                        <a:r>
                          <a:rPr lang="en-IN" sz="800" b="1" dirty="0">
                            <a:solidFill>
                              <a:srgbClr val="FFFFF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a:t>7</a:t>
                        </a:r>
                      </a:p>
                    </p:txBody>
                  </p:sp>
                </p:grpSp>
              </p:grpSp>
              <p:sp>
                <p:nvSpPr>
                  <p:cNvPr id="699" name="Rectangle: Rounded Corners 698">
                    <a:extLst>
                      <a:ext uri="{FF2B5EF4-FFF2-40B4-BE49-F238E27FC236}">
                        <a16:creationId xmlns:a16="http://schemas.microsoft.com/office/drawing/2014/main" id="{A3EED058-9A0B-4640-B34E-D0A2046B948E}"/>
                      </a:ext>
                    </a:extLst>
                  </p:cNvPr>
                  <p:cNvSpPr/>
                  <p:nvPr/>
                </p:nvSpPr>
                <p:spPr>
                  <a:xfrm>
                    <a:off x="3612019" y="4183093"/>
                    <a:ext cx="1556219" cy="347520"/>
                  </a:xfrm>
                  <a:prstGeom prst="roundRect">
                    <a:avLst/>
                  </a:prstGeom>
                  <a:solidFill>
                    <a:schemeClr val="accent1">
                      <a:lumMod val="75000"/>
                    </a:schemeClr>
                  </a:solidFill>
                  <a:ln w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en-US" sz="140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700" name="TextBox 699">
                    <a:extLst>
                      <a:ext uri="{FF2B5EF4-FFF2-40B4-BE49-F238E27FC236}">
                        <a16:creationId xmlns:a16="http://schemas.microsoft.com/office/drawing/2014/main" id="{8AD1CCBD-6560-4D8B-888C-6410FE8A54A8}"/>
                      </a:ext>
                    </a:extLst>
                  </p:cNvPr>
                  <p:cNvSpPr txBox="1"/>
                  <p:nvPr/>
                </p:nvSpPr>
                <p:spPr>
                  <a:xfrm>
                    <a:off x="3802084" y="4248706"/>
                    <a:ext cx="1176092" cy="216293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 defTabSz="685800">
                      <a:defRPr/>
                    </a:pPr>
                    <a:r>
                      <a:rPr lang="en-IN" sz="1000" b="1" dirty="0">
                        <a:solidFill>
                          <a:schemeClr val="accent6"/>
                        </a:solidFill>
                        <a:latin typeface="Arial Nova Cond" panose="020B0506020202020204" pitchFamily="34" charset="0"/>
                        <a:cs typeface="Arial" panose="020B0604020202020204" pitchFamily="34" charset="0"/>
                      </a:rPr>
                      <a:t>Case Creation Module</a:t>
                    </a:r>
                  </a:p>
                </p:txBody>
              </p:sp>
              <p:grpSp>
                <p:nvGrpSpPr>
                  <p:cNvPr id="7" name="Group 6">
                    <a:extLst>
                      <a:ext uri="{FF2B5EF4-FFF2-40B4-BE49-F238E27FC236}">
                        <a16:creationId xmlns:a16="http://schemas.microsoft.com/office/drawing/2014/main" id="{B93B4B63-D3C1-41AC-8550-3F6FBA8D1EC4}"/>
                      </a:ext>
                    </a:extLst>
                  </p:cNvPr>
                  <p:cNvGrpSpPr/>
                  <p:nvPr/>
                </p:nvGrpSpPr>
                <p:grpSpPr>
                  <a:xfrm>
                    <a:off x="3612019" y="1953867"/>
                    <a:ext cx="1556219" cy="347520"/>
                    <a:chOff x="3612019" y="1953867"/>
                    <a:chExt cx="1556219" cy="347520"/>
                  </a:xfrm>
                </p:grpSpPr>
                <p:sp>
                  <p:nvSpPr>
                    <p:cNvPr id="695" name="Rectangle: Rounded Corners 694">
                      <a:extLst>
                        <a:ext uri="{FF2B5EF4-FFF2-40B4-BE49-F238E27FC236}">
                          <a16:creationId xmlns:a16="http://schemas.microsoft.com/office/drawing/2014/main" id="{8515404B-E04E-4526-AB28-48A9856373F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12019" y="1953867"/>
                      <a:ext cx="1556219" cy="34752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  <a:ln w="0">
                      <a:solidFill>
                        <a:schemeClr val="accent3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 defTabSz="685800">
                        <a:defRPr/>
                      </a:pPr>
                      <a:endParaRPr lang="en-US" sz="140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696" name="TextBox 695">
                      <a:extLst>
                        <a:ext uri="{FF2B5EF4-FFF2-40B4-BE49-F238E27FC236}">
                          <a16:creationId xmlns:a16="http://schemas.microsoft.com/office/drawing/2014/main" id="{B530D038-6F45-4BF5-A554-BAE1A8083830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821794" y="2011954"/>
                      <a:ext cx="1136663" cy="216293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:r>
                        <a:rPr lang="en-IN" sz="1000" b="1" dirty="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Authorization</a:t>
                      </a:r>
                      <a:r>
                        <a:rPr lang="en-IN" sz="1000" b="1" dirty="0">
                          <a:solidFill>
                            <a:schemeClr val="accent5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N" sz="1000" b="1" dirty="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  <a:cs typeface="Arial" panose="020B0604020202020204" pitchFamily="34" charset="0"/>
                        </a:rPr>
                        <a:t>System</a:t>
                      </a:r>
                    </a:p>
                  </p:txBody>
                </p:sp>
              </p:grpSp>
            </p:grpSp>
          </p:grpSp>
        </p:grpSp>
      </p:grpSp>
      <p:pic>
        <p:nvPicPr>
          <p:cNvPr id="6" name="Picture 5" descr="A yellow and orange logo&#10;&#10;Description automatically generated">
            <a:extLst>
              <a:ext uri="{FF2B5EF4-FFF2-40B4-BE49-F238E27FC236}">
                <a16:creationId xmlns:a16="http://schemas.microsoft.com/office/drawing/2014/main" id="{B0F33042-8B18-4D88-DAD2-DE25A4ADD0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4838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263760-A11A-C78B-6AFC-CE97FB7E0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C329-F966-40ED-9D7F-3F233B67DE27}" type="slidenum">
              <a:rPr lang="en-IN" smtClean="0"/>
              <a:t>45</a:t>
            </a:fld>
            <a:endParaRPr lang="en-IN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6E41281E-8858-6A7C-859C-9087241F8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8602" y="1"/>
            <a:ext cx="128377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B8DA32-59A4-22CD-17C1-B42E6EF9E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212" y="506714"/>
            <a:ext cx="8596668" cy="1320800"/>
          </a:xfrm>
        </p:spPr>
        <p:txBody>
          <a:bodyPr/>
          <a:lstStyle/>
          <a:p>
            <a:r>
              <a:rPr lang="en-US" dirty="0"/>
              <a:t>Gaming</a:t>
            </a:r>
          </a:p>
        </p:txBody>
      </p: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8F8DF6D1-5BEB-D7AD-AA7C-5B1EFF624A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03321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F97A1-775F-F57D-FA8A-B0866418DCC1}"/>
              </a:ext>
            </a:extLst>
          </p:cNvPr>
          <p:cNvSpPr txBox="1">
            <a:spLocks/>
          </p:cNvSpPr>
          <p:nvPr/>
        </p:nvSpPr>
        <p:spPr>
          <a:xfrm>
            <a:off x="390431" y="-118357"/>
            <a:ext cx="10366548" cy="1320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72000" indent="-72000"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>
                <a:solidFill>
                  <a:schemeClr val="bg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hr-HR" sz="3200" b="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We</a:t>
            </a:r>
            <a:r>
              <a:rPr lang="hr-HR" sz="3200" b="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hr-HR" sz="3200" b="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need</a:t>
            </a:r>
            <a:r>
              <a:rPr lang="hr-HR" sz="3200" b="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a </a:t>
            </a:r>
            <a:r>
              <a:rPr lang="hr-HR" sz="3200" b="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new</a:t>
            </a:r>
            <a:r>
              <a:rPr lang="hr-HR" sz="3200" b="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hr-HR" sz="3200" b="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bleeding</a:t>
            </a:r>
            <a:r>
              <a:rPr lang="hr-HR" sz="3200" b="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hr-HR" sz="3200" b="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edge</a:t>
            </a:r>
            <a:r>
              <a:rPr lang="hr-HR" sz="3200" b="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AI </a:t>
            </a:r>
            <a:r>
              <a:rPr lang="hr-HR" sz="3200" b="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powered</a:t>
            </a:r>
            <a:r>
              <a:rPr lang="hr-HR" sz="3200" b="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hr-HR" sz="3200" b="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Saas</a:t>
            </a:r>
            <a:r>
              <a:rPr lang="hr-HR" sz="3200" b="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!</a:t>
            </a:r>
            <a:endParaRPr lang="en-IN" sz="3200" b="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6EFE794-3C83-D266-66A1-B8CFA3E310BA}"/>
              </a:ext>
            </a:extLst>
          </p:cNvPr>
          <p:cNvGrpSpPr/>
          <p:nvPr/>
        </p:nvGrpSpPr>
        <p:grpSpPr>
          <a:xfrm flipV="1">
            <a:off x="6741118" y="4762705"/>
            <a:ext cx="1598993" cy="574585"/>
            <a:chOff x="6685955" y="1674504"/>
            <a:chExt cx="1715335" cy="616392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34A5FB73-F0A3-3CAF-C123-18C1A7CE4EF9}"/>
                </a:ext>
              </a:extLst>
            </p:cNvPr>
            <p:cNvCxnSpPr/>
            <p:nvPr/>
          </p:nvCxnSpPr>
          <p:spPr>
            <a:xfrm>
              <a:off x="7344037" y="1674513"/>
              <a:ext cx="1057253" cy="0"/>
            </a:xfrm>
            <a:prstGeom prst="line">
              <a:avLst/>
            </a:prstGeom>
            <a:ln>
              <a:solidFill>
                <a:schemeClr val="bg1"/>
              </a:solidFill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30102435-5AD9-BC84-0304-BD90F52A2059}"/>
                </a:ext>
              </a:extLst>
            </p:cNvPr>
            <p:cNvCxnSpPr/>
            <p:nvPr/>
          </p:nvCxnSpPr>
          <p:spPr>
            <a:xfrm flipV="1">
              <a:off x="6685955" y="1674504"/>
              <a:ext cx="659315" cy="61639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12A8D769-CA3E-C08F-5403-8BC09B779D60}"/>
              </a:ext>
            </a:extLst>
          </p:cNvPr>
          <p:cNvGrpSpPr/>
          <p:nvPr/>
        </p:nvGrpSpPr>
        <p:grpSpPr>
          <a:xfrm flipH="1" flipV="1">
            <a:off x="3889268" y="4762705"/>
            <a:ext cx="1598994" cy="574585"/>
            <a:chOff x="6615719" y="1531366"/>
            <a:chExt cx="1715336" cy="616392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BBA3DD28-CAA9-6062-264F-49C836A1AF5C}"/>
                </a:ext>
              </a:extLst>
            </p:cNvPr>
            <p:cNvCxnSpPr/>
            <p:nvPr/>
          </p:nvCxnSpPr>
          <p:spPr>
            <a:xfrm>
              <a:off x="7273802" y="1531375"/>
              <a:ext cx="1057253" cy="0"/>
            </a:xfrm>
            <a:prstGeom prst="line">
              <a:avLst/>
            </a:prstGeom>
            <a:ln>
              <a:solidFill>
                <a:schemeClr val="bg1"/>
              </a:solidFill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F2E3B18A-F06F-3A26-05EF-1D434EE3170F}"/>
                </a:ext>
              </a:extLst>
            </p:cNvPr>
            <p:cNvCxnSpPr/>
            <p:nvPr/>
          </p:nvCxnSpPr>
          <p:spPr>
            <a:xfrm flipV="1">
              <a:off x="6615719" y="1531366"/>
              <a:ext cx="659315" cy="61639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1D38F3C-D0F8-19BE-F485-C306295B9471}"/>
              </a:ext>
            </a:extLst>
          </p:cNvPr>
          <p:cNvGrpSpPr/>
          <p:nvPr/>
        </p:nvGrpSpPr>
        <p:grpSpPr>
          <a:xfrm>
            <a:off x="7191900" y="1890436"/>
            <a:ext cx="1801446" cy="574585"/>
            <a:chOff x="6464299" y="1663078"/>
            <a:chExt cx="1932517" cy="616392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58083B8-EBF1-F39E-50B2-DD1920AAF856}"/>
                </a:ext>
              </a:extLst>
            </p:cNvPr>
            <p:cNvCxnSpPr/>
            <p:nvPr/>
          </p:nvCxnSpPr>
          <p:spPr>
            <a:xfrm>
              <a:off x="7122378" y="1663086"/>
              <a:ext cx="1274438" cy="0"/>
            </a:xfrm>
            <a:prstGeom prst="line">
              <a:avLst/>
            </a:prstGeom>
            <a:ln>
              <a:solidFill>
                <a:schemeClr val="bg1"/>
              </a:solidFill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A90B434-743E-1C69-EF7A-8149CBC4921A}"/>
                </a:ext>
              </a:extLst>
            </p:cNvPr>
            <p:cNvCxnSpPr/>
            <p:nvPr/>
          </p:nvCxnSpPr>
          <p:spPr>
            <a:xfrm flipV="1">
              <a:off x="6464299" y="1663078"/>
              <a:ext cx="659315" cy="61639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0C2995D-7855-9C25-8041-1832FE160F4C}"/>
              </a:ext>
            </a:extLst>
          </p:cNvPr>
          <p:cNvGrpSpPr/>
          <p:nvPr/>
        </p:nvGrpSpPr>
        <p:grpSpPr>
          <a:xfrm flipH="1">
            <a:off x="3397070" y="1890436"/>
            <a:ext cx="1598994" cy="574585"/>
            <a:chOff x="6615719" y="1531366"/>
            <a:chExt cx="1715336" cy="616392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D3D8247-EEAF-1190-360A-BF70F2A82051}"/>
                </a:ext>
              </a:extLst>
            </p:cNvPr>
            <p:cNvCxnSpPr/>
            <p:nvPr/>
          </p:nvCxnSpPr>
          <p:spPr>
            <a:xfrm>
              <a:off x="7273802" y="1531375"/>
              <a:ext cx="1057253" cy="0"/>
            </a:xfrm>
            <a:prstGeom prst="line">
              <a:avLst/>
            </a:prstGeom>
            <a:ln>
              <a:solidFill>
                <a:schemeClr val="bg1"/>
              </a:solidFill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32732B9-E221-8D37-864E-D6DF87D840AC}"/>
                </a:ext>
              </a:extLst>
            </p:cNvPr>
            <p:cNvCxnSpPr/>
            <p:nvPr/>
          </p:nvCxnSpPr>
          <p:spPr>
            <a:xfrm flipV="1">
              <a:off x="6615719" y="1531366"/>
              <a:ext cx="659315" cy="61639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262A09A-DBF9-F3E8-DE24-3A96543DEB62}"/>
              </a:ext>
            </a:extLst>
          </p:cNvPr>
          <p:cNvGrpSpPr/>
          <p:nvPr/>
        </p:nvGrpSpPr>
        <p:grpSpPr>
          <a:xfrm>
            <a:off x="4763695" y="1797308"/>
            <a:ext cx="2703112" cy="4247848"/>
            <a:chOff x="4555379" y="2667250"/>
            <a:chExt cx="1945673" cy="3057562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20EBCE77-215D-9E88-1E74-A8DF7CA755F8}"/>
                </a:ext>
              </a:extLst>
            </p:cNvPr>
            <p:cNvGrpSpPr/>
            <p:nvPr/>
          </p:nvGrpSpPr>
          <p:grpSpPr>
            <a:xfrm rot="10761938" flipV="1">
              <a:off x="4555379" y="2667250"/>
              <a:ext cx="1945673" cy="3057562"/>
              <a:chOff x="1149118" y="2366864"/>
              <a:chExt cx="2276475" cy="3577408"/>
            </a:xfrm>
            <a:solidFill>
              <a:srgbClr val="1890AD"/>
            </a:solidFill>
          </p:grpSpPr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FBEC4BA1-BF0F-D364-037B-452C84A4C360}"/>
                  </a:ext>
                </a:extLst>
              </p:cNvPr>
              <p:cNvSpPr/>
              <p:nvPr/>
            </p:nvSpPr>
            <p:spPr>
              <a:xfrm>
                <a:off x="1149118" y="2366864"/>
                <a:ext cx="2276475" cy="2705100"/>
              </a:xfrm>
              <a:custGeom>
                <a:avLst/>
                <a:gdLst>
                  <a:gd name="connsiteX0" fmla="*/ 2263344 w 2276475"/>
                  <a:gd name="connsiteY0" fmla="*/ 1003621 h 2705100"/>
                  <a:gd name="connsiteX1" fmla="*/ 1272020 w 2276475"/>
                  <a:gd name="connsiteY1" fmla="*/ 14802 h 2705100"/>
                  <a:gd name="connsiteX2" fmla="*/ 1137518 w 2276475"/>
                  <a:gd name="connsiteY2" fmla="*/ 7144 h 2705100"/>
                  <a:gd name="connsiteX3" fmla="*/ 92225 w 2276475"/>
                  <a:gd name="connsiteY3" fmla="*/ 708727 h 2705100"/>
                  <a:gd name="connsiteX4" fmla="*/ 341713 w 2276475"/>
                  <a:gd name="connsiteY4" fmla="*/ 1942672 h 2705100"/>
                  <a:gd name="connsiteX5" fmla="*/ 616576 w 2276475"/>
                  <a:gd name="connsiteY5" fmla="*/ 2576084 h 2705100"/>
                  <a:gd name="connsiteX6" fmla="*/ 616576 w 2276475"/>
                  <a:gd name="connsiteY6" fmla="*/ 2706891 h 2705100"/>
                  <a:gd name="connsiteX7" fmla="*/ 1661602 w 2276475"/>
                  <a:gd name="connsiteY7" fmla="*/ 2706891 h 2705100"/>
                  <a:gd name="connsiteX8" fmla="*/ 1661602 w 2276475"/>
                  <a:gd name="connsiteY8" fmla="*/ 2575408 h 2705100"/>
                  <a:gd name="connsiteX9" fmla="*/ 1926692 w 2276475"/>
                  <a:gd name="connsiteY9" fmla="*/ 1952244 h 2705100"/>
                  <a:gd name="connsiteX10" fmla="*/ 2263334 w 2276475"/>
                  <a:gd name="connsiteY10" fmla="*/ 1003659 h 2705100"/>
                  <a:gd name="connsiteX11" fmla="*/ 2263334 w 2276475"/>
                  <a:gd name="connsiteY11" fmla="*/ 1003621 h 2705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76475" h="2705100">
                    <a:moveTo>
                      <a:pt x="2263344" y="1003621"/>
                    </a:moveTo>
                    <a:cubicBezTo>
                      <a:pt x="2199803" y="485175"/>
                      <a:pt x="1790628" y="77029"/>
                      <a:pt x="1272020" y="14802"/>
                    </a:cubicBezTo>
                    <a:cubicBezTo>
                      <a:pt x="1227367" y="9706"/>
                      <a:pt x="1182466" y="7153"/>
                      <a:pt x="1137518" y="7144"/>
                    </a:cubicBezTo>
                    <a:cubicBezTo>
                      <a:pt x="679194" y="7849"/>
                      <a:pt x="266513" y="284836"/>
                      <a:pt x="92225" y="708727"/>
                    </a:cubicBezTo>
                    <a:cubicBezTo>
                      <a:pt x="-82064" y="1132618"/>
                      <a:pt x="16434" y="1619783"/>
                      <a:pt x="341713" y="1942672"/>
                    </a:cubicBezTo>
                    <a:cubicBezTo>
                      <a:pt x="514687" y="2108321"/>
                      <a:pt x="613747" y="2336597"/>
                      <a:pt x="616576" y="2576084"/>
                    </a:cubicBezTo>
                    <a:lnTo>
                      <a:pt x="616576" y="2706891"/>
                    </a:lnTo>
                    <a:lnTo>
                      <a:pt x="1661602" y="2706891"/>
                    </a:lnTo>
                    <a:lnTo>
                      <a:pt x="1661602" y="2575408"/>
                    </a:lnTo>
                    <a:cubicBezTo>
                      <a:pt x="1662393" y="2340455"/>
                      <a:pt x="1757976" y="2115769"/>
                      <a:pt x="1926692" y="1952244"/>
                    </a:cubicBezTo>
                    <a:cubicBezTo>
                      <a:pt x="2181524" y="1706375"/>
                      <a:pt x="2306168" y="1355160"/>
                      <a:pt x="2263334" y="1003659"/>
                    </a:cubicBezTo>
                    <a:lnTo>
                      <a:pt x="2263334" y="1003621"/>
                    </a:lnTo>
                    <a:close/>
                  </a:path>
                </a:pathLst>
              </a:custGeom>
              <a:solidFill>
                <a:schemeClr val="bg1"/>
              </a:solidFill>
              <a:ln w="63500" cap="flat">
                <a:solidFill>
                  <a:schemeClr val="bg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D3949D6A-2669-B9FF-761E-4DEC8E9276A6}"/>
                  </a:ext>
                </a:extLst>
              </p:cNvPr>
              <p:cNvSpPr/>
              <p:nvPr/>
            </p:nvSpPr>
            <p:spPr>
              <a:xfrm>
                <a:off x="2034747" y="5763297"/>
                <a:ext cx="504825" cy="180975"/>
              </a:xfrm>
              <a:custGeom>
                <a:avLst/>
                <a:gdLst>
                  <a:gd name="connsiteX0" fmla="*/ 253470 w 504825"/>
                  <a:gd name="connsiteY0" fmla="*/ 181318 h 180975"/>
                  <a:gd name="connsiteX1" fmla="*/ 499805 w 504825"/>
                  <a:gd name="connsiteY1" fmla="*/ 7144 h 180975"/>
                  <a:gd name="connsiteX2" fmla="*/ 7144 w 504825"/>
                  <a:gd name="connsiteY2" fmla="*/ 7144 h 180975"/>
                  <a:gd name="connsiteX3" fmla="*/ 253470 w 504825"/>
                  <a:gd name="connsiteY3" fmla="*/ 181318 h 180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4825" h="180975">
                    <a:moveTo>
                      <a:pt x="253470" y="181318"/>
                    </a:moveTo>
                    <a:cubicBezTo>
                      <a:pt x="364150" y="181194"/>
                      <a:pt x="462782" y="111452"/>
                      <a:pt x="499805" y="7144"/>
                    </a:cubicBezTo>
                    <a:lnTo>
                      <a:pt x="7144" y="7144"/>
                    </a:lnTo>
                    <a:cubicBezTo>
                      <a:pt x="44158" y="111452"/>
                      <a:pt x="142789" y="181194"/>
                      <a:pt x="253470" y="181318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DE9788A9-BAF6-9B21-3E96-9EEA0CB9B174}"/>
                  </a:ext>
                </a:extLst>
              </p:cNvPr>
              <p:cNvSpPr/>
              <p:nvPr/>
            </p:nvSpPr>
            <p:spPr>
              <a:xfrm>
                <a:off x="1845647" y="5240784"/>
                <a:ext cx="876300" cy="361950"/>
              </a:xfrm>
              <a:custGeom>
                <a:avLst/>
                <a:gdLst>
                  <a:gd name="connsiteX0" fmla="*/ 7144 w 876300"/>
                  <a:gd name="connsiteY0" fmla="*/ 268405 h 361950"/>
                  <a:gd name="connsiteX1" fmla="*/ 94231 w 876300"/>
                  <a:gd name="connsiteY1" fmla="*/ 355492 h 361950"/>
                  <a:gd name="connsiteX2" fmla="*/ 790918 w 876300"/>
                  <a:gd name="connsiteY2" fmla="*/ 355492 h 361950"/>
                  <a:gd name="connsiteX3" fmla="*/ 878005 w 876300"/>
                  <a:gd name="connsiteY3" fmla="*/ 268405 h 361950"/>
                  <a:gd name="connsiteX4" fmla="*/ 878005 w 876300"/>
                  <a:gd name="connsiteY4" fmla="*/ 7144 h 361950"/>
                  <a:gd name="connsiteX5" fmla="*/ 7144 w 876300"/>
                  <a:gd name="connsiteY5" fmla="*/ 7144 h 361950"/>
                  <a:gd name="connsiteX6" fmla="*/ 7144 w 876300"/>
                  <a:gd name="connsiteY6" fmla="*/ 268405 h 361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76300" h="361950">
                    <a:moveTo>
                      <a:pt x="7144" y="268405"/>
                    </a:moveTo>
                    <a:cubicBezTo>
                      <a:pt x="7210" y="316478"/>
                      <a:pt x="46158" y="355425"/>
                      <a:pt x="94231" y="355492"/>
                    </a:cubicBezTo>
                    <a:lnTo>
                      <a:pt x="790918" y="355492"/>
                    </a:lnTo>
                    <a:cubicBezTo>
                      <a:pt x="838991" y="355425"/>
                      <a:pt x="877938" y="316478"/>
                      <a:pt x="878005" y="268405"/>
                    </a:cubicBezTo>
                    <a:lnTo>
                      <a:pt x="878005" y="7144"/>
                    </a:lnTo>
                    <a:lnTo>
                      <a:pt x="7144" y="7144"/>
                    </a:lnTo>
                    <a:lnTo>
                      <a:pt x="7144" y="268405"/>
                    </a:lnTo>
                    <a:close/>
                  </a:path>
                </a:pathLst>
              </a:custGeom>
              <a:solidFill>
                <a:schemeClr val="bg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BB873C8-7708-49E0-1724-D78F210A3A13}"/>
                </a:ext>
              </a:extLst>
            </p:cNvPr>
            <p:cNvSpPr/>
            <p:nvPr/>
          </p:nvSpPr>
          <p:spPr>
            <a:xfrm rot="10800000" flipH="1">
              <a:off x="4750090" y="2914462"/>
              <a:ext cx="1548818" cy="1548818"/>
            </a:xfrm>
            <a:custGeom>
              <a:avLst/>
              <a:gdLst>
                <a:gd name="connsiteX0" fmla="*/ 4766910 w 4886325"/>
                <a:gd name="connsiteY0" fmla="*/ 1957877 h 4886325"/>
                <a:gd name="connsiteX1" fmla="*/ 4333685 w 4886325"/>
                <a:gd name="connsiteY1" fmla="*/ 1957877 h 4886325"/>
                <a:gd name="connsiteX2" fmla="*/ 4125325 w 4886325"/>
                <a:gd name="connsiteY2" fmla="*/ 1455357 h 4886325"/>
                <a:gd name="connsiteX3" fmla="*/ 4431792 w 4886325"/>
                <a:gd name="connsiteY3" fmla="*/ 1148890 h 4886325"/>
                <a:gd name="connsiteX4" fmla="*/ 4440955 w 4886325"/>
                <a:gd name="connsiteY4" fmla="*/ 1044905 h 4886325"/>
                <a:gd name="connsiteX5" fmla="*/ 3846195 w 4886325"/>
                <a:gd name="connsiteY5" fmla="*/ 450145 h 4886325"/>
                <a:gd name="connsiteX6" fmla="*/ 3742211 w 4886325"/>
                <a:gd name="connsiteY6" fmla="*/ 459308 h 4886325"/>
                <a:gd name="connsiteX7" fmla="*/ 3435744 w 4886325"/>
                <a:gd name="connsiteY7" fmla="*/ 765775 h 4886325"/>
                <a:gd name="connsiteX8" fmla="*/ 2933224 w 4886325"/>
                <a:gd name="connsiteY8" fmla="*/ 557416 h 4886325"/>
                <a:gd name="connsiteX9" fmla="*/ 2933224 w 4886325"/>
                <a:gd name="connsiteY9" fmla="*/ 124190 h 4886325"/>
                <a:gd name="connsiteX10" fmla="*/ 2866273 w 4886325"/>
                <a:gd name="connsiteY10" fmla="*/ 44180 h 4886325"/>
                <a:gd name="connsiteX11" fmla="*/ 2024815 w 4886325"/>
                <a:gd name="connsiteY11" fmla="*/ 44180 h 4886325"/>
                <a:gd name="connsiteX12" fmla="*/ 2007556 w 4886325"/>
                <a:gd name="connsiteY12" fmla="*/ 50553 h 4886325"/>
                <a:gd name="connsiteX13" fmla="*/ 1321318 w 4886325"/>
                <a:gd name="connsiteY13" fmla="*/ 139288 h 4886325"/>
                <a:gd name="connsiteX14" fmla="*/ 983332 w 4886325"/>
                <a:gd name="connsiteY14" fmla="*/ 743077 h 4886325"/>
                <a:gd name="connsiteX15" fmla="*/ 926497 w 4886325"/>
                <a:gd name="connsiteY15" fmla="*/ 752040 h 4886325"/>
                <a:gd name="connsiteX16" fmla="*/ 916086 w 4886325"/>
                <a:gd name="connsiteY16" fmla="*/ 753679 h 4886325"/>
                <a:gd name="connsiteX17" fmla="*/ 848411 w 4886325"/>
                <a:gd name="connsiteY17" fmla="*/ 771119 h 4886325"/>
                <a:gd name="connsiteX18" fmla="*/ 827799 w 4886325"/>
                <a:gd name="connsiteY18" fmla="*/ 778472 h 4886325"/>
                <a:gd name="connsiteX19" fmla="*/ 783241 w 4886325"/>
                <a:gd name="connsiteY19" fmla="*/ 794808 h 4886325"/>
                <a:gd name="connsiteX20" fmla="*/ 759019 w 4886325"/>
                <a:gd name="connsiteY20" fmla="*/ 806038 h 4886325"/>
                <a:gd name="connsiteX21" fmla="*/ 721166 w 4886325"/>
                <a:gd name="connsiteY21" fmla="*/ 824297 h 4886325"/>
                <a:gd name="connsiteX22" fmla="*/ 696373 w 4886325"/>
                <a:gd name="connsiteY22" fmla="*/ 838651 h 4886325"/>
                <a:gd name="connsiteX23" fmla="*/ 662435 w 4886325"/>
                <a:gd name="connsiteY23" fmla="*/ 859301 h 4886325"/>
                <a:gd name="connsiteX24" fmla="*/ 638413 w 4886325"/>
                <a:gd name="connsiteY24" fmla="*/ 876246 h 4886325"/>
                <a:gd name="connsiteX25" fmla="*/ 607304 w 4886325"/>
                <a:gd name="connsiteY25" fmla="*/ 899525 h 4886325"/>
                <a:gd name="connsiteX26" fmla="*/ 584654 w 4886325"/>
                <a:gd name="connsiteY26" fmla="*/ 918747 h 4886325"/>
                <a:gd name="connsiteX27" fmla="*/ 556270 w 4886325"/>
                <a:gd name="connsiteY27" fmla="*/ 944541 h 4886325"/>
                <a:gd name="connsiteX28" fmla="*/ 535210 w 4886325"/>
                <a:gd name="connsiteY28" fmla="*/ 965905 h 4886325"/>
                <a:gd name="connsiteX29" fmla="*/ 509559 w 4886325"/>
                <a:gd name="connsiteY29" fmla="*/ 994118 h 4886325"/>
                <a:gd name="connsiteX30" fmla="*/ 490433 w 4886325"/>
                <a:gd name="connsiteY30" fmla="*/ 1017312 h 4886325"/>
                <a:gd name="connsiteX31" fmla="*/ 467544 w 4886325"/>
                <a:gd name="connsiteY31" fmla="*/ 1047896 h 4886325"/>
                <a:gd name="connsiteX32" fmla="*/ 450542 w 4886325"/>
                <a:gd name="connsiteY32" fmla="*/ 1072728 h 4886325"/>
                <a:gd name="connsiteX33" fmla="*/ 430549 w 4886325"/>
                <a:gd name="connsiteY33" fmla="*/ 1105608 h 4886325"/>
                <a:gd name="connsiteX34" fmla="*/ 415871 w 4886325"/>
                <a:gd name="connsiteY34" fmla="*/ 1131802 h 4886325"/>
                <a:gd name="connsiteX35" fmla="*/ 398898 w 4886325"/>
                <a:gd name="connsiteY35" fmla="*/ 1166978 h 4886325"/>
                <a:gd name="connsiteX36" fmla="*/ 386753 w 4886325"/>
                <a:gd name="connsiteY36" fmla="*/ 1194191 h 4886325"/>
                <a:gd name="connsiteX37" fmla="*/ 372923 w 4886325"/>
                <a:gd name="connsiteY37" fmla="*/ 1231900 h 4886325"/>
                <a:gd name="connsiteX38" fmla="*/ 363512 w 4886325"/>
                <a:gd name="connsiteY38" fmla="*/ 1259551 h 4886325"/>
                <a:gd name="connsiteX39" fmla="*/ 352949 w 4886325"/>
                <a:gd name="connsiteY39" fmla="*/ 1300537 h 4886325"/>
                <a:gd name="connsiteX40" fmla="*/ 346462 w 4886325"/>
                <a:gd name="connsiteY40" fmla="*/ 1327560 h 4886325"/>
                <a:gd name="connsiteX41" fmla="*/ 339261 w 4886325"/>
                <a:gd name="connsiteY41" fmla="*/ 1374642 h 4886325"/>
                <a:gd name="connsiteX42" fmla="*/ 335947 w 4886325"/>
                <a:gd name="connsiteY42" fmla="*/ 1397864 h 4886325"/>
                <a:gd name="connsiteX43" fmla="*/ 332280 w 4886325"/>
                <a:gd name="connsiteY43" fmla="*/ 1470187 h 4886325"/>
                <a:gd name="connsiteX44" fmla="*/ 390106 w 4886325"/>
                <a:gd name="connsiteY44" fmla="*/ 1755461 h 4886325"/>
                <a:gd name="connsiteX45" fmla="*/ 375571 w 4886325"/>
                <a:gd name="connsiteY45" fmla="*/ 1765824 h 4886325"/>
                <a:gd name="connsiteX46" fmla="*/ 337033 w 4886325"/>
                <a:gd name="connsiteY46" fmla="*/ 1793294 h 4886325"/>
                <a:gd name="connsiteX47" fmla="*/ 253956 w 4886325"/>
                <a:gd name="connsiteY47" fmla="*/ 1863379 h 4886325"/>
                <a:gd name="connsiteX48" fmla="*/ 244745 w 4886325"/>
                <a:gd name="connsiteY48" fmla="*/ 1871895 h 4886325"/>
                <a:gd name="connsiteX49" fmla="*/ 201416 w 4886325"/>
                <a:gd name="connsiteY49" fmla="*/ 1919567 h 4886325"/>
                <a:gd name="connsiteX50" fmla="*/ 187623 w 4886325"/>
                <a:gd name="connsiteY50" fmla="*/ 1936017 h 4886325"/>
                <a:gd name="connsiteX51" fmla="*/ 148971 w 4886325"/>
                <a:gd name="connsiteY51" fmla="*/ 1987671 h 4886325"/>
                <a:gd name="connsiteX52" fmla="*/ 139275 w 4886325"/>
                <a:gd name="connsiteY52" fmla="*/ 2002749 h 4886325"/>
                <a:gd name="connsiteX53" fmla="*/ 54235 w 4886325"/>
                <a:gd name="connsiteY53" fmla="*/ 2175580 h 4886325"/>
                <a:gd name="connsiteX54" fmla="*/ 39910 w 4886325"/>
                <a:gd name="connsiteY54" fmla="*/ 2219081 h 4886325"/>
                <a:gd name="connsiteX55" fmla="*/ 29375 w 4886325"/>
                <a:gd name="connsiteY55" fmla="*/ 2259962 h 4886325"/>
                <a:gd name="connsiteX56" fmla="*/ 18307 w 4886325"/>
                <a:gd name="connsiteY56" fmla="*/ 2317265 h 4886325"/>
                <a:gd name="connsiteX57" fmla="*/ 13211 w 4886325"/>
                <a:gd name="connsiteY57" fmla="*/ 2350593 h 4886325"/>
                <a:gd name="connsiteX58" fmla="*/ 10506 w 4886325"/>
                <a:gd name="connsiteY58" fmla="*/ 2379901 h 4886325"/>
                <a:gd name="connsiteX59" fmla="*/ 9125 w 4886325"/>
                <a:gd name="connsiteY59" fmla="*/ 2384530 h 4886325"/>
                <a:gd name="connsiteX60" fmla="*/ 7144 w 4886325"/>
                <a:gd name="connsiteY60" fmla="*/ 2445557 h 4886325"/>
                <a:gd name="connsiteX61" fmla="*/ 283807 w 4886325"/>
                <a:gd name="connsiteY61" fmla="*/ 3055928 h 4886325"/>
                <a:gd name="connsiteX62" fmla="*/ 200949 w 4886325"/>
                <a:gd name="connsiteY62" fmla="*/ 3244371 h 4886325"/>
                <a:gd name="connsiteX63" fmla="*/ 197720 w 4886325"/>
                <a:gd name="connsiteY63" fmla="*/ 3255582 h 4886325"/>
                <a:gd name="connsiteX64" fmla="*/ 178260 w 4886325"/>
                <a:gd name="connsiteY64" fmla="*/ 3348308 h 4886325"/>
                <a:gd name="connsiteX65" fmla="*/ 176384 w 4886325"/>
                <a:gd name="connsiteY65" fmla="*/ 3363853 h 4886325"/>
                <a:gd name="connsiteX66" fmla="*/ 169707 w 4886325"/>
                <a:gd name="connsiteY66" fmla="*/ 3461550 h 4886325"/>
                <a:gd name="connsiteX67" fmla="*/ 767001 w 4886325"/>
                <a:gd name="connsiteY67" fmla="*/ 4213949 h 4886325"/>
                <a:gd name="connsiteX68" fmla="*/ 775078 w 4886325"/>
                <a:gd name="connsiteY68" fmla="*/ 4240543 h 4886325"/>
                <a:gd name="connsiteX69" fmla="*/ 782955 w 4886325"/>
                <a:gd name="connsiteY69" fmla="*/ 4266442 h 4886325"/>
                <a:gd name="connsiteX70" fmla="*/ 804186 w 4886325"/>
                <a:gd name="connsiteY70" fmla="*/ 4324334 h 4886325"/>
                <a:gd name="connsiteX71" fmla="*/ 811473 w 4886325"/>
                <a:gd name="connsiteY71" fmla="*/ 4342603 h 4886325"/>
                <a:gd name="connsiteX72" fmla="*/ 940318 w 4886325"/>
                <a:gd name="connsiteY72" fmla="*/ 4554554 h 4886325"/>
                <a:gd name="connsiteX73" fmla="*/ 950205 w 4886325"/>
                <a:gd name="connsiteY73" fmla="*/ 4566098 h 4886325"/>
                <a:gd name="connsiteX74" fmla="*/ 994239 w 4886325"/>
                <a:gd name="connsiteY74" fmla="*/ 4614533 h 4886325"/>
                <a:gd name="connsiteX75" fmla="*/ 1009517 w 4886325"/>
                <a:gd name="connsiteY75" fmla="*/ 4629687 h 4886325"/>
                <a:gd name="connsiteX76" fmla="*/ 1053551 w 4886325"/>
                <a:gd name="connsiteY76" fmla="*/ 4669721 h 4886325"/>
                <a:gd name="connsiteX77" fmla="*/ 1071839 w 4886325"/>
                <a:gd name="connsiteY77" fmla="*/ 4685142 h 4886325"/>
                <a:gd name="connsiteX78" fmla="*/ 1119292 w 4886325"/>
                <a:gd name="connsiteY78" fmla="*/ 4720651 h 4886325"/>
                <a:gd name="connsiteX79" fmla="*/ 1137714 w 4886325"/>
                <a:gd name="connsiteY79" fmla="*/ 4733805 h 4886325"/>
                <a:gd name="connsiteX80" fmla="*/ 1205798 w 4886325"/>
                <a:gd name="connsiteY80" fmla="*/ 4775210 h 4886325"/>
                <a:gd name="connsiteX81" fmla="*/ 1218895 w 4886325"/>
                <a:gd name="connsiteY81" fmla="*/ 4781668 h 4886325"/>
                <a:gd name="connsiteX82" fmla="*/ 1277560 w 4886325"/>
                <a:gd name="connsiteY82" fmla="*/ 4809967 h 4886325"/>
                <a:gd name="connsiteX83" fmla="*/ 1307849 w 4886325"/>
                <a:gd name="connsiteY83" fmla="*/ 4821940 h 4886325"/>
                <a:gd name="connsiteX84" fmla="*/ 1353217 w 4886325"/>
                <a:gd name="connsiteY84" fmla="*/ 4838580 h 4886325"/>
                <a:gd name="connsiteX85" fmla="*/ 1386859 w 4886325"/>
                <a:gd name="connsiteY85" fmla="*/ 4848772 h 4886325"/>
                <a:gd name="connsiteX86" fmla="*/ 1433274 w 4886325"/>
                <a:gd name="connsiteY86" fmla="*/ 4860735 h 4886325"/>
                <a:gd name="connsiteX87" fmla="*/ 1466688 w 4886325"/>
                <a:gd name="connsiteY87" fmla="*/ 4867898 h 4886325"/>
                <a:gd name="connsiteX88" fmla="*/ 1519771 w 4886325"/>
                <a:gd name="connsiteY88" fmla="*/ 4876023 h 4886325"/>
                <a:gd name="connsiteX89" fmla="*/ 1548613 w 4886325"/>
                <a:gd name="connsiteY89" fmla="*/ 4879699 h 4886325"/>
                <a:gd name="connsiteX90" fmla="*/ 1632757 w 4886325"/>
                <a:gd name="connsiteY90" fmla="*/ 4883957 h 4886325"/>
                <a:gd name="connsiteX91" fmla="*/ 1974837 w 4886325"/>
                <a:gd name="connsiteY91" fmla="*/ 4815644 h 4886325"/>
                <a:gd name="connsiteX92" fmla="*/ 2024834 w 4886325"/>
                <a:gd name="connsiteY92" fmla="*/ 4846933 h 4886325"/>
                <a:gd name="connsiteX93" fmla="*/ 2866292 w 4886325"/>
                <a:gd name="connsiteY93" fmla="*/ 4846933 h 4886325"/>
                <a:gd name="connsiteX94" fmla="*/ 2933243 w 4886325"/>
                <a:gd name="connsiteY94" fmla="*/ 4766923 h 4886325"/>
                <a:gd name="connsiteX95" fmla="*/ 2933243 w 4886325"/>
                <a:gd name="connsiteY95" fmla="*/ 4333688 h 4886325"/>
                <a:gd name="connsiteX96" fmla="*/ 3435763 w 4886325"/>
                <a:gd name="connsiteY96" fmla="*/ 4125329 h 4886325"/>
                <a:gd name="connsiteX97" fmla="*/ 3742230 w 4886325"/>
                <a:gd name="connsiteY97" fmla="*/ 4431796 h 4886325"/>
                <a:gd name="connsiteX98" fmla="*/ 3846214 w 4886325"/>
                <a:gd name="connsiteY98" fmla="*/ 4440959 h 4886325"/>
                <a:gd name="connsiteX99" fmla="*/ 4440974 w 4886325"/>
                <a:gd name="connsiteY99" fmla="*/ 3846198 h 4886325"/>
                <a:gd name="connsiteX100" fmla="*/ 4431811 w 4886325"/>
                <a:gd name="connsiteY100" fmla="*/ 3742214 h 4886325"/>
                <a:gd name="connsiteX101" fmla="*/ 4125344 w 4886325"/>
                <a:gd name="connsiteY101" fmla="*/ 3435747 h 4886325"/>
                <a:gd name="connsiteX102" fmla="*/ 4333704 w 4886325"/>
                <a:gd name="connsiteY102" fmla="*/ 2933227 h 4886325"/>
                <a:gd name="connsiteX103" fmla="*/ 4766929 w 4886325"/>
                <a:gd name="connsiteY103" fmla="*/ 2933227 h 4886325"/>
                <a:gd name="connsiteX104" fmla="*/ 4846939 w 4886325"/>
                <a:gd name="connsiteY104" fmla="*/ 2866276 h 4886325"/>
                <a:gd name="connsiteX105" fmla="*/ 4846939 w 4886325"/>
                <a:gd name="connsiteY105" fmla="*/ 2024818 h 4886325"/>
                <a:gd name="connsiteX106" fmla="*/ 4766910 w 4886325"/>
                <a:gd name="connsiteY106" fmla="*/ 1957877 h 4886325"/>
                <a:gd name="connsiteX107" fmla="*/ 1562748 w 4886325"/>
                <a:gd name="connsiteY107" fmla="*/ 4717851 h 4886325"/>
                <a:gd name="connsiteX108" fmla="*/ 1538059 w 4886325"/>
                <a:gd name="connsiteY108" fmla="*/ 4714555 h 4886325"/>
                <a:gd name="connsiteX109" fmla="*/ 1494825 w 4886325"/>
                <a:gd name="connsiteY109" fmla="*/ 4707945 h 4886325"/>
                <a:gd name="connsiteX110" fmla="*/ 1465840 w 4886325"/>
                <a:gd name="connsiteY110" fmla="*/ 4701448 h 4886325"/>
                <a:gd name="connsiteX111" fmla="*/ 1428769 w 4886325"/>
                <a:gd name="connsiteY111" fmla="*/ 4691895 h 4886325"/>
                <a:gd name="connsiteX112" fmla="*/ 1399385 w 4886325"/>
                <a:gd name="connsiteY112" fmla="*/ 4682570 h 4886325"/>
                <a:gd name="connsiteX113" fmla="*/ 1364513 w 4886325"/>
                <a:gd name="connsiteY113" fmla="*/ 4669778 h 4886325"/>
                <a:gd name="connsiteX114" fmla="*/ 1336691 w 4886325"/>
                <a:gd name="connsiteY114" fmla="*/ 4658234 h 4886325"/>
                <a:gd name="connsiteX115" fmla="*/ 1301591 w 4886325"/>
                <a:gd name="connsiteY115" fmla="*/ 4641298 h 4886325"/>
                <a:gd name="connsiteX116" fmla="*/ 1277312 w 4886325"/>
                <a:gd name="connsiteY116" fmla="*/ 4628696 h 4886325"/>
                <a:gd name="connsiteX117" fmla="*/ 1237764 w 4886325"/>
                <a:gd name="connsiteY117" fmla="*/ 4604636 h 4886325"/>
                <a:gd name="connsiteX118" fmla="*/ 1221286 w 4886325"/>
                <a:gd name="connsiteY118" fmla="*/ 4594235 h 4886325"/>
                <a:gd name="connsiteX119" fmla="*/ 1116301 w 4886325"/>
                <a:gd name="connsiteY119" fmla="*/ 4507415 h 4886325"/>
                <a:gd name="connsiteX120" fmla="*/ 1113273 w 4886325"/>
                <a:gd name="connsiteY120" fmla="*/ 4504205 h 4886325"/>
                <a:gd name="connsiteX121" fmla="*/ 1070677 w 4886325"/>
                <a:gd name="connsiteY121" fmla="*/ 4457342 h 4886325"/>
                <a:gd name="connsiteX122" fmla="*/ 1063647 w 4886325"/>
                <a:gd name="connsiteY122" fmla="*/ 4448474 h 4886325"/>
                <a:gd name="connsiteX123" fmla="*/ 1029795 w 4886325"/>
                <a:gd name="connsiteY123" fmla="*/ 4403240 h 4886325"/>
                <a:gd name="connsiteX124" fmla="*/ 1021747 w 4886325"/>
                <a:gd name="connsiteY124" fmla="*/ 4391076 h 4886325"/>
                <a:gd name="connsiteX125" fmla="*/ 994058 w 4886325"/>
                <a:gd name="connsiteY125" fmla="*/ 4345547 h 4886325"/>
                <a:gd name="connsiteX126" fmla="*/ 986018 w 4886325"/>
                <a:gd name="connsiteY126" fmla="*/ 4330774 h 4886325"/>
                <a:gd name="connsiteX127" fmla="*/ 963711 w 4886325"/>
                <a:gd name="connsiteY127" fmla="*/ 4284539 h 4886325"/>
                <a:gd name="connsiteX128" fmla="*/ 956320 w 4886325"/>
                <a:gd name="connsiteY128" fmla="*/ 4267604 h 4886325"/>
                <a:gd name="connsiteX129" fmla="*/ 938946 w 4886325"/>
                <a:gd name="connsiteY129" fmla="*/ 4220236 h 4886325"/>
                <a:gd name="connsiteX130" fmla="*/ 932793 w 4886325"/>
                <a:gd name="connsiteY130" fmla="*/ 4201900 h 4886325"/>
                <a:gd name="connsiteX131" fmla="*/ 919648 w 4886325"/>
                <a:gd name="connsiteY131" fmla="*/ 4150913 h 4886325"/>
                <a:gd name="connsiteX132" fmla="*/ 915638 w 4886325"/>
                <a:gd name="connsiteY132" fmla="*/ 4134168 h 4886325"/>
                <a:gd name="connsiteX133" fmla="*/ 1047455 w 4886325"/>
                <a:gd name="connsiteY133" fmla="*/ 3550933 h 4886325"/>
                <a:gd name="connsiteX134" fmla="*/ 1031186 w 4886325"/>
                <a:gd name="connsiteY134" fmla="*/ 3437300 h 4886325"/>
                <a:gd name="connsiteX135" fmla="*/ 917515 w 4886325"/>
                <a:gd name="connsiteY135" fmla="*/ 3453302 h 4886325"/>
                <a:gd name="connsiteX136" fmla="*/ 738645 w 4886325"/>
                <a:gd name="connsiteY136" fmla="*/ 3989883 h 4886325"/>
                <a:gd name="connsiteX137" fmla="*/ 741064 w 4886325"/>
                <a:gd name="connsiteY137" fmla="*/ 4037546 h 4886325"/>
                <a:gd name="connsiteX138" fmla="*/ 332251 w 4886325"/>
                <a:gd name="connsiteY138" fmla="*/ 3461570 h 4886325"/>
                <a:gd name="connsiteX139" fmla="*/ 340376 w 4886325"/>
                <a:gd name="connsiteY139" fmla="*/ 3361624 h 4886325"/>
                <a:gd name="connsiteX140" fmla="*/ 342881 w 4886325"/>
                <a:gd name="connsiteY140" fmla="*/ 3351394 h 4886325"/>
                <a:gd name="connsiteX141" fmla="*/ 459057 w 4886325"/>
                <a:gd name="connsiteY141" fmla="*/ 3090371 h 4886325"/>
                <a:gd name="connsiteX142" fmla="*/ 460229 w 4886325"/>
                <a:gd name="connsiteY142" fmla="*/ 3087980 h 4886325"/>
                <a:gd name="connsiteX143" fmla="*/ 762552 w 4886325"/>
                <a:gd name="connsiteY143" fmla="*/ 2878754 h 4886325"/>
                <a:gd name="connsiteX144" fmla="*/ 816369 w 4886325"/>
                <a:gd name="connsiteY144" fmla="*/ 2777151 h 4886325"/>
                <a:gd name="connsiteX145" fmla="*/ 714766 w 4886325"/>
                <a:gd name="connsiteY145" fmla="*/ 2723334 h 4886325"/>
                <a:gd name="connsiteX146" fmla="*/ 383791 w 4886325"/>
                <a:gd name="connsiteY146" fmla="*/ 2927150 h 4886325"/>
                <a:gd name="connsiteX147" fmla="*/ 169688 w 4886325"/>
                <a:gd name="connsiteY147" fmla="*/ 2445557 h 4886325"/>
                <a:gd name="connsiteX148" fmla="*/ 175365 w 4886325"/>
                <a:gd name="connsiteY148" fmla="*/ 2364023 h 4886325"/>
                <a:gd name="connsiteX149" fmla="*/ 179299 w 4886325"/>
                <a:gd name="connsiteY149" fmla="*/ 2338372 h 4886325"/>
                <a:gd name="connsiteX150" fmla="*/ 190910 w 4886325"/>
                <a:gd name="connsiteY150" fmla="*/ 2283708 h 4886325"/>
                <a:gd name="connsiteX151" fmla="*/ 197949 w 4886325"/>
                <a:gd name="connsiteY151" fmla="*/ 2256409 h 4886325"/>
                <a:gd name="connsiteX152" fmla="*/ 221799 w 4886325"/>
                <a:gd name="connsiteY152" fmla="*/ 2190782 h 4886325"/>
                <a:gd name="connsiteX153" fmla="*/ 239382 w 4886325"/>
                <a:gd name="connsiteY153" fmla="*/ 2154330 h 4886325"/>
                <a:gd name="connsiteX154" fmla="*/ 255194 w 4886325"/>
                <a:gd name="connsiteY154" fmla="*/ 2124517 h 4886325"/>
                <a:gd name="connsiteX155" fmla="*/ 278635 w 4886325"/>
                <a:gd name="connsiteY155" fmla="*/ 2085969 h 4886325"/>
                <a:gd name="connsiteX156" fmla="*/ 293846 w 4886325"/>
                <a:gd name="connsiteY156" fmla="*/ 2064938 h 4886325"/>
                <a:gd name="connsiteX157" fmla="*/ 345186 w 4886325"/>
                <a:gd name="connsiteY157" fmla="*/ 2002663 h 4886325"/>
                <a:gd name="connsiteX158" fmla="*/ 367065 w 4886325"/>
                <a:gd name="connsiteY158" fmla="*/ 1979879 h 4886325"/>
                <a:gd name="connsiteX159" fmla="*/ 397869 w 4886325"/>
                <a:gd name="connsiteY159" fmla="*/ 1951876 h 4886325"/>
                <a:gd name="connsiteX160" fmla="*/ 433988 w 4886325"/>
                <a:gd name="connsiteY160" fmla="*/ 1923444 h 4886325"/>
                <a:gd name="connsiteX161" fmla="*/ 463734 w 4886325"/>
                <a:gd name="connsiteY161" fmla="*/ 1902184 h 4886325"/>
                <a:gd name="connsiteX162" fmla="*/ 522141 w 4886325"/>
                <a:gd name="connsiteY162" fmla="*/ 1868161 h 4886325"/>
                <a:gd name="connsiteX163" fmla="*/ 819931 w 4886325"/>
                <a:gd name="connsiteY163" fmla="*/ 1795304 h 4886325"/>
                <a:gd name="connsiteX164" fmla="*/ 901208 w 4886325"/>
                <a:gd name="connsiteY164" fmla="*/ 1714027 h 4886325"/>
                <a:gd name="connsiteX165" fmla="*/ 819931 w 4886325"/>
                <a:gd name="connsiteY165" fmla="*/ 1632750 h 4886325"/>
                <a:gd name="connsiteX166" fmla="*/ 536772 w 4886325"/>
                <a:gd name="connsiteY166" fmla="*/ 1684643 h 4886325"/>
                <a:gd name="connsiteX167" fmla="*/ 494805 w 4886325"/>
                <a:gd name="connsiteY167" fmla="*/ 1470187 h 4886325"/>
                <a:gd name="connsiteX168" fmla="*/ 916619 w 4886325"/>
                <a:gd name="connsiteY168" fmla="*/ 920623 h 4886325"/>
                <a:gd name="connsiteX169" fmla="*/ 1556652 w 4886325"/>
                <a:gd name="connsiteY169" fmla="*/ 1185790 h 4886325"/>
                <a:gd name="connsiteX170" fmla="*/ 1627099 w 4886325"/>
                <a:gd name="connsiteY170" fmla="*/ 1226366 h 4886325"/>
                <a:gd name="connsiteX171" fmla="*/ 1697469 w 4886325"/>
                <a:gd name="connsiteY171" fmla="*/ 1185647 h 4886325"/>
                <a:gd name="connsiteX172" fmla="*/ 1697384 w 4886325"/>
                <a:gd name="connsiteY172" fmla="*/ 1104351 h 4886325"/>
                <a:gd name="connsiteX173" fmla="*/ 1146829 w 4886325"/>
                <a:gd name="connsiteY173" fmla="*/ 744230 h 4886325"/>
                <a:gd name="connsiteX174" fmla="*/ 1772593 w 4886325"/>
                <a:gd name="connsiteY174" fmla="*/ 170034 h 4886325"/>
                <a:gd name="connsiteX175" fmla="*/ 2364248 w 4886325"/>
                <a:gd name="connsiteY175" fmla="*/ 779320 h 4886325"/>
                <a:gd name="connsiteX176" fmla="*/ 2364248 w 4886325"/>
                <a:gd name="connsiteY176" fmla="*/ 1281583 h 4886325"/>
                <a:gd name="connsiteX177" fmla="*/ 2011347 w 4886325"/>
                <a:gd name="connsiteY177" fmla="*/ 1775673 h 4886325"/>
                <a:gd name="connsiteX178" fmla="*/ 1712805 w 4886325"/>
                <a:gd name="connsiteY178" fmla="*/ 1644666 h 4886325"/>
                <a:gd name="connsiteX179" fmla="*/ 1714005 w 4886325"/>
                <a:gd name="connsiteY179" fmla="*/ 1632760 h 4886325"/>
                <a:gd name="connsiteX180" fmla="*/ 1514361 w 4886325"/>
                <a:gd name="connsiteY180" fmla="*/ 1388415 h 4886325"/>
                <a:gd name="connsiteX181" fmla="*/ 1238136 w 4886325"/>
                <a:gd name="connsiteY181" fmla="*/ 1540929 h 4886325"/>
                <a:gd name="connsiteX182" fmla="*/ 1338567 w 4886325"/>
                <a:gd name="connsiteY182" fmla="*/ 1840053 h 4886325"/>
                <a:gd name="connsiteX183" fmla="*/ 1650864 w 4886325"/>
                <a:gd name="connsiteY183" fmla="*/ 1794980 h 4886325"/>
                <a:gd name="connsiteX184" fmla="*/ 1946062 w 4886325"/>
                <a:gd name="connsiteY184" fmla="*/ 1924539 h 4886325"/>
                <a:gd name="connsiteX185" fmla="*/ 2010794 w 4886325"/>
                <a:gd name="connsiteY185" fmla="*/ 1938074 h 4886325"/>
                <a:gd name="connsiteX186" fmla="*/ 2143668 w 4886325"/>
                <a:gd name="connsiteY186" fmla="*/ 1870133 h 4886325"/>
                <a:gd name="connsiteX187" fmla="*/ 2364248 w 4886325"/>
                <a:gd name="connsiteY187" fmla="*/ 1561294 h 4886325"/>
                <a:gd name="connsiteX188" fmla="*/ 2364248 w 4886325"/>
                <a:gd name="connsiteY188" fmla="*/ 2201717 h 4886325"/>
                <a:gd name="connsiteX189" fmla="*/ 1699032 w 4886325"/>
                <a:gd name="connsiteY189" fmla="*/ 2201717 h 4886325"/>
                <a:gd name="connsiteX190" fmla="*/ 1427902 w 4886325"/>
                <a:gd name="connsiteY190" fmla="*/ 2042668 h 4886325"/>
                <a:gd name="connsiteX191" fmla="*/ 1225296 w 4886325"/>
                <a:gd name="connsiteY191" fmla="*/ 2282994 h 4886325"/>
                <a:gd name="connsiteX192" fmla="*/ 1427902 w 4886325"/>
                <a:gd name="connsiteY192" fmla="*/ 2523319 h 4886325"/>
                <a:gd name="connsiteX193" fmla="*/ 1699032 w 4886325"/>
                <a:gd name="connsiteY193" fmla="*/ 2364270 h 4886325"/>
                <a:gd name="connsiteX194" fmla="*/ 2364248 w 4886325"/>
                <a:gd name="connsiteY194" fmla="*/ 2364270 h 4886325"/>
                <a:gd name="connsiteX195" fmla="*/ 2364248 w 4886325"/>
                <a:gd name="connsiteY195" fmla="*/ 2689387 h 4886325"/>
                <a:gd name="connsiteX196" fmla="*/ 2186712 w 4886325"/>
                <a:gd name="connsiteY196" fmla="*/ 2689387 h 4886325"/>
                <a:gd name="connsiteX197" fmla="*/ 1915582 w 4886325"/>
                <a:gd name="connsiteY197" fmla="*/ 2530339 h 4886325"/>
                <a:gd name="connsiteX198" fmla="*/ 1712976 w 4886325"/>
                <a:gd name="connsiteY198" fmla="*/ 2770664 h 4886325"/>
                <a:gd name="connsiteX199" fmla="*/ 1915582 w 4886325"/>
                <a:gd name="connsiteY199" fmla="*/ 3010990 h 4886325"/>
                <a:gd name="connsiteX200" fmla="*/ 2186712 w 4886325"/>
                <a:gd name="connsiteY200" fmla="*/ 2851941 h 4886325"/>
                <a:gd name="connsiteX201" fmla="*/ 2364248 w 4886325"/>
                <a:gd name="connsiteY201" fmla="*/ 2851941 h 4886325"/>
                <a:gd name="connsiteX202" fmla="*/ 2364248 w 4886325"/>
                <a:gd name="connsiteY202" fmla="*/ 3177058 h 4886325"/>
                <a:gd name="connsiteX203" fmla="*/ 1699365 w 4886325"/>
                <a:gd name="connsiteY203" fmla="*/ 3177058 h 4886325"/>
                <a:gd name="connsiteX204" fmla="*/ 1539983 w 4886325"/>
                <a:gd name="connsiteY204" fmla="*/ 3307712 h 4886325"/>
                <a:gd name="connsiteX205" fmla="*/ 1482604 w 4886325"/>
                <a:gd name="connsiteY205" fmla="*/ 3594567 h 4886325"/>
                <a:gd name="connsiteX206" fmla="*/ 1312774 w 4886325"/>
                <a:gd name="connsiteY206" fmla="*/ 3855809 h 4886325"/>
                <a:gd name="connsiteX207" fmla="*/ 1540869 w 4886325"/>
                <a:gd name="connsiteY207" fmla="*/ 4068083 h 4886325"/>
                <a:gd name="connsiteX208" fmla="*/ 1789252 w 4886325"/>
                <a:gd name="connsiteY208" fmla="*/ 3879946 h 4886325"/>
                <a:gd name="connsiteX209" fmla="*/ 1646701 w 4886325"/>
                <a:gd name="connsiteY209" fmla="*/ 3602873 h 4886325"/>
                <a:gd name="connsiteX210" fmla="*/ 1699355 w 4886325"/>
                <a:gd name="connsiteY210" fmla="*/ 3339611 h 4886325"/>
                <a:gd name="connsiteX211" fmla="*/ 2364239 w 4886325"/>
                <a:gd name="connsiteY211" fmla="*/ 3339611 h 4886325"/>
                <a:gd name="connsiteX212" fmla="*/ 2364239 w 4886325"/>
                <a:gd name="connsiteY212" fmla="*/ 3989854 h 4886325"/>
                <a:gd name="connsiteX213" fmla="*/ 1632718 w 4886325"/>
                <a:gd name="connsiteY213" fmla="*/ 4721375 h 4886325"/>
                <a:gd name="connsiteX214" fmla="*/ 1562748 w 4886325"/>
                <a:gd name="connsiteY214" fmla="*/ 4717851 h 4886325"/>
                <a:gd name="connsiteX215" fmla="*/ 2526830 w 4886325"/>
                <a:gd name="connsiteY215" fmla="*/ 2047374 h 4886325"/>
                <a:gd name="connsiteX216" fmla="*/ 2851947 w 4886325"/>
                <a:gd name="connsiteY216" fmla="*/ 2445557 h 4886325"/>
                <a:gd name="connsiteX217" fmla="*/ 2526830 w 4886325"/>
                <a:gd name="connsiteY217" fmla="*/ 2843740 h 4886325"/>
                <a:gd name="connsiteX218" fmla="*/ 2526830 w 4886325"/>
                <a:gd name="connsiteY218" fmla="*/ 2047374 h 4886325"/>
                <a:gd name="connsiteX219" fmla="*/ 2526830 w 4886325"/>
                <a:gd name="connsiteY219" fmla="*/ 3008027 h 4886325"/>
                <a:gd name="connsiteX220" fmla="*/ 3014510 w 4886325"/>
                <a:gd name="connsiteY220" fmla="*/ 2445557 h 4886325"/>
                <a:gd name="connsiteX221" fmla="*/ 2526830 w 4886325"/>
                <a:gd name="connsiteY221" fmla="*/ 1883087 h 4886325"/>
                <a:gd name="connsiteX222" fmla="*/ 2526830 w 4886325"/>
                <a:gd name="connsiteY222" fmla="*/ 1474312 h 4886325"/>
                <a:gd name="connsiteX223" fmla="*/ 3420904 w 4886325"/>
                <a:gd name="connsiteY223" fmla="*/ 2445557 h 4886325"/>
                <a:gd name="connsiteX224" fmla="*/ 2526830 w 4886325"/>
                <a:gd name="connsiteY224" fmla="*/ 3416802 h 4886325"/>
                <a:gd name="connsiteX225" fmla="*/ 2526830 w 4886325"/>
                <a:gd name="connsiteY225" fmla="*/ 3008027 h 4886325"/>
                <a:gd name="connsiteX226" fmla="*/ 1470184 w 4886325"/>
                <a:gd name="connsiteY226" fmla="*/ 1714037 h 4886325"/>
                <a:gd name="connsiteX227" fmla="*/ 1388907 w 4886325"/>
                <a:gd name="connsiteY227" fmla="*/ 1632760 h 4886325"/>
                <a:gd name="connsiteX228" fmla="*/ 1470184 w 4886325"/>
                <a:gd name="connsiteY228" fmla="*/ 1551483 h 4886325"/>
                <a:gd name="connsiteX229" fmla="*/ 1551461 w 4886325"/>
                <a:gd name="connsiteY229" fmla="*/ 1632760 h 4886325"/>
                <a:gd name="connsiteX230" fmla="*/ 1470184 w 4886325"/>
                <a:gd name="connsiteY230" fmla="*/ 1714037 h 4886325"/>
                <a:gd name="connsiteX231" fmla="*/ 1551470 w 4886325"/>
                <a:gd name="connsiteY231" fmla="*/ 2282994 h 4886325"/>
                <a:gd name="connsiteX232" fmla="*/ 1470193 w 4886325"/>
                <a:gd name="connsiteY232" fmla="*/ 2364270 h 4886325"/>
                <a:gd name="connsiteX233" fmla="*/ 1388916 w 4886325"/>
                <a:gd name="connsiteY233" fmla="*/ 2282994 h 4886325"/>
                <a:gd name="connsiteX234" fmla="*/ 1470193 w 4886325"/>
                <a:gd name="connsiteY234" fmla="*/ 2201717 h 4886325"/>
                <a:gd name="connsiteX235" fmla="*/ 1551470 w 4886325"/>
                <a:gd name="connsiteY235" fmla="*/ 2282994 h 4886325"/>
                <a:gd name="connsiteX236" fmla="*/ 2039150 w 4886325"/>
                <a:gd name="connsiteY236" fmla="*/ 2770674 h 4886325"/>
                <a:gd name="connsiteX237" fmla="*/ 1957873 w 4886325"/>
                <a:gd name="connsiteY237" fmla="*/ 2851950 h 4886325"/>
                <a:gd name="connsiteX238" fmla="*/ 1876597 w 4886325"/>
                <a:gd name="connsiteY238" fmla="*/ 2770674 h 4886325"/>
                <a:gd name="connsiteX239" fmla="*/ 1957873 w 4886325"/>
                <a:gd name="connsiteY239" fmla="*/ 2689397 h 4886325"/>
                <a:gd name="connsiteX240" fmla="*/ 2039150 w 4886325"/>
                <a:gd name="connsiteY240" fmla="*/ 2770674 h 4886325"/>
                <a:gd name="connsiteX241" fmla="*/ 1551470 w 4886325"/>
                <a:gd name="connsiteY241" fmla="*/ 3746034 h 4886325"/>
                <a:gd name="connsiteX242" fmla="*/ 1632747 w 4886325"/>
                <a:gd name="connsiteY242" fmla="*/ 3827310 h 4886325"/>
                <a:gd name="connsiteX243" fmla="*/ 1551470 w 4886325"/>
                <a:gd name="connsiteY243" fmla="*/ 3908587 h 4886325"/>
                <a:gd name="connsiteX244" fmla="*/ 1470193 w 4886325"/>
                <a:gd name="connsiteY244" fmla="*/ 3827310 h 4886325"/>
                <a:gd name="connsiteX245" fmla="*/ 1551470 w 4886325"/>
                <a:gd name="connsiteY245" fmla="*/ 3746034 h 4886325"/>
                <a:gd name="connsiteX246" fmla="*/ 4697816 w 4886325"/>
                <a:gd name="connsiteY246" fmla="*/ 2770674 h 4886325"/>
                <a:gd name="connsiteX247" fmla="*/ 4269467 w 4886325"/>
                <a:gd name="connsiteY247" fmla="*/ 2770674 h 4886325"/>
                <a:gd name="connsiteX248" fmla="*/ 4190095 w 4886325"/>
                <a:gd name="connsiteY248" fmla="*/ 2834491 h 4886325"/>
                <a:gd name="connsiteX249" fmla="*/ 3953990 w 4886325"/>
                <a:gd name="connsiteY249" fmla="*/ 3403810 h 4886325"/>
                <a:gd name="connsiteX250" fmla="*/ 3964905 w 4886325"/>
                <a:gd name="connsiteY250" fmla="*/ 3505213 h 4886325"/>
                <a:gd name="connsiteX251" fmla="*/ 4267962 w 4886325"/>
                <a:gd name="connsiteY251" fmla="*/ 3808270 h 4886325"/>
                <a:gd name="connsiteX252" fmla="*/ 3808257 w 4886325"/>
                <a:gd name="connsiteY252" fmla="*/ 4267966 h 4886325"/>
                <a:gd name="connsiteX253" fmla="*/ 3505200 w 4886325"/>
                <a:gd name="connsiteY253" fmla="*/ 3964909 h 4886325"/>
                <a:gd name="connsiteX254" fmla="*/ 3403797 w 4886325"/>
                <a:gd name="connsiteY254" fmla="*/ 3953993 h 4886325"/>
                <a:gd name="connsiteX255" fmla="*/ 2834478 w 4886325"/>
                <a:gd name="connsiteY255" fmla="*/ 4190099 h 4886325"/>
                <a:gd name="connsiteX256" fmla="*/ 2770651 w 4886325"/>
                <a:gd name="connsiteY256" fmla="*/ 4269471 h 4886325"/>
                <a:gd name="connsiteX257" fmla="*/ 2770651 w 4886325"/>
                <a:gd name="connsiteY257" fmla="*/ 4697820 h 4886325"/>
                <a:gd name="connsiteX258" fmla="*/ 2169538 w 4886325"/>
                <a:gd name="connsiteY258" fmla="*/ 4703163 h 4886325"/>
                <a:gd name="connsiteX259" fmla="*/ 2526811 w 4886325"/>
                <a:gd name="connsiteY259" fmla="*/ 3989874 h 4886325"/>
                <a:gd name="connsiteX260" fmla="*/ 2526811 w 4886325"/>
                <a:gd name="connsiteY260" fmla="*/ 3579356 h 4886325"/>
                <a:gd name="connsiteX261" fmla="*/ 3583458 w 4886325"/>
                <a:gd name="connsiteY261" fmla="*/ 2445557 h 4886325"/>
                <a:gd name="connsiteX262" fmla="*/ 2526811 w 4886325"/>
                <a:gd name="connsiteY262" fmla="*/ 1311758 h 4886325"/>
                <a:gd name="connsiteX263" fmla="*/ 2526811 w 4886325"/>
                <a:gd name="connsiteY263" fmla="*/ 779310 h 4886325"/>
                <a:gd name="connsiteX264" fmla="*/ 2240594 w 4886325"/>
                <a:gd name="connsiteY264" fmla="*/ 179997 h 4886325"/>
                <a:gd name="connsiteX265" fmla="*/ 2770651 w 4886325"/>
                <a:gd name="connsiteY265" fmla="*/ 193285 h 4886325"/>
                <a:gd name="connsiteX266" fmla="*/ 2770651 w 4886325"/>
                <a:gd name="connsiteY266" fmla="*/ 621634 h 4886325"/>
                <a:gd name="connsiteX267" fmla="*/ 2834469 w 4886325"/>
                <a:gd name="connsiteY267" fmla="*/ 701005 h 4886325"/>
                <a:gd name="connsiteX268" fmla="*/ 3403787 w 4886325"/>
                <a:gd name="connsiteY268" fmla="*/ 937111 h 4886325"/>
                <a:gd name="connsiteX269" fmla="*/ 3505191 w 4886325"/>
                <a:gd name="connsiteY269" fmla="*/ 926195 h 4886325"/>
                <a:gd name="connsiteX270" fmla="*/ 3808248 w 4886325"/>
                <a:gd name="connsiteY270" fmla="*/ 623138 h 4886325"/>
                <a:gd name="connsiteX271" fmla="*/ 4267953 w 4886325"/>
                <a:gd name="connsiteY271" fmla="*/ 1082844 h 4886325"/>
                <a:gd name="connsiteX272" fmla="*/ 3964896 w 4886325"/>
                <a:gd name="connsiteY272" fmla="*/ 1385901 h 4886325"/>
                <a:gd name="connsiteX273" fmla="*/ 3953980 w 4886325"/>
                <a:gd name="connsiteY273" fmla="*/ 1487304 h 4886325"/>
                <a:gd name="connsiteX274" fmla="*/ 4190086 w 4886325"/>
                <a:gd name="connsiteY274" fmla="*/ 2056622 h 4886325"/>
                <a:gd name="connsiteX275" fmla="*/ 4269458 w 4886325"/>
                <a:gd name="connsiteY275" fmla="*/ 2120450 h 4886325"/>
                <a:gd name="connsiteX276" fmla="*/ 4697807 w 4886325"/>
                <a:gd name="connsiteY276" fmla="*/ 2120450 h 4886325"/>
                <a:gd name="connsiteX277" fmla="*/ 4697816 w 4886325"/>
                <a:gd name="connsiteY277" fmla="*/ 2770674 h 4886325"/>
                <a:gd name="connsiteX278" fmla="*/ 4697816 w 4886325"/>
                <a:gd name="connsiteY278" fmla="*/ 2770674 h 4886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</a:cxnLst>
              <a:rect l="l" t="t" r="r" b="b"/>
              <a:pathLst>
                <a:path w="4886325" h="4886325">
                  <a:moveTo>
                    <a:pt x="4766910" y="1957877"/>
                  </a:moveTo>
                  <a:lnTo>
                    <a:pt x="4333685" y="1957877"/>
                  </a:lnTo>
                  <a:cubicBezTo>
                    <a:pt x="4288708" y="1781236"/>
                    <a:pt x="4218537" y="1611996"/>
                    <a:pt x="4125325" y="1455357"/>
                  </a:cubicBezTo>
                  <a:lnTo>
                    <a:pt x="4431792" y="1148890"/>
                  </a:lnTo>
                  <a:cubicBezTo>
                    <a:pt x="4459662" y="1121039"/>
                    <a:pt x="4463530" y="1077205"/>
                    <a:pt x="4440955" y="1044905"/>
                  </a:cubicBezTo>
                  <a:cubicBezTo>
                    <a:pt x="4279335" y="813124"/>
                    <a:pt x="4077986" y="611766"/>
                    <a:pt x="3846195" y="450145"/>
                  </a:cubicBezTo>
                  <a:cubicBezTo>
                    <a:pt x="3813896" y="427590"/>
                    <a:pt x="3770071" y="431457"/>
                    <a:pt x="3742211" y="459308"/>
                  </a:cubicBezTo>
                  <a:lnTo>
                    <a:pt x="3435744" y="765775"/>
                  </a:lnTo>
                  <a:cubicBezTo>
                    <a:pt x="3279105" y="672564"/>
                    <a:pt x="3109855" y="602393"/>
                    <a:pt x="2933224" y="557416"/>
                  </a:cubicBezTo>
                  <a:lnTo>
                    <a:pt x="2933224" y="124190"/>
                  </a:lnTo>
                  <a:cubicBezTo>
                    <a:pt x="2933224" y="84833"/>
                    <a:pt x="2905020" y="51124"/>
                    <a:pt x="2866273" y="44180"/>
                  </a:cubicBezTo>
                  <a:cubicBezTo>
                    <a:pt x="2587943" y="-4950"/>
                    <a:pt x="2303155" y="-4950"/>
                    <a:pt x="2024815" y="44180"/>
                  </a:cubicBezTo>
                  <a:cubicBezTo>
                    <a:pt x="2018833" y="45628"/>
                    <a:pt x="2013042" y="47762"/>
                    <a:pt x="2007556" y="50553"/>
                  </a:cubicBezTo>
                  <a:cubicBezTo>
                    <a:pt x="1777651" y="-30086"/>
                    <a:pt x="1523152" y="2823"/>
                    <a:pt x="1321318" y="139288"/>
                  </a:cubicBezTo>
                  <a:cubicBezTo>
                    <a:pt x="1119483" y="275752"/>
                    <a:pt x="994143" y="499675"/>
                    <a:pt x="983332" y="743077"/>
                  </a:cubicBezTo>
                  <a:cubicBezTo>
                    <a:pt x="964111" y="745192"/>
                    <a:pt x="945251" y="748459"/>
                    <a:pt x="926497" y="752040"/>
                  </a:cubicBezTo>
                  <a:cubicBezTo>
                    <a:pt x="923068" y="752698"/>
                    <a:pt x="919505" y="752974"/>
                    <a:pt x="916086" y="753679"/>
                  </a:cubicBezTo>
                  <a:cubicBezTo>
                    <a:pt x="893112" y="758403"/>
                    <a:pt x="870556" y="764289"/>
                    <a:pt x="848411" y="771119"/>
                  </a:cubicBezTo>
                  <a:cubicBezTo>
                    <a:pt x="841410" y="773281"/>
                    <a:pt x="834714" y="776100"/>
                    <a:pt x="827799" y="778472"/>
                  </a:cubicBezTo>
                  <a:cubicBezTo>
                    <a:pt x="812787" y="783606"/>
                    <a:pt x="797795" y="788740"/>
                    <a:pt x="783241" y="794808"/>
                  </a:cubicBezTo>
                  <a:cubicBezTo>
                    <a:pt x="774992" y="798246"/>
                    <a:pt x="767105" y="802313"/>
                    <a:pt x="759019" y="806038"/>
                  </a:cubicBezTo>
                  <a:cubicBezTo>
                    <a:pt x="746274" y="811914"/>
                    <a:pt x="733511" y="817725"/>
                    <a:pt x="721166" y="824297"/>
                  </a:cubicBezTo>
                  <a:cubicBezTo>
                    <a:pt x="712718" y="828802"/>
                    <a:pt x="704631" y="833831"/>
                    <a:pt x="696373" y="838651"/>
                  </a:cubicBezTo>
                  <a:cubicBezTo>
                    <a:pt x="684933" y="845347"/>
                    <a:pt x="673484" y="852015"/>
                    <a:pt x="662435" y="859301"/>
                  </a:cubicBezTo>
                  <a:cubicBezTo>
                    <a:pt x="654234" y="864702"/>
                    <a:pt x="646386" y="870522"/>
                    <a:pt x="638413" y="876246"/>
                  </a:cubicBezTo>
                  <a:cubicBezTo>
                    <a:pt x="627878" y="883809"/>
                    <a:pt x="617411" y="891429"/>
                    <a:pt x="607304" y="899525"/>
                  </a:cubicBezTo>
                  <a:cubicBezTo>
                    <a:pt x="599570" y="905726"/>
                    <a:pt x="592131" y="912241"/>
                    <a:pt x="584654" y="918747"/>
                  </a:cubicBezTo>
                  <a:cubicBezTo>
                    <a:pt x="574996" y="927148"/>
                    <a:pt x="565480" y="935654"/>
                    <a:pt x="556270" y="944541"/>
                  </a:cubicBezTo>
                  <a:cubicBezTo>
                    <a:pt x="549069" y="951494"/>
                    <a:pt x="542115" y="958657"/>
                    <a:pt x="535210" y="965905"/>
                  </a:cubicBezTo>
                  <a:cubicBezTo>
                    <a:pt x="526428" y="975106"/>
                    <a:pt x="517855" y="984469"/>
                    <a:pt x="509559" y="994118"/>
                  </a:cubicBezTo>
                  <a:cubicBezTo>
                    <a:pt x="503015" y="1001719"/>
                    <a:pt x="496643" y="1009453"/>
                    <a:pt x="490433" y="1017312"/>
                  </a:cubicBezTo>
                  <a:cubicBezTo>
                    <a:pt x="482527" y="1027303"/>
                    <a:pt x="474936" y="1037505"/>
                    <a:pt x="467544" y="1047896"/>
                  </a:cubicBezTo>
                  <a:cubicBezTo>
                    <a:pt x="461734" y="1056078"/>
                    <a:pt x="456019" y="1064298"/>
                    <a:pt x="450542" y="1072728"/>
                  </a:cubicBezTo>
                  <a:cubicBezTo>
                    <a:pt x="443551" y="1083482"/>
                    <a:pt x="436978" y="1094474"/>
                    <a:pt x="430549" y="1105608"/>
                  </a:cubicBezTo>
                  <a:cubicBezTo>
                    <a:pt x="425539" y="1114276"/>
                    <a:pt x="420538" y="1122925"/>
                    <a:pt x="415871" y="1131802"/>
                  </a:cubicBezTo>
                  <a:cubicBezTo>
                    <a:pt x="409832" y="1143318"/>
                    <a:pt x="404336" y="1155110"/>
                    <a:pt x="398898" y="1166978"/>
                  </a:cubicBezTo>
                  <a:cubicBezTo>
                    <a:pt x="394764" y="1176008"/>
                    <a:pt x="390525" y="1184961"/>
                    <a:pt x="386753" y="1194191"/>
                  </a:cubicBezTo>
                  <a:cubicBezTo>
                    <a:pt x="381695" y="1206554"/>
                    <a:pt x="377314" y="1219213"/>
                    <a:pt x="372923" y="1231900"/>
                  </a:cubicBezTo>
                  <a:cubicBezTo>
                    <a:pt x="369741" y="1241111"/>
                    <a:pt x="366332" y="1250188"/>
                    <a:pt x="363512" y="1259551"/>
                  </a:cubicBezTo>
                  <a:cubicBezTo>
                    <a:pt x="359454" y="1273001"/>
                    <a:pt x="356225" y="1286783"/>
                    <a:pt x="352949" y="1300537"/>
                  </a:cubicBezTo>
                  <a:cubicBezTo>
                    <a:pt x="350796" y="1309548"/>
                    <a:pt x="348272" y="1318416"/>
                    <a:pt x="346462" y="1327560"/>
                  </a:cubicBezTo>
                  <a:cubicBezTo>
                    <a:pt x="343386" y="1343028"/>
                    <a:pt x="341328" y="1358830"/>
                    <a:pt x="339261" y="1374642"/>
                  </a:cubicBezTo>
                  <a:cubicBezTo>
                    <a:pt x="338242" y="1382414"/>
                    <a:pt x="336718" y="1390025"/>
                    <a:pt x="335947" y="1397864"/>
                  </a:cubicBezTo>
                  <a:cubicBezTo>
                    <a:pt x="333604" y="1421676"/>
                    <a:pt x="332280" y="1445775"/>
                    <a:pt x="332280" y="1470187"/>
                  </a:cubicBezTo>
                  <a:cubicBezTo>
                    <a:pt x="331870" y="1568228"/>
                    <a:pt x="351549" y="1665316"/>
                    <a:pt x="390106" y="1755461"/>
                  </a:cubicBezTo>
                  <a:cubicBezTo>
                    <a:pt x="385010" y="1758633"/>
                    <a:pt x="380590" y="1762548"/>
                    <a:pt x="375571" y="1765824"/>
                  </a:cubicBezTo>
                  <a:cubicBezTo>
                    <a:pt x="362350" y="1774492"/>
                    <a:pt x="349701" y="1783884"/>
                    <a:pt x="337033" y="1793294"/>
                  </a:cubicBezTo>
                  <a:cubicBezTo>
                    <a:pt x="307810" y="1814773"/>
                    <a:pt x="280054" y="1838195"/>
                    <a:pt x="253956" y="1863379"/>
                  </a:cubicBezTo>
                  <a:cubicBezTo>
                    <a:pt x="250955" y="1866294"/>
                    <a:pt x="247698" y="1868932"/>
                    <a:pt x="244745" y="1871895"/>
                  </a:cubicBezTo>
                  <a:cubicBezTo>
                    <a:pt x="229476" y="1887144"/>
                    <a:pt x="215351" y="1903232"/>
                    <a:pt x="201416" y="1919567"/>
                  </a:cubicBezTo>
                  <a:cubicBezTo>
                    <a:pt x="196767" y="1925015"/>
                    <a:pt x="192119" y="1930435"/>
                    <a:pt x="187623" y="1936017"/>
                  </a:cubicBezTo>
                  <a:cubicBezTo>
                    <a:pt x="174069" y="1952800"/>
                    <a:pt x="161115" y="1969897"/>
                    <a:pt x="148971" y="1987671"/>
                  </a:cubicBezTo>
                  <a:cubicBezTo>
                    <a:pt x="145590" y="1992605"/>
                    <a:pt x="142551" y="1997748"/>
                    <a:pt x="139275" y="2002749"/>
                  </a:cubicBezTo>
                  <a:cubicBezTo>
                    <a:pt x="104089" y="2056737"/>
                    <a:pt x="75533" y="2114763"/>
                    <a:pt x="54235" y="2175580"/>
                  </a:cubicBezTo>
                  <a:cubicBezTo>
                    <a:pt x="49159" y="2189953"/>
                    <a:pt x="44196" y="2204355"/>
                    <a:pt x="39910" y="2219081"/>
                  </a:cubicBezTo>
                  <a:cubicBezTo>
                    <a:pt x="36024" y="2232597"/>
                    <a:pt x="32566" y="2246199"/>
                    <a:pt x="29375" y="2259962"/>
                  </a:cubicBezTo>
                  <a:cubicBezTo>
                    <a:pt x="24946" y="2278812"/>
                    <a:pt x="21393" y="2297938"/>
                    <a:pt x="18307" y="2317265"/>
                  </a:cubicBezTo>
                  <a:cubicBezTo>
                    <a:pt x="16554" y="2328380"/>
                    <a:pt x="14507" y="2339353"/>
                    <a:pt x="13211" y="2350593"/>
                  </a:cubicBezTo>
                  <a:cubicBezTo>
                    <a:pt x="12078" y="2360308"/>
                    <a:pt x="11297" y="2370090"/>
                    <a:pt x="10506" y="2379901"/>
                  </a:cubicBezTo>
                  <a:cubicBezTo>
                    <a:pt x="10258" y="2381539"/>
                    <a:pt x="9277" y="2382854"/>
                    <a:pt x="9125" y="2384530"/>
                  </a:cubicBezTo>
                  <a:cubicBezTo>
                    <a:pt x="7268" y="2404876"/>
                    <a:pt x="7144" y="2425192"/>
                    <a:pt x="7144" y="2445557"/>
                  </a:cubicBezTo>
                  <a:cubicBezTo>
                    <a:pt x="7496" y="2679291"/>
                    <a:pt x="108261" y="2901604"/>
                    <a:pt x="283807" y="3055928"/>
                  </a:cubicBezTo>
                  <a:cubicBezTo>
                    <a:pt x="247841" y="3114736"/>
                    <a:pt x="219970" y="3178115"/>
                    <a:pt x="200949" y="3244371"/>
                  </a:cubicBezTo>
                  <a:cubicBezTo>
                    <a:pt x="199854" y="3248114"/>
                    <a:pt x="198758" y="3251829"/>
                    <a:pt x="197720" y="3255582"/>
                  </a:cubicBezTo>
                  <a:cubicBezTo>
                    <a:pt x="189347" y="3286062"/>
                    <a:pt x="182842" y="3317037"/>
                    <a:pt x="178260" y="3348308"/>
                  </a:cubicBezTo>
                  <a:cubicBezTo>
                    <a:pt x="177508" y="3353470"/>
                    <a:pt x="177032" y="3358671"/>
                    <a:pt x="176384" y="3363853"/>
                  </a:cubicBezTo>
                  <a:cubicBezTo>
                    <a:pt x="172126" y="3396247"/>
                    <a:pt x="169897" y="3428880"/>
                    <a:pt x="169707" y="3461550"/>
                  </a:cubicBezTo>
                  <a:cubicBezTo>
                    <a:pt x="168116" y="3821253"/>
                    <a:pt x="416319" y="4133901"/>
                    <a:pt x="767001" y="4213949"/>
                  </a:cubicBezTo>
                  <a:cubicBezTo>
                    <a:pt x="769334" y="4222979"/>
                    <a:pt x="772487" y="4231628"/>
                    <a:pt x="775078" y="4240543"/>
                  </a:cubicBezTo>
                  <a:cubicBezTo>
                    <a:pt x="777621" y="4249220"/>
                    <a:pt x="780155" y="4257879"/>
                    <a:pt x="782955" y="4266442"/>
                  </a:cubicBezTo>
                  <a:cubicBezTo>
                    <a:pt x="789346" y="4286101"/>
                    <a:pt x="796509" y="4305342"/>
                    <a:pt x="804186" y="4324334"/>
                  </a:cubicBezTo>
                  <a:cubicBezTo>
                    <a:pt x="806653" y="4330411"/>
                    <a:pt x="808882" y="4336584"/>
                    <a:pt x="811473" y="4342603"/>
                  </a:cubicBezTo>
                  <a:cubicBezTo>
                    <a:pt x="844315" y="4418918"/>
                    <a:pt x="887682" y="4490260"/>
                    <a:pt x="940318" y="4554554"/>
                  </a:cubicBezTo>
                  <a:cubicBezTo>
                    <a:pt x="943527" y="4558478"/>
                    <a:pt x="946928" y="4562221"/>
                    <a:pt x="950205" y="4566098"/>
                  </a:cubicBezTo>
                  <a:cubicBezTo>
                    <a:pt x="964330" y="4582786"/>
                    <a:pt x="979008" y="4598931"/>
                    <a:pt x="994239" y="4614533"/>
                  </a:cubicBezTo>
                  <a:cubicBezTo>
                    <a:pt x="999258" y="4619667"/>
                    <a:pt x="1004373" y="4624677"/>
                    <a:pt x="1009517" y="4629687"/>
                  </a:cubicBezTo>
                  <a:cubicBezTo>
                    <a:pt x="1023757" y="4643537"/>
                    <a:pt x="1038435" y="4656881"/>
                    <a:pt x="1053551" y="4669721"/>
                  </a:cubicBezTo>
                  <a:cubicBezTo>
                    <a:pt x="1059628" y="4674902"/>
                    <a:pt x="1065628" y="4680122"/>
                    <a:pt x="1071839" y="4685142"/>
                  </a:cubicBezTo>
                  <a:cubicBezTo>
                    <a:pt x="1087222" y="4697553"/>
                    <a:pt x="1103119" y="4709278"/>
                    <a:pt x="1119292" y="4720651"/>
                  </a:cubicBezTo>
                  <a:cubicBezTo>
                    <a:pt x="1125474" y="4725004"/>
                    <a:pt x="1131418" y="4729614"/>
                    <a:pt x="1137714" y="4733805"/>
                  </a:cubicBezTo>
                  <a:cubicBezTo>
                    <a:pt x="1159812" y="4748521"/>
                    <a:pt x="1182424" y="4762484"/>
                    <a:pt x="1205798" y="4775210"/>
                  </a:cubicBezTo>
                  <a:cubicBezTo>
                    <a:pt x="1210066" y="4777534"/>
                    <a:pt x="1214590" y="4779410"/>
                    <a:pt x="1218895" y="4781668"/>
                  </a:cubicBezTo>
                  <a:cubicBezTo>
                    <a:pt x="1238107" y="4791736"/>
                    <a:pt x="1257595" y="4801299"/>
                    <a:pt x="1277560" y="4809967"/>
                  </a:cubicBezTo>
                  <a:cubicBezTo>
                    <a:pt x="1287494" y="4814291"/>
                    <a:pt x="1297724" y="4817977"/>
                    <a:pt x="1307849" y="4821940"/>
                  </a:cubicBezTo>
                  <a:cubicBezTo>
                    <a:pt x="1322832" y="4827807"/>
                    <a:pt x="1337872" y="4833512"/>
                    <a:pt x="1353217" y="4838580"/>
                  </a:cubicBezTo>
                  <a:cubicBezTo>
                    <a:pt x="1364323" y="4842247"/>
                    <a:pt x="1375562" y="4845533"/>
                    <a:pt x="1386859" y="4848772"/>
                  </a:cubicBezTo>
                  <a:cubicBezTo>
                    <a:pt x="1402185" y="4853172"/>
                    <a:pt x="1417663" y="4857163"/>
                    <a:pt x="1433274" y="4860735"/>
                  </a:cubicBezTo>
                  <a:cubicBezTo>
                    <a:pt x="1444371" y="4863278"/>
                    <a:pt x="1455449" y="4865774"/>
                    <a:pt x="1466688" y="4867898"/>
                  </a:cubicBezTo>
                  <a:cubicBezTo>
                    <a:pt x="1484214" y="4871212"/>
                    <a:pt x="1501940" y="4873746"/>
                    <a:pt x="1519771" y="4876023"/>
                  </a:cubicBezTo>
                  <a:cubicBezTo>
                    <a:pt x="1529391" y="4877242"/>
                    <a:pt x="1538897" y="4878795"/>
                    <a:pt x="1548613" y="4879699"/>
                  </a:cubicBezTo>
                  <a:cubicBezTo>
                    <a:pt x="1576388" y="4882319"/>
                    <a:pt x="1604401" y="4883957"/>
                    <a:pt x="1632757" y="4883957"/>
                  </a:cubicBezTo>
                  <a:cubicBezTo>
                    <a:pt x="1750171" y="4884004"/>
                    <a:pt x="1866443" y="4860783"/>
                    <a:pt x="1974837" y="4815644"/>
                  </a:cubicBezTo>
                  <a:cubicBezTo>
                    <a:pt x="1986944" y="4832027"/>
                    <a:pt x="2004813" y="4843199"/>
                    <a:pt x="2024834" y="4846933"/>
                  </a:cubicBezTo>
                  <a:cubicBezTo>
                    <a:pt x="2303145" y="4896301"/>
                    <a:pt x="2587981" y="4896301"/>
                    <a:pt x="2866292" y="4846933"/>
                  </a:cubicBezTo>
                  <a:cubicBezTo>
                    <a:pt x="2905039" y="4839990"/>
                    <a:pt x="2933243" y="4806290"/>
                    <a:pt x="2933243" y="4766923"/>
                  </a:cubicBezTo>
                  <a:lnTo>
                    <a:pt x="2933243" y="4333688"/>
                  </a:lnTo>
                  <a:cubicBezTo>
                    <a:pt x="3109884" y="4288711"/>
                    <a:pt x="3279124" y="4218540"/>
                    <a:pt x="3435763" y="4125329"/>
                  </a:cubicBezTo>
                  <a:lnTo>
                    <a:pt x="3742230" y="4431796"/>
                  </a:lnTo>
                  <a:cubicBezTo>
                    <a:pt x="3770062" y="4459704"/>
                    <a:pt x="3813924" y="4463571"/>
                    <a:pt x="3846214" y="4440959"/>
                  </a:cubicBezTo>
                  <a:cubicBezTo>
                    <a:pt x="4077995" y="4279338"/>
                    <a:pt x="4279354" y="4077990"/>
                    <a:pt x="4440974" y="3846198"/>
                  </a:cubicBezTo>
                  <a:cubicBezTo>
                    <a:pt x="4463549" y="3813899"/>
                    <a:pt x="4459682" y="3770065"/>
                    <a:pt x="4431811" y="3742214"/>
                  </a:cubicBezTo>
                  <a:lnTo>
                    <a:pt x="4125344" y="3435747"/>
                  </a:lnTo>
                  <a:cubicBezTo>
                    <a:pt x="4218556" y="3279109"/>
                    <a:pt x="4288727" y="3109859"/>
                    <a:pt x="4333704" y="2933227"/>
                  </a:cubicBezTo>
                  <a:lnTo>
                    <a:pt x="4766929" y="2933227"/>
                  </a:lnTo>
                  <a:cubicBezTo>
                    <a:pt x="4806287" y="2933227"/>
                    <a:pt x="4839996" y="2905024"/>
                    <a:pt x="4846939" y="2866276"/>
                  </a:cubicBezTo>
                  <a:cubicBezTo>
                    <a:pt x="4896307" y="2587965"/>
                    <a:pt x="4896307" y="2303130"/>
                    <a:pt x="4846939" y="2024818"/>
                  </a:cubicBezTo>
                  <a:cubicBezTo>
                    <a:pt x="4839977" y="1986080"/>
                    <a:pt x="4806268" y="1957877"/>
                    <a:pt x="4766910" y="1957877"/>
                  </a:cubicBezTo>
                  <a:close/>
                  <a:moveTo>
                    <a:pt x="1562748" y="4717851"/>
                  </a:moveTo>
                  <a:cubicBezTo>
                    <a:pt x="1554433" y="4717060"/>
                    <a:pt x="1546289" y="4715631"/>
                    <a:pt x="1538059" y="4714555"/>
                  </a:cubicBezTo>
                  <a:cubicBezTo>
                    <a:pt x="1523552" y="4712669"/>
                    <a:pt x="1509065" y="4710678"/>
                    <a:pt x="1494825" y="4707945"/>
                  </a:cubicBezTo>
                  <a:cubicBezTo>
                    <a:pt x="1485071" y="4706068"/>
                    <a:pt x="1475470" y="4703706"/>
                    <a:pt x="1465840" y="4701448"/>
                  </a:cubicBezTo>
                  <a:cubicBezTo>
                    <a:pt x="1453382" y="4698524"/>
                    <a:pt x="1440980" y="4695448"/>
                    <a:pt x="1428769" y="4691895"/>
                  </a:cubicBezTo>
                  <a:cubicBezTo>
                    <a:pt x="1418882" y="4689009"/>
                    <a:pt x="1409100" y="4685856"/>
                    <a:pt x="1399385" y="4682570"/>
                  </a:cubicBezTo>
                  <a:cubicBezTo>
                    <a:pt x="1387621" y="4678598"/>
                    <a:pt x="1375991" y="4674331"/>
                    <a:pt x="1364513" y="4669778"/>
                  </a:cubicBezTo>
                  <a:cubicBezTo>
                    <a:pt x="1355169" y="4666082"/>
                    <a:pt x="1345854" y="4662310"/>
                    <a:pt x="1336691" y="4658234"/>
                  </a:cubicBezTo>
                  <a:cubicBezTo>
                    <a:pt x="1324785" y="4652938"/>
                    <a:pt x="1313145" y="4647203"/>
                    <a:pt x="1301591" y="4641298"/>
                  </a:cubicBezTo>
                  <a:cubicBezTo>
                    <a:pt x="1293466" y="4637155"/>
                    <a:pt x="1285266" y="4633135"/>
                    <a:pt x="1277312" y="4628696"/>
                  </a:cubicBezTo>
                  <a:cubicBezTo>
                    <a:pt x="1263815" y="4621153"/>
                    <a:pt x="1250718" y="4612999"/>
                    <a:pt x="1237764" y="4604636"/>
                  </a:cubicBezTo>
                  <a:cubicBezTo>
                    <a:pt x="1232307" y="4601122"/>
                    <a:pt x="1226658" y="4597883"/>
                    <a:pt x="1221286" y="4594235"/>
                  </a:cubicBezTo>
                  <a:cubicBezTo>
                    <a:pt x="1183691" y="4568594"/>
                    <a:pt x="1148544" y="4539533"/>
                    <a:pt x="1116301" y="4507415"/>
                  </a:cubicBezTo>
                  <a:cubicBezTo>
                    <a:pt x="1115263" y="4506376"/>
                    <a:pt x="1114311" y="4505243"/>
                    <a:pt x="1113273" y="4504205"/>
                  </a:cubicBezTo>
                  <a:cubicBezTo>
                    <a:pt x="1098423" y="4489193"/>
                    <a:pt x="1084221" y="4473572"/>
                    <a:pt x="1070677" y="4457342"/>
                  </a:cubicBezTo>
                  <a:cubicBezTo>
                    <a:pt x="1068267" y="4454446"/>
                    <a:pt x="1066019" y="4451408"/>
                    <a:pt x="1063647" y="4448474"/>
                  </a:cubicBezTo>
                  <a:cubicBezTo>
                    <a:pt x="1051827" y="4433825"/>
                    <a:pt x="1040482" y="4418775"/>
                    <a:pt x="1029795" y="4403240"/>
                  </a:cubicBezTo>
                  <a:cubicBezTo>
                    <a:pt x="1027043" y="4399239"/>
                    <a:pt x="1024433" y="4395134"/>
                    <a:pt x="1021747" y="4391076"/>
                  </a:cubicBezTo>
                  <a:cubicBezTo>
                    <a:pt x="1011993" y="4376255"/>
                    <a:pt x="1002754" y="4361082"/>
                    <a:pt x="994058" y="4345547"/>
                  </a:cubicBezTo>
                  <a:cubicBezTo>
                    <a:pt x="991333" y="4340651"/>
                    <a:pt x="988647" y="4335736"/>
                    <a:pt x="986018" y="4330774"/>
                  </a:cubicBezTo>
                  <a:cubicBezTo>
                    <a:pt x="978027" y="4315686"/>
                    <a:pt x="970655" y="4300227"/>
                    <a:pt x="963711" y="4284539"/>
                  </a:cubicBezTo>
                  <a:cubicBezTo>
                    <a:pt x="961225" y="4278910"/>
                    <a:pt x="958663" y="4273309"/>
                    <a:pt x="956320" y="4267604"/>
                  </a:cubicBezTo>
                  <a:cubicBezTo>
                    <a:pt x="949938" y="4252107"/>
                    <a:pt x="944280" y="4236247"/>
                    <a:pt x="938946" y="4220236"/>
                  </a:cubicBezTo>
                  <a:cubicBezTo>
                    <a:pt x="936917" y="4214111"/>
                    <a:pt x="934669" y="4208101"/>
                    <a:pt x="932793" y="4201900"/>
                  </a:cubicBezTo>
                  <a:cubicBezTo>
                    <a:pt x="927716" y="4185184"/>
                    <a:pt x="923535" y="4168106"/>
                    <a:pt x="919648" y="4150913"/>
                  </a:cubicBezTo>
                  <a:cubicBezTo>
                    <a:pt x="918381" y="4145303"/>
                    <a:pt x="916772" y="4139835"/>
                    <a:pt x="915638" y="4134168"/>
                  </a:cubicBezTo>
                  <a:cubicBezTo>
                    <a:pt x="874424" y="3929857"/>
                    <a:pt x="922372" y="3717659"/>
                    <a:pt x="1047455" y="3550933"/>
                  </a:cubicBezTo>
                  <a:cubicBezTo>
                    <a:pt x="1074287" y="3515052"/>
                    <a:pt x="1067010" y="3464217"/>
                    <a:pt x="1031186" y="3437300"/>
                  </a:cubicBezTo>
                  <a:cubicBezTo>
                    <a:pt x="995363" y="3410382"/>
                    <a:pt x="944509" y="3417545"/>
                    <a:pt x="917515" y="3453302"/>
                  </a:cubicBezTo>
                  <a:cubicBezTo>
                    <a:pt x="800891" y="3607826"/>
                    <a:pt x="738064" y="3796288"/>
                    <a:pt x="738645" y="3989883"/>
                  </a:cubicBezTo>
                  <a:cubicBezTo>
                    <a:pt x="738645" y="4005971"/>
                    <a:pt x="740216" y="4021668"/>
                    <a:pt x="741064" y="4037546"/>
                  </a:cubicBezTo>
                  <a:cubicBezTo>
                    <a:pt x="495510" y="3952907"/>
                    <a:pt x="331118" y="3721297"/>
                    <a:pt x="332251" y="3461570"/>
                  </a:cubicBezTo>
                  <a:cubicBezTo>
                    <a:pt x="332242" y="3428089"/>
                    <a:pt x="334956" y="3394666"/>
                    <a:pt x="340376" y="3361624"/>
                  </a:cubicBezTo>
                  <a:cubicBezTo>
                    <a:pt x="340947" y="3358119"/>
                    <a:pt x="342243" y="3354880"/>
                    <a:pt x="342881" y="3351394"/>
                  </a:cubicBezTo>
                  <a:cubicBezTo>
                    <a:pt x="359950" y="3256277"/>
                    <a:pt x="399821" y="3166714"/>
                    <a:pt x="459057" y="3090371"/>
                  </a:cubicBezTo>
                  <a:cubicBezTo>
                    <a:pt x="459610" y="3089656"/>
                    <a:pt x="459705" y="3088713"/>
                    <a:pt x="460229" y="3087980"/>
                  </a:cubicBezTo>
                  <a:cubicBezTo>
                    <a:pt x="536953" y="2988663"/>
                    <a:pt x="642576" y="2915568"/>
                    <a:pt x="762552" y="2878754"/>
                  </a:cubicBezTo>
                  <a:cubicBezTo>
                    <a:pt x="805472" y="2865562"/>
                    <a:pt x="829561" y="2820070"/>
                    <a:pt x="816369" y="2777151"/>
                  </a:cubicBezTo>
                  <a:cubicBezTo>
                    <a:pt x="803177" y="2734231"/>
                    <a:pt x="757685" y="2710142"/>
                    <a:pt x="714766" y="2723334"/>
                  </a:cubicBezTo>
                  <a:cubicBezTo>
                    <a:pt x="588855" y="2761920"/>
                    <a:pt x="474917" y="2832081"/>
                    <a:pt x="383791" y="2927150"/>
                  </a:cubicBezTo>
                  <a:cubicBezTo>
                    <a:pt x="247774" y="2803945"/>
                    <a:pt x="170031" y="2629085"/>
                    <a:pt x="169688" y="2445557"/>
                  </a:cubicBezTo>
                  <a:cubicBezTo>
                    <a:pt x="169897" y="2418287"/>
                    <a:pt x="171793" y="2391055"/>
                    <a:pt x="175365" y="2364023"/>
                  </a:cubicBezTo>
                  <a:cubicBezTo>
                    <a:pt x="176441" y="2355403"/>
                    <a:pt x="177879" y="2346887"/>
                    <a:pt x="179299" y="2338372"/>
                  </a:cubicBezTo>
                  <a:cubicBezTo>
                    <a:pt x="182337" y="2319884"/>
                    <a:pt x="186328" y="2301701"/>
                    <a:pt x="190910" y="2283708"/>
                  </a:cubicBezTo>
                  <a:cubicBezTo>
                    <a:pt x="193253" y="2274602"/>
                    <a:pt x="195215" y="2265353"/>
                    <a:pt x="197949" y="2256409"/>
                  </a:cubicBezTo>
                  <a:cubicBezTo>
                    <a:pt x="204711" y="2234121"/>
                    <a:pt x="212665" y="2212213"/>
                    <a:pt x="221799" y="2190782"/>
                  </a:cubicBezTo>
                  <a:cubicBezTo>
                    <a:pt x="227114" y="2178333"/>
                    <a:pt x="233315" y="2166370"/>
                    <a:pt x="239382" y="2154330"/>
                  </a:cubicBezTo>
                  <a:cubicBezTo>
                    <a:pt x="244421" y="2144262"/>
                    <a:pt x="249641" y="2134299"/>
                    <a:pt x="255194" y="2124517"/>
                  </a:cubicBezTo>
                  <a:cubicBezTo>
                    <a:pt x="262661" y="2111439"/>
                    <a:pt x="270310" y="2098466"/>
                    <a:pt x="278635" y="2085969"/>
                  </a:cubicBezTo>
                  <a:cubicBezTo>
                    <a:pt x="283426" y="2078768"/>
                    <a:pt x="288769" y="2071948"/>
                    <a:pt x="293846" y="2064938"/>
                  </a:cubicBezTo>
                  <a:cubicBezTo>
                    <a:pt x="309667" y="2043145"/>
                    <a:pt x="326812" y="2022352"/>
                    <a:pt x="345186" y="2002663"/>
                  </a:cubicBezTo>
                  <a:cubicBezTo>
                    <a:pt x="352377" y="1994977"/>
                    <a:pt x="359483" y="1987223"/>
                    <a:pt x="367065" y="1979879"/>
                  </a:cubicBezTo>
                  <a:cubicBezTo>
                    <a:pt x="377019" y="1970212"/>
                    <a:pt x="387325" y="1960906"/>
                    <a:pt x="397869" y="1951876"/>
                  </a:cubicBezTo>
                  <a:cubicBezTo>
                    <a:pt x="409489" y="1941980"/>
                    <a:pt x="421605" y="1932569"/>
                    <a:pt x="433988" y="1923444"/>
                  </a:cubicBezTo>
                  <a:cubicBezTo>
                    <a:pt x="443789" y="1916176"/>
                    <a:pt x="453533" y="1908899"/>
                    <a:pt x="463734" y="1902184"/>
                  </a:cubicBezTo>
                  <a:cubicBezTo>
                    <a:pt x="482613" y="1889859"/>
                    <a:pt x="502110" y="1878505"/>
                    <a:pt x="522141" y="1868161"/>
                  </a:cubicBezTo>
                  <a:cubicBezTo>
                    <a:pt x="614115" y="1820317"/>
                    <a:pt x="716261" y="1795323"/>
                    <a:pt x="819931" y="1795304"/>
                  </a:cubicBezTo>
                  <a:cubicBezTo>
                    <a:pt x="864822" y="1795304"/>
                    <a:pt x="901208" y="1758909"/>
                    <a:pt x="901208" y="1714027"/>
                  </a:cubicBezTo>
                  <a:cubicBezTo>
                    <a:pt x="901208" y="1669136"/>
                    <a:pt x="864813" y="1632750"/>
                    <a:pt x="819931" y="1632750"/>
                  </a:cubicBezTo>
                  <a:cubicBezTo>
                    <a:pt x="723195" y="1632941"/>
                    <a:pt x="627288" y="1650524"/>
                    <a:pt x="536772" y="1684643"/>
                  </a:cubicBezTo>
                  <a:cubicBezTo>
                    <a:pt x="508797" y="1616615"/>
                    <a:pt x="494538" y="1543739"/>
                    <a:pt x="494805" y="1470187"/>
                  </a:cubicBezTo>
                  <a:cubicBezTo>
                    <a:pt x="494843" y="1212650"/>
                    <a:pt x="667855" y="987251"/>
                    <a:pt x="916619" y="920623"/>
                  </a:cubicBezTo>
                  <a:cubicBezTo>
                    <a:pt x="1165384" y="853996"/>
                    <a:pt x="1427893" y="962752"/>
                    <a:pt x="1556652" y="1185790"/>
                  </a:cubicBezTo>
                  <a:cubicBezTo>
                    <a:pt x="1571196" y="1210926"/>
                    <a:pt x="1598057" y="1226395"/>
                    <a:pt x="1627099" y="1226366"/>
                  </a:cubicBezTo>
                  <a:cubicBezTo>
                    <a:pt x="1656140" y="1226338"/>
                    <a:pt x="1682972" y="1210812"/>
                    <a:pt x="1697469" y="1185647"/>
                  </a:cubicBezTo>
                  <a:cubicBezTo>
                    <a:pt x="1711966" y="1160482"/>
                    <a:pt x="1711938" y="1129488"/>
                    <a:pt x="1697384" y="1104351"/>
                  </a:cubicBezTo>
                  <a:cubicBezTo>
                    <a:pt x="1580921" y="904202"/>
                    <a:pt x="1376867" y="770728"/>
                    <a:pt x="1146829" y="744230"/>
                  </a:cubicBezTo>
                  <a:cubicBezTo>
                    <a:pt x="1165641" y="415017"/>
                    <a:pt x="1442980" y="160538"/>
                    <a:pt x="1772593" y="170034"/>
                  </a:cubicBezTo>
                  <a:cubicBezTo>
                    <a:pt x="2102206" y="179531"/>
                    <a:pt x="2364429" y="449564"/>
                    <a:pt x="2364248" y="779320"/>
                  </a:cubicBezTo>
                  <a:lnTo>
                    <a:pt x="2364248" y="1281583"/>
                  </a:lnTo>
                  <a:lnTo>
                    <a:pt x="2011347" y="1775673"/>
                  </a:lnTo>
                  <a:lnTo>
                    <a:pt x="1712805" y="1644666"/>
                  </a:lnTo>
                  <a:cubicBezTo>
                    <a:pt x="1713005" y="1640637"/>
                    <a:pt x="1714005" y="1636837"/>
                    <a:pt x="1714005" y="1632760"/>
                  </a:cubicBezTo>
                  <a:cubicBezTo>
                    <a:pt x="1715195" y="1513783"/>
                    <a:pt x="1631185" y="1410961"/>
                    <a:pt x="1514361" y="1388415"/>
                  </a:cubicBezTo>
                  <a:cubicBezTo>
                    <a:pt x="1397537" y="1365869"/>
                    <a:pt x="1281294" y="1430058"/>
                    <a:pt x="1238136" y="1540929"/>
                  </a:cubicBezTo>
                  <a:cubicBezTo>
                    <a:pt x="1194978" y="1651800"/>
                    <a:pt x="1237240" y="1777683"/>
                    <a:pt x="1338567" y="1840053"/>
                  </a:cubicBezTo>
                  <a:cubicBezTo>
                    <a:pt x="1439894" y="1902422"/>
                    <a:pt x="1571311" y="1883448"/>
                    <a:pt x="1650864" y="1794980"/>
                  </a:cubicBezTo>
                  <a:lnTo>
                    <a:pt x="1946062" y="1924539"/>
                  </a:lnTo>
                  <a:cubicBezTo>
                    <a:pt x="1966474" y="1933474"/>
                    <a:pt x="1988515" y="1938084"/>
                    <a:pt x="2010794" y="1938074"/>
                  </a:cubicBezTo>
                  <a:cubicBezTo>
                    <a:pt x="2063439" y="1938131"/>
                    <a:pt x="2112893" y="1912843"/>
                    <a:pt x="2143668" y="1870133"/>
                  </a:cubicBezTo>
                  <a:lnTo>
                    <a:pt x="2364248" y="1561294"/>
                  </a:lnTo>
                  <a:lnTo>
                    <a:pt x="2364248" y="2201717"/>
                  </a:lnTo>
                  <a:lnTo>
                    <a:pt x="1699032" y="2201717"/>
                  </a:lnTo>
                  <a:cubicBezTo>
                    <a:pt x="1659446" y="2089750"/>
                    <a:pt x="1544955" y="2022590"/>
                    <a:pt x="1427902" y="2042668"/>
                  </a:cubicBezTo>
                  <a:cubicBezTo>
                    <a:pt x="1310850" y="2062747"/>
                    <a:pt x="1225296" y="2164236"/>
                    <a:pt x="1225296" y="2282994"/>
                  </a:cubicBezTo>
                  <a:cubicBezTo>
                    <a:pt x="1225296" y="2401751"/>
                    <a:pt x="1310850" y="2503240"/>
                    <a:pt x="1427902" y="2523319"/>
                  </a:cubicBezTo>
                  <a:cubicBezTo>
                    <a:pt x="1544955" y="2543398"/>
                    <a:pt x="1659446" y="2476237"/>
                    <a:pt x="1699032" y="2364270"/>
                  </a:cubicBezTo>
                  <a:lnTo>
                    <a:pt x="2364248" y="2364270"/>
                  </a:lnTo>
                  <a:lnTo>
                    <a:pt x="2364248" y="2689387"/>
                  </a:lnTo>
                  <a:lnTo>
                    <a:pt x="2186712" y="2689387"/>
                  </a:lnTo>
                  <a:cubicBezTo>
                    <a:pt x="2147126" y="2577421"/>
                    <a:pt x="2032635" y="2510260"/>
                    <a:pt x="1915582" y="2530339"/>
                  </a:cubicBezTo>
                  <a:cubicBezTo>
                    <a:pt x="1798530" y="2550418"/>
                    <a:pt x="1712976" y="2651907"/>
                    <a:pt x="1712976" y="2770664"/>
                  </a:cubicBezTo>
                  <a:cubicBezTo>
                    <a:pt x="1712976" y="2889422"/>
                    <a:pt x="1798530" y="2990911"/>
                    <a:pt x="1915582" y="3010990"/>
                  </a:cubicBezTo>
                  <a:cubicBezTo>
                    <a:pt x="2032635" y="3031068"/>
                    <a:pt x="2147126" y="2963907"/>
                    <a:pt x="2186712" y="2851941"/>
                  </a:cubicBezTo>
                  <a:lnTo>
                    <a:pt x="2364248" y="2851941"/>
                  </a:lnTo>
                  <a:lnTo>
                    <a:pt x="2364248" y="3177058"/>
                  </a:lnTo>
                  <a:lnTo>
                    <a:pt x="1699365" y="3177058"/>
                  </a:lnTo>
                  <a:cubicBezTo>
                    <a:pt x="1621946" y="3177210"/>
                    <a:pt x="1555318" y="3231817"/>
                    <a:pt x="1539983" y="3307712"/>
                  </a:cubicBezTo>
                  <a:lnTo>
                    <a:pt x="1482604" y="3594567"/>
                  </a:lnTo>
                  <a:cubicBezTo>
                    <a:pt x="1370048" y="3628829"/>
                    <a:pt x="1298410" y="3739042"/>
                    <a:pt x="1312774" y="3855809"/>
                  </a:cubicBezTo>
                  <a:cubicBezTo>
                    <a:pt x="1327147" y="3972586"/>
                    <a:pt x="1423368" y="4062130"/>
                    <a:pt x="1540869" y="4068083"/>
                  </a:cubicBezTo>
                  <a:cubicBezTo>
                    <a:pt x="1658369" y="4074037"/>
                    <a:pt x="1763154" y="3994674"/>
                    <a:pt x="1789252" y="3879946"/>
                  </a:cubicBezTo>
                  <a:cubicBezTo>
                    <a:pt x="1815351" y="3765217"/>
                    <a:pt x="1755219" y="3648336"/>
                    <a:pt x="1646701" y="3602873"/>
                  </a:cubicBezTo>
                  <a:lnTo>
                    <a:pt x="1699355" y="3339611"/>
                  </a:lnTo>
                  <a:lnTo>
                    <a:pt x="2364239" y="3339611"/>
                  </a:lnTo>
                  <a:lnTo>
                    <a:pt x="2364239" y="3989854"/>
                  </a:lnTo>
                  <a:cubicBezTo>
                    <a:pt x="2363772" y="4393667"/>
                    <a:pt x="2036531" y="4720908"/>
                    <a:pt x="1632718" y="4721375"/>
                  </a:cubicBezTo>
                  <a:cubicBezTo>
                    <a:pt x="1609125" y="4721394"/>
                    <a:pt x="1585808" y="4720051"/>
                    <a:pt x="1562748" y="4717851"/>
                  </a:cubicBezTo>
                  <a:close/>
                  <a:moveTo>
                    <a:pt x="2526830" y="2047374"/>
                  </a:moveTo>
                  <a:cubicBezTo>
                    <a:pt x="2716044" y="2085998"/>
                    <a:pt x="2851947" y="2252437"/>
                    <a:pt x="2851947" y="2445557"/>
                  </a:cubicBezTo>
                  <a:cubicBezTo>
                    <a:pt x="2851947" y="2638676"/>
                    <a:pt x="2716044" y="2805116"/>
                    <a:pt x="2526830" y="2843740"/>
                  </a:cubicBezTo>
                  <a:lnTo>
                    <a:pt x="2526830" y="2047374"/>
                  </a:lnTo>
                  <a:close/>
                  <a:moveTo>
                    <a:pt x="2526830" y="3008027"/>
                  </a:moveTo>
                  <a:cubicBezTo>
                    <a:pt x="2806684" y="2967965"/>
                    <a:pt x="3014510" y="2728259"/>
                    <a:pt x="3014510" y="2445557"/>
                  </a:cubicBezTo>
                  <a:cubicBezTo>
                    <a:pt x="3014510" y="2162855"/>
                    <a:pt x="2806684" y="1923149"/>
                    <a:pt x="2526830" y="1883087"/>
                  </a:cubicBezTo>
                  <a:lnTo>
                    <a:pt x="2526830" y="1474312"/>
                  </a:lnTo>
                  <a:cubicBezTo>
                    <a:pt x="3032132" y="1516193"/>
                    <a:pt x="3420904" y="1938522"/>
                    <a:pt x="3420904" y="2445557"/>
                  </a:cubicBezTo>
                  <a:cubicBezTo>
                    <a:pt x="3420904" y="2952592"/>
                    <a:pt x="3032132" y="3374921"/>
                    <a:pt x="2526830" y="3416802"/>
                  </a:cubicBezTo>
                  <a:lnTo>
                    <a:pt x="2526830" y="3008027"/>
                  </a:lnTo>
                  <a:close/>
                  <a:moveTo>
                    <a:pt x="1470184" y="1714037"/>
                  </a:moveTo>
                  <a:cubicBezTo>
                    <a:pt x="1425292" y="1714037"/>
                    <a:pt x="1388907" y="1677642"/>
                    <a:pt x="1388907" y="1632760"/>
                  </a:cubicBezTo>
                  <a:cubicBezTo>
                    <a:pt x="1388907" y="1587878"/>
                    <a:pt x="1425302" y="1551483"/>
                    <a:pt x="1470184" y="1551483"/>
                  </a:cubicBezTo>
                  <a:cubicBezTo>
                    <a:pt x="1515066" y="1551483"/>
                    <a:pt x="1551461" y="1587878"/>
                    <a:pt x="1551461" y="1632760"/>
                  </a:cubicBezTo>
                  <a:cubicBezTo>
                    <a:pt x="1551413" y="1677623"/>
                    <a:pt x="1515056" y="1713980"/>
                    <a:pt x="1470184" y="1714037"/>
                  </a:cubicBezTo>
                  <a:close/>
                  <a:moveTo>
                    <a:pt x="1551470" y="2282994"/>
                  </a:moveTo>
                  <a:cubicBezTo>
                    <a:pt x="1551470" y="2327885"/>
                    <a:pt x="1515085" y="2364270"/>
                    <a:pt x="1470193" y="2364270"/>
                  </a:cubicBezTo>
                  <a:cubicBezTo>
                    <a:pt x="1425302" y="2364270"/>
                    <a:pt x="1388916" y="2327875"/>
                    <a:pt x="1388916" y="2282994"/>
                  </a:cubicBezTo>
                  <a:cubicBezTo>
                    <a:pt x="1388916" y="2238102"/>
                    <a:pt x="1425312" y="2201717"/>
                    <a:pt x="1470193" y="2201717"/>
                  </a:cubicBezTo>
                  <a:cubicBezTo>
                    <a:pt x="1515056" y="2201774"/>
                    <a:pt x="1551413" y="2238131"/>
                    <a:pt x="1551470" y="2282994"/>
                  </a:cubicBezTo>
                  <a:close/>
                  <a:moveTo>
                    <a:pt x="2039150" y="2770674"/>
                  </a:moveTo>
                  <a:cubicBezTo>
                    <a:pt x="2039150" y="2815565"/>
                    <a:pt x="2002755" y="2851950"/>
                    <a:pt x="1957873" y="2851950"/>
                  </a:cubicBezTo>
                  <a:cubicBezTo>
                    <a:pt x="1912992" y="2851950"/>
                    <a:pt x="1876597" y="2815565"/>
                    <a:pt x="1876597" y="2770674"/>
                  </a:cubicBezTo>
                  <a:cubicBezTo>
                    <a:pt x="1876597" y="2725782"/>
                    <a:pt x="1912982" y="2689397"/>
                    <a:pt x="1957873" y="2689397"/>
                  </a:cubicBezTo>
                  <a:cubicBezTo>
                    <a:pt x="2002736" y="2689454"/>
                    <a:pt x="2039093" y="2725811"/>
                    <a:pt x="2039150" y="2770674"/>
                  </a:cubicBezTo>
                  <a:close/>
                  <a:moveTo>
                    <a:pt x="1551470" y="3746034"/>
                  </a:moveTo>
                  <a:cubicBezTo>
                    <a:pt x="1596361" y="3746034"/>
                    <a:pt x="1632747" y="3782429"/>
                    <a:pt x="1632747" y="3827310"/>
                  </a:cubicBezTo>
                  <a:cubicBezTo>
                    <a:pt x="1632747" y="3872202"/>
                    <a:pt x="1596352" y="3908587"/>
                    <a:pt x="1551470" y="3908587"/>
                  </a:cubicBezTo>
                  <a:cubicBezTo>
                    <a:pt x="1506579" y="3908587"/>
                    <a:pt x="1470193" y="3872192"/>
                    <a:pt x="1470193" y="3827310"/>
                  </a:cubicBezTo>
                  <a:cubicBezTo>
                    <a:pt x="1470241" y="3782448"/>
                    <a:pt x="1506598" y="3746091"/>
                    <a:pt x="1551470" y="3746034"/>
                  </a:cubicBezTo>
                  <a:close/>
                  <a:moveTo>
                    <a:pt x="4697816" y="2770674"/>
                  </a:moveTo>
                  <a:lnTo>
                    <a:pt x="4269467" y="2770674"/>
                  </a:lnTo>
                  <a:cubicBezTo>
                    <a:pt x="4231300" y="2770664"/>
                    <a:pt x="4198277" y="2797220"/>
                    <a:pt x="4190095" y="2834491"/>
                  </a:cubicBezTo>
                  <a:cubicBezTo>
                    <a:pt x="4145880" y="3036793"/>
                    <a:pt x="4065927" y="3229588"/>
                    <a:pt x="3953990" y="3403810"/>
                  </a:cubicBezTo>
                  <a:cubicBezTo>
                    <a:pt x="3933320" y="3435966"/>
                    <a:pt x="3937864" y="3478191"/>
                    <a:pt x="3964905" y="3505213"/>
                  </a:cubicBezTo>
                  <a:lnTo>
                    <a:pt x="4267962" y="3808270"/>
                  </a:lnTo>
                  <a:cubicBezTo>
                    <a:pt x="4137993" y="3983120"/>
                    <a:pt x="3983117" y="4137997"/>
                    <a:pt x="3808257" y="4267966"/>
                  </a:cubicBezTo>
                  <a:lnTo>
                    <a:pt x="3505200" y="3964909"/>
                  </a:lnTo>
                  <a:cubicBezTo>
                    <a:pt x="3478159" y="3937905"/>
                    <a:pt x="3435963" y="3933362"/>
                    <a:pt x="3403797" y="3953993"/>
                  </a:cubicBezTo>
                  <a:cubicBezTo>
                    <a:pt x="3229575" y="4065921"/>
                    <a:pt x="3036780" y="4145874"/>
                    <a:pt x="2834478" y="4190099"/>
                  </a:cubicBezTo>
                  <a:cubicBezTo>
                    <a:pt x="2797197" y="4198281"/>
                    <a:pt x="2770642" y="4231313"/>
                    <a:pt x="2770651" y="4269471"/>
                  </a:cubicBezTo>
                  <a:lnTo>
                    <a:pt x="2770651" y="4697820"/>
                  </a:lnTo>
                  <a:cubicBezTo>
                    <a:pt x="2571407" y="4726299"/>
                    <a:pt x="2369258" y="4728099"/>
                    <a:pt x="2169538" y="4703163"/>
                  </a:cubicBezTo>
                  <a:cubicBezTo>
                    <a:pt x="2394204" y="4534837"/>
                    <a:pt x="2526554" y="4270594"/>
                    <a:pt x="2526811" y="3989874"/>
                  </a:cubicBezTo>
                  <a:lnTo>
                    <a:pt x="2526811" y="3579356"/>
                  </a:lnTo>
                  <a:cubicBezTo>
                    <a:pt x="3122038" y="3537370"/>
                    <a:pt x="3583458" y="3042260"/>
                    <a:pt x="3583458" y="2445557"/>
                  </a:cubicBezTo>
                  <a:cubicBezTo>
                    <a:pt x="3583458" y="1848854"/>
                    <a:pt x="3122038" y="1353744"/>
                    <a:pt x="2526811" y="1311758"/>
                  </a:cubicBezTo>
                  <a:lnTo>
                    <a:pt x="2526811" y="779310"/>
                  </a:lnTo>
                  <a:cubicBezTo>
                    <a:pt x="2526783" y="546567"/>
                    <a:pt x="2421589" y="326311"/>
                    <a:pt x="2240594" y="179997"/>
                  </a:cubicBezTo>
                  <a:cubicBezTo>
                    <a:pt x="2417188" y="163633"/>
                    <a:pt x="2595096" y="168101"/>
                    <a:pt x="2770651" y="193285"/>
                  </a:cubicBezTo>
                  <a:lnTo>
                    <a:pt x="2770651" y="621634"/>
                  </a:lnTo>
                  <a:cubicBezTo>
                    <a:pt x="2770642" y="659800"/>
                    <a:pt x="2797197" y="692823"/>
                    <a:pt x="2834469" y="701005"/>
                  </a:cubicBezTo>
                  <a:cubicBezTo>
                    <a:pt x="3036770" y="745220"/>
                    <a:pt x="3229566" y="825173"/>
                    <a:pt x="3403787" y="937111"/>
                  </a:cubicBezTo>
                  <a:cubicBezTo>
                    <a:pt x="3435934" y="957818"/>
                    <a:pt x="3478178" y="953275"/>
                    <a:pt x="3505191" y="926195"/>
                  </a:cubicBezTo>
                  <a:lnTo>
                    <a:pt x="3808248" y="623138"/>
                  </a:lnTo>
                  <a:cubicBezTo>
                    <a:pt x="3983098" y="753107"/>
                    <a:pt x="4137984" y="907984"/>
                    <a:pt x="4267953" y="1082844"/>
                  </a:cubicBezTo>
                  <a:lnTo>
                    <a:pt x="3964896" y="1385901"/>
                  </a:lnTo>
                  <a:cubicBezTo>
                    <a:pt x="3937864" y="1412923"/>
                    <a:pt x="3933311" y="1455138"/>
                    <a:pt x="3953980" y="1487304"/>
                  </a:cubicBezTo>
                  <a:cubicBezTo>
                    <a:pt x="4065908" y="1661525"/>
                    <a:pt x="4145861" y="1854321"/>
                    <a:pt x="4190086" y="2056622"/>
                  </a:cubicBezTo>
                  <a:cubicBezTo>
                    <a:pt x="4198268" y="2093903"/>
                    <a:pt x="4231300" y="2120459"/>
                    <a:pt x="4269458" y="2120450"/>
                  </a:cubicBezTo>
                  <a:lnTo>
                    <a:pt x="4697807" y="2120450"/>
                  </a:lnTo>
                  <a:cubicBezTo>
                    <a:pt x="4729239" y="2336038"/>
                    <a:pt x="4729239" y="2555066"/>
                    <a:pt x="4697816" y="2770674"/>
                  </a:cubicBezTo>
                  <a:lnTo>
                    <a:pt x="4697816" y="2770674"/>
                  </a:ln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B3772C24-4A0D-16CA-8F71-DA11A8ED621A}"/>
              </a:ext>
            </a:extLst>
          </p:cNvPr>
          <p:cNvGrpSpPr/>
          <p:nvPr/>
        </p:nvGrpSpPr>
        <p:grpSpPr>
          <a:xfrm>
            <a:off x="4377458" y="1352404"/>
            <a:ext cx="3475586" cy="2378713"/>
            <a:chOff x="4543771" y="1773315"/>
            <a:chExt cx="3475586" cy="2378713"/>
          </a:xfrm>
          <a:solidFill>
            <a:schemeClr val="accent1"/>
          </a:solidFill>
        </p:grpSpPr>
        <p:sp>
          <p:nvSpPr>
            <p:cNvPr id="30" name="Rounded Rectangle 79">
              <a:extLst>
                <a:ext uri="{FF2B5EF4-FFF2-40B4-BE49-F238E27FC236}">
                  <a16:creationId xmlns:a16="http://schemas.microsoft.com/office/drawing/2014/main" id="{0AC17430-98B9-D12B-54C8-409AB5C653DC}"/>
                </a:ext>
              </a:extLst>
            </p:cNvPr>
            <p:cNvSpPr/>
            <p:nvPr/>
          </p:nvSpPr>
          <p:spPr>
            <a:xfrm>
              <a:off x="6218119" y="1773315"/>
              <a:ext cx="126891" cy="406981"/>
            </a:xfrm>
            <a:prstGeom prst="roundRect">
              <a:avLst>
                <a:gd name="adj" fmla="val 50000"/>
              </a:avLst>
            </a:prstGeom>
            <a:grpFill/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Rounded Rectangle 80">
              <a:extLst>
                <a:ext uri="{FF2B5EF4-FFF2-40B4-BE49-F238E27FC236}">
                  <a16:creationId xmlns:a16="http://schemas.microsoft.com/office/drawing/2014/main" id="{BCE9D12F-A886-AF03-C6F4-689BEEF3EC39}"/>
                </a:ext>
              </a:extLst>
            </p:cNvPr>
            <p:cNvSpPr/>
            <p:nvPr/>
          </p:nvSpPr>
          <p:spPr>
            <a:xfrm rot="8640000">
              <a:off x="5269869" y="2081419"/>
              <a:ext cx="126891" cy="406981"/>
            </a:xfrm>
            <a:prstGeom prst="roundRect">
              <a:avLst>
                <a:gd name="adj" fmla="val 50000"/>
              </a:avLst>
            </a:prstGeom>
            <a:grpFill/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Rounded Rectangle 81">
              <a:extLst>
                <a:ext uri="{FF2B5EF4-FFF2-40B4-BE49-F238E27FC236}">
                  <a16:creationId xmlns:a16="http://schemas.microsoft.com/office/drawing/2014/main" id="{2D9D05F6-77FB-716D-2131-249D12BA3C85}"/>
                </a:ext>
              </a:extLst>
            </p:cNvPr>
            <p:cNvSpPr/>
            <p:nvPr/>
          </p:nvSpPr>
          <p:spPr>
            <a:xfrm rot="6480000">
              <a:off x="7752420" y="3885091"/>
              <a:ext cx="126891" cy="406983"/>
            </a:xfrm>
            <a:prstGeom prst="roundRect">
              <a:avLst>
                <a:gd name="adj" fmla="val 50000"/>
              </a:avLst>
            </a:prstGeom>
            <a:grpFill/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Rounded Rectangle 82">
              <a:extLst>
                <a:ext uri="{FF2B5EF4-FFF2-40B4-BE49-F238E27FC236}">
                  <a16:creationId xmlns:a16="http://schemas.microsoft.com/office/drawing/2014/main" id="{85011C94-7652-E530-6CB2-D8B822ACCE04}"/>
                </a:ext>
              </a:extLst>
            </p:cNvPr>
            <p:cNvSpPr/>
            <p:nvPr/>
          </p:nvSpPr>
          <p:spPr>
            <a:xfrm rot="6480000">
              <a:off x="4683817" y="2888045"/>
              <a:ext cx="126891" cy="406983"/>
            </a:xfrm>
            <a:prstGeom prst="roundRect">
              <a:avLst>
                <a:gd name="adj" fmla="val 50000"/>
              </a:avLst>
            </a:prstGeom>
            <a:grpFill/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Rounded Rectangle 83">
              <a:extLst>
                <a:ext uri="{FF2B5EF4-FFF2-40B4-BE49-F238E27FC236}">
                  <a16:creationId xmlns:a16="http://schemas.microsoft.com/office/drawing/2014/main" id="{7C748A77-D6E0-6153-5DF8-CB0695807356}"/>
                </a:ext>
              </a:extLst>
            </p:cNvPr>
            <p:cNvSpPr/>
            <p:nvPr/>
          </p:nvSpPr>
          <p:spPr>
            <a:xfrm rot="4320000">
              <a:off x="7752420" y="2888045"/>
              <a:ext cx="126891" cy="406983"/>
            </a:xfrm>
            <a:prstGeom prst="roundRect">
              <a:avLst>
                <a:gd name="adj" fmla="val 50000"/>
              </a:avLst>
            </a:prstGeom>
            <a:grpFill/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Rounded Rectangle 84">
              <a:extLst>
                <a:ext uri="{FF2B5EF4-FFF2-40B4-BE49-F238E27FC236}">
                  <a16:creationId xmlns:a16="http://schemas.microsoft.com/office/drawing/2014/main" id="{5C7513D0-8456-CB9E-E916-4B22F0726666}"/>
                </a:ext>
              </a:extLst>
            </p:cNvPr>
            <p:cNvSpPr/>
            <p:nvPr/>
          </p:nvSpPr>
          <p:spPr>
            <a:xfrm rot="4320000">
              <a:off x="4683817" y="3885091"/>
              <a:ext cx="126891" cy="406983"/>
            </a:xfrm>
            <a:prstGeom prst="roundRect">
              <a:avLst>
                <a:gd name="adj" fmla="val 50000"/>
              </a:avLst>
            </a:prstGeom>
            <a:grpFill/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Rounded Rectangle 85">
              <a:extLst>
                <a:ext uri="{FF2B5EF4-FFF2-40B4-BE49-F238E27FC236}">
                  <a16:creationId xmlns:a16="http://schemas.microsoft.com/office/drawing/2014/main" id="{35B130C0-4F50-36F9-C758-1793678B3C8F}"/>
                </a:ext>
              </a:extLst>
            </p:cNvPr>
            <p:cNvSpPr/>
            <p:nvPr/>
          </p:nvSpPr>
          <p:spPr>
            <a:xfrm rot="2160000">
              <a:off x="7166369" y="2081419"/>
              <a:ext cx="126891" cy="406981"/>
            </a:xfrm>
            <a:prstGeom prst="roundRect">
              <a:avLst>
                <a:gd name="adj" fmla="val 50000"/>
              </a:avLst>
            </a:prstGeom>
            <a:grpFill/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6F8C585E-0FB8-2B4E-6040-D50C9763D896}"/>
              </a:ext>
            </a:extLst>
          </p:cNvPr>
          <p:cNvSpPr txBox="1"/>
          <p:nvPr/>
        </p:nvSpPr>
        <p:spPr>
          <a:xfrm>
            <a:off x="9014583" y="1705770"/>
            <a:ext cx="2543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Translator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B92ADE7-2D54-5BF5-7DE3-264429A68BFC}"/>
              </a:ext>
            </a:extLst>
          </p:cNvPr>
          <p:cNvSpPr txBox="1"/>
          <p:nvPr/>
        </p:nvSpPr>
        <p:spPr>
          <a:xfrm>
            <a:off x="8387359" y="5146906"/>
            <a:ext cx="2543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AI </a:t>
            </a:r>
            <a:r>
              <a:rPr kumimoji="0" lang="hr-HR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Form</a:t>
            </a:r>
            <a:r>
              <a:rPr kumimoji="0" lang="hr-HR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hr-HR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Recognition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3F1C6D2-2A0E-5E36-D8F9-1E5CD7546D4C}"/>
              </a:ext>
            </a:extLst>
          </p:cNvPr>
          <p:cNvSpPr txBox="1"/>
          <p:nvPr/>
        </p:nvSpPr>
        <p:spPr>
          <a:xfrm>
            <a:off x="758752" y="1702010"/>
            <a:ext cx="2543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Cognitive</a:t>
            </a:r>
            <a:r>
              <a:rPr kumimoji="0" lang="hr-HR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Search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FDB9EB2-2594-33C9-AAA9-DD651F52B14E}"/>
              </a:ext>
            </a:extLst>
          </p:cNvPr>
          <p:cNvSpPr txBox="1"/>
          <p:nvPr/>
        </p:nvSpPr>
        <p:spPr>
          <a:xfrm>
            <a:off x="1220138" y="5146906"/>
            <a:ext cx="2543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Context</a:t>
            </a:r>
            <a:r>
              <a:rPr kumimoji="0" lang="hr-HR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hr-HR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Recognition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400FA6B2-1CD8-D228-FCE3-9B5738531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62681" y="243842"/>
            <a:ext cx="1487137" cy="489190"/>
          </a:xfrm>
          <a:prstGeom prst="rect">
            <a:avLst/>
          </a:prstGeom>
        </p:spPr>
      </p:pic>
      <p:pic>
        <p:nvPicPr>
          <p:cNvPr id="18" name="Picture 17" descr="A yellow and orange logo&#10;&#10;Description automatically generated">
            <a:extLst>
              <a:ext uri="{FF2B5EF4-FFF2-40B4-BE49-F238E27FC236}">
                <a16:creationId xmlns:a16="http://schemas.microsoft.com/office/drawing/2014/main" id="{5448C589-A67C-C06D-639C-762EF658AD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615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ext Placeholder 12">
            <a:extLst>
              <a:ext uri="{FF2B5EF4-FFF2-40B4-BE49-F238E27FC236}">
                <a16:creationId xmlns:a16="http://schemas.microsoft.com/office/drawing/2014/main" id="{AD49F4A2-D7F8-5E84-BE56-954F2C31EABB}"/>
              </a:ext>
            </a:extLst>
          </p:cNvPr>
          <p:cNvSpPr txBox="1">
            <a:spLocks/>
          </p:cNvSpPr>
          <p:nvPr/>
        </p:nvSpPr>
        <p:spPr>
          <a:xfrm>
            <a:off x="382195" y="363626"/>
            <a:ext cx="6102403" cy="745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r-HR" sz="4000" dirty="0">
                <a:solidFill>
                  <a:schemeClr val="accent3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AI </a:t>
            </a:r>
            <a:r>
              <a:rPr lang="hr-HR" sz="40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used</a:t>
            </a:r>
            <a:r>
              <a:rPr lang="hr-HR" sz="4000" dirty="0">
                <a:solidFill>
                  <a:schemeClr val="accent3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 in </a:t>
            </a:r>
            <a:r>
              <a:rPr lang="hr-HR" sz="40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our</a:t>
            </a:r>
            <a:r>
              <a:rPr lang="hr-HR" sz="4000" dirty="0">
                <a:solidFill>
                  <a:schemeClr val="accent3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r>
              <a:rPr lang="hr-HR" sz="40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project</a:t>
            </a:r>
            <a:endParaRPr lang="en-US" sz="4000" dirty="0">
              <a:solidFill>
                <a:schemeClr val="accent3">
                  <a:lumMod val="60000"/>
                  <a:lumOff val="40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</p:txBody>
      </p:sp>
      <p:sp>
        <p:nvSpPr>
          <p:cNvPr id="137" name="Freeform 6">
            <a:extLst>
              <a:ext uri="{FF2B5EF4-FFF2-40B4-BE49-F238E27FC236}">
                <a16:creationId xmlns:a16="http://schemas.microsoft.com/office/drawing/2014/main" id="{9A986A78-7E1B-B7F4-9672-37677E845CC5}"/>
              </a:ext>
            </a:extLst>
          </p:cNvPr>
          <p:cNvSpPr>
            <a:spLocks/>
          </p:cNvSpPr>
          <p:nvPr/>
        </p:nvSpPr>
        <p:spPr bwMode="auto">
          <a:xfrm>
            <a:off x="5655356" y="1749951"/>
            <a:ext cx="881289" cy="769322"/>
          </a:xfrm>
          <a:custGeom>
            <a:avLst/>
            <a:gdLst/>
            <a:ahLst/>
            <a:cxnLst>
              <a:cxn ang="0">
                <a:pos x="244" y="213"/>
              </a:cxn>
              <a:cxn ang="0">
                <a:pos x="123" y="0"/>
              </a:cxn>
              <a:cxn ang="0">
                <a:pos x="0" y="213"/>
              </a:cxn>
              <a:cxn ang="0">
                <a:pos x="244" y="213"/>
              </a:cxn>
            </a:cxnLst>
            <a:rect l="0" t="0" r="r" b="b"/>
            <a:pathLst>
              <a:path w="244" h="213">
                <a:moveTo>
                  <a:pt x="244" y="213"/>
                </a:moveTo>
                <a:lnTo>
                  <a:pt x="123" y="0"/>
                </a:lnTo>
                <a:lnTo>
                  <a:pt x="0" y="213"/>
                </a:lnTo>
                <a:lnTo>
                  <a:pt x="244" y="21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219456" tIns="109728" rIns="219456" bIns="109728" numCol="1" anchor="t" anchorCtr="0" compatLnSpc="1"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138" name="Freeform 7">
            <a:extLst>
              <a:ext uri="{FF2B5EF4-FFF2-40B4-BE49-F238E27FC236}">
                <a16:creationId xmlns:a16="http://schemas.microsoft.com/office/drawing/2014/main" id="{EC79901F-F4D1-FEDD-CB91-76376554E757}"/>
              </a:ext>
            </a:extLst>
          </p:cNvPr>
          <p:cNvSpPr>
            <a:spLocks/>
          </p:cNvSpPr>
          <p:nvPr/>
        </p:nvSpPr>
        <p:spPr bwMode="auto">
          <a:xfrm>
            <a:off x="4615146" y="3584767"/>
            <a:ext cx="2968933" cy="740428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205"/>
              </a:cxn>
              <a:cxn ang="0">
                <a:pos x="822" y="205"/>
              </a:cxn>
              <a:cxn ang="0">
                <a:pos x="704" y="0"/>
              </a:cxn>
              <a:cxn ang="0">
                <a:pos x="118" y="0"/>
              </a:cxn>
            </a:cxnLst>
            <a:rect l="0" t="0" r="r" b="b"/>
            <a:pathLst>
              <a:path w="822" h="205">
                <a:moveTo>
                  <a:pt x="118" y="0"/>
                </a:moveTo>
                <a:lnTo>
                  <a:pt x="0" y="205"/>
                </a:lnTo>
                <a:lnTo>
                  <a:pt x="822" y="205"/>
                </a:lnTo>
                <a:lnTo>
                  <a:pt x="704" y="0"/>
                </a:lnTo>
                <a:lnTo>
                  <a:pt x="118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219456" tIns="109728" rIns="219456" bIns="109728" numCol="1" anchor="t" anchorCtr="0" compatLnSpc="1"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139" name="Freeform 8">
            <a:extLst>
              <a:ext uri="{FF2B5EF4-FFF2-40B4-BE49-F238E27FC236}">
                <a16:creationId xmlns:a16="http://schemas.microsoft.com/office/drawing/2014/main" id="{DF290F2A-5FA9-0347-8B31-34F4EBBAAAF7}"/>
              </a:ext>
            </a:extLst>
          </p:cNvPr>
          <p:cNvSpPr>
            <a:spLocks/>
          </p:cNvSpPr>
          <p:nvPr/>
        </p:nvSpPr>
        <p:spPr bwMode="auto">
          <a:xfrm>
            <a:off x="4095041" y="4487728"/>
            <a:ext cx="4009144" cy="733204"/>
          </a:xfrm>
          <a:custGeom>
            <a:avLst/>
            <a:gdLst/>
            <a:ahLst/>
            <a:cxnLst>
              <a:cxn ang="0">
                <a:pos x="1110" y="203"/>
              </a:cxn>
              <a:cxn ang="0">
                <a:pos x="992" y="0"/>
              </a:cxn>
              <a:cxn ang="0">
                <a:pos x="118" y="0"/>
              </a:cxn>
              <a:cxn ang="0">
                <a:pos x="0" y="203"/>
              </a:cxn>
              <a:cxn ang="0">
                <a:pos x="1110" y="203"/>
              </a:cxn>
            </a:cxnLst>
            <a:rect l="0" t="0" r="r" b="b"/>
            <a:pathLst>
              <a:path w="1110" h="203">
                <a:moveTo>
                  <a:pt x="1110" y="203"/>
                </a:moveTo>
                <a:lnTo>
                  <a:pt x="992" y="0"/>
                </a:lnTo>
                <a:lnTo>
                  <a:pt x="118" y="0"/>
                </a:lnTo>
                <a:lnTo>
                  <a:pt x="0" y="203"/>
                </a:lnTo>
                <a:lnTo>
                  <a:pt x="1110" y="2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219456" tIns="109728" rIns="219456" bIns="109728" numCol="1" anchor="t" anchorCtr="0" compatLnSpc="1"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140" name="Freeform 9">
            <a:extLst>
              <a:ext uri="{FF2B5EF4-FFF2-40B4-BE49-F238E27FC236}">
                <a16:creationId xmlns:a16="http://schemas.microsoft.com/office/drawing/2014/main" id="{3BDCEF25-DADE-C021-EE5D-20A71DE54571}"/>
              </a:ext>
            </a:extLst>
          </p:cNvPr>
          <p:cNvSpPr>
            <a:spLocks/>
          </p:cNvSpPr>
          <p:nvPr/>
        </p:nvSpPr>
        <p:spPr bwMode="auto">
          <a:xfrm>
            <a:off x="5135251" y="2681806"/>
            <a:ext cx="1928723" cy="740428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205"/>
              </a:cxn>
              <a:cxn ang="0">
                <a:pos x="534" y="205"/>
              </a:cxn>
              <a:cxn ang="0">
                <a:pos x="416" y="0"/>
              </a:cxn>
              <a:cxn ang="0">
                <a:pos x="118" y="0"/>
              </a:cxn>
            </a:cxnLst>
            <a:rect l="0" t="0" r="r" b="b"/>
            <a:pathLst>
              <a:path w="534" h="205">
                <a:moveTo>
                  <a:pt x="118" y="0"/>
                </a:moveTo>
                <a:lnTo>
                  <a:pt x="0" y="205"/>
                </a:lnTo>
                <a:lnTo>
                  <a:pt x="534" y="205"/>
                </a:lnTo>
                <a:lnTo>
                  <a:pt x="416" y="0"/>
                </a:lnTo>
                <a:lnTo>
                  <a:pt x="118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219456" tIns="109728" rIns="219456" bIns="109728" numCol="1" anchor="t" anchorCtr="0" compatLnSpc="1"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141" name="Freeform 10">
            <a:extLst>
              <a:ext uri="{FF2B5EF4-FFF2-40B4-BE49-F238E27FC236}">
                <a16:creationId xmlns:a16="http://schemas.microsoft.com/office/drawing/2014/main" id="{52007C4F-C9D4-21BD-2694-8B05CD935241}"/>
              </a:ext>
            </a:extLst>
          </p:cNvPr>
          <p:cNvSpPr>
            <a:spLocks/>
          </p:cNvSpPr>
          <p:nvPr/>
        </p:nvSpPr>
        <p:spPr bwMode="auto">
          <a:xfrm>
            <a:off x="3643560" y="5394300"/>
            <a:ext cx="4904880" cy="603178"/>
          </a:xfrm>
          <a:custGeom>
            <a:avLst/>
            <a:gdLst/>
            <a:ahLst/>
            <a:cxnLst>
              <a:cxn ang="0">
                <a:pos x="97" y="0"/>
              </a:cxn>
              <a:cxn ang="0">
                <a:pos x="0" y="167"/>
              </a:cxn>
              <a:cxn ang="0">
                <a:pos x="1358" y="167"/>
              </a:cxn>
              <a:cxn ang="0">
                <a:pos x="1261" y="0"/>
              </a:cxn>
              <a:cxn ang="0">
                <a:pos x="97" y="0"/>
              </a:cxn>
            </a:cxnLst>
            <a:rect l="0" t="0" r="r" b="b"/>
            <a:pathLst>
              <a:path w="1358" h="167">
                <a:moveTo>
                  <a:pt x="97" y="0"/>
                </a:moveTo>
                <a:lnTo>
                  <a:pt x="0" y="167"/>
                </a:lnTo>
                <a:lnTo>
                  <a:pt x="1358" y="167"/>
                </a:lnTo>
                <a:lnTo>
                  <a:pt x="1261" y="0"/>
                </a:lnTo>
                <a:lnTo>
                  <a:pt x="97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219456" tIns="109728" rIns="219456" bIns="109728" numCol="1" anchor="t" anchorCtr="0" compatLnSpc="1">
            <a:prstTxWarp prst="textNoShape">
              <a:avLst/>
            </a:prstTxWarp>
          </a:bodyPr>
          <a:lstStyle/>
          <a:p>
            <a:endParaRPr lang="en-US" sz="4800"/>
          </a:p>
        </p:txBody>
      </p: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F603C789-7820-1C1D-6646-04544A92BA84}"/>
              </a:ext>
            </a:extLst>
          </p:cNvPr>
          <p:cNvGrpSpPr/>
          <p:nvPr/>
        </p:nvGrpSpPr>
        <p:grpSpPr>
          <a:xfrm>
            <a:off x="6800310" y="1836635"/>
            <a:ext cx="2456052" cy="595954"/>
            <a:chOff x="6800310" y="1836635"/>
            <a:chExt cx="2456052" cy="595954"/>
          </a:xfrm>
          <a:solidFill>
            <a:schemeClr val="accent3">
              <a:lumMod val="75000"/>
            </a:schemeClr>
          </a:solidFill>
        </p:grpSpPr>
        <p:sp>
          <p:nvSpPr>
            <p:cNvPr id="143" name="Freeform 11">
              <a:extLst>
                <a:ext uri="{FF2B5EF4-FFF2-40B4-BE49-F238E27FC236}">
                  <a16:creationId xmlns:a16="http://schemas.microsoft.com/office/drawing/2014/main" id="{7B483B52-A891-6D1C-9FDD-E0BB59C3CC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0310" y="1836635"/>
              <a:ext cx="2456052" cy="595954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57" y="50"/>
                </a:cxn>
                <a:cxn ang="0">
                  <a:pos x="0" y="83"/>
                </a:cxn>
                <a:cxn ang="0">
                  <a:pos x="57" y="116"/>
                </a:cxn>
                <a:cxn ang="0">
                  <a:pos x="57" y="165"/>
                </a:cxn>
                <a:cxn ang="0">
                  <a:pos x="680" y="165"/>
                </a:cxn>
                <a:cxn ang="0">
                  <a:pos x="680" y="0"/>
                </a:cxn>
                <a:cxn ang="0">
                  <a:pos x="57" y="0"/>
                </a:cxn>
              </a:cxnLst>
              <a:rect l="0" t="0" r="r" b="b"/>
              <a:pathLst>
                <a:path w="680" h="165">
                  <a:moveTo>
                    <a:pt x="57" y="0"/>
                  </a:moveTo>
                  <a:lnTo>
                    <a:pt x="57" y="50"/>
                  </a:lnTo>
                  <a:lnTo>
                    <a:pt x="0" y="83"/>
                  </a:lnTo>
                  <a:lnTo>
                    <a:pt x="57" y="116"/>
                  </a:lnTo>
                  <a:lnTo>
                    <a:pt x="57" y="165"/>
                  </a:lnTo>
                  <a:lnTo>
                    <a:pt x="680" y="165"/>
                  </a:lnTo>
                  <a:lnTo>
                    <a:pt x="680" y="0"/>
                  </a:lnTo>
                  <a:lnTo>
                    <a:pt x="5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219456" tIns="109728" rIns="219456" bIns="109728" numCol="1" anchor="t" anchorCtr="0" compatLnSpc="1">
              <a:prstTxWarp prst="textNoShape">
                <a:avLst/>
              </a:prstTxWarp>
            </a:bodyPr>
            <a:lstStyle/>
            <a:p>
              <a:endParaRPr lang="en-US" sz="4800"/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42851E03-A10E-D3A1-0BEA-27D56A26D3FD}"/>
                </a:ext>
              </a:extLst>
            </p:cNvPr>
            <p:cNvSpPr txBox="1"/>
            <p:nvPr/>
          </p:nvSpPr>
          <p:spPr>
            <a:xfrm>
              <a:off x="6929099" y="1944230"/>
              <a:ext cx="527420" cy="369332"/>
            </a:xfrm>
            <a:prstGeom prst="rect">
              <a:avLst/>
            </a:prstGeom>
            <a:grp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bg1"/>
                  </a:solidFill>
                  <a:latin typeface="+mj-lt"/>
                </a:rPr>
                <a:t>05</a:t>
              </a:r>
            </a:p>
          </p:txBody>
        </p:sp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id="{46B20635-6941-FD8B-B560-55402213F8CE}"/>
                </a:ext>
              </a:extLst>
            </p:cNvPr>
            <p:cNvSpPr txBox="1"/>
            <p:nvPr/>
          </p:nvSpPr>
          <p:spPr>
            <a:xfrm>
              <a:off x="7548801" y="1886930"/>
              <a:ext cx="1682048" cy="507831"/>
            </a:xfrm>
            <a:prstGeom prst="rect">
              <a:avLst/>
            </a:prstGeom>
            <a:grpFill/>
          </p:spPr>
          <p:txBody>
            <a:bodyPr wrap="square" lIns="0" tIns="0" rIns="0" bIns="0" rtlCol="0" anchor="t">
              <a:spAutoFit/>
            </a:bodyPr>
            <a:lstStyle/>
            <a:p>
              <a:pPr defTabSz="2194560">
                <a:spcBef>
                  <a:spcPct val="20000"/>
                </a:spcBef>
                <a:defRPr/>
              </a:pPr>
              <a:r>
                <a:rPr lang="en-GB" sz="1100" dirty="0">
                  <a:solidFill>
                    <a:schemeClr val="bg1"/>
                  </a:solidFill>
                </a:rPr>
                <a:t>Auto-tagging of documents based on recognized information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BC629854-CA78-CBC5-44F4-5B74A7558BF5}"/>
              </a:ext>
            </a:extLst>
          </p:cNvPr>
          <p:cNvGrpSpPr/>
          <p:nvPr/>
        </p:nvGrpSpPr>
        <p:grpSpPr>
          <a:xfrm>
            <a:off x="7739388" y="3584767"/>
            <a:ext cx="2456052" cy="595954"/>
            <a:chOff x="7739388" y="3584767"/>
            <a:chExt cx="2456052" cy="595954"/>
          </a:xfrm>
          <a:solidFill>
            <a:schemeClr val="accent3">
              <a:lumMod val="75000"/>
            </a:schemeClr>
          </a:solidFill>
        </p:grpSpPr>
        <p:sp>
          <p:nvSpPr>
            <p:cNvPr id="147" name="Freeform 59">
              <a:extLst>
                <a:ext uri="{FF2B5EF4-FFF2-40B4-BE49-F238E27FC236}">
                  <a16:creationId xmlns:a16="http://schemas.microsoft.com/office/drawing/2014/main" id="{644AC3F3-7224-FE2E-F749-2877D113B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9388" y="3584767"/>
              <a:ext cx="2456052" cy="595954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59" y="50"/>
                </a:cxn>
                <a:cxn ang="0">
                  <a:pos x="0" y="83"/>
                </a:cxn>
                <a:cxn ang="0">
                  <a:pos x="59" y="116"/>
                </a:cxn>
                <a:cxn ang="0">
                  <a:pos x="59" y="165"/>
                </a:cxn>
                <a:cxn ang="0">
                  <a:pos x="680" y="165"/>
                </a:cxn>
                <a:cxn ang="0">
                  <a:pos x="680" y="0"/>
                </a:cxn>
                <a:cxn ang="0">
                  <a:pos x="59" y="0"/>
                </a:cxn>
              </a:cxnLst>
              <a:rect l="0" t="0" r="r" b="b"/>
              <a:pathLst>
                <a:path w="680" h="165">
                  <a:moveTo>
                    <a:pt x="59" y="0"/>
                  </a:moveTo>
                  <a:lnTo>
                    <a:pt x="59" y="50"/>
                  </a:lnTo>
                  <a:lnTo>
                    <a:pt x="0" y="83"/>
                  </a:lnTo>
                  <a:lnTo>
                    <a:pt x="59" y="116"/>
                  </a:lnTo>
                  <a:lnTo>
                    <a:pt x="59" y="165"/>
                  </a:lnTo>
                  <a:lnTo>
                    <a:pt x="680" y="165"/>
                  </a:lnTo>
                  <a:lnTo>
                    <a:pt x="68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219456" tIns="109728" rIns="219456" bIns="109728" numCol="1" anchor="t" anchorCtr="0" compatLnSpc="1">
              <a:prstTxWarp prst="textNoShape">
                <a:avLst/>
              </a:prstTxWarp>
            </a:bodyPr>
            <a:lstStyle/>
            <a:p>
              <a:endParaRPr lang="en-US" sz="4800"/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B9BFF928-F197-E476-D476-CD2FA7C37AD3}"/>
                </a:ext>
              </a:extLst>
            </p:cNvPr>
            <p:cNvSpPr txBox="1"/>
            <p:nvPr/>
          </p:nvSpPr>
          <p:spPr>
            <a:xfrm>
              <a:off x="7880784" y="3697101"/>
              <a:ext cx="527420" cy="369332"/>
            </a:xfrm>
            <a:prstGeom prst="rect">
              <a:avLst/>
            </a:prstGeom>
            <a:grp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1D3947FE-A78A-B22A-63E4-C03F0089D8E9}"/>
                </a:ext>
              </a:extLst>
            </p:cNvPr>
            <p:cNvSpPr txBox="1"/>
            <p:nvPr/>
          </p:nvSpPr>
          <p:spPr>
            <a:xfrm>
              <a:off x="8500486" y="3639800"/>
              <a:ext cx="1682048" cy="507831"/>
            </a:xfrm>
            <a:prstGeom prst="rect">
              <a:avLst/>
            </a:prstGeom>
            <a:grp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2194560">
                <a:spcBef>
                  <a:spcPct val="20000"/>
                </a:spcBef>
                <a:defRPr/>
              </a:pPr>
              <a:r>
                <a:rPr lang="en-US" sz="1100" dirty="0">
                  <a:solidFill>
                    <a:schemeClr val="bg1"/>
                  </a:solidFill>
                </a:rPr>
                <a:t>Recognize legal entities, objects, proper names, places (cities, states), </a:t>
              </a:r>
              <a:r>
                <a:rPr lang="en-US" sz="1100" dirty="0" err="1">
                  <a:solidFill>
                    <a:schemeClr val="bg1"/>
                  </a:solidFill>
                </a:rPr>
                <a:t>etc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F8F21CC1-8834-28DC-9EE4-FBC9A6583660}"/>
              </a:ext>
            </a:extLst>
          </p:cNvPr>
          <p:cNvGrpSpPr/>
          <p:nvPr/>
        </p:nvGrpSpPr>
        <p:grpSpPr>
          <a:xfrm>
            <a:off x="8685691" y="5332900"/>
            <a:ext cx="2456052" cy="606790"/>
            <a:chOff x="8685691" y="5332900"/>
            <a:chExt cx="2456052" cy="606790"/>
          </a:xfrm>
          <a:solidFill>
            <a:schemeClr val="accent3">
              <a:lumMod val="75000"/>
            </a:schemeClr>
          </a:solidFill>
        </p:grpSpPr>
        <p:sp>
          <p:nvSpPr>
            <p:cNvPr id="151" name="Freeform 83">
              <a:extLst>
                <a:ext uri="{FF2B5EF4-FFF2-40B4-BE49-F238E27FC236}">
                  <a16:creationId xmlns:a16="http://schemas.microsoft.com/office/drawing/2014/main" id="{F9ABFF68-C7B1-F3A3-4D72-04C3007A7D92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5691" y="5332900"/>
              <a:ext cx="2456052" cy="606790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59" y="50"/>
                </a:cxn>
                <a:cxn ang="0">
                  <a:pos x="0" y="83"/>
                </a:cxn>
                <a:cxn ang="0">
                  <a:pos x="59" y="116"/>
                </a:cxn>
                <a:cxn ang="0">
                  <a:pos x="59" y="168"/>
                </a:cxn>
                <a:cxn ang="0">
                  <a:pos x="680" y="168"/>
                </a:cxn>
                <a:cxn ang="0">
                  <a:pos x="680" y="0"/>
                </a:cxn>
                <a:cxn ang="0">
                  <a:pos x="59" y="0"/>
                </a:cxn>
              </a:cxnLst>
              <a:rect l="0" t="0" r="r" b="b"/>
              <a:pathLst>
                <a:path w="680" h="168">
                  <a:moveTo>
                    <a:pt x="59" y="0"/>
                  </a:moveTo>
                  <a:lnTo>
                    <a:pt x="59" y="50"/>
                  </a:lnTo>
                  <a:lnTo>
                    <a:pt x="0" y="83"/>
                  </a:lnTo>
                  <a:lnTo>
                    <a:pt x="59" y="116"/>
                  </a:lnTo>
                  <a:lnTo>
                    <a:pt x="59" y="168"/>
                  </a:lnTo>
                  <a:lnTo>
                    <a:pt x="680" y="168"/>
                  </a:lnTo>
                  <a:lnTo>
                    <a:pt x="68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219456" tIns="109728" rIns="219456" bIns="109728" numCol="1" anchor="t" anchorCtr="0" compatLnSpc="1">
              <a:prstTxWarp prst="textNoShape">
                <a:avLst/>
              </a:prstTxWarp>
            </a:bodyPr>
            <a:lstStyle/>
            <a:p>
              <a:endParaRPr lang="en-US" sz="4800"/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FC7F3F66-05F9-0EB8-BB25-EA5F3727F5BF}"/>
                </a:ext>
              </a:extLst>
            </p:cNvPr>
            <p:cNvSpPr txBox="1"/>
            <p:nvPr/>
          </p:nvSpPr>
          <p:spPr>
            <a:xfrm>
              <a:off x="8823616" y="5449971"/>
              <a:ext cx="527420" cy="369332"/>
            </a:xfrm>
            <a:prstGeom prst="rect">
              <a:avLst/>
            </a:prstGeom>
            <a:grp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bg1"/>
                  </a:solidFill>
                  <a:latin typeface="+mj-lt"/>
                </a:rPr>
                <a:t>01</a:t>
              </a:r>
            </a:p>
          </p:txBody>
        </p:sp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E1330409-6BA4-C151-55BA-9E01179831FE}"/>
                </a:ext>
              </a:extLst>
            </p:cNvPr>
            <p:cNvSpPr txBox="1"/>
            <p:nvPr/>
          </p:nvSpPr>
          <p:spPr>
            <a:xfrm>
              <a:off x="9443318" y="5392671"/>
              <a:ext cx="1682048" cy="372410"/>
            </a:xfrm>
            <a:prstGeom prst="rect">
              <a:avLst/>
            </a:prstGeom>
            <a:grpFill/>
          </p:spPr>
          <p:txBody>
            <a:bodyPr wrap="square" lIns="0" tIns="0" rIns="0" bIns="0" rtlCol="0" anchor="t">
              <a:spAutoFit/>
            </a:bodyPr>
            <a:lstStyle/>
            <a:p>
              <a:pPr defTabSz="2194560">
                <a:spcBef>
                  <a:spcPct val="20000"/>
                </a:spcBef>
                <a:defRPr/>
              </a:pPr>
              <a:r>
                <a:rPr lang="fr-FR" sz="1100" dirty="0">
                  <a:solidFill>
                    <a:schemeClr val="bg1"/>
                  </a:solidFill>
                </a:rPr>
                <a:t>OCR documents (JPG,</a:t>
              </a:r>
            </a:p>
            <a:p>
              <a:pPr defTabSz="2194560">
                <a:spcBef>
                  <a:spcPct val="20000"/>
                </a:spcBef>
                <a:defRPr/>
              </a:pPr>
              <a:r>
                <a:rPr lang="fr-FR" sz="1100" dirty="0">
                  <a:solidFill>
                    <a:schemeClr val="bg1"/>
                  </a:solidFill>
                </a:rPr>
                <a:t>TIFF, image PDF, etc.)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DAD2B79E-532B-1278-0A16-A06DB1927D87}"/>
              </a:ext>
            </a:extLst>
          </p:cNvPr>
          <p:cNvGrpSpPr/>
          <p:nvPr/>
        </p:nvGrpSpPr>
        <p:grpSpPr>
          <a:xfrm>
            <a:off x="2440817" y="2707089"/>
            <a:ext cx="2456052" cy="603178"/>
            <a:chOff x="2440817" y="2707089"/>
            <a:chExt cx="2456052" cy="603178"/>
          </a:xfrm>
          <a:solidFill>
            <a:schemeClr val="accent3">
              <a:lumMod val="75000"/>
            </a:schemeClr>
          </a:solidFill>
        </p:grpSpPr>
        <p:sp>
          <p:nvSpPr>
            <p:cNvPr id="157" name="Freeform 35">
              <a:extLst>
                <a:ext uri="{FF2B5EF4-FFF2-40B4-BE49-F238E27FC236}">
                  <a16:creationId xmlns:a16="http://schemas.microsoft.com/office/drawing/2014/main" id="{124CFB79-F559-CC1B-7942-BDC8EDE24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0817" y="2707089"/>
              <a:ext cx="2456052" cy="603178"/>
            </a:xfrm>
            <a:custGeom>
              <a:avLst/>
              <a:gdLst/>
              <a:ahLst/>
              <a:cxnLst>
                <a:cxn ang="0">
                  <a:pos x="621" y="0"/>
                </a:cxn>
                <a:cxn ang="0">
                  <a:pos x="621" y="49"/>
                </a:cxn>
                <a:cxn ang="0">
                  <a:pos x="680" y="85"/>
                </a:cxn>
                <a:cxn ang="0">
                  <a:pos x="621" y="118"/>
                </a:cxn>
                <a:cxn ang="0">
                  <a:pos x="621" y="167"/>
                </a:cxn>
                <a:cxn ang="0">
                  <a:pos x="0" y="167"/>
                </a:cxn>
                <a:cxn ang="0">
                  <a:pos x="0" y="0"/>
                </a:cxn>
                <a:cxn ang="0">
                  <a:pos x="621" y="0"/>
                </a:cxn>
              </a:cxnLst>
              <a:rect l="0" t="0" r="r" b="b"/>
              <a:pathLst>
                <a:path w="680" h="167">
                  <a:moveTo>
                    <a:pt x="621" y="0"/>
                  </a:moveTo>
                  <a:lnTo>
                    <a:pt x="621" y="49"/>
                  </a:lnTo>
                  <a:lnTo>
                    <a:pt x="680" y="85"/>
                  </a:lnTo>
                  <a:lnTo>
                    <a:pt x="621" y="118"/>
                  </a:lnTo>
                  <a:lnTo>
                    <a:pt x="621" y="167"/>
                  </a:lnTo>
                  <a:lnTo>
                    <a:pt x="0" y="167"/>
                  </a:lnTo>
                  <a:lnTo>
                    <a:pt x="0" y="0"/>
                  </a:lnTo>
                  <a:lnTo>
                    <a:pt x="6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219456" tIns="109728" rIns="219456" bIns="109728" numCol="1" anchor="t" anchorCtr="0" compatLnSpc="1">
              <a:prstTxWarp prst="textNoShape">
                <a:avLst/>
              </a:prstTxWarp>
            </a:bodyPr>
            <a:lstStyle/>
            <a:p>
              <a:endParaRPr lang="en-US" sz="4800"/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01C5A538-28C9-72D1-CCB8-AACAB3CEB85C}"/>
                </a:ext>
              </a:extLst>
            </p:cNvPr>
            <p:cNvSpPr txBox="1"/>
            <p:nvPr/>
          </p:nvSpPr>
          <p:spPr>
            <a:xfrm>
              <a:off x="4073371" y="2820907"/>
              <a:ext cx="527420" cy="369332"/>
            </a:xfrm>
            <a:prstGeom prst="rect">
              <a:avLst/>
            </a:prstGeom>
            <a:grp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bg1"/>
                  </a:solidFill>
                  <a:latin typeface="+mj-lt"/>
                </a:rPr>
                <a:t>04</a:t>
              </a:r>
            </a:p>
          </p:txBody>
        </p:sp>
        <p:sp>
          <p:nvSpPr>
            <p:cNvPr id="159" name="TextBox 158">
              <a:extLst>
                <a:ext uri="{FF2B5EF4-FFF2-40B4-BE49-F238E27FC236}">
                  <a16:creationId xmlns:a16="http://schemas.microsoft.com/office/drawing/2014/main" id="{9C4F7532-DBF6-13BE-6EC4-2F3AC23D2B1B}"/>
                </a:ext>
              </a:extLst>
            </p:cNvPr>
            <p:cNvSpPr txBox="1"/>
            <p:nvPr/>
          </p:nvSpPr>
          <p:spPr>
            <a:xfrm>
              <a:off x="2489379" y="2763606"/>
              <a:ext cx="1682048" cy="507831"/>
            </a:xfrm>
            <a:prstGeom prst="rect">
              <a:avLst/>
            </a:prstGeom>
            <a:grp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2194560">
                <a:spcBef>
                  <a:spcPct val="20000"/>
                </a:spcBef>
                <a:defRPr/>
              </a:pPr>
              <a:r>
                <a:rPr lang="fr-FR" sz="1100" dirty="0" err="1">
                  <a:solidFill>
                    <a:schemeClr val="bg1"/>
                  </a:solidFill>
                </a:rPr>
                <a:t>Recognize</a:t>
              </a:r>
              <a:r>
                <a:rPr lang="fr-FR" sz="1100" dirty="0">
                  <a:solidFill>
                    <a:schemeClr val="bg1"/>
                  </a:solidFill>
                </a:rPr>
                <a:t> images in documents: content, description, auto-</a:t>
              </a:r>
              <a:r>
                <a:rPr lang="fr-FR" sz="1100" dirty="0" err="1">
                  <a:solidFill>
                    <a:schemeClr val="bg1"/>
                  </a:solidFill>
                </a:rPr>
                <a:t>caption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4E2C1258-336F-48FA-B1CC-A884436DDBBD}"/>
              </a:ext>
            </a:extLst>
          </p:cNvPr>
          <p:cNvGrpSpPr/>
          <p:nvPr/>
        </p:nvGrpSpPr>
        <p:grpSpPr>
          <a:xfrm>
            <a:off x="1490903" y="4455221"/>
            <a:ext cx="2459664" cy="606790"/>
            <a:chOff x="1490903" y="4455221"/>
            <a:chExt cx="2459664" cy="606790"/>
          </a:xfrm>
          <a:solidFill>
            <a:schemeClr val="accent3">
              <a:lumMod val="75000"/>
            </a:schemeClr>
          </a:solidFill>
        </p:grpSpPr>
        <p:sp>
          <p:nvSpPr>
            <p:cNvPr id="161" name="Freeform 107">
              <a:extLst>
                <a:ext uri="{FF2B5EF4-FFF2-40B4-BE49-F238E27FC236}">
                  <a16:creationId xmlns:a16="http://schemas.microsoft.com/office/drawing/2014/main" id="{EACA6DF5-8B9E-C4F6-7ACE-2ACC9F622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0903" y="4455221"/>
              <a:ext cx="2459664" cy="606790"/>
            </a:xfrm>
            <a:custGeom>
              <a:avLst/>
              <a:gdLst/>
              <a:ahLst/>
              <a:cxnLst>
                <a:cxn ang="0">
                  <a:pos x="624" y="0"/>
                </a:cxn>
                <a:cxn ang="0">
                  <a:pos x="624" y="52"/>
                </a:cxn>
                <a:cxn ang="0">
                  <a:pos x="681" y="85"/>
                </a:cxn>
                <a:cxn ang="0">
                  <a:pos x="624" y="118"/>
                </a:cxn>
                <a:cxn ang="0">
                  <a:pos x="624" y="168"/>
                </a:cxn>
                <a:cxn ang="0">
                  <a:pos x="0" y="168"/>
                </a:cxn>
                <a:cxn ang="0">
                  <a:pos x="0" y="0"/>
                </a:cxn>
                <a:cxn ang="0">
                  <a:pos x="624" y="0"/>
                </a:cxn>
              </a:cxnLst>
              <a:rect l="0" t="0" r="r" b="b"/>
              <a:pathLst>
                <a:path w="681" h="168">
                  <a:moveTo>
                    <a:pt x="624" y="0"/>
                  </a:moveTo>
                  <a:lnTo>
                    <a:pt x="624" y="52"/>
                  </a:lnTo>
                  <a:lnTo>
                    <a:pt x="681" y="85"/>
                  </a:lnTo>
                  <a:lnTo>
                    <a:pt x="624" y="118"/>
                  </a:lnTo>
                  <a:lnTo>
                    <a:pt x="624" y="168"/>
                  </a:lnTo>
                  <a:lnTo>
                    <a:pt x="0" y="168"/>
                  </a:lnTo>
                  <a:lnTo>
                    <a:pt x="0" y="0"/>
                  </a:lnTo>
                  <a:lnTo>
                    <a:pt x="6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219456" tIns="109728" rIns="219456" bIns="109728" numCol="1" anchor="t" anchorCtr="0" compatLnSpc="1">
              <a:prstTxWarp prst="textNoShape">
                <a:avLst/>
              </a:prstTxWarp>
            </a:bodyPr>
            <a:lstStyle/>
            <a:p>
              <a:endParaRPr lang="en-US" sz="4800"/>
            </a:p>
          </p:txBody>
        </p:sp>
        <p:sp>
          <p:nvSpPr>
            <p:cNvPr id="162" name="TextBox 161">
              <a:extLst>
                <a:ext uri="{FF2B5EF4-FFF2-40B4-BE49-F238E27FC236}">
                  <a16:creationId xmlns:a16="http://schemas.microsoft.com/office/drawing/2014/main" id="{F09C31CE-4B3B-712F-4612-91257328E7F7}"/>
                </a:ext>
              </a:extLst>
            </p:cNvPr>
            <p:cNvSpPr txBox="1"/>
            <p:nvPr/>
          </p:nvSpPr>
          <p:spPr>
            <a:xfrm>
              <a:off x="3099554" y="4573778"/>
              <a:ext cx="527420" cy="369332"/>
            </a:xfrm>
            <a:prstGeom prst="rect">
              <a:avLst/>
            </a:prstGeom>
            <a:grp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BDFAB16B-59A0-4D25-7367-5A7E582F1D1D}"/>
                </a:ext>
              </a:extLst>
            </p:cNvPr>
            <p:cNvSpPr txBox="1"/>
            <p:nvPr/>
          </p:nvSpPr>
          <p:spPr>
            <a:xfrm>
              <a:off x="1515562" y="4516477"/>
              <a:ext cx="1682048" cy="507831"/>
            </a:xfrm>
            <a:prstGeom prst="rect">
              <a:avLst/>
            </a:prstGeom>
            <a:grp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2194560">
                <a:spcBef>
                  <a:spcPct val="20000"/>
                </a:spcBef>
                <a:defRPr/>
              </a:pPr>
              <a:r>
                <a:rPr lang="en-GB" sz="1100" dirty="0">
                  <a:solidFill>
                    <a:schemeClr val="bg1"/>
                  </a:solidFill>
                </a:rPr>
                <a:t>Translate documents into the main language for better understanding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</p:grpSp>
      <p:sp>
        <p:nvSpPr>
          <p:cNvPr id="164" name="Content Placeholder 3">
            <a:extLst>
              <a:ext uri="{FF2B5EF4-FFF2-40B4-BE49-F238E27FC236}">
                <a16:creationId xmlns:a16="http://schemas.microsoft.com/office/drawing/2014/main" id="{73174484-860E-317E-D0FC-193BC645BF24}"/>
              </a:ext>
            </a:extLst>
          </p:cNvPr>
          <p:cNvSpPr txBox="1">
            <a:spLocks/>
          </p:cNvSpPr>
          <p:nvPr/>
        </p:nvSpPr>
        <p:spPr>
          <a:xfrm>
            <a:off x="5654837" y="2882243"/>
            <a:ext cx="958597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lIns="0" tIns="0" rIns="0" bIns="0" anchor="t" anchorCtr="0">
            <a:spAutoFit/>
          </a:bodyPr>
          <a:lstStyle/>
          <a:p>
            <a:pPr algn="ctr" defTabSz="2194560">
              <a:spcBef>
                <a:spcPct val="20000"/>
              </a:spcBef>
              <a:defRPr/>
            </a:pPr>
            <a:r>
              <a:rPr lang="en-US" sz="12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</a:rPr>
              <a:t>RECOGNIZE</a:t>
            </a:r>
            <a:r>
              <a:rPr lang="en-US" sz="1200" dirty="0">
                <a:solidFill>
                  <a:schemeClr val="accent5">
                    <a:lumMod val="60000"/>
                    <a:lumOff val="40000"/>
                  </a:schemeClr>
                </a:solidFill>
                <a:latin typeface="+mj-lt"/>
              </a:rPr>
              <a:t> </a:t>
            </a:r>
            <a:br>
              <a:rPr lang="en-US" sz="1200" dirty="0">
                <a:solidFill>
                  <a:schemeClr val="accent5">
                    <a:lumMod val="60000"/>
                    <a:lumOff val="40000"/>
                  </a:schemeClr>
                </a:solidFill>
                <a:latin typeface="+mj-lt"/>
              </a:rPr>
            </a:br>
            <a:r>
              <a:rPr lang="en-US" sz="12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</a:rPr>
              <a:t>IMAGES</a:t>
            </a:r>
          </a:p>
        </p:txBody>
      </p:sp>
      <p:sp>
        <p:nvSpPr>
          <p:cNvPr id="165" name="Content Placeholder 3">
            <a:extLst>
              <a:ext uri="{FF2B5EF4-FFF2-40B4-BE49-F238E27FC236}">
                <a16:creationId xmlns:a16="http://schemas.microsoft.com/office/drawing/2014/main" id="{A5746FE7-0028-3415-8D05-719E1F6A9C36}"/>
              </a:ext>
            </a:extLst>
          </p:cNvPr>
          <p:cNvSpPr txBox="1">
            <a:spLocks/>
          </p:cNvSpPr>
          <p:nvPr/>
        </p:nvSpPr>
        <p:spPr>
          <a:xfrm>
            <a:off x="5466133" y="3753251"/>
            <a:ext cx="1290546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lIns="0" tIns="0" rIns="0" bIns="0" anchor="t" anchorCtr="0">
            <a:spAutoFit/>
          </a:bodyPr>
          <a:lstStyle/>
          <a:p>
            <a:pPr algn="ctr" defTabSz="2194560">
              <a:spcBef>
                <a:spcPct val="20000"/>
              </a:spcBef>
              <a:defRPr/>
            </a:pPr>
            <a:r>
              <a:rPr lang="en-US" sz="1200" dirty="0">
                <a:solidFill>
                  <a:schemeClr val="bg1"/>
                </a:solidFill>
                <a:latin typeface="+mj-lt"/>
              </a:rPr>
              <a:t>UNDERSTAND </a:t>
            </a:r>
            <a:br>
              <a:rPr lang="en-US" sz="1200" dirty="0">
                <a:solidFill>
                  <a:schemeClr val="bg1"/>
                </a:solidFill>
                <a:latin typeface="+mj-lt"/>
              </a:rPr>
            </a:br>
            <a:r>
              <a:rPr lang="en-US" sz="1200" dirty="0">
                <a:solidFill>
                  <a:schemeClr val="bg1"/>
                </a:solidFill>
                <a:latin typeface="+mj-lt"/>
              </a:rPr>
              <a:t>DOCUMENT CONTEX</a:t>
            </a:r>
          </a:p>
        </p:txBody>
      </p:sp>
      <p:sp>
        <p:nvSpPr>
          <p:cNvPr id="166" name="Content Placeholder 3">
            <a:extLst>
              <a:ext uri="{FF2B5EF4-FFF2-40B4-BE49-F238E27FC236}">
                <a16:creationId xmlns:a16="http://schemas.microsoft.com/office/drawing/2014/main" id="{B199CE4A-AFDE-A971-44CA-AE6B434334D1}"/>
              </a:ext>
            </a:extLst>
          </p:cNvPr>
          <p:cNvSpPr txBox="1">
            <a:spLocks/>
          </p:cNvSpPr>
          <p:nvPr/>
        </p:nvSpPr>
        <p:spPr>
          <a:xfrm>
            <a:off x="5625232" y="4755231"/>
            <a:ext cx="925703" cy="18466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lIns="0" tIns="0" rIns="0" bIns="0" anchor="t" anchorCtr="0">
            <a:spAutoFit/>
          </a:bodyPr>
          <a:lstStyle/>
          <a:p>
            <a:pPr algn="ctr" defTabSz="2194560">
              <a:spcBef>
                <a:spcPct val="20000"/>
              </a:spcBef>
              <a:defRPr/>
            </a:pPr>
            <a:r>
              <a:rPr lang="en-US" sz="1200" dirty="0">
                <a:solidFill>
                  <a:schemeClr val="bg1"/>
                </a:solidFill>
                <a:latin typeface="+mj-lt"/>
              </a:rPr>
              <a:t>TRANSLATIONS</a:t>
            </a:r>
          </a:p>
        </p:txBody>
      </p:sp>
      <p:sp>
        <p:nvSpPr>
          <p:cNvPr id="167" name="Content Placeholder 3">
            <a:extLst>
              <a:ext uri="{FF2B5EF4-FFF2-40B4-BE49-F238E27FC236}">
                <a16:creationId xmlns:a16="http://schemas.microsoft.com/office/drawing/2014/main" id="{034069C0-D602-DC0F-2035-7846274B824C}"/>
              </a:ext>
            </a:extLst>
          </p:cNvPr>
          <p:cNvSpPr txBox="1">
            <a:spLocks/>
          </p:cNvSpPr>
          <p:nvPr/>
        </p:nvSpPr>
        <p:spPr>
          <a:xfrm>
            <a:off x="5949421" y="5558697"/>
            <a:ext cx="277320" cy="18466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lIns="0" tIns="0" rIns="0" bIns="0" anchor="t" anchorCtr="0">
            <a:spAutoFit/>
          </a:bodyPr>
          <a:lstStyle/>
          <a:p>
            <a:pPr algn="ctr" defTabSz="2194560">
              <a:spcBef>
                <a:spcPct val="20000"/>
              </a:spcBef>
              <a:defRPr/>
            </a:pPr>
            <a:r>
              <a:rPr lang="en-US" sz="1200" dirty="0">
                <a:solidFill>
                  <a:schemeClr val="bg1"/>
                </a:solidFill>
                <a:latin typeface="+mj-lt"/>
              </a:rPr>
              <a:t>OCR</a:t>
            </a:r>
          </a:p>
        </p:txBody>
      </p:sp>
      <p:pic>
        <p:nvPicPr>
          <p:cNvPr id="168" name="Graphic 167" descr="Tag with solid fill">
            <a:extLst>
              <a:ext uri="{FF2B5EF4-FFF2-40B4-BE49-F238E27FC236}">
                <a16:creationId xmlns:a16="http://schemas.microsoft.com/office/drawing/2014/main" id="{4161182F-2525-5D32-D76E-D7E1FF646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58146" y="1999853"/>
            <a:ext cx="475707" cy="475707"/>
          </a:xfrm>
          <a:prstGeom prst="rect">
            <a:avLst/>
          </a:prstGeom>
        </p:spPr>
      </p:pic>
      <p:pic>
        <p:nvPicPr>
          <p:cNvPr id="169" name="Graphic 168">
            <a:extLst>
              <a:ext uri="{FF2B5EF4-FFF2-40B4-BE49-F238E27FC236}">
                <a16:creationId xmlns:a16="http://schemas.microsoft.com/office/drawing/2014/main" id="{9FBC90B9-11FC-6914-1A6D-066CB2E364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62681" y="237786"/>
            <a:ext cx="1487137" cy="489190"/>
          </a:xfrm>
          <a:prstGeom prst="rect">
            <a:avLst/>
          </a:prstGeom>
        </p:spPr>
      </p:pic>
      <p:sp>
        <p:nvSpPr>
          <p:cNvPr id="170" name="Slide Number Placeholder 2">
            <a:extLst>
              <a:ext uri="{FF2B5EF4-FFF2-40B4-BE49-F238E27FC236}">
                <a16:creationId xmlns:a16="http://schemas.microsoft.com/office/drawing/2014/main" id="{D94656B0-09DB-2D0E-0224-C1FEB6FBA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83696" y="6437651"/>
            <a:ext cx="683339" cy="365125"/>
          </a:xfrm>
        </p:spPr>
        <p:txBody>
          <a:bodyPr/>
          <a:lstStyle/>
          <a:p>
            <a:fld id="{778DC329-F966-40ED-9D7F-3F233B67DE27}" type="slidenum">
              <a:rPr lang="en-IN" smtClean="0"/>
              <a:pPr/>
              <a:t>47</a:t>
            </a:fld>
            <a:endParaRPr lang="en-IN" dirty="0"/>
          </a:p>
        </p:txBody>
      </p: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9CC15424-0A31-E1BA-36E2-AA72E8E81E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049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59C33C8C-B38F-910C-A581-6F4A28429CBD}"/>
              </a:ext>
            </a:extLst>
          </p:cNvPr>
          <p:cNvSpPr txBox="1">
            <a:spLocks/>
          </p:cNvSpPr>
          <p:nvPr/>
        </p:nvSpPr>
        <p:spPr>
          <a:xfrm>
            <a:off x="270066" y="4204994"/>
            <a:ext cx="3884108" cy="115358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wrap="square" lIns="143407" tIns="89630" rIns="143407" bIns="89630" rtlCol="0">
            <a:spAutoFit/>
          </a:bodyPr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4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32563">
              <a:spcBef>
                <a:spcPts val="588"/>
              </a:spcBef>
              <a:spcAft>
                <a:spcPts val="588"/>
              </a:spcAft>
              <a:buNone/>
              <a:defRPr/>
            </a:pPr>
            <a:r>
              <a:rPr lang="en-US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Segoe UI"/>
                <a:cs typeface="Segoe UI Semilight" panose="020B0402040204020203" pitchFamily="34" charset="0"/>
              </a:rPr>
              <a:t>Roll your own with REST APIs</a:t>
            </a:r>
          </a:p>
          <a:p>
            <a:pPr marL="0" indent="0" defTabSz="932563">
              <a:spcBef>
                <a:spcPts val="588"/>
              </a:spcBef>
              <a:spcAft>
                <a:spcPts val="588"/>
              </a:spcAft>
              <a:buNone/>
              <a:defRPr/>
            </a:pPr>
            <a:r>
              <a:rPr lang="en-US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Segoe UI"/>
                <a:cs typeface="Segoe UI Semilight" panose="020B0402040204020203" pitchFamily="34" charset="0"/>
              </a:rPr>
              <a:t>Just a few lines of code required</a:t>
            </a:r>
          </a:p>
          <a:p>
            <a:pPr marL="0" indent="0" defTabSz="932563">
              <a:spcBef>
                <a:spcPts val="588"/>
              </a:spcBef>
              <a:spcAft>
                <a:spcPts val="588"/>
              </a:spcAft>
              <a:buNone/>
              <a:defRPr/>
            </a:pPr>
            <a:endParaRPr lang="en-US" sz="1600" dirty="0">
              <a:solidFill>
                <a:schemeClr val="accent3">
                  <a:lumMod val="60000"/>
                  <a:lumOff val="40000"/>
                </a:schemeClr>
              </a:solidFill>
              <a:latin typeface="Segoe UI"/>
              <a:cs typeface="Segoe UI Semilight" panose="020B0402040204020203" pitchFamily="34" charset="0"/>
            </a:endParaRP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E5A584EF-2EDB-CBCD-156B-4A9215ECD522}"/>
              </a:ext>
            </a:extLst>
          </p:cNvPr>
          <p:cNvSpPr txBox="1">
            <a:spLocks/>
          </p:cNvSpPr>
          <p:nvPr/>
        </p:nvSpPr>
        <p:spPr>
          <a:xfrm>
            <a:off x="4459479" y="4211882"/>
            <a:ext cx="3578348" cy="122129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wrap="square" lIns="143407" tIns="89630" rIns="143407" bIns="89630" rtlCol="0">
            <a:spAutoFit/>
          </a:bodyPr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4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32563">
              <a:spcBef>
                <a:spcPts val="588"/>
              </a:spcBef>
              <a:spcAft>
                <a:spcPts val="588"/>
              </a:spcAft>
              <a:buNone/>
              <a:defRPr/>
            </a:pPr>
            <a:r>
              <a:rPr lang="en-US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Segoe UI"/>
                <a:cs typeface="Segoe UI Semilight" panose="020B0402040204020203" pitchFamily="34" charset="0"/>
              </a:rPr>
              <a:t>Make the same API code call on iOS, Android, and Windows</a:t>
            </a:r>
          </a:p>
          <a:p>
            <a:pPr marL="0" indent="0" defTabSz="932563">
              <a:spcBef>
                <a:spcPts val="588"/>
              </a:spcBef>
              <a:spcAft>
                <a:spcPts val="588"/>
              </a:spcAft>
              <a:buNone/>
              <a:defRPr/>
            </a:pPr>
            <a:r>
              <a:rPr lang="en-US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Segoe UI"/>
                <a:cs typeface="Segoe UI Semilight" panose="020B0402040204020203" pitchFamily="34" charset="0"/>
              </a:rPr>
              <a:t>Integrate into any language and platform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9CD09B8E-64AB-38EF-07E7-F9808A886C6D}"/>
              </a:ext>
            </a:extLst>
          </p:cNvPr>
          <p:cNvSpPr txBox="1">
            <a:spLocks/>
          </p:cNvSpPr>
          <p:nvPr/>
        </p:nvSpPr>
        <p:spPr>
          <a:xfrm>
            <a:off x="8229534" y="4236836"/>
            <a:ext cx="3973673" cy="115358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wrap="square" lIns="143407" tIns="89630" rIns="143407" bIns="89630" rtlCol="0">
            <a:spAutoFit/>
          </a:bodyPr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4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32563">
              <a:spcBef>
                <a:spcPts val="588"/>
              </a:spcBef>
              <a:spcAft>
                <a:spcPts val="588"/>
              </a:spcAft>
              <a:buNone/>
              <a:defRPr/>
            </a:pPr>
            <a:r>
              <a:rPr lang="en-US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Segoe UI"/>
                <a:cs typeface="Segoe UI Semilight" panose="020B0402040204020203" pitchFamily="34" charset="0"/>
              </a:rPr>
              <a:t>Built by experts </a:t>
            </a:r>
          </a:p>
          <a:p>
            <a:pPr marL="0" indent="0" defTabSz="932563">
              <a:spcBef>
                <a:spcPts val="588"/>
              </a:spcBef>
              <a:spcAft>
                <a:spcPts val="588"/>
              </a:spcAft>
              <a:buNone/>
              <a:defRPr/>
            </a:pPr>
            <a:r>
              <a:rPr lang="en-US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Segoe UI"/>
                <a:cs typeface="Segoe UI Semilight" panose="020B0402040204020203" pitchFamily="34" charset="0"/>
              </a:rPr>
              <a:t>Quality documentation, sample code</a:t>
            </a:r>
          </a:p>
          <a:p>
            <a:pPr marL="0" indent="0" defTabSz="932563">
              <a:spcBef>
                <a:spcPts val="588"/>
              </a:spcBef>
              <a:spcAft>
                <a:spcPts val="588"/>
              </a:spcAft>
              <a:buNone/>
              <a:defRPr/>
            </a:pPr>
            <a:endParaRPr lang="en-US" sz="1600" dirty="0">
              <a:solidFill>
                <a:schemeClr val="accent3">
                  <a:lumMod val="60000"/>
                  <a:lumOff val="40000"/>
                </a:schemeClr>
              </a:solidFill>
              <a:latin typeface="Segoe UI"/>
              <a:cs typeface="Segoe UI Semilight" panose="020B0402040204020203" pitchFamily="34" charset="0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29F6DDC-99E1-6E62-8143-1878FA0B71A7}"/>
              </a:ext>
            </a:extLst>
          </p:cNvPr>
          <p:cNvCxnSpPr/>
          <p:nvPr/>
        </p:nvCxnSpPr>
        <p:spPr>
          <a:xfrm>
            <a:off x="325863" y="4236836"/>
            <a:ext cx="3764450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1900AF7-EAA5-85ED-3623-0B8E30966EF6}"/>
              </a:ext>
            </a:extLst>
          </p:cNvPr>
          <p:cNvCxnSpPr/>
          <p:nvPr/>
        </p:nvCxnSpPr>
        <p:spPr>
          <a:xfrm>
            <a:off x="8037827" y="4237890"/>
            <a:ext cx="3764450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DECB46FF-F413-BCAA-A123-60902B7F3F58}"/>
              </a:ext>
            </a:extLst>
          </p:cNvPr>
          <p:cNvSpPr txBox="1"/>
          <p:nvPr/>
        </p:nvSpPr>
        <p:spPr>
          <a:xfrm>
            <a:off x="217004" y="3736022"/>
            <a:ext cx="761639" cy="468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25">
              <a:defRPr/>
            </a:pPr>
            <a:r>
              <a:rPr lang="en-US" sz="2400" b="1" kern="0" dirty="0">
                <a:solidFill>
                  <a:schemeClr val="bg1"/>
                </a:solidFill>
                <a:latin typeface="Segoe UI Light"/>
                <a:cs typeface="Segoe UI Semilight" panose="020B0402040204020203" pitchFamily="34" charset="0"/>
              </a:rPr>
              <a:t>Easy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35C3FA3-CA39-03F5-BFF4-6CE3C47D105B}"/>
              </a:ext>
            </a:extLst>
          </p:cNvPr>
          <p:cNvSpPr txBox="1"/>
          <p:nvPr/>
        </p:nvSpPr>
        <p:spPr>
          <a:xfrm>
            <a:off x="4405843" y="3779963"/>
            <a:ext cx="1147908" cy="468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25">
              <a:defRPr/>
            </a:pPr>
            <a:r>
              <a:rPr lang="en-US" sz="2400" b="1" kern="0" dirty="0">
                <a:solidFill>
                  <a:schemeClr val="bg1"/>
                </a:solidFill>
                <a:latin typeface="Segoe UI Light"/>
                <a:cs typeface="Segoe UI Semilight" panose="020B0402040204020203" pitchFamily="34" charset="0"/>
              </a:rPr>
              <a:t>Flexible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CA6B1EB-1AA1-0AF5-1428-FE630CD7BC5A}"/>
              </a:ext>
            </a:extLst>
          </p:cNvPr>
          <p:cNvSpPr txBox="1"/>
          <p:nvPr/>
        </p:nvSpPr>
        <p:spPr>
          <a:xfrm>
            <a:off x="8151342" y="3779963"/>
            <a:ext cx="1053344" cy="468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25">
              <a:defRPr/>
            </a:pPr>
            <a:r>
              <a:rPr lang="en-US" sz="2400" b="1" kern="0" dirty="0">
                <a:solidFill>
                  <a:schemeClr val="bg1"/>
                </a:solidFill>
                <a:latin typeface="Segoe UI Light"/>
                <a:cs typeface="Segoe UI Semilight" panose="020B0402040204020203" pitchFamily="34" charset="0"/>
              </a:rPr>
              <a:t>Tested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7A811568-04F9-EFD4-0F59-EE5099ACBC97}"/>
              </a:ext>
            </a:extLst>
          </p:cNvPr>
          <p:cNvSpPr txBox="1">
            <a:spLocks/>
          </p:cNvSpPr>
          <p:nvPr/>
        </p:nvSpPr>
        <p:spPr>
          <a:xfrm>
            <a:off x="269241" y="289958"/>
            <a:ext cx="11655840" cy="9579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72000" indent="-72000"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>
                <a:solidFill>
                  <a:schemeClr val="bg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Cognitive Services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2C76AB5-2CB3-0E7E-CF27-89D61A72886A}"/>
              </a:ext>
            </a:extLst>
          </p:cNvPr>
          <p:cNvCxnSpPr/>
          <p:nvPr/>
        </p:nvCxnSpPr>
        <p:spPr>
          <a:xfrm>
            <a:off x="4153948" y="4236836"/>
            <a:ext cx="3764450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Slide Number Placeholder 2">
            <a:extLst>
              <a:ext uri="{FF2B5EF4-FFF2-40B4-BE49-F238E27FC236}">
                <a16:creationId xmlns:a16="http://schemas.microsoft.com/office/drawing/2014/main" id="{F7431F70-5993-7DB9-AF34-476DBF9F7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0384" y="6385479"/>
            <a:ext cx="683339" cy="365125"/>
          </a:xfrm>
        </p:spPr>
        <p:txBody>
          <a:bodyPr/>
          <a:lstStyle/>
          <a:p>
            <a:fld id="{778DC329-F966-40ED-9D7F-3F233B67DE27}" type="slidenum">
              <a:rPr lang="en-IN" smtClean="0"/>
              <a:pPr/>
              <a:t>48</a:t>
            </a:fld>
            <a:endParaRPr lang="en-IN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75AC6CE0-A3E2-8B38-567E-BE878E4B6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62681" y="237786"/>
            <a:ext cx="1487137" cy="489190"/>
          </a:xfrm>
          <a:prstGeom prst="rect">
            <a:avLst/>
          </a:prstGeom>
        </p:spPr>
      </p:pic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02AE7526-78DF-AE65-BB2D-D4CE3115FD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7437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D8FE6A-6E70-C5B6-DF12-63CB1D9B4303}"/>
              </a:ext>
            </a:extLst>
          </p:cNvPr>
          <p:cNvSpPr txBox="1"/>
          <p:nvPr/>
        </p:nvSpPr>
        <p:spPr>
          <a:xfrm>
            <a:off x="1475809" y="1335311"/>
            <a:ext cx="6042490" cy="1004017"/>
          </a:xfrm>
          <a:prstGeom prst="rect">
            <a:avLst/>
          </a:prstGeom>
          <a:noFill/>
        </p:spPr>
        <p:txBody>
          <a:bodyPr wrap="square" lIns="182854" tIns="146284" rIns="182854" bIns="146284" rtlCol="0">
            <a:spAutoFit/>
          </a:bodyPr>
          <a:lstStyle/>
          <a:p>
            <a:pPr defTabSz="91422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600" kern="0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Vision</a:t>
            </a:r>
          </a:p>
          <a:p>
            <a:pPr defTabSz="91422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1961" kern="0" dirty="0">
                <a:solidFill>
                  <a:srgbClr val="FFFFFF"/>
                </a:solidFill>
                <a:latin typeface="Segoe UI Light"/>
              </a:rPr>
              <a:t>From faces to feelings, understand images and video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F7DA75-7B3A-D8B1-1F97-873008804732}"/>
              </a:ext>
            </a:extLst>
          </p:cNvPr>
          <p:cNvSpPr txBox="1"/>
          <p:nvPr/>
        </p:nvSpPr>
        <p:spPr>
          <a:xfrm>
            <a:off x="1475809" y="2480575"/>
            <a:ext cx="5495511" cy="1004017"/>
          </a:xfrm>
          <a:prstGeom prst="rect">
            <a:avLst/>
          </a:prstGeom>
          <a:noFill/>
        </p:spPr>
        <p:txBody>
          <a:bodyPr wrap="square" lIns="182854" tIns="146284" rIns="182854" bIns="146284" rtlCol="0">
            <a:spAutoFit/>
          </a:bodyPr>
          <a:lstStyle/>
          <a:p>
            <a:pPr defTabSz="91422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600" kern="0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Speech</a:t>
            </a:r>
          </a:p>
          <a:p>
            <a:pPr defTabSz="91422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1961" kern="0" dirty="0">
                <a:solidFill>
                  <a:srgbClr val="FFFFFF"/>
                </a:solidFill>
                <a:latin typeface="Segoe UI Light"/>
              </a:rPr>
              <a:t>Hear and speak, identifying speakers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EC6DFA-90B7-CF50-8A68-AEB08C12E840}"/>
              </a:ext>
            </a:extLst>
          </p:cNvPr>
          <p:cNvSpPr txBox="1"/>
          <p:nvPr/>
        </p:nvSpPr>
        <p:spPr>
          <a:xfrm>
            <a:off x="1475810" y="3625838"/>
            <a:ext cx="4225574" cy="1004017"/>
          </a:xfrm>
          <a:prstGeom prst="rect">
            <a:avLst/>
          </a:prstGeom>
          <a:noFill/>
        </p:spPr>
        <p:txBody>
          <a:bodyPr wrap="square" lIns="182854" tIns="146284" rIns="182854" bIns="146284" rtlCol="0">
            <a:spAutoFit/>
          </a:bodyPr>
          <a:lstStyle/>
          <a:p>
            <a:pPr defTabSz="91422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600" kern="0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Language</a:t>
            </a:r>
          </a:p>
          <a:p>
            <a:pPr defTabSz="91422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1961" kern="0" dirty="0">
                <a:solidFill>
                  <a:srgbClr val="FFFFFF"/>
                </a:solidFill>
                <a:latin typeface="Segoe UI Light"/>
              </a:rPr>
              <a:t>Process text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8C7BAC-8284-12D7-8C0F-142CD608FF39}"/>
              </a:ext>
            </a:extLst>
          </p:cNvPr>
          <p:cNvSpPr txBox="1"/>
          <p:nvPr/>
        </p:nvSpPr>
        <p:spPr>
          <a:xfrm>
            <a:off x="1475809" y="4771102"/>
            <a:ext cx="4571352" cy="1004017"/>
          </a:xfrm>
          <a:prstGeom prst="rect">
            <a:avLst/>
          </a:prstGeom>
          <a:noFill/>
        </p:spPr>
        <p:txBody>
          <a:bodyPr wrap="square" lIns="182854" tIns="146284" rIns="182854" bIns="146284" rtlCol="0">
            <a:spAutoFit/>
          </a:bodyPr>
          <a:lstStyle/>
          <a:p>
            <a:pPr defTabSz="91422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600" kern="0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Knowledge</a:t>
            </a:r>
          </a:p>
          <a:p>
            <a:pPr defTabSz="91422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1961" kern="0" dirty="0">
                <a:solidFill>
                  <a:srgbClr val="FFFFFF"/>
                </a:solidFill>
                <a:latin typeface="Segoe UI Light"/>
              </a:rPr>
              <a:t>Tap into rich knowledge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4FB888-7A45-0573-5DEE-FDF838D46371}"/>
              </a:ext>
            </a:extLst>
          </p:cNvPr>
          <p:cNvSpPr txBox="1"/>
          <p:nvPr/>
        </p:nvSpPr>
        <p:spPr>
          <a:xfrm>
            <a:off x="1475810" y="5916363"/>
            <a:ext cx="5271403" cy="1004017"/>
          </a:xfrm>
          <a:prstGeom prst="rect">
            <a:avLst/>
          </a:prstGeom>
          <a:noFill/>
        </p:spPr>
        <p:txBody>
          <a:bodyPr wrap="square" lIns="182854" tIns="146284" rIns="91427" bIns="146284" rtlCol="0">
            <a:spAutoFit/>
          </a:bodyPr>
          <a:lstStyle/>
          <a:p>
            <a:pPr defTabSz="91422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600" kern="0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Search</a:t>
            </a:r>
          </a:p>
          <a:p>
            <a:pPr defTabSz="91422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1961" kern="0" dirty="0">
                <a:solidFill>
                  <a:srgbClr val="FFFFFF"/>
                </a:solidFill>
                <a:latin typeface="Segoe UI Light"/>
              </a:rPr>
              <a:t>Access billions of web pages with Bing APIs</a:t>
            </a:r>
          </a:p>
        </p:txBody>
      </p:sp>
      <p:sp>
        <p:nvSpPr>
          <p:cNvPr id="8" name="Freeform 22">
            <a:extLst>
              <a:ext uri="{FF2B5EF4-FFF2-40B4-BE49-F238E27FC236}">
                <a16:creationId xmlns:a16="http://schemas.microsoft.com/office/drawing/2014/main" id="{C8C0FCE6-A35B-33A1-6266-0059E7868985}"/>
              </a:ext>
            </a:extLst>
          </p:cNvPr>
          <p:cNvSpPr>
            <a:spLocks noChangeAspect="1"/>
          </p:cNvSpPr>
          <p:nvPr/>
        </p:nvSpPr>
        <p:spPr bwMode="auto">
          <a:xfrm>
            <a:off x="601289" y="1718144"/>
            <a:ext cx="661251" cy="437566"/>
          </a:xfrm>
          <a:custGeom>
            <a:avLst/>
            <a:gdLst>
              <a:gd name="T0" fmla="*/ 4942 w 7181"/>
              <a:gd name="T1" fmla="*/ 414 h 4752"/>
              <a:gd name="T2" fmla="*/ 3024 w 7181"/>
              <a:gd name="T3" fmla="*/ 152 h 4752"/>
              <a:gd name="T4" fmla="*/ 0 w 7181"/>
              <a:gd name="T5" fmla="*/ 2353 h 4752"/>
              <a:gd name="T6" fmla="*/ 2201 w 7181"/>
              <a:gd name="T7" fmla="*/ 4282 h 4752"/>
              <a:gd name="T8" fmla="*/ 4848 w 7181"/>
              <a:gd name="T9" fmla="*/ 4351 h 4752"/>
              <a:gd name="T10" fmla="*/ 7102 w 7181"/>
              <a:gd name="T11" fmla="*/ 2474 h 4752"/>
              <a:gd name="T12" fmla="*/ 7181 w 7181"/>
              <a:gd name="T13" fmla="*/ 2350 h 4752"/>
              <a:gd name="T14" fmla="*/ 4942 w 7181"/>
              <a:gd name="T15" fmla="*/ 414 h 4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181" h="4752">
                <a:moveTo>
                  <a:pt x="4942" y="414"/>
                </a:moveTo>
                <a:cubicBezTo>
                  <a:pt x="4333" y="124"/>
                  <a:pt x="3691" y="0"/>
                  <a:pt x="3024" y="152"/>
                </a:cubicBezTo>
                <a:cubicBezTo>
                  <a:pt x="1710" y="456"/>
                  <a:pt x="812" y="1327"/>
                  <a:pt x="0" y="2353"/>
                </a:cubicBezTo>
                <a:cubicBezTo>
                  <a:pt x="608" y="3169"/>
                  <a:pt x="1306" y="3839"/>
                  <a:pt x="2201" y="4282"/>
                </a:cubicBezTo>
                <a:cubicBezTo>
                  <a:pt x="3069" y="4710"/>
                  <a:pt x="3957" y="4752"/>
                  <a:pt x="4848" y="4351"/>
                </a:cubicBezTo>
                <a:cubicBezTo>
                  <a:pt x="5771" y="3932"/>
                  <a:pt x="6490" y="3269"/>
                  <a:pt x="7102" y="2474"/>
                </a:cubicBezTo>
                <a:cubicBezTo>
                  <a:pt x="7129" y="2436"/>
                  <a:pt x="7154" y="2395"/>
                  <a:pt x="7181" y="2350"/>
                </a:cubicBezTo>
                <a:cubicBezTo>
                  <a:pt x="6570" y="1534"/>
                  <a:pt x="5861" y="853"/>
                  <a:pt x="4942" y="4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14225">
              <a:defRPr/>
            </a:pPr>
            <a:endParaRPr lang="en-US" kern="0">
              <a:solidFill>
                <a:sysClr val="windowText" lastClr="000000"/>
              </a:solidFill>
              <a:latin typeface="Segoe UI"/>
            </a:endParaRPr>
          </a:p>
        </p:txBody>
      </p:sp>
      <p:sp>
        <p:nvSpPr>
          <p:cNvPr id="9" name="Freeform 18">
            <a:extLst>
              <a:ext uri="{FF2B5EF4-FFF2-40B4-BE49-F238E27FC236}">
                <a16:creationId xmlns:a16="http://schemas.microsoft.com/office/drawing/2014/main" id="{26CADBB9-57A5-8601-1913-1EA15F34C9CA}"/>
              </a:ext>
            </a:extLst>
          </p:cNvPr>
          <p:cNvSpPr>
            <a:spLocks noChangeAspect="1"/>
          </p:cNvSpPr>
          <p:nvPr/>
        </p:nvSpPr>
        <p:spPr bwMode="auto">
          <a:xfrm>
            <a:off x="638650" y="2825293"/>
            <a:ext cx="586529" cy="513795"/>
          </a:xfrm>
          <a:custGeom>
            <a:avLst/>
            <a:gdLst>
              <a:gd name="T0" fmla="*/ 115 w 6349"/>
              <a:gd name="T1" fmla="*/ 1548 h 5575"/>
              <a:gd name="T2" fmla="*/ 1324 w 6349"/>
              <a:gd name="T3" fmla="*/ 225 h 5575"/>
              <a:gd name="T4" fmla="*/ 5039 w 6349"/>
              <a:gd name="T5" fmla="*/ 228 h 5575"/>
              <a:gd name="T6" fmla="*/ 6221 w 6349"/>
              <a:gd name="T7" fmla="*/ 1445 h 5575"/>
              <a:gd name="T8" fmla="*/ 6235 w 6349"/>
              <a:gd name="T9" fmla="*/ 3263 h 5575"/>
              <a:gd name="T10" fmla="*/ 4974 w 6349"/>
              <a:gd name="T11" fmla="*/ 4531 h 5575"/>
              <a:gd name="T12" fmla="*/ 3498 w 6349"/>
              <a:gd name="T13" fmla="*/ 4683 h 5575"/>
              <a:gd name="T14" fmla="*/ 3298 w 6349"/>
              <a:gd name="T15" fmla="*/ 4745 h 5575"/>
              <a:gd name="T16" fmla="*/ 2475 w 6349"/>
              <a:gd name="T17" fmla="*/ 5284 h 5575"/>
              <a:gd name="T18" fmla="*/ 1414 w 6349"/>
              <a:gd name="T19" fmla="*/ 5561 h 5575"/>
              <a:gd name="T20" fmla="*/ 1936 w 6349"/>
              <a:gd name="T21" fmla="*/ 4628 h 5575"/>
              <a:gd name="T22" fmla="*/ 1490 w 6349"/>
              <a:gd name="T23" fmla="*/ 4559 h 5575"/>
              <a:gd name="T24" fmla="*/ 118 w 6349"/>
              <a:gd name="T25" fmla="*/ 3270 h 5575"/>
              <a:gd name="T26" fmla="*/ 115 w 6349"/>
              <a:gd name="T27" fmla="*/ 1548 h 5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349" h="5575">
                <a:moveTo>
                  <a:pt x="115" y="1548"/>
                </a:moveTo>
                <a:cubicBezTo>
                  <a:pt x="211" y="957"/>
                  <a:pt x="595" y="353"/>
                  <a:pt x="1324" y="225"/>
                </a:cubicBezTo>
                <a:cubicBezTo>
                  <a:pt x="2565" y="10"/>
                  <a:pt x="3802" y="0"/>
                  <a:pt x="5039" y="228"/>
                </a:cubicBezTo>
                <a:cubicBezTo>
                  <a:pt x="5713" y="353"/>
                  <a:pt x="6086" y="792"/>
                  <a:pt x="6221" y="1445"/>
                </a:cubicBezTo>
                <a:cubicBezTo>
                  <a:pt x="6349" y="2050"/>
                  <a:pt x="6339" y="2658"/>
                  <a:pt x="6235" y="3263"/>
                </a:cubicBezTo>
                <a:cubicBezTo>
                  <a:pt x="6135" y="3847"/>
                  <a:pt x="5724" y="4438"/>
                  <a:pt x="4974" y="4531"/>
                </a:cubicBezTo>
                <a:cubicBezTo>
                  <a:pt x="4483" y="4590"/>
                  <a:pt x="3989" y="4631"/>
                  <a:pt x="3498" y="4683"/>
                </a:cubicBezTo>
                <a:cubicBezTo>
                  <a:pt x="3429" y="4690"/>
                  <a:pt x="3356" y="4707"/>
                  <a:pt x="3298" y="4745"/>
                </a:cubicBezTo>
                <a:cubicBezTo>
                  <a:pt x="3021" y="4921"/>
                  <a:pt x="2869" y="5125"/>
                  <a:pt x="2475" y="5284"/>
                </a:cubicBezTo>
                <a:cubicBezTo>
                  <a:pt x="2154" y="5423"/>
                  <a:pt x="1466" y="5575"/>
                  <a:pt x="1414" y="5561"/>
                </a:cubicBezTo>
                <a:cubicBezTo>
                  <a:pt x="1390" y="5523"/>
                  <a:pt x="1894" y="4963"/>
                  <a:pt x="1936" y="4628"/>
                </a:cubicBezTo>
                <a:cubicBezTo>
                  <a:pt x="1760" y="4600"/>
                  <a:pt x="1625" y="4579"/>
                  <a:pt x="1490" y="4559"/>
                </a:cubicBezTo>
                <a:cubicBezTo>
                  <a:pt x="719" y="4441"/>
                  <a:pt x="277" y="4013"/>
                  <a:pt x="118" y="3270"/>
                </a:cubicBezTo>
                <a:cubicBezTo>
                  <a:pt x="0" y="2665"/>
                  <a:pt x="35" y="2056"/>
                  <a:pt x="115" y="15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14225">
              <a:defRPr/>
            </a:pPr>
            <a:endParaRPr lang="en-US" kern="0">
              <a:solidFill>
                <a:sysClr val="windowText" lastClr="000000"/>
              </a:solidFill>
              <a:latin typeface="Segoe UI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31091D77-AFCC-648A-4EFE-2934A358FAF2}"/>
              </a:ext>
            </a:extLst>
          </p:cNvPr>
          <p:cNvSpPr>
            <a:spLocks noChangeAspect="1"/>
          </p:cNvSpPr>
          <p:nvPr/>
        </p:nvSpPr>
        <p:spPr bwMode="auto">
          <a:xfrm>
            <a:off x="721806" y="3963248"/>
            <a:ext cx="420217" cy="528413"/>
          </a:xfrm>
          <a:custGeom>
            <a:avLst/>
            <a:gdLst>
              <a:gd name="T0" fmla="*/ 5153 w 5153"/>
              <a:gd name="T1" fmla="*/ 2353 h 6483"/>
              <a:gd name="T2" fmla="*/ 2799 w 5153"/>
              <a:gd name="T3" fmla="*/ 0 h 6483"/>
              <a:gd name="T4" fmla="*/ 445 w 5153"/>
              <a:gd name="T5" fmla="*/ 2353 h 6483"/>
              <a:gd name="T6" fmla="*/ 1852 w 5153"/>
              <a:gd name="T7" fmla="*/ 4507 h 6483"/>
              <a:gd name="T8" fmla="*/ 1399 w 5153"/>
              <a:gd name="T9" fmla="*/ 4932 h 6483"/>
              <a:gd name="T10" fmla="*/ 214 w 5153"/>
              <a:gd name="T11" fmla="*/ 5457 h 6483"/>
              <a:gd name="T12" fmla="*/ 41 w 5153"/>
              <a:gd name="T13" fmla="*/ 5578 h 6483"/>
              <a:gd name="T14" fmla="*/ 0 w 5153"/>
              <a:gd name="T15" fmla="*/ 6245 h 6483"/>
              <a:gd name="T16" fmla="*/ 96 w 5153"/>
              <a:gd name="T17" fmla="*/ 6276 h 6483"/>
              <a:gd name="T18" fmla="*/ 3145 w 5153"/>
              <a:gd name="T19" fmla="*/ 5637 h 6483"/>
              <a:gd name="T20" fmla="*/ 5153 w 5153"/>
              <a:gd name="T21" fmla="*/ 2353 h 6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153" h="6483">
                <a:moveTo>
                  <a:pt x="5153" y="2353"/>
                </a:moveTo>
                <a:cubicBezTo>
                  <a:pt x="5153" y="1054"/>
                  <a:pt x="4098" y="0"/>
                  <a:pt x="2799" y="0"/>
                </a:cubicBezTo>
                <a:cubicBezTo>
                  <a:pt x="1500" y="0"/>
                  <a:pt x="445" y="1054"/>
                  <a:pt x="445" y="2353"/>
                </a:cubicBezTo>
                <a:cubicBezTo>
                  <a:pt x="445" y="3314"/>
                  <a:pt x="1023" y="4144"/>
                  <a:pt x="1852" y="4507"/>
                </a:cubicBezTo>
                <a:cubicBezTo>
                  <a:pt x="1776" y="4634"/>
                  <a:pt x="1586" y="4814"/>
                  <a:pt x="1399" y="4932"/>
                </a:cubicBezTo>
                <a:cubicBezTo>
                  <a:pt x="1036" y="5167"/>
                  <a:pt x="611" y="5284"/>
                  <a:pt x="214" y="5457"/>
                </a:cubicBezTo>
                <a:cubicBezTo>
                  <a:pt x="148" y="5485"/>
                  <a:pt x="45" y="5530"/>
                  <a:pt x="41" y="5578"/>
                </a:cubicBezTo>
                <a:cubicBezTo>
                  <a:pt x="13" y="5799"/>
                  <a:pt x="10" y="6027"/>
                  <a:pt x="0" y="6245"/>
                </a:cubicBezTo>
                <a:cubicBezTo>
                  <a:pt x="48" y="6262"/>
                  <a:pt x="72" y="6273"/>
                  <a:pt x="96" y="6276"/>
                </a:cubicBezTo>
                <a:cubicBezTo>
                  <a:pt x="1213" y="6483"/>
                  <a:pt x="2229" y="6221"/>
                  <a:pt x="3145" y="5637"/>
                </a:cubicBezTo>
                <a:cubicBezTo>
                  <a:pt x="4095" y="5032"/>
                  <a:pt x="5153" y="4043"/>
                  <a:pt x="5153" y="23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14225">
              <a:defRPr/>
            </a:pPr>
            <a:endParaRPr lang="en-US" kern="0">
              <a:solidFill>
                <a:sysClr val="windowText" lastClr="000000"/>
              </a:solidFill>
              <a:latin typeface="Segoe UI"/>
            </a:endParaRPr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9EA98DE7-E572-C68D-22C3-416CE7CF460A}"/>
              </a:ext>
            </a:extLst>
          </p:cNvPr>
          <p:cNvSpPr>
            <a:spLocks/>
          </p:cNvSpPr>
          <p:nvPr/>
        </p:nvSpPr>
        <p:spPr bwMode="auto">
          <a:xfrm>
            <a:off x="668737" y="5109540"/>
            <a:ext cx="526355" cy="526355"/>
          </a:xfrm>
          <a:custGeom>
            <a:avLst/>
            <a:gdLst>
              <a:gd name="T0" fmla="*/ 5986 w 5986"/>
              <a:gd name="T1" fmla="*/ 3594 h 5985"/>
              <a:gd name="T2" fmla="*/ 5986 w 5986"/>
              <a:gd name="T3" fmla="*/ 2395 h 5985"/>
              <a:gd name="T4" fmla="*/ 5402 w 5986"/>
              <a:gd name="T5" fmla="*/ 2395 h 5985"/>
              <a:gd name="T6" fmla="*/ 5122 w 5986"/>
              <a:gd name="T7" fmla="*/ 1717 h 5985"/>
              <a:gd name="T8" fmla="*/ 5533 w 5986"/>
              <a:gd name="T9" fmla="*/ 1330 h 5985"/>
              <a:gd name="T10" fmla="*/ 4666 w 5986"/>
              <a:gd name="T11" fmla="*/ 463 h 5985"/>
              <a:gd name="T12" fmla="*/ 4282 w 5986"/>
              <a:gd name="T13" fmla="*/ 870 h 5985"/>
              <a:gd name="T14" fmla="*/ 3591 w 5986"/>
              <a:gd name="T15" fmla="*/ 584 h 5985"/>
              <a:gd name="T16" fmla="*/ 3591 w 5986"/>
              <a:gd name="T17" fmla="*/ 0 h 5985"/>
              <a:gd name="T18" fmla="*/ 2392 w 5986"/>
              <a:gd name="T19" fmla="*/ 0 h 5985"/>
              <a:gd name="T20" fmla="*/ 2392 w 5986"/>
              <a:gd name="T21" fmla="*/ 587 h 5985"/>
              <a:gd name="T22" fmla="*/ 1711 w 5986"/>
              <a:gd name="T23" fmla="*/ 870 h 5985"/>
              <a:gd name="T24" fmla="*/ 1327 w 5986"/>
              <a:gd name="T25" fmla="*/ 456 h 5985"/>
              <a:gd name="T26" fmla="*/ 453 w 5986"/>
              <a:gd name="T27" fmla="*/ 1323 h 5985"/>
              <a:gd name="T28" fmla="*/ 868 w 5986"/>
              <a:gd name="T29" fmla="*/ 1710 h 5985"/>
              <a:gd name="T30" fmla="*/ 584 w 5986"/>
              <a:gd name="T31" fmla="*/ 2395 h 5985"/>
              <a:gd name="T32" fmla="*/ 0 w 5986"/>
              <a:gd name="T33" fmla="*/ 2395 h 5985"/>
              <a:gd name="T34" fmla="*/ 0 w 5986"/>
              <a:gd name="T35" fmla="*/ 3587 h 5985"/>
              <a:gd name="T36" fmla="*/ 584 w 5986"/>
              <a:gd name="T37" fmla="*/ 3587 h 5985"/>
              <a:gd name="T38" fmla="*/ 871 w 5986"/>
              <a:gd name="T39" fmla="*/ 4275 h 5985"/>
              <a:gd name="T40" fmla="*/ 442 w 5986"/>
              <a:gd name="T41" fmla="*/ 4651 h 5985"/>
              <a:gd name="T42" fmla="*/ 1320 w 5986"/>
              <a:gd name="T43" fmla="*/ 5529 h 5985"/>
              <a:gd name="T44" fmla="*/ 1711 w 5986"/>
              <a:gd name="T45" fmla="*/ 5114 h 5985"/>
              <a:gd name="T46" fmla="*/ 2392 w 5986"/>
              <a:gd name="T47" fmla="*/ 5398 h 5985"/>
              <a:gd name="T48" fmla="*/ 2392 w 5986"/>
              <a:gd name="T49" fmla="*/ 5985 h 5985"/>
              <a:gd name="T50" fmla="*/ 3584 w 5986"/>
              <a:gd name="T51" fmla="*/ 5985 h 5985"/>
              <a:gd name="T52" fmla="*/ 3584 w 5986"/>
              <a:gd name="T53" fmla="*/ 5401 h 5985"/>
              <a:gd name="T54" fmla="*/ 4279 w 5986"/>
              <a:gd name="T55" fmla="*/ 5114 h 5985"/>
              <a:gd name="T56" fmla="*/ 4662 w 5986"/>
              <a:gd name="T57" fmla="*/ 5533 h 5985"/>
              <a:gd name="T58" fmla="*/ 5523 w 5986"/>
              <a:gd name="T59" fmla="*/ 4669 h 5985"/>
              <a:gd name="T60" fmla="*/ 5112 w 5986"/>
              <a:gd name="T61" fmla="*/ 4285 h 5985"/>
              <a:gd name="T62" fmla="*/ 5402 w 5986"/>
              <a:gd name="T63" fmla="*/ 3594 h 5985"/>
              <a:gd name="T64" fmla="*/ 5986 w 5986"/>
              <a:gd name="T65" fmla="*/ 3594 h 59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986" h="5985">
                <a:moveTo>
                  <a:pt x="5986" y="3594"/>
                </a:moveTo>
                <a:cubicBezTo>
                  <a:pt x="5986" y="3193"/>
                  <a:pt x="5986" y="2795"/>
                  <a:pt x="5986" y="2395"/>
                </a:cubicBezTo>
                <a:cubicBezTo>
                  <a:pt x="5789" y="2395"/>
                  <a:pt x="5595" y="2395"/>
                  <a:pt x="5402" y="2395"/>
                </a:cubicBezTo>
                <a:cubicBezTo>
                  <a:pt x="5343" y="2153"/>
                  <a:pt x="5246" y="1925"/>
                  <a:pt x="5122" y="1717"/>
                </a:cubicBezTo>
                <a:cubicBezTo>
                  <a:pt x="5257" y="1589"/>
                  <a:pt x="5395" y="1458"/>
                  <a:pt x="5533" y="1330"/>
                </a:cubicBezTo>
                <a:cubicBezTo>
                  <a:pt x="5232" y="1029"/>
                  <a:pt x="4956" y="753"/>
                  <a:pt x="4666" y="463"/>
                </a:cubicBezTo>
                <a:cubicBezTo>
                  <a:pt x="4541" y="597"/>
                  <a:pt x="4410" y="736"/>
                  <a:pt x="4282" y="870"/>
                </a:cubicBezTo>
                <a:cubicBezTo>
                  <a:pt x="4071" y="743"/>
                  <a:pt x="3836" y="642"/>
                  <a:pt x="3591" y="584"/>
                </a:cubicBezTo>
                <a:cubicBezTo>
                  <a:pt x="3591" y="397"/>
                  <a:pt x="3591" y="197"/>
                  <a:pt x="3591" y="0"/>
                </a:cubicBezTo>
                <a:cubicBezTo>
                  <a:pt x="3190" y="0"/>
                  <a:pt x="2793" y="0"/>
                  <a:pt x="2392" y="0"/>
                </a:cubicBezTo>
                <a:cubicBezTo>
                  <a:pt x="2392" y="197"/>
                  <a:pt x="2392" y="390"/>
                  <a:pt x="2392" y="587"/>
                </a:cubicBezTo>
                <a:cubicBezTo>
                  <a:pt x="2150" y="649"/>
                  <a:pt x="1918" y="746"/>
                  <a:pt x="1711" y="870"/>
                </a:cubicBezTo>
                <a:cubicBezTo>
                  <a:pt x="1586" y="736"/>
                  <a:pt x="1452" y="594"/>
                  <a:pt x="1327" y="456"/>
                </a:cubicBezTo>
                <a:cubicBezTo>
                  <a:pt x="1023" y="753"/>
                  <a:pt x="747" y="1029"/>
                  <a:pt x="453" y="1323"/>
                </a:cubicBezTo>
                <a:cubicBezTo>
                  <a:pt x="588" y="1451"/>
                  <a:pt x="729" y="1582"/>
                  <a:pt x="868" y="1710"/>
                </a:cubicBezTo>
                <a:cubicBezTo>
                  <a:pt x="740" y="1921"/>
                  <a:pt x="646" y="2149"/>
                  <a:pt x="584" y="2395"/>
                </a:cubicBezTo>
                <a:cubicBezTo>
                  <a:pt x="398" y="2395"/>
                  <a:pt x="201" y="2395"/>
                  <a:pt x="0" y="2395"/>
                </a:cubicBezTo>
                <a:cubicBezTo>
                  <a:pt x="0" y="2795"/>
                  <a:pt x="0" y="3183"/>
                  <a:pt x="0" y="3587"/>
                </a:cubicBezTo>
                <a:cubicBezTo>
                  <a:pt x="197" y="3587"/>
                  <a:pt x="391" y="3587"/>
                  <a:pt x="584" y="3587"/>
                </a:cubicBezTo>
                <a:cubicBezTo>
                  <a:pt x="646" y="3832"/>
                  <a:pt x="743" y="4064"/>
                  <a:pt x="871" y="4275"/>
                </a:cubicBezTo>
                <a:cubicBezTo>
                  <a:pt x="733" y="4396"/>
                  <a:pt x="584" y="4527"/>
                  <a:pt x="442" y="4651"/>
                </a:cubicBezTo>
                <a:cubicBezTo>
                  <a:pt x="750" y="4959"/>
                  <a:pt x="1027" y="5235"/>
                  <a:pt x="1320" y="5529"/>
                </a:cubicBezTo>
                <a:cubicBezTo>
                  <a:pt x="1448" y="5391"/>
                  <a:pt x="1583" y="5249"/>
                  <a:pt x="1711" y="5114"/>
                </a:cubicBezTo>
                <a:cubicBezTo>
                  <a:pt x="1918" y="5242"/>
                  <a:pt x="2150" y="5336"/>
                  <a:pt x="2392" y="5398"/>
                </a:cubicBezTo>
                <a:cubicBezTo>
                  <a:pt x="2392" y="5584"/>
                  <a:pt x="2392" y="5781"/>
                  <a:pt x="2392" y="5985"/>
                </a:cubicBezTo>
                <a:cubicBezTo>
                  <a:pt x="2793" y="5985"/>
                  <a:pt x="3180" y="5985"/>
                  <a:pt x="3584" y="5985"/>
                </a:cubicBezTo>
                <a:cubicBezTo>
                  <a:pt x="3584" y="5788"/>
                  <a:pt x="3584" y="5591"/>
                  <a:pt x="3584" y="5401"/>
                </a:cubicBezTo>
                <a:cubicBezTo>
                  <a:pt x="3833" y="5343"/>
                  <a:pt x="4064" y="5242"/>
                  <a:pt x="4279" y="5114"/>
                </a:cubicBezTo>
                <a:cubicBezTo>
                  <a:pt x="4403" y="5253"/>
                  <a:pt x="4534" y="5394"/>
                  <a:pt x="4662" y="5533"/>
                </a:cubicBezTo>
                <a:cubicBezTo>
                  <a:pt x="4956" y="5239"/>
                  <a:pt x="5232" y="4959"/>
                  <a:pt x="5523" y="4669"/>
                </a:cubicBezTo>
                <a:cubicBezTo>
                  <a:pt x="5388" y="4541"/>
                  <a:pt x="5246" y="4409"/>
                  <a:pt x="5112" y="4285"/>
                </a:cubicBezTo>
                <a:cubicBezTo>
                  <a:pt x="5239" y="4074"/>
                  <a:pt x="5340" y="3843"/>
                  <a:pt x="5402" y="3594"/>
                </a:cubicBezTo>
                <a:cubicBezTo>
                  <a:pt x="5588" y="3594"/>
                  <a:pt x="5785" y="3594"/>
                  <a:pt x="5986" y="35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14225">
              <a:defRPr/>
            </a:pPr>
            <a:endParaRPr lang="en-US" kern="0">
              <a:solidFill>
                <a:sysClr val="windowText" lastClr="000000"/>
              </a:solidFill>
              <a:latin typeface="Segoe UI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51CB695-2135-7433-5CB3-48DA4E710F05}"/>
              </a:ext>
            </a:extLst>
          </p:cNvPr>
          <p:cNvGrpSpPr/>
          <p:nvPr/>
        </p:nvGrpSpPr>
        <p:grpSpPr>
          <a:xfrm>
            <a:off x="663165" y="6253773"/>
            <a:ext cx="537500" cy="528413"/>
            <a:chOff x="10832823" y="3353836"/>
            <a:chExt cx="537576" cy="528488"/>
          </a:xfrm>
        </p:grpSpPr>
        <p:sp>
          <p:nvSpPr>
            <p:cNvPr id="13" name="Oval 13">
              <a:extLst>
                <a:ext uri="{FF2B5EF4-FFF2-40B4-BE49-F238E27FC236}">
                  <a16:creationId xmlns:a16="http://schemas.microsoft.com/office/drawing/2014/main" id="{D36BD1C7-9E08-E817-72AD-1CDBA2C806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43701" y="3353836"/>
              <a:ext cx="426698" cy="42669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defTabSz="914225">
                <a:defRPr/>
              </a:pPr>
              <a:endParaRPr lang="en-US" kern="0">
                <a:solidFill>
                  <a:sysClr val="windowText" lastClr="000000"/>
                </a:solidFill>
                <a:latin typeface="Segoe UI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6C239CE4-F0A2-BC09-F678-121A0BAA949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32823" y="3702829"/>
              <a:ext cx="179495" cy="179495"/>
            </a:xfrm>
            <a:custGeom>
              <a:avLst/>
              <a:gdLst>
                <a:gd name="T0" fmla="*/ 1224 w 1980"/>
                <a:gd name="T1" fmla="*/ 0 h 1977"/>
                <a:gd name="T2" fmla="*/ 218 w 1980"/>
                <a:gd name="T3" fmla="*/ 985 h 1977"/>
                <a:gd name="T4" fmla="*/ 211 w 1980"/>
                <a:gd name="T5" fmla="*/ 1752 h 1977"/>
                <a:gd name="T6" fmla="*/ 218 w 1980"/>
                <a:gd name="T7" fmla="*/ 1759 h 1977"/>
                <a:gd name="T8" fmla="*/ 985 w 1980"/>
                <a:gd name="T9" fmla="*/ 1766 h 1977"/>
                <a:gd name="T10" fmla="*/ 1980 w 1980"/>
                <a:gd name="T11" fmla="*/ 788 h 1977"/>
                <a:gd name="T12" fmla="*/ 1224 w 1980"/>
                <a:gd name="T13" fmla="*/ 0 h 1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80" h="1977">
                  <a:moveTo>
                    <a:pt x="1224" y="0"/>
                  </a:moveTo>
                  <a:cubicBezTo>
                    <a:pt x="218" y="985"/>
                    <a:pt x="218" y="985"/>
                    <a:pt x="218" y="985"/>
                  </a:cubicBezTo>
                  <a:cubicBezTo>
                    <a:pt x="4" y="1196"/>
                    <a:pt x="0" y="1538"/>
                    <a:pt x="211" y="1752"/>
                  </a:cubicBezTo>
                  <a:cubicBezTo>
                    <a:pt x="218" y="1759"/>
                    <a:pt x="218" y="1759"/>
                    <a:pt x="218" y="1759"/>
                  </a:cubicBezTo>
                  <a:cubicBezTo>
                    <a:pt x="429" y="1974"/>
                    <a:pt x="771" y="1977"/>
                    <a:pt x="985" y="1766"/>
                  </a:cubicBezTo>
                  <a:cubicBezTo>
                    <a:pt x="1980" y="788"/>
                    <a:pt x="1980" y="788"/>
                    <a:pt x="1980" y="788"/>
                  </a:cubicBezTo>
                  <a:cubicBezTo>
                    <a:pt x="1683" y="581"/>
                    <a:pt x="1424" y="315"/>
                    <a:pt x="12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defTabSz="914225">
                <a:defRPr/>
              </a:pPr>
              <a:endParaRPr lang="en-US" kern="0">
                <a:solidFill>
                  <a:sysClr val="windowText" lastClr="000000"/>
                </a:solidFill>
                <a:latin typeface="Segoe UI"/>
              </a:endParaRPr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id="{8998EAED-C54E-D811-9AE9-284AFEA233C3}"/>
              </a:ext>
            </a:extLst>
          </p:cNvPr>
          <p:cNvSpPr txBox="1">
            <a:spLocks/>
          </p:cNvSpPr>
          <p:nvPr/>
        </p:nvSpPr>
        <p:spPr>
          <a:xfrm>
            <a:off x="269241" y="289958"/>
            <a:ext cx="11655840" cy="9579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72000" indent="-72000"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>
                <a:solidFill>
                  <a:schemeClr val="bg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Cognitive Services</a:t>
            </a:r>
          </a:p>
        </p:txBody>
      </p:sp>
      <p:sp>
        <p:nvSpPr>
          <p:cNvPr id="16" name="Slide Number Placeholder 2">
            <a:extLst>
              <a:ext uri="{FF2B5EF4-FFF2-40B4-BE49-F238E27FC236}">
                <a16:creationId xmlns:a16="http://schemas.microsoft.com/office/drawing/2014/main" id="{FAF15732-5074-8E5C-4790-01B3B249A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16190" y="6417061"/>
            <a:ext cx="683339" cy="365125"/>
          </a:xfrm>
        </p:spPr>
        <p:txBody>
          <a:bodyPr/>
          <a:lstStyle/>
          <a:p>
            <a:fld id="{778DC329-F966-40ED-9D7F-3F233B67DE27}" type="slidenum">
              <a:rPr lang="en-IN" smtClean="0"/>
              <a:pPr/>
              <a:t>49</a:t>
            </a:fld>
            <a:endParaRPr lang="en-IN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0BD6731-75C1-59FC-9406-5F26A05CF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62681" y="237786"/>
            <a:ext cx="1487137" cy="489190"/>
          </a:xfrm>
          <a:prstGeom prst="rect">
            <a:avLst/>
          </a:prstGeom>
        </p:spPr>
      </p:pic>
      <p:pic>
        <p:nvPicPr>
          <p:cNvPr id="17" name="Picture 16" descr="A yellow and orange logo&#10;&#10;Description automatically generated">
            <a:extLst>
              <a:ext uri="{FF2B5EF4-FFF2-40B4-BE49-F238E27FC236}">
                <a16:creationId xmlns:a16="http://schemas.microsoft.com/office/drawing/2014/main" id="{CFD30912-DB6B-2095-1776-DDB2AD8F1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8599" y="5433932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14074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 91">
            <a:extLst>
              <a:ext uri="{FF2B5EF4-FFF2-40B4-BE49-F238E27FC236}">
                <a16:creationId xmlns:a16="http://schemas.microsoft.com/office/drawing/2014/main" id="{BE811E57-EA2D-3376-4128-BCBC8A6AA56C}"/>
              </a:ext>
            </a:extLst>
          </p:cNvPr>
          <p:cNvSpPr/>
          <p:nvPr/>
        </p:nvSpPr>
        <p:spPr>
          <a:xfrm>
            <a:off x="632083" y="1640544"/>
            <a:ext cx="10965109" cy="4385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lIns="119332" tIns="59666" rIns="119332" bIns="59666" rtlCol="0" anchor="b"/>
          <a:lstStyle/>
          <a:p>
            <a:pPr defTabSz="896386">
              <a:defRPr/>
            </a:pPr>
            <a:endParaRPr lang="en-US" sz="1078" kern="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86B772F-DF6C-3441-255F-1E5C75058F8A}"/>
              </a:ext>
            </a:extLst>
          </p:cNvPr>
          <p:cNvSpPr>
            <a:spLocks/>
          </p:cNvSpPr>
          <p:nvPr/>
        </p:nvSpPr>
        <p:spPr bwMode="auto">
          <a:xfrm>
            <a:off x="7988768" y="932480"/>
            <a:ext cx="3909563" cy="78088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ot="0" spcFirstLastPara="0" vertOverflow="overflow" horzOverflow="overflow" vert="horz" wrap="square" lIns="87470" tIns="43734" rIns="87470" bIns="4373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 defTabSz="891460">
              <a:defRPr/>
            </a:pPr>
            <a:endParaRPr lang="en-US" sz="1730" b="1" kern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191D36-A9EB-0B07-B71B-C5B4687BB23C}"/>
              </a:ext>
            </a:extLst>
          </p:cNvPr>
          <p:cNvSpPr>
            <a:spLocks/>
          </p:cNvSpPr>
          <p:nvPr/>
        </p:nvSpPr>
        <p:spPr bwMode="auto">
          <a:xfrm>
            <a:off x="7988768" y="932480"/>
            <a:ext cx="3909563" cy="78088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ot="0" spcFirstLastPara="0" vertOverflow="overflow" horzOverflow="overflow" vert="horz" wrap="square" lIns="87470" tIns="43734" rIns="87470" bIns="4373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 defTabSz="891460">
              <a:defRPr/>
            </a:pPr>
            <a:endParaRPr lang="en-US" sz="1730" b="1" kern="0">
              <a:solidFill>
                <a:schemeClr val="bg1"/>
              </a:solidFill>
              <a:latin typeface="Segoe UI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07B4F4-89F4-783D-1E24-30F9140E0988}"/>
              </a:ext>
            </a:extLst>
          </p:cNvPr>
          <p:cNvGrpSpPr/>
          <p:nvPr/>
        </p:nvGrpSpPr>
        <p:grpSpPr>
          <a:xfrm>
            <a:off x="545967" y="3281713"/>
            <a:ext cx="2098974" cy="627407"/>
            <a:chOff x="6827777" y="4411662"/>
            <a:chExt cx="2459932" cy="533400"/>
          </a:xfrm>
          <a:solidFill>
            <a:schemeClr val="tx1"/>
          </a:solidFill>
        </p:grpSpPr>
        <p:sp>
          <p:nvSpPr>
            <p:cNvPr id="6" name="Flowchart: Process 8">
              <a:extLst>
                <a:ext uri="{FF2B5EF4-FFF2-40B4-BE49-F238E27FC236}">
                  <a16:creationId xmlns:a16="http://schemas.microsoft.com/office/drawing/2014/main" id="{1CC3ED5F-480B-AD89-DCED-6C1FDB21A00E}"/>
                </a:ext>
              </a:extLst>
            </p:cNvPr>
            <p:cNvSpPr/>
            <p:nvPr/>
          </p:nvSpPr>
          <p:spPr bwMode="auto">
            <a:xfrm>
              <a:off x="6827777" y="44116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5E42D3C-99D6-2FD4-AFA5-13FF7924DF40}"/>
                </a:ext>
              </a:extLst>
            </p:cNvPr>
            <p:cNvSpPr/>
            <p:nvPr/>
          </p:nvSpPr>
          <p:spPr>
            <a:xfrm>
              <a:off x="6996044" y="4520801"/>
              <a:ext cx="2121554" cy="32901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Emotion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57FB8B5-9CC3-E94D-342D-5E2E87A36FC1}"/>
              </a:ext>
            </a:extLst>
          </p:cNvPr>
          <p:cNvGrpSpPr/>
          <p:nvPr/>
        </p:nvGrpSpPr>
        <p:grpSpPr>
          <a:xfrm>
            <a:off x="2774528" y="3281713"/>
            <a:ext cx="2195928" cy="627407"/>
            <a:chOff x="9701909" y="5021262"/>
            <a:chExt cx="2459932" cy="533400"/>
          </a:xfrm>
          <a:solidFill>
            <a:schemeClr val="tx1"/>
          </a:solidFill>
        </p:grpSpPr>
        <p:sp>
          <p:nvSpPr>
            <p:cNvPr id="9" name="Flowchart: Process 8">
              <a:extLst>
                <a:ext uri="{FF2B5EF4-FFF2-40B4-BE49-F238E27FC236}">
                  <a16:creationId xmlns:a16="http://schemas.microsoft.com/office/drawing/2014/main" id="{BDDA334A-63C5-9474-852C-F6613DAE52DE}"/>
                </a:ext>
              </a:extLst>
            </p:cNvPr>
            <p:cNvSpPr/>
            <p:nvPr/>
          </p:nvSpPr>
          <p:spPr bwMode="auto">
            <a:xfrm>
              <a:off x="9701909" y="50212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455F6B6-167C-13BA-894D-C702F2662018}"/>
                </a:ext>
              </a:extLst>
            </p:cNvPr>
            <p:cNvSpPr/>
            <p:nvPr/>
          </p:nvSpPr>
          <p:spPr>
            <a:xfrm>
              <a:off x="9888747" y="5125889"/>
              <a:ext cx="2273093" cy="32414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Speaker Recognition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11DA06-14FC-AACA-EBBE-93538954A8A0}"/>
              </a:ext>
            </a:extLst>
          </p:cNvPr>
          <p:cNvGrpSpPr/>
          <p:nvPr/>
        </p:nvGrpSpPr>
        <p:grpSpPr>
          <a:xfrm>
            <a:off x="2774527" y="3995074"/>
            <a:ext cx="2195928" cy="627407"/>
            <a:chOff x="9701909" y="5630862"/>
            <a:chExt cx="2459932" cy="533400"/>
          </a:xfrm>
          <a:solidFill>
            <a:schemeClr val="tx1"/>
          </a:solidFill>
        </p:grpSpPr>
        <p:sp>
          <p:nvSpPr>
            <p:cNvPr id="12" name="Flowchart: Process 8">
              <a:extLst>
                <a:ext uri="{FF2B5EF4-FFF2-40B4-BE49-F238E27FC236}">
                  <a16:creationId xmlns:a16="http://schemas.microsoft.com/office/drawing/2014/main" id="{B0D36C9E-8294-E331-CBE0-08F08FC3DC44}"/>
                </a:ext>
              </a:extLst>
            </p:cNvPr>
            <p:cNvSpPr/>
            <p:nvPr/>
          </p:nvSpPr>
          <p:spPr bwMode="auto">
            <a:xfrm>
              <a:off x="9701909" y="56308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B7B3206-462D-7DA4-8BE2-71B0B3F6A610}"/>
                </a:ext>
              </a:extLst>
            </p:cNvPr>
            <p:cNvSpPr/>
            <p:nvPr/>
          </p:nvSpPr>
          <p:spPr>
            <a:xfrm>
              <a:off x="9838466" y="5631889"/>
              <a:ext cx="2162814" cy="53095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Speech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66C54E9-6DAA-9DA0-3DE3-4597D6EC3DE5}"/>
              </a:ext>
            </a:extLst>
          </p:cNvPr>
          <p:cNvGrpSpPr/>
          <p:nvPr/>
        </p:nvGrpSpPr>
        <p:grpSpPr>
          <a:xfrm>
            <a:off x="2769821" y="2568352"/>
            <a:ext cx="2199076" cy="627404"/>
            <a:chOff x="9701907" y="3192460"/>
            <a:chExt cx="2459932" cy="533400"/>
          </a:xfrm>
          <a:solidFill>
            <a:schemeClr val="tx1"/>
          </a:solidFill>
        </p:grpSpPr>
        <p:sp>
          <p:nvSpPr>
            <p:cNvPr id="15" name="Flowchart: Process 8">
              <a:extLst>
                <a:ext uri="{FF2B5EF4-FFF2-40B4-BE49-F238E27FC236}">
                  <a16:creationId xmlns:a16="http://schemas.microsoft.com/office/drawing/2014/main" id="{4245EA1D-8947-EB57-021C-BDBCFDF956CC}"/>
                </a:ext>
              </a:extLst>
            </p:cNvPr>
            <p:cNvSpPr/>
            <p:nvPr/>
          </p:nvSpPr>
          <p:spPr bwMode="auto">
            <a:xfrm>
              <a:off x="9701907" y="3192460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72FD426-1F74-3B92-B5B9-E84E6110BA7C}"/>
                </a:ext>
              </a:extLst>
            </p:cNvPr>
            <p:cNvSpPr/>
            <p:nvPr/>
          </p:nvSpPr>
          <p:spPr>
            <a:xfrm>
              <a:off x="9836450" y="3268662"/>
              <a:ext cx="2321868" cy="388654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Custom Recognition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5BCEB79-D9B0-D45E-457E-890837458BE5}"/>
              </a:ext>
            </a:extLst>
          </p:cNvPr>
          <p:cNvGrpSpPr/>
          <p:nvPr/>
        </p:nvGrpSpPr>
        <p:grpSpPr>
          <a:xfrm>
            <a:off x="545967" y="2568351"/>
            <a:ext cx="2099966" cy="627407"/>
            <a:chOff x="6827776" y="3192468"/>
            <a:chExt cx="2459933" cy="533401"/>
          </a:xfrm>
          <a:solidFill>
            <a:schemeClr val="tx1"/>
          </a:solidFill>
        </p:grpSpPr>
        <p:sp>
          <p:nvSpPr>
            <p:cNvPr id="26" name="Flowchart: Process 8">
              <a:extLst>
                <a:ext uri="{FF2B5EF4-FFF2-40B4-BE49-F238E27FC236}">
                  <a16:creationId xmlns:a16="http://schemas.microsoft.com/office/drawing/2014/main" id="{86E38C03-97BA-D160-BA1F-04FFBCD016E0}"/>
                </a:ext>
              </a:extLst>
            </p:cNvPr>
            <p:cNvSpPr/>
            <p:nvPr/>
          </p:nvSpPr>
          <p:spPr bwMode="auto">
            <a:xfrm>
              <a:off x="6827776" y="3192468"/>
              <a:ext cx="2459933" cy="533401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C14B071-61F1-4CAD-E41E-47DB51E38966}"/>
                </a:ext>
              </a:extLst>
            </p:cNvPr>
            <p:cNvSpPr/>
            <p:nvPr/>
          </p:nvSpPr>
          <p:spPr>
            <a:xfrm>
              <a:off x="6986793" y="3268665"/>
              <a:ext cx="2130806" cy="388654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Computer Vision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05A3FA3-128D-0692-86C0-EFE1C9B3C0FD}"/>
              </a:ext>
            </a:extLst>
          </p:cNvPr>
          <p:cNvGrpSpPr/>
          <p:nvPr/>
        </p:nvGrpSpPr>
        <p:grpSpPr>
          <a:xfrm>
            <a:off x="545967" y="3995074"/>
            <a:ext cx="2101318" cy="627407"/>
            <a:chOff x="6827777" y="3802062"/>
            <a:chExt cx="2459932" cy="533400"/>
          </a:xfrm>
          <a:solidFill>
            <a:schemeClr val="tx1"/>
          </a:solidFill>
        </p:grpSpPr>
        <p:sp>
          <p:nvSpPr>
            <p:cNvPr id="29" name="Flowchart: Process 8">
              <a:extLst>
                <a:ext uri="{FF2B5EF4-FFF2-40B4-BE49-F238E27FC236}">
                  <a16:creationId xmlns:a16="http://schemas.microsoft.com/office/drawing/2014/main" id="{FEFB11C6-E874-D46D-85C7-A7859F413FA7}"/>
                </a:ext>
              </a:extLst>
            </p:cNvPr>
            <p:cNvSpPr/>
            <p:nvPr/>
          </p:nvSpPr>
          <p:spPr bwMode="auto">
            <a:xfrm>
              <a:off x="6827777" y="38020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372F9D2-9AFE-6224-DDC6-9DA0AFB91C6B}"/>
                </a:ext>
              </a:extLst>
            </p:cNvPr>
            <p:cNvSpPr/>
            <p:nvPr/>
          </p:nvSpPr>
          <p:spPr>
            <a:xfrm>
              <a:off x="7014491" y="3892910"/>
              <a:ext cx="2103108" cy="388654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Face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0F2724F-630B-7F4D-0357-392DB4C9A774}"/>
              </a:ext>
            </a:extLst>
          </p:cNvPr>
          <p:cNvGrpSpPr/>
          <p:nvPr/>
        </p:nvGrpSpPr>
        <p:grpSpPr>
          <a:xfrm>
            <a:off x="545967" y="4708436"/>
            <a:ext cx="2098975" cy="627407"/>
            <a:chOff x="6827777" y="3802062"/>
            <a:chExt cx="2459932" cy="533400"/>
          </a:xfrm>
          <a:solidFill>
            <a:schemeClr val="tx1"/>
          </a:solidFill>
        </p:grpSpPr>
        <p:sp>
          <p:nvSpPr>
            <p:cNvPr id="34" name="Flowchart: Process 8">
              <a:extLst>
                <a:ext uri="{FF2B5EF4-FFF2-40B4-BE49-F238E27FC236}">
                  <a16:creationId xmlns:a16="http://schemas.microsoft.com/office/drawing/2014/main" id="{15E0826B-EB03-8099-9CB0-440B31F762C4}"/>
                </a:ext>
              </a:extLst>
            </p:cNvPr>
            <p:cNvSpPr/>
            <p:nvPr/>
          </p:nvSpPr>
          <p:spPr bwMode="auto">
            <a:xfrm>
              <a:off x="6827777" y="38020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FE57A67-092A-5BA4-A88D-F3CEEAC2609C}"/>
                </a:ext>
              </a:extLst>
            </p:cNvPr>
            <p:cNvSpPr/>
            <p:nvPr/>
          </p:nvSpPr>
          <p:spPr>
            <a:xfrm>
              <a:off x="6994719" y="3892910"/>
              <a:ext cx="2122880" cy="388654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Video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933E6A4-4E2B-A40E-3C98-FA5406472453}"/>
              </a:ext>
            </a:extLst>
          </p:cNvPr>
          <p:cNvGrpSpPr/>
          <p:nvPr/>
        </p:nvGrpSpPr>
        <p:grpSpPr>
          <a:xfrm>
            <a:off x="9682630" y="1864285"/>
            <a:ext cx="2204396" cy="666293"/>
            <a:chOff x="777321" y="1881281"/>
            <a:chExt cx="2248919" cy="679750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1739D0C-0905-F383-F05D-121257F3B1CA}"/>
                </a:ext>
              </a:extLst>
            </p:cNvPr>
            <p:cNvSpPr/>
            <p:nvPr/>
          </p:nvSpPr>
          <p:spPr>
            <a:xfrm>
              <a:off x="803519" y="1881281"/>
              <a:ext cx="2222721" cy="64008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78390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628EDDE-5BE5-3024-0732-829B47C56676}"/>
                </a:ext>
              </a:extLst>
            </p:cNvPr>
            <p:cNvSpPr txBox="1"/>
            <p:nvPr/>
          </p:nvSpPr>
          <p:spPr>
            <a:xfrm>
              <a:off x="777321" y="1933119"/>
              <a:ext cx="1402359" cy="62791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wrap="square" lIns="179259" tIns="143407" rIns="179259" bIns="143407" rtlCol="0" anchor="ctr">
              <a:spAutoFit/>
            </a:bodyPr>
            <a:lstStyle/>
            <a:p>
              <a:pPr defTabSz="896386"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2353" kern="0" dirty="0">
                  <a:solidFill>
                    <a:schemeClr val="bg1"/>
                  </a:solidFill>
                  <a:latin typeface="Segoe UI Light"/>
                </a:rPr>
                <a:t>Search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A4DD32A1-1956-AB07-0732-38499011BAAC}"/>
              </a:ext>
            </a:extLst>
          </p:cNvPr>
          <p:cNvGrpSpPr/>
          <p:nvPr/>
        </p:nvGrpSpPr>
        <p:grpSpPr>
          <a:xfrm>
            <a:off x="2430399" y="1857138"/>
            <a:ext cx="2215536" cy="627408"/>
            <a:chOff x="803519" y="1881281"/>
            <a:chExt cx="2227717" cy="640080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8841A42-A492-5947-4C81-17521C64D772}"/>
                </a:ext>
              </a:extLst>
            </p:cNvPr>
            <p:cNvSpPr/>
            <p:nvPr/>
          </p:nvSpPr>
          <p:spPr>
            <a:xfrm>
              <a:off x="803519" y="1881281"/>
              <a:ext cx="2227717" cy="64008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78390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A672DBF-88B9-3B39-E83C-5E942D63379A}"/>
                </a:ext>
              </a:extLst>
            </p:cNvPr>
            <p:cNvSpPr txBox="1"/>
            <p:nvPr/>
          </p:nvSpPr>
          <p:spPr>
            <a:xfrm>
              <a:off x="1213136" y="1886159"/>
              <a:ext cx="1533417" cy="62791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wrap="square" lIns="179259" tIns="143407" rIns="179259" bIns="143407" rtlCol="0" anchor="ctr">
              <a:spAutoFit/>
            </a:bodyPr>
            <a:lstStyle/>
            <a:p>
              <a:pPr defTabSz="896386"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2353" kern="0" dirty="0">
                  <a:solidFill>
                    <a:schemeClr val="bg1"/>
                  </a:solidFill>
                  <a:latin typeface="Segoe UI Light"/>
                </a:rPr>
                <a:t>Speech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547C68FE-94A8-6857-A275-3191379409AB}"/>
              </a:ext>
            </a:extLst>
          </p:cNvPr>
          <p:cNvGrpSpPr/>
          <p:nvPr/>
        </p:nvGrpSpPr>
        <p:grpSpPr>
          <a:xfrm>
            <a:off x="4809207" y="1852976"/>
            <a:ext cx="2185876" cy="627408"/>
            <a:chOff x="803520" y="1881281"/>
            <a:chExt cx="2230024" cy="640080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F8A2676-7A17-8147-2028-DC8EAADCACB9}"/>
                </a:ext>
              </a:extLst>
            </p:cNvPr>
            <p:cNvSpPr/>
            <p:nvPr/>
          </p:nvSpPr>
          <p:spPr>
            <a:xfrm>
              <a:off x="803520" y="1881281"/>
              <a:ext cx="2230024" cy="64008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78390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C7FD80F-F662-81D3-4767-5B262034E179}"/>
                </a:ext>
              </a:extLst>
            </p:cNvPr>
            <p:cNvSpPr txBox="1"/>
            <p:nvPr/>
          </p:nvSpPr>
          <p:spPr>
            <a:xfrm>
              <a:off x="1121106" y="1886159"/>
              <a:ext cx="1702127" cy="62791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wrap="square" lIns="179259" tIns="143407" rIns="179259" bIns="143407" rtlCol="0" anchor="ctr">
              <a:spAutoFit/>
            </a:bodyPr>
            <a:lstStyle/>
            <a:p>
              <a:pPr defTabSz="896386"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2353" kern="0" dirty="0">
                  <a:solidFill>
                    <a:schemeClr val="bg1"/>
                  </a:solidFill>
                  <a:latin typeface="Segoe UI Light"/>
                </a:rPr>
                <a:t>Language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E50CA26-D498-04BD-49BB-3634B8D5BD48}"/>
              </a:ext>
            </a:extLst>
          </p:cNvPr>
          <p:cNvGrpSpPr/>
          <p:nvPr/>
        </p:nvGrpSpPr>
        <p:grpSpPr>
          <a:xfrm>
            <a:off x="7088892" y="1862032"/>
            <a:ext cx="2178718" cy="627408"/>
            <a:chOff x="803520" y="1881281"/>
            <a:chExt cx="2222721" cy="640080"/>
          </a:xfrm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AB33CFA5-F031-CFE9-BAEC-E48B8EA59FB3}"/>
                </a:ext>
              </a:extLst>
            </p:cNvPr>
            <p:cNvSpPr/>
            <p:nvPr/>
          </p:nvSpPr>
          <p:spPr>
            <a:xfrm>
              <a:off x="803520" y="1881281"/>
              <a:ext cx="2222721" cy="64008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78390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1D0AB45A-C578-6B13-2BC1-BF812628C803}"/>
                </a:ext>
              </a:extLst>
            </p:cNvPr>
            <p:cNvSpPr txBox="1"/>
            <p:nvPr/>
          </p:nvSpPr>
          <p:spPr>
            <a:xfrm>
              <a:off x="1147970" y="1886159"/>
              <a:ext cx="1824157" cy="62791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wrap="square" lIns="179259" tIns="143407" rIns="179259" bIns="143407" rtlCol="0" anchor="ctr">
              <a:spAutoFit/>
            </a:bodyPr>
            <a:lstStyle/>
            <a:p>
              <a:pPr defTabSz="896386"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2353" kern="0" dirty="0">
                  <a:solidFill>
                    <a:schemeClr val="bg1"/>
                  </a:solidFill>
                  <a:latin typeface="Segoe UI Light"/>
                </a:rPr>
                <a:t>Knowledge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AF7B6CE-D6E2-1BF8-8C3C-9FCBEFC9D661}"/>
              </a:ext>
            </a:extLst>
          </p:cNvPr>
          <p:cNvGrpSpPr/>
          <p:nvPr/>
        </p:nvGrpSpPr>
        <p:grpSpPr>
          <a:xfrm>
            <a:off x="210517" y="1850105"/>
            <a:ext cx="2099968" cy="627408"/>
            <a:chOff x="803520" y="1881281"/>
            <a:chExt cx="2219313" cy="640080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7FE9C26C-190A-2CD9-1177-DE91AF139625}"/>
                </a:ext>
              </a:extLst>
            </p:cNvPr>
            <p:cNvSpPr/>
            <p:nvPr/>
          </p:nvSpPr>
          <p:spPr>
            <a:xfrm>
              <a:off x="803520" y="1881281"/>
              <a:ext cx="2219313" cy="64008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78390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A0CDC740-716C-86BF-F589-F175ABC422F1}"/>
                </a:ext>
              </a:extLst>
            </p:cNvPr>
            <p:cNvSpPr txBox="1"/>
            <p:nvPr/>
          </p:nvSpPr>
          <p:spPr>
            <a:xfrm>
              <a:off x="1227725" y="1886159"/>
              <a:ext cx="1177272" cy="627911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wrap="square" lIns="179259" tIns="143407" rIns="179259" bIns="143407" rtlCol="0" anchor="ctr">
              <a:spAutoFit/>
            </a:bodyPr>
            <a:lstStyle/>
            <a:p>
              <a:pPr defTabSz="896386">
                <a:lnSpc>
                  <a:spcPct val="90000"/>
                </a:lnSpc>
                <a:spcAft>
                  <a:spcPts val="588"/>
                </a:spcAft>
                <a:defRPr/>
              </a:pPr>
              <a:r>
                <a:rPr lang="en-US" sz="2353" kern="0" dirty="0">
                  <a:solidFill>
                    <a:schemeClr val="bg1"/>
                  </a:solidFill>
                  <a:latin typeface="Segoe UI Light"/>
                </a:rPr>
                <a:t>Vision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49BFB7CB-8947-4405-763A-CD189FCCE41B}"/>
              </a:ext>
            </a:extLst>
          </p:cNvPr>
          <p:cNvGrpSpPr/>
          <p:nvPr/>
        </p:nvGrpSpPr>
        <p:grpSpPr>
          <a:xfrm>
            <a:off x="5085854" y="3281713"/>
            <a:ext cx="2171620" cy="627407"/>
            <a:chOff x="9701909" y="5021262"/>
            <a:chExt cx="2459932" cy="533400"/>
          </a:xfrm>
          <a:solidFill>
            <a:schemeClr val="tx1"/>
          </a:solidFill>
        </p:grpSpPr>
        <p:sp>
          <p:nvSpPr>
            <p:cNvPr id="53" name="Flowchart: Process 8">
              <a:extLst>
                <a:ext uri="{FF2B5EF4-FFF2-40B4-BE49-F238E27FC236}">
                  <a16:creationId xmlns:a16="http://schemas.microsoft.com/office/drawing/2014/main" id="{614E52F8-4715-6995-5564-6964A98BF076}"/>
                </a:ext>
              </a:extLst>
            </p:cNvPr>
            <p:cNvSpPr/>
            <p:nvPr/>
          </p:nvSpPr>
          <p:spPr bwMode="auto">
            <a:xfrm>
              <a:off x="9701909" y="50212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E267864-6D59-76D0-4172-8334E0C7B069}"/>
                </a:ext>
              </a:extLst>
            </p:cNvPr>
            <p:cNvSpPr/>
            <p:nvPr/>
          </p:nvSpPr>
          <p:spPr>
            <a:xfrm>
              <a:off x="9793736" y="5125889"/>
              <a:ext cx="2211413" cy="32414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Linguistic Analysis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AAE1C718-635B-C3F1-B2FE-F558F8E8C1E3}"/>
              </a:ext>
            </a:extLst>
          </p:cNvPr>
          <p:cNvGrpSpPr/>
          <p:nvPr/>
        </p:nvGrpSpPr>
        <p:grpSpPr>
          <a:xfrm>
            <a:off x="5072007" y="3995074"/>
            <a:ext cx="2171625" cy="627407"/>
            <a:chOff x="9701909" y="5630862"/>
            <a:chExt cx="2459932" cy="533400"/>
          </a:xfrm>
          <a:solidFill>
            <a:schemeClr val="tx1"/>
          </a:solidFill>
        </p:grpSpPr>
        <p:sp>
          <p:nvSpPr>
            <p:cNvPr id="56" name="Flowchart: Process 8">
              <a:extLst>
                <a:ext uri="{FF2B5EF4-FFF2-40B4-BE49-F238E27FC236}">
                  <a16:creationId xmlns:a16="http://schemas.microsoft.com/office/drawing/2014/main" id="{24A13C11-702B-8187-218C-59917E9F7411}"/>
                </a:ext>
              </a:extLst>
            </p:cNvPr>
            <p:cNvSpPr/>
            <p:nvPr/>
          </p:nvSpPr>
          <p:spPr bwMode="auto">
            <a:xfrm>
              <a:off x="9701909" y="56308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977E82F8-4362-1B3F-F88A-E9A1BA947DA4}"/>
                </a:ext>
              </a:extLst>
            </p:cNvPr>
            <p:cNvSpPr/>
            <p:nvPr/>
          </p:nvSpPr>
          <p:spPr>
            <a:xfrm>
              <a:off x="9795160" y="5631889"/>
              <a:ext cx="2354349" cy="53095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Language Understanding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4141A545-B1CA-350B-2EEC-2F68ADF783FF}"/>
              </a:ext>
            </a:extLst>
          </p:cNvPr>
          <p:cNvGrpSpPr/>
          <p:nvPr/>
        </p:nvGrpSpPr>
        <p:grpSpPr>
          <a:xfrm>
            <a:off x="5092785" y="2568352"/>
            <a:ext cx="2172490" cy="627404"/>
            <a:chOff x="9701907" y="3192460"/>
            <a:chExt cx="2459932" cy="533400"/>
          </a:xfrm>
          <a:solidFill>
            <a:schemeClr val="tx1"/>
          </a:solidFill>
        </p:grpSpPr>
        <p:sp>
          <p:nvSpPr>
            <p:cNvPr id="59" name="Flowchart: Process 8">
              <a:extLst>
                <a:ext uri="{FF2B5EF4-FFF2-40B4-BE49-F238E27FC236}">
                  <a16:creationId xmlns:a16="http://schemas.microsoft.com/office/drawing/2014/main" id="{3926309B-8709-21E0-E2A9-B400593060C0}"/>
                </a:ext>
              </a:extLst>
            </p:cNvPr>
            <p:cNvSpPr/>
            <p:nvPr/>
          </p:nvSpPr>
          <p:spPr bwMode="auto">
            <a:xfrm>
              <a:off x="9701907" y="3192460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D9FB5BC-111F-1B2E-70E3-4B4D6DA29221}"/>
                </a:ext>
              </a:extLst>
            </p:cNvPr>
            <p:cNvSpPr/>
            <p:nvPr/>
          </p:nvSpPr>
          <p:spPr>
            <a:xfrm>
              <a:off x="9836196" y="3268662"/>
              <a:ext cx="2325642" cy="388654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Bing Spell Check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C5AB12A8-9E0C-8125-0CB3-B34091856F17}"/>
              </a:ext>
            </a:extLst>
          </p:cNvPr>
          <p:cNvGrpSpPr/>
          <p:nvPr/>
        </p:nvGrpSpPr>
        <p:grpSpPr>
          <a:xfrm>
            <a:off x="7412607" y="3281713"/>
            <a:ext cx="2171546" cy="627407"/>
            <a:chOff x="9701909" y="5021262"/>
            <a:chExt cx="2459932" cy="533400"/>
          </a:xfrm>
          <a:solidFill>
            <a:schemeClr val="tx1"/>
          </a:solidFill>
        </p:grpSpPr>
        <p:sp>
          <p:nvSpPr>
            <p:cNvPr id="62" name="Flowchart: Process 8">
              <a:extLst>
                <a:ext uri="{FF2B5EF4-FFF2-40B4-BE49-F238E27FC236}">
                  <a16:creationId xmlns:a16="http://schemas.microsoft.com/office/drawing/2014/main" id="{1017CE89-08E3-3301-6A99-8064A7A849EA}"/>
                </a:ext>
              </a:extLst>
            </p:cNvPr>
            <p:cNvSpPr/>
            <p:nvPr/>
          </p:nvSpPr>
          <p:spPr bwMode="auto">
            <a:xfrm>
              <a:off x="9701909" y="50212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5BFDBBC9-6660-59FE-84D5-369C409B2270}"/>
                </a:ext>
              </a:extLst>
            </p:cNvPr>
            <p:cNvSpPr/>
            <p:nvPr/>
          </p:nvSpPr>
          <p:spPr>
            <a:xfrm>
              <a:off x="9869331" y="5125889"/>
              <a:ext cx="2143840" cy="32414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Entity Linking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859C710F-A954-3EF1-C8D1-BFE0B4028032}"/>
              </a:ext>
            </a:extLst>
          </p:cNvPr>
          <p:cNvGrpSpPr/>
          <p:nvPr/>
        </p:nvGrpSpPr>
        <p:grpSpPr>
          <a:xfrm>
            <a:off x="7404737" y="3995074"/>
            <a:ext cx="2179416" cy="627407"/>
            <a:chOff x="9701909" y="5630862"/>
            <a:chExt cx="2459932" cy="533400"/>
          </a:xfrm>
          <a:solidFill>
            <a:schemeClr val="tx1"/>
          </a:solidFill>
        </p:grpSpPr>
        <p:sp>
          <p:nvSpPr>
            <p:cNvPr id="65" name="Flowchart: Process 8">
              <a:extLst>
                <a:ext uri="{FF2B5EF4-FFF2-40B4-BE49-F238E27FC236}">
                  <a16:creationId xmlns:a16="http://schemas.microsoft.com/office/drawing/2014/main" id="{C488C91D-1699-914D-C6F4-11BDD9BE854D}"/>
                </a:ext>
              </a:extLst>
            </p:cNvPr>
            <p:cNvSpPr/>
            <p:nvPr/>
          </p:nvSpPr>
          <p:spPr bwMode="auto">
            <a:xfrm>
              <a:off x="9701909" y="56308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92D75594-B474-AE75-18BB-9A7A6459CAB7}"/>
                </a:ext>
              </a:extLst>
            </p:cNvPr>
            <p:cNvSpPr/>
            <p:nvPr/>
          </p:nvSpPr>
          <p:spPr>
            <a:xfrm>
              <a:off x="9870712" y="5631889"/>
              <a:ext cx="2130568" cy="53095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Knowledge Exploration</a:t>
              </a: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D8690ECB-DA7A-58EA-523C-A9A3E7286E27}"/>
              </a:ext>
            </a:extLst>
          </p:cNvPr>
          <p:cNvGrpSpPr/>
          <p:nvPr/>
        </p:nvGrpSpPr>
        <p:grpSpPr>
          <a:xfrm>
            <a:off x="7389162" y="2568352"/>
            <a:ext cx="2182436" cy="627404"/>
            <a:chOff x="9701907" y="3192460"/>
            <a:chExt cx="2459932" cy="533400"/>
          </a:xfrm>
          <a:solidFill>
            <a:schemeClr val="tx1"/>
          </a:solidFill>
        </p:grpSpPr>
        <p:sp>
          <p:nvSpPr>
            <p:cNvPr id="68" name="Flowchart: Process 8">
              <a:extLst>
                <a:ext uri="{FF2B5EF4-FFF2-40B4-BE49-F238E27FC236}">
                  <a16:creationId xmlns:a16="http://schemas.microsoft.com/office/drawing/2014/main" id="{E674625F-1898-B600-7E54-240A0A95E1B6}"/>
                </a:ext>
              </a:extLst>
            </p:cNvPr>
            <p:cNvSpPr/>
            <p:nvPr/>
          </p:nvSpPr>
          <p:spPr bwMode="auto">
            <a:xfrm>
              <a:off x="9701907" y="3192460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A6FD3BB5-F17B-194A-B56A-E44B39F97260}"/>
                </a:ext>
              </a:extLst>
            </p:cNvPr>
            <p:cNvSpPr/>
            <p:nvPr/>
          </p:nvSpPr>
          <p:spPr>
            <a:xfrm>
              <a:off x="9857784" y="3268662"/>
              <a:ext cx="2143840" cy="388654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Academic Knowledge </a:t>
              </a: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63256D90-71A7-519A-E644-2D2A1141B29D}"/>
              </a:ext>
            </a:extLst>
          </p:cNvPr>
          <p:cNvGrpSpPr/>
          <p:nvPr/>
        </p:nvGrpSpPr>
        <p:grpSpPr>
          <a:xfrm>
            <a:off x="9695485" y="3281713"/>
            <a:ext cx="2175914" cy="627407"/>
            <a:chOff x="9701909" y="5021262"/>
            <a:chExt cx="2459932" cy="533400"/>
          </a:xfrm>
          <a:solidFill>
            <a:schemeClr val="tx1"/>
          </a:solidFill>
        </p:grpSpPr>
        <p:sp>
          <p:nvSpPr>
            <p:cNvPr id="71" name="Flowchart: Process 8">
              <a:extLst>
                <a:ext uri="{FF2B5EF4-FFF2-40B4-BE49-F238E27FC236}">
                  <a16:creationId xmlns:a16="http://schemas.microsoft.com/office/drawing/2014/main" id="{93DB596C-27BE-772A-0679-C658A3CB0F0F}"/>
                </a:ext>
              </a:extLst>
            </p:cNvPr>
            <p:cNvSpPr/>
            <p:nvPr/>
          </p:nvSpPr>
          <p:spPr bwMode="auto">
            <a:xfrm>
              <a:off x="9701909" y="50212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7635378C-8FFA-6A45-8EAD-AEA4A7237259}"/>
                </a:ext>
              </a:extLst>
            </p:cNvPr>
            <p:cNvSpPr/>
            <p:nvPr/>
          </p:nvSpPr>
          <p:spPr>
            <a:xfrm>
              <a:off x="9815712" y="5125889"/>
              <a:ext cx="2289449" cy="32414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Bing </a:t>
              </a:r>
            </a:p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Image Search</a:t>
              </a: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602AB57-23FF-AA4A-ABD1-3E2E6A0E12B1}"/>
              </a:ext>
            </a:extLst>
          </p:cNvPr>
          <p:cNvGrpSpPr/>
          <p:nvPr/>
        </p:nvGrpSpPr>
        <p:grpSpPr>
          <a:xfrm>
            <a:off x="9706318" y="3995074"/>
            <a:ext cx="2170535" cy="627407"/>
            <a:chOff x="9701909" y="5630862"/>
            <a:chExt cx="2459932" cy="533400"/>
          </a:xfrm>
          <a:solidFill>
            <a:schemeClr val="tx1"/>
          </a:solidFill>
        </p:grpSpPr>
        <p:sp>
          <p:nvSpPr>
            <p:cNvPr id="74" name="Flowchart: Process 8">
              <a:extLst>
                <a:ext uri="{FF2B5EF4-FFF2-40B4-BE49-F238E27FC236}">
                  <a16:creationId xmlns:a16="http://schemas.microsoft.com/office/drawing/2014/main" id="{0E399AC6-9043-ADDC-942E-233773891A89}"/>
                </a:ext>
              </a:extLst>
            </p:cNvPr>
            <p:cNvSpPr/>
            <p:nvPr/>
          </p:nvSpPr>
          <p:spPr bwMode="auto">
            <a:xfrm>
              <a:off x="9701909" y="56308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A9AA6088-24A7-F08D-1AC6-E22A721799A3}"/>
                </a:ext>
              </a:extLst>
            </p:cNvPr>
            <p:cNvSpPr/>
            <p:nvPr/>
          </p:nvSpPr>
          <p:spPr>
            <a:xfrm>
              <a:off x="9871713" y="5631889"/>
              <a:ext cx="2233474" cy="53095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Bing </a:t>
              </a:r>
            </a:p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Video Search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720EFAF6-93F0-4EEB-00C6-D98205E9B2B2}"/>
              </a:ext>
            </a:extLst>
          </p:cNvPr>
          <p:cNvGrpSpPr/>
          <p:nvPr/>
        </p:nvGrpSpPr>
        <p:grpSpPr>
          <a:xfrm>
            <a:off x="9695485" y="2568352"/>
            <a:ext cx="2178939" cy="627404"/>
            <a:chOff x="9701907" y="3192460"/>
            <a:chExt cx="2459932" cy="533400"/>
          </a:xfrm>
          <a:solidFill>
            <a:schemeClr val="tx1"/>
          </a:solidFill>
        </p:grpSpPr>
        <p:sp>
          <p:nvSpPr>
            <p:cNvPr id="77" name="Flowchart: Process 8">
              <a:extLst>
                <a:ext uri="{FF2B5EF4-FFF2-40B4-BE49-F238E27FC236}">
                  <a16:creationId xmlns:a16="http://schemas.microsoft.com/office/drawing/2014/main" id="{52D4BB6C-93FF-1E2E-DD22-FF0824884231}"/>
                </a:ext>
              </a:extLst>
            </p:cNvPr>
            <p:cNvSpPr/>
            <p:nvPr/>
          </p:nvSpPr>
          <p:spPr bwMode="auto">
            <a:xfrm>
              <a:off x="9701907" y="3192460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9180AFE2-0415-A472-CCF7-2D8DE6E1D3A8}"/>
                </a:ext>
              </a:extLst>
            </p:cNvPr>
            <p:cNvSpPr/>
            <p:nvPr/>
          </p:nvSpPr>
          <p:spPr>
            <a:xfrm>
              <a:off x="9812188" y="3268663"/>
              <a:ext cx="2289447" cy="388654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Bing </a:t>
              </a:r>
            </a:p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Web Search</a:t>
              </a: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3F56DCB-A462-4364-4EB7-1FF194EAD51B}"/>
              </a:ext>
            </a:extLst>
          </p:cNvPr>
          <p:cNvGrpSpPr/>
          <p:nvPr/>
        </p:nvGrpSpPr>
        <p:grpSpPr>
          <a:xfrm>
            <a:off x="5072007" y="5420123"/>
            <a:ext cx="2171624" cy="627407"/>
            <a:chOff x="9701909" y="5021262"/>
            <a:chExt cx="2459932" cy="533400"/>
          </a:xfrm>
          <a:solidFill>
            <a:schemeClr val="tx1"/>
          </a:solidFill>
        </p:grpSpPr>
        <p:sp>
          <p:nvSpPr>
            <p:cNvPr id="80" name="Flowchart: Process 8">
              <a:extLst>
                <a:ext uri="{FF2B5EF4-FFF2-40B4-BE49-F238E27FC236}">
                  <a16:creationId xmlns:a16="http://schemas.microsoft.com/office/drawing/2014/main" id="{B2C46EBC-E1E6-8A92-9133-69BB9065E880}"/>
                </a:ext>
              </a:extLst>
            </p:cNvPr>
            <p:cNvSpPr/>
            <p:nvPr/>
          </p:nvSpPr>
          <p:spPr bwMode="auto">
            <a:xfrm>
              <a:off x="9701909" y="50212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7CC953F7-ABEC-3C64-4D89-465E8AA937D7}"/>
                </a:ext>
              </a:extLst>
            </p:cNvPr>
            <p:cNvSpPr/>
            <p:nvPr/>
          </p:nvSpPr>
          <p:spPr>
            <a:xfrm>
              <a:off x="9797893" y="5125889"/>
              <a:ext cx="2315047" cy="32414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WebLM</a:t>
              </a: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1DFD4D93-7211-A933-2DA7-CABFFD7C7014}"/>
              </a:ext>
            </a:extLst>
          </p:cNvPr>
          <p:cNvGrpSpPr/>
          <p:nvPr/>
        </p:nvGrpSpPr>
        <p:grpSpPr>
          <a:xfrm>
            <a:off x="5070497" y="4708436"/>
            <a:ext cx="2174643" cy="627404"/>
            <a:chOff x="9701907" y="3192460"/>
            <a:chExt cx="2459932" cy="533400"/>
          </a:xfrm>
          <a:solidFill>
            <a:schemeClr val="tx1"/>
          </a:solidFill>
        </p:grpSpPr>
        <p:sp>
          <p:nvSpPr>
            <p:cNvPr id="83" name="Flowchart: Process 8">
              <a:extLst>
                <a:ext uri="{FF2B5EF4-FFF2-40B4-BE49-F238E27FC236}">
                  <a16:creationId xmlns:a16="http://schemas.microsoft.com/office/drawing/2014/main" id="{8DCB5C4B-EF44-3A20-3400-B36C0DE57AF3}"/>
                </a:ext>
              </a:extLst>
            </p:cNvPr>
            <p:cNvSpPr/>
            <p:nvPr/>
          </p:nvSpPr>
          <p:spPr bwMode="auto">
            <a:xfrm>
              <a:off x="9701907" y="3192460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020E9120-B42D-2292-5F34-FD3279259AD1}"/>
                </a:ext>
              </a:extLst>
            </p:cNvPr>
            <p:cNvSpPr/>
            <p:nvPr/>
          </p:nvSpPr>
          <p:spPr>
            <a:xfrm>
              <a:off x="9794370" y="3268662"/>
              <a:ext cx="2315046" cy="388654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Text Analytics</a:t>
              </a:r>
            </a:p>
          </p:txBody>
        </p:sp>
      </p:grpSp>
      <p:sp>
        <p:nvSpPr>
          <p:cNvPr id="85" name="Rectangle 84">
            <a:extLst>
              <a:ext uri="{FF2B5EF4-FFF2-40B4-BE49-F238E27FC236}">
                <a16:creationId xmlns:a16="http://schemas.microsoft.com/office/drawing/2014/main" id="{D7647378-FB77-0A31-4695-C285C71D6511}"/>
              </a:ext>
            </a:extLst>
          </p:cNvPr>
          <p:cNvSpPr/>
          <p:nvPr/>
        </p:nvSpPr>
        <p:spPr>
          <a:xfrm>
            <a:off x="7410371" y="4708436"/>
            <a:ext cx="2161228" cy="62452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lIns="116954" tIns="58475" rIns="116954" bIns="58475" rtlCol="0" anchor="ctr"/>
          <a:lstStyle/>
          <a:p>
            <a:pPr defTabSz="878390">
              <a:defRPr/>
            </a:pPr>
            <a:r>
              <a:rPr lang="en-US" sz="1765" kern="0" dirty="0">
                <a:solidFill>
                  <a:schemeClr val="bg1"/>
                </a:solidFill>
                <a:latin typeface="Segoe UI Light"/>
              </a:rPr>
              <a:t>  Recommendations</a:t>
            </a:r>
          </a:p>
        </p:txBody>
      </p:sp>
      <p:grpSp>
        <p:nvGrpSpPr>
          <p:cNvPr id="86" name="Group 85">
            <a:extLst>
              <a:ext uri="{FF2B5EF4-FFF2-40B4-BE49-F238E27FC236}">
                <a16:creationId xmlns:a16="http://schemas.microsoft.com/office/drawing/2014/main" id="{0CFC2D44-F1E5-C852-7D79-A9EBE82D05D6}"/>
              </a:ext>
            </a:extLst>
          </p:cNvPr>
          <p:cNvGrpSpPr/>
          <p:nvPr/>
        </p:nvGrpSpPr>
        <p:grpSpPr>
          <a:xfrm>
            <a:off x="9731443" y="5420123"/>
            <a:ext cx="2167511" cy="627407"/>
            <a:chOff x="9701909" y="5021262"/>
            <a:chExt cx="2459932" cy="533400"/>
          </a:xfrm>
          <a:solidFill>
            <a:schemeClr val="tx1"/>
          </a:solidFill>
        </p:grpSpPr>
        <p:sp>
          <p:nvSpPr>
            <p:cNvPr id="87" name="Flowchart: Process 8">
              <a:extLst>
                <a:ext uri="{FF2B5EF4-FFF2-40B4-BE49-F238E27FC236}">
                  <a16:creationId xmlns:a16="http://schemas.microsoft.com/office/drawing/2014/main" id="{53B93C4C-434D-D07B-67EA-E77CE901B7F3}"/>
                </a:ext>
              </a:extLst>
            </p:cNvPr>
            <p:cNvSpPr/>
            <p:nvPr/>
          </p:nvSpPr>
          <p:spPr bwMode="auto">
            <a:xfrm>
              <a:off x="9701909" y="50212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E9BED19D-5562-6BFE-A7AC-255DF0F84D7D}"/>
                </a:ext>
              </a:extLst>
            </p:cNvPr>
            <p:cNvSpPr/>
            <p:nvPr/>
          </p:nvSpPr>
          <p:spPr>
            <a:xfrm>
              <a:off x="9863993" y="5125889"/>
              <a:ext cx="2149178" cy="32414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Bing </a:t>
              </a:r>
            </a:p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Autosuggest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BB61028B-B818-D007-D4A6-5ACDE5E44A44}"/>
              </a:ext>
            </a:extLst>
          </p:cNvPr>
          <p:cNvGrpSpPr/>
          <p:nvPr/>
        </p:nvGrpSpPr>
        <p:grpSpPr>
          <a:xfrm>
            <a:off x="9722157" y="4708436"/>
            <a:ext cx="2170535" cy="627404"/>
            <a:chOff x="9701907" y="3192460"/>
            <a:chExt cx="2459932" cy="533400"/>
          </a:xfrm>
          <a:solidFill>
            <a:schemeClr val="tx1"/>
          </a:solidFill>
        </p:grpSpPr>
        <p:sp>
          <p:nvSpPr>
            <p:cNvPr id="90" name="Flowchart: Process 8">
              <a:extLst>
                <a:ext uri="{FF2B5EF4-FFF2-40B4-BE49-F238E27FC236}">
                  <a16:creationId xmlns:a16="http://schemas.microsoft.com/office/drawing/2014/main" id="{A33DDBE4-59CF-777E-D27C-8B643FBAD066}"/>
                </a:ext>
              </a:extLst>
            </p:cNvPr>
            <p:cNvSpPr/>
            <p:nvPr/>
          </p:nvSpPr>
          <p:spPr bwMode="auto">
            <a:xfrm>
              <a:off x="9701907" y="3192460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D3C238CD-BAC0-9691-9C39-FE1C44D92563}"/>
                </a:ext>
              </a:extLst>
            </p:cNvPr>
            <p:cNvSpPr/>
            <p:nvPr/>
          </p:nvSpPr>
          <p:spPr>
            <a:xfrm>
              <a:off x="9860469" y="3268662"/>
              <a:ext cx="2234825" cy="388654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Bing </a:t>
              </a:r>
            </a:p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News Search</a:t>
              </a:r>
            </a:p>
          </p:txBody>
        </p:sp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id="{A664D94E-3ECF-3275-7EB8-28D7B4C801F7}"/>
              </a:ext>
            </a:extLst>
          </p:cNvPr>
          <p:cNvGrpSpPr/>
          <p:nvPr/>
        </p:nvGrpSpPr>
        <p:grpSpPr>
          <a:xfrm>
            <a:off x="2778751" y="4708436"/>
            <a:ext cx="2185419" cy="617168"/>
            <a:chOff x="9701909" y="5021262"/>
            <a:chExt cx="2459932" cy="533400"/>
          </a:xfrm>
          <a:solidFill>
            <a:schemeClr val="tx1"/>
          </a:solidFill>
        </p:grpSpPr>
        <p:sp>
          <p:nvSpPr>
            <p:cNvPr id="94" name="Flowchart: Process 8">
              <a:extLst>
                <a:ext uri="{FF2B5EF4-FFF2-40B4-BE49-F238E27FC236}">
                  <a16:creationId xmlns:a16="http://schemas.microsoft.com/office/drawing/2014/main" id="{795D07E0-AC0A-B319-3A83-4D65E54773A9}"/>
                </a:ext>
              </a:extLst>
            </p:cNvPr>
            <p:cNvSpPr/>
            <p:nvPr/>
          </p:nvSpPr>
          <p:spPr bwMode="auto">
            <a:xfrm>
              <a:off x="9701909" y="5021262"/>
              <a:ext cx="2459932" cy="533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87854" tIns="87854" rIns="32949" bIns="32949" rtlCol="0" anchor="b" anchorCtr="0"/>
            <a:lstStyle/>
            <a:p>
              <a:pPr algn="ctr" defTabSz="895687">
                <a:defRPr/>
              </a:pPr>
              <a:endParaRPr lang="en-US" sz="1765" kern="0" dirty="0">
                <a:solidFill>
                  <a:schemeClr val="bg1"/>
                </a:solidFill>
                <a:latin typeface="Segoe UI 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41906449-6149-5243-7E0A-486B4912FF84}"/>
                </a:ext>
              </a:extLst>
            </p:cNvPr>
            <p:cNvSpPr/>
            <p:nvPr/>
          </p:nvSpPr>
          <p:spPr>
            <a:xfrm>
              <a:off x="9797893" y="5125889"/>
              <a:ext cx="2315047" cy="32414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lIns="116954" tIns="58475" rIns="116954" bIns="58475" rtlCol="0" anchor="ctr"/>
            <a:lstStyle/>
            <a:p>
              <a:pPr defTabSz="878390">
                <a:defRPr/>
              </a:pPr>
              <a:r>
                <a:rPr lang="en-US" sz="1765" kern="0" dirty="0">
                  <a:solidFill>
                    <a:schemeClr val="bg1"/>
                  </a:solidFill>
                  <a:latin typeface="Segoe UI Light"/>
                </a:rPr>
                <a:t>Translator</a:t>
              </a:r>
            </a:p>
          </p:txBody>
        </p:sp>
      </p:grpSp>
      <p:sp>
        <p:nvSpPr>
          <p:cNvPr id="96" name="Freeform 22">
            <a:extLst>
              <a:ext uri="{FF2B5EF4-FFF2-40B4-BE49-F238E27FC236}">
                <a16:creationId xmlns:a16="http://schemas.microsoft.com/office/drawing/2014/main" id="{9D4058B6-8958-BCB0-5D2F-FE516D569B3A}"/>
              </a:ext>
            </a:extLst>
          </p:cNvPr>
          <p:cNvSpPr>
            <a:spLocks noChangeAspect="1"/>
          </p:cNvSpPr>
          <p:nvPr/>
        </p:nvSpPr>
        <p:spPr bwMode="auto">
          <a:xfrm>
            <a:off x="632083" y="2056567"/>
            <a:ext cx="358570" cy="237274"/>
          </a:xfrm>
          <a:custGeom>
            <a:avLst/>
            <a:gdLst>
              <a:gd name="T0" fmla="*/ 4942 w 7181"/>
              <a:gd name="T1" fmla="*/ 414 h 4752"/>
              <a:gd name="T2" fmla="*/ 3024 w 7181"/>
              <a:gd name="T3" fmla="*/ 152 h 4752"/>
              <a:gd name="T4" fmla="*/ 0 w 7181"/>
              <a:gd name="T5" fmla="*/ 2353 h 4752"/>
              <a:gd name="T6" fmla="*/ 2201 w 7181"/>
              <a:gd name="T7" fmla="*/ 4282 h 4752"/>
              <a:gd name="T8" fmla="*/ 4848 w 7181"/>
              <a:gd name="T9" fmla="*/ 4351 h 4752"/>
              <a:gd name="T10" fmla="*/ 7102 w 7181"/>
              <a:gd name="T11" fmla="*/ 2474 h 4752"/>
              <a:gd name="T12" fmla="*/ 7181 w 7181"/>
              <a:gd name="T13" fmla="*/ 2350 h 4752"/>
              <a:gd name="T14" fmla="*/ 4942 w 7181"/>
              <a:gd name="T15" fmla="*/ 414 h 4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181" h="4752">
                <a:moveTo>
                  <a:pt x="4942" y="414"/>
                </a:moveTo>
                <a:cubicBezTo>
                  <a:pt x="4333" y="124"/>
                  <a:pt x="3691" y="0"/>
                  <a:pt x="3024" y="152"/>
                </a:cubicBezTo>
                <a:cubicBezTo>
                  <a:pt x="1710" y="456"/>
                  <a:pt x="812" y="1327"/>
                  <a:pt x="0" y="2353"/>
                </a:cubicBezTo>
                <a:cubicBezTo>
                  <a:pt x="608" y="3169"/>
                  <a:pt x="1306" y="3839"/>
                  <a:pt x="2201" y="4282"/>
                </a:cubicBezTo>
                <a:cubicBezTo>
                  <a:pt x="3069" y="4710"/>
                  <a:pt x="3957" y="4752"/>
                  <a:pt x="4848" y="4351"/>
                </a:cubicBezTo>
                <a:cubicBezTo>
                  <a:pt x="5771" y="3932"/>
                  <a:pt x="6490" y="3269"/>
                  <a:pt x="7102" y="2474"/>
                </a:cubicBezTo>
                <a:cubicBezTo>
                  <a:pt x="7129" y="2436"/>
                  <a:pt x="7154" y="2395"/>
                  <a:pt x="7181" y="2350"/>
                </a:cubicBezTo>
                <a:cubicBezTo>
                  <a:pt x="6570" y="1534"/>
                  <a:pt x="5861" y="853"/>
                  <a:pt x="4942" y="414"/>
                </a:cubicBez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14225">
              <a:defRPr/>
            </a:pPr>
            <a:endParaRPr lang="en-US" kern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97" name="Freeform 18">
            <a:extLst>
              <a:ext uri="{FF2B5EF4-FFF2-40B4-BE49-F238E27FC236}">
                <a16:creationId xmlns:a16="http://schemas.microsoft.com/office/drawing/2014/main" id="{B84E50DC-5C98-8127-ADDA-FB6354A82CCB}"/>
              </a:ext>
            </a:extLst>
          </p:cNvPr>
          <p:cNvSpPr>
            <a:spLocks noChangeAspect="1"/>
          </p:cNvSpPr>
          <p:nvPr/>
        </p:nvSpPr>
        <p:spPr bwMode="auto">
          <a:xfrm>
            <a:off x="2877285" y="2018932"/>
            <a:ext cx="356790" cy="312545"/>
          </a:xfrm>
          <a:custGeom>
            <a:avLst/>
            <a:gdLst>
              <a:gd name="T0" fmla="*/ 115 w 6349"/>
              <a:gd name="T1" fmla="*/ 1548 h 5575"/>
              <a:gd name="T2" fmla="*/ 1324 w 6349"/>
              <a:gd name="T3" fmla="*/ 225 h 5575"/>
              <a:gd name="T4" fmla="*/ 5039 w 6349"/>
              <a:gd name="T5" fmla="*/ 228 h 5575"/>
              <a:gd name="T6" fmla="*/ 6221 w 6349"/>
              <a:gd name="T7" fmla="*/ 1445 h 5575"/>
              <a:gd name="T8" fmla="*/ 6235 w 6349"/>
              <a:gd name="T9" fmla="*/ 3263 h 5575"/>
              <a:gd name="T10" fmla="*/ 4974 w 6349"/>
              <a:gd name="T11" fmla="*/ 4531 h 5575"/>
              <a:gd name="T12" fmla="*/ 3498 w 6349"/>
              <a:gd name="T13" fmla="*/ 4683 h 5575"/>
              <a:gd name="T14" fmla="*/ 3298 w 6349"/>
              <a:gd name="T15" fmla="*/ 4745 h 5575"/>
              <a:gd name="T16" fmla="*/ 2475 w 6349"/>
              <a:gd name="T17" fmla="*/ 5284 h 5575"/>
              <a:gd name="T18" fmla="*/ 1414 w 6349"/>
              <a:gd name="T19" fmla="*/ 5561 h 5575"/>
              <a:gd name="T20" fmla="*/ 1936 w 6349"/>
              <a:gd name="T21" fmla="*/ 4628 h 5575"/>
              <a:gd name="T22" fmla="*/ 1490 w 6349"/>
              <a:gd name="T23" fmla="*/ 4559 h 5575"/>
              <a:gd name="T24" fmla="*/ 118 w 6349"/>
              <a:gd name="T25" fmla="*/ 3270 h 5575"/>
              <a:gd name="T26" fmla="*/ 115 w 6349"/>
              <a:gd name="T27" fmla="*/ 1548 h 5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349" h="5575">
                <a:moveTo>
                  <a:pt x="115" y="1548"/>
                </a:moveTo>
                <a:cubicBezTo>
                  <a:pt x="211" y="957"/>
                  <a:pt x="595" y="353"/>
                  <a:pt x="1324" y="225"/>
                </a:cubicBezTo>
                <a:cubicBezTo>
                  <a:pt x="2565" y="10"/>
                  <a:pt x="3802" y="0"/>
                  <a:pt x="5039" y="228"/>
                </a:cubicBezTo>
                <a:cubicBezTo>
                  <a:pt x="5713" y="353"/>
                  <a:pt x="6086" y="792"/>
                  <a:pt x="6221" y="1445"/>
                </a:cubicBezTo>
                <a:cubicBezTo>
                  <a:pt x="6349" y="2050"/>
                  <a:pt x="6339" y="2658"/>
                  <a:pt x="6235" y="3263"/>
                </a:cubicBezTo>
                <a:cubicBezTo>
                  <a:pt x="6135" y="3847"/>
                  <a:pt x="5724" y="4438"/>
                  <a:pt x="4974" y="4531"/>
                </a:cubicBezTo>
                <a:cubicBezTo>
                  <a:pt x="4483" y="4590"/>
                  <a:pt x="3989" y="4631"/>
                  <a:pt x="3498" y="4683"/>
                </a:cubicBezTo>
                <a:cubicBezTo>
                  <a:pt x="3429" y="4690"/>
                  <a:pt x="3356" y="4707"/>
                  <a:pt x="3298" y="4745"/>
                </a:cubicBezTo>
                <a:cubicBezTo>
                  <a:pt x="3021" y="4921"/>
                  <a:pt x="2869" y="5125"/>
                  <a:pt x="2475" y="5284"/>
                </a:cubicBezTo>
                <a:cubicBezTo>
                  <a:pt x="2154" y="5423"/>
                  <a:pt x="1466" y="5575"/>
                  <a:pt x="1414" y="5561"/>
                </a:cubicBezTo>
                <a:cubicBezTo>
                  <a:pt x="1390" y="5523"/>
                  <a:pt x="1894" y="4963"/>
                  <a:pt x="1936" y="4628"/>
                </a:cubicBezTo>
                <a:cubicBezTo>
                  <a:pt x="1760" y="4600"/>
                  <a:pt x="1625" y="4579"/>
                  <a:pt x="1490" y="4559"/>
                </a:cubicBezTo>
                <a:cubicBezTo>
                  <a:pt x="719" y="4441"/>
                  <a:pt x="277" y="4013"/>
                  <a:pt x="118" y="3270"/>
                </a:cubicBezTo>
                <a:cubicBezTo>
                  <a:pt x="0" y="2665"/>
                  <a:pt x="35" y="2056"/>
                  <a:pt x="115" y="1548"/>
                </a:cubicBez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14225">
              <a:defRPr/>
            </a:pPr>
            <a:endParaRPr lang="en-US" kern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98" name="Freeform 9">
            <a:extLst>
              <a:ext uri="{FF2B5EF4-FFF2-40B4-BE49-F238E27FC236}">
                <a16:creationId xmlns:a16="http://schemas.microsoft.com/office/drawing/2014/main" id="{1E932F2B-DF2F-3F27-0D6C-C4DDEB056649}"/>
              </a:ext>
            </a:extLst>
          </p:cNvPr>
          <p:cNvSpPr>
            <a:spLocks noChangeAspect="1"/>
          </p:cNvSpPr>
          <p:nvPr/>
        </p:nvSpPr>
        <p:spPr bwMode="auto">
          <a:xfrm>
            <a:off x="5217690" y="2029407"/>
            <a:ext cx="231889" cy="291595"/>
          </a:xfrm>
          <a:custGeom>
            <a:avLst/>
            <a:gdLst>
              <a:gd name="T0" fmla="*/ 5153 w 5153"/>
              <a:gd name="T1" fmla="*/ 2353 h 6483"/>
              <a:gd name="T2" fmla="*/ 2799 w 5153"/>
              <a:gd name="T3" fmla="*/ 0 h 6483"/>
              <a:gd name="T4" fmla="*/ 445 w 5153"/>
              <a:gd name="T5" fmla="*/ 2353 h 6483"/>
              <a:gd name="T6" fmla="*/ 1852 w 5153"/>
              <a:gd name="T7" fmla="*/ 4507 h 6483"/>
              <a:gd name="T8" fmla="*/ 1399 w 5153"/>
              <a:gd name="T9" fmla="*/ 4932 h 6483"/>
              <a:gd name="T10" fmla="*/ 214 w 5153"/>
              <a:gd name="T11" fmla="*/ 5457 h 6483"/>
              <a:gd name="T12" fmla="*/ 41 w 5153"/>
              <a:gd name="T13" fmla="*/ 5578 h 6483"/>
              <a:gd name="T14" fmla="*/ 0 w 5153"/>
              <a:gd name="T15" fmla="*/ 6245 h 6483"/>
              <a:gd name="T16" fmla="*/ 96 w 5153"/>
              <a:gd name="T17" fmla="*/ 6276 h 6483"/>
              <a:gd name="T18" fmla="*/ 3145 w 5153"/>
              <a:gd name="T19" fmla="*/ 5637 h 6483"/>
              <a:gd name="T20" fmla="*/ 5153 w 5153"/>
              <a:gd name="T21" fmla="*/ 2353 h 6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153" h="6483">
                <a:moveTo>
                  <a:pt x="5153" y="2353"/>
                </a:moveTo>
                <a:cubicBezTo>
                  <a:pt x="5153" y="1054"/>
                  <a:pt x="4098" y="0"/>
                  <a:pt x="2799" y="0"/>
                </a:cubicBezTo>
                <a:cubicBezTo>
                  <a:pt x="1500" y="0"/>
                  <a:pt x="445" y="1054"/>
                  <a:pt x="445" y="2353"/>
                </a:cubicBezTo>
                <a:cubicBezTo>
                  <a:pt x="445" y="3314"/>
                  <a:pt x="1023" y="4144"/>
                  <a:pt x="1852" y="4507"/>
                </a:cubicBezTo>
                <a:cubicBezTo>
                  <a:pt x="1776" y="4634"/>
                  <a:pt x="1586" y="4814"/>
                  <a:pt x="1399" y="4932"/>
                </a:cubicBezTo>
                <a:cubicBezTo>
                  <a:pt x="1036" y="5167"/>
                  <a:pt x="611" y="5284"/>
                  <a:pt x="214" y="5457"/>
                </a:cubicBezTo>
                <a:cubicBezTo>
                  <a:pt x="148" y="5485"/>
                  <a:pt x="45" y="5530"/>
                  <a:pt x="41" y="5578"/>
                </a:cubicBezTo>
                <a:cubicBezTo>
                  <a:pt x="13" y="5799"/>
                  <a:pt x="10" y="6027"/>
                  <a:pt x="0" y="6245"/>
                </a:cubicBezTo>
                <a:cubicBezTo>
                  <a:pt x="48" y="6262"/>
                  <a:pt x="72" y="6273"/>
                  <a:pt x="96" y="6276"/>
                </a:cubicBezTo>
                <a:cubicBezTo>
                  <a:pt x="1213" y="6483"/>
                  <a:pt x="2229" y="6221"/>
                  <a:pt x="3145" y="5637"/>
                </a:cubicBezTo>
                <a:cubicBezTo>
                  <a:pt x="4095" y="5032"/>
                  <a:pt x="5153" y="4043"/>
                  <a:pt x="5153" y="2353"/>
                </a:cubicBez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14225">
              <a:defRPr/>
            </a:pPr>
            <a:endParaRPr lang="en-US" kern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99" name="Freeform 5">
            <a:extLst>
              <a:ext uri="{FF2B5EF4-FFF2-40B4-BE49-F238E27FC236}">
                <a16:creationId xmlns:a16="http://schemas.microsoft.com/office/drawing/2014/main" id="{D6212041-9AD3-BA05-F867-E9D7B3483ECB}"/>
              </a:ext>
            </a:extLst>
          </p:cNvPr>
          <p:cNvSpPr>
            <a:spLocks/>
          </p:cNvSpPr>
          <p:nvPr/>
        </p:nvSpPr>
        <p:spPr bwMode="auto">
          <a:xfrm>
            <a:off x="7468927" y="2013455"/>
            <a:ext cx="381223" cy="323499"/>
          </a:xfrm>
          <a:custGeom>
            <a:avLst/>
            <a:gdLst>
              <a:gd name="T0" fmla="*/ 5986 w 5986"/>
              <a:gd name="T1" fmla="*/ 3594 h 5985"/>
              <a:gd name="T2" fmla="*/ 5986 w 5986"/>
              <a:gd name="T3" fmla="*/ 2395 h 5985"/>
              <a:gd name="T4" fmla="*/ 5402 w 5986"/>
              <a:gd name="T5" fmla="*/ 2395 h 5985"/>
              <a:gd name="T6" fmla="*/ 5122 w 5986"/>
              <a:gd name="T7" fmla="*/ 1717 h 5985"/>
              <a:gd name="T8" fmla="*/ 5533 w 5986"/>
              <a:gd name="T9" fmla="*/ 1330 h 5985"/>
              <a:gd name="T10" fmla="*/ 4666 w 5986"/>
              <a:gd name="T11" fmla="*/ 463 h 5985"/>
              <a:gd name="T12" fmla="*/ 4282 w 5986"/>
              <a:gd name="T13" fmla="*/ 870 h 5985"/>
              <a:gd name="T14" fmla="*/ 3591 w 5986"/>
              <a:gd name="T15" fmla="*/ 584 h 5985"/>
              <a:gd name="T16" fmla="*/ 3591 w 5986"/>
              <a:gd name="T17" fmla="*/ 0 h 5985"/>
              <a:gd name="T18" fmla="*/ 2392 w 5986"/>
              <a:gd name="T19" fmla="*/ 0 h 5985"/>
              <a:gd name="T20" fmla="*/ 2392 w 5986"/>
              <a:gd name="T21" fmla="*/ 587 h 5985"/>
              <a:gd name="T22" fmla="*/ 1711 w 5986"/>
              <a:gd name="T23" fmla="*/ 870 h 5985"/>
              <a:gd name="T24" fmla="*/ 1327 w 5986"/>
              <a:gd name="T25" fmla="*/ 456 h 5985"/>
              <a:gd name="T26" fmla="*/ 453 w 5986"/>
              <a:gd name="T27" fmla="*/ 1323 h 5985"/>
              <a:gd name="T28" fmla="*/ 868 w 5986"/>
              <a:gd name="T29" fmla="*/ 1710 h 5985"/>
              <a:gd name="T30" fmla="*/ 584 w 5986"/>
              <a:gd name="T31" fmla="*/ 2395 h 5985"/>
              <a:gd name="T32" fmla="*/ 0 w 5986"/>
              <a:gd name="T33" fmla="*/ 2395 h 5985"/>
              <a:gd name="T34" fmla="*/ 0 w 5986"/>
              <a:gd name="T35" fmla="*/ 3587 h 5985"/>
              <a:gd name="T36" fmla="*/ 584 w 5986"/>
              <a:gd name="T37" fmla="*/ 3587 h 5985"/>
              <a:gd name="T38" fmla="*/ 871 w 5986"/>
              <a:gd name="T39" fmla="*/ 4275 h 5985"/>
              <a:gd name="T40" fmla="*/ 442 w 5986"/>
              <a:gd name="T41" fmla="*/ 4651 h 5985"/>
              <a:gd name="T42" fmla="*/ 1320 w 5986"/>
              <a:gd name="T43" fmla="*/ 5529 h 5985"/>
              <a:gd name="T44" fmla="*/ 1711 w 5986"/>
              <a:gd name="T45" fmla="*/ 5114 h 5985"/>
              <a:gd name="T46" fmla="*/ 2392 w 5986"/>
              <a:gd name="T47" fmla="*/ 5398 h 5985"/>
              <a:gd name="T48" fmla="*/ 2392 w 5986"/>
              <a:gd name="T49" fmla="*/ 5985 h 5985"/>
              <a:gd name="T50" fmla="*/ 3584 w 5986"/>
              <a:gd name="T51" fmla="*/ 5985 h 5985"/>
              <a:gd name="T52" fmla="*/ 3584 w 5986"/>
              <a:gd name="T53" fmla="*/ 5401 h 5985"/>
              <a:gd name="T54" fmla="*/ 4279 w 5986"/>
              <a:gd name="T55" fmla="*/ 5114 h 5985"/>
              <a:gd name="T56" fmla="*/ 4662 w 5986"/>
              <a:gd name="T57" fmla="*/ 5533 h 5985"/>
              <a:gd name="T58" fmla="*/ 5523 w 5986"/>
              <a:gd name="T59" fmla="*/ 4669 h 5985"/>
              <a:gd name="T60" fmla="*/ 5112 w 5986"/>
              <a:gd name="T61" fmla="*/ 4285 h 5985"/>
              <a:gd name="T62" fmla="*/ 5402 w 5986"/>
              <a:gd name="T63" fmla="*/ 3594 h 5985"/>
              <a:gd name="T64" fmla="*/ 5986 w 5986"/>
              <a:gd name="T65" fmla="*/ 3594 h 59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986" h="5985">
                <a:moveTo>
                  <a:pt x="5986" y="3594"/>
                </a:moveTo>
                <a:cubicBezTo>
                  <a:pt x="5986" y="3193"/>
                  <a:pt x="5986" y="2795"/>
                  <a:pt x="5986" y="2395"/>
                </a:cubicBezTo>
                <a:cubicBezTo>
                  <a:pt x="5789" y="2395"/>
                  <a:pt x="5595" y="2395"/>
                  <a:pt x="5402" y="2395"/>
                </a:cubicBezTo>
                <a:cubicBezTo>
                  <a:pt x="5343" y="2153"/>
                  <a:pt x="5246" y="1925"/>
                  <a:pt x="5122" y="1717"/>
                </a:cubicBezTo>
                <a:cubicBezTo>
                  <a:pt x="5257" y="1589"/>
                  <a:pt x="5395" y="1458"/>
                  <a:pt x="5533" y="1330"/>
                </a:cubicBezTo>
                <a:cubicBezTo>
                  <a:pt x="5232" y="1029"/>
                  <a:pt x="4956" y="753"/>
                  <a:pt x="4666" y="463"/>
                </a:cubicBezTo>
                <a:cubicBezTo>
                  <a:pt x="4541" y="597"/>
                  <a:pt x="4410" y="736"/>
                  <a:pt x="4282" y="870"/>
                </a:cubicBezTo>
                <a:cubicBezTo>
                  <a:pt x="4071" y="743"/>
                  <a:pt x="3836" y="642"/>
                  <a:pt x="3591" y="584"/>
                </a:cubicBezTo>
                <a:cubicBezTo>
                  <a:pt x="3591" y="397"/>
                  <a:pt x="3591" y="197"/>
                  <a:pt x="3591" y="0"/>
                </a:cubicBezTo>
                <a:cubicBezTo>
                  <a:pt x="3190" y="0"/>
                  <a:pt x="2793" y="0"/>
                  <a:pt x="2392" y="0"/>
                </a:cubicBezTo>
                <a:cubicBezTo>
                  <a:pt x="2392" y="197"/>
                  <a:pt x="2392" y="390"/>
                  <a:pt x="2392" y="587"/>
                </a:cubicBezTo>
                <a:cubicBezTo>
                  <a:pt x="2150" y="649"/>
                  <a:pt x="1918" y="746"/>
                  <a:pt x="1711" y="870"/>
                </a:cubicBezTo>
                <a:cubicBezTo>
                  <a:pt x="1586" y="736"/>
                  <a:pt x="1452" y="594"/>
                  <a:pt x="1327" y="456"/>
                </a:cubicBezTo>
                <a:cubicBezTo>
                  <a:pt x="1023" y="753"/>
                  <a:pt x="747" y="1029"/>
                  <a:pt x="453" y="1323"/>
                </a:cubicBezTo>
                <a:cubicBezTo>
                  <a:pt x="588" y="1451"/>
                  <a:pt x="729" y="1582"/>
                  <a:pt x="868" y="1710"/>
                </a:cubicBezTo>
                <a:cubicBezTo>
                  <a:pt x="740" y="1921"/>
                  <a:pt x="646" y="2149"/>
                  <a:pt x="584" y="2395"/>
                </a:cubicBezTo>
                <a:cubicBezTo>
                  <a:pt x="398" y="2395"/>
                  <a:pt x="201" y="2395"/>
                  <a:pt x="0" y="2395"/>
                </a:cubicBezTo>
                <a:cubicBezTo>
                  <a:pt x="0" y="2795"/>
                  <a:pt x="0" y="3183"/>
                  <a:pt x="0" y="3587"/>
                </a:cubicBezTo>
                <a:cubicBezTo>
                  <a:pt x="197" y="3587"/>
                  <a:pt x="391" y="3587"/>
                  <a:pt x="584" y="3587"/>
                </a:cubicBezTo>
                <a:cubicBezTo>
                  <a:pt x="646" y="3832"/>
                  <a:pt x="743" y="4064"/>
                  <a:pt x="871" y="4275"/>
                </a:cubicBezTo>
                <a:cubicBezTo>
                  <a:pt x="733" y="4396"/>
                  <a:pt x="584" y="4527"/>
                  <a:pt x="442" y="4651"/>
                </a:cubicBezTo>
                <a:cubicBezTo>
                  <a:pt x="750" y="4959"/>
                  <a:pt x="1027" y="5235"/>
                  <a:pt x="1320" y="5529"/>
                </a:cubicBezTo>
                <a:cubicBezTo>
                  <a:pt x="1448" y="5391"/>
                  <a:pt x="1583" y="5249"/>
                  <a:pt x="1711" y="5114"/>
                </a:cubicBezTo>
                <a:cubicBezTo>
                  <a:pt x="1918" y="5242"/>
                  <a:pt x="2150" y="5336"/>
                  <a:pt x="2392" y="5398"/>
                </a:cubicBezTo>
                <a:cubicBezTo>
                  <a:pt x="2392" y="5584"/>
                  <a:pt x="2392" y="5781"/>
                  <a:pt x="2392" y="5985"/>
                </a:cubicBezTo>
                <a:cubicBezTo>
                  <a:pt x="2793" y="5985"/>
                  <a:pt x="3180" y="5985"/>
                  <a:pt x="3584" y="5985"/>
                </a:cubicBezTo>
                <a:cubicBezTo>
                  <a:pt x="3584" y="5788"/>
                  <a:pt x="3584" y="5591"/>
                  <a:pt x="3584" y="5401"/>
                </a:cubicBezTo>
                <a:cubicBezTo>
                  <a:pt x="3833" y="5343"/>
                  <a:pt x="4064" y="5242"/>
                  <a:pt x="4279" y="5114"/>
                </a:cubicBezTo>
                <a:cubicBezTo>
                  <a:pt x="4403" y="5253"/>
                  <a:pt x="4534" y="5394"/>
                  <a:pt x="4662" y="5533"/>
                </a:cubicBezTo>
                <a:cubicBezTo>
                  <a:pt x="4956" y="5239"/>
                  <a:pt x="5232" y="4959"/>
                  <a:pt x="5523" y="4669"/>
                </a:cubicBezTo>
                <a:cubicBezTo>
                  <a:pt x="5388" y="4541"/>
                  <a:pt x="5246" y="4409"/>
                  <a:pt x="5112" y="4285"/>
                </a:cubicBezTo>
                <a:cubicBezTo>
                  <a:pt x="5239" y="4074"/>
                  <a:pt x="5340" y="3843"/>
                  <a:pt x="5402" y="3594"/>
                </a:cubicBezTo>
                <a:cubicBezTo>
                  <a:pt x="5588" y="3594"/>
                  <a:pt x="5785" y="3594"/>
                  <a:pt x="5986" y="3594"/>
                </a:cubicBez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14225">
              <a:defRPr/>
            </a:pPr>
            <a:endParaRPr lang="en-US" kern="0">
              <a:solidFill>
                <a:schemeClr val="bg1"/>
              </a:solidFill>
              <a:latin typeface="Segoe UI"/>
            </a:endParaRPr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E1E6EF75-8A2A-035C-4FE4-D3A3977CABBD}"/>
              </a:ext>
            </a:extLst>
          </p:cNvPr>
          <p:cNvGrpSpPr/>
          <p:nvPr/>
        </p:nvGrpSpPr>
        <p:grpSpPr>
          <a:xfrm>
            <a:off x="9849522" y="2003420"/>
            <a:ext cx="300826" cy="343570"/>
            <a:chOff x="10832823" y="3353836"/>
            <a:chExt cx="537576" cy="528488"/>
          </a:xfrm>
        </p:grpSpPr>
        <p:sp>
          <p:nvSpPr>
            <p:cNvPr id="101" name="Oval 13">
              <a:extLst>
                <a:ext uri="{FF2B5EF4-FFF2-40B4-BE49-F238E27FC236}">
                  <a16:creationId xmlns:a16="http://schemas.microsoft.com/office/drawing/2014/main" id="{168217C4-2BA6-9B29-589C-0DB0DFFF60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43701" y="3353836"/>
              <a:ext cx="426698" cy="426698"/>
            </a:xfrm>
            <a:prstGeom prst="ellipse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defTabSz="914225">
                <a:defRPr/>
              </a:pPr>
              <a:endParaRPr lang="en-US" kern="0">
                <a:solidFill>
                  <a:schemeClr val="bg1"/>
                </a:solidFill>
                <a:latin typeface="Segoe UI"/>
              </a:endParaRPr>
            </a:p>
          </p:txBody>
        </p:sp>
        <p:sp>
          <p:nvSpPr>
            <p:cNvPr id="102" name="Freeform 14">
              <a:extLst>
                <a:ext uri="{FF2B5EF4-FFF2-40B4-BE49-F238E27FC236}">
                  <a16:creationId xmlns:a16="http://schemas.microsoft.com/office/drawing/2014/main" id="{635509A5-5928-C8A0-988D-89025F87E6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32823" y="3702829"/>
              <a:ext cx="179495" cy="179495"/>
            </a:xfrm>
            <a:custGeom>
              <a:avLst/>
              <a:gdLst>
                <a:gd name="T0" fmla="*/ 1224 w 1980"/>
                <a:gd name="T1" fmla="*/ 0 h 1977"/>
                <a:gd name="T2" fmla="*/ 218 w 1980"/>
                <a:gd name="T3" fmla="*/ 985 h 1977"/>
                <a:gd name="T4" fmla="*/ 211 w 1980"/>
                <a:gd name="T5" fmla="*/ 1752 h 1977"/>
                <a:gd name="T6" fmla="*/ 218 w 1980"/>
                <a:gd name="T7" fmla="*/ 1759 h 1977"/>
                <a:gd name="T8" fmla="*/ 985 w 1980"/>
                <a:gd name="T9" fmla="*/ 1766 h 1977"/>
                <a:gd name="T10" fmla="*/ 1980 w 1980"/>
                <a:gd name="T11" fmla="*/ 788 h 1977"/>
                <a:gd name="T12" fmla="*/ 1224 w 1980"/>
                <a:gd name="T13" fmla="*/ 0 h 1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80" h="1977">
                  <a:moveTo>
                    <a:pt x="1224" y="0"/>
                  </a:moveTo>
                  <a:cubicBezTo>
                    <a:pt x="218" y="985"/>
                    <a:pt x="218" y="985"/>
                    <a:pt x="218" y="985"/>
                  </a:cubicBezTo>
                  <a:cubicBezTo>
                    <a:pt x="4" y="1196"/>
                    <a:pt x="0" y="1538"/>
                    <a:pt x="211" y="1752"/>
                  </a:cubicBezTo>
                  <a:cubicBezTo>
                    <a:pt x="218" y="1759"/>
                    <a:pt x="218" y="1759"/>
                    <a:pt x="218" y="1759"/>
                  </a:cubicBezTo>
                  <a:cubicBezTo>
                    <a:pt x="429" y="1974"/>
                    <a:pt x="771" y="1977"/>
                    <a:pt x="985" y="1766"/>
                  </a:cubicBezTo>
                  <a:cubicBezTo>
                    <a:pt x="1980" y="788"/>
                    <a:pt x="1980" y="788"/>
                    <a:pt x="1980" y="788"/>
                  </a:cubicBezTo>
                  <a:cubicBezTo>
                    <a:pt x="1683" y="581"/>
                    <a:pt x="1424" y="315"/>
                    <a:pt x="1224" y="0"/>
                  </a:cubicBezTo>
                  <a:close/>
                </a:path>
              </a:pathLst>
            </a:cu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defTabSz="914225">
                <a:defRPr/>
              </a:pPr>
              <a:endParaRPr lang="en-US" kern="0">
                <a:solidFill>
                  <a:schemeClr val="bg1"/>
                </a:solidFill>
                <a:latin typeface="Segoe UI"/>
              </a:endParaRPr>
            </a:p>
          </p:txBody>
        </p:sp>
      </p:grpSp>
      <p:sp>
        <p:nvSpPr>
          <p:cNvPr id="103" name="Title 1">
            <a:extLst>
              <a:ext uri="{FF2B5EF4-FFF2-40B4-BE49-F238E27FC236}">
                <a16:creationId xmlns:a16="http://schemas.microsoft.com/office/drawing/2014/main" id="{5DDB51A1-1C55-0838-1377-B71DB493C71E}"/>
              </a:ext>
            </a:extLst>
          </p:cNvPr>
          <p:cNvSpPr txBox="1">
            <a:spLocks/>
          </p:cNvSpPr>
          <p:nvPr/>
        </p:nvSpPr>
        <p:spPr>
          <a:xfrm>
            <a:off x="269241" y="289958"/>
            <a:ext cx="11655840" cy="9579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72000" indent="-72000"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>
                <a:solidFill>
                  <a:schemeClr val="bg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Cognitive Services</a:t>
            </a:r>
          </a:p>
        </p:txBody>
      </p:sp>
      <p:sp>
        <p:nvSpPr>
          <p:cNvPr id="104" name="Slide Number Placeholder 2">
            <a:extLst>
              <a:ext uri="{FF2B5EF4-FFF2-40B4-BE49-F238E27FC236}">
                <a16:creationId xmlns:a16="http://schemas.microsoft.com/office/drawing/2014/main" id="{B16560F7-8A56-5B84-78F1-88687CA64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1585" y="6385479"/>
            <a:ext cx="683339" cy="365125"/>
          </a:xfrm>
        </p:spPr>
        <p:txBody>
          <a:bodyPr/>
          <a:lstStyle/>
          <a:p>
            <a:fld id="{778DC329-F966-40ED-9D7F-3F233B67DE27}" type="slidenum">
              <a:rPr lang="en-IN" smtClean="0"/>
              <a:pPr/>
              <a:t>50</a:t>
            </a:fld>
            <a:endParaRPr lang="en-IN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564DA6FB-DFD0-8F2F-C2D8-F4FBD47C23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62681" y="237786"/>
            <a:ext cx="1487137" cy="489190"/>
          </a:xfrm>
          <a:prstGeom prst="rect">
            <a:avLst/>
          </a:prstGeom>
        </p:spPr>
      </p:pic>
      <p:pic>
        <p:nvPicPr>
          <p:cNvPr id="17" name="Picture 16" descr="A yellow and orange logo&#10;&#10;Description automatically generated">
            <a:extLst>
              <a:ext uri="{FF2B5EF4-FFF2-40B4-BE49-F238E27FC236}">
                <a16:creationId xmlns:a16="http://schemas.microsoft.com/office/drawing/2014/main" id="{1A70F967-3C97-7285-367B-0D2FC83C75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79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9A1D58E1-333D-B681-D345-823089FED379}"/>
              </a:ext>
            </a:extLst>
          </p:cNvPr>
          <p:cNvGrpSpPr/>
          <p:nvPr/>
        </p:nvGrpSpPr>
        <p:grpSpPr>
          <a:xfrm>
            <a:off x="588780" y="1502080"/>
            <a:ext cx="5332486" cy="444725"/>
            <a:chOff x="3932238" y="1599624"/>
            <a:chExt cx="5333999" cy="444851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322BFEC1-5A8A-7EF2-89EE-B56E31E2F1D9}"/>
                </a:ext>
              </a:extLst>
            </p:cNvPr>
            <p:cNvCxnSpPr/>
            <p:nvPr/>
          </p:nvCxnSpPr>
          <p:spPr>
            <a:xfrm>
              <a:off x="3932238" y="2044475"/>
              <a:ext cx="5333999" cy="0"/>
            </a:xfrm>
            <a:prstGeom prst="line">
              <a:avLst/>
            </a:prstGeom>
            <a:ln w="25400" cap="rnd">
              <a:solidFill>
                <a:srgbClr val="969696"/>
              </a:solidFill>
              <a:prstDash val="sysDot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4A83EA8-AFCD-7DFA-5625-815EDCCE07D0}"/>
                </a:ext>
              </a:extLst>
            </p:cNvPr>
            <p:cNvSpPr/>
            <p:nvPr/>
          </p:nvSpPr>
          <p:spPr>
            <a:xfrm>
              <a:off x="4038599" y="1599624"/>
              <a:ext cx="2913762" cy="4001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049">
                <a:defRPr/>
              </a:pPr>
              <a:r>
                <a:rPr lang="en-US" sz="1961" dirty="0">
                  <a:solidFill>
                    <a:srgbClr val="FFFFFF"/>
                  </a:solidFill>
                  <a:latin typeface="Segoe UI"/>
                </a:rPr>
                <a:t>Content of Image: 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B38266E-C9A0-E0AA-306E-C21E26F53F79}"/>
              </a:ext>
            </a:extLst>
          </p:cNvPr>
          <p:cNvSpPr txBox="1"/>
          <p:nvPr/>
        </p:nvSpPr>
        <p:spPr>
          <a:xfrm>
            <a:off x="601477" y="1954740"/>
            <a:ext cx="6651037" cy="726286"/>
          </a:xfrm>
          <a:prstGeom prst="rect">
            <a:avLst/>
          </a:prstGeom>
          <a:noFill/>
        </p:spPr>
        <p:txBody>
          <a:bodyPr wrap="square" lIns="182828" tIns="146263" rIns="182828" bIns="146263" rtlCol="0">
            <a:spAutoFit/>
          </a:bodyPr>
          <a:lstStyle/>
          <a:p>
            <a:pPr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537" kern="0" dirty="0">
                <a:solidFill>
                  <a:srgbClr val="FFFFFF"/>
                </a:solidFill>
                <a:latin typeface="Segoe UI"/>
              </a:rPr>
              <a:t>Categories</a:t>
            </a:r>
            <a:r>
              <a:rPr lang="en-US" sz="1372" kern="0" dirty="0">
                <a:solidFill>
                  <a:srgbClr val="FFFFFF"/>
                </a:solidFill>
                <a:latin typeface="Segoe UI"/>
              </a:rPr>
              <a:t>	</a:t>
            </a:r>
            <a:r>
              <a:rPr lang="en-US" sz="1029" kern="0" dirty="0">
                <a:solidFill>
                  <a:srgbClr val="FFFFFF"/>
                </a:solidFill>
                <a:latin typeface="Consolas" panose="020B0609020204030204" pitchFamily="49" charset="0"/>
              </a:rPr>
              <a:t>v0: </a:t>
            </a:r>
            <a:r>
              <a:rPr lang="en-US" sz="1029" kern="0" dirty="0">
                <a:solidFill>
                  <a:srgbClr val="FFFFFF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[{ “name”: “animal”, “score”: 0.9765625 }]</a:t>
            </a:r>
          </a:p>
          <a:p>
            <a:pPr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rgbClr val="FFFFFF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		</a:t>
            </a:r>
            <a:endParaRPr lang="en-US" sz="1029" dirty="0">
              <a:solidFill>
                <a:srgbClr val="FFFFFF"/>
              </a:solidFill>
              <a:latin typeface="Consolas" panose="020B0609020204030204" pitchFamily="49" charset="0"/>
            </a:endParaRPr>
          </a:p>
        </p:txBody>
      </p:sp>
      <p:pic>
        <p:nvPicPr>
          <p:cNvPr id="7" name="Picture 2" descr="Cow_In_A_Field_(3665872890).jpg (3335×1901)">
            <a:extLst>
              <a:ext uri="{FF2B5EF4-FFF2-40B4-BE49-F238E27FC236}">
                <a16:creationId xmlns:a16="http://schemas.microsoft.com/office/drawing/2014/main" id="{50B308BD-9237-DE15-8523-188DC3C1E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514" y="2754702"/>
            <a:ext cx="4651079" cy="2651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3DCB77E-D4D4-4566-4CD8-0D0CA41A6FD4}"/>
              </a:ext>
            </a:extLst>
          </p:cNvPr>
          <p:cNvSpPr/>
          <p:nvPr/>
        </p:nvSpPr>
        <p:spPr>
          <a:xfrm>
            <a:off x="695110" y="2346213"/>
            <a:ext cx="6333297" cy="3570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		V1: [{ "name": "grass", "confidence": 0.9999992847442627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"outdoor", "confidence": 0.9999072551727295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"cow", "confidence": 0.99954754114151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"field", "confidence": 0.9976195693016052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"brown", "confidence": 0.988935649394989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"animal", "confidence": 0.97904372215271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"standing", "confidence": 0.9632768630981445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"mammal", "confidence": 0.9366017580032349, "hint": "animal"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"wire", "confidence": 0.8946959376335144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"green", "confidence": 0.8844101428985596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"pasture", "confidence": 0.8332059383392334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"bovine", "confidence": 0.5618471503257751, "hint": "animal"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"grassy", "confidence": 0.48627158999443054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"lush", "confidence": 0.1874018907546997 },</a:t>
            </a:r>
          </a:p>
          <a:p>
            <a:pPr marL="1828734" lvl="4" defTabSz="896215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1029" kern="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{ "name": "staring", "confidence": 0.165890634059906 }]</a:t>
            </a:r>
            <a:endParaRPr lang="en-US" sz="1539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DE00571-C42B-8A64-4E40-90B3E4F60709}"/>
              </a:ext>
            </a:extLst>
          </p:cNvPr>
          <p:cNvSpPr/>
          <p:nvPr/>
        </p:nvSpPr>
        <p:spPr>
          <a:xfrm>
            <a:off x="813676" y="5944720"/>
            <a:ext cx="6094444" cy="957667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049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1539" dirty="0">
                <a:solidFill>
                  <a:srgbClr val="FFFFFF"/>
                </a:solidFill>
                <a:latin typeface="Segoe UI"/>
              </a:rPr>
              <a:t>Describe	</a:t>
            </a:r>
          </a:p>
          <a:p>
            <a:pPr defTabSz="914049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1029" dirty="0">
                <a:solidFill>
                  <a:srgbClr val="FFFFFF"/>
                </a:solidFill>
                <a:latin typeface="Consolas" panose="020B0609020204030204" pitchFamily="49" charset="0"/>
              </a:rPr>
              <a:t>	0.975 "a brown cow standing on top of a lush green field“</a:t>
            </a:r>
          </a:p>
          <a:p>
            <a:pPr defTabSz="914049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1029" dirty="0">
                <a:solidFill>
                  <a:srgbClr val="FFFFFF"/>
                </a:solidFill>
                <a:latin typeface="Consolas" panose="020B0609020204030204" pitchFamily="49" charset="0"/>
              </a:rPr>
              <a:t>	0.974  “a cow standing on top of a lush green field”</a:t>
            </a:r>
          </a:p>
          <a:p>
            <a:pPr defTabSz="914049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1029" dirty="0">
                <a:solidFill>
                  <a:srgbClr val="FFFFFF"/>
                </a:solidFill>
                <a:latin typeface="Consolas" panose="020B0609020204030204" pitchFamily="49" charset="0"/>
              </a:rPr>
              <a:t>	0.965  “a large brown cow standing on top of a lush green field”</a:t>
            </a:r>
            <a:endParaRPr lang="en-US" sz="1765" dirty="0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9AAF565-7EBC-C6B5-24B4-058CE8538186}"/>
              </a:ext>
            </a:extLst>
          </p:cNvPr>
          <p:cNvSpPr/>
          <p:nvPr/>
        </p:nvSpPr>
        <p:spPr bwMode="auto">
          <a:xfrm>
            <a:off x="2546284" y="2081842"/>
            <a:ext cx="3374982" cy="236042"/>
          </a:xfrm>
          <a:prstGeom prst="rect">
            <a:avLst/>
          </a:prstGeom>
          <a:solidFill>
            <a:srgbClr val="505050">
              <a:alpha val="50196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3556370-A2F2-D4BA-E136-E399B8C8874B}"/>
              </a:ext>
            </a:extLst>
          </p:cNvPr>
          <p:cNvSpPr txBox="1">
            <a:spLocks/>
          </p:cNvSpPr>
          <p:nvPr/>
        </p:nvSpPr>
        <p:spPr>
          <a:xfrm>
            <a:off x="269241" y="289958"/>
            <a:ext cx="11655840" cy="9579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72000" indent="-72000"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>
                <a:solidFill>
                  <a:schemeClr val="bg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Cognitive Services</a:t>
            </a:r>
            <a:r>
              <a:rPr lang="hr-HR" sz="4000" b="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– </a:t>
            </a:r>
            <a:r>
              <a:rPr lang="hr-HR" sz="4000" b="0" dirty="0" err="1">
                <a:solidFill>
                  <a:schemeClr val="accent3">
                    <a:lumMod val="60000"/>
                    <a:lumOff val="40000"/>
                  </a:schemeClr>
                </a:solidFill>
              </a:rPr>
              <a:t>Vision</a:t>
            </a:r>
            <a:r>
              <a:rPr lang="hr-HR" sz="4000" b="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API</a:t>
            </a:r>
            <a:endParaRPr lang="en-US" sz="4000" b="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Slide Number Placeholder 2">
            <a:extLst>
              <a:ext uri="{FF2B5EF4-FFF2-40B4-BE49-F238E27FC236}">
                <a16:creationId xmlns:a16="http://schemas.microsoft.com/office/drawing/2014/main" id="{C1CB4DF4-8FE9-FA06-5576-46D87C90A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46630" y="6385479"/>
            <a:ext cx="683339" cy="365125"/>
          </a:xfrm>
        </p:spPr>
        <p:txBody>
          <a:bodyPr/>
          <a:lstStyle/>
          <a:p>
            <a:fld id="{778DC329-F966-40ED-9D7F-3F233B67DE27}" type="slidenum">
              <a:rPr lang="en-IN" smtClean="0"/>
              <a:pPr/>
              <a:t>51</a:t>
            </a:fld>
            <a:endParaRPr lang="en-IN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F08CD28E-F7D9-798A-C6D5-FED09A5AED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62681" y="237786"/>
            <a:ext cx="1487137" cy="489190"/>
          </a:xfrm>
          <a:prstGeom prst="rect">
            <a:avLst/>
          </a:prstGeom>
        </p:spPr>
      </p:pic>
      <p:pic>
        <p:nvPicPr>
          <p:cNvPr id="13" name="Picture 12" descr="A yellow and orange logo&#10;&#10;Description automatically generated">
            <a:extLst>
              <a:ext uri="{FF2B5EF4-FFF2-40B4-BE49-F238E27FC236}">
                <a16:creationId xmlns:a16="http://schemas.microsoft.com/office/drawing/2014/main" id="{DCA998E5-1525-590A-096F-9C5441A6F5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92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0.03565 L 2.91667E-6 1.11111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520281-EEA7-FFC0-7826-64FFFA67FA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7290" b="8440"/>
          <a:stretch/>
        </p:blipFill>
        <p:spPr>
          <a:xfrm>
            <a:off x="-115037" y="48445"/>
            <a:ext cx="12191980" cy="6857999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6A8629B-8289-498B-939B-1CA0C1061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2899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EF994B9-46CA-68FF-FCF4-8D0EB8FF2F40}"/>
              </a:ext>
            </a:extLst>
          </p:cNvPr>
          <p:cNvSpPr txBox="1">
            <a:spLocks/>
          </p:cNvSpPr>
          <p:nvPr/>
        </p:nvSpPr>
        <p:spPr>
          <a:xfrm>
            <a:off x="-282857" y="1296400"/>
            <a:ext cx="10971310" cy="47262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lvl="1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Translate between </a:t>
            </a:r>
            <a:r>
              <a:rPr lang="en-US" sz="2400" b="1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96</a:t>
            </a:r>
            <a: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languages, any to any</a:t>
            </a:r>
            <a:b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endParaRPr lang="en-US" sz="240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42950" lvl="1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Highly customizable</a:t>
            </a:r>
          </a:p>
          <a:p>
            <a:pPr marL="1200150" lvl="2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Collaborative - community to improve translation</a:t>
            </a:r>
          </a:p>
          <a:p>
            <a:pPr marL="1200150" lvl="2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Custom training, using your previously translated documents</a:t>
            </a:r>
            <a:b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endParaRPr lang="en-US" sz="240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42950" lvl="1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Methods:</a:t>
            </a:r>
          </a:p>
          <a:p>
            <a:pPr marL="1200150" lvl="2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Translate, Detect, Speak, </a:t>
            </a:r>
            <a:r>
              <a:rPr lang="en-US" sz="2400" dirty="0" err="1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AddTranslation</a:t>
            </a:r>
            <a: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sz="2400" dirty="0" err="1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GetTranslations</a:t>
            </a:r>
            <a:r>
              <a:rPr lang="en-US" sz="2400" dirty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sz="2400" dirty="0" err="1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BreakSentences</a:t>
            </a:r>
            <a:endParaRPr lang="en-US" sz="240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952FF4B-16CD-72AE-007E-5828262C8AAF}"/>
              </a:ext>
            </a:extLst>
          </p:cNvPr>
          <p:cNvSpPr txBox="1">
            <a:spLocks/>
          </p:cNvSpPr>
          <p:nvPr/>
        </p:nvSpPr>
        <p:spPr>
          <a:xfrm>
            <a:off x="269241" y="289958"/>
            <a:ext cx="11655840" cy="9579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72000" indent="-72000"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>
                <a:solidFill>
                  <a:schemeClr val="bg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Cognitive Services</a:t>
            </a:r>
            <a:r>
              <a:rPr lang="hr-HR" sz="4000" b="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– Translator API</a:t>
            </a:r>
          </a:p>
        </p:txBody>
      </p:sp>
      <p:sp>
        <p:nvSpPr>
          <p:cNvPr id="9" name="Slide Number Placeholder 2">
            <a:extLst>
              <a:ext uri="{FF2B5EF4-FFF2-40B4-BE49-F238E27FC236}">
                <a16:creationId xmlns:a16="http://schemas.microsoft.com/office/drawing/2014/main" id="{070FF918-D7FD-E117-2576-31B1ECD63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08929" y="6376324"/>
            <a:ext cx="683339" cy="365125"/>
          </a:xfrm>
        </p:spPr>
        <p:txBody>
          <a:bodyPr/>
          <a:lstStyle/>
          <a:p>
            <a:fld id="{778DC329-F966-40ED-9D7F-3F233B67DE27}" type="slidenum">
              <a:rPr lang="en-IN" smtClean="0">
                <a:solidFill>
                  <a:schemeClr val="tx1"/>
                </a:solidFill>
              </a:rPr>
              <a:pPr/>
              <a:t>52</a:t>
            </a:fld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2">
            <a:extLst>
              <a:ext uri="{FF2B5EF4-FFF2-40B4-BE49-F238E27FC236}">
                <a16:creationId xmlns:a16="http://schemas.microsoft.com/office/drawing/2014/main" id="{A445CB1A-3E15-991C-908C-25A3ABB0B712}"/>
              </a:ext>
            </a:extLst>
          </p:cNvPr>
          <p:cNvSpPr txBox="1">
            <a:spLocks/>
          </p:cNvSpPr>
          <p:nvPr/>
        </p:nvSpPr>
        <p:spPr>
          <a:xfrm>
            <a:off x="8743063" y="61937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78DC329-F966-40ED-9D7F-3F233B67DE27}" type="slidenum">
              <a:rPr lang="en-IN" smtClean="0"/>
              <a:pPr/>
              <a:t>52</a:t>
            </a:fld>
            <a:endParaRPr lang="en-IN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8A5D5AB-C853-FB85-9080-206FCDC4D7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62681" y="237786"/>
            <a:ext cx="1487137" cy="48919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1F136BB-DB20-CECD-34B9-3CAF3F3132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15081" y="390186"/>
            <a:ext cx="1487137" cy="489190"/>
          </a:xfrm>
          <a:prstGeom prst="rect">
            <a:avLst/>
          </a:prstGeom>
        </p:spPr>
      </p:pic>
      <p:pic>
        <p:nvPicPr>
          <p:cNvPr id="5" name="Picture 4" descr="A yellow and orange logo&#10;&#10;Description automatically generated">
            <a:extLst>
              <a:ext uri="{FF2B5EF4-FFF2-40B4-BE49-F238E27FC236}">
                <a16:creationId xmlns:a16="http://schemas.microsoft.com/office/drawing/2014/main" id="{3E8425D9-2192-4E31-F660-FFCCCCF4C1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5573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A5AEA272-1902-0152-7269-0730E42DCBA7}"/>
              </a:ext>
            </a:extLst>
          </p:cNvPr>
          <p:cNvSpPr txBox="1">
            <a:spLocks/>
          </p:cNvSpPr>
          <p:nvPr/>
        </p:nvSpPr>
        <p:spPr>
          <a:xfrm>
            <a:off x="237265" y="-48745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72000" indent="-72000"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>
                <a:solidFill>
                  <a:schemeClr val="bg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3200" b="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Azure AI Document Intelligence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4ED354-9A65-3F44-D5A2-2EB6046C7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4526"/>
            <a:ext cx="12192000" cy="6373380"/>
          </a:xfrm>
          <a:prstGeom prst="rect">
            <a:avLst/>
          </a:prstGeom>
        </p:spPr>
      </p:pic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id="{3543CAF2-0510-236A-62C9-DE242BDCF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6485" y="6462780"/>
            <a:ext cx="683339" cy="365125"/>
          </a:xfrm>
        </p:spPr>
        <p:txBody>
          <a:bodyPr/>
          <a:lstStyle/>
          <a:p>
            <a:fld id="{778DC329-F966-40ED-9D7F-3F233B67DE27}" type="slidenum">
              <a:rPr lang="en-IN" smtClean="0"/>
              <a:pPr/>
              <a:t>53</a:t>
            </a:fld>
            <a:endParaRPr lang="en-IN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11108516-5A7D-6805-B9C3-CC0FFA2A84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10962" y="89315"/>
            <a:ext cx="1487137" cy="489190"/>
          </a:xfrm>
          <a:prstGeom prst="rect">
            <a:avLst/>
          </a:prstGeom>
        </p:spPr>
      </p:pic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174E93EB-6680-2BB3-3BE6-3F082DA2D8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78855" y="5569386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82829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B7D247ED-3DB0-40C8-BB8C-F0BC9ABA957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CF7825D1-8A23-4EF7-9879-1F7D79767D60}"/>
              </a:ext>
            </a:extLst>
          </p:cNvPr>
          <p:cNvSpPr/>
          <p:nvPr/>
        </p:nvSpPr>
        <p:spPr>
          <a:xfrm>
            <a:off x="-1" y="762"/>
            <a:ext cx="1620521" cy="6858000"/>
          </a:xfrm>
          <a:prstGeom prst="rect">
            <a:avLst/>
          </a:prstGeom>
          <a:solidFill>
            <a:schemeClr val="accent1">
              <a:lumMod val="50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556510D-DAD9-46E7-9182-D93C3E307E26}"/>
              </a:ext>
            </a:extLst>
          </p:cNvPr>
          <p:cNvGrpSpPr/>
          <p:nvPr/>
        </p:nvGrpSpPr>
        <p:grpSpPr>
          <a:xfrm>
            <a:off x="6221040" y="563727"/>
            <a:ext cx="5342310" cy="5793513"/>
            <a:chOff x="6297240" y="515244"/>
            <a:chExt cx="5342310" cy="5793513"/>
          </a:xfrm>
        </p:grpSpPr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2E5E6DE6-42D6-4E64-8881-CEA3F9EEBCE7}"/>
                </a:ext>
              </a:extLst>
            </p:cNvPr>
            <p:cNvGrpSpPr/>
            <p:nvPr/>
          </p:nvGrpSpPr>
          <p:grpSpPr>
            <a:xfrm>
              <a:off x="6297240" y="515244"/>
              <a:ext cx="5342310" cy="932858"/>
              <a:chOff x="6297240" y="525564"/>
              <a:chExt cx="5342310" cy="932858"/>
            </a:xfrm>
          </p:grpSpPr>
          <p:sp>
            <p:nvSpPr>
              <p:cNvPr id="126" name="Graphic 1129">
                <a:extLst>
                  <a:ext uri="{FF2B5EF4-FFF2-40B4-BE49-F238E27FC236}">
                    <a16:creationId xmlns:a16="http://schemas.microsoft.com/office/drawing/2014/main" id="{F66076D8-402B-47D8-AD7B-D87F70531581}"/>
                  </a:ext>
                </a:extLst>
              </p:cNvPr>
              <p:cNvSpPr/>
              <p:nvPr/>
            </p:nvSpPr>
            <p:spPr>
              <a:xfrm>
                <a:off x="6297240" y="854748"/>
                <a:ext cx="429388" cy="290619"/>
              </a:xfrm>
              <a:custGeom>
                <a:avLst/>
                <a:gdLst>
                  <a:gd name="connsiteX0" fmla="*/ 3572437 w 5629275"/>
                  <a:gd name="connsiteY0" fmla="*/ 7144 h 3810000"/>
                  <a:gd name="connsiteX1" fmla="*/ 1528858 w 5629275"/>
                  <a:gd name="connsiteY1" fmla="*/ 519770 h 3810000"/>
                  <a:gd name="connsiteX2" fmla="*/ 1534620 w 5629275"/>
                  <a:gd name="connsiteY2" fmla="*/ 556717 h 3810000"/>
                  <a:gd name="connsiteX3" fmla="*/ 2661485 w 5629275"/>
                  <a:gd name="connsiteY3" fmla="*/ 980446 h 3810000"/>
                  <a:gd name="connsiteX4" fmla="*/ 3572437 w 5629275"/>
                  <a:gd name="connsiteY4" fmla="*/ 1034701 h 3810000"/>
                  <a:gd name="connsiteX5" fmla="*/ 5617178 w 5629275"/>
                  <a:gd name="connsiteY5" fmla="*/ 519770 h 3810000"/>
                  <a:gd name="connsiteX6" fmla="*/ 3572437 w 5629275"/>
                  <a:gd name="connsiteY6" fmla="*/ 7144 h 3810000"/>
                  <a:gd name="connsiteX7" fmla="*/ 1528858 w 5629275"/>
                  <a:gd name="connsiteY7" fmla="*/ 763381 h 3810000"/>
                  <a:gd name="connsiteX8" fmla="*/ 7144 w 5629275"/>
                  <a:gd name="connsiteY8" fmla="*/ 2285105 h 3810000"/>
                  <a:gd name="connsiteX9" fmla="*/ 1528858 w 5629275"/>
                  <a:gd name="connsiteY9" fmla="*/ 3805666 h 3810000"/>
                  <a:gd name="connsiteX10" fmla="*/ 3051734 w 5629275"/>
                  <a:gd name="connsiteY10" fmla="*/ 2285105 h 3810000"/>
                  <a:gd name="connsiteX11" fmla="*/ 1528858 w 5629275"/>
                  <a:gd name="connsiteY11" fmla="*/ 763381 h 3810000"/>
                  <a:gd name="connsiteX12" fmla="*/ 5624122 w 5629275"/>
                  <a:gd name="connsiteY12" fmla="*/ 814188 h 3810000"/>
                  <a:gd name="connsiteX13" fmla="*/ 3578228 w 5629275"/>
                  <a:gd name="connsiteY13" fmla="*/ 1327966 h 3810000"/>
                  <a:gd name="connsiteX14" fmla="*/ 2948988 w 5629275"/>
                  <a:gd name="connsiteY14" fmla="*/ 1303715 h 3810000"/>
                  <a:gd name="connsiteX15" fmla="*/ 3167186 w 5629275"/>
                  <a:gd name="connsiteY15" fmla="*/ 1733217 h 3810000"/>
                  <a:gd name="connsiteX16" fmla="*/ 3578228 w 5629275"/>
                  <a:gd name="connsiteY16" fmla="*/ 1741304 h 3810000"/>
                  <a:gd name="connsiteX17" fmla="*/ 5624122 w 5629275"/>
                  <a:gd name="connsiteY17" fmla="*/ 1393784 h 3810000"/>
                  <a:gd name="connsiteX18" fmla="*/ 5624122 w 5629275"/>
                  <a:gd name="connsiteY18" fmla="*/ 814188 h 3810000"/>
                  <a:gd name="connsiteX19" fmla="*/ 1528858 w 5629275"/>
                  <a:gd name="connsiteY19" fmla="*/ 968893 h 3810000"/>
                  <a:gd name="connsiteX20" fmla="*/ 2843908 w 5629275"/>
                  <a:gd name="connsiteY20" fmla="*/ 2285105 h 3810000"/>
                  <a:gd name="connsiteX21" fmla="*/ 1528858 w 5629275"/>
                  <a:gd name="connsiteY21" fmla="*/ 3600155 h 3810000"/>
                  <a:gd name="connsiteX22" fmla="*/ 213798 w 5629275"/>
                  <a:gd name="connsiteY22" fmla="*/ 2285105 h 3810000"/>
                  <a:gd name="connsiteX23" fmla="*/ 1528858 w 5629275"/>
                  <a:gd name="connsiteY23" fmla="*/ 968893 h 3810000"/>
                  <a:gd name="connsiteX24" fmla="*/ 1375296 w 5629275"/>
                  <a:gd name="connsiteY24" fmla="*/ 1291018 h 3810000"/>
                  <a:gd name="connsiteX25" fmla="*/ 1375296 w 5629275"/>
                  <a:gd name="connsiteY25" fmla="*/ 1527715 h 3810000"/>
                  <a:gd name="connsiteX26" fmla="*/ 953881 w 5629275"/>
                  <a:gd name="connsiteY26" fmla="*/ 1972218 h 3810000"/>
                  <a:gd name="connsiteX27" fmla="*/ 1403013 w 5629275"/>
                  <a:gd name="connsiteY27" fmla="*/ 2428275 h 3810000"/>
                  <a:gd name="connsiteX28" fmla="*/ 1669723 w 5629275"/>
                  <a:gd name="connsiteY28" fmla="*/ 2645331 h 3810000"/>
                  <a:gd name="connsiteX29" fmla="*/ 1428407 w 5629275"/>
                  <a:gd name="connsiteY29" fmla="*/ 2800045 h 3810000"/>
                  <a:gd name="connsiteX30" fmla="*/ 1013917 w 5629275"/>
                  <a:gd name="connsiteY30" fmla="*/ 2690356 h 3810000"/>
                  <a:gd name="connsiteX31" fmla="*/ 938879 w 5629275"/>
                  <a:gd name="connsiteY31" fmla="*/ 2982468 h 3810000"/>
                  <a:gd name="connsiteX32" fmla="*/ 1363761 w 5629275"/>
                  <a:gd name="connsiteY32" fmla="*/ 3089844 h 3810000"/>
                  <a:gd name="connsiteX33" fmla="*/ 1363761 w 5629275"/>
                  <a:gd name="connsiteY33" fmla="*/ 3326530 h 3810000"/>
                  <a:gd name="connsiteX34" fmla="*/ 1610839 w 5629275"/>
                  <a:gd name="connsiteY34" fmla="*/ 3326530 h 3810000"/>
                  <a:gd name="connsiteX35" fmla="*/ 1610839 w 5629275"/>
                  <a:gd name="connsiteY35" fmla="*/ 3069060 h 3810000"/>
                  <a:gd name="connsiteX36" fmla="*/ 2051876 w 5629275"/>
                  <a:gd name="connsiteY36" fmla="*/ 2610698 h 3810000"/>
                  <a:gd name="connsiteX37" fmla="*/ 1637395 w 5629275"/>
                  <a:gd name="connsiteY37" fmla="*/ 2141935 h 3810000"/>
                  <a:gd name="connsiteX38" fmla="*/ 1336053 w 5629275"/>
                  <a:gd name="connsiteY38" fmla="*/ 1930651 h 3810000"/>
                  <a:gd name="connsiteX39" fmla="*/ 1550794 w 5629275"/>
                  <a:gd name="connsiteY39" fmla="*/ 1788643 h 3810000"/>
                  <a:gd name="connsiteX40" fmla="*/ 1909858 w 5629275"/>
                  <a:gd name="connsiteY40" fmla="*/ 1875234 h 3810000"/>
                  <a:gd name="connsiteX41" fmla="*/ 1983762 w 5629275"/>
                  <a:gd name="connsiteY41" fmla="*/ 1593523 h 3810000"/>
                  <a:gd name="connsiteX42" fmla="*/ 1620079 w 5629275"/>
                  <a:gd name="connsiteY42" fmla="*/ 1510389 h 3810000"/>
                  <a:gd name="connsiteX43" fmla="*/ 1620079 w 5629275"/>
                  <a:gd name="connsiteY43" fmla="*/ 1291018 h 3810000"/>
                  <a:gd name="connsiteX44" fmla="*/ 1375296 w 5629275"/>
                  <a:gd name="connsiteY44" fmla="*/ 1291018 h 3810000"/>
                  <a:gd name="connsiteX45" fmla="*/ 5622960 w 5629275"/>
                  <a:gd name="connsiteY45" fmla="*/ 1466517 h 3810000"/>
                  <a:gd name="connsiteX46" fmla="*/ 3578228 w 5629275"/>
                  <a:gd name="connsiteY46" fmla="*/ 1981457 h 3810000"/>
                  <a:gd name="connsiteX47" fmla="*/ 3228385 w 5629275"/>
                  <a:gd name="connsiteY47" fmla="*/ 1973370 h 3810000"/>
                  <a:gd name="connsiteX48" fmla="*/ 3257245 w 5629275"/>
                  <a:gd name="connsiteY48" fmla="*/ 2285105 h 3810000"/>
                  <a:gd name="connsiteX49" fmla="*/ 3253778 w 5629275"/>
                  <a:gd name="connsiteY49" fmla="*/ 2389013 h 3810000"/>
                  <a:gd name="connsiteX50" fmla="*/ 3578228 w 5629275"/>
                  <a:gd name="connsiteY50" fmla="*/ 2394785 h 3810000"/>
                  <a:gd name="connsiteX51" fmla="*/ 5622960 w 5629275"/>
                  <a:gd name="connsiteY51" fmla="*/ 2047256 h 3810000"/>
                  <a:gd name="connsiteX52" fmla="*/ 5622960 w 5629275"/>
                  <a:gd name="connsiteY52" fmla="*/ 1466517 h 3810000"/>
                  <a:gd name="connsiteX53" fmla="*/ 5622960 w 5629275"/>
                  <a:gd name="connsiteY53" fmla="*/ 2119999 h 3810000"/>
                  <a:gd name="connsiteX54" fmla="*/ 3578228 w 5629275"/>
                  <a:gd name="connsiteY54" fmla="*/ 2634939 h 3810000"/>
                  <a:gd name="connsiteX55" fmla="*/ 3221460 w 5629275"/>
                  <a:gd name="connsiteY55" fmla="*/ 2625700 h 3810000"/>
                  <a:gd name="connsiteX56" fmla="*/ 3085214 w 5629275"/>
                  <a:gd name="connsiteY56" fmla="*/ 3035570 h 3810000"/>
                  <a:gd name="connsiteX57" fmla="*/ 3578228 w 5629275"/>
                  <a:gd name="connsiteY57" fmla="*/ 3048276 h 3810000"/>
                  <a:gd name="connsiteX58" fmla="*/ 5622960 w 5629275"/>
                  <a:gd name="connsiteY58" fmla="*/ 2700747 h 3810000"/>
                  <a:gd name="connsiteX59" fmla="*/ 5622960 w 5629275"/>
                  <a:gd name="connsiteY59" fmla="*/ 2119999 h 3810000"/>
                  <a:gd name="connsiteX60" fmla="*/ 5622960 w 5629275"/>
                  <a:gd name="connsiteY60" fmla="*/ 2775795 h 3810000"/>
                  <a:gd name="connsiteX61" fmla="*/ 3578228 w 5629275"/>
                  <a:gd name="connsiteY61" fmla="*/ 3289582 h 3810000"/>
                  <a:gd name="connsiteX62" fmla="*/ 2951283 w 5629275"/>
                  <a:gd name="connsiteY62" fmla="*/ 3265332 h 3810000"/>
                  <a:gd name="connsiteX63" fmla="*/ 2593372 w 5629275"/>
                  <a:gd name="connsiteY63" fmla="*/ 3646342 h 3810000"/>
                  <a:gd name="connsiteX64" fmla="*/ 3578228 w 5629275"/>
                  <a:gd name="connsiteY64" fmla="*/ 3704073 h 3810000"/>
                  <a:gd name="connsiteX65" fmla="*/ 5622960 w 5629275"/>
                  <a:gd name="connsiteY65" fmla="*/ 3356544 h 3810000"/>
                  <a:gd name="connsiteX66" fmla="*/ 5622960 w 5629275"/>
                  <a:gd name="connsiteY66" fmla="*/ 2775795 h 38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</a:cxnLst>
                <a:rect l="l" t="t" r="r" b="b"/>
                <a:pathLst>
                  <a:path w="5629275" h="3810000">
                    <a:moveTo>
                      <a:pt x="3572437" y="7144"/>
                    </a:moveTo>
                    <a:cubicBezTo>
                      <a:pt x="2443363" y="7144"/>
                      <a:pt x="1528858" y="236611"/>
                      <a:pt x="1528858" y="519770"/>
                    </a:cubicBezTo>
                    <a:cubicBezTo>
                      <a:pt x="1528858" y="532181"/>
                      <a:pt x="1529906" y="544297"/>
                      <a:pt x="1534620" y="556717"/>
                    </a:cubicBezTo>
                    <a:cubicBezTo>
                      <a:pt x="1964398" y="558489"/>
                      <a:pt x="2359419" y="717975"/>
                      <a:pt x="2661485" y="980446"/>
                    </a:cubicBezTo>
                    <a:cubicBezTo>
                      <a:pt x="2936377" y="1015908"/>
                      <a:pt x="3245548" y="1034701"/>
                      <a:pt x="3572437" y="1034701"/>
                    </a:cubicBezTo>
                    <a:cubicBezTo>
                      <a:pt x="4701521" y="1034701"/>
                      <a:pt x="5617178" y="802929"/>
                      <a:pt x="5617178" y="519770"/>
                    </a:cubicBezTo>
                    <a:cubicBezTo>
                      <a:pt x="5617178" y="236611"/>
                      <a:pt x="4700921" y="7144"/>
                      <a:pt x="3572437" y="7144"/>
                    </a:cubicBezTo>
                    <a:close/>
                    <a:moveTo>
                      <a:pt x="1528858" y="763381"/>
                    </a:moveTo>
                    <a:cubicBezTo>
                      <a:pt x="690039" y="763381"/>
                      <a:pt x="7144" y="1445686"/>
                      <a:pt x="7144" y="2285105"/>
                    </a:cubicBezTo>
                    <a:cubicBezTo>
                      <a:pt x="7144" y="3123933"/>
                      <a:pt x="689448" y="3805666"/>
                      <a:pt x="1528858" y="3805666"/>
                    </a:cubicBezTo>
                    <a:cubicBezTo>
                      <a:pt x="2368277" y="3805666"/>
                      <a:pt x="3051734" y="3123933"/>
                      <a:pt x="3051734" y="2285105"/>
                    </a:cubicBezTo>
                    <a:cubicBezTo>
                      <a:pt x="3051734" y="1445686"/>
                      <a:pt x="2368277" y="763381"/>
                      <a:pt x="1528858" y="763381"/>
                    </a:cubicBezTo>
                    <a:close/>
                    <a:moveTo>
                      <a:pt x="5624122" y="814188"/>
                    </a:moveTo>
                    <a:cubicBezTo>
                      <a:pt x="5622960" y="1097347"/>
                      <a:pt x="4707293" y="1327966"/>
                      <a:pt x="3578228" y="1327966"/>
                    </a:cubicBezTo>
                    <a:cubicBezTo>
                      <a:pt x="3358915" y="1327966"/>
                      <a:pt x="3147012" y="1319679"/>
                      <a:pt x="2948988" y="1303715"/>
                    </a:cubicBezTo>
                    <a:cubicBezTo>
                      <a:pt x="3040018" y="1433770"/>
                      <a:pt x="3115170" y="1577750"/>
                      <a:pt x="3167186" y="1733217"/>
                    </a:cubicBezTo>
                    <a:cubicBezTo>
                      <a:pt x="3322073" y="1739722"/>
                      <a:pt x="3462357" y="1741304"/>
                      <a:pt x="3578228" y="1741304"/>
                    </a:cubicBezTo>
                    <a:cubicBezTo>
                      <a:pt x="4088959" y="1741304"/>
                      <a:pt x="5069615" y="1698212"/>
                      <a:pt x="5624122" y="1393784"/>
                    </a:cubicBezTo>
                    <a:lnTo>
                      <a:pt x="5624122" y="814188"/>
                    </a:lnTo>
                    <a:close/>
                    <a:moveTo>
                      <a:pt x="1528858" y="968893"/>
                    </a:moveTo>
                    <a:cubicBezTo>
                      <a:pt x="2254187" y="968893"/>
                      <a:pt x="2843908" y="1559186"/>
                      <a:pt x="2843908" y="2285105"/>
                    </a:cubicBezTo>
                    <a:cubicBezTo>
                      <a:pt x="2843908" y="3010434"/>
                      <a:pt x="2254187" y="3600155"/>
                      <a:pt x="1528858" y="3600155"/>
                    </a:cubicBezTo>
                    <a:cubicBezTo>
                      <a:pt x="803529" y="3600155"/>
                      <a:pt x="213798" y="3010434"/>
                      <a:pt x="213798" y="2285105"/>
                    </a:cubicBezTo>
                    <a:cubicBezTo>
                      <a:pt x="213798" y="1559186"/>
                      <a:pt x="803529" y="968893"/>
                      <a:pt x="1528858" y="968893"/>
                    </a:cubicBezTo>
                    <a:close/>
                    <a:moveTo>
                      <a:pt x="1375296" y="1291018"/>
                    </a:moveTo>
                    <a:lnTo>
                      <a:pt x="1375296" y="1527715"/>
                    </a:lnTo>
                    <a:cubicBezTo>
                      <a:pt x="1108700" y="1577359"/>
                      <a:pt x="953881" y="1749943"/>
                      <a:pt x="953881" y="1972218"/>
                    </a:cubicBezTo>
                    <a:cubicBezTo>
                      <a:pt x="953881" y="2213991"/>
                      <a:pt x="1136399" y="2339007"/>
                      <a:pt x="1403013" y="2428275"/>
                    </a:cubicBezTo>
                    <a:cubicBezTo>
                      <a:pt x="1590399" y="2490340"/>
                      <a:pt x="1669723" y="2550747"/>
                      <a:pt x="1669723" y="2645331"/>
                    </a:cubicBezTo>
                    <a:cubicBezTo>
                      <a:pt x="1669723" y="2742867"/>
                      <a:pt x="1572644" y="2800045"/>
                      <a:pt x="1428407" y="2800045"/>
                    </a:cubicBezTo>
                    <a:cubicBezTo>
                      <a:pt x="1266434" y="2800045"/>
                      <a:pt x="1119149" y="2747696"/>
                      <a:pt x="1013917" y="2690356"/>
                    </a:cubicBezTo>
                    <a:lnTo>
                      <a:pt x="938879" y="2982468"/>
                    </a:lnTo>
                    <a:cubicBezTo>
                      <a:pt x="1034044" y="3035075"/>
                      <a:pt x="1196473" y="3082157"/>
                      <a:pt x="1363761" y="3089844"/>
                    </a:cubicBezTo>
                    <a:lnTo>
                      <a:pt x="1363761" y="3326530"/>
                    </a:lnTo>
                    <a:lnTo>
                      <a:pt x="1610839" y="3326530"/>
                    </a:lnTo>
                    <a:lnTo>
                      <a:pt x="1610839" y="3069060"/>
                    </a:lnTo>
                    <a:cubicBezTo>
                      <a:pt x="1897532" y="3021768"/>
                      <a:pt x="2051876" y="2832964"/>
                      <a:pt x="2051876" y="2610698"/>
                    </a:cubicBezTo>
                    <a:cubicBezTo>
                      <a:pt x="2051209" y="2384289"/>
                      <a:pt x="1934146" y="2247157"/>
                      <a:pt x="1637395" y="2141935"/>
                    </a:cubicBezTo>
                    <a:cubicBezTo>
                      <a:pt x="1422806" y="2064496"/>
                      <a:pt x="1336053" y="2009870"/>
                      <a:pt x="1336053" y="1930651"/>
                    </a:cubicBezTo>
                    <a:cubicBezTo>
                      <a:pt x="1336053" y="1860899"/>
                      <a:pt x="1388231" y="1788643"/>
                      <a:pt x="1550794" y="1788643"/>
                    </a:cubicBezTo>
                    <a:cubicBezTo>
                      <a:pt x="1730502" y="1788643"/>
                      <a:pt x="1847212" y="1845678"/>
                      <a:pt x="1909858" y="1875234"/>
                    </a:cubicBezTo>
                    <a:lnTo>
                      <a:pt x="1983762" y="1593523"/>
                    </a:lnTo>
                    <a:cubicBezTo>
                      <a:pt x="1896266" y="1553918"/>
                      <a:pt x="1784985" y="1515713"/>
                      <a:pt x="1620079" y="1510389"/>
                    </a:cubicBezTo>
                    <a:lnTo>
                      <a:pt x="1620079" y="1291018"/>
                    </a:lnTo>
                    <a:lnTo>
                      <a:pt x="1375296" y="1291018"/>
                    </a:lnTo>
                    <a:close/>
                    <a:moveTo>
                      <a:pt x="5622960" y="1466517"/>
                    </a:moveTo>
                    <a:cubicBezTo>
                      <a:pt x="5622294" y="1749076"/>
                      <a:pt x="4707293" y="1981457"/>
                      <a:pt x="3578228" y="1981457"/>
                    </a:cubicBezTo>
                    <a:cubicBezTo>
                      <a:pt x="3458223" y="1981457"/>
                      <a:pt x="3341875" y="1979866"/>
                      <a:pt x="3228385" y="1973370"/>
                    </a:cubicBezTo>
                    <a:cubicBezTo>
                      <a:pt x="3247301" y="2075040"/>
                      <a:pt x="3257245" y="2178110"/>
                      <a:pt x="3257245" y="2285105"/>
                    </a:cubicBezTo>
                    <a:cubicBezTo>
                      <a:pt x="3257245" y="2320576"/>
                      <a:pt x="3257912" y="2353551"/>
                      <a:pt x="3253778" y="2389013"/>
                    </a:cubicBezTo>
                    <a:cubicBezTo>
                      <a:pt x="3376146" y="2393747"/>
                      <a:pt x="3485407" y="2394785"/>
                      <a:pt x="3578228" y="2394785"/>
                    </a:cubicBezTo>
                    <a:cubicBezTo>
                      <a:pt x="4088959" y="2394785"/>
                      <a:pt x="5068462" y="2351694"/>
                      <a:pt x="5622960" y="2047256"/>
                    </a:cubicBezTo>
                    <a:lnTo>
                      <a:pt x="5622960" y="1466517"/>
                    </a:lnTo>
                    <a:close/>
                    <a:moveTo>
                      <a:pt x="5622960" y="2119999"/>
                    </a:moveTo>
                    <a:cubicBezTo>
                      <a:pt x="5622294" y="2402567"/>
                      <a:pt x="4707293" y="2634939"/>
                      <a:pt x="3578228" y="2634939"/>
                    </a:cubicBezTo>
                    <a:cubicBezTo>
                      <a:pt x="3455861" y="2634939"/>
                      <a:pt x="3337322" y="2632205"/>
                      <a:pt x="3221460" y="2625700"/>
                    </a:cubicBezTo>
                    <a:cubicBezTo>
                      <a:pt x="3194847" y="2770537"/>
                      <a:pt x="3147279" y="2907297"/>
                      <a:pt x="3085214" y="3035570"/>
                    </a:cubicBezTo>
                    <a:cubicBezTo>
                      <a:pt x="3271428" y="3045619"/>
                      <a:pt x="3441659" y="3048276"/>
                      <a:pt x="3578228" y="3048276"/>
                    </a:cubicBezTo>
                    <a:cubicBezTo>
                      <a:pt x="4088959" y="3048276"/>
                      <a:pt x="5068462" y="3005185"/>
                      <a:pt x="5622960" y="2700747"/>
                    </a:cubicBezTo>
                    <a:lnTo>
                      <a:pt x="5622960" y="2119999"/>
                    </a:lnTo>
                    <a:close/>
                    <a:moveTo>
                      <a:pt x="5622960" y="2775795"/>
                    </a:moveTo>
                    <a:cubicBezTo>
                      <a:pt x="5622294" y="3058954"/>
                      <a:pt x="4707293" y="3289582"/>
                      <a:pt x="3578228" y="3289582"/>
                    </a:cubicBezTo>
                    <a:cubicBezTo>
                      <a:pt x="3358915" y="3289582"/>
                      <a:pt x="3147546" y="3281886"/>
                      <a:pt x="2951283" y="3265332"/>
                    </a:cubicBezTo>
                    <a:cubicBezTo>
                      <a:pt x="2852566" y="3410159"/>
                      <a:pt x="2729922" y="3538757"/>
                      <a:pt x="2593372" y="3646342"/>
                    </a:cubicBezTo>
                    <a:cubicBezTo>
                      <a:pt x="2965799" y="3694223"/>
                      <a:pt x="3328178" y="3704073"/>
                      <a:pt x="3578228" y="3704073"/>
                    </a:cubicBezTo>
                    <a:cubicBezTo>
                      <a:pt x="4088959" y="3704073"/>
                      <a:pt x="5068462" y="3660391"/>
                      <a:pt x="5622960" y="3356544"/>
                    </a:cubicBezTo>
                    <a:lnTo>
                      <a:pt x="5622960" y="2775795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  <p:grpSp>
            <p:nvGrpSpPr>
              <p:cNvPr id="127" name="Group 126">
                <a:extLst>
                  <a:ext uri="{FF2B5EF4-FFF2-40B4-BE49-F238E27FC236}">
                    <a16:creationId xmlns:a16="http://schemas.microsoft.com/office/drawing/2014/main" id="{D92E3952-765A-4029-BA4E-5F0320E7D14F}"/>
                  </a:ext>
                </a:extLst>
              </p:cNvPr>
              <p:cNvGrpSpPr/>
              <p:nvPr/>
            </p:nvGrpSpPr>
            <p:grpSpPr>
              <a:xfrm>
                <a:off x="6823008" y="525564"/>
                <a:ext cx="4816542" cy="932858"/>
                <a:chOff x="6823008" y="525564"/>
                <a:chExt cx="4816542" cy="932858"/>
              </a:xfrm>
            </p:grpSpPr>
            <p:sp>
              <p:nvSpPr>
                <p:cNvPr id="128" name="Rectangle 127">
                  <a:extLst>
                    <a:ext uri="{FF2B5EF4-FFF2-40B4-BE49-F238E27FC236}">
                      <a16:creationId xmlns:a16="http://schemas.microsoft.com/office/drawing/2014/main" id="{B291DF64-BD3E-4AA7-93B5-C11D9809E73A}"/>
                    </a:ext>
                  </a:extLst>
                </p:cNvPr>
                <p:cNvSpPr/>
                <p:nvPr/>
              </p:nvSpPr>
              <p:spPr>
                <a:xfrm>
                  <a:off x="6823008" y="873647"/>
                  <a:ext cx="4816542" cy="584775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en-US" sz="1600" dirty="0">
                      <a:solidFill>
                        <a:schemeClr val="tx1">
                          <a:lumMod val="85000"/>
                        </a:schemeClr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N</a:t>
                  </a:r>
                  <a:r>
                    <a:rPr kumimoji="0" lang="en-US" sz="1600" b="0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schemeClr val="tx1">
                          <a:lumMod val="8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ot</a:t>
                  </a:r>
                  <a:r>
                    <a:rPr kumimoji="0" lang="en-US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8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 only initial costs but the on-going costs for training employees and continued training of the AI</a:t>
                  </a:r>
                </a:p>
              </p:txBody>
            </p:sp>
            <p:sp>
              <p:nvSpPr>
                <p:cNvPr id="129" name="Rectangle 128">
                  <a:extLst>
                    <a:ext uri="{FF2B5EF4-FFF2-40B4-BE49-F238E27FC236}">
                      <a16:creationId xmlns:a16="http://schemas.microsoft.com/office/drawing/2014/main" id="{C5AA164D-A63B-49E0-95EB-AD56F967E398}"/>
                    </a:ext>
                  </a:extLst>
                </p:cNvPr>
                <p:cNvSpPr/>
                <p:nvPr/>
              </p:nvSpPr>
              <p:spPr>
                <a:xfrm>
                  <a:off x="6823008" y="525564"/>
                  <a:ext cx="4816542" cy="369332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6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Cost</a:t>
                  </a:r>
                </a:p>
              </p:txBody>
            </p:sp>
          </p:grpSp>
        </p:grp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E29082CD-BD1C-4ED3-AA13-EEF3362E853D}"/>
                </a:ext>
              </a:extLst>
            </p:cNvPr>
            <p:cNvGrpSpPr/>
            <p:nvPr/>
          </p:nvGrpSpPr>
          <p:grpSpPr>
            <a:xfrm>
              <a:off x="6307534" y="2155366"/>
              <a:ext cx="5332016" cy="1025365"/>
              <a:chOff x="6307534" y="2177003"/>
              <a:chExt cx="5332016" cy="1025365"/>
            </a:xfrm>
          </p:grpSpPr>
          <p:grpSp>
            <p:nvGrpSpPr>
              <p:cNvPr id="120" name="Group 119">
                <a:extLst>
                  <a:ext uri="{FF2B5EF4-FFF2-40B4-BE49-F238E27FC236}">
                    <a16:creationId xmlns:a16="http://schemas.microsoft.com/office/drawing/2014/main" id="{682CCDA0-DD01-432D-A52B-D83932CEC2EE}"/>
                  </a:ext>
                </a:extLst>
              </p:cNvPr>
              <p:cNvGrpSpPr/>
              <p:nvPr/>
            </p:nvGrpSpPr>
            <p:grpSpPr>
              <a:xfrm>
                <a:off x="6761363" y="2177003"/>
                <a:ext cx="4878187" cy="1025365"/>
                <a:chOff x="6761363" y="2177003"/>
                <a:chExt cx="4878187" cy="1025365"/>
              </a:xfrm>
            </p:grpSpPr>
            <p:sp>
              <p:nvSpPr>
                <p:cNvPr id="124" name="Rectangle 123">
                  <a:extLst>
                    <a:ext uri="{FF2B5EF4-FFF2-40B4-BE49-F238E27FC236}">
                      <a16:creationId xmlns:a16="http://schemas.microsoft.com/office/drawing/2014/main" id="{61CE0566-FA9F-433F-BA2E-40ECF13C20FE}"/>
                    </a:ext>
                  </a:extLst>
                </p:cNvPr>
                <p:cNvSpPr/>
                <p:nvPr/>
              </p:nvSpPr>
              <p:spPr>
                <a:xfrm>
                  <a:off x="6823008" y="2617593"/>
                  <a:ext cx="4816542" cy="584775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8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With multiple technology options, it is </a:t>
                  </a:r>
                  <a:br>
                    <a:rPr kumimoji="0" lang="en-US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8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</a:br>
                  <a:r>
                    <a:rPr kumimoji="0" lang="en-US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8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hard to select the best implementation path</a:t>
                  </a:r>
                </a:p>
              </p:txBody>
            </p:sp>
            <p:sp>
              <p:nvSpPr>
                <p:cNvPr id="125" name="Rectangle 124">
                  <a:extLst>
                    <a:ext uri="{FF2B5EF4-FFF2-40B4-BE49-F238E27FC236}">
                      <a16:creationId xmlns:a16="http://schemas.microsoft.com/office/drawing/2014/main" id="{0B122EE9-3ABB-44B0-B281-9F952F86B44D}"/>
                    </a:ext>
                  </a:extLst>
                </p:cNvPr>
                <p:cNvSpPr/>
                <p:nvPr/>
              </p:nvSpPr>
              <p:spPr>
                <a:xfrm>
                  <a:off x="6761363" y="2177003"/>
                  <a:ext cx="4816542" cy="369332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6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Technology Options</a:t>
                  </a:r>
                </a:p>
              </p:txBody>
            </p:sp>
          </p:grpSp>
          <p:grpSp>
            <p:nvGrpSpPr>
              <p:cNvPr id="121" name="Group 120">
                <a:extLst>
                  <a:ext uri="{FF2B5EF4-FFF2-40B4-BE49-F238E27FC236}">
                    <a16:creationId xmlns:a16="http://schemas.microsoft.com/office/drawing/2014/main" id="{1CBF1613-9166-48DA-95B1-C7096C836466}"/>
                  </a:ext>
                </a:extLst>
              </p:cNvPr>
              <p:cNvGrpSpPr/>
              <p:nvPr/>
            </p:nvGrpSpPr>
            <p:grpSpPr>
              <a:xfrm>
                <a:off x="6307534" y="2451731"/>
                <a:ext cx="408801" cy="371637"/>
                <a:chOff x="5657374" y="2871311"/>
                <a:chExt cx="876300" cy="876300"/>
              </a:xfrm>
              <a:solidFill>
                <a:schemeClr val="tx2"/>
              </a:solidFill>
            </p:grpSpPr>
            <p:sp>
              <p:nvSpPr>
                <p:cNvPr id="122" name="Freeform: Shape 121">
                  <a:extLst>
                    <a:ext uri="{FF2B5EF4-FFF2-40B4-BE49-F238E27FC236}">
                      <a16:creationId xmlns:a16="http://schemas.microsoft.com/office/drawing/2014/main" id="{185A981E-ECA1-4DA0-ACA1-9E8D24099B5F}"/>
                    </a:ext>
                  </a:extLst>
                </p:cNvPr>
                <p:cNvSpPr/>
                <p:nvPr/>
              </p:nvSpPr>
              <p:spPr>
                <a:xfrm>
                  <a:off x="5996464" y="3210401"/>
                  <a:ext cx="190500" cy="190500"/>
                </a:xfrm>
                <a:custGeom>
                  <a:avLst/>
                  <a:gdLst>
                    <a:gd name="connsiteX0" fmla="*/ 99536 w 190500"/>
                    <a:gd name="connsiteY0" fmla="*/ 7144 h 190500"/>
                    <a:gd name="connsiteX1" fmla="*/ 7144 w 190500"/>
                    <a:gd name="connsiteY1" fmla="*/ 99536 h 190500"/>
                    <a:gd name="connsiteX2" fmla="*/ 99536 w 190500"/>
                    <a:gd name="connsiteY2" fmla="*/ 191929 h 190500"/>
                    <a:gd name="connsiteX3" fmla="*/ 191929 w 190500"/>
                    <a:gd name="connsiteY3" fmla="*/ 99536 h 190500"/>
                    <a:gd name="connsiteX4" fmla="*/ 99536 w 190500"/>
                    <a:gd name="connsiteY4" fmla="*/ 7144 h 190500"/>
                    <a:gd name="connsiteX5" fmla="*/ 99536 w 190500"/>
                    <a:gd name="connsiteY5" fmla="*/ 134779 h 190500"/>
                    <a:gd name="connsiteX6" fmla="*/ 64294 w 190500"/>
                    <a:gd name="connsiteY6" fmla="*/ 99536 h 190500"/>
                    <a:gd name="connsiteX7" fmla="*/ 99536 w 190500"/>
                    <a:gd name="connsiteY7" fmla="*/ 64294 h 190500"/>
                    <a:gd name="connsiteX8" fmla="*/ 134779 w 190500"/>
                    <a:gd name="connsiteY8" fmla="*/ 99536 h 190500"/>
                    <a:gd name="connsiteX9" fmla="*/ 99536 w 190500"/>
                    <a:gd name="connsiteY9" fmla="*/ 134779 h 190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90500" h="190500">
                      <a:moveTo>
                        <a:pt x="99536" y="7144"/>
                      </a:moveTo>
                      <a:cubicBezTo>
                        <a:pt x="48509" y="7144"/>
                        <a:pt x="7144" y="48509"/>
                        <a:pt x="7144" y="99536"/>
                      </a:cubicBezTo>
                      <a:cubicBezTo>
                        <a:pt x="7144" y="150564"/>
                        <a:pt x="48509" y="191929"/>
                        <a:pt x="99536" y="191929"/>
                      </a:cubicBezTo>
                      <a:cubicBezTo>
                        <a:pt x="150564" y="191929"/>
                        <a:pt x="191929" y="150564"/>
                        <a:pt x="191929" y="99536"/>
                      </a:cubicBezTo>
                      <a:cubicBezTo>
                        <a:pt x="191413" y="48724"/>
                        <a:pt x="150348" y="7660"/>
                        <a:pt x="99536" y="7144"/>
                      </a:cubicBezTo>
                      <a:close/>
                      <a:moveTo>
                        <a:pt x="99536" y="134779"/>
                      </a:moveTo>
                      <a:cubicBezTo>
                        <a:pt x="80072" y="134779"/>
                        <a:pt x="64294" y="119001"/>
                        <a:pt x="64294" y="99536"/>
                      </a:cubicBezTo>
                      <a:cubicBezTo>
                        <a:pt x="64294" y="80072"/>
                        <a:pt x="80072" y="64294"/>
                        <a:pt x="99536" y="64294"/>
                      </a:cubicBezTo>
                      <a:cubicBezTo>
                        <a:pt x="119001" y="64294"/>
                        <a:pt x="134779" y="80072"/>
                        <a:pt x="134779" y="99536"/>
                      </a:cubicBezTo>
                      <a:cubicBezTo>
                        <a:pt x="134279" y="118789"/>
                        <a:pt x="118789" y="134279"/>
                        <a:pt x="99536" y="134779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23" name="Freeform: Shape 122">
                  <a:extLst>
                    <a:ext uri="{FF2B5EF4-FFF2-40B4-BE49-F238E27FC236}">
                      <a16:creationId xmlns:a16="http://schemas.microsoft.com/office/drawing/2014/main" id="{1E8DD0D2-408D-445C-B8BA-817E6DA3AF2B}"/>
                    </a:ext>
                  </a:extLst>
                </p:cNvPr>
                <p:cNvSpPr/>
                <p:nvPr/>
              </p:nvSpPr>
              <p:spPr>
                <a:xfrm>
                  <a:off x="5657374" y="2871311"/>
                  <a:ext cx="876300" cy="876300"/>
                </a:xfrm>
                <a:custGeom>
                  <a:avLst/>
                  <a:gdLst>
                    <a:gd name="connsiteX0" fmla="*/ 771049 w 876300"/>
                    <a:gd name="connsiteY0" fmla="*/ 134779 h 876300"/>
                    <a:gd name="connsiteX1" fmla="*/ 742474 w 876300"/>
                    <a:gd name="connsiteY1" fmla="*/ 106204 h 876300"/>
                    <a:gd name="connsiteX2" fmla="*/ 635794 w 876300"/>
                    <a:gd name="connsiteY2" fmla="*/ 106204 h 876300"/>
                    <a:gd name="connsiteX3" fmla="*/ 635794 w 876300"/>
                    <a:gd name="connsiteY3" fmla="*/ 7144 h 876300"/>
                    <a:gd name="connsiteX4" fmla="*/ 578644 w 876300"/>
                    <a:gd name="connsiteY4" fmla="*/ 7144 h 876300"/>
                    <a:gd name="connsiteX5" fmla="*/ 578644 w 876300"/>
                    <a:gd name="connsiteY5" fmla="*/ 106204 h 876300"/>
                    <a:gd name="connsiteX6" fmla="*/ 523399 w 876300"/>
                    <a:gd name="connsiteY6" fmla="*/ 106204 h 876300"/>
                    <a:gd name="connsiteX7" fmla="*/ 523399 w 876300"/>
                    <a:gd name="connsiteY7" fmla="*/ 7144 h 876300"/>
                    <a:gd name="connsiteX8" fmla="*/ 466249 w 876300"/>
                    <a:gd name="connsiteY8" fmla="*/ 7144 h 876300"/>
                    <a:gd name="connsiteX9" fmla="*/ 466249 w 876300"/>
                    <a:gd name="connsiteY9" fmla="*/ 106204 h 876300"/>
                    <a:gd name="connsiteX10" fmla="*/ 411004 w 876300"/>
                    <a:gd name="connsiteY10" fmla="*/ 106204 h 876300"/>
                    <a:gd name="connsiteX11" fmla="*/ 411004 w 876300"/>
                    <a:gd name="connsiteY11" fmla="*/ 7144 h 876300"/>
                    <a:gd name="connsiteX12" fmla="*/ 353854 w 876300"/>
                    <a:gd name="connsiteY12" fmla="*/ 7144 h 876300"/>
                    <a:gd name="connsiteX13" fmla="*/ 353854 w 876300"/>
                    <a:gd name="connsiteY13" fmla="*/ 106204 h 876300"/>
                    <a:gd name="connsiteX14" fmla="*/ 298609 w 876300"/>
                    <a:gd name="connsiteY14" fmla="*/ 106204 h 876300"/>
                    <a:gd name="connsiteX15" fmla="*/ 298609 w 876300"/>
                    <a:gd name="connsiteY15" fmla="*/ 7144 h 876300"/>
                    <a:gd name="connsiteX16" fmla="*/ 241459 w 876300"/>
                    <a:gd name="connsiteY16" fmla="*/ 7144 h 876300"/>
                    <a:gd name="connsiteX17" fmla="*/ 241459 w 876300"/>
                    <a:gd name="connsiteY17" fmla="*/ 106204 h 876300"/>
                    <a:gd name="connsiteX18" fmla="*/ 134779 w 876300"/>
                    <a:gd name="connsiteY18" fmla="*/ 106204 h 876300"/>
                    <a:gd name="connsiteX19" fmla="*/ 106204 w 876300"/>
                    <a:gd name="connsiteY19" fmla="*/ 134779 h 876300"/>
                    <a:gd name="connsiteX20" fmla="*/ 106204 w 876300"/>
                    <a:gd name="connsiteY20" fmla="*/ 241459 h 876300"/>
                    <a:gd name="connsiteX21" fmla="*/ 7144 w 876300"/>
                    <a:gd name="connsiteY21" fmla="*/ 241459 h 876300"/>
                    <a:gd name="connsiteX22" fmla="*/ 7144 w 876300"/>
                    <a:gd name="connsiteY22" fmla="*/ 298609 h 876300"/>
                    <a:gd name="connsiteX23" fmla="*/ 106204 w 876300"/>
                    <a:gd name="connsiteY23" fmla="*/ 298609 h 876300"/>
                    <a:gd name="connsiteX24" fmla="*/ 106204 w 876300"/>
                    <a:gd name="connsiteY24" fmla="*/ 353854 h 876300"/>
                    <a:gd name="connsiteX25" fmla="*/ 7144 w 876300"/>
                    <a:gd name="connsiteY25" fmla="*/ 353854 h 876300"/>
                    <a:gd name="connsiteX26" fmla="*/ 7144 w 876300"/>
                    <a:gd name="connsiteY26" fmla="*/ 411004 h 876300"/>
                    <a:gd name="connsiteX27" fmla="*/ 106204 w 876300"/>
                    <a:gd name="connsiteY27" fmla="*/ 411004 h 876300"/>
                    <a:gd name="connsiteX28" fmla="*/ 106204 w 876300"/>
                    <a:gd name="connsiteY28" fmla="*/ 466249 h 876300"/>
                    <a:gd name="connsiteX29" fmla="*/ 7144 w 876300"/>
                    <a:gd name="connsiteY29" fmla="*/ 466249 h 876300"/>
                    <a:gd name="connsiteX30" fmla="*/ 7144 w 876300"/>
                    <a:gd name="connsiteY30" fmla="*/ 523399 h 876300"/>
                    <a:gd name="connsiteX31" fmla="*/ 106204 w 876300"/>
                    <a:gd name="connsiteY31" fmla="*/ 523399 h 876300"/>
                    <a:gd name="connsiteX32" fmla="*/ 106204 w 876300"/>
                    <a:gd name="connsiteY32" fmla="*/ 578644 h 876300"/>
                    <a:gd name="connsiteX33" fmla="*/ 7144 w 876300"/>
                    <a:gd name="connsiteY33" fmla="*/ 578644 h 876300"/>
                    <a:gd name="connsiteX34" fmla="*/ 7144 w 876300"/>
                    <a:gd name="connsiteY34" fmla="*/ 635794 h 876300"/>
                    <a:gd name="connsiteX35" fmla="*/ 106204 w 876300"/>
                    <a:gd name="connsiteY35" fmla="*/ 635794 h 876300"/>
                    <a:gd name="connsiteX36" fmla="*/ 106204 w 876300"/>
                    <a:gd name="connsiteY36" fmla="*/ 742474 h 876300"/>
                    <a:gd name="connsiteX37" fmla="*/ 134779 w 876300"/>
                    <a:gd name="connsiteY37" fmla="*/ 771049 h 876300"/>
                    <a:gd name="connsiteX38" fmla="*/ 241459 w 876300"/>
                    <a:gd name="connsiteY38" fmla="*/ 771049 h 876300"/>
                    <a:gd name="connsiteX39" fmla="*/ 241459 w 876300"/>
                    <a:gd name="connsiteY39" fmla="*/ 870109 h 876300"/>
                    <a:gd name="connsiteX40" fmla="*/ 298609 w 876300"/>
                    <a:gd name="connsiteY40" fmla="*/ 870109 h 876300"/>
                    <a:gd name="connsiteX41" fmla="*/ 298609 w 876300"/>
                    <a:gd name="connsiteY41" fmla="*/ 771049 h 876300"/>
                    <a:gd name="connsiteX42" fmla="*/ 353854 w 876300"/>
                    <a:gd name="connsiteY42" fmla="*/ 771049 h 876300"/>
                    <a:gd name="connsiteX43" fmla="*/ 353854 w 876300"/>
                    <a:gd name="connsiteY43" fmla="*/ 870109 h 876300"/>
                    <a:gd name="connsiteX44" fmla="*/ 411004 w 876300"/>
                    <a:gd name="connsiteY44" fmla="*/ 870109 h 876300"/>
                    <a:gd name="connsiteX45" fmla="*/ 411004 w 876300"/>
                    <a:gd name="connsiteY45" fmla="*/ 771049 h 876300"/>
                    <a:gd name="connsiteX46" fmla="*/ 466249 w 876300"/>
                    <a:gd name="connsiteY46" fmla="*/ 771049 h 876300"/>
                    <a:gd name="connsiteX47" fmla="*/ 466249 w 876300"/>
                    <a:gd name="connsiteY47" fmla="*/ 870109 h 876300"/>
                    <a:gd name="connsiteX48" fmla="*/ 523399 w 876300"/>
                    <a:gd name="connsiteY48" fmla="*/ 870109 h 876300"/>
                    <a:gd name="connsiteX49" fmla="*/ 523399 w 876300"/>
                    <a:gd name="connsiteY49" fmla="*/ 771049 h 876300"/>
                    <a:gd name="connsiteX50" fmla="*/ 578644 w 876300"/>
                    <a:gd name="connsiteY50" fmla="*/ 771049 h 876300"/>
                    <a:gd name="connsiteX51" fmla="*/ 578644 w 876300"/>
                    <a:gd name="connsiteY51" fmla="*/ 870109 h 876300"/>
                    <a:gd name="connsiteX52" fmla="*/ 635794 w 876300"/>
                    <a:gd name="connsiteY52" fmla="*/ 870109 h 876300"/>
                    <a:gd name="connsiteX53" fmla="*/ 635794 w 876300"/>
                    <a:gd name="connsiteY53" fmla="*/ 771049 h 876300"/>
                    <a:gd name="connsiteX54" fmla="*/ 742474 w 876300"/>
                    <a:gd name="connsiteY54" fmla="*/ 771049 h 876300"/>
                    <a:gd name="connsiteX55" fmla="*/ 771049 w 876300"/>
                    <a:gd name="connsiteY55" fmla="*/ 742474 h 876300"/>
                    <a:gd name="connsiteX56" fmla="*/ 771049 w 876300"/>
                    <a:gd name="connsiteY56" fmla="*/ 635794 h 876300"/>
                    <a:gd name="connsiteX57" fmla="*/ 870109 w 876300"/>
                    <a:gd name="connsiteY57" fmla="*/ 635794 h 876300"/>
                    <a:gd name="connsiteX58" fmla="*/ 870109 w 876300"/>
                    <a:gd name="connsiteY58" fmla="*/ 578644 h 876300"/>
                    <a:gd name="connsiteX59" fmla="*/ 771049 w 876300"/>
                    <a:gd name="connsiteY59" fmla="*/ 578644 h 876300"/>
                    <a:gd name="connsiteX60" fmla="*/ 771049 w 876300"/>
                    <a:gd name="connsiteY60" fmla="*/ 523399 h 876300"/>
                    <a:gd name="connsiteX61" fmla="*/ 870109 w 876300"/>
                    <a:gd name="connsiteY61" fmla="*/ 523399 h 876300"/>
                    <a:gd name="connsiteX62" fmla="*/ 870109 w 876300"/>
                    <a:gd name="connsiteY62" fmla="*/ 466249 h 876300"/>
                    <a:gd name="connsiteX63" fmla="*/ 771049 w 876300"/>
                    <a:gd name="connsiteY63" fmla="*/ 466249 h 876300"/>
                    <a:gd name="connsiteX64" fmla="*/ 771049 w 876300"/>
                    <a:gd name="connsiteY64" fmla="*/ 411004 h 876300"/>
                    <a:gd name="connsiteX65" fmla="*/ 870109 w 876300"/>
                    <a:gd name="connsiteY65" fmla="*/ 411004 h 876300"/>
                    <a:gd name="connsiteX66" fmla="*/ 870109 w 876300"/>
                    <a:gd name="connsiteY66" fmla="*/ 353854 h 876300"/>
                    <a:gd name="connsiteX67" fmla="*/ 771049 w 876300"/>
                    <a:gd name="connsiteY67" fmla="*/ 353854 h 876300"/>
                    <a:gd name="connsiteX68" fmla="*/ 771049 w 876300"/>
                    <a:gd name="connsiteY68" fmla="*/ 298609 h 876300"/>
                    <a:gd name="connsiteX69" fmla="*/ 870109 w 876300"/>
                    <a:gd name="connsiteY69" fmla="*/ 298609 h 876300"/>
                    <a:gd name="connsiteX70" fmla="*/ 870109 w 876300"/>
                    <a:gd name="connsiteY70" fmla="*/ 241459 h 876300"/>
                    <a:gd name="connsiteX71" fmla="*/ 771049 w 876300"/>
                    <a:gd name="connsiteY71" fmla="*/ 241459 h 876300"/>
                    <a:gd name="connsiteX72" fmla="*/ 661511 w 876300"/>
                    <a:gd name="connsiteY72" fmla="*/ 465296 h 876300"/>
                    <a:gd name="connsiteX73" fmla="*/ 637699 w 876300"/>
                    <a:gd name="connsiteY73" fmla="*/ 492919 h 876300"/>
                    <a:gd name="connsiteX74" fmla="*/ 616744 w 876300"/>
                    <a:gd name="connsiteY74" fmla="*/ 496729 h 876300"/>
                    <a:gd name="connsiteX75" fmla="*/ 606266 w 876300"/>
                    <a:gd name="connsiteY75" fmla="*/ 523399 h 876300"/>
                    <a:gd name="connsiteX76" fmla="*/ 618649 w 876300"/>
                    <a:gd name="connsiteY76" fmla="*/ 541496 h 876300"/>
                    <a:gd name="connsiteX77" fmla="*/ 614839 w 876300"/>
                    <a:gd name="connsiteY77" fmla="*/ 577691 h 876300"/>
                    <a:gd name="connsiteX78" fmla="*/ 577691 w 876300"/>
                    <a:gd name="connsiteY78" fmla="*/ 614839 h 876300"/>
                    <a:gd name="connsiteX79" fmla="*/ 541496 w 876300"/>
                    <a:gd name="connsiteY79" fmla="*/ 618649 h 876300"/>
                    <a:gd name="connsiteX80" fmla="*/ 523399 w 876300"/>
                    <a:gd name="connsiteY80" fmla="*/ 606266 h 876300"/>
                    <a:gd name="connsiteX81" fmla="*/ 496729 w 876300"/>
                    <a:gd name="connsiteY81" fmla="*/ 616744 h 876300"/>
                    <a:gd name="connsiteX82" fmla="*/ 492919 w 876300"/>
                    <a:gd name="connsiteY82" fmla="*/ 637699 h 876300"/>
                    <a:gd name="connsiteX83" fmla="*/ 465296 w 876300"/>
                    <a:gd name="connsiteY83" fmla="*/ 661511 h 876300"/>
                    <a:gd name="connsiteX84" fmla="*/ 411956 w 876300"/>
                    <a:gd name="connsiteY84" fmla="*/ 661511 h 876300"/>
                    <a:gd name="connsiteX85" fmla="*/ 384334 w 876300"/>
                    <a:gd name="connsiteY85" fmla="*/ 637699 h 876300"/>
                    <a:gd name="connsiteX86" fmla="*/ 380524 w 876300"/>
                    <a:gd name="connsiteY86" fmla="*/ 616744 h 876300"/>
                    <a:gd name="connsiteX87" fmla="*/ 353854 w 876300"/>
                    <a:gd name="connsiteY87" fmla="*/ 606266 h 876300"/>
                    <a:gd name="connsiteX88" fmla="*/ 335756 w 876300"/>
                    <a:gd name="connsiteY88" fmla="*/ 618649 h 876300"/>
                    <a:gd name="connsiteX89" fmla="*/ 299561 w 876300"/>
                    <a:gd name="connsiteY89" fmla="*/ 614839 h 876300"/>
                    <a:gd name="connsiteX90" fmla="*/ 262414 w 876300"/>
                    <a:gd name="connsiteY90" fmla="*/ 577691 h 876300"/>
                    <a:gd name="connsiteX91" fmla="*/ 258604 w 876300"/>
                    <a:gd name="connsiteY91" fmla="*/ 541496 h 876300"/>
                    <a:gd name="connsiteX92" fmla="*/ 270986 w 876300"/>
                    <a:gd name="connsiteY92" fmla="*/ 523399 h 876300"/>
                    <a:gd name="connsiteX93" fmla="*/ 260509 w 876300"/>
                    <a:gd name="connsiteY93" fmla="*/ 496729 h 876300"/>
                    <a:gd name="connsiteX94" fmla="*/ 239554 w 876300"/>
                    <a:gd name="connsiteY94" fmla="*/ 492919 h 876300"/>
                    <a:gd name="connsiteX95" fmla="*/ 215741 w 876300"/>
                    <a:gd name="connsiteY95" fmla="*/ 465296 h 876300"/>
                    <a:gd name="connsiteX96" fmla="*/ 215741 w 876300"/>
                    <a:gd name="connsiteY96" fmla="*/ 411956 h 876300"/>
                    <a:gd name="connsiteX97" fmla="*/ 239554 w 876300"/>
                    <a:gd name="connsiteY97" fmla="*/ 384334 h 876300"/>
                    <a:gd name="connsiteX98" fmla="*/ 260509 w 876300"/>
                    <a:gd name="connsiteY98" fmla="*/ 380524 h 876300"/>
                    <a:gd name="connsiteX99" fmla="*/ 270986 w 876300"/>
                    <a:gd name="connsiteY99" fmla="*/ 353854 h 876300"/>
                    <a:gd name="connsiteX100" fmla="*/ 258604 w 876300"/>
                    <a:gd name="connsiteY100" fmla="*/ 335756 h 876300"/>
                    <a:gd name="connsiteX101" fmla="*/ 262414 w 876300"/>
                    <a:gd name="connsiteY101" fmla="*/ 299561 h 876300"/>
                    <a:gd name="connsiteX102" fmla="*/ 299561 w 876300"/>
                    <a:gd name="connsiteY102" fmla="*/ 262414 h 876300"/>
                    <a:gd name="connsiteX103" fmla="*/ 335756 w 876300"/>
                    <a:gd name="connsiteY103" fmla="*/ 258604 h 876300"/>
                    <a:gd name="connsiteX104" fmla="*/ 353854 w 876300"/>
                    <a:gd name="connsiteY104" fmla="*/ 270986 h 876300"/>
                    <a:gd name="connsiteX105" fmla="*/ 380524 w 876300"/>
                    <a:gd name="connsiteY105" fmla="*/ 260509 h 876300"/>
                    <a:gd name="connsiteX106" fmla="*/ 384334 w 876300"/>
                    <a:gd name="connsiteY106" fmla="*/ 239554 h 876300"/>
                    <a:gd name="connsiteX107" fmla="*/ 411956 w 876300"/>
                    <a:gd name="connsiteY107" fmla="*/ 215741 h 876300"/>
                    <a:gd name="connsiteX108" fmla="*/ 465296 w 876300"/>
                    <a:gd name="connsiteY108" fmla="*/ 215741 h 876300"/>
                    <a:gd name="connsiteX109" fmla="*/ 492919 w 876300"/>
                    <a:gd name="connsiteY109" fmla="*/ 239554 h 876300"/>
                    <a:gd name="connsiteX110" fmla="*/ 496729 w 876300"/>
                    <a:gd name="connsiteY110" fmla="*/ 260509 h 876300"/>
                    <a:gd name="connsiteX111" fmla="*/ 523399 w 876300"/>
                    <a:gd name="connsiteY111" fmla="*/ 270986 h 876300"/>
                    <a:gd name="connsiteX112" fmla="*/ 541496 w 876300"/>
                    <a:gd name="connsiteY112" fmla="*/ 258604 h 876300"/>
                    <a:gd name="connsiteX113" fmla="*/ 577691 w 876300"/>
                    <a:gd name="connsiteY113" fmla="*/ 262414 h 876300"/>
                    <a:gd name="connsiteX114" fmla="*/ 614839 w 876300"/>
                    <a:gd name="connsiteY114" fmla="*/ 299561 h 876300"/>
                    <a:gd name="connsiteX115" fmla="*/ 618649 w 876300"/>
                    <a:gd name="connsiteY115" fmla="*/ 335756 h 876300"/>
                    <a:gd name="connsiteX116" fmla="*/ 606266 w 876300"/>
                    <a:gd name="connsiteY116" fmla="*/ 353854 h 876300"/>
                    <a:gd name="connsiteX117" fmla="*/ 616744 w 876300"/>
                    <a:gd name="connsiteY117" fmla="*/ 380524 h 876300"/>
                    <a:gd name="connsiteX118" fmla="*/ 637699 w 876300"/>
                    <a:gd name="connsiteY118" fmla="*/ 384334 h 876300"/>
                    <a:gd name="connsiteX119" fmla="*/ 661511 w 876300"/>
                    <a:gd name="connsiteY119" fmla="*/ 411956 h 876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</a:cxnLst>
                  <a:rect l="l" t="t" r="r" b="b"/>
                  <a:pathLst>
                    <a:path w="876300" h="876300">
                      <a:moveTo>
                        <a:pt x="771049" y="134779"/>
                      </a:moveTo>
                      <a:cubicBezTo>
                        <a:pt x="770554" y="119206"/>
                        <a:pt x="758046" y="106698"/>
                        <a:pt x="742474" y="106204"/>
                      </a:cubicBezTo>
                      <a:lnTo>
                        <a:pt x="635794" y="106204"/>
                      </a:lnTo>
                      <a:lnTo>
                        <a:pt x="635794" y="7144"/>
                      </a:lnTo>
                      <a:lnTo>
                        <a:pt x="578644" y="7144"/>
                      </a:lnTo>
                      <a:lnTo>
                        <a:pt x="578644" y="106204"/>
                      </a:lnTo>
                      <a:lnTo>
                        <a:pt x="523399" y="106204"/>
                      </a:lnTo>
                      <a:lnTo>
                        <a:pt x="523399" y="7144"/>
                      </a:lnTo>
                      <a:lnTo>
                        <a:pt x="466249" y="7144"/>
                      </a:lnTo>
                      <a:lnTo>
                        <a:pt x="466249" y="106204"/>
                      </a:lnTo>
                      <a:lnTo>
                        <a:pt x="411004" y="106204"/>
                      </a:lnTo>
                      <a:lnTo>
                        <a:pt x="411004" y="7144"/>
                      </a:lnTo>
                      <a:lnTo>
                        <a:pt x="353854" y="7144"/>
                      </a:lnTo>
                      <a:lnTo>
                        <a:pt x="353854" y="106204"/>
                      </a:lnTo>
                      <a:lnTo>
                        <a:pt x="298609" y="106204"/>
                      </a:lnTo>
                      <a:lnTo>
                        <a:pt x="298609" y="7144"/>
                      </a:lnTo>
                      <a:lnTo>
                        <a:pt x="241459" y="7144"/>
                      </a:lnTo>
                      <a:lnTo>
                        <a:pt x="241459" y="106204"/>
                      </a:lnTo>
                      <a:lnTo>
                        <a:pt x="134779" y="106204"/>
                      </a:lnTo>
                      <a:cubicBezTo>
                        <a:pt x="119206" y="106698"/>
                        <a:pt x="106698" y="119206"/>
                        <a:pt x="106204" y="134779"/>
                      </a:cubicBezTo>
                      <a:lnTo>
                        <a:pt x="106204" y="241459"/>
                      </a:lnTo>
                      <a:lnTo>
                        <a:pt x="7144" y="241459"/>
                      </a:lnTo>
                      <a:lnTo>
                        <a:pt x="7144" y="298609"/>
                      </a:lnTo>
                      <a:lnTo>
                        <a:pt x="106204" y="298609"/>
                      </a:lnTo>
                      <a:lnTo>
                        <a:pt x="106204" y="353854"/>
                      </a:lnTo>
                      <a:lnTo>
                        <a:pt x="7144" y="353854"/>
                      </a:lnTo>
                      <a:lnTo>
                        <a:pt x="7144" y="411004"/>
                      </a:lnTo>
                      <a:lnTo>
                        <a:pt x="106204" y="411004"/>
                      </a:lnTo>
                      <a:lnTo>
                        <a:pt x="106204" y="466249"/>
                      </a:lnTo>
                      <a:lnTo>
                        <a:pt x="7144" y="466249"/>
                      </a:lnTo>
                      <a:lnTo>
                        <a:pt x="7144" y="523399"/>
                      </a:lnTo>
                      <a:lnTo>
                        <a:pt x="106204" y="523399"/>
                      </a:lnTo>
                      <a:lnTo>
                        <a:pt x="106204" y="578644"/>
                      </a:lnTo>
                      <a:lnTo>
                        <a:pt x="7144" y="578644"/>
                      </a:lnTo>
                      <a:lnTo>
                        <a:pt x="7144" y="635794"/>
                      </a:lnTo>
                      <a:lnTo>
                        <a:pt x="106204" y="635794"/>
                      </a:lnTo>
                      <a:lnTo>
                        <a:pt x="106204" y="742474"/>
                      </a:lnTo>
                      <a:cubicBezTo>
                        <a:pt x="106698" y="758046"/>
                        <a:pt x="119206" y="770554"/>
                        <a:pt x="134779" y="771049"/>
                      </a:cubicBezTo>
                      <a:lnTo>
                        <a:pt x="241459" y="771049"/>
                      </a:lnTo>
                      <a:lnTo>
                        <a:pt x="241459" y="870109"/>
                      </a:lnTo>
                      <a:lnTo>
                        <a:pt x="298609" y="870109"/>
                      </a:lnTo>
                      <a:lnTo>
                        <a:pt x="298609" y="771049"/>
                      </a:lnTo>
                      <a:lnTo>
                        <a:pt x="353854" y="771049"/>
                      </a:lnTo>
                      <a:lnTo>
                        <a:pt x="353854" y="870109"/>
                      </a:lnTo>
                      <a:lnTo>
                        <a:pt x="411004" y="870109"/>
                      </a:lnTo>
                      <a:lnTo>
                        <a:pt x="411004" y="771049"/>
                      </a:lnTo>
                      <a:lnTo>
                        <a:pt x="466249" y="771049"/>
                      </a:lnTo>
                      <a:lnTo>
                        <a:pt x="466249" y="870109"/>
                      </a:lnTo>
                      <a:lnTo>
                        <a:pt x="523399" y="870109"/>
                      </a:lnTo>
                      <a:lnTo>
                        <a:pt x="523399" y="771049"/>
                      </a:lnTo>
                      <a:lnTo>
                        <a:pt x="578644" y="771049"/>
                      </a:lnTo>
                      <a:lnTo>
                        <a:pt x="578644" y="870109"/>
                      </a:lnTo>
                      <a:lnTo>
                        <a:pt x="635794" y="870109"/>
                      </a:lnTo>
                      <a:lnTo>
                        <a:pt x="635794" y="771049"/>
                      </a:lnTo>
                      <a:lnTo>
                        <a:pt x="742474" y="771049"/>
                      </a:lnTo>
                      <a:cubicBezTo>
                        <a:pt x="758046" y="770554"/>
                        <a:pt x="770554" y="758046"/>
                        <a:pt x="771049" y="742474"/>
                      </a:cubicBezTo>
                      <a:lnTo>
                        <a:pt x="771049" y="635794"/>
                      </a:lnTo>
                      <a:lnTo>
                        <a:pt x="870109" y="635794"/>
                      </a:lnTo>
                      <a:lnTo>
                        <a:pt x="870109" y="578644"/>
                      </a:lnTo>
                      <a:lnTo>
                        <a:pt x="771049" y="578644"/>
                      </a:lnTo>
                      <a:lnTo>
                        <a:pt x="771049" y="523399"/>
                      </a:lnTo>
                      <a:lnTo>
                        <a:pt x="870109" y="523399"/>
                      </a:lnTo>
                      <a:lnTo>
                        <a:pt x="870109" y="466249"/>
                      </a:lnTo>
                      <a:lnTo>
                        <a:pt x="771049" y="466249"/>
                      </a:lnTo>
                      <a:lnTo>
                        <a:pt x="771049" y="411004"/>
                      </a:lnTo>
                      <a:lnTo>
                        <a:pt x="870109" y="411004"/>
                      </a:lnTo>
                      <a:lnTo>
                        <a:pt x="870109" y="353854"/>
                      </a:lnTo>
                      <a:lnTo>
                        <a:pt x="771049" y="353854"/>
                      </a:lnTo>
                      <a:lnTo>
                        <a:pt x="771049" y="298609"/>
                      </a:lnTo>
                      <a:lnTo>
                        <a:pt x="870109" y="298609"/>
                      </a:lnTo>
                      <a:lnTo>
                        <a:pt x="870109" y="241459"/>
                      </a:lnTo>
                      <a:lnTo>
                        <a:pt x="771049" y="241459"/>
                      </a:lnTo>
                      <a:close/>
                      <a:moveTo>
                        <a:pt x="661511" y="465296"/>
                      </a:moveTo>
                      <a:cubicBezTo>
                        <a:pt x="661644" y="479180"/>
                        <a:pt x="651450" y="491004"/>
                        <a:pt x="637699" y="492919"/>
                      </a:cubicBezTo>
                      <a:lnTo>
                        <a:pt x="616744" y="496729"/>
                      </a:lnTo>
                      <a:cubicBezTo>
                        <a:pt x="613829" y="505836"/>
                        <a:pt x="610330" y="514743"/>
                        <a:pt x="606266" y="523399"/>
                      </a:cubicBezTo>
                      <a:lnTo>
                        <a:pt x="618649" y="541496"/>
                      </a:lnTo>
                      <a:cubicBezTo>
                        <a:pt x="626630" y="552811"/>
                        <a:pt x="625001" y="568286"/>
                        <a:pt x="614839" y="577691"/>
                      </a:cubicBezTo>
                      <a:lnTo>
                        <a:pt x="577691" y="614839"/>
                      </a:lnTo>
                      <a:cubicBezTo>
                        <a:pt x="568286" y="625001"/>
                        <a:pt x="552811" y="626630"/>
                        <a:pt x="541496" y="618649"/>
                      </a:cubicBezTo>
                      <a:lnTo>
                        <a:pt x="523399" y="606266"/>
                      </a:lnTo>
                      <a:lnTo>
                        <a:pt x="496729" y="616744"/>
                      </a:lnTo>
                      <a:lnTo>
                        <a:pt x="492919" y="637699"/>
                      </a:lnTo>
                      <a:cubicBezTo>
                        <a:pt x="491004" y="651450"/>
                        <a:pt x="479180" y="661644"/>
                        <a:pt x="465296" y="661511"/>
                      </a:cubicBezTo>
                      <a:lnTo>
                        <a:pt x="411956" y="661511"/>
                      </a:lnTo>
                      <a:cubicBezTo>
                        <a:pt x="398073" y="661644"/>
                        <a:pt x="386248" y="651450"/>
                        <a:pt x="384334" y="637699"/>
                      </a:cubicBezTo>
                      <a:lnTo>
                        <a:pt x="380524" y="616744"/>
                      </a:lnTo>
                      <a:lnTo>
                        <a:pt x="353854" y="606266"/>
                      </a:lnTo>
                      <a:lnTo>
                        <a:pt x="335756" y="618649"/>
                      </a:lnTo>
                      <a:cubicBezTo>
                        <a:pt x="324442" y="626630"/>
                        <a:pt x="308966" y="625001"/>
                        <a:pt x="299561" y="614839"/>
                      </a:cubicBezTo>
                      <a:lnTo>
                        <a:pt x="262414" y="577691"/>
                      </a:lnTo>
                      <a:cubicBezTo>
                        <a:pt x="252252" y="568286"/>
                        <a:pt x="250623" y="552811"/>
                        <a:pt x="258604" y="541496"/>
                      </a:cubicBezTo>
                      <a:lnTo>
                        <a:pt x="270986" y="523399"/>
                      </a:lnTo>
                      <a:cubicBezTo>
                        <a:pt x="266923" y="514743"/>
                        <a:pt x="263423" y="505836"/>
                        <a:pt x="260509" y="496729"/>
                      </a:cubicBezTo>
                      <a:lnTo>
                        <a:pt x="239554" y="492919"/>
                      </a:lnTo>
                      <a:cubicBezTo>
                        <a:pt x="225803" y="491004"/>
                        <a:pt x="215609" y="479180"/>
                        <a:pt x="215741" y="465296"/>
                      </a:cubicBezTo>
                      <a:lnTo>
                        <a:pt x="215741" y="411956"/>
                      </a:lnTo>
                      <a:cubicBezTo>
                        <a:pt x="215609" y="398073"/>
                        <a:pt x="225803" y="386248"/>
                        <a:pt x="239554" y="384334"/>
                      </a:cubicBezTo>
                      <a:lnTo>
                        <a:pt x="260509" y="380524"/>
                      </a:lnTo>
                      <a:cubicBezTo>
                        <a:pt x="263423" y="371417"/>
                        <a:pt x="266923" y="362509"/>
                        <a:pt x="270986" y="353854"/>
                      </a:cubicBezTo>
                      <a:lnTo>
                        <a:pt x="258604" y="335756"/>
                      </a:lnTo>
                      <a:cubicBezTo>
                        <a:pt x="250623" y="324442"/>
                        <a:pt x="252252" y="308966"/>
                        <a:pt x="262414" y="299561"/>
                      </a:cubicBezTo>
                      <a:lnTo>
                        <a:pt x="299561" y="262414"/>
                      </a:lnTo>
                      <a:cubicBezTo>
                        <a:pt x="308966" y="252252"/>
                        <a:pt x="324442" y="250623"/>
                        <a:pt x="335756" y="258604"/>
                      </a:cubicBezTo>
                      <a:lnTo>
                        <a:pt x="353854" y="270986"/>
                      </a:lnTo>
                      <a:lnTo>
                        <a:pt x="380524" y="260509"/>
                      </a:lnTo>
                      <a:lnTo>
                        <a:pt x="384334" y="239554"/>
                      </a:lnTo>
                      <a:cubicBezTo>
                        <a:pt x="386248" y="225803"/>
                        <a:pt x="398073" y="215609"/>
                        <a:pt x="411956" y="215741"/>
                      </a:cubicBezTo>
                      <a:lnTo>
                        <a:pt x="465296" y="215741"/>
                      </a:lnTo>
                      <a:cubicBezTo>
                        <a:pt x="479180" y="215609"/>
                        <a:pt x="491004" y="225803"/>
                        <a:pt x="492919" y="239554"/>
                      </a:cubicBezTo>
                      <a:lnTo>
                        <a:pt x="496729" y="260509"/>
                      </a:lnTo>
                      <a:lnTo>
                        <a:pt x="523399" y="270986"/>
                      </a:lnTo>
                      <a:lnTo>
                        <a:pt x="541496" y="258604"/>
                      </a:lnTo>
                      <a:cubicBezTo>
                        <a:pt x="552811" y="250623"/>
                        <a:pt x="568286" y="252252"/>
                        <a:pt x="577691" y="262414"/>
                      </a:cubicBezTo>
                      <a:lnTo>
                        <a:pt x="614839" y="299561"/>
                      </a:lnTo>
                      <a:cubicBezTo>
                        <a:pt x="625001" y="308966"/>
                        <a:pt x="626630" y="324442"/>
                        <a:pt x="618649" y="335756"/>
                      </a:cubicBezTo>
                      <a:lnTo>
                        <a:pt x="606266" y="353854"/>
                      </a:lnTo>
                      <a:cubicBezTo>
                        <a:pt x="610330" y="362509"/>
                        <a:pt x="613829" y="371417"/>
                        <a:pt x="616744" y="380524"/>
                      </a:cubicBezTo>
                      <a:lnTo>
                        <a:pt x="637699" y="384334"/>
                      </a:lnTo>
                      <a:cubicBezTo>
                        <a:pt x="651450" y="386248"/>
                        <a:pt x="661644" y="398073"/>
                        <a:pt x="661511" y="411956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</p:grpSp>
        </p:grp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0AA09331-6A63-4FA7-9EA7-88FB01ED50FC}"/>
                </a:ext>
              </a:extLst>
            </p:cNvPr>
            <p:cNvGrpSpPr/>
            <p:nvPr/>
          </p:nvGrpSpPr>
          <p:grpSpPr>
            <a:xfrm>
              <a:off x="6365556" y="3793980"/>
              <a:ext cx="5273994" cy="943239"/>
              <a:chOff x="6365556" y="3864807"/>
              <a:chExt cx="5273994" cy="943239"/>
            </a:xfrm>
          </p:grpSpPr>
          <p:grpSp>
            <p:nvGrpSpPr>
              <p:cNvPr id="116" name="Group 115">
                <a:extLst>
                  <a:ext uri="{FF2B5EF4-FFF2-40B4-BE49-F238E27FC236}">
                    <a16:creationId xmlns:a16="http://schemas.microsoft.com/office/drawing/2014/main" id="{4CD34848-3AE6-4875-A4EA-2B8B471998EB}"/>
                  </a:ext>
                </a:extLst>
              </p:cNvPr>
              <p:cNvGrpSpPr/>
              <p:nvPr/>
            </p:nvGrpSpPr>
            <p:grpSpPr>
              <a:xfrm>
                <a:off x="6823008" y="3864807"/>
                <a:ext cx="4816542" cy="943239"/>
                <a:chOff x="6823008" y="3864807"/>
                <a:chExt cx="4816542" cy="943239"/>
              </a:xfrm>
            </p:grpSpPr>
            <p:sp>
              <p:nvSpPr>
                <p:cNvPr id="118" name="Rectangle 117">
                  <a:extLst>
                    <a:ext uri="{FF2B5EF4-FFF2-40B4-BE49-F238E27FC236}">
                      <a16:creationId xmlns:a16="http://schemas.microsoft.com/office/drawing/2014/main" id="{8FB4198C-52A9-4E9B-A6FF-22A22B638F46}"/>
                    </a:ext>
                  </a:extLst>
                </p:cNvPr>
                <p:cNvSpPr/>
                <p:nvPr/>
              </p:nvSpPr>
              <p:spPr>
                <a:xfrm>
                  <a:off x="6823008" y="4223271"/>
                  <a:ext cx="4816542" cy="584775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8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Inability to precisely predict ROI especially at the start of the project</a:t>
                  </a:r>
                </a:p>
              </p:txBody>
            </p:sp>
            <p:sp>
              <p:nvSpPr>
                <p:cNvPr id="119" name="Rectangle 118">
                  <a:extLst>
                    <a:ext uri="{FF2B5EF4-FFF2-40B4-BE49-F238E27FC236}">
                      <a16:creationId xmlns:a16="http://schemas.microsoft.com/office/drawing/2014/main" id="{FC13BDEF-811F-47A7-B784-D40DA608B84F}"/>
                    </a:ext>
                  </a:extLst>
                </p:cNvPr>
                <p:cNvSpPr/>
                <p:nvPr/>
              </p:nvSpPr>
              <p:spPr>
                <a:xfrm>
                  <a:off x="6823008" y="3864807"/>
                  <a:ext cx="4816542" cy="369332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6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Inability to predict ROI</a:t>
                  </a:r>
                </a:p>
              </p:txBody>
            </p:sp>
          </p:grpSp>
          <p:sp>
            <p:nvSpPr>
              <p:cNvPr id="117" name="Graphic 135">
                <a:extLst>
                  <a:ext uri="{FF2B5EF4-FFF2-40B4-BE49-F238E27FC236}">
                    <a16:creationId xmlns:a16="http://schemas.microsoft.com/office/drawing/2014/main" id="{B33A8B44-03CC-40BC-8438-D2457AC27E3D}"/>
                  </a:ext>
                </a:extLst>
              </p:cNvPr>
              <p:cNvSpPr/>
              <p:nvPr/>
            </p:nvSpPr>
            <p:spPr>
              <a:xfrm>
                <a:off x="6365556" y="4147019"/>
                <a:ext cx="292756" cy="331791"/>
              </a:xfrm>
              <a:custGeom>
                <a:avLst/>
                <a:gdLst>
                  <a:gd name="connsiteX0" fmla="*/ 428968 w 428625"/>
                  <a:gd name="connsiteY0" fmla="*/ 7144 h 485775"/>
                  <a:gd name="connsiteX1" fmla="*/ 428968 w 428625"/>
                  <a:gd name="connsiteY1" fmla="*/ 483394 h 485775"/>
                  <a:gd name="connsiteX2" fmla="*/ 7144 w 428625"/>
                  <a:gd name="connsiteY2" fmla="*/ 483394 h 485775"/>
                  <a:gd name="connsiteX3" fmla="*/ 7144 w 428625"/>
                  <a:gd name="connsiteY3" fmla="*/ 7144 h 485775"/>
                  <a:gd name="connsiteX4" fmla="*/ 428968 w 428625"/>
                  <a:gd name="connsiteY4" fmla="*/ 7144 h 485775"/>
                  <a:gd name="connsiteX5" fmla="*/ 428968 w 428625"/>
                  <a:gd name="connsiteY5" fmla="*/ 7144 h 485775"/>
                  <a:gd name="connsiteX6" fmla="*/ 62341 w 428625"/>
                  <a:gd name="connsiteY6" fmla="*/ 224028 h 485775"/>
                  <a:gd name="connsiteX7" fmla="*/ 62341 w 428625"/>
                  <a:gd name="connsiteY7" fmla="*/ 281235 h 485775"/>
                  <a:gd name="connsiteX8" fmla="*/ 121863 w 428625"/>
                  <a:gd name="connsiteY8" fmla="*/ 281235 h 485775"/>
                  <a:gd name="connsiteX9" fmla="*/ 121863 w 428625"/>
                  <a:gd name="connsiteY9" fmla="*/ 224028 h 485775"/>
                  <a:gd name="connsiteX10" fmla="*/ 62341 w 428625"/>
                  <a:gd name="connsiteY10" fmla="*/ 224028 h 485775"/>
                  <a:gd name="connsiteX11" fmla="*/ 62341 w 428625"/>
                  <a:gd name="connsiteY11" fmla="*/ 224028 h 485775"/>
                  <a:gd name="connsiteX12" fmla="*/ 146323 w 428625"/>
                  <a:gd name="connsiteY12" fmla="*/ 224028 h 485775"/>
                  <a:gd name="connsiteX13" fmla="*/ 146323 w 428625"/>
                  <a:gd name="connsiteY13" fmla="*/ 281235 h 485775"/>
                  <a:gd name="connsiteX14" fmla="*/ 205845 w 428625"/>
                  <a:gd name="connsiteY14" fmla="*/ 281235 h 485775"/>
                  <a:gd name="connsiteX15" fmla="*/ 205845 w 428625"/>
                  <a:gd name="connsiteY15" fmla="*/ 224028 h 485775"/>
                  <a:gd name="connsiteX16" fmla="*/ 146323 w 428625"/>
                  <a:gd name="connsiteY16" fmla="*/ 224028 h 485775"/>
                  <a:gd name="connsiteX17" fmla="*/ 146323 w 428625"/>
                  <a:gd name="connsiteY17" fmla="*/ 224028 h 485775"/>
                  <a:gd name="connsiteX18" fmla="*/ 230276 w 428625"/>
                  <a:gd name="connsiteY18" fmla="*/ 224028 h 485775"/>
                  <a:gd name="connsiteX19" fmla="*/ 230276 w 428625"/>
                  <a:gd name="connsiteY19" fmla="*/ 281235 h 485775"/>
                  <a:gd name="connsiteX20" fmla="*/ 289798 w 428625"/>
                  <a:gd name="connsiteY20" fmla="*/ 281235 h 485775"/>
                  <a:gd name="connsiteX21" fmla="*/ 289798 w 428625"/>
                  <a:gd name="connsiteY21" fmla="*/ 224028 h 485775"/>
                  <a:gd name="connsiteX22" fmla="*/ 230276 w 428625"/>
                  <a:gd name="connsiteY22" fmla="*/ 224028 h 485775"/>
                  <a:gd name="connsiteX23" fmla="*/ 230276 w 428625"/>
                  <a:gd name="connsiteY23" fmla="*/ 224028 h 485775"/>
                  <a:gd name="connsiteX24" fmla="*/ 314239 w 428625"/>
                  <a:gd name="connsiteY24" fmla="*/ 224028 h 485775"/>
                  <a:gd name="connsiteX25" fmla="*/ 314239 w 428625"/>
                  <a:gd name="connsiteY25" fmla="*/ 281235 h 485775"/>
                  <a:gd name="connsiteX26" fmla="*/ 373761 w 428625"/>
                  <a:gd name="connsiteY26" fmla="*/ 281235 h 485775"/>
                  <a:gd name="connsiteX27" fmla="*/ 373761 w 428625"/>
                  <a:gd name="connsiteY27" fmla="*/ 224028 h 485775"/>
                  <a:gd name="connsiteX28" fmla="*/ 314239 w 428625"/>
                  <a:gd name="connsiteY28" fmla="*/ 224028 h 485775"/>
                  <a:gd name="connsiteX29" fmla="*/ 314239 w 428625"/>
                  <a:gd name="connsiteY29" fmla="*/ 224028 h 485775"/>
                  <a:gd name="connsiteX30" fmla="*/ 62341 w 428625"/>
                  <a:gd name="connsiteY30" fmla="*/ 300504 h 485775"/>
                  <a:gd name="connsiteX31" fmla="*/ 62341 w 428625"/>
                  <a:gd name="connsiteY31" fmla="*/ 357711 h 485775"/>
                  <a:gd name="connsiteX32" fmla="*/ 121863 w 428625"/>
                  <a:gd name="connsiteY32" fmla="*/ 357711 h 485775"/>
                  <a:gd name="connsiteX33" fmla="*/ 121863 w 428625"/>
                  <a:gd name="connsiteY33" fmla="*/ 300504 h 485775"/>
                  <a:gd name="connsiteX34" fmla="*/ 62341 w 428625"/>
                  <a:gd name="connsiteY34" fmla="*/ 300504 h 485775"/>
                  <a:gd name="connsiteX35" fmla="*/ 62341 w 428625"/>
                  <a:gd name="connsiteY35" fmla="*/ 300504 h 485775"/>
                  <a:gd name="connsiteX36" fmla="*/ 146323 w 428625"/>
                  <a:gd name="connsiteY36" fmla="*/ 300504 h 485775"/>
                  <a:gd name="connsiteX37" fmla="*/ 146323 w 428625"/>
                  <a:gd name="connsiteY37" fmla="*/ 357711 h 485775"/>
                  <a:gd name="connsiteX38" fmla="*/ 205845 w 428625"/>
                  <a:gd name="connsiteY38" fmla="*/ 357711 h 485775"/>
                  <a:gd name="connsiteX39" fmla="*/ 205845 w 428625"/>
                  <a:gd name="connsiteY39" fmla="*/ 300504 h 485775"/>
                  <a:gd name="connsiteX40" fmla="*/ 146323 w 428625"/>
                  <a:gd name="connsiteY40" fmla="*/ 300504 h 485775"/>
                  <a:gd name="connsiteX41" fmla="*/ 146323 w 428625"/>
                  <a:gd name="connsiteY41" fmla="*/ 300504 h 485775"/>
                  <a:gd name="connsiteX42" fmla="*/ 230276 w 428625"/>
                  <a:gd name="connsiteY42" fmla="*/ 300504 h 485775"/>
                  <a:gd name="connsiteX43" fmla="*/ 230276 w 428625"/>
                  <a:gd name="connsiteY43" fmla="*/ 357711 h 485775"/>
                  <a:gd name="connsiteX44" fmla="*/ 289798 w 428625"/>
                  <a:gd name="connsiteY44" fmla="*/ 357711 h 485775"/>
                  <a:gd name="connsiteX45" fmla="*/ 289798 w 428625"/>
                  <a:gd name="connsiteY45" fmla="*/ 300504 h 485775"/>
                  <a:gd name="connsiteX46" fmla="*/ 230276 w 428625"/>
                  <a:gd name="connsiteY46" fmla="*/ 300504 h 485775"/>
                  <a:gd name="connsiteX47" fmla="*/ 230276 w 428625"/>
                  <a:gd name="connsiteY47" fmla="*/ 300504 h 485775"/>
                  <a:gd name="connsiteX48" fmla="*/ 314239 w 428625"/>
                  <a:gd name="connsiteY48" fmla="*/ 300504 h 485775"/>
                  <a:gd name="connsiteX49" fmla="*/ 314239 w 428625"/>
                  <a:gd name="connsiteY49" fmla="*/ 434188 h 485775"/>
                  <a:gd name="connsiteX50" fmla="*/ 373761 w 428625"/>
                  <a:gd name="connsiteY50" fmla="*/ 434188 h 485775"/>
                  <a:gd name="connsiteX51" fmla="*/ 373761 w 428625"/>
                  <a:gd name="connsiteY51" fmla="*/ 300504 h 485775"/>
                  <a:gd name="connsiteX52" fmla="*/ 314239 w 428625"/>
                  <a:gd name="connsiteY52" fmla="*/ 300504 h 485775"/>
                  <a:gd name="connsiteX53" fmla="*/ 314239 w 428625"/>
                  <a:gd name="connsiteY53" fmla="*/ 300504 h 485775"/>
                  <a:gd name="connsiteX54" fmla="*/ 62341 w 428625"/>
                  <a:gd name="connsiteY54" fmla="*/ 376980 h 485775"/>
                  <a:gd name="connsiteX55" fmla="*/ 62341 w 428625"/>
                  <a:gd name="connsiteY55" fmla="*/ 434188 h 485775"/>
                  <a:gd name="connsiteX56" fmla="*/ 121863 w 428625"/>
                  <a:gd name="connsiteY56" fmla="*/ 434188 h 485775"/>
                  <a:gd name="connsiteX57" fmla="*/ 121863 w 428625"/>
                  <a:gd name="connsiteY57" fmla="*/ 376980 h 485775"/>
                  <a:gd name="connsiteX58" fmla="*/ 62341 w 428625"/>
                  <a:gd name="connsiteY58" fmla="*/ 376980 h 485775"/>
                  <a:gd name="connsiteX59" fmla="*/ 62341 w 428625"/>
                  <a:gd name="connsiteY59" fmla="*/ 376980 h 485775"/>
                  <a:gd name="connsiteX60" fmla="*/ 146323 w 428625"/>
                  <a:gd name="connsiteY60" fmla="*/ 376980 h 485775"/>
                  <a:gd name="connsiteX61" fmla="*/ 146323 w 428625"/>
                  <a:gd name="connsiteY61" fmla="*/ 434188 h 485775"/>
                  <a:gd name="connsiteX62" fmla="*/ 205845 w 428625"/>
                  <a:gd name="connsiteY62" fmla="*/ 434188 h 485775"/>
                  <a:gd name="connsiteX63" fmla="*/ 205845 w 428625"/>
                  <a:gd name="connsiteY63" fmla="*/ 376980 h 485775"/>
                  <a:gd name="connsiteX64" fmla="*/ 146323 w 428625"/>
                  <a:gd name="connsiteY64" fmla="*/ 376980 h 485775"/>
                  <a:gd name="connsiteX65" fmla="*/ 146323 w 428625"/>
                  <a:gd name="connsiteY65" fmla="*/ 376980 h 485775"/>
                  <a:gd name="connsiteX66" fmla="*/ 230276 w 428625"/>
                  <a:gd name="connsiteY66" fmla="*/ 376980 h 485775"/>
                  <a:gd name="connsiteX67" fmla="*/ 230276 w 428625"/>
                  <a:gd name="connsiteY67" fmla="*/ 434188 h 485775"/>
                  <a:gd name="connsiteX68" fmla="*/ 289798 w 428625"/>
                  <a:gd name="connsiteY68" fmla="*/ 434188 h 485775"/>
                  <a:gd name="connsiteX69" fmla="*/ 289798 w 428625"/>
                  <a:gd name="connsiteY69" fmla="*/ 376980 h 485775"/>
                  <a:gd name="connsiteX70" fmla="*/ 230276 w 428625"/>
                  <a:gd name="connsiteY70" fmla="*/ 376980 h 485775"/>
                  <a:gd name="connsiteX71" fmla="*/ 230276 w 428625"/>
                  <a:gd name="connsiteY71" fmla="*/ 376980 h 485775"/>
                  <a:gd name="connsiteX72" fmla="*/ 62341 w 428625"/>
                  <a:gd name="connsiteY72" fmla="*/ 199825 h 485775"/>
                  <a:gd name="connsiteX73" fmla="*/ 373771 w 428625"/>
                  <a:gd name="connsiteY73" fmla="*/ 199825 h 485775"/>
                  <a:gd name="connsiteX74" fmla="*/ 373771 w 428625"/>
                  <a:gd name="connsiteY74" fmla="*/ 62627 h 485775"/>
                  <a:gd name="connsiteX75" fmla="*/ 62341 w 428625"/>
                  <a:gd name="connsiteY75" fmla="*/ 62627 h 485775"/>
                  <a:gd name="connsiteX76" fmla="*/ 62341 w 428625"/>
                  <a:gd name="connsiteY76" fmla="*/ 199825 h 485775"/>
                  <a:gd name="connsiteX77" fmla="*/ 62341 w 428625"/>
                  <a:gd name="connsiteY77" fmla="*/ 199825 h 485775"/>
                  <a:gd name="connsiteX78" fmla="*/ 184480 w 428625"/>
                  <a:gd name="connsiteY78" fmla="*/ 127568 h 485775"/>
                  <a:gd name="connsiteX79" fmla="*/ 244107 w 428625"/>
                  <a:gd name="connsiteY79" fmla="*/ 152714 h 485775"/>
                  <a:gd name="connsiteX80" fmla="*/ 262804 w 428625"/>
                  <a:gd name="connsiteY80" fmla="*/ 169002 h 485775"/>
                  <a:gd name="connsiteX81" fmla="*/ 281692 w 428625"/>
                  <a:gd name="connsiteY81" fmla="*/ 149723 h 485775"/>
                  <a:gd name="connsiteX82" fmla="*/ 334328 w 428625"/>
                  <a:gd name="connsiteY82" fmla="*/ 116700 h 485775"/>
                  <a:gd name="connsiteX83" fmla="*/ 361807 w 428625"/>
                  <a:gd name="connsiteY83" fmla="*/ 99860 h 485775"/>
                  <a:gd name="connsiteX84" fmla="*/ 342910 w 428625"/>
                  <a:gd name="connsiteY84" fmla="*/ 80991 h 485775"/>
                  <a:gd name="connsiteX85" fmla="*/ 324041 w 428625"/>
                  <a:gd name="connsiteY85" fmla="*/ 100289 h 485775"/>
                  <a:gd name="connsiteX86" fmla="*/ 271396 w 428625"/>
                  <a:gd name="connsiteY86" fmla="*/ 133302 h 485775"/>
                  <a:gd name="connsiteX87" fmla="*/ 251651 w 428625"/>
                  <a:gd name="connsiteY87" fmla="*/ 134893 h 485775"/>
                  <a:gd name="connsiteX88" fmla="*/ 192005 w 428625"/>
                  <a:gd name="connsiteY88" fmla="*/ 109738 h 485775"/>
                  <a:gd name="connsiteX89" fmla="*/ 173326 w 428625"/>
                  <a:gd name="connsiteY89" fmla="*/ 93469 h 485775"/>
                  <a:gd name="connsiteX90" fmla="*/ 154448 w 428625"/>
                  <a:gd name="connsiteY90" fmla="*/ 112747 h 485775"/>
                  <a:gd name="connsiteX91" fmla="*/ 101813 w 428625"/>
                  <a:gd name="connsiteY91" fmla="*/ 145771 h 485775"/>
                  <a:gd name="connsiteX92" fmla="*/ 74324 w 428625"/>
                  <a:gd name="connsiteY92" fmla="*/ 162592 h 485775"/>
                  <a:gd name="connsiteX93" fmla="*/ 93221 w 428625"/>
                  <a:gd name="connsiteY93" fmla="*/ 181470 h 485775"/>
                  <a:gd name="connsiteX94" fmla="*/ 112090 w 428625"/>
                  <a:gd name="connsiteY94" fmla="*/ 162192 h 485775"/>
                  <a:gd name="connsiteX95" fmla="*/ 164735 w 428625"/>
                  <a:gd name="connsiteY95" fmla="*/ 129159 h 485775"/>
                  <a:gd name="connsiteX96" fmla="*/ 184480 w 428625"/>
                  <a:gd name="connsiteY96" fmla="*/ 127568 h 485775"/>
                  <a:gd name="connsiteX97" fmla="*/ 184480 w 428625"/>
                  <a:gd name="connsiteY97" fmla="*/ 127568 h 485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</a:cxnLst>
                <a:rect l="l" t="t" r="r" b="b"/>
                <a:pathLst>
                  <a:path w="428625" h="485775">
                    <a:moveTo>
                      <a:pt x="428968" y="7144"/>
                    </a:moveTo>
                    <a:lnTo>
                      <a:pt x="428968" y="483394"/>
                    </a:lnTo>
                    <a:lnTo>
                      <a:pt x="7144" y="483394"/>
                    </a:lnTo>
                    <a:lnTo>
                      <a:pt x="7144" y="7144"/>
                    </a:lnTo>
                    <a:lnTo>
                      <a:pt x="428968" y="7144"/>
                    </a:lnTo>
                    <a:lnTo>
                      <a:pt x="428968" y="7144"/>
                    </a:lnTo>
                    <a:close/>
                    <a:moveTo>
                      <a:pt x="62341" y="224028"/>
                    </a:moveTo>
                    <a:lnTo>
                      <a:pt x="62341" y="281235"/>
                    </a:lnTo>
                    <a:cubicBezTo>
                      <a:pt x="82182" y="281235"/>
                      <a:pt x="102032" y="281235"/>
                      <a:pt x="121863" y="281235"/>
                    </a:cubicBezTo>
                    <a:lnTo>
                      <a:pt x="121863" y="224028"/>
                    </a:lnTo>
                    <a:cubicBezTo>
                      <a:pt x="102032" y="224028"/>
                      <a:pt x="82182" y="224028"/>
                      <a:pt x="62341" y="224028"/>
                    </a:cubicBezTo>
                    <a:lnTo>
                      <a:pt x="62341" y="224028"/>
                    </a:lnTo>
                    <a:close/>
                    <a:moveTo>
                      <a:pt x="146323" y="224028"/>
                    </a:moveTo>
                    <a:lnTo>
                      <a:pt x="146323" y="281235"/>
                    </a:lnTo>
                    <a:cubicBezTo>
                      <a:pt x="166164" y="281235"/>
                      <a:pt x="186004" y="281235"/>
                      <a:pt x="205845" y="281235"/>
                    </a:cubicBezTo>
                    <a:lnTo>
                      <a:pt x="205845" y="224028"/>
                    </a:lnTo>
                    <a:cubicBezTo>
                      <a:pt x="186004" y="224028"/>
                      <a:pt x="166164" y="224028"/>
                      <a:pt x="146323" y="224028"/>
                    </a:cubicBezTo>
                    <a:lnTo>
                      <a:pt x="146323" y="224028"/>
                    </a:lnTo>
                    <a:close/>
                    <a:moveTo>
                      <a:pt x="230276" y="224028"/>
                    </a:moveTo>
                    <a:lnTo>
                      <a:pt x="230276" y="281235"/>
                    </a:lnTo>
                    <a:cubicBezTo>
                      <a:pt x="250117" y="281235"/>
                      <a:pt x="269958" y="281235"/>
                      <a:pt x="289798" y="281235"/>
                    </a:cubicBezTo>
                    <a:lnTo>
                      <a:pt x="289798" y="224028"/>
                    </a:lnTo>
                    <a:lnTo>
                      <a:pt x="230276" y="224028"/>
                    </a:lnTo>
                    <a:lnTo>
                      <a:pt x="230276" y="224028"/>
                    </a:lnTo>
                    <a:close/>
                    <a:moveTo>
                      <a:pt x="314239" y="224028"/>
                    </a:moveTo>
                    <a:lnTo>
                      <a:pt x="314239" y="281235"/>
                    </a:lnTo>
                    <a:cubicBezTo>
                      <a:pt x="334080" y="281235"/>
                      <a:pt x="353930" y="281235"/>
                      <a:pt x="373761" y="281235"/>
                    </a:cubicBezTo>
                    <a:lnTo>
                      <a:pt x="373761" y="224028"/>
                    </a:lnTo>
                    <a:lnTo>
                      <a:pt x="314239" y="224028"/>
                    </a:lnTo>
                    <a:lnTo>
                      <a:pt x="314239" y="224028"/>
                    </a:lnTo>
                    <a:close/>
                    <a:moveTo>
                      <a:pt x="62341" y="300504"/>
                    </a:moveTo>
                    <a:cubicBezTo>
                      <a:pt x="62341" y="319573"/>
                      <a:pt x="62341" y="338642"/>
                      <a:pt x="62341" y="357711"/>
                    </a:cubicBezTo>
                    <a:cubicBezTo>
                      <a:pt x="82182" y="357711"/>
                      <a:pt x="102032" y="357711"/>
                      <a:pt x="121863" y="357711"/>
                    </a:cubicBezTo>
                    <a:cubicBezTo>
                      <a:pt x="121863" y="338642"/>
                      <a:pt x="121863" y="319573"/>
                      <a:pt x="121863" y="300504"/>
                    </a:cubicBezTo>
                    <a:cubicBezTo>
                      <a:pt x="102032" y="300504"/>
                      <a:pt x="82182" y="300504"/>
                      <a:pt x="62341" y="300504"/>
                    </a:cubicBezTo>
                    <a:lnTo>
                      <a:pt x="62341" y="300504"/>
                    </a:lnTo>
                    <a:close/>
                    <a:moveTo>
                      <a:pt x="146323" y="300504"/>
                    </a:moveTo>
                    <a:cubicBezTo>
                      <a:pt x="146323" y="319573"/>
                      <a:pt x="146323" y="338642"/>
                      <a:pt x="146323" y="357711"/>
                    </a:cubicBezTo>
                    <a:cubicBezTo>
                      <a:pt x="166164" y="357711"/>
                      <a:pt x="186004" y="357711"/>
                      <a:pt x="205845" y="357711"/>
                    </a:cubicBezTo>
                    <a:cubicBezTo>
                      <a:pt x="205845" y="338642"/>
                      <a:pt x="205845" y="319573"/>
                      <a:pt x="205845" y="300504"/>
                    </a:cubicBezTo>
                    <a:cubicBezTo>
                      <a:pt x="186004" y="300504"/>
                      <a:pt x="166164" y="300504"/>
                      <a:pt x="146323" y="300504"/>
                    </a:cubicBezTo>
                    <a:lnTo>
                      <a:pt x="146323" y="300504"/>
                    </a:lnTo>
                    <a:close/>
                    <a:moveTo>
                      <a:pt x="230276" y="300504"/>
                    </a:moveTo>
                    <a:cubicBezTo>
                      <a:pt x="230276" y="319573"/>
                      <a:pt x="230276" y="338642"/>
                      <a:pt x="230276" y="357711"/>
                    </a:cubicBezTo>
                    <a:cubicBezTo>
                      <a:pt x="250117" y="357711"/>
                      <a:pt x="269958" y="357711"/>
                      <a:pt x="289798" y="357711"/>
                    </a:cubicBezTo>
                    <a:cubicBezTo>
                      <a:pt x="289798" y="338642"/>
                      <a:pt x="289798" y="319573"/>
                      <a:pt x="289798" y="300504"/>
                    </a:cubicBezTo>
                    <a:cubicBezTo>
                      <a:pt x="269958" y="300504"/>
                      <a:pt x="250117" y="300504"/>
                      <a:pt x="230276" y="300504"/>
                    </a:cubicBezTo>
                    <a:lnTo>
                      <a:pt x="230276" y="300504"/>
                    </a:lnTo>
                    <a:close/>
                    <a:moveTo>
                      <a:pt x="314239" y="300504"/>
                    </a:moveTo>
                    <a:cubicBezTo>
                      <a:pt x="314239" y="345062"/>
                      <a:pt x="314239" y="389620"/>
                      <a:pt x="314239" y="434188"/>
                    </a:cubicBezTo>
                    <a:cubicBezTo>
                      <a:pt x="334080" y="434188"/>
                      <a:pt x="353930" y="434188"/>
                      <a:pt x="373761" y="434188"/>
                    </a:cubicBezTo>
                    <a:cubicBezTo>
                      <a:pt x="373761" y="389630"/>
                      <a:pt x="373761" y="345072"/>
                      <a:pt x="373761" y="300504"/>
                    </a:cubicBezTo>
                    <a:cubicBezTo>
                      <a:pt x="353930" y="300504"/>
                      <a:pt x="334080" y="300504"/>
                      <a:pt x="314239" y="300504"/>
                    </a:cubicBezTo>
                    <a:lnTo>
                      <a:pt x="314239" y="300504"/>
                    </a:lnTo>
                    <a:close/>
                    <a:moveTo>
                      <a:pt x="62341" y="376980"/>
                    </a:moveTo>
                    <a:cubicBezTo>
                      <a:pt x="62341" y="396050"/>
                      <a:pt x="62341" y="415119"/>
                      <a:pt x="62341" y="434188"/>
                    </a:cubicBezTo>
                    <a:cubicBezTo>
                      <a:pt x="82182" y="434188"/>
                      <a:pt x="102032" y="434188"/>
                      <a:pt x="121863" y="434188"/>
                    </a:cubicBezTo>
                    <a:cubicBezTo>
                      <a:pt x="121863" y="415119"/>
                      <a:pt x="121863" y="396050"/>
                      <a:pt x="121863" y="376980"/>
                    </a:cubicBezTo>
                    <a:cubicBezTo>
                      <a:pt x="102032" y="376980"/>
                      <a:pt x="82182" y="376980"/>
                      <a:pt x="62341" y="376980"/>
                    </a:cubicBezTo>
                    <a:lnTo>
                      <a:pt x="62341" y="376980"/>
                    </a:lnTo>
                    <a:close/>
                    <a:moveTo>
                      <a:pt x="146323" y="376980"/>
                    </a:moveTo>
                    <a:cubicBezTo>
                      <a:pt x="146323" y="396050"/>
                      <a:pt x="146323" y="415119"/>
                      <a:pt x="146323" y="434188"/>
                    </a:cubicBezTo>
                    <a:cubicBezTo>
                      <a:pt x="166164" y="434188"/>
                      <a:pt x="186004" y="434188"/>
                      <a:pt x="205845" y="434188"/>
                    </a:cubicBezTo>
                    <a:cubicBezTo>
                      <a:pt x="205845" y="415119"/>
                      <a:pt x="205845" y="396050"/>
                      <a:pt x="205845" y="376980"/>
                    </a:cubicBezTo>
                    <a:cubicBezTo>
                      <a:pt x="186004" y="376980"/>
                      <a:pt x="166164" y="376980"/>
                      <a:pt x="146323" y="376980"/>
                    </a:cubicBezTo>
                    <a:lnTo>
                      <a:pt x="146323" y="376980"/>
                    </a:lnTo>
                    <a:close/>
                    <a:moveTo>
                      <a:pt x="230276" y="376980"/>
                    </a:moveTo>
                    <a:cubicBezTo>
                      <a:pt x="230276" y="396050"/>
                      <a:pt x="230276" y="415119"/>
                      <a:pt x="230276" y="434188"/>
                    </a:cubicBezTo>
                    <a:lnTo>
                      <a:pt x="289798" y="434188"/>
                    </a:lnTo>
                    <a:cubicBezTo>
                      <a:pt x="289798" y="415119"/>
                      <a:pt x="289798" y="396050"/>
                      <a:pt x="289798" y="376980"/>
                    </a:cubicBezTo>
                    <a:lnTo>
                      <a:pt x="230276" y="376980"/>
                    </a:lnTo>
                    <a:lnTo>
                      <a:pt x="230276" y="376980"/>
                    </a:lnTo>
                    <a:close/>
                    <a:moveTo>
                      <a:pt x="62341" y="199825"/>
                    </a:moveTo>
                    <a:lnTo>
                      <a:pt x="373771" y="199825"/>
                    </a:lnTo>
                    <a:lnTo>
                      <a:pt x="373771" y="62627"/>
                    </a:lnTo>
                    <a:lnTo>
                      <a:pt x="62341" y="62627"/>
                    </a:lnTo>
                    <a:lnTo>
                      <a:pt x="62341" y="199825"/>
                    </a:lnTo>
                    <a:lnTo>
                      <a:pt x="62341" y="199825"/>
                    </a:lnTo>
                    <a:close/>
                    <a:moveTo>
                      <a:pt x="184480" y="127568"/>
                    </a:moveTo>
                    <a:lnTo>
                      <a:pt x="244107" y="152714"/>
                    </a:lnTo>
                    <a:cubicBezTo>
                      <a:pt x="245383" y="161925"/>
                      <a:pt x="253251" y="169002"/>
                      <a:pt x="262804" y="169002"/>
                    </a:cubicBezTo>
                    <a:cubicBezTo>
                      <a:pt x="273558" y="169002"/>
                      <a:pt x="281692" y="160363"/>
                      <a:pt x="281692" y="149723"/>
                    </a:cubicBezTo>
                    <a:lnTo>
                      <a:pt x="334328" y="116700"/>
                    </a:lnTo>
                    <a:cubicBezTo>
                      <a:pt x="346739" y="123015"/>
                      <a:pt x="361807" y="114109"/>
                      <a:pt x="361807" y="99860"/>
                    </a:cubicBezTo>
                    <a:cubicBezTo>
                      <a:pt x="361807" y="89440"/>
                      <a:pt x="353339" y="80991"/>
                      <a:pt x="342910" y="80991"/>
                    </a:cubicBezTo>
                    <a:cubicBezTo>
                      <a:pt x="332251" y="80991"/>
                      <a:pt x="323898" y="89678"/>
                      <a:pt x="324041" y="100289"/>
                    </a:cubicBezTo>
                    <a:lnTo>
                      <a:pt x="271396" y="133302"/>
                    </a:lnTo>
                    <a:cubicBezTo>
                      <a:pt x="265071" y="130064"/>
                      <a:pt x="257394" y="130712"/>
                      <a:pt x="251651" y="134893"/>
                    </a:cubicBezTo>
                    <a:lnTo>
                      <a:pt x="192005" y="109738"/>
                    </a:lnTo>
                    <a:cubicBezTo>
                      <a:pt x="190748" y="100546"/>
                      <a:pt x="182870" y="93469"/>
                      <a:pt x="173326" y="93469"/>
                    </a:cubicBezTo>
                    <a:cubicBezTo>
                      <a:pt x="162525" y="93469"/>
                      <a:pt x="154448" y="102079"/>
                      <a:pt x="154448" y="112747"/>
                    </a:cubicBezTo>
                    <a:lnTo>
                      <a:pt x="101813" y="145771"/>
                    </a:lnTo>
                    <a:cubicBezTo>
                      <a:pt x="89449" y="139398"/>
                      <a:pt x="74324" y="148390"/>
                      <a:pt x="74324" y="162592"/>
                    </a:cubicBezTo>
                    <a:cubicBezTo>
                      <a:pt x="74324" y="173003"/>
                      <a:pt x="82791" y="181470"/>
                      <a:pt x="93221" y="181470"/>
                    </a:cubicBezTo>
                    <a:cubicBezTo>
                      <a:pt x="103861" y="181470"/>
                      <a:pt x="112243" y="172793"/>
                      <a:pt x="112090" y="162192"/>
                    </a:cubicBezTo>
                    <a:lnTo>
                      <a:pt x="164735" y="129159"/>
                    </a:lnTo>
                    <a:cubicBezTo>
                      <a:pt x="171031" y="132398"/>
                      <a:pt x="178756" y="131759"/>
                      <a:pt x="184480" y="127568"/>
                    </a:cubicBezTo>
                    <a:lnTo>
                      <a:pt x="184480" y="127568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81FC9F89-D50F-4471-A4C3-94E8540F0660}"/>
                </a:ext>
              </a:extLst>
            </p:cNvPr>
            <p:cNvGrpSpPr/>
            <p:nvPr/>
          </p:nvGrpSpPr>
          <p:grpSpPr>
            <a:xfrm>
              <a:off x="6299536" y="5392731"/>
              <a:ext cx="5339976" cy="916026"/>
              <a:chOff x="6299536" y="5296466"/>
              <a:chExt cx="5339976" cy="916026"/>
            </a:xfrm>
          </p:grpSpPr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A0282B84-4A50-49EB-9BA8-28612E2B5BC9}"/>
                  </a:ext>
                </a:extLst>
              </p:cNvPr>
              <p:cNvGrpSpPr/>
              <p:nvPr/>
            </p:nvGrpSpPr>
            <p:grpSpPr>
              <a:xfrm>
                <a:off x="6811304" y="5296466"/>
                <a:ext cx="4828208" cy="916026"/>
                <a:chOff x="6811304" y="5296466"/>
                <a:chExt cx="4828208" cy="916026"/>
              </a:xfrm>
            </p:grpSpPr>
            <p:sp>
              <p:nvSpPr>
                <p:cNvPr id="114" name="Rectangle 113">
                  <a:extLst>
                    <a:ext uri="{FF2B5EF4-FFF2-40B4-BE49-F238E27FC236}">
                      <a16:creationId xmlns:a16="http://schemas.microsoft.com/office/drawing/2014/main" id="{CE22B66A-3737-4B0B-8A74-042529F8CECB}"/>
                    </a:ext>
                  </a:extLst>
                </p:cNvPr>
                <p:cNvSpPr/>
                <p:nvPr/>
              </p:nvSpPr>
              <p:spPr>
                <a:xfrm>
                  <a:off x="6811304" y="5873938"/>
                  <a:ext cx="4816542" cy="338554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en-US" sz="1600" dirty="0">
                      <a:solidFill>
                        <a:schemeClr val="tx1">
                          <a:lumMod val="85000"/>
                        </a:schemeClr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D</a:t>
                  </a:r>
                  <a:r>
                    <a:rPr kumimoji="0" lang="en-US" sz="1600" b="0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schemeClr val="tx1">
                          <a:lumMod val="8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ifficult</a:t>
                  </a:r>
                  <a:r>
                    <a:rPr kumimoji="0" lang="en-US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8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 to make the organization adapt</a:t>
                  </a:r>
                </a:p>
              </p:txBody>
            </p:sp>
            <p:sp>
              <p:nvSpPr>
                <p:cNvPr id="115" name="Rectangle 114">
                  <a:extLst>
                    <a:ext uri="{FF2B5EF4-FFF2-40B4-BE49-F238E27FC236}">
                      <a16:creationId xmlns:a16="http://schemas.microsoft.com/office/drawing/2014/main" id="{29A5BC78-DF2C-4D62-AEAC-CFAF26816F27}"/>
                    </a:ext>
                  </a:extLst>
                </p:cNvPr>
                <p:cNvSpPr/>
                <p:nvPr/>
              </p:nvSpPr>
              <p:spPr>
                <a:xfrm>
                  <a:off x="6822970" y="5296466"/>
                  <a:ext cx="4816542" cy="369332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65000"/>
                        </a:schemeClr>
                      </a:solidFill>
                      <a:effectLst/>
                      <a:uLnTx/>
                      <a:uFillTx/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Culture Clash</a:t>
                  </a:r>
                </a:p>
              </p:txBody>
            </p:sp>
          </p:grpSp>
          <p:grpSp>
            <p:nvGrpSpPr>
              <p:cNvPr id="95" name="Group 94">
                <a:extLst>
                  <a:ext uri="{FF2B5EF4-FFF2-40B4-BE49-F238E27FC236}">
                    <a16:creationId xmlns:a16="http://schemas.microsoft.com/office/drawing/2014/main" id="{6B8B0B9A-8815-4894-8F2A-72CB756DD563}"/>
                  </a:ext>
                </a:extLst>
              </p:cNvPr>
              <p:cNvGrpSpPr/>
              <p:nvPr/>
            </p:nvGrpSpPr>
            <p:grpSpPr>
              <a:xfrm>
                <a:off x="6299536" y="5559599"/>
                <a:ext cx="424797" cy="424797"/>
                <a:chOff x="5636419" y="2850356"/>
                <a:chExt cx="910590" cy="910590"/>
              </a:xfrm>
              <a:solidFill>
                <a:schemeClr val="tx2"/>
              </a:solidFill>
            </p:grpSpPr>
            <p:sp>
              <p:nvSpPr>
                <p:cNvPr id="96" name="Freeform: Shape 95">
                  <a:extLst>
                    <a:ext uri="{FF2B5EF4-FFF2-40B4-BE49-F238E27FC236}">
                      <a16:creationId xmlns:a16="http://schemas.microsoft.com/office/drawing/2014/main" id="{0FE40136-09F3-4568-8141-A51B2489646D}"/>
                    </a:ext>
                  </a:extLst>
                </p:cNvPr>
                <p:cNvSpPr/>
                <p:nvPr/>
              </p:nvSpPr>
              <p:spPr>
                <a:xfrm>
                  <a:off x="6054566" y="2850356"/>
                  <a:ext cx="76200" cy="76200"/>
                </a:xfrm>
                <a:custGeom>
                  <a:avLst/>
                  <a:gdLst>
                    <a:gd name="connsiteX0" fmla="*/ 77629 w 76200"/>
                    <a:gd name="connsiteY0" fmla="*/ 42386 h 76200"/>
                    <a:gd name="connsiteX1" fmla="*/ 42386 w 76200"/>
                    <a:gd name="connsiteY1" fmla="*/ 77629 h 76200"/>
                    <a:gd name="connsiteX2" fmla="*/ 7144 w 76200"/>
                    <a:gd name="connsiteY2" fmla="*/ 42386 h 76200"/>
                    <a:gd name="connsiteX3" fmla="*/ 42386 w 76200"/>
                    <a:gd name="connsiteY3" fmla="*/ 7144 h 76200"/>
                    <a:gd name="connsiteX4" fmla="*/ 77629 w 76200"/>
                    <a:gd name="connsiteY4" fmla="*/ 42386 h 76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6200" h="76200">
                      <a:moveTo>
                        <a:pt x="77629" y="42386"/>
                      </a:moveTo>
                      <a:cubicBezTo>
                        <a:pt x="77629" y="61850"/>
                        <a:pt x="61850" y="77629"/>
                        <a:pt x="42386" y="77629"/>
                      </a:cubicBezTo>
                      <a:cubicBezTo>
                        <a:pt x="22922" y="77629"/>
                        <a:pt x="7144" y="61850"/>
                        <a:pt x="7144" y="42386"/>
                      </a:cubicBezTo>
                      <a:cubicBezTo>
                        <a:pt x="7144" y="22922"/>
                        <a:pt x="22922" y="7144"/>
                        <a:pt x="42386" y="7144"/>
                      </a:cubicBezTo>
                      <a:cubicBezTo>
                        <a:pt x="61850" y="7144"/>
                        <a:pt x="77629" y="22922"/>
                        <a:pt x="77629" y="42386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97" name="Freeform: Shape 96">
                  <a:extLst>
                    <a:ext uri="{FF2B5EF4-FFF2-40B4-BE49-F238E27FC236}">
                      <a16:creationId xmlns:a16="http://schemas.microsoft.com/office/drawing/2014/main" id="{C27B26D3-8CC2-45D0-B01A-77920CAB4050}"/>
                    </a:ext>
                  </a:extLst>
                </p:cNvPr>
                <p:cNvSpPr/>
                <p:nvPr/>
              </p:nvSpPr>
              <p:spPr>
                <a:xfrm>
                  <a:off x="6016636" y="2933223"/>
                  <a:ext cx="152400" cy="123825"/>
                </a:xfrm>
                <a:custGeom>
                  <a:avLst/>
                  <a:gdLst>
                    <a:gd name="connsiteX0" fmla="*/ 13641 w 152400"/>
                    <a:gd name="connsiteY0" fmla="*/ 97631 h 123825"/>
                    <a:gd name="connsiteX1" fmla="*/ 30786 w 152400"/>
                    <a:gd name="connsiteY1" fmla="*/ 91916 h 123825"/>
                    <a:gd name="connsiteX2" fmla="*/ 50789 w 152400"/>
                    <a:gd name="connsiteY2" fmla="*/ 50959 h 123825"/>
                    <a:gd name="connsiteX3" fmla="*/ 42216 w 152400"/>
                    <a:gd name="connsiteY3" fmla="*/ 106204 h 123825"/>
                    <a:gd name="connsiteX4" fmla="*/ 52694 w 152400"/>
                    <a:gd name="connsiteY4" fmla="*/ 118586 h 123825"/>
                    <a:gd name="connsiteX5" fmla="*/ 106986 w 152400"/>
                    <a:gd name="connsiteY5" fmla="*/ 118586 h 123825"/>
                    <a:gd name="connsiteX6" fmla="*/ 117464 w 152400"/>
                    <a:gd name="connsiteY6" fmla="*/ 106204 h 123825"/>
                    <a:gd name="connsiteX7" fmla="*/ 108891 w 152400"/>
                    <a:gd name="connsiteY7" fmla="*/ 50959 h 123825"/>
                    <a:gd name="connsiteX8" fmla="*/ 128894 w 152400"/>
                    <a:gd name="connsiteY8" fmla="*/ 91916 h 123825"/>
                    <a:gd name="connsiteX9" fmla="*/ 140324 w 152400"/>
                    <a:gd name="connsiteY9" fmla="*/ 98584 h 123825"/>
                    <a:gd name="connsiteX10" fmla="*/ 146039 w 152400"/>
                    <a:gd name="connsiteY10" fmla="*/ 97631 h 123825"/>
                    <a:gd name="connsiteX11" fmla="*/ 151754 w 152400"/>
                    <a:gd name="connsiteY11" fmla="*/ 80486 h 123825"/>
                    <a:gd name="connsiteX12" fmla="*/ 117464 w 152400"/>
                    <a:gd name="connsiteY12" fmla="*/ 13811 h 123825"/>
                    <a:gd name="connsiteX13" fmla="*/ 106034 w 152400"/>
                    <a:gd name="connsiteY13" fmla="*/ 7144 h 123825"/>
                    <a:gd name="connsiteX14" fmla="*/ 52694 w 152400"/>
                    <a:gd name="connsiteY14" fmla="*/ 7144 h 123825"/>
                    <a:gd name="connsiteX15" fmla="*/ 41264 w 152400"/>
                    <a:gd name="connsiteY15" fmla="*/ 13811 h 123825"/>
                    <a:gd name="connsiteX16" fmla="*/ 8879 w 152400"/>
                    <a:gd name="connsiteY16" fmla="*/ 81439 h 123825"/>
                    <a:gd name="connsiteX17" fmla="*/ 13641 w 152400"/>
                    <a:gd name="connsiteY17" fmla="*/ 97631 h 123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52400" h="123825">
                      <a:moveTo>
                        <a:pt x="13641" y="97631"/>
                      </a:moveTo>
                      <a:cubicBezTo>
                        <a:pt x="19356" y="100489"/>
                        <a:pt x="26976" y="98584"/>
                        <a:pt x="30786" y="91916"/>
                      </a:cubicBezTo>
                      <a:lnTo>
                        <a:pt x="50789" y="50959"/>
                      </a:lnTo>
                      <a:lnTo>
                        <a:pt x="42216" y="106204"/>
                      </a:lnTo>
                      <a:cubicBezTo>
                        <a:pt x="41264" y="112871"/>
                        <a:pt x="46026" y="118586"/>
                        <a:pt x="52694" y="118586"/>
                      </a:cubicBezTo>
                      <a:lnTo>
                        <a:pt x="106986" y="118586"/>
                      </a:lnTo>
                      <a:cubicBezTo>
                        <a:pt x="113654" y="118586"/>
                        <a:pt x="118416" y="112871"/>
                        <a:pt x="117464" y="106204"/>
                      </a:cubicBezTo>
                      <a:lnTo>
                        <a:pt x="108891" y="50959"/>
                      </a:lnTo>
                      <a:lnTo>
                        <a:pt x="128894" y="91916"/>
                      </a:lnTo>
                      <a:cubicBezTo>
                        <a:pt x="130799" y="96679"/>
                        <a:pt x="135561" y="98584"/>
                        <a:pt x="140324" y="98584"/>
                      </a:cubicBezTo>
                      <a:cubicBezTo>
                        <a:pt x="142229" y="98584"/>
                        <a:pt x="144134" y="98584"/>
                        <a:pt x="146039" y="97631"/>
                      </a:cubicBezTo>
                      <a:cubicBezTo>
                        <a:pt x="151754" y="94774"/>
                        <a:pt x="154611" y="87154"/>
                        <a:pt x="151754" y="80486"/>
                      </a:cubicBezTo>
                      <a:lnTo>
                        <a:pt x="117464" y="13811"/>
                      </a:lnTo>
                      <a:cubicBezTo>
                        <a:pt x="115559" y="10001"/>
                        <a:pt x="110796" y="7144"/>
                        <a:pt x="106034" y="7144"/>
                      </a:cubicBezTo>
                      <a:lnTo>
                        <a:pt x="52694" y="7144"/>
                      </a:lnTo>
                      <a:cubicBezTo>
                        <a:pt x="47931" y="7144"/>
                        <a:pt x="43169" y="10001"/>
                        <a:pt x="41264" y="13811"/>
                      </a:cubicBezTo>
                      <a:lnTo>
                        <a:pt x="8879" y="81439"/>
                      </a:lnTo>
                      <a:cubicBezTo>
                        <a:pt x="5069" y="87154"/>
                        <a:pt x="7926" y="94774"/>
                        <a:pt x="13641" y="9763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99" name="Freeform: Shape 98">
                  <a:extLst>
                    <a:ext uri="{FF2B5EF4-FFF2-40B4-BE49-F238E27FC236}">
                      <a16:creationId xmlns:a16="http://schemas.microsoft.com/office/drawing/2014/main" id="{36099EF1-C5D6-42BB-A33F-8BDB5403A8E8}"/>
                    </a:ext>
                  </a:extLst>
                </p:cNvPr>
                <p:cNvSpPr/>
                <p:nvPr/>
              </p:nvSpPr>
              <p:spPr>
                <a:xfrm>
                  <a:off x="5741635" y="2954625"/>
                  <a:ext cx="114300" cy="114300"/>
                </a:xfrm>
                <a:custGeom>
                  <a:avLst/>
                  <a:gdLst>
                    <a:gd name="connsiteX0" fmla="*/ 84863 w 114300"/>
                    <a:gd name="connsiteY0" fmla="*/ 35023 h 114300"/>
                    <a:gd name="connsiteX1" fmla="*/ 84863 w 114300"/>
                    <a:gd name="connsiteY1" fmla="*/ 84863 h 114300"/>
                    <a:gd name="connsiteX2" fmla="*/ 35023 w 114300"/>
                    <a:gd name="connsiteY2" fmla="*/ 84863 h 114300"/>
                    <a:gd name="connsiteX3" fmla="*/ 35023 w 114300"/>
                    <a:gd name="connsiteY3" fmla="*/ 35023 h 114300"/>
                    <a:gd name="connsiteX4" fmla="*/ 84863 w 114300"/>
                    <a:gd name="connsiteY4" fmla="*/ 35023 h 114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4300" h="114300">
                      <a:moveTo>
                        <a:pt x="84863" y="35023"/>
                      </a:moveTo>
                      <a:cubicBezTo>
                        <a:pt x="98626" y="48786"/>
                        <a:pt x="98626" y="71100"/>
                        <a:pt x="84863" y="84863"/>
                      </a:cubicBezTo>
                      <a:cubicBezTo>
                        <a:pt x="71100" y="98626"/>
                        <a:pt x="48786" y="98626"/>
                        <a:pt x="35023" y="84863"/>
                      </a:cubicBezTo>
                      <a:cubicBezTo>
                        <a:pt x="21260" y="71100"/>
                        <a:pt x="21260" y="48786"/>
                        <a:pt x="35023" y="35023"/>
                      </a:cubicBezTo>
                      <a:cubicBezTo>
                        <a:pt x="48786" y="21260"/>
                        <a:pt x="71100" y="21260"/>
                        <a:pt x="84863" y="350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00" name="Freeform: Shape 99">
                  <a:extLst>
                    <a:ext uri="{FF2B5EF4-FFF2-40B4-BE49-F238E27FC236}">
                      <a16:creationId xmlns:a16="http://schemas.microsoft.com/office/drawing/2014/main" id="{005016BB-C57E-4688-BFE3-65C0054CD07B}"/>
                    </a:ext>
                  </a:extLst>
                </p:cNvPr>
                <p:cNvSpPr/>
                <p:nvPr/>
              </p:nvSpPr>
              <p:spPr>
                <a:xfrm>
                  <a:off x="5805011" y="3018181"/>
                  <a:ext cx="142875" cy="142875"/>
                </a:xfrm>
                <a:custGeom>
                  <a:avLst/>
                  <a:gdLst>
                    <a:gd name="connsiteX0" fmla="*/ 8096 w 142875"/>
                    <a:gd name="connsiteY0" fmla="*/ 61251 h 142875"/>
                    <a:gd name="connsiteX1" fmla="*/ 31909 w 142875"/>
                    <a:gd name="connsiteY1" fmla="*/ 132688 h 142875"/>
                    <a:gd name="connsiteX2" fmla="*/ 48101 w 142875"/>
                    <a:gd name="connsiteY2" fmla="*/ 140308 h 142875"/>
                    <a:gd name="connsiteX3" fmla="*/ 55721 w 142875"/>
                    <a:gd name="connsiteY3" fmla="*/ 124116 h 142875"/>
                    <a:gd name="connsiteX4" fmla="*/ 41434 w 142875"/>
                    <a:gd name="connsiteY4" fmla="*/ 80301 h 142875"/>
                    <a:gd name="connsiteX5" fmla="*/ 73819 w 142875"/>
                    <a:gd name="connsiteY5" fmla="*/ 125068 h 142875"/>
                    <a:gd name="connsiteX6" fmla="*/ 90011 w 142875"/>
                    <a:gd name="connsiteY6" fmla="*/ 126021 h 142875"/>
                    <a:gd name="connsiteX7" fmla="*/ 128111 w 142875"/>
                    <a:gd name="connsiteY7" fmla="*/ 87921 h 142875"/>
                    <a:gd name="connsiteX8" fmla="*/ 127159 w 142875"/>
                    <a:gd name="connsiteY8" fmla="*/ 71728 h 142875"/>
                    <a:gd name="connsiteX9" fmla="*/ 81439 w 142875"/>
                    <a:gd name="connsiteY9" fmla="*/ 41248 h 142875"/>
                    <a:gd name="connsiteX10" fmla="*/ 125254 w 142875"/>
                    <a:gd name="connsiteY10" fmla="*/ 55536 h 142875"/>
                    <a:gd name="connsiteX11" fmla="*/ 137636 w 142875"/>
                    <a:gd name="connsiteY11" fmla="*/ 52678 h 142875"/>
                    <a:gd name="connsiteX12" fmla="*/ 140494 w 142875"/>
                    <a:gd name="connsiteY12" fmla="*/ 47916 h 142875"/>
                    <a:gd name="connsiteX13" fmla="*/ 132874 w 142875"/>
                    <a:gd name="connsiteY13" fmla="*/ 31723 h 142875"/>
                    <a:gd name="connsiteX14" fmla="*/ 61436 w 142875"/>
                    <a:gd name="connsiteY14" fmla="*/ 7911 h 142875"/>
                    <a:gd name="connsiteX15" fmla="*/ 49054 w 142875"/>
                    <a:gd name="connsiteY15" fmla="*/ 10768 h 142875"/>
                    <a:gd name="connsiteX16" fmla="*/ 10954 w 142875"/>
                    <a:gd name="connsiteY16" fmla="*/ 48868 h 142875"/>
                    <a:gd name="connsiteX17" fmla="*/ 8096 w 142875"/>
                    <a:gd name="connsiteY17" fmla="*/ 61251 h 142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875" h="142875">
                      <a:moveTo>
                        <a:pt x="8096" y="61251"/>
                      </a:moveTo>
                      <a:lnTo>
                        <a:pt x="31909" y="132688"/>
                      </a:lnTo>
                      <a:cubicBezTo>
                        <a:pt x="33814" y="139356"/>
                        <a:pt x="41434" y="143166"/>
                        <a:pt x="48101" y="140308"/>
                      </a:cubicBezTo>
                      <a:cubicBezTo>
                        <a:pt x="54769" y="138403"/>
                        <a:pt x="58579" y="130783"/>
                        <a:pt x="55721" y="124116"/>
                      </a:cubicBezTo>
                      <a:lnTo>
                        <a:pt x="41434" y="80301"/>
                      </a:lnTo>
                      <a:lnTo>
                        <a:pt x="73819" y="125068"/>
                      </a:lnTo>
                      <a:cubicBezTo>
                        <a:pt x="77629" y="130783"/>
                        <a:pt x="85249" y="130783"/>
                        <a:pt x="90011" y="126021"/>
                      </a:cubicBezTo>
                      <a:lnTo>
                        <a:pt x="128111" y="87921"/>
                      </a:lnTo>
                      <a:cubicBezTo>
                        <a:pt x="132874" y="83158"/>
                        <a:pt x="131921" y="75538"/>
                        <a:pt x="127159" y="71728"/>
                      </a:cubicBezTo>
                      <a:lnTo>
                        <a:pt x="81439" y="41248"/>
                      </a:lnTo>
                      <a:lnTo>
                        <a:pt x="125254" y="55536"/>
                      </a:lnTo>
                      <a:cubicBezTo>
                        <a:pt x="130016" y="57441"/>
                        <a:pt x="134779" y="55536"/>
                        <a:pt x="137636" y="52678"/>
                      </a:cubicBezTo>
                      <a:cubicBezTo>
                        <a:pt x="138589" y="51726"/>
                        <a:pt x="139541" y="49821"/>
                        <a:pt x="140494" y="47916"/>
                      </a:cubicBezTo>
                      <a:cubicBezTo>
                        <a:pt x="142399" y="41248"/>
                        <a:pt x="139541" y="34581"/>
                        <a:pt x="132874" y="31723"/>
                      </a:cubicBezTo>
                      <a:lnTo>
                        <a:pt x="61436" y="7911"/>
                      </a:lnTo>
                      <a:cubicBezTo>
                        <a:pt x="56674" y="6006"/>
                        <a:pt x="51911" y="7911"/>
                        <a:pt x="49054" y="10768"/>
                      </a:cubicBezTo>
                      <a:lnTo>
                        <a:pt x="10954" y="48868"/>
                      </a:lnTo>
                      <a:cubicBezTo>
                        <a:pt x="7144" y="51726"/>
                        <a:pt x="6191" y="57441"/>
                        <a:pt x="8096" y="6125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01" name="Freeform: Shape 100">
                  <a:extLst>
                    <a:ext uri="{FF2B5EF4-FFF2-40B4-BE49-F238E27FC236}">
                      <a16:creationId xmlns:a16="http://schemas.microsoft.com/office/drawing/2014/main" id="{E136B217-6D72-4FB4-B3FC-44B09DF4E0D8}"/>
                    </a:ext>
                  </a:extLst>
                </p:cNvPr>
                <p:cNvSpPr/>
                <p:nvPr/>
              </p:nvSpPr>
              <p:spPr>
                <a:xfrm>
                  <a:off x="5636419" y="3266598"/>
                  <a:ext cx="76200" cy="76200"/>
                </a:xfrm>
                <a:custGeom>
                  <a:avLst/>
                  <a:gdLst>
                    <a:gd name="connsiteX0" fmla="*/ 77629 w 76200"/>
                    <a:gd name="connsiteY0" fmla="*/ 42386 h 76200"/>
                    <a:gd name="connsiteX1" fmla="*/ 42386 w 76200"/>
                    <a:gd name="connsiteY1" fmla="*/ 77629 h 76200"/>
                    <a:gd name="connsiteX2" fmla="*/ 7144 w 76200"/>
                    <a:gd name="connsiteY2" fmla="*/ 42386 h 76200"/>
                    <a:gd name="connsiteX3" fmla="*/ 42386 w 76200"/>
                    <a:gd name="connsiteY3" fmla="*/ 7144 h 76200"/>
                    <a:gd name="connsiteX4" fmla="*/ 77629 w 76200"/>
                    <a:gd name="connsiteY4" fmla="*/ 42386 h 76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6200" h="76200">
                      <a:moveTo>
                        <a:pt x="77629" y="42386"/>
                      </a:moveTo>
                      <a:cubicBezTo>
                        <a:pt x="77629" y="61850"/>
                        <a:pt x="61850" y="77629"/>
                        <a:pt x="42386" y="77629"/>
                      </a:cubicBezTo>
                      <a:cubicBezTo>
                        <a:pt x="22922" y="77629"/>
                        <a:pt x="7144" y="61850"/>
                        <a:pt x="7144" y="42386"/>
                      </a:cubicBezTo>
                      <a:cubicBezTo>
                        <a:pt x="7144" y="22922"/>
                        <a:pt x="22922" y="7144"/>
                        <a:pt x="42386" y="7144"/>
                      </a:cubicBezTo>
                      <a:cubicBezTo>
                        <a:pt x="61850" y="7144"/>
                        <a:pt x="77629" y="22922"/>
                        <a:pt x="77629" y="42386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02" name="Freeform: Shape 101">
                  <a:extLst>
                    <a:ext uri="{FF2B5EF4-FFF2-40B4-BE49-F238E27FC236}">
                      <a16:creationId xmlns:a16="http://schemas.microsoft.com/office/drawing/2014/main" id="{83D11B6E-5192-4EF6-BA40-CBA86FEB998F}"/>
                    </a:ext>
                  </a:extLst>
                </p:cNvPr>
                <p:cNvSpPr/>
                <p:nvPr/>
              </p:nvSpPr>
              <p:spPr>
                <a:xfrm>
                  <a:off x="5719286" y="3229282"/>
                  <a:ext cx="123825" cy="152400"/>
                </a:xfrm>
                <a:custGeom>
                  <a:avLst/>
                  <a:gdLst>
                    <a:gd name="connsiteX0" fmla="*/ 97631 w 123825"/>
                    <a:gd name="connsiteY0" fmla="*/ 146377 h 152400"/>
                    <a:gd name="connsiteX1" fmla="*/ 91916 w 123825"/>
                    <a:gd name="connsiteY1" fmla="*/ 129232 h 152400"/>
                    <a:gd name="connsiteX2" fmla="*/ 50959 w 123825"/>
                    <a:gd name="connsiteY2" fmla="*/ 109230 h 152400"/>
                    <a:gd name="connsiteX3" fmla="*/ 106204 w 123825"/>
                    <a:gd name="connsiteY3" fmla="*/ 117802 h 152400"/>
                    <a:gd name="connsiteX4" fmla="*/ 118586 w 123825"/>
                    <a:gd name="connsiteY4" fmla="*/ 107325 h 152400"/>
                    <a:gd name="connsiteX5" fmla="*/ 118586 w 123825"/>
                    <a:gd name="connsiteY5" fmla="*/ 53032 h 152400"/>
                    <a:gd name="connsiteX6" fmla="*/ 106204 w 123825"/>
                    <a:gd name="connsiteY6" fmla="*/ 42555 h 152400"/>
                    <a:gd name="connsiteX7" fmla="*/ 50959 w 123825"/>
                    <a:gd name="connsiteY7" fmla="*/ 51127 h 152400"/>
                    <a:gd name="connsiteX8" fmla="*/ 91916 w 123825"/>
                    <a:gd name="connsiteY8" fmla="*/ 31125 h 152400"/>
                    <a:gd name="connsiteX9" fmla="*/ 98584 w 123825"/>
                    <a:gd name="connsiteY9" fmla="*/ 19695 h 152400"/>
                    <a:gd name="connsiteX10" fmla="*/ 97631 w 123825"/>
                    <a:gd name="connsiteY10" fmla="*/ 13980 h 152400"/>
                    <a:gd name="connsiteX11" fmla="*/ 80486 w 123825"/>
                    <a:gd name="connsiteY11" fmla="*/ 8265 h 152400"/>
                    <a:gd name="connsiteX12" fmla="*/ 13811 w 123825"/>
                    <a:gd name="connsiteY12" fmla="*/ 42555 h 152400"/>
                    <a:gd name="connsiteX13" fmla="*/ 7144 w 123825"/>
                    <a:gd name="connsiteY13" fmla="*/ 53985 h 152400"/>
                    <a:gd name="connsiteX14" fmla="*/ 7144 w 123825"/>
                    <a:gd name="connsiteY14" fmla="*/ 107325 h 152400"/>
                    <a:gd name="connsiteX15" fmla="*/ 13811 w 123825"/>
                    <a:gd name="connsiteY15" fmla="*/ 118755 h 152400"/>
                    <a:gd name="connsiteX16" fmla="*/ 81439 w 123825"/>
                    <a:gd name="connsiteY16" fmla="*/ 152092 h 152400"/>
                    <a:gd name="connsiteX17" fmla="*/ 97631 w 123825"/>
                    <a:gd name="connsiteY17" fmla="*/ 146377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23825" h="152400">
                      <a:moveTo>
                        <a:pt x="97631" y="146377"/>
                      </a:moveTo>
                      <a:cubicBezTo>
                        <a:pt x="100489" y="140662"/>
                        <a:pt x="98584" y="133042"/>
                        <a:pt x="91916" y="129232"/>
                      </a:cubicBezTo>
                      <a:lnTo>
                        <a:pt x="50959" y="109230"/>
                      </a:lnTo>
                      <a:lnTo>
                        <a:pt x="106204" y="117802"/>
                      </a:lnTo>
                      <a:cubicBezTo>
                        <a:pt x="112871" y="118755"/>
                        <a:pt x="118586" y="113992"/>
                        <a:pt x="118586" y="107325"/>
                      </a:cubicBezTo>
                      <a:lnTo>
                        <a:pt x="118586" y="53032"/>
                      </a:lnTo>
                      <a:cubicBezTo>
                        <a:pt x="118586" y="46365"/>
                        <a:pt x="112871" y="41602"/>
                        <a:pt x="106204" y="42555"/>
                      </a:cubicBezTo>
                      <a:lnTo>
                        <a:pt x="50959" y="51127"/>
                      </a:lnTo>
                      <a:lnTo>
                        <a:pt x="91916" y="31125"/>
                      </a:lnTo>
                      <a:cubicBezTo>
                        <a:pt x="96679" y="29220"/>
                        <a:pt x="98584" y="24457"/>
                        <a:pt x="98584" y="19695"/>
                      </a:cubicBezTo>
                      <a:cubicBezTo>
                        <a:pt x="98584" y="17790"/>
                        <a:pt x="98584" y="15885"/>
                        <a:pt x="97631" y="13980"/>
                      </a:cubicBezTo>
                      <a:cubicBezTo>
                        <a:pt x="94774" y="8265"/>
                        <a:pt x="87154" y="5407"/>
                        <a:pt x="80486" y="8265"/>
                      </a:cubicBezTo>
                      <a:lnTo>
                        <a:pt x="13811" y="42555"/>
                      </a:lnTo>
                      <a:cubicBezTo>
                        <a:pt x="10001" y="44460"/>
                        <a:pt x="7144" y="49222"/>
                        <a:pt x="7144" y="53985"/>
                      </a:cubicBezTo>
                      <a:lnTo>
                        <a:pt x="7144" y="107325"/>
                      </a:lnTo>
                      <a:cubicBezTo>
                        <a:pt x="7144" y="112087"/>
                        <a:pt x="10001" y="116850"/>
                        <a:pt x="13811" y="118755"/>
                      </a:cubicBezTo>
                      <a:lnTo>
                        <a:pt x="81439" y="152092"/>
                      </a:lnTo>
                      <a:cubicBezTo>
                        <a:pt x="87154" y="154950"/>
                        <a:pt x="94774" y="152092"/>
                        <a:pt x="97631" y="146377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03" name="Freeform: Shape 102">
                  <a:extLst>
                    <a:ext uri="{FF2B5EF4-FFF2-40B4-BE49-F238E27FC236}">
                      <a16:creationId xmlns:a16="http://schemas.microsoft.com/office/drawing/2014/main" id="{E462AD6E-DD7C-4F0F-897B-FAC80CF53F23}"/>
                    </a:ext>
                  </a:extLst>
                </p:cNvPr>
                <p:cNvSpPr/>
                <p:nvPr/>
              </p:nvSpPr>
              <p:spPr>
                <a:xfrm>
                  <a:off x="5740669" y="3544431"/>
                  <a:ext cx="114300" cy="114300"/>
                </a:xfrm>
                <a:custGeom>
                  <a:avLst/>
                  <a:gdLst>
                    <a:gd name="connsiteX0" fmla="*/ 84863 w 114300"/>
                    <a:gd name="connsiteY0" fmla="*/ 35023 h 114300"/>
                    <a:gd name="connsiteX1" fmla="*/ 84863 w 114300"/>
                    <a:gd name="connsiteY1" fmla="*/ 84863 h 114300"/>
                    <a:gd name="connsiteX2" fmla="*/ 35023 w 114300"/>
                    <a:gd name="connsiteY2" fmla="*/ 84863 h 114300"/>
                    <a:gd name="connsiteX3" fmla="*/ 35023 w 114300"/>
                    <a:gd name="connsiteY3" fmla="*/ 35023 h 114300"/>
                    <a:gd name="connsiteX4" fmla="*/ 84863 w 114300"/>
                    <a:gd name="connsiteY4" fmla="*/ 35023 h 114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4300" h="114300">
                      <a:moveTo>
                        <a:pt x="84863" y="35023"/>
                      </a:moveTo>
                      <a:cubicBezTo>
                        <a:pt x="98626" y="48786"/>
                        <a:pt x="98626" y="71100"/>
                        <a:pt x="84863" y="84863"/>
                      </a:cubicBezTo>
                      <a:cubicBezTo>
                        <a:pt x="71100" y="98626"/>
                        <a:pt x="48786" y="98626"/>
                        <a:pt x="35023" y="84863"/>
                      </a:cubicBezTo>
                      <a:cubicBezTo>
                        <a:pt x="21260" y="71100"/>
                        <a:pt x="21260" y="48786"/>
                        <a:pt x="35023" y="35023"/>
                      </a:cubicBezTo>
                      <a:cubicBezTo>
                        <a:pt x="48786" y="21260"/>
                        <a:pt x="71100" y="21260"/>
                        <a:pt x="84863" y="350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04" name="Freeform: Shape 103">
                  <a:extLst>
                    <a:ext uri="{FF2B5EF4-FFF2-40B4-BE49-F238E27FC236}">
                      <a16:creationId xmlns:a16="http://schemas.microsoft.com/office/drawing/2014/main" id="{EC15B1E6-588D-4465-9B5E-0239AB5C3A0F}"/>
                    </a:ext>
                  </a:extLst>
                </p:cNvPr>
                <p:cNvSpPr/>
                <p:nvPr/>
              </p:nvSpPr>
              <p:spPr>
                <a:xfrm>
                  <a:off x="5804244" y="3452709"/>
                  <a:ext cx="142875" cy="142875"/>
                </a:xfrm>
                <a:custGeom>
                  <a:avLst/>
                  <a:gdLst>
                    <a:gd name="connsiteX0" fmla="*/ 125068 w 142875"/>
                    <a:gd name="connsiteY0" fmla="*/ 92496 h 142875"/>
                    <a:gd name="connsiteX1" fmla="*/ 81253 w 142875"/>
                    <a:gd name="connsiteY1" fmla="*/ 106783 h 142875"/>
                    <a:gd name="connsiteX2" fmla="*/ 126021 w 142875"/>
                    <a:gd name="connsiteY2" fmla="*/ 74398 h 142875"/>
                    <a:gd name="connsiteX3" fmla="*/ 126973 w 142875"/>
                    <a:gd name="connsiteY3" fmla="*/ 58206 h 142875"/>
                    <a:gd name="connsiteX4" fmla="*/ 88873 w 142875"/>
                    <a:gd name="connsiteY4" fmla="*/ 20106 h 142875"/>
                    <a:gd name="connsiteX5" fmla="*/ 72681 w 142875"/>
                    <a:gd name="connsiteY5" fmla="*/ 21058 h 142875"/>
                    <a:gd name="connsiteX6" fmla="*/ 41248 w 142875"/>
                    <a:gd name="connsiteY6" fmla="*/ 66778 h 142875"/>
                    <a:gd name="connsiteX7" fmla="*/ 55536 w 142875"/>
                    <a:gd name="connsiteY7" fmla="*/ 22963 h 142875"/>
                    <a:gd name="connsiteX8" fmla="*/ 52678 w 142875"/>
                    <a:gd name="connsiteY8" fmla="*/ 10581 h 142875"/>
                    <a:gd name="connsiteX9" fmla="*/ 47916 w 142875"/>
                    <a:gd name="connsiteY9" fmla="*/ 7723 h 142875"/>
                    <a:gd name="connsiteX10" fmla="*/ 31723 w 142875"/>
                    <a:gd name="connsiteY10" fmla="*/ 15343 h 142875"/>
                    <a:gd name="connsiteX11" fmla="*/ 7911 w 142875"/>
                    <a:gd name="connsiteY11" fmla="*/ 86781 h 142875"/>
                    <a:gd name="connsiteX12" fmla="*/ 10768 w 142875"/>
                    <a:gd name="connsiteY12" fmla="*/ 99163 h 142875"/>
                    <a:gd name="connsiteX13" fmla="*/ 48868 w 142875"/>
                    <a:gd name="connsiteY13" fmla="*/ 137263 h 142875"/>
                    <a:gd name="connsiteX14" fmla="*/ 61251 w 142875"/>
                    <a:gd name="connsiteY14" fmla="*/ 140121 h 142875"/>
                    <a:gd name="connsiteX15" fmla="*/ 132688 w 142875"/>
                    <a:gd name="connsiteY15" fmla="*/ 116308 h 142875"/>
                    <a:gd name="connsiteX16" fmla="*/ 140308 w 142875"/>
                    <a:gd name="connsiteY16" fmla="*/ 100116 h 142875"/>
                    <a:gd name="connsiteX17" fmla="*/ 125068 w 142875"/>
                    <a:gd name="connsiteY17" fmla="*/ 92496 h 142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875" h="142875">
                      <a:moveTo>
                        <a:pt x="125068" y="92496"/>
                      </a:moveTo>
                      <a:lnTo>
                        <a:pt x="81253" y="106783"/>
                      </a:lnTo>
                      <a:lnTo>
                        <a:pt x="126021" y="74398"/>
                      </a:lnTo>
                      <a:cubicBezTo>
                        <a:pt x="131736" y="70588"/>
                        <a:pt x="131736" y="62968"/>
                        <a:pt x="126973" y="58206"/>
                      </a:cubicBezTo>
                      <a:lnTo>
                        <a:pt x="88873" y="20106"/>
                      </a:lnTo>
                      <a:cubicBezTo>
                        <a:pt x="84111" y="15343"/>
                        <a:pt x="76491" y="16296"/>
                        <a:pt x="72681" y="21058"/>
                      </a:cubicBezTo>
                      <a:lnTo>
                        <a:pt x="41248" y="66778"/>
                      </a:lnTo>
                      <a:lnTo>
                        <a:pt x="55536" y="22963"/>
                      </a:lnTo>
                      <a:cubicBezTo>
                        <a:pt x="57441" y="18201"/>
                        <a:pt x="55536" y="13438"/>
                        <a:pt x="52678" y="10581"/>
                      </a:cubicBezTo>
                      <a:cubicBezTo>
                        <a:pt x="51726" y="9628"/>
                        <a:pt x="49821" y="8676"/>
                        <a:pt x="47916" y="7723"/>
                      </a:cubicBezTo>
                      <a:cubicBezTo>
                        <a:pt x="41248" y="5818"/>
                        <a:pt x="34581" y="8676"/>
                        <a:pt x="31723" y="15343"/>
                      </a:cubicBezTo>
                      <a:lnTo>
                        <a:pt x="7911" y="86781"/>
                      </a:lnTo>
                      <a:cubicBezTo>
                        <a:pt x="6006" y="91543"/>
                        <a:pt x="7911" y="96306"/>
                        <a:pt x="10768" y="99163"/>
                      </a:cubicBezTo>
                      <a:lnTo>
                        <a:pt x="48868" y="137263"/>
                      </a:lnTo>
                      <a:cubicBezTo>
                        <a:pt x="52678" y="141073"/>
                        <a:pt x="57441" y="142026"/>
                        <a:pt x="61251" y="140121"/>
                      </a:cubicBezTo>
                      <a:lnTo>
                        <a:pt x="132688" y="116308"/>
                      </a:lnTo>
                      <a:cubicBezTo>
                        <a:pt x="139356" y="114403"/>
                        <a:pt x="143166" y="106783"/>
                        <a:pt x="140308" y="100116"/>
                      </a:cubicBezTo>
                      <a:cubicBezTo>
                        <a:pt x="138403" y="94401"/>
                        <a:pt x="131736" y="90591"/>
                        <a:pt x="125068" y="92496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05" name="Freeform: Shape 104">
                  <a:extLst>
                    <a:ext uri="{FF2B5EF4-FFF2-40B4-BE49-F238E27FC236}">
                      <a16:creationId xmlns:a16="http://schemas.microsoft.com/office/drawing/2014/main" id="{54AAEBBD-843A-48EC-9C22-212AF42C2306}"/>
                    </a:ext>
                  </a:extLst>
                </p:cNvPr>
                <p:cNvSpPr/>
                <p:nvPr/>
              </p:nvSpPr>
              <p:spPr>
                <a:xfrm>
                  <a:off x="6052661" y="3684746"/>
                  <a:ext cx="76200" cy="76200"/>
                </a:xfrm>
                <a:custGeom>
                  <a:avLst/>
                  <a:gdLst>
                    <a:gd name="connsiteX0" fmla="*/ 77629 w 76200"/>
                    <a:gd name="connsiteY0" fmla="*/ 42386 h 76200"/>
                    <a:gd name="connsiteX1" fmla="*/ 42386 w 76200"/>
                    <a:gd name="connsiteY1" fmla="*/ 77629 h 76200"/>
                    <a:gd name="connsiteX2" fmla="*/ 7144 w 76200"/>
                    <a:gd name="connsiteY2" fmla="*/ 42386 h 76200"/>
                    <a:gd name="connsiteX3" fmla="*/ 42386 w 76200"/>
                    <a:gd name="connsiteY3" fmla="*/ 7144 h 76200"/>
                    <a:gd name="connsiteX4" fmla="*/ 77629 w 76200"/>
                    <a:gd name="connsiteY4" fmla="*/ 42386 h 76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6200" h="76200">
                      <a:moveTo>
                        <a:pt x="77629" y="42386"/>
                      </a:moveTo>
                      <a:cubicBezTo>
                        <a:pt x="77629" y="61850"/>
                        <a:pt x="61850" y="77629"/>
                        <a:pt x="42386" y="77629"/>
                      </a:cubicBezTo>
                      <a:cubicBezTo>
                        <a:pt x="22922" y="77629"/>
                        <a:pt x="7144" y="61850"/>
                        <a:pt x="7144" y="42386"/>
                      </a:cubicBezTo>
                      <a:cubicBezTo>
                        <a:pt x="7144" y="22922"/>
                        <a:pt x="22922" y="7144"/>
                        <a:pt x="42386" y="7144"/>
                      </a:cubicBezTo>
                      <a:cubicBezTo>
                        <a:pt x="61850" y="7144"/>
                        <a:pt x="77629" y="22922"/>
                        <a:pt x="77629" y="42386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06" name="Freeform: Shape 105">
                  <a:extLst>
                    <a:ext uri="{FF2B5EF4-FFF2-40B4-BE49-F238E27FC236}">
                      <a16:creationId xmlns:a16="http://schemas.microsoft.com/office/drawing/2014/main" id="{23AD6490-E536-4C99-A18E-164C5E166725}"/>
                    </a:ext>
                  </a:extLst>
                </p:cNvPr>
                <p:cNvSpPr/>
                <p:nvPr/>
              </p:nvSpPr>
              <p:spPr>
                <a:xfrm>
                  <a:off x="6015345" y="3560921"/>
                  <a:ext cx="152400" cy="123825"/>
                </a:xfrm>
                <a:custGeom>
                  <a:avLst/>
                  <a:gdLst>
                    <a:gd name="connsiteX0" fmla="*/ 146377 w 152400"/>
                    <a:gd name="connsiteY0" fmla="*/ 28099 h 123825"/>
                    <a:gd name="connsiteX1" fmla="*/ 129232 w 152400"/>
                    <a:gd name="connsiteY1" fmla="*/ 33814 h 123825"/>
                    <a:gd name="connsiteX2" fmla="*/ 109230 w 152400"/>
                    <a:gd name="connsiteY2" fmla="*/ 74771 h 123825"/>
                    <a:gd name="connsiteX3" fmla="*/ 117802 w 152400"/>
                    <a:gd name="connsiteY3" fmla="*/ 19526 h 123825"/>
                    <a:gd name="connsiteX4" fmla="*/ 107325 w 152400"/>
                    <a:gd name="connsiteY4" fmla="*/ 7144 h 123825"/>
                    <a:gd name="connsiteX5" fmla="*/ 53032 w 152400"/>
                    <a:gd name="connsiteY5" fmla="*/ 7144 h 123825"/>
                    <a:gd name="connsiteX6" fmla="*/ 42555 w 152400"/>
                    <a:gd name="connsiteY6" fmla="*/ 19526 h 123825"/>
                    <a:gd name="connsiteX7" fmla="*/ 51127 w 152400"/>
                    <a:gd name="connsiteY7" fmla="*/ 74771 h 123825"/>
                    <a:gd name="connsiteX8" fmla="*/ 31125 w 152400"/>
                    <a:gd name="connsiteY8" fmla="*/ 33814 h 123825"/>
                    <a:gd name="connsiteX9" fmla="*/ 19695 w 152400"/>
                    <a:gd name="connsiteY9" fmla="*/ 27146 h 123825"/>
                    <a:gd name="connsiteX10" fmla="*/ 13980 w 152400"/>
                    <a:gd name="connsiteY10" fmla="*/ 28099 h 123825"/>
                    <a:gd name="connsiteX11" fmla="*/ 8265 w 152400"/>
                    <a:gd name="connsiteY11" fmla="*/ 45244 h 123825"/>
                    <a:gd name="connsiteX12" fmla="*/ 41602 w 152400"/>
                    <a:gd name="connsiteY12" fmla="*/ 112871 h 123825"/>
                    <a:gd name="connsiteX13" fmla="*/ 53032 w 152400"/>
                    <a:gd name="connsiteY13" fmla="*/ 119539 h 123825"/>
                    <a:gd name="connsiteX14" fmla="*/ 106372 w 152400"/>
                    <a:gd name="connsiteY14" fmla="*/ 119539 h 123825"/>
                    <a:gd name="connsiteX15" fmla="*/ 117802 w 152400"/>
                    <a:gd name="connsiteY15" fmla="*/ 112871 h 123825"/>
                    <a:gd name="connsiteX16" fmla="*/ 151140 w 152400"/>
                    <a:gd name="connsiteY16" fmla="*/ 45244 h 123825"/>
                    <a:gd name="connsiteX17" fmla="*/ 146377 w 152400"/>
                    <a:gd name="connsiteY17" fmla="*/ 28099 h 123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52400" h="123825">
                      <a:moveTo>
                        <a:pt x="146377" y="28099"/>
                      </a:moveTo>
                      <a:cubicBezTo>
                        <a:pt x="140662" y="25241"/>
                        <a:pt x="133042" y="27146"/>
                        <a:pt x="129232" y="33814"/>
                      </a:cubicBezTo>
                      <a:lnTo>
                        <a:pt x="109230" y="74771"/>
                      </a:lnTo>
                      <a:lnTo>
                        <a:pt x="117802" y="19526"/>
                      </a:lnTo>
                      <a:cubicBezTo>
                        <a:pt x="118755" y="12859"/>
                        <a:pt x="113992" y="7144"/>
                        <a:pt x="107325" y="7144"/>
                      </a:cubicBezTo>
                      <a:lnTo>
                        <a:pt x="53032" y="7144"/>
                      </a:lnTo>
                      <a:cubicBezTo>
                        <a:pt x="46365" y="7144"/>
                        <a:pt x="41602" y="12859"/>
                        <a:pt x="42555" y="19526"/>
                      </a:cubicBezTo>
                      <a:lnTo>
                        <a:pt x="51127" y="74771"/>
                      </a:lnTo>
                      <a:lnTo>
                        <a:pt x="31125" y="33814"/>
                      </a:lnTo>
                      <a:cubicBezTo>
                        <a:pt x="29220" y="29051"/>
                        <a:pt x="24457" y="27146"/>
                        <a:pt x="19695" y="27146"/>
                      </a:cubicBezTo>
                      <a:cubicBezTo>
                        <a:pt x="17790" y="27146"/>
                        <a:pt x="15885" y="27146"/>
                        <a:pt x="13980" y="28099"/>
                      </a:cubicBezTo>
                      <a:cubicBezTo>
                        <a:pt x="8265" y="30956"/>
                        <a:pt x="5407" y="38576"/>
                        <a:pt x="8265" y="45244"/>
                      </a:cubicBezTo>
                      <a:lnTo>
                        <a:pt x="41602" y="112871"/>
                      </a:lnTo>
                      <a:cubicBezTo>
                        <a:pt x="43507" y="116681"/>
                        <a:pt x="48270" y="119539"/>
                        <a:pt x="53032" y="119539"/>
                      </a:cubicBezTo>
                      <a:lnTo>
                        <a:pt x="106372" y="119539"/>
                      </a:lnTo>
                      <a:cubicBezTo>
                        <a:pt x="111135" y="119539"/>
                        <a:pt x="115897" y="116681"/>
                        <a:pt x="117802" y="112871"/>
                      </a:cubicBezTo>
                      <a:lnTo>
                        <a:pt x="151140" y="45244"/>
                      </a:lnTo>
                      <a:cubicBezTo>
                        <a:pt x="154950" y="38576"/>
                        <a:pt x="152092" y="30956"/>
                        <a:pt x="146377" y="28099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07" name="Freeform: Shape 106">
                  <a:extLst>
                    <a:ext uri="{FF2B5EF4-FFF2-40B4-BE49-F238E27FC236}">
                      <a16:creationId xmlns:a16="http://schemas.microsoft.com/office/drawing/2014/main" id="{2886D434-863A-4F80-95A3-1DD2D2F9A0CC}"/>
                    </a:ext>
                  </a:extLst>
                </p:cNvPr>
                <p:cNvSpPr/>
                <p:nvPr/>
              </p:nvSpPr>
              <p:spPr>
                <a:xfrm>
                  <a:off x="6330466" y="3545364"/>
                  <a:ext cx="114300" cy="114300"/>
                </a:xfrm>
                <a:custGeom>
                  <a:avLst/>
                  <a:gdLst>
                    <a:gd name="connsiteX0" fmla="*/ 84863 w 114300"/>
                    <a:gd name="connsiteY0" fmla="*/ 35023 h 114300"/>
                    <a:gd name="connsiteX1" fmla="*/ 84863 w 114300"/>
                    <a:gd name="connsiteY1" fmla="*/ 84863 h 114300"/>
                    <a:gd name="connsiteX2" fmla="*/ 35023 w 114300"/>
                    <a:gd name="connsiteY2" fmla="*/ 84863 h 114300"/>
                    <a:gd name="connsiteX3" fmla="*/ 35023 w 114300"/>
                    <a:gd name="connsiteY3" fmla="*/ 35023 h 114300"/>
                    <a:gd name="connsiteX4" fmla="*/ 84863 w 114300"/>
                    <a:gd name="connsiteY4" fmla="*/ 35023 h 114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4300" h="114300">
                      <a:moveTo>
                        <a:pt x="84863" y="35023"/>
                      </a:moveTo>
                      <a:cubicBezTo>
                        <a:pt x="98626" y="48786"/>
                        <a:pt x="98625" y="71100"/>
                        <a:pt x="84863" y="84863"/>
                      </a:cubicBezTo>
                      <a:cubicBezTo>
                        <a:pt x="71100" y="98626"/>
                        <a:pt x="48786" y="98625"/>
                        <a:pt x="35023" y="84863"/>
                      </a:cubicBezTo>
                      <a:cubicBezTo>
                        <a:pt x="21260" y="71100"/>
                        <a:pt x="21260" y="48786"/>
                        <a:pt x="35023" y="35023"/>
                      </a:cubicBezTo>
                      <a:cubicBezTo>
                        <a:pt x="48786" y="21260"/>
                        <a:pt x="71100" y="21260"/>
                        <a:pt x="84863" y="350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08" name="Freeform: Shape 107">
                  <a:extLst>
                    <a:ext uri="{FF2B5EF4-FFF2-40B4-BE49-F238E27FC236}">
                      <a16:creationId xmlns:a16="http://schemas.microsoft.com/office/drawing/2014/main" id="{5A83A7AE-C462-4567-8B11-F4BACA10C91A}"/>
                    </a:ext>
                  </a:extLst>
                </p:cNvPr>
                <p:cNvSpPr/>
                <p:nvPr/>
              </p:nvSpPr>
              <p:spPr>
                <a:xfrm>
                  <a:off x="6237819" y="3453281"/>
                  <a:ext cx="142875" cy="142875"/>
                </a:xfrm>
                <a:custGeom>
                  <a:avLst/>
                  <a:gdLst>
                    <a:gd name="connsiteX0" fmla="*/ 141073 w 142875"/>
                    <a:gd name="connsiteY0" fmla="*/ 87161 h 142875"/>
                    <a:gd name="connsiteX1" fmla="*/ 117261 w 142875"/>
                    <a:gd name="connsiteY1" fmla="*/ 15724 h 142875"/>
                    <a:gd name="connsiteX2" fmla="*/ 101068 w 142875"/>
                    <a:gd name="connsiteY2" fmla="*/ 8104 h 142875"/>
                    <a:gd name="connsiteX3" fmla="*/ 93448 w 142875"/>
                    <a:gd name="connsiteY3" fmla="*/ 24296 h 142875"/>
                    <a:gd name="connsiteX4" fmla="*/ 107736 w 142875"/>
                    <a:gd name="connsiteY4" fmla="*/ 68111 h 142875"/>
                    <a:gd name="connsiteX5" fmla="*/ 75351 w 142875"/>
                    <a:gd name="connsiteY5" fmla="*/ 23344 h 142875"/>
                    <a:gd name="connsiteX6" fmla="*/ 59158 w 142875"/>
                    <a:gd name="connsiteY6" fmla="*/ 22391 h 142875"/>
                    <a:gd name="connsiteX7" fmla="*/ 21058 w 142875"/>
                    <a:gd name="connsiteY7" fmla="*/ 60491 h 142875"/>
                    <a:gd name="connsiteX8" fmla="*/ 22011 w 142875"/>
                    <a:gd name="connsiteY8" fmla="*/ 76684 h 142875"/>
                    <a:gd name="connsiteX9" fmla="*/ 66778 w 142875"/>
                    <a:gd name="connsiteY9" fmla="*/ 109069 h 142875"/>
                    <a:gd name="connsiteX10" fmla="*/ 22963 w 142875"/>
                    <a:gd name="connsiteY10" fmla="*/ 94781 h 142875"/>
                    <a:gd name="connsiteX11" fmla="*/ 10581 w 142875"/>
                    <a:gd name="connsiteY11" fmla="*/ 97639 h 142875"/>
                    <a:gd name="connsiteX12" fmla="*/ 7723 w 142875"/>
                    <a:gd name="connsiteY12" fmla="*/ 102401 h 142875"/>
                    <a:gd name="connsiteX13" fmla="*/ 15343 w 142875"/>
                    <a:gd name="connsiteY13" fmla="*/ 118594 h 142875"/>
                    <a:gd name="connsiteX14" fmla="*/ 86781 w 142875"/>
                    <a:gd name="connsiteY14" fmla="*/ 142406 h 142875"/>
                    <a:gd name="connsiteX15" fmla="*/ 99163 w 142875"/>
                    <a:gd name="connsiteY15" fmla="*/ 139549 h 142875"/>
                    <a:gd name="connsiteX16" fmla="*/ 137263 w 142875"/>
                    <a:gd name="connsiteY16" fmla="*/ 101449 h 142875"/>
                    <a:gd name="connsiteX17" fmla="*/ 141073 w 142875"/>
                    <a:gd name="connsiteY17" fmla="*/ 87161 h 142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875" h="142875">
                      <a:moveTo>
                        <a:pt x="141073" y="87161"/>
                      </a:moveTo>
                      <a:lnTo>
                        <a:pt x="117261" y="15724"/>
                      </a:lnTo>
                      <a:cubicBezTo>
                        <a:pt x="115356" y="9056"/>
                        <a:pt x="107736" y="5246"/>
                        <a:pt x="101068" y="8104"/>
                      </a:cubicBezTo>
                      <a:cubicBezTo>
                        <a:pt x="94401" y="10009"/>
                        <a:pt x="90591" y="17629"/>
                        <a:pt x="93448" y="24296"/>
                      </a:cubicBezTo>
                      <a:lnTo>
                        <a:pt x="107736" y="68111"/>
                      </a:lnTo>
                      <a:lnTo>
                        <a:pt x="75351" y="23344"/>
                      </a:lnTo>
                      <a:cubicBezTo>
                        <a:pt x="71541" y="17629"/>
                        <a:pt x="63921" y="17629"/>
                        <a:pt x="59158" y="22391"/>
                      </a:cubicBezTo>
                      <a:lnTo>
                        <a:pt x="21058" y="60491"/>
                      </a:lnTo>
                      <a:cubicBezTo>
                        <a:pt x="16296" y="65254"/>
                        <a:pt x="17248" y="72874"/>
                        <a:pt x="22011" y="76684"/>
                      </a:cubicBezTo>
                      <a:lnTo>
                        <a:pt x="66778" y="109069"/>
                      </a:lnTo>
                      <a:lnTo>
                        <a:pt x="22963" y="94781"/>
                      </a:lnTo>
                      <a:cubicBezTo>
                        <a:pt x="18201" y="92876"/>
                        <a:pt x="13438" y="94781"/>
                        <a:pt x="10581" y="97639"/>
                      </a:cubicBezTo>
                      <a:cubicBezTo>
                        <a:pt x="9628" y="98591"/>
                        <a:pt x="8676" y="100496"/>
                        <a:pt x="7723" y="102401"/>
                      </a:cubicBezTo>
                      <a:cubicBezTo>
                        <a:pt x="5818" y="109069"/>
                        <a:pt x="8676" y="115736"/>
                        <a:pt x="15343" y="118594"/>
                      </a:cubicBezTo>
                      <a:lnTo>
                        <a:pt x="86781" y="142406"/>
                      </a:lnTo>
                      <a:cubicBezTo>
                        <a:pt x="91543" y="144311"/>
                        <a:pt x="96306" y="142406"/>
                        <a:pt x="99163" y="139549"/>
                      </a:cubicBezTo>
                      <a:lnTo>
                        <a:pt x="137263" y="101449"/>
                      </a:lnTo>
                      <a:cubicBezTo>
                        <a:pt x="142026" y="96686"/>
                        <a:pt x="142978" y="90971"/>
                        <a:pt x="141073" y="8716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09" name="Freeform: Shape 108">
                  <a:extLst>
                    <a:ext uri="{FF2B5EF4-FFF2-40B4-BE49-F238E27FC236}">
                      <a16:creationId xmlns:a16="http://schemas.microsoft.com/office/drawing/2014/main" id="{771D4B74-0BE8-48A0-920F-A7553F79B8E0}"/>
                    </a:ext>
                  </a:extLst>
                </p:cNvPr>
                <p:cNvSpPr/>
                <p:nvPr/>
              </p:nvSpPr>
              <p:spPr>
                <a:xfrm>
                  <a:off x="6470809" y="3268503"/>
                  <a:ext cx="76200" cy="76200"/>
                </a:xfrm>
                <a:custGeom>
                  <a:avLst/>
                  <a:gdLst>
                    <a:gd name="connsiteX0" fmla="*/ 77629 w 76200"/>
                    <a:gd name="connsiteY0" fmla="*/ 42386 h 76200"/>
                    <a:gd name="connsiteX1" fmla="*/ 42386 w 76200"/>
                    <a:gd name="connsiteY1" fmla="*/ 77629 h 76200"/>
                    <a:gd name="connsiteX2" fmla="*/ 7144 w 76200"/>
                    <a:gd name="connsiteY2" fmla="*/ 42386 h 76200"/>
                    <a:gd name="connsiteX3" fmla="*/ 42386 w 76200"/>
                    <a:gd name="connsiteY3" fmla="*/ 7144 h 76200"/>
                    <a:gd name="connsiteX4" fmla="*/ 77629 w 76200"/>
                    <a:gd name="connsiteY4" fmla="*/ 42386 h 76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6200" h="76200">
                      <a:moveTo>
                        <a:pt x="77629" y="42386"/>
                      </a:moveTo>
                      <a:cubicBezTo>
                        <a:pt x="77629" y="61850"/>
                        <a:pt x="61850" y="77629"/>
                        <a:pt x="42386" y="77629"/>
                      </a:cubicBezTo>
                      <a:cubicBezTo>
                        <a:pt x="22922" y="77629"/>
                        <a:pt x="7144" y="61850"/>
                        <a:pt x="7144" y="42386"/>
                      </a:cubicBezTo>
                      <a:cubicBezTo>
                        <a:pt x="7144" y="22922"/>
                        <a:pt x="22922" y="7144"/>
                        <a:pt x="42386" y="7144"/>
                      </a:cubicBezTo>
                      <a:cubicBezTo>
                        <a:pt x="61850" y="7144"/>
                        <a:pt x="77629" y="22922"/>
                        <a:pt x="77629" y="42386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10" name="Freeform: Shape 109">
                  <a:extLst>
                    <a:ext uri="{FF2B5EF4-FFF2-40B4-BE49-F238E27FC236}">
                      <a16:creationId xmlns:a16="http://schemas.microsoft.com/office/drawing/2014/main" id="{F2896114-D289-4CD6-8B0F-6457D0314576}"/>
                    </a:ext>
                  </a:extLst>
                </p:cNvPr>
                <p:cNvSpPr/>
                <p:nvPr/>
              </p:nvSpPr>
              <p:spPr>
                <a:xfrm>
                  <a:off x="6346031" y="3231022"/>
                  <a:ext cx="123825" cy="152400"/>
                </a:xfrm>
                <a:custGeom>
                  <a:avLst/>
                  <a:gdLst>
                    <a:gd name="connsiteX0" fmla="*/ 112871 w 123825"/>
                    <a:gd name="connsiteY0" fmla="*/ 41767 h 152400"/>
                    <a:gd name="connsiteX1" fmla="*/ 45244 w 123825"/>
                    <a:gd name="connsiteY1" fmla="*/ 8430 h 152400"/>
                    <a:gd name="connsiteX2" fmla="*/ 28099 w 123825"/>
                    <a:gd name="connsiteY2" fmla="*/ 14145 h 152400"/>
                    <a:gd name="connsiteX3" fmla="*/ 33814 w 123825"/>
                    <a:gd name="connsiteY3" fmla="*/ 31290 h 152400"/>
                    <a:gd name="connsiteX4" fmla="*/ 74771 w 123825"/>
                    <a:gd name="connsiteY4" fmla="*/ 51292 h 152400"/>
                    <a:gd name="connsiteX5" fmla="*/ 19526 w 123825"/>
                    <a:gd name="connsiteY5" fmla="*/ 42720 h 152400"/>
                    <a:gd name="connsiteX6" fmla="*/ 7144 w 123825"/>
                    <a:gd name="connsiteY6" fmla="*/ 53197 h 152400"/>
                    <a:gd name="connsiteX7" fmla="*/ 7144 w 123825"/>
                    <a:gd name="connsiteY7" fmla="*/ 107490 h 152400"/>
                    <a:gd name="connsiteX8" fmla="*/ 19526 w 123825"/>
                    <a:gd name="connsiteY8" fmla="*/ 117967 h 152400"/>
                    <a:gd name="connsiteX9" fmla="*/ 74771 w 123825"/>
                    <a:gd name="connsiteY9" fmla="*/ 109395 h 152400"/>
                    <a:gd name="connsiteX10" fmla="*/ 33814 w 123825"/>
                    <a:gd name="connsiteY10" fmla="*/ 129397 h 152400"/>
                    <a:gd name="connsiteX11" fmla="*/ 27146 w 123825"/>
                    <a:gd name="connsiteY11" fmla="*/ 140827 h 152400"/>
                    <a:gd name="connsiteX12" fmla="*/ 28099 w 123825"/>
                    <a:gd name="connsiteY12" fmla="*/ 146542 h 152400"/>
                    <a:gd name="connsiteX13" fmla="*/ 45244 w 123825"/>
                    <a:gd name="connsiteY13" fmla="*/ 152257 h 152400"/>
                    <a:gd name="connsiteX14" fmla="*/ 112871 w 123825"/>
                    <a:gd name="connsiteY14" fmla="*/ 118920 h 152400"/>
                    <a:gd name="connsiteX15" fmla="*/ 119539 w 123825"/>
                    <a:gd name="connsiteY15" fmla="*/ 107490 h 152400"/>
                    <a:gd name="connsiteX16" fmla="*/ 119539 w 123825"/>
                    <a:gd name="connsiteY16" fmla="*/ 54150 h 152400"/>
                    <a:gd name="connsiteX17" fmla="*/ 112871 w 123825"/>
                    <a:gd name="connsiteY17" fmla="*/ 41767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23825" h="152400">
                      <a:moveTo>
                        <a:pt x="112871" y="41767"/>
                      </a:moveTo>
                      <a:lnTo>
                        <a:pt x="45244" y="8430"/>
                      </a:lnTo>
                      <a:cubicBezTo>
                        <a:pt x="39529" y="5572"/>
                        <a:pt x="31909" y="7477"/>
                        <a:pt x="28099" y="14145"/>
                      </a:cubicBezTo>
                      <a:cubicBezTo>
                        <a:pt x="25241" y="19860"/>
                        <a:pt x="27146" y="27480"/>
                        <a:pt x="33814" y="31290"/>
                      </a:cubicBezTo>
                      <a:lnTo>
                        <a:pt x="74771" y="51292"/>
                      </a:lnTo>
                      <a:lnTo>
                        <a:pt x="19526" y="42720"/>
                      </a:lnTo>
                      <a:cubicBezTo>
                        <a:pt x="12859" y="41767"/>
                        <a:pt x="7144" y="46530"/>
                        <a:pt x="7144" y="53197"/>
                      </a:cubicBezTo>
                      <a:lnTo>
                        <a:pt x="7144" y="107490"/>
                      </a:lnTo>
                      <a:cubicBezTo>
                        <a:pt x="7144" y="114157"/>
                        <a:pt x="12859" y="118920"/>
                        <a:pt x="19526" y="117967"/>
                      </a:cubicBezTo>
                      <a:lnTo>
                        <a:pt x="74771" y="109395"/>
                      </a:lnTo>
                      <a:lnTo>
                        <a:pt x="33814" y="129397"/>
                      </a:lnTo>
                      <a:cubicBezTo>
                        <a:pt x="29051" y="131302"/>
                        <a:pt x="27146" y="136065"/>
                        <a:pt x="27146" y="140827"/>
                      </a:cubicBezTo>
                      <a:cubicBezTo>
                        <a:pt x="27146" y="142732"/>
                        <a:pt x="27146" y="144637"/>
                        <a:pt x="28099" y="146542"/>
                      </a:cubicBezTo>
                      <a:cubicBezTo>
                        <a:pt x="30956" y="152257"/>
                        <a:pt x="38576" y="155115"/>
                        <a:pt x="45244" y="152257"/>
                      </a:cubicBezTo>
                      <a:lnTo>
                        <a:pt x="112871" y="118920"/>
                      </a:lnTo>
                      <a:cubicBezTo>
                        <a:pt x="116681" y="117015"/>
                        <a:pt x="119539" y="112252"/>
                        <a:pt x="119539" y="107490"/>
                      </a:cubicBezTo>
                      <a:lnTo>
                        <a:pt x="119539" y="54150"/>
                      </a:lnTo>
                      <a:cubicBezTo>
                        <a:pt x="119539" y="47482"/>
                        <a:pt x="117634" y="43672"/>
                        <a:pt x="112871" y="41767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11" name="Freeform: Shape 110">
                  <a:extLst>
                    <a:ext uri="{FF2B5EF4-FFF2-40B4-BE49-F238E27FC236}">
                      <a16:creationId xmlns:a16="http://schemas.microsoft.com/office/drawing/2014/main" id="{218D77A8-2DE1-4BAA-B66B-05E0B5095183}"/>
                    </a:ext>
                  </a:extLst>
                </p:cNvPr>
                <p:cNvSpPr/>
                <p:nvPr/>
              </p:nvSpPr>
              <p:spPr>
                <a:xfrm>
                  <a:off x="6331420" y="2955579"/>
                  <a:ext cx="114300" cy="114300"/>
                </a:xfrm>
                <a:custGeom>
                  <a:avLst/>
                  <a:gdLst>
                    <a:gd name="connsiteX0" fmla="*/ 84863 w 114300"/>
                    <a:gd name="connsiteY0" fmla="*/ 35023 h 114300"/>
                    <a:gd name="connsiteX1" fmla="*/ 84863 w 114300"/>
                    <a:gd name="connsiteY1" fmla="*/ 84863 h 114300"/>
                    <a:gd name="connsiteX2" fmla="*/ 35023 w 114300"/>
                    <a:gd name="connsiteY2" fmla="*/ 84863 h 114300"/>
                    <a:gd name="connsiteX3" fmla="*/ 35023 w 114300"/>
                    <a:gd name="connsiteY3" fmla="*/ 35023 h 114300"/>
                    <a:gd name="connsiteX4" fmla="*/ 84863 w 114300"/>
                    <a:gd name="connsiteY4" fmla="*/ 35023 h 114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4300" h="114300">
                      <a:moveTo>
                        <a:pt x="84863" y="35023"/>
                      </a:moveTo>
                      <a:cubicBezTo>
                        <a:pt x="98626" y="48786"/>
                        <a:pt x="98626" y="71100"/>
                        <a:pt x="84863" y="84863"/>
                      </a:cubicBezTo>
                      <a:cubicBezTo>
                        <a:pt x="71100" y="98626"/>
                        <a:pt x="48786" y="98626"/>
                        <a:pt x="35023" y="84863"/>
                      </a:cubicBezTo>
                      <a:cubicBezTo>
                        <a:pt x="21260" y="71100"/>
                        <a:pt x="21260" y="48786"/>
                        <a:pt x="35023" y="35023"/>
                      </a:cubicBezTo>
                      <a:cubicBezTo>
                        <a:pt x="48786" y="21260"/>
                        <a:pt x="71100" y="21260"/>
                        <a:pt x="84863" y="350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12" name="Freeform: Shape 111">
                  <a:extLst>
                    <a:ext uri="{FF2B5EF4-FFF2-40B4-BE49-F238E27FC236}">
                      <a16:creationId xmlns:a16="http://schemas.microsoft.com/office/drawing/2014/main" id="{218380BF-CAB6-43A9-88E5-3AD54C8BFAC0}"/>
                    </a:ext>
                  </a:extLst>
                </p:cNvPr>
                <p:cNvSpPr/>
                <p:nvPr/>
              </p:nvSpPr>
              <p:spPr>
                <a:xfrm>
                  <a:off x="6240296" y="3019901"/>
                  <a:ext cx="142875" cy="142875"/>
                </a:xfrm>
                <a:custGeom>
                  <a:avLst/>
                  <a:gdLst>
                    <a:gd name="connsiteX0" fmla="*/ 22391 w 142875"/>
                    <a:gd name="connsiteY0" fmla="*/ 54769 h 142875"/>
                    <a:gd name="connsiteX1" fmla="*/ 66206 w 142875"/>
                    <a:gd name="connsiteY1" fmla="*/ 40481 h 142875"/>
                    <a:gd name="connsiteX2" fmla="*/ 21439 w 142875"/>
                    <a:gd name="connsiteY2" fmla="*/ 72866 h 142875"/>
                    <a:gd name="connsiteX3" fmla="*/ 20486 w 142875"/>
                    <a:gd name="connsiteY3" fmla="*/ 89059 h 142875"/>
                    <a:gd name="connsiteX4" fmla="*/ 58586 w 142875"/>
                    <a:gd name="connsiteY4" fmla="*/ 127159 h 142875"/>
                    <a:gd name="connsiteX5" fmla="*/ 74779 w 142875"/>
                    <a:gd name="connsiteY5" fmla="*/ 126206 h 142875"/>
                    <a:gd name="connsiteX6" fmla="*/ 107164 w 142875"/>
                    <a:gd name="connsiteY6" fmla="*/ 81439 h 142875"/>
                    <a:gd name="connsiteX7" fmla="*/ 92876 w 142875"/>
                    <a:gd name="connsiteY7" fmla="*/ 125254 h 142875"/>
                    <a:gd name="connsiteX8" fmla="*/ 95734 w 142875"/>
                    <a:gd name="connsiteY8" fmla="*/ 137636 h 142875"/>
                    <a:gd name="connsiteX9" fmla="*/ 100496 w 142875"/>
                    <a:gd name="connsiteY9" fmla="*/ 140494 h 142875"/>
                    <a:gd name="connsiteX10" fmla="*/ 116689 w 142875"/>
                    <a:gd name="connsiteY10" fmla="*/ 132874 h 142875"/>
                    <a:gd name="connsiteX11" fmla="*/ 140501 w 142875"/>
                    <a:gd name="connsiteY11" fmla="*/ 61436 h 142875"/>
                    <a:gd name="connsiteX12" fmla="*/ 137644 w 142875"/>
                    <a:gd name="connsiteY12" fmla="*/ 49054 h 142875"/>
                    <a:gd name="connsiteX13" fmla="*/ 99544 w 142875"/>
                    <a:gd name="connsiteY13" fmla="*/ 10954 h 142875"/>
                    <a:gd name="connsiteX14" fmla="*/ 87161 w 142875"/>
                    <a:gd name="connsiteY14" fmla="*/ 8096 h 142875"/>
                    <a:gd name="connsiteX15" fmla="*/ 15724 w 142875"/>
                    <a:gd name="connsiteY15" fmla="*/ 31909 h 142875"/>
                    <a:gd name="connsiteX16" fmla="*/ 8104 w 142875"/>
                    <a:gd name="connsiteY16" fmla="*/ 48101 h 142875"/>
                    <a:gd name="connsiteX17" fmla="*/ 22391 w 142875"/>
                    <a:gd name="connsiteY17" fmla="*/ 54769 h 142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875" h="142875">
                      <a:moveTo>
                        <a:pt x="22391" y="54769"/>
                      </a:moveTo>
                      <a:lnTo>
                        <a:pt x="66206" y="40481"/>
                      </a:lnTo>
                      <a:lnTo>
                        <a:pt x="21439" y="72866"/>
                      </a:lnTo>
                      <a:cubicBezTo>
                        <a:pt x="15724" y="76676"/>
                        <a:pt x="15724" y="84296"/>
                        <a:pt x="20486" y="89059"/>
                      </a:cubicBezTo>
                      <a:lnTo>
                        <a:pt x="58586" y="127159"/>
                      </a:lnTo>
                      <a:cubicBezTo>
                        <a:pt x="63349" y="131921"/>
                        <a:pt x="70969" y="130969"/>
                        <a:pt x="74779" y="126206"/>
                      </a:cubicBezTo>
                      <a:lnTo>
                        <a:pt x="107164" y="81439"/>
                      </a:lnTo>
                      <a:lnTo>
                        <a:pt x="92876" y="125254"/>
                      </a:lnTo>
                      <a:cubicBezTo>
                        <a:pt x="90971" y="130016"/>
                        <a:pt x="92876" y="134779"/>
                        <a:pt x="95734" y="137636"/>
                      </a:cubicBezTo>
                      <a:cubicBezTo>
                        <a:pt x="96686" y="138589"/>
                        <a:pt x="98591" y="139541"/>
                        <a:pt x="100496" y="140494"/>
                      </a:cubicBezTo>
                      <a:cubicBezTo>
                        <a:pt x="107164" y="142399"/>
                        <a:pt x="113831" y="139541"/>
                        <a:pt x="116689" y="132874"/>
                      </a:cubicBezTo>
                      <a:lnTo>
                        <a:pt x="140501" y="61436"/>
                      </a:lnTo>
                      <a:cubicBezTo>
                        <a:pt x="142406" y="56674"/>
                        <a:pt x="140501" y="51911"/>
                        <a:pt x="137644" y="49054"/>
                      </a:cubicBezTo>
                      <a:lnTo>
                        <a:pt x="99544" y="10954"/>
                      </a:lnTo>
                      <a:cubicBezTo>
                        <a:pt x="95734" y="7144"/>
                        <a:pt x="90971" y="6191"/>
                        <a:pt x="87161" y="8096"/>
                      </a:cubicBezTo>
                      <a:lnTo>
                        <a:pt x="15724" y="31909"/>
                      </a:lnTo>
                      <a:cubicBezTo>
                        <a:pt x="9056" y="33814"/>
                        <a:pt x="5246" y="41434"/>
                        <a:pt x="8104" y="48101"/>
                      </a:cubicBezTo>
                      <a:cubicBezTo>
                        <a:pt x="9056" y="52864"/>
                        <a:pt x="15724" y="56674"/>
                        <a:pt x="22391" y="54769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sp>
              <p:nvSpPr>
                <p:cNvPr id="113" name="Freeform: Shape 112">
                  <a:extLst>
                    <a:ext uri="{FF2B5EF4-FFF2-40B4-BE49-F238E27FC236}">
                      <a16:creationId xmlns:a16="http://schemas.microsoft.com/office/drawing/2014/main" id="{A32EFB91-556F-4FF6-91C2-5CA2C3968106}"/>
                    </a:ext>
                  </a:extLst>
                </p:cNvPr>
                <p:cNvSpPr/>
                <p:nvPr/>
              </p:nvSpPr>
              <p:spPr>
                <a:xfrm>
                  <a:off x="5865019" y="3078003"/>
                  <a:ext cx="457200" cy="457200"/>
                </a:xfrm>
                <a:custGeom>
                  <a:avLst/>
                  <a:gdLst>
                    <a:gd name="connsiteX0" fmla="*/ 231934 w 457200"/>
                    <a:gd name="connsiteY0" fmla="*/ 7144 h 457200"/>
                    <a:gd name="connsiteX1" fmla="*/ 7144 w 457200"/>
                    <a:gd name="connsiteY1" fmla="*/ 231934 h 457200"/>
                    <a:gd name="connsiteX2" fmla="*/ 231934 w 457200"/>
                    <a:gd name="connsiteY2" fmla="*/ 456724 h 457200"/>
                    <a:gd name="connsiteX3" fmla="*/ 456724 w 457200"/>
                    <a:gd name="connsiteY3" fmla="*/ 231934 h 457200"/>
                    <a:gd name="connsiteX4" fmla="*/ 231934 w 457200"/>
                    <a:gd name="connsiteY4" fmla="*/ 7144 h 457200"/>
                    <a:gd name="connsiteX5" fmla="*/ 391954 w 457200"/>
                    <a:gd name="connsiteY5" fmla="*/ 244316 h 457200"/>
                    <a:gd name="connsiteX6" fmla="*/ 389096 w 457200"/>
                    <a:gd name="connsiteY6" fmla="*/ 277654 h 457200"/>
                    <a:gd name="connsiteX7" fmla="*/ 389096 w 457200"/>
                    <a:gd name="connsiteY7" fmla="*/ 279559 h 457200"/>
                    <a:gd name="connsiteX8" fmla="*/ 399574 w 457200"/>
                    <a:gd name="connsiteY8" fmla="*/ 307181 h 457200"/>
                    <a:gd name="connsiteX9" fmla="*/ 231934 w 457200"/>
                    <a:gd name="connsiteY9" fmla="*/ 415766 h 457200"/>
                    <a:gd name="connsiteX10" fmla="*/ 134779 w 457200"/>
                    <a:gd name="connsiteY10" fmla="*/ 388144 h 457200"/>
                    <a:gd name="connsiteX11" fmla="*/ 147161 w 457200"/>
                    <a:gd name="connsiteY11" fmla="*/ 329089 h 457200"/>
                    <a:gd name="connsiteX12" fmla="*/ 146209 w 457200"/>
                    <a:gd name="connsiteY12" fmla="*/ 322421 h 457200"/>
                    <a:gd name="connsiteX13" fmla="*/ 127159 w 457200"/>
                    <a:gd name="connsiteY13" fmla="*/ 280511 h 457200"/>
                    <a:gd name="connsiteX14" fmla="*/ 118586 w 457200"/>
                    <a:gd name="connsiteY14" fmla="*/ 273844 h 457200"/>
                    <a:gd name="connsiteX15" fmla="*/ 76676 w 457200"/>
                    <a:gd name="connsiteY15" fmla="*/ 268129 h 457200"/>
                    <a:gd name="connsiteX16" fmla="*/ 70009 w 457200"/>
                    <a:gd name="connsiteY16" fmla="*/ 250031 h 457200"/>
                    <a:gd name="connsiteX17" fmla="*/ 72866 w 457200"/>
                    <a:gd name="connsiteY17" fmla="*/ 246221 h 457200"/>
                    <a:gd name="connsiteX18" fmla="*/ 82391 w 457200"/>
                    <a:gd name="connsiteY18" fmla="*/ 242411 h 457200"/>
                    <a:gd name="connsiteX19" fmla="*/ 102394 w 457200"/>
                    <a:gd name="connsiteY19" fmla="*/ 245269 h 457200"/>
                    <a:gd name="connsiteX20" fmla="*/ 106204 w 457200"/>
                    <a:gd name="connsiteY20" fmla="*/ 245269 h 457200"/>
                    <a:gd name="connsiteX21" fmla="*/ 132874 w 457200"/>
                    <a:gd name="connsiteY21" fmla="*/ 239554 h 457200"/>
                    <a:gd name="connsiteX22" fmla="*/ 135731 w 457200"/>
                    <a:gd name="connsiteY22" fmla="*/ 238601 h 457200"/>
                    <a:gd name="connsiteX23" fmla="*/ 152876 w 457200"/>
                    <a:gd name="connsiteY23" fmla="*/ 230029 h 457200"/>
                    <a:gd name="connsiteX24" fmla="*/ 158591 w 457200"/>
                    <a:gd name="connsiteY24" fmla="*/ 221456 h 457200"/>
                    <a:gd name="connsiteX25" fmla="*/ 165259 w 457200"/>
                    <a:gd name="connsiteY25" fmla="*/ 170974 h 457200"/>
                    <a:gd name="connsiteX26" fmla="*/ 158591 w 457200"/>
                    <a:gd name="connsiteY26" fmla="*/ 159544 h 457200"/>
                    <a:gd name="connsiteX27" fmla="*/ 150019 w 457200"/>
                    <a:gd name="connsiteY27" fmla="*/ 155734 h 457200"/>
                    <a:gd name="connsiteX28" fmla="*/ 143351 w 457200"/>
                    <a:gd name="connsiteY28" fmla="*/ 143351 h 457200"/>
                    <a:gd name="connsiteX29" fmla="*/ 152876 w 457200"/>
                    <a:gd name="connsiteY29" fmla="*/ 134779 h 457200"/>
                    <a:gd name="connsiteX30" fmla="*/ 165259 w 457200"/>
                    <a:gd name="connsiteY30" fmla="*/ 133826 h 457200"/>
                    <a:gd name="connsiteX31" fmla="*/ 174784 w 457200"/>
                    <a:gd name="connsiteY31" fmla="*/ 122396 h 457200"/>
                    <a:gd name="connsiteX32" fmla="*/ 173831 w 457200"/>
                    <a:gd name="connsiteY32" fmla="*/ 107156 h 457200"/>
                    <a:gd name="connsiteX33" fmla="*/ 173831 w 457200"/>
                    <a:gd name="connsiteY33" fmla="*/ 76676 h 457200"/>
                    <a:gd name="connsiteX34" fmla="*/ 166211 w 457200"/>
                    <a:gd name="connsiteY34" fmla="*/ 67151 h 457200"/>
                    <a:gd name="connsiteX35" fmla="*/ 154781 w 457200"/>
                    <a:gd name="connsiteY35" fmla="*/ 63341 h 457200"/>
                    <a:gd name="connsiteX36" fmla="*/ 230029 w 457200"/>
                    <a:gd name="connsiteY36" fmla="*/ 47149 h 457200"/>
                    <a:gd name="connsiteX37" fmla="*/ 270034 w 457200"/>
                    <a:gd name="connsiteY37" fmla="*/ 51911 h 457200"/>
                    <a:gd name="connsiteX38" fmla="*/ 270986 w 457200"/>
                    <a:gd name="connsiteY38" fmla="*/ 82391 h 457200"/>
                    <a:gd name="connsiteX39" fmla="*/ 270986 w 457200"/>
                    <a:gd name="connsiteY39" fmla="*/ 83344 h 457200"/>
                    <a:gd name="connsiteX40" fmla="*/ 269081 w 457200"/>
                    <a:gd name="connsiteY40" fmla="*/ 115729 h 457200"/>
                    <a:gd name="connsiteX41" fmla="*/ 270034 w 457200"/>
                    <a:gd name="connsiteY41" fmla="*/ 118586 h 457200"/>
                    <a:gd name="connsiteX42" fmla="*/ 273844 w 457200"/>
                    <a:gd name="connsiteY42" fmla="*/ 124301 h 457200"/>
                    <a:gd name="connsiteX43" fmla="*/ 281464 w 457200"/>
                    <a:gd name="connsiteY43" fmla="*/ 125254 h 457200"/>
                    <a:gd name="connsiteX44" fmla="*/ 291941 w 457200"/>
                    <a:gd name="connsiteY44" fmla="*/ 115729 h 457200"/>
                    <a:gd name="connsiteX45" fmla="*/ 299561 w 457200"/>
                    <a:gd name="connsiteY45" fmla="*/ 117634 h 457200"/>
                    <a:gd name="connsiteX46" fmla="*/ 299561 w 457200"/>
                    <a:gd name="connsiteY46" fmla="*/ 119539 h 457200"/>
                    <a:gd name="connsiteX47" fmla="*/ 304324 w 457200"/>
                    <a:gd name="connsiteY47" fmla="*/ 123349 h 457200"/>
                    <a:gd name="connsiteX48" fmla="*/ 315754 w 457200"/>
                    <a:gd name="connsiteY48" fmla="*/ 123349 h 457200"/>
                    <a:gd name="connsiteX49" fmla="*/ 317659 w 457200"/>
                    <a:gd name="connsiteY49" fmla="*/ 123349 h 457200"/>
                    <a:gd name="connsiteX50" fmla="*/ 327184 w 457200"/>
                    <a:gd name="connsiteY50" fmla="*/ 119539 h 457200"/>
                    <a:gd name="connsiteX51" fmla="*/ 333851 w 457200"/>
                    <a:gd name="connsiteY51" fmla="*/ 125254 h 457200"/>
                    <a:gd name="connsiteX52" fmla="*/ 328136 w 457200"/>
                    <a:gd name="connsiteY52" fmla="*/ 142399 h 457200"/>
                    <a:gd name="connsiteX53" fmla="*/ 324326 w 457200"/>
                    <a:gd name="connsiteY53" fmla="*/ 146209 h 457200"/>
                    <a:gd name="connsiteX54" fmla="*/ 310991 w 457200"/>
                    <a:gd name="connsiteY54" fmla="*/ 146209 h 457200"/>
                    <a:gd name="connsiteX55" fmla="*/ 309086 w 457200"/>
                    <a:gd name="connsiteY55" fmla="*/ 146209 h 457200"/>
                    <a:gd name="connsiteX56" fmla="*/ 292894 w 457200"/>
                    <a:gd name="connsiteY56" fmla="*/ 141446 h 457200"/>
                    <a:gd name="connsiteX57" fmla="*/ 289084 w 457200"/>
                    <a:gd name="connsiteY57" fmla="*/ 141446 h 457200"/>
                    <a:gd name="connsiteX58" fmla="*/ 281464 w 457200"/>
                    <a:gd name="connsiteY58" fmla="*/ 145256 h 457200"/>
                    <a:gd name="connsiteX59" fmla="*/ 277654 w 457200"/>
                    <a:gd name="connsiteY59" fmla="*/ 145256 h 457200"/>
                    <a:gd name="connsiteX60" fmla="*/ 268129 w 457200"/>
                    <a:gd name="connsiteY60" fmla="*/ 140494 h 457200"/>
                    <a:gd name="connsiteX61" fmla="*/ 263366 w 457200"/>
                    <a:gd name="connsiteY61" fmla="*/ 140494 h 457200"/>
                    <a:gd name="connsiteX62" fmla="*/ 250984 w 457200"/>
                    <a:gd name="connsiteY62" fmla="*/ 149066 h 457200"/>
                    <a:gd name="connsiteX63" fmla="*/ 249079 w 457200"/>
                    <a:gd name="connsiteY63" fmla="*/ 153829 h 457200"/>
                    <a:gd name="connsiteX64" fmla="*/ 250984 w 457200"/>
                    <a:gd name="connsiteY64" fmla="*/ 168116 h 457200"/>
                    <a:gd name="connsiteX65" fmla="*/ 248126 w 457200"/>
                    <a:gd name="connsiteY65" fmla="*/ 172879 h 457200"/>
                    <a:gd name="connsiteX66" fmla="*/ 238601 w 457200"/>
                    <a:gd name="connsiteY66" fmla="*/ 177641 h 457200"/>
                    <a:gd name="connsiteX67" fmla="*/ 237649 w 457200"/>
                    <a:gd name="connsiteY67" fmla="*/ 185261 h 457200"/>
                    <a:gd name="connsiteX68" fmla="*/ 244316 w 457200"/>
                    <a:gd name="connsiteY68" fmla="*/ 191929 h 457200"/>
                    <a:gd name="connsiteX69" fmla="*/ 249079 w 457200"/>
                    <a:gd name="connsiteY69" fmla="*/ 192881 h 457200"/>
                    <a:gd name="connsiteX70" fmla="*/ 261461 w 457200"/>
                    <a:gd name="connsiteY70" fmla="*/ 190024 h 457200"/>
                    <a:gd name="connsiteX71" fmla="*/ 264319 w 457200"/>
                    <a:gd name="connsiteY71" fmla="*/ 190024 h 457200"/>
                    <a:gd name="connsiteX72" fmla="*/ 270034 w 457200"/>
                    <a:gd name="connsiteY72" fmla="*/ 192881 h 457200"/>
                    <a:gd name="connsiteX73" fmla="*/ 279559 w 457200"/>
                    <a:gd name="connsiteY73" fmla="*/ 199549 h 457200"/>
                    <a:gd name="connsiteX74" fmla="*/ 286226 w 457200"/>
                    <a:gd name="connsiteY74" fmla="*/ 198596 h 457200"/>
                    <a:gd name="connsiteX75" fmla="*/ 290036 w 457200"/>
                    <a:gd name="connsiteY75" fmla="*/ 196691 h 457200"/>
                    <a:gd name="connsiteX76" fmla="*/ 299561 w 457200"/>
                    <a:gd name="connsiteY76" fmla="*/ 195739 h 457200"/>
                    <a:gd name="connsiteX77" fmla="*/ 302419 w 457200"/>
                    <a:gd name="connsiteY77" fmla="*/ 194786 h 457200"/>
                    <a:gd name="connsiteX78" fmla="*/ 303371 w 457200"/>
                    <a:gd name="connsiteY78" fmla="*/ 193834 h 457200"/>
                    <a:gd name="connsiteX79" fmla="*/ 310991 w 457200"/>
                    <a:gd name="connsiteY79" fmla="*/ 195739 h 457200"/>
                    <a:gd name="connsiteX80" fmla="*/ 315754 w 457200"/>
                    <a:gd name="connsiteY80" fmla="*/ 209074 h 457200"/>
                    <a:gd name="connsiteX81" fmla="*/ 316706 w 457200"/>
                    <a:gd name="connsiteY81" fmla="*/ 210026 h 457200"/>
                    <a:gd name="connsiteX82" fmla="*/ 322421 w 457200"/>
                    <a:gd name="connsiteY82" fmla="*/ 216694 h 457200"/>
                    <a:gd name="connsiteX83" fmla="*/ 321469 w 457200"/>
                    <a:gd name="connsiteY83" fmla="*/ 223361 h 457200"/>
                    <a:gd name="connsiteX84" fmla="*/ 308134 w 457200"/>
                    <a:gd name="connsiteY84" fmla="*/ 235744 h 457200"/>
                    <a:gd name="connsiteX85" fmla="*/ 301466 w 457200"/>
                    <a:gd name="connsiteY85" fmla="*/ 235744 h 457200"/>
                    <a:gd name="connsiteX86" fmla="*/ 288131 w 457200"/>
                    <a:gd name="connsiteY86" fmla="*/ 225266 h 457200"/>
                    <a:gd name="connsiteX87" fmla="*/ 287179 w 457200"/>
                    <a:gd name="connsiteY87" fmla="*/ 224314 h 457200"/>
                    <a:gd name="connsiteX88" fmla="*/ 269081 w 457200"/>
                    <a:gd name="connsiteY88" fmla="*/ 216694 h 457200"/>
                    <a:gd name="connsiteX89" fmla="*/ 267176 w 457200"/>
                    <a:gd name="connsiteY89" fmla="*/ 216694 h 457200"/>
                    <a:gd name="connsiteX90" fmla="*/ 243364 w 457200"/>
                    <a:gd name="connsiteY90" fmla="*/ 214789 h 457200"/>
                    <a:gd name="connsiteX91" fmla="*/ 241459 w 457200"/>
                    <a:gd name="connsiteY91" fmla="*/ 214789 h 457200"/>
                    <a:gd name="connsiteX92" fmla="*/ 213836 w 457200"/>
                    <a:gd name="connsiteY92" fmla="*/ 222409 h 457200"/>
                    <a:gd name="connsiteX93" fmla="*/ 210979 w 457200"/>
                    <a:gd name="connsiteY93" fmla="*/ 225266 h 457200"/>
                    <a:gd name="connsiteX94" fmla="*/ 201454 w 457200"/>
                    <a:gd name="connsiteY94" fmla="*/ 253841 h 457200"/>
                    <a:gd name="connsiteX95" fmla="*/ 201454 w 457200"/>
                    <a:gd name="connsiteY95" fmla="*/ 257651 h 457200"/>
                    <a:gd name="connsiteX96" fmla="*/ 214789 w 457200"/>
                    <a:gd name="connsiteY96" fmla="*/ 287179 h 457200"/>
                    <a:gd name="connsiteX97" fmla="*/ 218599 w 457200"/>
                    <a:gd name="connsiteY97" fmla="*/ 290036 h 457200"/>
                    <a:gd name="connsiteX98" fmla="*/ 245269 w 457200"/>
                    <a:gd name="connsiteY98" fmla="*/ 292894 h 457200"/>
                    <a:gd name="connsiteX99" fmla="*/ 247174 w 457200"/>
                    <a:gd name="connsiteY99" fmla="*/ 293846 h 457200"/>
                    <a:gd name="connsiteX100" fmla="*/ 257651 w 457200"/>
                    <a:gd name="connsiteY100" fmla="*/ 299561 h 457200"/>
                    <a:gd name="connsiteX101" fmla="*/ 260509 w 457200"/>
                    <a:gd name="connsiteY101" fmla="*/ 303371 h 457200"/>
                    <a:gd name="connsiteX102" fmla="*/ 262414 w 457200"/>
                    <a:gd name="connsiteY102" fmla="*/ 330041 h 457200"/>
                    <a:gd name="connsiteX103" fmla="*/ 263366 w 457200"/>
                    <a:gd name="connsiteY103" fmla="*/ 331946 h 457200"/>
                    <a:gd name="connsiteX104" fmla="*/ 275749 w 457200"/>
                    <a:gd name="connsiteY104" fmla="*/ 356711 h 457200"/>
                    <a:gd name="connsiteX105" fmla="*/ 276701 w 457200"/>
                    <a:gd name="connsiteY105" fmla="*/ 358616 h 457200"/>
                    <a:gd name="connsiteX106" fmla="*/ 291941 w 457200"/>
                    <a:gd name="connsiteY106" fmla="*/ 370046 h 457200"/>
                    <a:gd name="connsiteX107" fmla="*/ 298609 w 457200"/>
                    <a:gd name="connsiteY107" fmla="*/ 369094 h 457200"/>
                    <a:gd name="connsiteX108" fmla="*/ 304324 w 457200"/>
                    <a:gd name="connsiteY108" fmla="*/ 361474 h 457200"/>
                    <a:gd name="connsiteX109" fmla="*/ 305276 w 457200"/>
                    <a:gd name="connsiteY109" fmla="*/ 360521 h 457200"/>
                    <a:gd name="connsiteX110" fmla="*/ 315754 w 457200"/>
                    <a:gd name="connsiteY110" fmla="*/ 333851 h 457200"/>
                    <a:gd name="connsiteX111" fmla="*/ 315754 w 457200"/>
                    <a:gd name="connsiteY111" fmla="*/ 332899 h 457200"/>
                    <a:gd name="connsiteX112" fmla="*/ 319564 w 457200"/>
                    <a:gd name="connsiteY112" fmla="*/ 294799 h 457200"/>
                    <a:gd name="connsiteX113" fmla="*/ 319564 w 457200"/>
                    <a:gd name="connsiteY113" fmla="*/ 292894 h 457200"/>
                    <a:gd name="connsiteX114" fmla="*/ 327184 w 457200"/>
                    <a:gd name="connsiteY114" fmla="*/ 277654 h 457200"/>
                    <a:gd name="connsiteX115" fmla="*/ 331946 w 457200"/>
                    <a:gd name="connsiteY115" fmla="*/ 274796 h 457200"/>
                    <a:gd name="connsiteX116" fmla="*/ 357664 w 457200"/>
                    <a:gd name="connsiteY116" fmla="*/ 278606 h 457200"/>
                    <a:gd name="connsiteX117" fmla="*/ 361474 w 457200"/>
                    <a:gd name="connsiteY117" fmla="*/ 276701 h 457200"/>
                    <a:gd name="connsiteX118" fmla="*/ 366236 w 457200"/>
                    <a:gd name="connsiteY118" fmla="*/ 271939 h 457200"/>
                    <a:gd name="connsiteX119" fmla="*/ 366236 w 457200"/>
                    <a:gd name="connsiteY119" fmla="*/ 265271 h 457200"/>
                    <a:gd name="connsiteX120" fmla="*/ 353854 w 457200"/>
                    <a:gd name="connsiteY120" fmla="*/ 249079 h 457200"/>
                    <a:gd name="connsiteX121" fmla="*/ 356711 w 457200"/>
                    <a:gd name="connsiteY121" fmla="*/ 241459 h 457200"/>
                    <a:gd name="connsiteX122" fmla="*/ 361474 w 457200"/>
                    <a:gd name="connsiteY122" fmla="*/ 240506 h 457200"/>
                    <a:gd name="connsiteX123" fmla="*/ 371951 w 457200"/>
                    <a:gd name="connsiteY123" fmla="*/ 239554 h 457200"/>
                    <a:gd name="connsiteX124" fmla="*/ 372904 w 457200"/>
                    <a:gd name="connsiteY124" fmla="*/ 239554 h 457200"/>
                    <a:gd name="connsiteX125" fmla="*/ 385286 w 457200"/>
                    <a:gd name="connsiteY125" fmla="*/ 241459 h 457200"/>
                    <a:gd name="connsiteX126" fmla="*/ 391954 w 457200"/>
                    <a:gd name="connsiteY126" fmla="*/ 244316 h 457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</a:cxnLst>
                  <a:rect l="l" t="t" r="r" b="b"/>
                  <a:pathLst>
                    <a:path w="457200" h="457200">
                      <a:moveTo>
                        <a:pt x="231934" y="7144"/>
                      </a:moveTo>
                      <a:cubicBezTo>
                        <a:pt x="107156" y="7144"/>
                        <a:pt x="7144" y="108109"/>
                        <a:pt x="7144" y="231934"/>
                      </a:cubicBezTo>
                      <a:cubicBezTo>
                        <a:pt x="7144" y="355759"/>
                        <a:pt x="108109" y="456724"/>
                        <a:pt x="231934" y="456724"/>
                      </a:cubicBezTo>
                      <a:cubicBezTo>
                        <a:pt x="355759" y="456724"/>
                        <a:pt x="456724" y="355759"/>
                        <a:pt x="456724" y="231934"/>
                      </a:cubicBezTo>
                      <a:cubicBezTo>
                        <a:pt x="455771" y="108109"/>
                        <a:pt x="355759" y="7144"/>
                        <a:pt x="231934" y="7144"/>
                      </a:cubicBezTo>
                      <a:close/>
                      <a:moveTo>
                        <a:pt x="391954" y="244316"/>
                      </a:moveTo>
                      <a:lnTo>
                        <a:pt x="389096" y="277654"/>
                      </a:lnTo>
                      <a:cubicBezTo>
                        <a:pt x="389096" y="278606"/>
                        <a:pt x="389096" y="279559"/>
                        <a:pt x="389096" y="279559"/>
                      </a:cubicBezTo>
                      <a:lnTo>
                        <a:pt x="399574" y="307181"/>
                      </a:lnTo>
                      <a:cubicBezTo>
                        <a:pt x="370999" y="370999"/>
                        <a:pt x="306229" y="415766"/>
                        <a:pt x="231934" y="415766"/>
                      </a:cubicBezTo>
                      <a:cubicBezTo>
                        <a:pt x="196691" y="415766"/>
                        <a:pt x="163354" y="405289"/>
                        <a:pt x="134779" y="388144"/>
                      </a:cubicBezTo>
                      <a:lnTo>
                        <a:pt x="147161" y="329089"/>
                      </a:lnTo>
                      <a:cubicBezTo>
                        <a:pt x="148114" y="327184"/>
                        <a:pt x="147161" y="324326"/>
                        <a:pt x="146209" y="322421"/>
                      </a:cubicBezTo>
                      <a:lnTo>
                        <a:pt x="127159" y="280511"/>
                      </a:lnTo>
                      <a:cubicBezTo>
                        <a:pt x="125254" y="276701"/>
                        <a:pt x="122396" y="274796"/>
                        <a:pt x="118586" y="273844"/>
                      </a:cubicBezTo>
                      <a:lnTo>
                        <a:pt x="76676" y="268129"/>
                      </a:lnTo>
                      <a:cubicBezTo>
                        <a:pt x="68104" y="267176"/>
                        <a:pt x="64294" y="256699"/>
                        <a:pt x="70009" y="250031"/>
                      </a:cubicBezTo>
                      <a:lnTo>
                        <a:pt x="72866" y="246221"/>
                      </a:lnTo>
                      <a:cubicBezTo>
                        <a:pt x="75724" y="243364"/>
                        <a:pt x="79534" y="241459"/>
                        <a:pt x="82391" y="242411"/>
                      </a:cubicBezTo>
                      <a:lnTo>
                        <a:pt x="102394" y="245269"/>
                      </a:lnTo>
                      <a:cubicBezTo>
                        <a:pt x="103346" y="245269"/>
                        <a:pt x="105251" y="245269"/>
                        <a:pt x="106204" y="245269"/>
                      </a:cubicBezTo>
                      <a:lnTo>
                        <a:pt x="132874" y="239554"/>
                      </a:lnTo>
                      <a:cubicBezTo>
                        <a:pt x="133826" y="239554"/>
                        <a:pt x="134779" y="239554"/>
                        <a:pt x="135731" y="238601"/>
                      </a:cubicBezTo>
                      <a:lnTo>
                        <a:pt x="152876" y="230029"/>
                      </a:lnTo>
                      <a:cubicBezTo>
                        <a:pt x="155734" y="228124"/>
                        <a:pt x="158591" y="225266"/>
                        <a:pt x="158591" y="221456"/>
                      </a:cubicBezTo>
                      <a:lnTo>
                        <a:pt x="165259" y="170974"/>
                      </a:lnTo>
                      <a:cubicBezTo>
                        <a:pt x="166211" y="166211"/>
                        <a:pt x="163354" y="161449"/>
                        <a:pt x="158591" y="159544"/>
                      </a:cubicBezTo>
                      <a:lnTo>
                        <a:pt x="150019" y="155734"/>
                      </a:lnTo>
                      <a:cubicBezTo>
                        <a:pt x="145256" y="153829"/>
                        <a:pt x="142399" y="149066"/>
                        <a:pt x="143351" y="143351"/>
                      </a:cubicBezTo>
                      <a:cubicBezTo>
                        <a:pt x="144304" y="138589"/>
                        <a:pt x="148114" y="134779"/>
                        <a:pt x="152876" y="134779"/>
                      </a:cubicBezTo>
                      <a:lnTo>
                        <a:pt x="165259" y="133826"/>
                      </a:lnTo>
                      <a:cubicBezTo>
                        <a:pt x="170974" y="132874"/>
                        <a:pt x="175736" y="128111"/>
                        <a:pt x="174784" y="122396"/>
                      </a:cubicBezTo>
                      <a:lnTo>
                        <a:pt x="173831" y="107156"/>
                      </a:lnTo>
                      <a:lnTo>
                        <a:pt x="173831" y="76676"/>
                      </a:lnTo>
                      <a:cubicBezTo>
                        <a:pt x="173831" y="71914"/>
                        <a:pt x="170974" y="68104"/>
                        <a:pt x="166211" y="67151"/>
                      </a:cubicBezTo>
                      <a:lnTo>
                        <a:pt x="154781" y="63341"/>
                      </a:lnTo>
                      <a:cubicBezTo>
                        <a:pt x="177641" y="52864"/>
                        <a:pt x="203359" y="47149"/>
                        <a:pt x="230029" y="47149"/>
                      </a:cubicBezTo>
                      <a:cubicBezTo>
                        <a:pt x="243364" y="47149"/>
                        <a:pt x="257651" y="49054"/>
                        <a:pt x="270034" y="51911"/>
                      </a:cubicBezTo>
                      <a:lnTo>
                        <a:pt x="270986" y="82391"/>
                      </a:lnTo>
                      <a:cubicBezTo>
                        <a:pt x="270986" y="82391"/>
                        <a:pt x="270986" y="83344"/>
                        <a:pt x="270986" y="83344"/>
                      </a:cubicBezTo>
                      <a:lnTo>
                        <a:pt x="269081" y="115729"/>
                      </a:lnTo>
                      <a:cubicBezTo>
                        <a:pt x="269081" y="116681"/>
                        <a:pt x="269081" y="117634"/>
                        <a:pt x="270034" y="118586"/>
                      </a:cubicBezTo>
                      <a:lnTo>
                        <a:pt x="273844" y="124301"/>
                      </a:lnTo>
                      <a:cubicBezTo>
                        <a:pt x="275749" y="127159"/>
                        <a:pt x="278606" y="127159"/>
                        <a:pt x="281464" y="125254"/>
                      </a:cubicBezTo>
                      <a:lnTo>
                        <a:pt x="291941" y="115729"/>
                      </a:lnTo>
                      <a:cubicBezTo>
                        <a:pt x="294799" y="112871"/>
                        <a:pt x="298609" y="114776"/>
                        <a:pt x="299561" y="117634"/>
                      </a:cubicBezTo>
                      <a:lnTo>
                        <a:pt x="299561" y="119539"/>
                      </a:lnTo>
                      <a:cubicBezTo>
                        <a:pt x="300514" y="121444"/>
                        <a:pt x="302419" y="123349"/>
                        <a:pt x="304324" y="123349"/>
                      </a:cubicBezTo>
                      <a:lnTo>
                        <a:pt x="315754" y="123349"/>
                      </a:lnTo>
                      <a:cubicBezTo>
                        <a:pt x="316706" y="123349"/>
                        <a:pt x="316706" y="123349"/>
                        <a:pt x="317659" y="123349"/>
                      </a:cubicBezTo>
                      <a:lnTo>
                        <a:pt x="327184" y="119539"/>
                      </a:lnTo>
                      <a:cubicBezTo>
                        <a:pt x="330994" y="117634"/>
                        <a:pt x="334804" y="121444"/>
                        <a:pt x="333851" y="125254"/>
                      </a:cubicBezTo>
                      <a:lnTo>
                        <a:pt x="328136" y="142399"/>
                      </a:lnTo>
                      <a:cubicBezTo>
                        <a:pt x="328136" y="145256"/>
                        <a:pt x="326231" y="146209"/>
                        <a:pt x="324326" y="146209"/>
                      </a:cubicBezTo>
                      <a:lnTo>
                        <a:pt x="310991" y="146209"/>
                      </a:lnTo>
                      <a:cubicBezTo>
                        <a:pt x="310039" y="146209"/>
                        <a:pt x="310039" y="146209"/>
                        <a:pt x="309086" y="146209"/>
                      </a:cubicBezTo>
                      <a:lnTo>
                        <a:pt x="292894" y="141446"/>
                      </a:lnTo>
                      <a:cubicBezTo>
                        <a:pt x="291941" y="141446"/>
                        <a:pt x="290989" y="141446"/>
                        <a:pt x="289084" y="141446"/>
                      </a:cubicBezTo>
                      <a:lnTo>
                        <a:pt x="281464" y="145256"/>
                      </a:lnTo>
                      <a:cubicBezTo>
                        <a:pt x="280511" y="146209"/>
                        <a:pt x="278606" y="146209"/>
                        <a:pt x="277654" y="145256"/>
                      </a:cubicBezTo>
                      <a:lnTo>
                        <a:pt x="268129" y="140494"/>
                      </a:lnTo>
                      <a:cubicBezTo>
                        <a:pt x="266224" y="139541"/>
                        <a:pt x="264319" y="139541"/>
                        <a:pt x="263366" y="140494"/>
                      </a:cubicBezTo>
                      <a:lnTo>
                        <a:pt x="250984" y="149066"/>
                      </a:lnTo>
                      <a:cubicBezTo>
                        <a:pt x="249079" y="150019"/>
                        <a:pt x="249079" y="151924"/>
                        <a:pt x="249079" y="153829"/>
                      </a:cubicBezTo>
                      <a:lnTo>
                        <a:pt x="250984" y="168116"/>
                      </a:lnTo>
                      <a:cubicBezTo>
                        <a:pt x="250984" y="170021"/>
                        <a:pt x="250031" y="171926"/>
                        <a:pt x="248126" y="172879"/>
                      </a:cubicBezTo>
                      <a:lnTo>
                        <a:pt x="238601" y="177641"/>
                      </a:lnTo>
                      <a:cubicBezTo>
                        <a:pt x="235744" y="179546"/>
                        <a:pt x="234791" y="183356"/>
                        <a:pt x="237649" y="185261"/>
                      </a:cubicBezTo>
                      <a:lnTo>
                        <a:pt x="244316" y="191929"/>
                      </a:lnTo>
                      <a:cubicBezTo>
                        <a:pt x="245269" y="192881"/>
                        <a:pt x="247174" y="193834"/>
                        <a:pt x="249079" y="192881"/>
                      </a:cubicBezTo>
                      <a:lnTo>
                        <a:pt x="261461" y="190024"/>
                      </a:lnTo>
                      <a:cubicBezTo>
                        <a:pt x="262414" y="190024"/>
                        <a:pt x="263366" y="190024"/>
                        <a:pt x="264319" y="190024"/>
                      </a:cubicBezTo>
                      <a:lnTo>
                        <a:pt x="270034" y="192881"/>
                      </a:lnTo>
                      <a:cubicBezTo>
                        <a:pt x="271939" y="193834"/>
                        <a:pt x="275749" y="196691"/>
                        <a:pt x="279559" y="199549"/>
                      </a:cubicBezTo>
                      <a:cubicBezTo>
                        <a:pt x="281464" y="201454"/>
                        <a:pt x="285274" y="200501"/>
                        <a:pt x="286226" y="198596"/>
                      </a:cubicBezTo>
                      <a:cubicBezTo>
                        <a:pt x="287179" y="197644"/>
                        <a:pt x="288131" y="196691"/>
                        <a:pt x="290036" y="196691"/>
                      </a:cubicBezTo>
                      <a:lnTo>
                        <a:pt x="299561" y="195739"/>
                      </a:lnTo>
                      <a:cubicBezTo>
                        <a:pt x="300514" y="195739"/>
                        <a:pt x="301466" y="194786"/>
                        <a:pt x="302419" y="194786"/>
                      </a:cubicBezTo>
                      <a:lnTo>
                        <a:pt x="303371" y="193834"/>
                      </a:lnTo>
                      <a:cubicBezTo>
                        <a:pt x="306229" y="191929"/>
                        <a:pt x="310039" y="192881"/>
                        <a:pt x="310991" y="195739"/>
                      </a:cubicBezTo>
                      <a:lnTo>
                        <a:pt x="315754" y="209074"/>
                      </a:lnTo>
                      <a:cubicBezTo>
                        <a:pt x="315754" y="209074"/>
                        <a:pt x="315754" y="210026"/>
                        <a:pt x="316706" y="210026"/>
                      </a:cubicBezTo>
                      <a:lnTo>
                        <a:pt x="322421" y="216694"/>
                      </a:lnTo>
                      <a:cubicBezTo>
                        <a:pt x="324326" y="218599"/>
                        <a:pt x="323374" y="221456"/>
                        <a:pt x="321469" y="223361"/>
                      </a:cubicBezTo>
                      <a:lnTo>
                        <a:pt x="308134" y="235744"/>
                      </a:lnTo>
                      <a:cubicBezTo>
                        <a:pt x="306229" y="237649"/>
                        <a:pt x="303371" y="237649"/>
                        <a:pt x="301466" y="235744"/>
                      </a:cubicBezTo>
                      <a:lnTo>
                        <a:pt x="288131" y="225266"/>
                      </a:lnTo>
                      <a:cubicBezTo>
                        <a:pt x="288131" y="225266"/>
                        <a:pt x="287179" y="224314"/>
                        <a:pt x="287179" y="224314"/>
                      </a:cubicBezTo>
                      <a:lnTo>
                        <a:pt x="269081" y="216694"/>
                      </a:lnTo>
                      <a:cubicBezTo>
                        <a:pt x="269081" y="216694"/>
                        <a:pt x="268129" y="216694"/>
                        <a:pt x="267176" y="216694"/>
                      </a:cubicBezTo>
                      <a:lnTo>
                        <a:pt x="243364" y="214789"/>
                      </a:lnTo>
                      <a:cubicBezTo>
                        <a:pt x="242411" y="214789"/>
                        <a:pt x="242411" y="214789"/>
                        <a:pt x="241459" y="214789"/>
                      </a:cubicBezTo>
                      <a:lnTo>
                        <a:pt x="213836" y="222409"/>
                      </a:lnTo>
                      <a:cubicBezTo>
                        <a:pt x="211931" y="222409"/>
                        <a:pt x="210979" y="224314"/>
                        <a:pt x="210979" y="225266"/>
                      </a:cubicBezTo>
                      <a:lnTo>
                        <a:pt x="201454" y="253841"/>
                      </a:lnTo>
                      <a:cubicBezTo>
                        <a:pt x="201454" y="254794"/>
                        <a:pt x="201454" y="256699"/>
                        <a:pt x="201454" y="257651"/>
                      </a:cubicBezTo>
                      <a:lnTo>
                        <a:pt x="214789" y="287179"/>
                      </a:lnTo>
                      <a:cubicBezTo>
                        <a:pt x="215741" y="289084"/>
                        <a:pt x="216694" y="290036"/>
                        <a:pt x="218599" y="290036"/>
                      </a:cubicBezTo>
                      <a:lnTo>
                        <a:pt x="245269" y="292894"/>
                      </a:lnTo>
                      <a:cubicBezTo>
                        <a:pt x="246221" y="292894"/>
                        <a:pt x="246221" y="292894"/>
                        <a:pt x="247174" y="293846"/>
                      </a:cubicBezTo>
                      <a:lnTo>
                        <a:pt x="257651" y="299561"/>
                      </a:lnTo>
                      <a:cubicBezTo>
                        <a:pt x="258604" y="300514"/>
                        <a:pt x="259556" y="301466"/>
                        <a:pt x="260509" y="303371"/>
                      </a:cubicBezTo>
                      <a:lnTo>
                        <a:pt x="262414" y="330041"/>
                      </a:lnTo>
                      <a:cubicBezTo>
                        <a:pt x="262414" y="330994"/>
                        <a:pt x="262414" y="330994"/>
                        <a:pt x="263366" y="331946"/>
                      </a:cubicBezTo>
                      <a:lnTo>
                        <a:pt x="275749" y="356711"/>
                      </a:lnTo>
                      <a:cubicBezTo>
                        <a:pt x="275749" y="357664"/>
                        <a:pt x="276701" y="357664"/>
                        <a:pt x="276701" y="358616"/>
                      </a:cubicBezTo>
                      <a:lnTo>
                        <a:pt x="291941" y="370046"/>
                      </a:lnTo>
                      <a:cubicBezTo>
                        <a:pt x="293846" y="371951"/>
                        <a:pt x="297656" y="370999"/>
                        <a:pt x="298609" y="369094"/>
                      </a:cubicBezTo>
                      <a:lnTo>
                        <a:pt x="304324" y="361474"/>
                      </a:lnTo>
                      <a:cubicBezTo>
                        <a:pt x="304324" y="361474"/>
                        <a:pt x="304324" y="360521"/>
                        <a:pt x="305276" y="360521"/>
                      </a:cubicBezTo>
                      <a:lnTo>
                        <a:pt x="315754" y="333851"/>
                      </a:lnTo>
                      <a:cubicBezTo>
                        <a:pt x="315754" y="333851"/>
                        <a:pt x="315754" y="332899"/>
                        <a:pt x="315754" y="332899"/>
                      </a:cubicBezTo>
                      <a:lnTo>
                        <a:pt x="319564" y="294799"/>
                      </a:lnTo>
                      <a:cubicBezTo>
                        <a:pt x="319564" y="293846"/>
                        <a:pt x="319564" y="293846"/>
                        <a:pt x="319564" y="292894"/>
                      </a:cubicBezTo>
                      <a:lnTo>
                        <a:pt x="327184" y="277654"/>
                      </a:lnTo>
                      <a:cubicBezTo>
                        <a:pt x="328136" y="275749"/>
                        <a:pt x="330041" y="274796"/>
                        <a:pt x="331946" y="274796"/>
                      </a:cubicBezTo>
                      <a:lnTo>
                        <a:pt x="357664" y="278606"/>
                      </a:lnTo>
                      <a:cubicBezTo>
                        <a:pt x="359569" y="278606"/>
                        <a:pt x="360521" y="278606"/>
                        <a:pt x="361474" y="276701"/>
                      </a:cubicBezTo>
                      <a:lnTo>
                        <a:pt x="366236" y="271939"/>
                      </a:lnTo>
                      <a:cubicBezTo>
                        <a:pt x="368141" y="270034"/>
                        <a:pt x="368141" y="267176"/>
                        <a:pt x="366236" y="265271"/>
                      </a:cubicBezTo>
                      <a:lnTo>
                        <a:pt x="353854" y="249079"/>
                      </a:lnTo>
                      <a:cubicBezTo>
                        <a:pt x="351949" y="246221"/>
                        <a:pt x="352901" y="242411"/>
                        <a:pt x="356711" y="241459"/>
                      </a:cubicBezTo>
                      <a:lnTo>
                        <a:pt x="361474" y="240506"/>
                      </a:lnTo>
                      <a:cubicBezTo>
                        <a:pt x="362426" y="240506"/>
                        <a:pt x="370046" y="239554"/>
                        <a:pt x="371951" y="239554"/>
                      </a:cubicBezTo>
                      <a:cubicBezTo>
                        <a:pt x="371951" y="239554"/>
                        <a:pt x="372904" y="239554"/>
                        <a:pt x="372904" y="239554"/>
                      </a:cubicBezTo>
                      <a:lnTo>
                        <a:pt x="385286" y="241459"/>
                      </a:lnTo>
                      <a:cubicBezTo>
                        <a:pt x="390049" y="239554"/>
                        <a:pt x="391954" y="242411"/>
                        <a:pt x="391954" y="244316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</p:grpSp>
        </p:grpSp>
      </p:grpSp>
      <p:sp>
        <p:nvSpPr>
          <p:cNvPr id="13" name="Title 12">
            <a:extLst>
              <a:ext uri="{FF2B5EF4-FFF2-40B4-BE49-F238E27FC236}">
                <a16:creationId xmlns:a16="http://schemas.microsoft.com/office/drawing/2014/main" id="{9F3CAB76-04D5-405A-8A54-F61D14362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2107581" y="2696950"/>
            <a:ext cx="5861546" cy="1464101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Challenges of </a:t>
            </a:r>
            <a:br>
              <a:rPr lang="en-US" sz="4000" dirty="0"/>
            </a:br>
            <a:r>
              <a:rPr lang="en-US" sz="4000" dirty="0"/>
              <a:t>Artificial Intelligence</a:t>
            </a:r>
            <a:endParaRPr lang="en-IN" sz="4000" dirty="0"/>
          </a:p>
        </p:txBody>
      </p:sp>
      <p:sp>
        <p:nvSpPr>
          <p:cNvPr id="130" name="Title 4">
            <a:extLst>
              <a:ext uri="{FF2B5EF4-FFF2-40B4-BE49-F238E27FC236}">
                <a16:creationId xmlns:a16="http://schemas.microsoft.com/office/drawing/2014/main" id="{6B3F1C5F-2494-4E87-B534-B725F7A4D228}"/>
              </a:ext>
            </a:extLst>
          </p:cNvPr>
          <p:cNvSpPr txBox="1">
            <a:spLocks/>
          </p:cNvSpPr>
          <p:nvPr/>
        </p:nvSpPr>
        <p:spPr>
          <a:xfrm>
            <a:off x="3492268" y="950568"/>
            <a:ext cx="3044952" cy="1197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entury Gothic" panose="020B0502020202020204" pitchFamily="34" charset="0"/>
              <a:ea typeface="+mj-ea"/>
              <a:cs typeface="+mj-cs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CE61172-8620-48B8-914A-0C74E958A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54</a:t>
            </a:fld>
            <a:endParaRPr lang="en-IN"/>
          </a:p>
        </p:txBody>
      </p:sp>
      <p:pic>
        <p:nvPicPr>
          <p:cNvPr id="3" name="Picture 2" descr="A yellow and orange logo&#10;&#10;Description automatically generated">
            <a:extLst>
              <a:ext uri="{FF2B5EF4-FFF2-40B4-BE49-F238E27FC236}">
                <a16:creationId xmlns:a16="http://schemas.microsoft.com/office/drawing/2014/main" id="{91B647A0-48D6-D023-6B76-F3BF3634B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57020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3AEC3037-58F1-784E-E0E6-4EBCA63AB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6" y="1"/>
            <a:ext cx="1212426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AC0078B-15BA-1AB4-86BF-3BE8648F3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55</a:t>
            </a:fld>
            <a:endParaRPr lang="en-IN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CA99AE2-DB57-32C2-8250-6C4FD04D5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065" y="225436"/>
            <a:ext cx="2999109" cy="917869"/>
          </a:xfrm>
        </p:spPr>
        <p:txBody>
          <a:bodyPr>
            <a:normAutofit/>
          </a:bodyPr>
          <a:lstStyle/>
          <a:p>
            <a:r>
              <a:rPr lang="hr-HR" sz="4000" dirty="0"/>
              <a:t>AI </a:t>
            </a:r>
            <a:r>
              <a:rPr lang="hr-HR" sz="4000" dirty="0" err="1"/>
              <a:t>Etics</a:t>
            </a:r>
            <a:endParaRPr lang="en-GB" sz="4000" dirty="0"/>
          </a:p>
        </p:txBody>
      </p:sp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BC87BD00-58AD-9384-9844-DA451BA1C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04" y="816638"/>
            <a:ext cx="6005096" cy="3850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F30946-ADFA-A703-91DF-DFB9E868643C}"/>
              </a:ext>
            </a:extLst>
          </p:cNvPr>
          <p:cNvSpPr txBox="1"/>
          <p:nvPr/>
        </p:nvSpPr>
        <p:spPr>
          <a:xfrm>
            <a:off x="361244" y="5118032"/>
            <a:ext cx="33584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dirty="0"/>
              <a:t>Save </a:t>
            </a:r>
            <a:r>
              <a:rPr lang="hr-HR" dirty="0" err="1"/>
              <a:t>kid</a:t>
            </a:r>
            <a:r>
              <a:rPr lang="hr-HR" dirty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dirty="0"/>
              <a:t>Save </a:t>
            </a:r>
            <a:r>
              <a:rPr lang="hr-HR" dirty="0" err="1"/>
              <a:t>grandpa</a:t>
            </a:r>
            <a:r>
              <a:rPr lang="hr-HR" dirty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dirty="0"/>
              <a:t>Save driver?</a:t>
            </a:r>
            <a:endParaRPr lang="en-GB" dirty="0"/>
          </a:p>
        </p:txBody>
      </p:sp>
      <p:pic>
        <p:nvPicPr>
          <p:cNvPr id="2" name="Picture 1" descr="A yellow and orange logo&#10;&#10;Description automatically generated">
            <a:extLst>
              <a:ext uri="{FF2B5EF4-FFF2-40B4-BE49-F238E27FC236}">
                <a16:creationId xmlns:a16="http://schemas.microsoft.com/office/drawing/2014/main" id="{15602BC0-121C-7C12-D259-B4CA7C31CE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92882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847A2E6F-655B-A7A1-94BE-918E69473D4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D0A83F-98EB-BCD3-3428-4531230D7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10689-8359-4C8B-9D97-2B7715757854}" type="slidenum">
              <a:rPr lang="en-IN" smtClean="0"/>
              <a:t>56</a:t>
            </a:fld>
            <a:endParaRPr lang="en-IN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206FD06-DE76-548A-7F0F-7B95DEED6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4D8B7B-2987-3EA5-CD3A-E4EE4126C0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2" y="355600"/>
            <a:ext cx="12263882" cy="65024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8AA8248-206B-5FAC-E2F2-88D3C1AAA4EA}"/>
              </a:ext>
            </a:extLst>
          </p:cNvPr>
          <p:cNvSpPr/>
          <p:nvPr/>
        </p:nvSpPr>
        <p:spPr>
          <a:xfrm>
            <a:off x="0" y="0"/>
            <a:ext cx="12131040" cy="355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E43A1714-D999-A0E4-976C-A8AF74B036B9}"/>
              </a:ext>
            </a:extLst>
          </p:cNvPr>
          <p:cNvSpPr txBox="1">
            <a:spLocks/>
          </p:cNvSpPr>
          <p:nvPr/>
        </p:nvSpPr>
        <p:spPr>
          <a:xfrm>
            <a:off x="-762" y="-62695"/>
            <a:ext cx="4171244" cy="917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hr-HR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//aka.ms/</a:t>
            </a:r>
            <a:r>
              <a:rPr lang="hr-HR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ai-beginners</a:t>
            </a:r>
            <a:endParaRPr lang="en-GB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Picture 4" descr="A yellow and orange logo&#10;&#10;Description automatically generated">
            <a:extLst>
              <a:ext uri="{FF2B5EF4-FFF2-40B4-BE49-F238E27FC236}">
                <a16:creationId xmlns:a16="http://schemas.microsoft.com/office/drawing/2014/main" id="{F01884AF-E7A1-5501-AD65-6F13577372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99929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74527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9" descr="A picture containing person, indoor, table, person&#10;&#10;Description automatically generated">
            <a:extLst>
              <a:ext uri="{FF2B5EF4-FFF2-40B4-BE49-F238E27FC236}">
                <a16:creationId xmlns:a16="http://schemas.microsoft.com/office/drawing/2014/main" id="{B0C0402B-B785-3C24-BD0C-969D530A5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626" r="16626"/>
          <a:stretch>
            <a:fillRect/>
          </a:stretch>
        </p:blipFill>
        <p:spPr>
          <a:xfrm>
            <a:off x="3301449" y="2220652"/>
            <a:ext cx="2578608" cy="2577494"/>
          </a:xfrm>
          <a:custGeom>
            <a:avLst/>
            <a:gdLst>
              <a:gd name="connsiteX0" fmla="*/ 1288747 w 2577494"/>
              <a:gd name="connsiteY0" fmla="*/ 0 h 2577494"/>
              <a:gd name="connsiteX1" fmla="*/ 2577494 w 2577494"/>
              <a:gd name="connsiteY1" fmla="*/ 1288747 h 2577494"/>
              <a:gd name="connsiteX2" fmla="*/ 1288747 w 2577494"/>
              <a:gd name="connsiteY2" fmla="*/ 2577494 h 2577494"/>
              <a:gd name="connsiteX3" fmla="*/ 0 w 2577494"/>
              <a:gd name="connsiteY3" fmla="*/ 1288747 h 2577494"/>
              <a:gd name="connsiteX4" fmla="*/ 1288747 w 2577494"/>
              <a:gd name="connsiteY4" fmla="*/ 0 h 257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7494" h="2577494">
                <a:moveTo>
                  <a:pt x="1288747" y="0"/>
                </a:moveTo>
                <a:cubicBezTo>
                  <a:pt x="2000502" y="0"/>
                  <a:pt x="2577494" y="576992"/>
                  <a:pt x="2577494" y="1288747"/>
                </a:cubicBezTo>
                <a:cubicBezTo>
                  <a:pt x="2577494" y="2000502"/>
                  <a:pt x="2000502" y="2577494"/>
                  <a:pt x="1288747" y="2577494"/>
                </a:cubicBezTo>
                <a:cubicBezTo>
                  <a:pt x="576992" y="2577494"/>
                  <a:pt x="0" y="2000502"/>
                  <a:pt x="0" y="1288747"/>
                </a:cubicBezTo>
                <a:cubicBezTo>
                  <a:pt x="0" y="576992"/>
                  <a:pt x="576992" y="0"/>
                  <a:pt x="1288747" y="0"/>
                </a:cubicBezTo>
                <a:close/>
              </a:path>
            </a:pathLst>
          </a:cu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B9529A-8CD6-2CCA-23B9-B480EDBEB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</p:spPr>
        <p:txBody>
          <a:bodyPr/>
          <a:lstStyle/>
          <a:p>
            <a:fld id="{778DC329-F966-40ED-9D7F-3F233B67DE27}" type="slidenum">
              <a:rPr lang="en-IN" smtClean="0"/>
              <a:pPr/>
              <a:t>57</a:t>
            </a:fld>
            <a:endParaRPr lang="en-IN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B91F00C-FF81-FE37-DFA1-6306E5D3B11F}"/>
              </a:ext>
            </a:extLst>
          </p:cNvPr>
          <p:cNvSpPr txBox="1">
            <a:spLocks/>
          </p:cNvSpPr>
          <p:nvPr/>
        </p:nvSpPr>
        <p:spPr>
          <a:xfrm>
            <a:off x="799746" y="2923036"/>
            <a:ext cx="2396075" cy="1033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72000" indent="-72000"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>
                <a:solidFill>
                  <a:schemeClr val="bg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IN" sz="3600">
                <a:solidFill>
                  <a:schemeClr val="accent6"/>
                </a:solidFill>
              </a:rPr>
              <a:t>Thank </a:t>
            </a:r>
            <a:br>
              <a:rPr lang="en-IN" sz="3600">
                <a:solidFill>
                  <a:schemeClr val="accent6"/>
                </a:solidFill>
              </a:rPr>
            </a:br>
            <a:r>
              <a:rPr lang="en-IN" sz="3600">
                <a:solidFill>
                  <a:schemeClr val="accent6"/>
                </a:solidFill>
              </a:rPr>
              <a:t>You</a:t>
            </a:r>
            <a:endParaRPr lang="en-US" sz="36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A4B2618-C5C6-8DD6-F29C-9A179BB24F78}"/>
              </a:ext>
            </a:extLst>
          </p:cNvPr>
          <p:cNvGrpSpPr/>
          <p:nvPr/>
        </p:nvGrpSpPr>
        <p:grpSpPr>
          <a:xfrm>
            <a:off x="505326" y="1822999"/>
            <a:ext cx="5520420" cy="3765480"/>
            <a:chOff x="505326" y="1822999"/>
            <a:chExt cx="5520420" cy="3765480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D43E3323-0ECF-C255-E202-80377623A6C1}"/>
                </a:ext>
              </a:extLst>
            </p:cNvPr>
            <p:cNvSpPr/>
            <p:nvPr/>
          </p:nvSpPr>
          <p:spPr>
            <a:xfrm>
              <a:off x="3181038" y="2086641"/>
              <a:ext cx="2844708" cy="2844709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DA98030E-75D8-C224-63A6-940327E06C1E}"/>
                </a:ext>
              </a:extLst>
            </p:cNvPr>
            <p:cNvSpPr/>
            <p:nvPr/>
          </p:nvSpPr>
          <p:spPr>
            <a:xfrm>
              <a:off x="505326" y="2776820"/>
              <a:ext cx="3520433" cy="1681939"/>
            </a:xfrm>
            <a:custGeom>
              <a:avLst/>
              <a:gdLst>
                <a:gd name="connsiteX0" fmla="*/ 863020 w 3520433"/>
                <a:gd name="connsiteY0" fmla="*/ 0 h 1681939"/>
                <a:gd name="connsiteX1" fmla="*/ 1782146 w 3520433"/>
                <a:gd name="connsiteY1" fmla="*/ 0 h 1681939"/>
                <a:gd name="connsiteX2" fmla="*/ 1782146 w 3520433"/>
                <a:gd name="connsiteY2" fmla="*/ 3068 h 1681939"/>
                <a:gd name="connsiteX3" fmla="*/ 3104326 w 3520433"/>
                <a:gd name="connsiteY3" fmla="*/ 3068 h 1681939"/>
                <a:gd name="connsiteX4" fmla="*/ 3518541 w 3520433"/>
                <a:gd name="connsiteY4" fmla="*/ 1418954 h 1681939"/>
                <a:gd name="connsiteX5" fmla="*/ 3518610 w 3520433"/>
                <a:gd name="connsiteY5" fmla="*/ 1418957 h 1681939"/>
                <a:gd name="connsiteX6" fmla="*/ 3518556 w 3520433"/>
                <a:gd name="connsiteY6" fmla="*/ 1419005 h 1681939"/>
                <a:gd name="connsiteX7" fmla="*/ 3520433 w 3520433"/>
                <a:gd name="connsiteY7" fmla="*/ 1425423 h 1681939"/>
                <a:gd name="connsiteX8" fmla="*/ 3511175 w 3520433"/>
                <a:gd name="connsiteY8" fmla="*/ 1425423 h 1681939"/>
                <a:gd name="connsiteX9" fmla="*/ 3216209 w 3520433"/>
                <a:gd name="connsiteY9" fmla="*/ 1681939 h 1681939"/>
                <a:gd name="connsiteX10" fmla="*/ 3172532 w 3520433"/>
                <a:gd name="connsiteY10" fmla="*/ 1646494 h 1681939"/>
                <a:gd name="connsiteX11" fmla="*/ 3011041 w 3520433"/>
                <a:gd name="connsiteY11" fmla="*/ 1453973 h 1681939"/>
                <a:gd name="connsiteX12" fmla="*/ 2995286 w 3520433"/>
                <a:gd name="connsiteY12" fmla="*/ 1425423 h 1681939"/>
                <a:gd name="connsiteX13" fmla="*/ 1782146 w 3520433"/>
                <a:gd name="connsiteY13" fmla="*/ 1425423 h 1681939"/>
                <a:gd name="connsiteX14" fmla="*/ 1782146 w 3520433"/>
                <a:gd name="connsiteY14" fmla="*/ 1426885 h 1681939"/>
                <a:gd name="connsiteX15" fmla="*/ 863020 w 3520433"/>
                <a:gd name="connsiteY15" fmla="*/ 1426885 h 1681939"/>
                <a:gd name="connsiteX16" fmla="*/ 863020 w 3520433"/>
                <a:gd name="connsiteY16" fmla="*/ 1422201 h 1681939"/>
                <a:gd name="connsiteX17" fmla="*/ 0 w 3520433"/>
                <a:gd name="connsiteY17" fmla="*/ 1422201 h 1681939"/>
                <a:gd name="connsiteX18" fmla="*/ 0 w 3520433"/>
                <a:gd name="connsiteY18" fmla="*/ 2475 h 1681939"/>
                <a:gd name="connsiteX19" fmla="*/ 863020 w 3520433"/>
                <a:gd name="connsiteY19" fmla="*/ 2475 h 1681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520433" h="1681939">
                  <a:moveTo>
                    <a:pt x="863020" y="0"/>
                  </a:moveTo>
                  <a:lnTo>
                    <a:pt x="1782146" y="0"/>
                  </a:lnTo>
                  <a:lnTo>
                    <a:pt x="1782146" y="3068"/>
                  </a:lnTo>
                  <a:lnTo>
                    <a:pt x="3104326" y="3068"/>
                  </a:lnTo>
                  <a:lnTo>
                    <a:pt x="3518541" y="1418954"/>
                  </a:lnTo>
                  <a:lnTo>
                    <a:pt x="3518610" y="1418957"/>
                  </a:lnTo>
                  <a:lnTo>
                    <a:pt x="3518556" y="1419005"/>
                  </a:lnTo>
                  <a:lnTo>
                    <a:pt x="3520433" y="1425423"/>
                  </a:lnTo>
                  <a:lnTo>
                    <a:pt x="3511175" y="1425423"/>
                  </a:lnTo>
                  <a:lnTo>
                    <a:pt x="3216209" y="1681939"/>
                  </a:lnTo>
                  <a:lnTo>
                    <a:pt x="3172532" y="1646494"/>
                  </a:lnTo>
                  <a:cubicBezTo>
                    <a:pt x="3112700" y="1587643"/>
                    <a:pt x="3058574" y="1523178"/>
                    <a:pt x="3011041" y="1453973"/>
                  </a:cubicBezTo>
                  <a:lnTo>
                    <a:pt x="2995286" y="1425423"/>
                  </a:lnTo>
                  <a:lnTo>
                    <a:pt x="1782146" y="1425423"/>
                  </a:lnTo>
                  <a:lnTo>
                    <a:pt x="1782146" y="1426885"/>
                  </a:lnTo>
                  <a:lnTo>
                    <a:pt x="863020" y="1426885"/>
                  </a:lnTo>
                  <a:lnTo>
                    <a:pt x="863020" y="1422201"/>
                  </a:lnTo>
                  <a:lnTo>
                    <a:pt x="0" y="1422201"/>
                  </a:lnTo>
                  <a:lnTo>
                    <a:pt x="0" y="2475"/>
                  </a:lnTo>
                  <a:lnTo>
                    <a:pt x="863020" y="247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5CE1175-4698-3E90-428D-FD312D0E5EE3}"/>
                </a:ext>
              </a:extLst>
            </p:cNvPr>
            <p:cNvCxnSpPr>
              <a:cxnSpLocks/>
            </p:cNvCxnSpPr>
            <p:nvPr/>
          </p:nvCxnSpPr>
          <p:spPr>
            <a:xfrm>
              <a:off x="3330765" y="1822999"/>
              <a:ext cx="1074437" cy="3765480"/>
            </a:xfrm>
            <a:prstGeom prst="line">
              <a:avLst/>
            </a:prstGeom>
            <a:ln>
              <a:solidFill>
                <a:schemeClr val="accent3"/>
              </a:solidFill>
            </a:ln>
            <a:effectLst>
              <a:outerShdw blurRad="50800" dist="38100" dir="2700000" algn="tl" rotWithShape="0">
                <a:prstClr val="black">
                  <a:alpha val="22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6F6890B5-F187-4273-5AF8-C3AAA15A022F}"/>
              </a:ext>
            </a:extLst>
          </p:cNvPr>
          <p:cNvGrpSpPr/>
          <p:nvPr/>
        </p:nvGrpSpPr>
        <p:grpSpPr>
          <a:xfrm>
            <a:off x="505326" y="5177928"/>
            <a:ext cx="6908725" cy="750158"/>
            <a:chOff x="-1018674" y="5177928"/>
            <a:chExt cx="6908725" cy="750158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A078F6F-0259-C5ED-3908-4B005EAF30E6}"/>
                </a:ext>
              </a:extLst>
            </p:cNvPr>
            <p:cNvGrpSpPr/>
            <p:nvPr/>
          </p:nvGrpSpPr>
          <p:grpSpPr>
            <a:xfrm>
              <a:off x="-1018674" y="5343308"/>
              <a:ext cx="2212038" cy="584778"/>
              <a:chOff x="-2090853" y="2166976"/>
              <a:chExt cx="2460356" cy="779702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07F89223-EB08-F79E-3600-8C0A79E2189C}"/>
                  </a:ext>
                </a:extLst>
              </p:cNvPr>
              <p:cNvSpPr/>
              <p:nvPr/>
            </p:nvSpPr>
            <p:spPr>
              <a:xfrm flipH="1">
                <a:off x="-2090853" y="2536310"/>
                <a:ext cx="2460356" cy="410368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defTabSz="685800">
                  <a:defRPr/>
                </a:pPr>
                <a:r>
                  <a:rPr lang="hr-HR" sz="1400" dirty="0">
                    <a:solidFill>
                      <a:schemeClr val="bg1"/>
                    </a:solidFill>
                    <a:latin typeface="Arial Nova Cond" panose="020B0506020202020204" pitchFamily="34" charset="0"/>
                    <a:cs typeface="Arial" panose="020B0604020202020204" pitchFamily="34" charset="0"/>
                  </a:rPr>
                  <a:t>bernard@insa-software.com</a:t>
                </a:r>
                <a:endParaRPr lang="en-US" sz="1400" dirty="0">
                  <a:solidFill>
                    <a:schemeClr val="bg1"/>
                  </a:solidFill>
                  <a:latin typeface="Arial Nova Cond" panose="020B0506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C81E526C-0431-F47A-95C5-B902B898A126}"/>
                  </a:ext>
                </a:extLst>
              </p:cNvPr>
              <p:cNvGrpSpPr/>
              <p:nvPr/>
            </p:nvGrpSpPr>
            <p:grpSpPr>
              <a:xfrm flipH="1">
                <a:off x="-2086489" y="2166976"/>
                <a:ext cx="2044684" cy="410370"/>
                <a:chOff x="8843387" y="4434672"/>
                <a:chExt cx="2044684" cy="410370"/>
              </a:xfrm>
            </p:grpSpPr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87AF34BB-BBBB-5378-131A-ACA3361CF47F}"/>
                    </a:ext>
                  </a:extLst>
                </p:cNvPr>
                <p:cNvSpPr/>
                <p:nvPr/>
              </p:nvSpPr>
              <p:spPr>
                <a:xfrm>
                  <a:off x="9552283" y="4434672"/>
                  <a:ext cx="1335788" cy="410370"/>
                </a:xfrm>
                <a:prstGeom prst="rect">
                  <a:avLst/>
                </a:prstGeom>
              </p:spPr>
              <p:txBody>
                <a:bodyPr wrap="none" anchor="ctr">
                  <a:spAutoFit/>
                </a:bodyPr>
                <a:lstStyle/>
                <a:p>
                  <a:pPr defTabSz="685800">
                    <a:defRPr/>
                  </a:pPr>
                  <a:r>
                    <a:rPr lang="en-US" sz="1400" dirty="0">
                      <a:solidFill>
                        <a:schemeClr val="bg1"/>
                      </a:solidFill>
                      <a:latin typeface="Arial Nova Cond" panose="020B0506020202020204" pitchFamily="34" charset="0"/>
                      <a:cs typeface="Arial" panose="020B0604020202020204" pitchFamily="34" charset="0"/>
                    </a:rPr>
                    <a:t>Email Address</a:t>
                  </a:r>
                </a:p>
              </p:txBody>
            </p:sp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C973DB2E-FFE5-FFD2-2D72-FFE08E7DEB0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8843387" y="4845042"/>
                  <a:ext cx="1923925" cy="0"/>
                </a:xfrm>
                <a:prstGeom prst="line">
                  <a:avLst/>
                </a:prstGeom>
                <a:ln w="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FDBDB848-9DAC-2964-6172-47004BC0DB03}"/>
                </a:ext>
              </a:extLst>
            </p:cNvPr>
            <p:cNvSpPr/>
            <p:nvPr/>
          </p:nvSpPr>
          <p:spPr>
            <a:xfrm>
              <a:off x="5856036" y="5177928"/>
              <a:ext cx="34015" cy="11718"/>
            </a:xfrm>
            <a:custGeom>
              <a:avLst/>
              <a:gdLst>
                <a:gd name="connsiteX0" fmla="*/ 304800 w 505101"/>
                <a:gd name="connsiteY0" fmla="*/ 18124 h 174009"/>
                <a:gd name="connsiteX1" fmla="*/ 200911 w 505101"/>
                <a:gd name="connsiteY1" fmla="*/ 18124 h 174009"/>
                <a:gd name="connsiteX2" fmla="*/ 0 w 505101"/>
                <a:gd name="connsiteY2" fmla="*/ 174010 h 174009"/>
                <a:gd name="connsiteX3" fmla="*/ 505101 w 505101"/>
                <a:gd name="connsiteY3" fmla="*/ 174010 h 174009"/>
                <a:gd name="connsiteX4" fmla="*/ 304800 w 505101"/>
                <a:gd name="connsiteY4" fmla="*/ 18124 h 174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101" h="174009">
                  <a:moveTo>
                    <a:pt x="304800" y="18124"/>
                  </a:moveTo>
                  <a:cubicBezTo>
                    <a:pt x="274387" y="-6041"/>
                    <a:pt x="231324" y="-6041"/>
                    <a:pt x="200911" y="18124"/>
                  </a:cubicBezTo>
                  <a:lnTo>
                    <a:pt x="0" y="174010"/>
                  </a:lnTo>
                  <a:lnTo>
                    <a:pt x="505101" y="174010"/>
                  </a:lnTo>
                  <a:lnTo>
                    <a:pt x="304800" y="18124"/>
                  </a:lnTo>
                  <a:close/>
                </a:path>
              </a:pathLst>
            </a:custGeom>
            <a:solidFill>
              <a:schemeClr val="accent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000">
                <a:solidFill>
                  <a:schemeClr val="bg1"/>
                </a:solidFill>
              </a:endParaRPr>
            </a:p>
          </p:txBody>
        </p: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93D59568-1387-90E6-1977-499BBA7FEEAF}"/>
              </a:ext>
            </a:extLst>
          </p:cNvPr>
          <p:cNvSpPr txBox="1">
            <a:spLocks/>
          </p:cNvSpPr>
          <p:nvPr/>
        </p:nvSpPr>
        <p:spPr>
          <a:xfrm>
            <a:off x="-2300551" y="429091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hr-HR" sz="4800" dirty="0" err="1">
                <a:solidFill>
                  <a:schemeClr val="bg1"/>
                </a:solidFill>
              </a:rPr>
              <a:t>Thank</a:t>
            </a:r>
            <a:r>
              <a:rPr lang="hr-HR" sz="4800" dirty="0">
                <a:solidFill>
                  <a:schemeClr val="bg1"/>
                </a:solidFill>
              </a:rPr>
              <a:t> </a:t>
            </a:r>
            <a:r>
              <a:rPr lang="hr-HR" sz="4800" dirty="0" err="1">
                <a:solidFill>
                  <a:schemeClr val="bg1"/>
                </a:solidFill>
              </a:rPr>
              <a:t>you</a:t>
            </a:r>
            <a:r>
              <a:rPr lang="hr-HR" sz="4800" dirty="0">
                <a:solidFill>
                  <a:schemeClr val="bg1"/>
                </a:solidFill>
              </a:rPr>
              <a:t>!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11" name="Picture 10" descr="A yellow and orange logo&#10;&#10;Description automatically generated">
            <a:extLst>
              <a:ext uri="{FF2B5EF4-FFF2-40B4-BE49-F238E27FC236}">
                <a16:creationId xmlns:a16="http://schemas.microsoft.com/office/drawing/2014/main" id="{46ED5ED5-1B04-29A2-0DC1-A3B8793AC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6121" y="5644785"/>
            <a:ext cx="1258519" cy="125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23871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ppt/theme/theme2.xml><?xml version="1.0" encoding="utf-8"?>
<a:theme xmlns:a="http://schemas.openxmlformats.org/drawingml/2006/main" name="1_Office Theme">
  <a:themeElements>
    <a:clrScheme name="mc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128A"/>
      </a:accent1>
      <a:accent2>
        <a:srgbClr val="28E8BE"/>
      </a:accent2>
      <a:accent3>
        <a:srgbClr val="9DFF4A"/>
      </a:accent3>
      <a:accent4>
        <a:srgbClr val="E8B41D"/>
      </a:accent4>
      <a:accent5>
        <a:srgbClr val="FF6539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12 jan">
      <a:dk1>
        <a:sysClr val="windowText" lastClr="000000"/>
      </a:dk1>
      <a:lt1>
        <a:sysClr val="window" lastClr="FFFFFF"/>
      </a:lt1>
      <a:dk2>
        <a:srgbClr val="E03D4E"/>
      </a:dk2>
      <a:lt2>
        <a:srgbClr val="2F3A4E"/>
      </a:lt2>
      <a:accent1>
        <a:srgbClr val="415475"/>
      </a:accent1>
      <a:accent2>
        <a:srgbClr val="FFFFFF"/>
      </a:accent2>
      <a:accent3>
        <a:srgbClr val="000000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Custom 46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3366"/>
      </a:accent1>
      <a:accent2>
        <a:srgbClr val="008D9E"/>
      </a:accent2>
      <a:accent3>
        <a:srgbClr val="00B0F0"/>
      </a:accent3>
      <a:accent4>
        <a:srgbClr val="FF6633"/>
      </a:accent4>
      <a:accent5>
        <a:srgbClr val="FEBF3E"/>
      </a:accent5>
      <a:accent6>
        <a:srgbClr val="008D9E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Warm">
    <a:dk1>
      <a:sysClr val="windowText" lastClr="000000"/>
    </a:dk1>
    <a:lt1>
      <a:sysClr val="window" lastClr="FFFFFF"/>
    </a:lt1>
    <a:dk2>
      <a:srgbClr val="242852"/>
    </a:dk2>
    <a:lt2>
      <a:srgbClr val="ACCBF9"/>
    </a:lt2>
    <a:accent1>
      <a:srgbClr val="4A66AC"/>
    </a:accent1>
    <a:accent2>
      <a:srgbClr val="629DD1"/>
    </a:accent2>
    <a:accent3>
      <a:srgbClr val="297FD5"/>
    </a:accent3>
    <a:accent4>
      <a:srgbClr val="7F8FA9"/>
    </a:accent4>
    <a:accent5>
      <a:srgbClr val="5AA2AE"/>
    </a:accent5>
    <a:accent6>
      <a:srgbClr val="9D90A0"/>
    </a:accent6>
    <a:hlink>
      <a:srgbClr val="9454C3"/>
    </a:hlink>
    <a:folHlink>
      <a:srgbClr val="3EBBF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2526</Words>
  <Application>Microsoft Office PowerPoint</Application>
  <PresentationFormat>Widescreen</PresentationFormat>
  <Paragraphs>648</Paragraphs>
  <Slides>57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57</vt:i4>
      </vt:variant>
    </vt:vector>
  </HeadingPairs>
  <TitlesOfParts>
    <vt:vector size="79" baseType="lpstr">
      <vt:lpstr>Arial</vt:lpstr>
      <vt:lpstr>Arial Nova</vt:lpstr>
      <vt:lpstr>Arial Nova Cond</vt:lpstr>
      <vt:lpstr>Arial Nova Cond Light</vt:lpstr>
      <vt:lpstr>Calibri</vt:lpstr>
      <vt:lpstr>Calibri Light</vt:lpstr>
      <vt:lpstr>Cambria</vt:lpstr>
      <vt:lpstr>Century Gothic</vt:lpstr>
      <vt:lpstr>Consolas</vt:lpstr>
      <vt:lpstr>Roboto</vt:lpstr>
      <vt:lpstr>Segoe UI</vt:lpstr>
      <vt:lpstr>Segoe UI Light</vt:lpstr>
      <vt:lpstr>Segoe UI Semilight</vt:lpstr>
      <vt:lpstr>Source Sans Pro ExtraLight</vt:lpstr>
      <vt:lpstr>Trebuchet MS</vt:lpstr>
      <vt:lpstr>Tw Cen MT</vt:lpstr>
      <vt:lpstr>Wingdings</vt:lpstr>
      <vt:lpstr>Wingdings 3</vt:lpstr>
      <vt:lpstr>Facet</vt:lpstr>
      <vt:lpstr>1_Office Theme</vt:lpstr>
      <vt:lpstr>2_Office Theme</vt:lpstr>
      <vt:lpstr>Office Theme</vt:lpstr>
      <vt:lpstr>PowerPoint Presentation</vt:lpstr>
      <vt:lpstr>Artificial Intelligence Real Life Scenarios</vt:lpstr>
      <vt:lpstr>PowerPoint Presentation</vt:lpstr>
      <vt:lpstr>PowerPoint Presentation</vt:lpstr>
      <vt:lpstr>PowerPoint Presentation</vt:lpstr>
      <vt:lpstr>PowerPoint Presentation</vt:lpstr>
      <vt:lpstr>Our  Agenda</vt:lpstr>
      <vt:lpstr>PowerPoint Presentation</vt:lpstr>
      <vt:lpstr>Why Talking about AI?</vt:lpstr>
      <vt:lpstr>AI Apps</vt:lpstr>
      <vt:lpstr>What is AI?</vt:lpstr>
      <vt:lpstr>Why is AI booming now?</vt:lpstr>
      <vt:lpstr>AI Capabilities</vt:lpstr>
      <vt:lpstr>Artificial Intelligence Introduction</vt:lpstr>
      <vt:lpstr>Artificial Intelligence Approaches</vt:lpstr>
      <vt:lpstr>Which is better to start AI,ML or DL?</vt:lpstr>
      <vt:lpstr>AI vs Machine Learning vs Deep Learning</vt:lpstr>
      <vt:lpstr>How does Machine Learning Work?</vt:lpstr>
      <vt:lpstr>7 Steps of Machine Learning</vt:lpstr>
      <vt:lpstr>Types of Machine Learning</vt:lpstr>
      <vt:lpstr>Challenges and Limitations of Machine learning</vt:lpstr>
      <vt:lpstr>What is Deep Learning?</vt:lpstr>
      <vt:lpstr>Deep Learning Process</vt:lpstr>
      <vt:lpstr>Types of Deep Learning Networks</vt:lpstr>
      <vt:lpstr>Neural Network</vt:lpstr>
      <vt:lpstr>A bit more nodes…</vt:lpstr>
      <vt:lpstr>Example: Guess the animal neural network</vt:lpstr>
      <vt:lpstr>Example: Guess the animal neural network!</vt:lpstr>
      <vt:lpstr>ChatGPT</vt:lpstr>
      <vt:lpstr>PowerPoint Presentation</vt:lpstr>
      <vt:lpstr>ChatGPT</vt:lpstr>
      <vt:lpstr>Expert System in Artificial Intelligence</vt:lpstr>
      <vt:lpstr>Examples of Expert Systems</vt:lpstr>
      <vt:lpstr>Limitations of the Expert System</vt:lpstr>
      <vt:lpstr>Applications of Expert Systems</vt:lpstr>
      <vt:lpstr>Applications of Expert Systems</vt:lpstr>
      <vt:lpstr>Human Expert vs. Expert System</vt:lpstr>
      <vt:lpstr>Where is AI used?</vt:lpstr>
      <vt:lpstr>AI Use Cases</vt:lpstr>
      <vt:lpstr>PowerPoint Presentation</vt:lpstr>
      <vt:lpstr>AI Usecase in HealthCare</vt:lpstr>
      <vt:lpstr>AI Usecase in HealthCare</vt:lpstr>
      <vt:lpstr>AI Use Cases in Human Resource</vt:lpstr>
      <vt:lpstr>AI in Banking for Fraud Detection</vt:lpstr>
      <vt:lpstr>Gaming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Challenges of  Artificial Intelligence</vt:lpstr>
      <vt:lpstr>AI Etics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pc26</dc:creator>
  <cp:lastModifiedBy>Bernardin Katic</cp:lastModifiedBy>
  <cp:revision>484</cp:revision>
  <dcterms:created xsi:type="dcterms:W3CDTF">2020-07-03T11:04:44Z</dcterms:created>
  <dcterms:modified xsi:type="dcterms:W3CDTF">2023-09-26T07:45:31Z</dcterms:modified>
</cp:coreProperties>
</file>